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4"/>
    <p:sldMasterId id="2147483736" r:id="rId5"/>
    <p:sldMasterId id="2147483728" r:id="rId6"/>
    <p:sldMasterId id="2147483740" r:id="rId7"/>
  </p:sldMasterIdLst>
  <p:notesMasterIdLst>
    <p:notesMasterId r:id="rId26"/>
  </p:notesMasterIdLst>
  <p:handoutMasterIdLst>
    <p:handoutMasterId r:id="rId27"/>
  </p:handoutMasterIdLst>
  <p:sldIdLst>
    <p:sldId id="256" r:id="rId8"/>
    <p:sldId id="793" r:id="rId9"/>
    <p:sldId id="794" r:id="rId10"/>
    <p:sldId id="795" r:id="rId11"/>
    <p:sldId id="797" r:id="rId12"/>
    <p:sldId id="796" r:id="rId13"/>
    <p:sldId id="798" r:id="rId14"/>
    <p:sldId id="800" r:id="rId15"/>
    <p:sldId id="799" r:id="rId16"/>
    <p:sldId id="801" r:id="rId17"/>
    <p:sldId id="802" r:id="rId18"/>
    <p:sldId id="790" r:id="rId19"/>
    <p:sldId id="803" r:id="rId20"/>
    <p:sldId id="804" r:id="rId21"/>
    <p:sldId id="806" r:id="rId22"/>
    <p:sldId id="805" r:id="rId23"/>
    <p:sldId id="807" r:id="rId24"/>
    <p:sldId id="808" r:id="rId25"/>
  </p:sldIdLst>
  <p:sldSz cx="14630400" cy="8229600"/>
  <p:notesSz cx="6858000" cy="9144000"/>
  <p:defaultTextStyle>
    <a:defPPr>
      <a:defRPr lang="en-US"/>
    </a:defPPr>
    <a:lvl1pPr marL="0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513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3028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542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6055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570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9083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597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2112" algn="l" defTabSz="731513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0" userDrawn="1">
          <p15:clr>
            <a:srgbClr val="A4A3A4"/>
          </p15:clr>
        </p15:guide>
        <p15:guide id="2" orient="horz" pos="4667" userDrawn="1">
          <p15:clr>
            <a:srgbClr val="A4A3A4"/>
          </p15:clr>
        </p15:guide>
        <p15:guide id="3" orient="horz" pos="2848" userDrawn="1">
          <p15:clr>
            <a:srgbClr val="A4A3A4"/>
          </p15:clr>
        </p15:guide>
        <p15:guide id="4" orient="horz" pos="1943" userDrawn="1">
          <p15:clr>
            <a:srgbClr val="A4A3A4"/>
          </p15:clr>
        </p15:guide>
        <p15:guide id="5" orient="horz" pos="3762" userDrawn="1">
          <p15:clr>
            <a:srgbClr val="A4A3A4"/>
          </p15:clr>
        </p15:guide>
        <p15:guide id="6" pos="4608" userDrawn="1">
          <p15:clr>
            <a:srgbClr val="A4A3A4"/>
          </p15:clr>
        </p15:guide>
        <p15:guide id="7" pos="229" userDrawn="1">
          <p15:clr>
            <a:srgbClr val="A4A3A4"/>
          </p15:clr>
        </p15:guide>
        <p15:guide id="8" pos="8982" userDrawn="1">
          <p15:clr>
            <a:srgbClr val="A4A3A4"/>
          </p15:clr>
        </p15:guide>
        <p15:guide id="9" pos="2537" userDrawn="1">
          <p15:clr>
            <a:srgbClr val="A4A3A4"/>
          </p15:clr>
        </p15:guide>
        <p15:guide id="10" pos="66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57500"/>
    <a:srgbClr val="707276"/>
    <a:srgbClr val="000000"/>
    <a:srgbClr val="A83C0F"/>
    <a:srgbClr val="F1A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3D31B3-3046-754A-BD51-FB9E2D5026B5}" v="292" dt="2021-10-21T18:58:26.223"/>
  </p1510:revLst>
</p1510:revInfo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9" autoAdjust="0"/>
    <p:restoredTop sz="86531"/>
  </p:normalViewPr>
  <p:slideViewPr>
    <p:cSldViewPr snapToGrid="0">
      <p:cViewPr varScale="1">
        <p:scale>
          <a:sx n="91" d="100"/>
          <a:sy n="91" d="100"/>
        </p:scale>
        <p:origin x="1800" y="208"/>
      </p:cViewPr>
      <p:guideLst>
        <p:guide orient="horz" pos="1040"/>
        <p:guide orient="horz" pos="4667"/>
        <p:guide orient="horz" pos="2848"/>
        <p:guide orient="horz" pos="1943"/>
        <p:guide orient="horz" pos="3762"/>
        <p:guide pos="4608"/>
        <p:guide pos="229"/>
        <p:guide pos="8982"/>
        <p:guide pos="2537"/>
        <p:guide pos="6679"/>
      </p:guideLst>
    </p:cSldViewPr>
  </p:slideViewPr>
  <p:notesTextViewPr>
    <p:cViewPr>
      <p:scale>
        <a:sx n="105" d="100"/>
        <a:sy n="10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hosh, Sayan" userId="4fe01093-c20f-4d4c-b7b2-6f8983a7c378" providerId="ADAL" clId="{BB3D31B3-3046-754A-BD51-FB9E2D5026B5}"/>
    <pc:docChg chg="undo custSel addSld delSld modSld sldOrd modMainMaster">
      <pc:chgData name="Ghosh, Sayan" userId="4fe01093-c20f-4d4c-b7b2-6f8983a7c378" providerId="ADAL" clId="{BB3D31B3-3046-754A-BD51-FB9E2D5026B5}" dt="2021-10-21T18:58:26.998" v="20885" actId="20577"/>
      <pc:docMkLst>
        <pc:docMk/>
      </pc:docMkLst>
      <pc:sldChg chg="add del">
        <pc:chgData name="Ghosh, Sayan" userId="4fe01093-c20f-4d4c-b7b2-6f8983a7c378" providerId="ADAL" clId="{BB3D31B3-3046-754A-BD51-FB9E2D5026B5}" dt="2021-10-07T16:27:55.151" v="11" actId="2696"/>
        <pc:sldMkLst>
          <pc:docMk/>
          <pc:sldMk cId="190104078" sldId="256"/>
        </pc:sldMkLst>
      </pc:sldChg>
      <pc:sldChg chg="modSp add del">
        <pc:chgData name="Ghosh, Sayan" userId="4fe01093-c20f-4d4c-b7b2-6f8983a7c378" providerId="ADAL" clId="{BB3D31B3-3046-754A-BD51-FB9E2D5026B5}" dt="2021-10-07T19:33:40.994" v="281" actId="2696"/>
        <pc:sldMkLst>
          <pc:docMk/>
          <pc:sldMk cId="1292308696" sldId="321"/>
        </pc:sldMkLst>
        <pc:spChg chg="mod">
          <ac:chgData name="Ghosh, Sayan" userId="4fe01093-c20f-4d4c-b7b2-6f8983a7c378" providerId="ADAL" clId="{BB3D31B3-3046-754A-BD51-FB9E2D5026B5}" dt="2021-10-07T18:46:49.680" v="25"/>
          <ac:spMkLst>
            <pc:docMk/>
            <pc:sldMk cId="1292308696" sldId="321"/>
            <ac:spMk id="2" creationId="{E6C4AC1F-35A6-434A-81C2-75A2EBEC6CED}"/>
          </ac:spMkLst>
        </pc:spChg>
        <pc:spChg chg="mod">
          <ac:chgData name="Ghosh, Sayan" userId="4fe01093-c20f-4d4c-b7b2-6f8983a7c378" providerId="ADAL" clId="{BB3D31B3-3046-754A-BD51-FB9E2D5026B5}" dt="2021-10-07T18:46:49.680" v="25"/>
          <ac:spMkLst>
            <pc:docMk/>
            <pc:sldMk cId="1292308696" sldId="321"/>
            <ac:spMk id="3" creationId="{589868E6-086B-534A-93A1-AE0E58640DF9}"/>
          </ac:spMkLst>
        </pc:spChg>
      </pc:sldChg>
      <pc:sldChg chg="addSp delSp modSp mod">
        <pc:chgData name="Ghosh, Sayan" userId="4fe01093-c20f-4d4c-b7b2-6f8983a7c378" providerId="ADAL" clId="{BB3D31B3-3046-754A-BD51-FB9E2D5026B5}" dt="2021-10-21T18:57:55.363" v="20873" actId="20577"/>
        <pc:sldMkLst>
          <pc:docMk/>
          <pc:sldMk cId="967393388" sldId="790"/>
        </pc:sldMkLst>
        <pc:spChg chg="mod">
          <ac:chgData name="Ghosh, Sayan" userId="4fe01093-c20f-4d4c-b7b2-6f8983a7c378" providerId="ADAL" clId="{BB3D31B3-3046-754A-BD51-FB9E2D5026B5}" dt="2021-10-20T01:42:50.671" v="11460" actId="20577"/>
          <ac:spMkLst>
            <pc:docMk/>
            <pc:sldMk cId="967393388" sldId="790"/>
            <ac:spMk id="2" creationId="{D0D7EEAE-DBB2-C74C-B22B-6B658B394C44}"/>
          </ac:spMkLst>
        </pc:spChg>
        <pc:spChg chg="mod">
          <ac:chgData name="Ghosh, Sayan" userId="4fe01093-c20f-4d4c-b7b2-6f8983a7c378" providerId="ADAL" clId="{BB3D31B3-3046-754A-BD51-FB9E2D5026B5}" dt="2021-10-21T18:57:55.363" v="20873" actId="20577"/>
          <ac:spMkLst>
            <pc:docMk/>
            <pc:sldMk cId="967393388" sldId="790"/>
            <ac:spMk id="3" creationId="{9860050E-1F7F-AB4E-99C2-28413E665D9B}"/>
          </ac:spMkLst>
        </pc:spChg>
        <pc:spChg chg="mod">
          <ac:chgData name="Ghosh, Sayan" userId="4fe01093-c20f-4d4c-b7b2-6f8983a7c378" providerId="ADAL" clId="{BB3D31B3-3046-754A-BD51-FB9E2D5026B5}" dt="2021-10-07T18:46:49.680" v="25"/>
          <ac:spMkLst>
            <pc:docMk/>
            <pc:sldMk cId="967393388" sldId="790"/>
            <ac:spMk id="4" creationId="{F47E31A6-17F9-F344-8A7B-25163C2434A5}"/>
          </ac:spMkLst>
        </pc:spChg>
        <pc:spChg chg="add mod">
          <ac:chgData name="Ghosh, Sayan" userId="4fe01093-c20f-4d4c-b7b2-6f8983a7c378" providerId="ADAL" clId="{BB3D31B3-3046-754A-BD51-FB9E2D5026B5}" dt="2021-10-20T19:04:37.866" v="13068" actId="115"/>
          <ac:spMkLst>
            <pc:docMk/>
            <pc:sldMk cId="967393388" sldId="790"/>
            <ac:spMk id="5" creationId="{5902F918-EA81-E84D-A009-639BE990AD0C}"/>
          </ac:spMkLst>
        </pc:spChg>
        <pc:spChg chg="mod">
          <ac:chgData name="Ghosh, Sayan" userId="4fe01093-c20f-4d4c-b7b2-6f8983a7c378" providerId="ADAL" clId="{BB3D31B3-3046-754A-BD51-FB9E2D5026B5}" dt="2021-10-20T19:03:36.090" v="13061" actId="1035"/>
          <ac:spMkLst>
            <pc:docMk/>
            <pc:sldMk cId="967393388" sldId="790"/>
            <ac:spMk id="13" creationId="{5846464E-F196-0E46-8884-E65CD345B2FB}"/>
          </ac:spMkLst>
        </pc:spChg>
        <pc:spChg chg="mod">
          <ac:chgData name="Ghosh, Sayan" userId="4fe01093-c20f-4d4c-b7b2-6f8983a7c378" providerId="ADAL" clId="{BB3D31B3-3046-754A-BD51-FB9E2D5026B5}" dt="2021-10-20T13:56:59.789" v="11714" actId="1076"/>
          <ac:spMkLst>
            <pc:docMk/>
            <pc:sldMk cId="967393388" sldId="790"/>
            <ac:spMk id="14" creationId="{36B8D3DC-B168-7245-81F1-391FE4EAEC16}"/>
          </ac:spMkLst>
        </pc:spChg>
        <pc:spChg chg="mod">
          <ac:chgData name="Ghosh, Sayan" userId="4fe01093-c20f-4d4c-b7b2-6f8983a7c378" providerId="ADAL" clId="{BB3D31B3-3046-754A-BD51-FB9E2D5026B5}" dt="2021-10-20T19:03:36.090" v="13061" actId="1035"/>
          <ac:spMkLst>
            <pc:docMk/>
            <pc:sldMk cId="967393388" sldId="790"/>
            <ac:spMk id="15" creationId="{04AE2C32-CCDA-8F4C-A8DF-46EDC6794A51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17" creationId="{4F409481-02DF-564C-8014-E7984D566A2B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19" creationId="{25FEABB5-C721-BD41-A960-7AB64C72C1CA}"/>
          </ac:spMkLst>
        </pc:spChg>
        <pc:spChg chg="del">
          <ac:chgData name="Ghosh, Sayan" userId="4fe01093-c20f-4d4c-b7b2-6f8983a7c378" providerId="ADAL" clId="{BB3D31B3-3046-754A-BD51-FB9E2D5026B5}" dt="2021-10-20T01:41:51.743" v="11394" actId="478"/>
          <ac:spMkLst>
            <pc:docMk/>
            <pc:sldMk cId="967393388" sldId="790"/>
            <ac:spMk id="20" creationId="{7ED50437-8307-5941-A956-732783DC5541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22" creationId="{E0D2FEE0-2841-8E40-BFA0-46D09613B0FC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24" creationId="{D2A29E3D-D81D-C043-97BA-EA5457F599A8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25" creationId="{521245FD-3752-AD4F-A8A8-762D6006E8B5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26" creationId="{709A958C-692A-364E-B008-9AEB878ED53A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28" creationId="{E3AAD573-E91E-C244-BB74-DC788EF96498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29" creationId="{8A33477F-6F43-654F-81C8-E46E033B7075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30" creationId="{56957EA4-9876-8948-9657-83C4C847514E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45" creationId="{80595E52-A6E5-AF43-B94D-893698DE0E96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46" creationId="{982E2F04-AB97-154D-9362-3B3E48F06A3A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47" creationId="{198857CB-946A-6E48-A0A0-231F70E3C6DE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48" creationId="{25BEB20A-7D71-E146-9DC4-8CEC73BBD00A}"/>
          </ac:spMkLst>
        </pc:spChg>
        <pc:spChg chg="mod">
          <ac:chgData name="Ghosh, Sayan" userId="4fe01093-c20f-4d4c-b7b2-6f8983a7c378" providerId="ADAL" clId="{BB3D31B3-3046-754A-BD51-FB9E2D5026B5}" dt="2021-10-20T19:03:36.090" v="13061" actId="1035"/>
          <ac:spMkLst>
            <pc:docMk/>
            <pc:sldMk cId="967393388" sldId="790"/>
            <ac:spMk id="60" creationId="{85328B52-4558-DB43-9F01-60581B915D26}"/>
          </ac:spMkLst>
        </pc:spChg>
        <pc:spChg chg="mod">
          <ac:chgData name="Ghosh, Sayan" userId="4fe01093-c20f-4d4c-b7b2-6f8983a7c378" providerId="ADAL" clId="{BB3D31B3-3046-754A-BD51-FB9E2D5026B5}" dt="2021-10-20T19:03:36.090" v="13061" actId="1035"/>
          <ac:spMkLst>
            <pc:docMk/>
            <pc:sldMk cId="967393388" sldId="790"/>
            <ac:spMk id="61" creationId="{F4C82FE9-F897-B640-9A29-D0360624E79E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64" creationId="{24F69AB0-63A9-C641-A19F-8FF92103A8BD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65" creationId="{608AC8AA-FF67-734F-9BF6-DA5E7893CBA9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79" creationId="{7158FAAB-B39B-EC41-89C3-72E35C61934F}"/>
          </ac:spMkLst>
        </pc:spChg>
        <pc:spChg chg="mod">
          <ac:chgData name="Ghosh, Sayan" userId="4fe01093-c20f-4d4c-b7b2-6f8983a7c378" providerId="ADAL" clId="{BB3D31B3-3046-754A-BD51-FB9E2D5026B5}" dt="2021-10-20T19:03:36.090" v="13061" actId="1035"/>
          <ac:spMkLst>
            <pc:docMk/>
            <pc:sldMk cId="967393388" sldId="790"/>
            <ac:spMk id="80" creationId="{BE41E953-E21E-6B4F-A79E-54B558236663}"/>
          </ac:spMkLst>
        </pc:spChg>
        <pc:spChg chg="add mod">
          <ac:chgData name="Ghosh, Sayan" userId="4fe01093-c20f-4d4c-b7b2-6f8983a7c378" providerId="ADAL" clId="{BB3D31B3-3046-754A-BD51-FB9E2D5026B5}" dt="2021-10-20T18:59:05.386" v="12981" actId="1036"/>
          <ac:spMkLst>
            <pc:docMk/>
            <pc:sldMk cId="967393388" sldId="790"/>
            <ac:spMk id="81" creationId="{EBAF5BCC-27C0-E84C-8393-C2E778F4F2A0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82" creationId="{31F9BEF9-D05D-2648-9B6E-C743463D11AA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83" creationId="{9849F297-B2AE-B64F-8DAA-8592707C6793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84" creationId="{676604E3-8CD6-8C4D-BC9C-0BB299618F21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85" creationId="{BDEF27C8-97DC-464E-903D-7AF0CDB41F61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86" creationId="{26DA5CBD-1C4F-4842-83A6-01944E9511E3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87" creationId="{9219079C-D9A1-3E4F-BA5A-85D6EDF9C3CF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88" creationId="{043D6465-4023-0440-8EBA-9BA224EA79FF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89" creationId="{0EC0FDC8-621D-154F-A7F7-E95F3BFD5691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90" creationId="{7D6B2C11-C00D-9941-8636-CAAC1ED5350A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91" creationId="{4E87110F-724D-7C4E-B789-82962430B7D1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92" creationId="{29D16579-46EB-654C-9F75-D8973D797E8A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93" creationId="{16182DA3-F628-5346-9C1F-86723B7496A7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94" creationId="{1B3E17FB-3F35-A748-B780-290E14B5B4A4}"/>
          </ac:spMkLst>
        </pc:spChg>
        <pc:spChg chg="mod">
          <ac:chgData name="Ghosh, Sayan" userId="4fe01093-c20f-4d4c-b7b2-6f8983a7c378" providerId="ADAL" clId="{BB3D31B3-3046-754A-BD51-FB9E2D5026B5}" dt="2021-10-20T19:03:09.913" v="13058" actId="255"/>
          <ac:spMkLst>
            <pc:docMk/>
            <pc:sldMk cId="967393388" sldId="790"/>
            <ac:spMk id="95" creationId="{7E418D81-6360-3A4C-8FCB-E4D69D5BB5D1}"/>
          </ac:spMkLst>
        </pc:spChg>
        <pc:spChg chg="del mod">
          <ac:chgData name="Ghosh, Sayan" userId="4fe01093-c20f-4d4c-b7b2-6f8983a7c378" providerId="ADAL" clId="{BB3D31B3-3046-754A-BD51-FB9E2D5026B5}" dt="2021-10-20T01:57:59.746" v="11554" actId="478"/>
          <ac:spMkLst>
            <pc:docMk/>
            <pc:sldMk cId="967393388" sldId="790"/>
            <ac:spMk id="96" creationId="{1E4E5B84-56D7-7C44-8DA9-63BA57307E8B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97" creationId="{E2A7BF40-A960-0840-A12D-7EC780CECBFF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98" creationId="{5DAF64AC-C1F9-7C4D-9FC4-15D532810A54}"/>
          </ac:spMkLst>
        </pc:spChg>
        <pc:spChg chg="del">
          <ac:chgData name="Ghosh, Sayan" userId="4fe01093-c20f-4d4c-b7b2-6f8983a7c378" providerId="ADAL" clId="{BB3D31B3-3046-754A-BD51-FB9E2D5026B5}" dt="2021-10-20T01:41:44.332" v="11393" actId="478"/>
          <ac:spMkLst>
            <pc:docMk/>
            <pc:sldMk cId="967393388" sldId="790"/>
            <ac:spMk id="99" creationId="{8A27631B-9D66-6343-9686-D478B549AB15}"/>
          </ac:spMkLst>
        </pc:spChg>
        <pc:spChg chg="add mod">
          <ac:chgData name="Ghosh, Sayan" userId="4fe01093-c20f-4d4c-b7b2-6f8983a7c378" providerId="ADAL" clId="{BB3D31B3-3046-754A-BD51-FB9E2D5026B5}" dt="2021-10-20T19:04:20.706" v="13065" actId="255"/>
          <ac:spMkLst>
            <pc:docMk/>
            <pc:sldMk cId="967393388" sldId="790"/>
            <ac:spMk id="103" creationId="{64CFD149-022F-7A4C-BAE7-368E9CB3DA68}"/>
          </ac:spMkLst>
        </pc:spChg>
        <pc:spChg chg="add mod">
          <ac:chgData name="Ghosh, Sayan" userId="4fe01093-c20f-4d4c-b7b2-6f8983a7c378" providerId="ADAL" clId="{BB3D31B3-3046-754A-BD51-FB9E2D5026B5}" dt="2021-10-20T19:04:50.211" v="13069" actId="1076"/>
          <ac:spMkLst>
            <pc:docMk/>
            <pc:sldMk cId="967393388" sldId="790"/>
            <ac:spMk id="105" creationId="{199AA04D-67D8-5340-B61F-143CF25D7C9E}"/>
          </ac:spMkLst>
        </pc:spChg>
        <pc:spChg chg="mod">
          <ac:chgData name="Ghosh, Sayan" userId="4fe01093-c20f-4d4c-b7b2-6f8983a7c378" providerId="ADAL" clId="{BB3D31B3-3046-754A-BD51-FB9E2D5026B5}" dt="2021-10-20T01:47:45.910" v="11552" actId="1035"/>
          <ac:spMkLst>
            <pc:docMk/>
            <pc:sldMk cId="967393388" sldId="790"/>
            <ac:spMk id="116" creationId="{4AFCC3E3-45B8-224D-BEB3-B552D685F298}"/>
          </ac:spMkLst>
        </pc:spChg>
        <pc:spChg chg="mod">
          <ac:chgData name="Ghosh, Sayan" userId="4fe01093-c20f-4d4c-b7b2-6f8983a7c378" providerId="ADAL" clId="{BB3D31B3-3046-754A-BD51-FB9E2D5026B5}" dt="2021-10-20T18:05:29.712" v="12000" actId="1035"/>
          <ac:spMkLst>
            <pc:docMk/>
            <pc:sldMk cId="967393388" sldId="790"/>
            <ac:spMk id="117" creationId="{76FC8C24-556D-A342-B39E-61280E5CB1C9}"/>
          </ac:spMkLst>
        </pc:spChg>
        <pc:spChg chg="add mod">
          <ac:chgData name="Ghosh, Sayan" userId="4fe01093-c20f-4d4c-b7b2-6f8983a7c378" providerId="ADAL" clId="{BB3D31B3-3046-754A-BD51-FB9E2D5026B5}" dt="2021-10-20T18:27:43.299" v="12454" actId="1076"/>
          <ac:spMkLst>
            <pc:docMk/>
            <pc:sldMk cId="967393388" sldId="790"/>
            <ac:spMk id="125" creationId="{8D066AE4-B6D6-1648-BCCA-9A14A2989929}"/>
          </ac:spMkLst>
        </pc:spChg>
        <pc:spChg chg="add mod">
          <ac:chgData name="Ghosh, Sayan" userId="4fe01093-c20f-4d4c-b7b2-6f8983a7c378" providerId="ADAL" clId="{BB3D31B3-3046-754A-BD51-FB9E2D5026B5}" dt="2021-10-20T18:26:58.740" v="12399" actId="20577"/>
          <ac:spMkLst>
            <pc:docMk/>
            <pc:sldMk cId="967393388" sldId="790"/>
            <ac:spMk id="128" creationId="{ACD45197-440B-4040-8EC5-8C160A261BFB}"/>
          </ac:spMkLst>
        </pc:spChg>
        <pc:spChg chg="add mod">
          <ac:chgData name="Ghosh, Sayan" userId="4fe01093-c20f-4d4c-b7b2-6f8983a7c378" providerId="ADAL" clId="{BB3D31B3-3046-754A-BD51-FB9E2D5026B5}" dt="2021-10-20T18:38:21.156" v="12592" actId="1035"/>
          <ac:spMkLst>
            <pc:docMk/>
            <pc:sldMk cId="967393388" sldId="790"/>
            <ac:spMk id="129" creationId="{6B72E72E-DDA8-0D4C-BD87-59C68168ADF0}"/>
          </ac:spMkLst>
        </pc:spChg>
        <pc:spChg chg="add mod">
          <ac:chgData name="Ghosh, Sayan" userId="4fe01093-c20f-4d4c-b7b2-6f8983a7c378" providerId="ADAL" clId="{BB3D31B3-3046-754A-BD51-FB9E2D5026B5}" dt="2021-10-20T18:49:15.477" v="12817" actId="20577"/>
          <ac:spMkLst>
            <pc:docMk/>
            <pc:sldMk cId="967393388" sldId="790"/>
            <ac:spMk id="132" creationId="{BDEB7D45-5003-5D48-A431-65F8CD5D1265}"/>
          </ac:spMkLst>
        </pc:spChg>
        <pc:spChg chg="add del mod">
          <ac:chgData name="Ghosh, Sayan" userId="4fe01093-c20f-4d4c-b7b2-6f8983a7c378" providerId="ADAL" clId="{BB3D31B3-3046-754A-BD51-FB9E2D5026B5}" dt="2021-10-20T19:00:16.874" v="12991" actId="478"/>
          <ac:spMkLst>
            <pc:docMk/>
            <pc:sldMk cId="967393388" sldId="790"/>
            <ac:spMk id="133" creationId="{0686A1F4-D9AF-9A4C-991D-757E44C547B4}"/>
          </ac:spMkLst>
        </pc:spChg>
        <pc:spChg chg="add del mod">
          <ac:chgData name="Ghosh, Sayan" userId="4fe01093-c20f-4d4c-b7b2-6f8983a7c378" providerId="ADAL" clId="{BB3D31B3-3046-754A-BD51-FB9E2D5026B5}" dt="2021-10-20T18:59:39.512" v="12983" actId="478"/>
          <ac:spMkLst>
            <pc:docMk/>
            <pc:sldMk cId="967393388" sldId="790"/>
            <ac:spMk id="134" creationId="{43735F9C-C9BA-514B-BC2B-566DF08C4503}"/>
          </ac:spMkLst>
        </pc:spChg>
        <pc:spChg chg="add mod">
          <ac:chgData name="Ghosh, Sayan" userId="4fe01093-c20f-4d4c-b7b2-6f8983a7c378" providerId="ADAL" clId="{BB3D31B3-3046-754A-BD51-FB9E2D5026B5}" dt="2021-10-20T19:05:32.568" v="13072" actId="1036"/>
          <ac:spMkLst>
            <pc:docMk/>
            <pc:sldMk cId="967393388" sldId="790"/>
            <ac:spMk id="135" creationId="{FD293816-562C-EC4E-9A14-00CF1A3DA722}"/>
          </ac:spMkLst>
        </pc:spChg>
        <pc:picChg chg="del">
          <ac:chgData name="Ghosh, Sayan" userId="4fe01093-c20f-4d4c-b7b2-6f8983a7c378" providerId="ADAL" clId="{BB3D31B3-3046-754A-BD51-FB9E2D5026B5}" dt="2021-10-20T01:41:44.332" v="11393" actId="478"/>
          <ac:picMkLst>
            <pc:docMk/>
            <pc:sldMk cId="967393388" sldId="790"/>
            <ac:picMk id="16" creationId="{920DE3EB-1856-DE4E-87B7-8ACF6E179F7C}"/>
          </ac:picMkLst>
        </pc:picChg>
        <pc:picChg chg="del">
          <ac:chgData name="Ghosh, Sayan" userId="4fe01093-c20f-4d4c-b7b2-6f8983a7c378" providerId="ADAL" clId="{BB3D31B3-3046-754A-BD51-FB9E2D5026B5}" dt="2021-10-20T01:41:44.332" v="11393" actId="478"/>
          <ac:picMkLst>
            <pc:docMk/>
            <pc:sldMk cId="967393388" sldId="790"/>
            <ac:picMk id="18" creationId="{8107F323-F16E-BD48-B067-AF1FFF503625}"/>
          </ac:picMkLst>
        </pc:picChg>
        <pc:picChg chg="mod">
          <ac:chgData name="Ghosh, Sayan" userId="4fe01093-c20f-4d4c-b7b2-6f8983a7c378" providerId="ADAL" clId="{BB3D31B3-3046-754A-BD51-FB9E2D5026B5}" dt="2021-10-20T13:56:21.226" v="11644" actId="1076"/>
          <ac:picMkLst>
            <pc:docMk/>
            <pc:sldMk cId="967393388" sldId="790"/>
            <ac:picMk id="77" creationId="{49E51545-2737-0241-893F-766D638FFC07}"/>
          </ac:picMkLst>
        </pc:picChg>
        <pc:picChg chg="mod">
          <ac:chgData name="Ghosh, Sayan" userId="4fe01093-c20f-4d4c-b7b2-6f8983a7c378" providerId="ADAL" clId="{BB3D31B3-3046-754A-BD51-FB9E2D5026B5}" dt="2021-10-20T18:38:50.996" v="12627" actId="1036"/>
          <ac:picMkLst>
            <pc:docMk/>
            <pc:sldMk cId="967393388" sldId="790"/>
            <ac:picMk id="78" creationId="{BD40C6DF-A1DA-D542-B6DB-4642DF9BA8D9}"/>
          </ac:picMkLst>
        </pc:picChg>
        <pc:cxnChg chg="add mod">
          <ac:chgData name="Ghosh, Sayan" userId="4fe01093-c20f-4d4c-b7b2-6f8983a7c378" providerId="ADAL" clId="{BB3D31B3-3046-754A-BD51-FB9E2D5026B5}" dt="2021-10-20T18:09:17.447" v="12055" actId="1038"/>
          <ac:cxnSpMkLst>
            <pc:docMk/>
            <pc:sldMk cId="967393388" sldId="790"/>
            <ac:cxnSpMk id="7" creationId="{7E704708-033D-B146-8C28-CFE832A5FB05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32" creationId="{9D2A3D7C-E814-DC44-B1BE-E825355AE399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34" creationId="{F6462A01-1DF0-9A46-98A9-388F42ACCACA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35" creationId="{740620CE-8958-DB41-AAD7-536AE0C99294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36" creationId="{62B8B4C9-EA93-1749-89B4-14DC9E869B5B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38" creationId="{0095C022-73DA-3A4D-9853-E88A6A95E3AC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39" creationId="{740D4E62-6A4E-5D4A-BFBB-86CA10333430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40" creationId="{FE21D607-6EF6-304B-B569-97C84DDFA23B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41" creationId="{AF5C2E1B-18C6-C048-AEA8-9B28794F6635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42" creationId="{BB488F75-0E46-364D-9A67-0B58710E1E8F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59" creationId="{0AA83BEE-1744-354F-A23A-D8F8FC0B5555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66" creationId="{BA471D08-05B4-2A47-9F50-33D6CF6F7BC3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71" creationId="{9C3F155B-EE62-D046-A44B-FDCB63763AFF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75" creationId="{4EF28819-CFCB-7C4D-8DF5-00939F080E27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76" creationId="{E963BD0B-A93C-EE42-9CE1-5E9F3D6BC2EA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100" creationId="{D08448E9-C7AC-134D-BE00-001C088D82DD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101" creationId="{00F15A54-967C-BF4E-8C01-DA0AE69BCB41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102" creationId="{13DB5E07-BBE7-CE44-A7EB-6DDD5AAA5A9C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104" creationId="{A9F4AFFA-3DE4-364A-9178-93310597CFB6}"/>
          </ac:cxnSpMkLst>
        </pc:cxnChg>
        <pc:cxnChg chg="mod">
          <ac:chgData name="Ghosh, Sayan" userId="4fe01093-c20f-4d4c-b7b2-6f8983a7c378" providerId="ADAL" clId="{BB3D31B3-3046-754A-BD51-FB9E2D5026B5}" dt="2021-10-20T01:47:45.910" v="11552" actId="1035"/>
          <ac:cxnSpMkLst>
            <pc:docMk/>
            <pc:sldMk cId="967393388" sldId="790"/>
            <ac:cxnSpMk id="106" creationId="{E47C55A0-36A1-044B-A184-F5E524923BAF}"/>
          </ac:cxnSpMkLst>
        </pc:cxnChg>
        <pc:cxnChg chg="add mod">
          <ac:chgData name="Ghosh, Sayan" userId="4fe01093-c20f-4d4c-b7b2-6f8983a7c378" providerId="ADAL" clId="{BB3D31B3-3046-754A-BD51-FB9E2D5026B5}" dt="2021-10-20T18:15:10.050" v="12103" actId="14100"/>
          <ac:cxnSpMkLst>
            <pc:docMk/>
            <pc:sldMk cId="967393388" sldId="790"/>
            <ac:cxnSpMk id="107" creationId="{0D0ACDC5-5796-164E-AC58-A70431A9E62E}"/>
          </ac:cxnSpMkLst>
        </pc:cxnChg>
        <pc:cxnChg chg="add mod">
          <ac:chgData name="Ghosh, Sayan" userId="4fe01093-c20f-4d4c-b7b2-6f8983a7c378" providerId="ADAL" clId="{BB3D31B3-3046-754A-BD51-FB9E2D5026B5}" dt="2021-10-20T18:15:16.395" v="12104" actId="14100"/>
          <ac:cxnSpMkLst>
            <pc:docMk/>
            <pc:sldMk cId="967393388" sldId="790"/>
            <ac:cxnSpMk id="108" creationId="{6D08D975-12DD-B741-81A2-D03635A620A1}"/>
          </ac:cxnSpMkLst>
        </pc:cxnChg>
        <pc:cxnChg chg="add mod">
          <ac:chgData name="Ghosh, Sayan" userId="4fe01093-c20f-4d4c-b7b2-6f8983a7c378" providerId="ADAL" clId="{BB3D31B3-3046-754A-BD51-FB9E2D5026B5}" dt="2021-10-20T18:14:56.318" v="12102" actId="14100"/>
          <ac:cxnSpMkLst>
            <pc:docMk/>
            <pc:sldMk cId="967393388" sldId="790"/>
            <ac:cxnSpMk id="109" creationId="{A126B997-1BBD-0F49-9409-75985AFA4FB1}"/>
          </ac:cxnSpMkLst>
        </pc:cxnChg>
        <pc:cxnChg chg="add mod">
          <ac:chgData name="Ghosh, Sayan" userId="4fe01093-c20f-4d4c-b7b2-6f8983a7c378" providerId="ADAL" clId="{BB3D31B3-3046-754A-BD51-FB9E2D5026B5}" dt="2021-10-20T18:14:36.145" v="12099" actId="14100"/>
          <ac:cxnSpMkLst>
            <pc:docMk/>
            <pc:sldMk cId="967393388" sldId="790"/>
            <ac:cxnSpMk id="110" creationId="{53B4A935-8ADB-B740-95ED-767DB14E444B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111" creationId="{D64D2534-296E-2B40-88D3-98F894C9CB8B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112" creationId="{5BAF9705-11A1-3945-A367-9DD4F959066E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113" creationId="{8E853D97-596B-D44B-9354-0AFF41E90CFD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114" creationId="{A2788B2E-0327-D048-B266-07660B366451}"/>
          </ac:cxnSpMkLst>
        </pc:cxnChg>
        <pc:cxnChg chg="mod">
          <ac:chgData name="Ghosh, Sayan" userId="4fe01093-c20f-4d4c-b7b2-6f8983a7c378" providerId="ADAL" clId="{BB3D31B3-3046-754A-BD51-FB9E2D5026B5}" dt="2021-10-20T18:05:29.712" v="12000" actId="1035"/>
          <ac:cxnSpMkLst>
            <pc:docMk/>
            <pc:sldMk cId="967393388" sldId="790"/>
            <ac:cxnSpMk id="115" creationId="{7EC94A1F-A72C-9948-8BB4-3D95D2CABB2A}"/>
          </ac:cxnSpMkLst>
        </pc:cxnChg>
        <pc:cxnChg chg="add mod">
          <ac:chgData name="Ghosh, Sayan" userId="4fe01093-c20f-4d4c-b7b2-6f8983a7c378" providerId="ADAL" clId="{BB3D31B3-3046-754A-BD51-FB9E2D5026B5}" dt="2021-10-20T18:14:00.070" v="12096" actId="14100"/>
          <ac:cxnSpMkLst>
            <pc:docMk/>
            <pc:sldMk cId="967393388" sldId="790"/>
            <ac:cxnSpMk id="118" creationId="{C7018270-1B18-B74C-A1CA-E7DD28EF7D53}"/>
          </ac:cxnSpMkLst>
        </pc:cxnChg>
        <pc:cxnChg chg="add mod">
          <ac:chgData name="Ghosh, Sayan" userId="4fe01093-c20f-4d4c-b7b2-6f8983a7c378" providerId="ADAL" clId="{BB3D31B3-3046-754A-BD51-FB9E2D5026B5}" dt="2021-10-20T18:56:29.087" v="12933" actId="14100"/>
          <ac:cxnSpMkLst>
            <pc:docMk/>
            <pc:sldMk cId="967393388" sldId="790"/>
            <ac:cxnSpMk id="119" creationId="{3847F6D4-5938-7348-A0D1-88E474386BC7}"/>
          </ac:cxnSpMkLst>
        </pc:cxnChg>
        <pc:cxnChg chg="add mod">
          <ac:chgData name="Ghosh, Sayan" userId="4fe01093-c20f-4d4c-b7b2-6f8983a7c378" providerId="ADAL" clId="{BB3D31B3-3046-754A-BD51-FB9E2D5026B5}" dt="2021-10-20T18:38:50.996" v="12627" actId="1036"/>
          <ac:cxnSpMkLst>
            <pc:docMk/>
            <pc:sldMk cId="967393388" sldId="790"/>
            <ac:cxnSpMk id="120" creationId="{460179A9-D0A9-3944-BFC8-E1E0B179E4AB}"/>
          </ac:cxnSpMkLst>
        </pc:cxnChg>
        <pc:cxnChg chg="add mod">
          <ac:chgData name="Ghosh, Sayan" userId="4fe01093-c20f-4d4c-b7b2-6f8983a7c378" providerId="ADAL" clId="{BB3D31B3-3046-754A-BD51-FB9E2D5026B5}" dt="2021-10-20T18:38:50.996" v="12627" actId="1036"/>
          <ac:cxnSpMkLst>
            <pc:docMk/>
            <pc:sldMk cId="967393388" sldId="790"/>
            <ac:cxnSpMk id="121" creationId="{ED71ABA3-10D7-C843-AB90-694967B8D96F}"/>
          </ac:cxnSpMkLst>
        </pc:cxnChg>
        <pc:cxnChg chg="add mod">
          <ac:chgData name="Ghosh, Sayan" userId="4fe01093-c20f-4d4c-b7b2-6f8983a7c378" providerId="ADAL" clId="{BB3D31B3-3046-754A-BD51-FB9E2D5026B5}" dt="2021-10-20T18:38:50.996" v="12627" actId="1036"/>
          <ac:cxnSpMkLst>
            <pc:docMk/>
            <pc:sldMk cId="967393388" sldId="790"/>
            <ac:cxnSpMk id="122" creationId="{FB4614A4-8634-3544-AF7C-457CCE5CE5E3}"/>
          </ac:cxnSpMkLst>
        </pc:cxnChg>
        <pc:cxnChg chg="add mod">
          <ac:chgData name="Ghosh, Sayan" userId="4fe01093-c20f-4d4c-b7b2-6f8983a7c378" providerId="ADAL" clId="{BB3D31B3-3046-754A-BD51-FB9E2D5026B5}" dt="2021-10-20T18:38:50.996" v="12627" actId="1036"/>
          <ac:cxnSpMkLst>
            <pc:docMk/>
            <pc:sldMk cId="967393388" sldId="790"/>
            <ac:cxnSpMk id="123" creationId="{1F3F8358-CB41-554E-A5CC-D9348EC241D7}"/>
          </ac:cxnSpMkLst>
        </pc:cxnChg>
        <pc:cxnChg chg="add mod">
          <ac:chgData name="Ghosh, Sayan" userId="4fe01093-c20f-4d4c-b7b2-6f8983a7c378" providerId="ADAL" clId="{BB3D31B3-3046-754A-BD51-FB9E2D5026B5}" dt="2021-10-20T18:38:50.996" v="12627" actId="1036"/>
          <ac:cxnSpMkLst>
            <pc:docMk/>
            <pc:sldMk cId="967393388" sldId="790"/>
            <ac:cxnSpMk id="124" creationId="{C0474FC6-B5D8-8246-AE2C-9AD97D90C638}"/>
          </ac:cxnSpMkLst>
        </pc:cxnChg>
        <pc:cxnChg chg="add mod">
          <ac:chgData name="Ghosh, Sayan" userId="4fe01093-c20f-4d4c-b7b2-6f8983a7c378" providerId="ADAL" clId="{BB3D31B3-3046-754A-BD51-FB9E2D5026B5}" dt="2021-10-20T18:27:24.708" v="12442" actId="14100"/>
          <ac:cxnSpMkLst>
            <pc:docMk/>
            <pc:sldMk cId="967393388" sldId="790"/>
            <ac:cxnSpMk id="126" creationId="{62084AEB-4687-954F-879C-EF555B758D2B}"/>
          </ac:cxnSpMkLst>
        </pc:cxnChg>
        <pc:cxnChg chg="add mod">
          <ac:chgData name="Ghosh, Sayan" userId="4fe01093-c20f-4d4c-b7b2-6f8983a7c378" providerId="ADAL" clId="{BB3D31B3-3046-754A-BD51-FB9E2D5026B5}" dt="2021-10-20T18:27:07.468" v="12418" actId="1038"/>
          <ac:cxnSpMkLst>
            <pc:docMk/>
            <pc:sldMk cId="967393388" sldId="790"/>
            <ac:cxnSpMk id="127" creationId="{61B05924-74C4-1442-8A59-083537A50C54}"/>
          </ac:cxnSpMkLst>
        </pc:cxnChg>
        <pc:cxnChg chg="add mod">
          <ac:chgData name="Ghosh, Sayan" userId="4fe01093-c20f-4d4c-b7b2-6f8983a7c378" providerId="ADAL" clId="{BB3D31B3-3046-754A-BD51-FB9E2D5026B5}" dt="2021-10-20T18:38:21.156" v="12592" actId="1035"/>
          <ac:cxnSpMkLst>
            <pc:docMk/>
            <pc:sldMk cId="967393388" sldId="790"/>
            <ac:cxnSpMk id="130" creationId="{AF186DD1-69D8-4B4E-A742-A0A3275EEDC2}"/>
          </ac:cxnSpMkLst>
        </pc:cxnChg>
        <pc:cxnChg chg="add mod">
          <ac:chgData name="Ghosh, Sayan" userId="4fe01093-c20f-4d4c-b7b2-6f8983a7c378" providerId="ADAL" clId="{BB3D31B3-3046-754A-BD51-FB9E2D5026B5}" dt="2021-10-20T18:38:21.156" v="12592" actId="1035"/>
          <ac:cxnSpMkLst>
            <pc:docMk/>
            <pc:sldMk cId="967393388" sldId="790"/>
            <ac:cxnSpMk id="131" creationId="{5C09EF13-0E65-ED49-BA01-C4220A99D742}"/>
          </ac:cxnSpMkLst>
        </pc:cxnChg>
      </pc:sldChg>
      <pc:sldChg chg="addSp delSp modSp del mod ord modClrScheme chgLayout">
        <pc:chgData name="Ghosh, Sayan" userId="4fe01093-c20f-4d4c-b7b2-6f8983a7c378" providerId="ADAL" clId="{BB3D31B3-3046-754A-BD51-FB9E2D5026B5}" dt="2021-10-19T16:40:50.756" v="6247" actId="2696"/>
        <pc:sldMkLst>
          <pc:docMk/>
          <pc:sldMk cId="1483880092" sldId="791"/>
        </pc:sldMkLst>
        <pc:spChg chg="add del mod ord">
          <ac:chgData name="Ghosh, Sayan" userId="4fe01093-c20f-4d4c-b7b2-6f8983a7c378" providerId="ADAL" clId="{BB3D31B3-3046-754A-BD51-FB9E2D5026B5}" dt="2021-10-07T19:34:25.511" v="295" actId="20577"/>
          <ac:spMkLst>
            <pc:docMk/>
            <pc:sldMk cId="1483880092" sldId="791"/>
            <ac:spMk id="2" creationId="{346A0129-AED1-C747-A601-E82B0A887E49}"/>
          </ac:spMkLst>
        </pc:spChg>
        <pc:spChg chg="add del mod">
          <ac:chgData name="Ghosh, Sayan" userId="4fe01093-c20f-4d4c-b7b2-6f8983a7c378" providerId="ADAL" clId="{BB3D31B3-3046-754A-BD51-FB9E2D5026B5}" dt="2021-10-07T18:46:49.680" v="25"/>
          <ac:spMkLst>
            <pc:docMk/>
            <pc:sldMk cId="1483880092" sldId="791"/>
            <ac:spMk id="3" creationId="{5BCA7DBD-F07A-664C-B798-717969AD39FA}"/>
          </ac:spMkLst>
        </pc:spChg>
        <pc:spChg chg="mod ord">
          <ac:chgData name="Ghosh, Sayan" userId="4fe01093-c20f-4d4c-b7b2-6f8983a7c378" providerId="ADAL" clId="{BB3D31B3-3046-754A-BD51-FB9E2D5026B5}" dt="2021-10-07T18:46:49.680" v="25"/>
          <ac:spMkLst>
            <pc:docMk/>
            <pc:sldMk cId="1483880092" sldId="791"/>
            <ac:spMk id="4" creationId="{FEFEFFB1-DA1B-6948-914E-3D2B47F13272}"/>
          </ac:spMkLst>
        </pc:spChg>
        <pc:spChg chg="mod">
          <ac:chgData name="Ghosh, Sayan" userId="4fe01093-c20f-4d4c-b7b2-6f8983a7c378" providerId="ADAL" clId="{BB3D31B3-3046-754A-BD51-FB9E2D5026B5}" dt="2021-10-19T16:29:20.729" v="6027" actId="14100"/>
          <ac:spMkLst>
            <pc:docMk/>
            <pc:sldMk cId="1483880092" sldId="791"/>
            <ac:spMk id="6" creationId="{C9BA730D-EE0E-1143-A7C4-034981689BE7}"/>
          </ac:spMkLst>
        </pc:spChg>
        <pc:spChg chg="mod">
          <ac:chgData name="Ghosh, Sayan" userId="4fe01093-c20f-4d4c-b7b2-6f8983a7c378" providerId="ADAL" clId="{BB3D31B3-3046-754A-BD51-FB9E2D5026B5}" dt="2021-10-19T16:29:32.718" v="6029" actId="1037"/>
          <ac:spMkLst>
            <pc:docMk/>
            <pc:sldMk cId="1483880092" sldId="791"/>
            <ac:spMk id="7" creationId="{C56A079E-9A48-3C4C-A409-DE50C14F29EF}"/>
          </ac:spMkLst>
        </pc:spChg>
        <pc:spChg chg="mod">
          <ac:chgData name="Ghosh, Sayan" userId="4fe01093-c20f-4d4c-b7b2-6f8983a7c378" providerId="ADAL" clId="{BB3D31B3-3046-754A-BD51-FB9E2D5026B5}" dt="2021-10-19T16:29:30.609" v="6028" actId="14100"/>
          <ac:spMkLst>
            <pc:docMk/>
            <pc:sldMk cId="1483880092" sldId="791"/>
            <ac:spMk id="8" creationId="{94D44A20-B8D4-7D4B-BA84-82220D3D3585}"/>
          </ac:spMkLst>
        </pc:spChg>
        <pc:spChg chg="add del mod ord">
          <ac:chgData name="Ghosh, Sayan" userId="4fe01093-c20f-4d4c-b7b2-6f8983a7c378" providerId="ADAL" clId="{BB3D31B3-3046-754A-BD51-FB9E2D5026B5}" dt="2021-10-07T16:25:25.300" v="2" actId="700"/>
          <ac:spMkLst>
            <pc:docMk/>
            <pc:sldMk cId="1483880092" sldId="791"/>
            <ac:spMk id="11" creationId="{97241096-2D2F-2C44-9465-16655EBB7473}"/>
          </ac:spMkLst>
        </pc:spChg>
        <pc:spChg chg="add mod">
          <ac:chgData name="Ghosh, Sayan" userId="4fe01093-c20f-4d4c-b7b2-6f8983a7c378" providerId="ADAL" clId="{BB3D31B3-3046-754A-BD51-FB9E2D5026B5}" dt="2021-10-19T16:31:05.489" v="6040" actId="1076"/>
          <ac:spMkLst>
            <pc:docMk/>
            <pc:sldMk cId="1483880092" sldId="791"/>
            <ac:spMk id="11" creationId="{9BD59C49-9A66-A444-89A5-88AA7CA3DD3D}"/>
          </ac:spMkLst>
        </pc:spChg>
        <pc:spChg chg="add del mod ord">
          <ac:chgData name="Ghosh, Sayan" userId="4fe01093-c20f-4d4c-b7b2-6f8983a7c378" providerId="ADAL" clId="{BB3D31B3-3046-754A-BD51-FB9E2D5026B5}" dt="2021-10-07T16:25:25.300" v="2" actId="700"/>
          <ac:spMkLst>
            <pc:docMk/>
            <pc:sldMk cId="1483880092" sldId="791"/>
            <ac:spMk id="12" creationId="{FF5821F3-1B5C-914F-8FAD-B84874B5717D}"/>
          </ac:spMkLst>
        </pc:spChg>
        <pc:spChg chg="add del mod ord">
          <ac:chgData name="Ghosh, Sayan" userId="4fe01093-c20f-4d4c-b7b2-6f8983a7c378" providerId="ADAL" clId="{BB3D31B3-3046-754A-BD51-FB9E2D5026B5}" dt="2021-10-07T16:25:25.300" v="2" actId="700"/>
          <ac:spMkLst>
            <pc:docMk/>
            <pc:sldMk cId="1483880092" sldId="791"/>
            <ac:spMk id="13" creationId="{00D183EF-BF75-274D-9045-AFCD9F227628}"/>
          </ac:spMkLst>
        </pc:spChg>
        <pc:spChg chg="add del mod ord">
          <ac:chgData name="Ghosh, Sayan" userId="4fe01093-c20f-4d4c-b7b2-6f8983a7c378" providerId="ADAL" clId="{BB3D31B3-3046-754A-BD51-FB9E2D5026B5}" dt="2021-10-07T16:25:25.300" v="2" actId="700"/>
          <ac:spMkLst>
            <pc:docMk/>
            <pc:sldMk cId="1483880092" sldId="791"/>
            <ac:spMk id="14" creationId="{0A01E49E-C928-8445-892C-D872E8D1AD80}"/>
          </ac:spMkLst>
        </pc:spChg>
        <pc:spChg chg="add del mod ord">
          <ac:chgData name="Ghosh, Sayan" userId="4fe01093-c20f-4d4c-b7b2-6f8983a7c378" providerId="ADAL" clId="{BB3D31B3-3046-754A-BD51-FB9E2D5026B5}" dt="2021-10-07T16:25:25.300" v="2" actId="700"/>
          <ac:spMkLst>
            <pc:docMk/>
            <pc:sldMk cId="1483880092" sldId="791"/>
            <ac:spMk id="15" creationId="{D2528C13-FE60-DA42-A74C-D5782F212D91}"/>
          </ac:spMkLst>
        </pc:spChg>
      </pc:sldChg>
      <pc:sldChg chg="modSp new mod ord">
        <pc:chgData name="Ghosh, Sayan" userId="4fe01093-c20f-4d4c-b7b2-6f8983a7c378" providerId="ADAL" clId="{BB3D31B3-3046-754A-BD51-FB9E2D5026B5}" dt="2021-10-18T18:47:27.365" v="563" actId="108"/>
        <pc:sldMkLst>
          <pc:docMk/>
          <pc:sldMk cId="1362668954" sldId="792"/>
        </pc:sldMkLst>
        <pc:spChg chg="mod">
          <ac:chgData name="Ghosh, Sayan" userId="4fe01093-c20f-4d4c-b7b2-6f8983a7c378" providerId="ADAL" clId="{BB3D31B3-3046-754A-BD51-FB9E2D5026B5}" dt="2021-10-07T20:14:46.198" v="416" actId="20577"/>
          <ac:spMkLst>
            <pc:docMk/>
            <pc:sldMk cId="1362668954" sldId="792"/>
            <ac:spMk id="2" creationId="{56286B3D-BBC7-C248-A8D5-CB05AD0E2ACD}"/>
          </ac:spMkLst>
        </pc:spChg>
        <pc:spChg chg="mod">
          <ac:chgData name="Ghosh, Sayan" userId="4fe01093-c20f-4d4c-b7b2-6f8983a7c378" providerId="ADAL" clId="{BB3D31B3-3046-754A-BD51-FB9E2D5026B5}" dt="2021-10-18T18:47:27.365" v="563" actId="108"/>
          <ac:spMkLst>
            <pc:docMk/>
            <pc:sldMk cId="1362668954" sldId="792"/>
            <ac:spMk id="3" creationId="{DF2B2E04-3073-0B4F-AA7F-C62DBA2C609A}"/>
          </ac:spMkLst>
        </pc:spChg>
        <pc:spChg chg="mod">
          <ac:chgData name="Ghosh, Sayan" userId="4fe01093-c20f-4d4c-b7b2-6f8983a7c378" providerId="ADAL" clId="{BB3D31B3-3046-754A-BD51-FB9E2D5026B5}" dt="2021-10-12T01:59:54.763" v="517" actId="20577"/>
          <ac:spMkLst>
            <pc:docMk/>
            <pc:sldMk cId="1362668954" sldId="792"/>
            <ac:spMk id="4" creationId="{B67EA10E-7CE3-D543-8FA7-1671A4D3C7E3}"/>
          </ac:spMkLst>
        </pc:spChg>
        <pc:spChg chg="mod">
          <ac:chgData name="Ghosh, Sayan" userId="4fe01093-c20f-4d4c-b7b2-6f8983a7c378" providerId="ADAL" clId="{BB3D31B3-3046-754A-BD51-FB9E2D5026B5}" dt="2021-10-07T19:32:48.070" v="264" actId="20577"/>
          <ac:spMkLst>
            <pc:docMk/>
            <pc:sldMk cId="1362668954" sldId="792"/>
            <ac:spMk id="5" creationId="{957AF9A2-FB6A-B548-9EF0-A2C547486D9E}"/>
          </ac:spMkLst>
        </pc:spChg>
        <pc:spChg chg="mod">
          <ac:chgData name="Ghosh, Sayan" userId="4fe01093-c20f-4d4c-b7b2-6f8983a7c378" providerId="ADAL" clId="{BB3D31B3-3046-754A-BD51-FB9E2D5026B5}" dt="2021-10-07T19:32:57.126" v="274" actId="20577"/>
          <ac:spMkLst>
            <pc:docMk/>
            <pc:sldMk cId="1362668954" sldId="792"/>
            <ac:spMk id="6" creationId="{317C383C-2EBA-9F41-8586-C5C21E7A547E}"/>
          </ac:spMkLst>
        </pc:spChg>
      </pc:sldChg>
      <pc:sldChg chg="addSp delSp modSp new del mod ord modClrScheme chgLayout">
        <pc:chgData name="Ghosh, Sayan" userId="4fe01093-c20f-4d4c-b7b2-6f8983a7c378" providerId="ADAL" clId="{BB3D31B3-3046-754A-BD51-FB9E2D5026B5}" dt="2021-10-07T18:46:44.479" v="24" actId="2696"/>
        <pc:sldMkLst>
          <pc:docMk/>
          <pc:sldMk cId="3139887803" sldId="792"/>
        </pc:sldMkLst>
        <pc:spChg chg="del mod ord">
          <ac:chgData name="Ghosh, Sayan" userId="4fe01093-c20f-4d4c-b7b2-6f8983a7c378" providerId="ADAL" clId="{BB3D31B3-3046-754A-BD51-FB9E2D5026B5}" dt="2021-10-07T16:25:48.946" v="5" actId="700"/>
          <ac:spMkLst>
            <pc:docMk/>
            <pc:sldMk cId="3139887803" sldId="792"/>
            <ac:spMk id="2" creationId="{B47A25AA-2109-EC45-B3AF-F473D11406F3}"/>
          </ac:spMkLst>
        </pc:spChg>
        <pc:spChg chg="del">
          <ac:chgData name="Ghosh, Sayan" userId="4fe01093-c20f-4d4c-b7b2-6f8983a7c378" providerId="ADAL" clId="{BB3D31B3-3046-754A-BD51-FB9E2D5026B5}" dt="2021-10-07T16:25:48.946" v="5" actId="700"/>
          <ac:spMkLst>
            <pc:docMk/>
            <pc:sldMk cId="3139887803" sldId="792"/>
            <ac:spMk id="3" creationId="{A8A588F1-B7CC-C349-920B-DE6538A4EECC}"/>
          </ac:spMkLst>
        </pc:spChg>
        <pc:spChg chg="mod ord">
          <ac:chgData name="Ghosh, Sayan" userId="4fe01093-c20f-4d4c-b7b2-6f8983a7c378" providerId="ADAL" clId="{BB3D31B3-3046-754A-BD51-FB9E2D5026B5}" dt="2021-10-07T16:27:46.450" v="10" actId="700"/>
          <ac:spMkLst>
            <pc:docMk/>
            <pc:sldMk cId="3139887803" sldId="792"/>
            <ac:spMk id="4" creationId="{C19B8889-99DC-424C-B053-898C679D4478}"/>
          </ac:spMkLst>
        </pc:spChg>
        <pc:spChg chg="del mod ord">
          <ac:chgData name="Ghosh, Sayan" userId="4fe01093-c20f-4d4c-b7b2-6f8983a7c378" providerId="ADAL" clId="{BB3D31B3-3046-754A-BD51-FB9E2D5026B5}" dt="2021-10-07T16:25:48.946" v="5" actId="700"/>
          <ac:spMkLst>
            <pc:docMk/>
            <pc:sldMk cId="3139887803" sldId="792"/>
            <ac:spMk id="5" creationId="{7117DE32-C053-8D43-8783-670F9D07785C}"/>
          </ac:spMkLst>
        </pc:spChg>
        <pc:spChg chg="add del mod ord">
          <ac:chgData name="Ghosh, Sayan" userId="4fe01093-c20f-4d4c-b7b2-6f8983a7c378" providerId="ADAL" clId="{BB3D31B3-3046-754A-BD51-FB9E2D5026B5}" dt="2021-10-07T16:26:29.365" v="6" actId="700"/>
          <ac:spMkLst>
            <pc:docMk/>
            <pc:sldMk cId="3139887803" sldId="792"/>
            <ac:spMk id="6" creationId="{6AE8F092-CA12-E443-81B2-83D548A77CFD}"/>
          </ac:spMkLst>
        </pc:spChg>
        <pc:spChg chg="add del mod ord">
          <ac:chgData name="Ghosh, Sayan" userId="4fe01093-c20f-4d4c-b7b2-6f8983a7c378" providerId="ADAL" clId="{BB3D31B3-3046-754A-BD51-FB9E2D5026B5}" dt="2021-10-07T16:26:29.365" v="6" actId="700"/>
          <ac:spMkLst>
            <pc:docMk/>
            <pc:sldMk cId="3139887803" sldId="792"/>
            <ac:spMk id="7" creationId="{C30E7EAA-E0CA-C643-8A8E-A7C8E5E412AA}"/>
          </ac:spMkLst>
        </pc:spChg>
        <pc:spChg chg="add del mod ord">
          <ac:chgData name="Ghosh, Sayan" userId="4fe01093-c20f-4d4c-b7b2-6f8983a7c378" providerId="ADAL" clId="{BB3D31B3-3046-754A-BD51-FB9E2D5026B5}" dt="2021-10-07T16:26:29.365" v="6" actId="700"/>
          <ac:spMkLst>
            <pc:docMk/>
            <pc:sldMk cId="3139887803" sldId="792"/>
            <ac:spMk id="8" creationId="{98B9D471-F293-2144-857D-9BAA71A049CA}"/>
          </ac:spMkLst>
        </pc:spChg>
        <pc:spChg chg="add del mod ord">
          <ac:chgData name="Ghosh, Sayan" userId="4fe01093-c20f-4d4c-b7b2-6f8983a7c378" providerId="ADAL" clId="{BB3D31B3-3046-754A-BD51-FB9E2D5026B5}" dt="2021-10-07T16:26:29.365" v="6" actId="700"/>
          <ac:spMkLst>
            <pc:docMk/>
            <pc:sldMk cId="3139887803" sldId="792"/>
            <ac:spMk id="9" creationId="{3A36300D-5BFC-EB40-94DC-9DE7ED962A3A}"/>
          </ac:spMkLst>
        </pc:spChg>
        <pc:spChg chg="add del mod ord">
          <ac:chgData name="Ghosh, Sayan" userId="4fe01093-c20f-4d4c-b7b2-6f8983a7c378" providerId="ADAL" clId="{BB3D31B3-3046-754A-BD51-FB9E2D5026B5}" dt="2021-10-07T16:26:29.365" v="6" actId="700"/>
          <ac:spMkLst>
            <pc:docMk/>
            <pc:sldMk cId="3139887803" sldId="792"/>
            <ac:spMk id="10" creationId="{248185EC-3B87-9E48-80AF-9A4AAB355B14}"/>
          </ac:spMkLst>
        </pc:spChg>
        <pc:spChg chg="add del mod ord">
          <ac:chgData name="Ghosh, Sayan" userId="4fe01093-c20f-4d4c-b7b2-6f8983a7c378" providerId="ADAL" clId="{BB3D31B3-3046-754A-BD51-FB9E2D5026B5}" dt="2021-10-07T16:27:46.450" v="10" actId="700"/>
          <ac:spMkLst>
            <pc:docMk/>
            <pc:sldMk cId="3139887803" sldId="792"/>
            <ac:spMk id="11" creationId="{0DE65B4C-3BCA-AC48-A5D1-56A387B36BDF}"/>
          </ac:spMkLst>
        </pc:spChg>
        <pc:spChg chg="add del mod ord">
          <ac:chgData name="Ghosh, Sayan" userId="4fe01093-c20f-4d4c-b7b2-6f8983a7c378" providerId="ADAL" clId="{BB3D31B3-3046-754A-BD51-FB9E2D5026B5}" dt="2021-10-07T16:27:46.450" v="10" actId="700"/>
          <ac:spMkLst>
            <pc:docMk/>
            <pc:sldMk cId="3139887803" sldId="792"/>
            <ac:spMk id="12" creationId="{31074B8C-DEC8-524D-999E-25D44872A259}"/>
          </ac:spMkLst>
        </pc:spChg>
        <pc:spChg chg="add del mod ord">
          <ac:chgData name="Ghosh, Sayan" userId="4fe01093-c20f-4d4c-b7b2-6f8983a7c378" providerId="ADAL" clId="{BB3D31B3-3046-754A-BD51-FB9E2D5026B5}" dt="2021-10-07T16:27:46.450" v="10" actId="700"/>
          <ac:spMkLst>
            <pc:docMk/>
            <pc:sldMk cId="3139887803" sldId="792"/>
            <ac:spMk id="13" creationId="{A2132FDE-4968-4743-B1DE-F50D8EACB40F}"/>
          </ac:spMkLst>
        </pc:spChg>
        <pc:spChg chg="add del mod ord">
          <ac:chgData name="Ghosh, Sayan" userId="4fe01093-c20f-4d4c-b7b2-6f8983a7c378" providerId="ADAL" clId="{BB3D31B3-3046-754A-BD51-FB9E2D5026B5}" dt="2021-10-07T16:27:46.450" v="10" actId="700"/>
          <ac:spMkLst>
            <pc:docMk/>
            <pc:sldMk cId="3139887803" sldId="792"/>
            <ac:spMk id="14" creationId="{E0431316-C21F-E04F-A4A4-A5DA0ADEAE28}"/>
          </ac:spMkLst>
        </pc:spChg>
        <pc:spChg chg="add del mod ord">
          <ac:chgData name="Ghosh, Sayan" userId="4fe01093-c20f-4d4c-b7b2-6f8983a7c378" providerId="ADAL" clId="{BB3D31B3-3046-754A-BD51-FB9E2D5026B5}" dt="2021-10-07T16:27:46.450" v="10" actId="700"/>
          <ac:spMkLst>
            <pc:docMk/>
            <pc:sldMk cId="3139887803" sldId="792"/>
            <ac:spMk id="15" creationId="{53596E0B-EAD8-A547-9D69-5462B8995546}"/>
          </ac:spMkLst>
        </pc:spChg>
        <pc:spChg chg="add mod ord">
          <ac:chgData name="Ghosh, Sayan" userId="4fe01093-c20f-4d4c-b7b2-6f8983a7c378" providerId="ADAL" clId="{BB3D31B3-3046-754A-BD51-FB9E2D5026B5}" dt="2021-10-07T18:46:37.500" v="23"/>
          <ac:spMkLst>
            <pc:docMk/>
            <pc:sldMk cId="3139887803" sldId="792"/>
            <ac:spMk id="16" creationId="{608A6511-4CE8-344E-A359-7B5E8A876C27}"/>
          </ac:spMkLst>
        </pc:spChg>
        <pc:spChg chg="add mod ord">
          <ac:chgData name="Ghosh, Sayan" userId="4fe01093-c20f-4d4c-b7b2-6f8983a7c378" providerId="ADAL" clId="{BB3D31B3-3046-754A-BD51-FB9E2D5026B5}" dt="2021-10-07T18:46:37.500" v="23"/>
          <ac:spMkLst>
            <pc:docMk/>
            <pc:sldMk cId="3139887803" sldId="792"/>
            <ac:spMk id="17" creationId="{1ED1729E-75BD-EE41-92D5-2A0777C07EB9}"/>
          </ac:spMkLst>
        </pc:spChg>
        <pc:spChg chg="add mod ord">
          <ac:chgData name="Ghosh, Sayan" userId="4fe01093-c20f-4d4c-b7b2-6f8983a7c378" providerId="ADAL" clId="{BB3D31B3-3046-754A-BD51-FB9E2D5026B5}" dt="2021-10-07T18:46:37.500" v="23"/>
          <ac:spMkLst>
            <pc:docMk/>
            <pc:sldMk cId="3139887803" sldId="792"/>
            <ac:spMk id="18" creationId="{E08D01C9-18BA-E741-8DB5-1A0F0384A18A}"/>
          </ac:spMkLst>
        </pc:spChg>
        <pc:spChg chg="add mod ord">
          <ac:chgData name="Ghosh, Sayan" userId="4fe01093-c20f-4d4c-b7b2-6f8983a7c378" providerId="ADAL" clId="{BB3D31B3-3046-754A-BD51-FB9E2D5026B5}" dt="2021-10-07T18:46:37.500" v="23"/>
          <ac:spMkLst>
            <pc:docMk/>
            <pc:sldMk cId="3139887803" sldId="792"/>
            <ac:spMk id="19" creationId="{C2A1D923-3A3F-9142-8BF9-335B5F2F6373}"/>
          </ac:spMkLst>
        </pc:spChg>
        <pc:picChg chg="add del mod">
          <ac:chgData name="Ghosh, Sayan" userId="4fe01093-c20f-4d4c-b7b2-6f8983a7c378" providerId="ADAL" clId="{BB3D31B3-3046-754A-BD51-FB9E2D5026B5}" dt="2021-10-07T16:28:52.205" v="18" actId="478"/>
          <ac:picMkLst>
            <pc:docMk/>
            <pc:sldMk cId="3139887803" sldId="792"/>
            <ac:picMk id="1026" creationId="{0B1A396C-43B4-8F4C-98DE-862CE70F17FC}"/>
          </ac:picMkLst>
        </pc:picChg>
      </pc:sldChg>
      <pc:sldChg chg="addSp delSp modSp new mod ord modClrScheme chgLayout">
        <pc:chgData name="Ghosh, Sayan" userId="4fe01093-c20f-4d4c-b7b2-6f8983a7c378" providerId="ADAL" clId="{BB3D31B3-3046-754A-BD51-FB9E2D5026B5}" dt="2021-10-21T18:57:01.817" v="20855" actId="20577"/>
        <pc:sldMkLst>
          <pc:docMk/>
          <pc:sldMk cId="3142196882" sldId="793"/>
        </pc:sldMkLst>
        <pc:spChg chg="del mod ord">
          <ac:chgData name="Ghosh, Sayan" userId="4fe01093-c20f-4d4c-b7b2-6f8983a7c378" providerId="ADAL" clId="{BB3D31B3-3046-754A-BD51-FB9E2D5026B5}" dt="2021-10-07T19:33:55.428" v="284" actId="700"/>
          <ac:spMkLst>
            <pc:docMk/>
            <pc:sldMk cId="3142196882" sldId="793"/>
            <ac:spMk id="2" creationId="{EF574120-41F1-FE4F-9D93-4B6C8C60EA86}"/>
          </ac:spMkLst>
        </pc:spChg>
        <pc:spChg chg="mod ord">
          <ac:chgData name="Ghosh, Sayan" userId="4fe01093-c20f-4d4c-b7b2-6f8983a7c378" providerId="ADAL" clId="{BB3D31B3-3046-754A-BD51-FB9E2D5026B5}" dt="2021-10-21T18:57:01.817" v="20855" actId="20577"/>
          <ac:spMkLst>
            <pc:docMk/>
            <pc:sldMk cId="3142196882" sldId="793"/>
            <ac:spMk id="3" creationId="{925FC85C-9949-2541-A6C5-E9F5B8E70273}"/>
          </ac:spMkLst>
        </pc:spChg>
        <pc:spChg chg="mod ord">
          <ac:chgData name="Ghosh, Sayan" userId="4fe01093-c20f-4d4c-b7b2-6f8983a7c378" providerId="ADAL" clId="{BB3D31B3-3046-754A-BD51-FB9E2D5026B5}" dt="2021-10-07T19:33:55.428" v="284" actId="700"/>
          <ac:spMkLst>
            <pc:docMk/>
            <pc:sldMk cId="3142196882" sldId="793"/>
            <ac:spMk id="4" creationId="{FFDC746D-890A-5447-A1D1-9837E41A6438}"/>
          </ac:spMkLst>
        </pc:spChg>
        <pc:spChg chg="add mod ord">
          <ac:chgData name="Ghosh, Sayan" userId="4fe01093-c20f-4d4c-b7b2-6f8983a7c378" providerId="ADAL" clId="{BB3D31B3-3046-754A-BD51-FB9E2D5026B5}" dt="2021-10-18T20:10:54.844" v="654" actId="20577"/>
          <ac:spMkLst>
            <pc:docMk/>
            <pc:sldMk cId="3142196882" sldId="793"/>
            <ac:spMk id="5" creationId="{AB1F440F-6EA1-2649-A5BD-E2B314567E81}"/>
          </ac:spMkLst>
        </pc:spChg>
        <pc:spChg chg="add mod ord">
          <ac:chgData name="Ghosh, Sayan" userId="4fe01093-c20f-4d4c-b7b2-6f8983a7c378" providerId="ADAL" clId="{BB3D31B3-3046-754A-BD51-FB9E2D5026B5}" dt="2021-10-19T17:50:29.527" v="6876" actId="20577"/>
          <ac:spMkLst>
            <pc:docMk/>
            <pc:sldMk cId="3142196882" sldId="793"/>
            <ac:spMk id="6" creationId="{76156FC5-92D4-8445-A7E7-95219AF5B1D4}"/>
          </ac:spMkLst>
        </pc:spChg>
      </pc:sldChg>
      <pc:sldChg chg="addSp delSp modSp new mod">
        <pc:chgData name="Ghosh, Sayan" userId="4fe01093-c20f-4d4c-b7b2-6f8983a7c378" providerId="ADAL" clId="{BB3D31B3-3046-754A-BD51-FB9E2D5026B5}" dt="2021-10-21T18:56:49.756" v="20853" actId="20577"/>
        <pc:sldMkLst>
          <pc:docMk/>
          <pc:sldMk cId="3761595347" sldId="794"/>
        </pc:sldMkLst>
        <pc:spChg chg="mod">
          <ac:chgData name="Ghosh, Sayan" userId="4fe01093-c20f-4d4c-b7b2-6f8983a7c378" providerId="ADAL" clId="{BB3D31B3-3046-754A-BD51-FB9E2D5026B5}" dt="2021-10-18T23:15:19.690" v="2903" actId="20577"/>
          <ac:spMkLst>
            <pc:docMk/>
            <pc:sldMk cId="3761595347" sldId="794"/>
            <ac:spMk id="2" creationId="{D5984D06-B544-234B-BE80-403AA646BDE2}"/>
          </ac:spMkLst>
        </pc:spChg>
        <pc:spChg chg="del">
          <ac:chgData name="Ghosh, Sayan" userId="4fe01093-c20f-4d4c-b7b2-6f8983a7c378" providerId="ADAL" clId="{BB3D31B3-3046-754A-BD51-FB9E2D5026B5}" dt="2021-10-07T20:17:58.274" v="418" actId="478"/>
          <ac:spMkLst>
            <pc:docMk/>
            <pc:sldMk cId="3761595347" sldId="794"/>
            <ac:spMk id="3" creationId="{A1F4E143-1D50-BE43-9725-6FF95C355837}"/>
          </ac:spMkLst>
        </pc:spChg>
        <pc:spChg chg="mod">
          <ac:chgData name="Ghosh, Sayan" userId="4fe01093-c20f-4d4c-b7b2-6f8983a7c378" providerId="ADAL" clId="{BB3D31B3-3046-754A-BD51-FB9E2D5026B5}" dt="2021-10-21T18:25:43.320" v="20178" actId="20577"/>
          <ac:spMkLst>
            <pc:docMk/>
            <pc:sldMk cId="3761595347" sldId="794"/>
            <ac:spMk id="4" creationId="{F922092E-1F84-174F-9982-A3C314F9B2C8}"/>
          </ac:spMkLst>
        </pc:spChg>
        <pc:spChg chg="mod">
          <ac:chgData name="Ghosh, Sayan" userId="4fe01093-c20f-4d4c-b7b2-6f8983a7c378" providerId="ADAL" clId="{BB3D31B3-3046-754A-BD51-FB9E2D5026B5}" dt="2021-10-21T18:56:49.756" v="20853" actId="20577"/>
          <ac:spMkLst>
            <pc:docMk/>
            <pc:sldMk cId="3761595347" sldId="794"/>
            <ac:spMk id="5" creationId="{D50D360D-AACA-7141-B183-A3550EB34E48}"/>
          </ac:spMkLst>
        </pc:spChg>
        <pc:spChg chg="mod">
          <ac:chgData name="Ghosh, Sayan" userId="4fe01093-c20f-4d4c-b7b2-6f8983a7c378" providerId="ADAL" clId="{BB3D31B3-3046-754A-BD51-FB9E2D5026B5}" dt="2021-10-21T18:25:34.499" v="20176" actId="20577"/>
          <ac:spMkLst>
            <pc:docMk/>
            <pc:sldMk cId="3761595347" sldId="794"/>
            <ac:spMk id="8" creationId="{F0BC1228-D939-B24F-98D4-F74C5B7AABA4}"/>
          </ac:spMkLst>
        </pc:spChg>
        <pc:spChg chg="mod">
          <ac:chgData name="Ghosh, Sayan" userId="4fe01093-c20f-4d4c-b7b2-6f8983a7c378" providerId="ADAL" clId="{BB3D31B3-3046-754A-BD51-FB9E2D5026B5}" dt="2021-10-21T17:42:18.582" v="19261" actId="20577"/>
          <ac:spMkLst>
            <pc:docMk/>
            <pc:sldMk cId="3761595347" sldId="794"/>
            <ac:spMk id="9" creationId="{902FA340-9BE6-E949-8D9D-490EB40E0748}"/>
          </ac:spMkLst>
        </pc:spChg>
        <pc:spChg chg="mod">
          <ac:chgData name="Ghosh, Sayan" userId="4fe01093-c20f-4d4c-b7b2-6f8983a7c378" providerId="ADAL" clId="{BB3D31B3-3046-754A-BD51-FB9E2D5026B5}" dt="2021-10-19T16:37:35.846" v="6166"/>
          <ac:spMkLst>
            <pc:docMk/>
            <pc:sldMk cId="3761595347" sldId="794"/>
            <ac:spMk id="10" creationId="{5A773252-DF1B-DF4A-8C2C-74D78C38BB22}"/>
          </ac:spMkLst>
        </pc:spChg>
        <pc:spChg chg="mod">
          <ac:chgData name="Ghosh, Sayan" userId="4fe01093-c20f-4d4c-b7b2-6f8983a7c378" providerId="ADAL" clId="{BB3D31B3-3046-754A-BD51-FB9E2D5026B5}" dt="2021-10-19T16:37:35.846" v="6166"/>
          <ac:spMkLst>
            <pc:docMk/>
            <pc:sldMk cId="3761595347" sldId="794"/>
            <ac:spMk id="11" creationId="{ECE316C3-92F4-CC44-BB7A-63E6B2C818FC}"/>
          </ac:spMkLst>
        </pc:spChg>
        <pc:spChg chg="mod">
          <ac:chgData name="Ghosh, Sayan" userId="4fe01093-c20f-4d4c-b7b2-6f8983a7c378" providerId="ADAL" clId="{BB3D31B3-3046-754A-BD51-FB9E2D5026B5}" dt="2021-10-19T16:39:06.916" v="6214" actId="20577"/>
          <ac:spMkLst>
            <pc:docMk/>
            <pc:sldMk cId="3761595347" sldId="794"/>
            <ac:spMk id="12" creationId="{710931DB-BC52-904F-AEF1-0BCFFF8976A9}"/>
          </ac:spMkLst>
        </pc:spChg>
        <pc:spChg chg="mod">
          <ac:chgData name="Ghosh, Sayan" userId="4fe01093-c20f-4d4c-b7b2-6f8983a7c378" providerId="ADAL" clId="{BB3D31B3-3046-754A-BD51-FB9E2D5026B5}" dt="2021-10-19T16:37:35.846" v="6166"/>
          <ac:spMkLst>
            <pc:docMk/>
            <pc:sldMk cId="3761595347" sldId="794"/>
            <ac:spMk id="13" creationId="{7F7A9BB2-F6FB-A346-AFEB-50C9FF11E46F}"/>
          </ac:spMkLst>
        </pc:spChg>
        <pc:spChg chg="mod">
          <ac:chgData name="Ghosh, Sayan" userId="4fe01093-c20f-4d4c-b7b2-6f8983a7c378" providerId="ADAL" clId="{BB3D31B3-3046-754A-BD51-FB9E2D5026B5}" dt="2021-10-19T16:37:35.846" v="6166"/>
          <ac:spMkLst>
            <pc:docMk/>
            <pc:sldMk cId="3761595347" sldId="794"/>
            <ac:spMk id="14" creationId="{5120EE3F-6585-7140-8275-48B2A9E6332C}"/>
          </ac:spMkLst>
        </pc:spChg>
        <pc:grpChg chg="add mod">
          <ac:chgData name="Ghosh, Sayan" userId="4fe01093-c20f-4d4c-b7b2-6f8983a7c378" providerId="ADAL" clId="{BB3D31B3-3046-754A-BD51-FB9E2D5026B5}" dt="2021-10-19T16:37:42.706" v="6167" actId="1076"/>
          <ac:grpSpMkLst>
            <pc:docMk/>
            <pc:sldMk cId="3761595347" sldId="794"/>
            <ac:grpSpMk id="7" creationId="{855039A0-0623-BE44-B3E5-02C0B31B55F4}"/>
          </ac:grpSpMkLst>
        </pc:grpChg>
        <pc:cxnChg chg="add del mod">
          <ac:chgData name="Ghosh, Sayan" userId="4fe01093-c20f-4d4c-b7b2-6f8983a7c378" providerId="ADAL" clId="{BB3D31B3-3046-754A-BD51-FB9E2D5026B5}" dt="2021-10-20T18:22:39.529" v="12275" actId="478"/>
          <ac:cxnSpMkLst>
            <pc:docMk/>
            <pc:sldMk cId="3761595347" sldId="794"/>
            <ac:cxnSpMk id="15" creationId="{8F2323EC-DF9E-6F48-BE70-A940E4610AD0}"/>
          </ac:cxnSpMkLst>
        </pc:cxnChg>
      </pc:sldChg>
      <pc:sldChg chg="addSp delSp modSp new mod">
        <pc:chgData name="Ghosh, Sayan" userId="4fe01093-c20f-4d4c-b7b2-6f8983a7c378" providerId="ADAL" clId="{BB3D31B3-3046-754A-BD51-FB9E2D5026B5}" dt="2021-10-21T18:57:09.503" v="20857" actId="20577"/>
        <pc:sldMkLst>
          <pc:docMk/>
          <pc:sldMk cId="3921729810" sldId="795"/>
        </pc:sldMkLst>
        <pc:spChg chg="mod">
          <ac:chgData name="Ghosh, Sayan" userId="4fe01093-c20f-4d4c-b7b2-6f8983a7c378" providerId="ADAL" clId="{BB3D31B3-3046-754A-BD51-FB9E2D5026B5}" dt="2021-10-19T16:01:08.778" v="5744" actId="20577"/>
          <ac:spMkLst>
            <pc:docMk/>
            <pc:sldMk cId="3921729810" sldId="795"/>
            <ac:spMk id="2" creationId="{D3505D29-EF87-F342-8639-AB2D8F9714CE}"/>
          </ac:spMkLst>
        </pc:spChg>
        <pc:spChg chg="del">
          <ac:chgData name="Ghosh, Sayan" userId="4fe01093-c20f-4d4c-b7b2-6f8983a7c378" providerId="ADAL" clId="{BB3D31B3-3046-754A-BD51-FB9E2D5026B5}" dt="2021-10-07T20:18:44.085" v="451" actId="478"/>
          <ac:spMkLst>
            <pc:docMk/>
            <pc:sldMk cId="3921729810" sldId="795"/>
            <ac:spMk id="3" creationId="{956CF9FA-48FD-3040-BBD5-4DE851D8B991}"/>
          </ac:spMkLst>
        </pc:spChg>
        <pc:spChg chg="mod">
          <ac:chgData name="Ghosh, Sayan" userId="4fe01093-c20f-4d4c-b7b2-6f8983a7c378" providerId="ADAL" clId="{BB3D31B3-3046-754A-BD51-FB9E2D5026B5}" dt="2021-10-19T16:40:37.391" v="6245" actId="20577"/>
          <ac:spMkLst>
            <pc:docMk/>
            <pc:sldMk cId="3921729810" sldId="795"/>
            <ac:spMk id="4" creationId="{E2E2B93B-A495-964F-8249-662050E0586C}"/>
          </ac:spMkLst>
        </pc:spChg>
        <pc:spChg chg="mod">
          <ac:chgData name="Ghosh, Sayan" userId="4fe01093-c20f-4d4c-b7b2-6f8983a7c378" providerId="ADAL" clId="{BB3D31B3-3046-754A-BD51-FB9E2D5026B5}" dt="2021-10-21T18:57:09.503" v="20857" actId="20577"/>
          <ac:spMkLst>
            <pc:docMk/>
            <pc:sldMk cId="3921729810" sldId="795"/>
            <ac:spMk id="5" creationId="{BE9A84D0-DBE4-AA4A-A7B6-514D95FFE86B}"/>
          </ac:spMkLst>
        </pc:spChg>
        <pc:spChg chg="add mod">
          <ac:chgData name="Ghosh, Sayan" userId="4fe01093-c20f-4d4c-b7b2-6f8983a7c378" providerId="ADAL" clId="{BB3D31B3-3046-754A-BD51-FB9E2D5026B5}" dt="2021-10-19T16:37:29.700" v="6165" actId="164"/>
          <ac:spMkLst>
            <pc:docMk/>
            <pc:sldMk cId="3921729810" sldId="795"/>
            <ac:spMk id="7" creationId="{5AADBAAF-D256-1A4F-ACE7-BF30FBBEE3E3}"/>
          </ac:spMkLst>
        </pc:spChg>
        <pc:spChg chg="add mod">
          <ac:chgData name="Ghosh, Sayan" userId="4fe01093-c20f-4d4c-b7b2-6f8983a7c378" providerId="ADAL" clId="{BB3D31B3-3046-754A-BD51-FB9E2D5026B5}" dt="2021-10-19T16:37:29.700" v="6165" actId="164"/>
          <ac:spMkLst>
            <pc:docMk/>
            <pc:sldMk cId="3921729810" sldId="795"/>
            <ac:spMk id="8" creationId="{A7149832-4188-DD44-937B-FD7BBA97856D}"/>
          </ac:spMkLst>
        </pc:spChg>
        <pc:spChg chg="add mod">
          <ac:chgData name="Ghosh, Sayan" userId="4fe01093-c20f-4d4c-b7b2-6f8983a7c378" providerId="ADAL" clId="{BB3D31B3-3046-754A-BD51-FB9E2D5026B5}" dt="2021-10-19T16:37:29.700" v="6165" actId="164"/>
          <ac:spMkLst>
            <pc:docMk/>
            <pc:sldMk cId="3921729810" sldId="795"/>
            <ac:spMk id="9" creationId="{A41C29A2-4BA9-6C4E-B863-E8BED4BE0266}"/>
          </ac:spMkLst>
        </pc:spChg>
        <pc:spChg chg="add mod">
          <ac:chgData name="Ghosh, Sayan" userId="4fe01093-c20f-4d4c-b7b2-6f8983a7c378" providerId="ADAL" clId="{BB3D31B3-3046-754A-BD51-FB9E2D5026B5}" dt="2021-10-19T16:37:29.700" v="6165" actId="164"/>
          <ac:spMkLst>
            <pc:docMk/>
            <pc:sldMk cId="3921729810" sldId="795"/>
            <ac:spMk id="10" creationId="{29EAAA1F-F73E-7C46-BEF2-C7214CE61FA0}"/>
          </ac:spMkLst>
        </pc:spChg>
        <pc:spChg chg="add mod">
          <ac:chgData name="Ghosh, Sayan" userId="4fe01093-c20f-4d4c-b7b2-6f8983a7c378" providerId="ADAL" clId="{BB3D31B3-3046-754A-BD51-FB9E2D5026B5}" dt="2021-10-19T16:37:29.700" v="6165" actId="164"/>
          <ac:spMkLst>
            <pc:docMk/>
            <pc:sldMk cId="3921729810" sldId="795"/>
            <ac:spMk id="11" creationId="{EE29CBA7-7BEF-7E4B-9A96-BF1C7EDF8D04}"/>
          </ac:spMkLst>
        </pc:spChg>
        <pc:spChg chg="add mod">
          <ac:chgData name="Ghosh, Sayan" userId="4fe01093-c20f-4d4c-b7b2-6f8983a7c378" providerId="ADAL" clId="{BB3D31B3-3046-754A-BD51-FB9E2D5026B5}" dt="2021-10-19T16:37:29.700" v="6165" actId="164"/>
          <ac:spMkLst>
            <pc:docMk/>
            <pc:sldMk cId="3921729810" sldId="795"/>
            <ac:spMk id="12" creationId="{59C451F6-555E-0547-B61A-48B070C8BA2C}"/>
          </ac:spMkLst>
        </pc:spChg>
        <pc:spChg chg="add mod">
          <ac:chgData name="Ghosh, Sayan" userId="4fe01093-c20f-4d4c-b7b2-6f8983a7c378" providerId="ADAL" clId="{BB3D31B3-3046-754A-BD51-FB9E2D5026B5}" dt="2021-10-19T16:37:29.700" v="6165" actId="164"/>
          <ac:spMkLst>
            <pc:docMk/>
            <pc:sldMk cId="3921729810" sldId="795"/>
            <ac:spMk id="13" creationId="{1ED7C2CA-FA84-824C-8D33-B19BA25E18F4}"/>
          </ac:spMkLst>
        </pc:spChg>
        <pc:grpChg chg="add del mod">
          <ac:chgData name="Ghosh, Sayan" userId="4fe01093-c20f-4d4c-b7b2-6f8983a7c378" providerId="ADAL" clId="{BB3D31B3-3046-754A-BD51-FB9E2D5026B5}" dt="2021-10-19T16:40:32.249" v="6237" actId="478"/>
          <ac:grpSpMkLst>
            <pc:docMk/>
            <pc:sldMk cId="3921729810" sldId="795"/>
            <ac:grpSpMk id="3" creationId="{1617271D-B5D3-E841-932D-E1482C054D51}"/>
          </ac:grpSpMkLst>
        </pc:grpChg>
      </pc:sldChg>
      <pc:sldChg chg="addSp delSp modSp new mod ord">
        <pc:chgData name="Ghosh, Sayan" userId="4fe01093-c20f-4d4c-b7b2-6f8983a7c378" providerId="ADAL" clId="{BB3D31B3-3046-754A-BD51-FB9E2D5026B5}" dt="2021-10-21T18:57:20.677" v="20861" actId="20577"/>
        <pc:sldMkLst>
          <pc:docMk/>
          <pc:sldMk cId="3155836770" sldId="796"/>
        </pc:sldMkLst>
        <pc:spChg chg="mod">
          <ac:chgData name="Ghosh, Sayan" userId="4fe01093-c20f-4d4c-b7b2-6f8983a7c378" providerId="ADAL" clId="{BB3D31B3-3046-754A-BD51-FB9E2D5026B5}" dt="2021-10-19T16:43:21.753" v="6259" actId="20577"/>
          <ac:spMkLst>
            <pc:docMk/>
            <pc:sldMk cId="3155836770" sldId="796"/>
            <ac:spMk id="2" creationId="{56215C9C-5D4B-6947-86EA-A576AEBDE33F}"/>
          </ac:spMkLst>
        </pc:spChg>
        <pc:spChg chg="del">
          <ac:chgData name="Ghosh, Sayan" userId="4fe01093-c20f-4d4c-b7b2-6f8983a7c378" providerId="ADAL" clId="{BB3D31B3-3046-754A-BD51-FB9E2D5026B5}" dt="2021-10-19T00:10:38.972" v="3892" actId="478"/>
          <ac:spMkLst>
            <pc:docMk/>
            <pc:sldMk cId="3155836770" sldId="796"/>
            <ac:spMk id="3" creationId="{D0A607E8-91CC-0548-A550-E9FF3E7CC89F}"/>
          </ac:spMkLst>
        </pc:spChg>
        <pc:spChg chg="del">
          <ac:chgData name="Ghosh, Sayan" userId="4fe01093-c20f-4d4c-b7b2-6f8983a7c378" providerId="ADAL" clId="{BB3D31B3-3046-754A-BD51-FB9E2D5026B5}" dt="2021-10-19T00:13:20.238" v="3923" actId="478"/>
          <ac:spMkLst>
            <pc:docMk/>
            <pc:sldMk cId="3155836770" sldId="796"/>
            <ac:spMk id="4" creationId="{57DD2D0B-7D1D-F746-9293-5505D84307E9}"/>
          </ac:spMkLst>
        </pc:spChg>
        <pc:spChg chg="mod">
          <ac:chgData name="Ghosh, Sayan" userId="4fe01093-c20f-4d4c-b7b2-6f8983a7c378" providerId="ADAL" clId="{BB3D31B3-3046-754A-BD51-FB9E2D5026B5}" dt="2021-10-21T18:57:20.677" v="20861" actId="20577"/>
          <ac:spMkLst>
            <pc:docMk/>
            <pc:sldMk cId="3155836770" sldId="796"/>
            <ac:spMk id="5" creationId="{A2B35B5D-4E87-6347-931E-A7BC8516BF61}"/>
          </ac:spMkLst>
        </pc:spChg>
        <pc:spChg chg="add del mod">
          <ac:chgData name="Ghosh, Sayan" userId="4fe01093-c20f-4d4c-b7b2-6f8983a7c378" providerId="ADAL" clId="{BB3D31B3-3046-754A-BD51-FB9E2D5026B5}" dt="2021-10-19T01:15:54.530" v="5021" actId="478"/>
          <ac:spMkLst>
            <pc:docMk/>
            <pc:sldMk cId="3155836770" sldId="796"/>
            <ac:spMk id="9" creationId="{FA941B45-64F6-AD46-9216-575A3FAFD708}"/>
          </ac:spMkLst>
        </pc:spChg>
        <pc:spChg chg="add mod">
          <ac:chgData name="Ghosh, Sayan" userId="4fe01093-c20f-4d4c-b7b2-6f8983a7c378" providerId="ADAL" clId="{BB3D31B3-3046-754A-BD51-FB9E2D5026B5}" dt="2021-10-19T15:37:31.260" v="5287" actId="20577"/>
          <ac:spMkLst>
            <pc:docMk/>
            <pc:sldMk cId="3155836770" sldId="796"/>
            <ac:spMk id="10" creationId="{17D85A09-53A2-624A-A5C4-C1949128B501}"/>
          </ac:spMkLst>
        </pc:spChg>
        <pc:spChg chg="add mod">
          <ac:chgData name="Ghosh, Sayan" userId="4fe01093-c20f-4d4c-b7b2-6f8983a7c378" providerId="ADAL" clId="{BB3D31B3-3046-754A-BD51-FB9E2D5026B5}" dt="2021-10-19T01:15:49.473" v="5020" actId="1037"/>
          <ac:spMkLst>
            <pc:docMk/>
            <pc:sldMk cId="3155836770" sldId="796"/>
            <ac:spMk id="11" creationId="{550E91C0-C3F1-F747-8BE7-A32090B2610D}"/>
          </ac:spMkLst>
        </pc:spChg>
        <pc:spChg chg="add mod">
          <ac:chgData name="Ghosh, Sayan" userId="4fe01093-c20f-4d4c-b7b2-6f8983a7c378" providerId="ADAL" clId="{BB3D31B3-3046-754A-BD51-FB9E2D5026B5}" dt="2021-10-19T18:14:54.498" v="7116" actId="207"/>
          <ac:spMkLst>
            <pc:docMk/>
            <pc:sldMk cId="3155836770" sldId="796"/>
            <ac:spMk id="12" creationId="{16E062BC-19D8-E545-9642-98759BAB7F6E}"/>
          </ac:spMkLst>
        </pc:spChg>
        <pc:picChg chg="add mod">
          <ac:chgData name="Ghosh, Sayan" userId="4fe01093-c20f-4d4c-b7b2-6f8983a7c378" providerId="ADAL" clId="{BB3D31B3-3046-754A-BD51-FB9E2D5026B5}" dt="2021-10-19T00:37:11.685" v="4206" actId="14100"/>
          <ac:picMkLst>
            <pc:docMk/>
            <pc:sldMk cId="3155836770" sldId="796"/>
            <ac:picMk id="8" creationId="{F67C0252-2FF4-0C4F-9B01-144468C73570}"/>
          </ac:picMkLst>
        </pc:picChg>
      </pc:sldChg>
      <pc:sldChg chg="modSp add mod">
        <pc:chgData name="Ghosh, Sayan" userId="4fe01093-c20f-4d4c-b7b2-6f8983a7c378" providerId="ADAL" clId="{BB3D31B3-3046-754A-BD51-FB9E2D5026B5}" dt="2021-10-21T18:57:15.333" v="20859" actId="20577"/>
        <pc:sldMkLst>
          <pc:docMk/>
          <pc:sldMk cId="402209461" sldId="797"/>
        </pc:sldMkLst>
        <pc:spChg chg="mod">
          <ac:chgData name="Ghosh, Sayan" userId="4fe01093-c20f-4d4c-b7b2-6f8983a7c378" providerId="ADAL" clId="{BB3D31B3-3046-754A-BD51-FB9E2D5026B5}" dt="2021-10-19T17:20:50.908" v="6643" actId="20577"/>
          <ac:spMkLst>
            <pc:docMk/>
            <pc:sldMk cId="402209461" sldId="797"/>
            <ac:spMk id="4" creationId="{E2E2B93B-A495-964F-8249-662050E0586C}"/>
          </ac:spMkLst>
        </pc:spChg>
        <pc:spChg chg="mod">
          <ac:chgData name="Ghosh, Sayan" userId="4fe01093-c20f-4d4c-b7b2-6f8983a7c378" providerId="ADAL" clId="{BB3D31B3-3046-754A-BD51-FB9E2D5026B5}" dt="2021-10-21T18:57:15.333" v="20859" actId="20577"/>
          <ac:spMkLst>
            <pc:docMk/>
            <pc:sldMk cId="402209461" sldId="797"/>
            <ac:spMk id="5" creationId="{BE9A84D0-DBE4-AA4A-A7B6-514D95FFE86B}"/>
          </ac:spMkLst>
        </pc:spChg>
      </pc:sldChg>
      <pc:sldChg chg="addSp delSp modSp new mod">
        <pc:chgData name="Ghosh, Sayan" userId="4fe01093-c20f-4d4c-b7b2-6f8983a7c378" providerId="ADAL" clId="{BB3D31B3-3046-754A-BD51-FB9E2D5026B5}" dt="2021-10-21T18:57:26.516" v="20863" actId="20577"/>
        <pc:sldMkLst>
          <pc:docMk/>
          <pc:sldMk cId="2237626485" sldId="798"/>
        </pc:sldMkLst>
        <pc:spChg chg="mod">
          <ac:chgData name="Ghosh, Sayan" userId="4fe01093-c20f-4d4c-b7b2-6f8983a7c378" providerId="ADAL" clId="{BB3D31B3-3046-754A-BD51-FB9E2D5026B5}" dt="2021-10-19T17:23:21.379" v="6675" actId="20577"/>
          <ac:spMkLst>
            <pc:docMk/>
            <pc:sldMk cId="2237626485" sldId="798"/>
            <ac:spMk id="2" creationId="{CAC87F94-B517-1B44-9F0E-03CC9106DA74}"/>
          </ac:spMkLst>
        </pc:spChg>
        <pc:spChg chg="del">
          <ac:chgData name="Ghosh, Sayan" userId="4fe01093-c20f-4d4c-b7b2-6f8983a7c378" providerId="ADAL" clId="{BB3D31B3-3046-754A-BD51-FB9E2D5026B5}" dt="2021-10-19T16:42:57.775" v="6251" actId="478"/>
          <ac:spMkLst>
            <pc:docMk/>
            <pc:sldMk cId="2237626485" sldId="798"/>
            <ac:spMk id="3" creationId="{64447D31-8683-9E48-9AFA-30A148DEC125}"/>
          </ac:spMkLst>
        </pc:spChg>
        <pc:spChg chg="mod">
          <ac:chgData name="Ghosh, Sayan" userId="4fe01093-c20f-4d4c-b7b2-6f8983a7c378" providerId="ADAL" clId="{BB3D31B3-3046-754A-BD51-FB9E2D5026B5}" dt="2021-10-19T20:03:49.356" v="7984" actId="20577"/>
          <ac:spMkLst>
            <pc:docMk/>
            <pc:sldMk cId="2237626485" sldId="798"/>
            <ac:spMk id="4" creationId="{E0DE7A58-BDD7-C345-821F-7278495963D3}"/>
          </ac:spMkLst>
        </pc:spChg>
        <pc:spChg chg="mod">
          <ac:chgData name="Ghosh, Sayan" userId="4fe01093-c20f-4d4c-b7b2-6f8983a7c378" providerId="ADAL" clId="{BB3D31B3-3046-754A-BD51-FB9E2D5026B5}" dt="2021-10-21T18:57:26.516" v="20863" actId="20577"/>
          <ac:spMkLst>
            <pc:docMk/>
            <pc:sldMk cId="2237626485" sldId="798"/>
            <ac:spMk id="5" creationId="{4F5D0B9D-1245-AD4F-8408-0D603667262D}"/>
          </ac:spMkLst>
        </pc:spChg>
        <pc:spChg chg="add mod">
          <ac:chgData name="Ghosh, Sayan" userId="4fe01093-c20f-4d4c-b7b2-6f8983a7c378" providerId="ADAL" clId="{BB3D31B3-3046-754A-BD51-FB9E2D5026B5}" dt="2021-10-19T21:01:09.508" v="8251" actId="1038"/>
          <ac:spMkLst>
            <pc:docMk/>
            <pc:sldMk cId="2237626485" sldId="798"/>
            <ac:spMk id="9" creationId="{2A7382A1-271E-1E4B-A0FF-1BB151278D8B}"/>
          </ac:spMkLst>
        </pc:spChg>
        <pc:spChg chg="add mod">
          <ac:chgData name="Ghosh, Sayan" userId="4fe01093-c20f-4d4c-b7b2-6f8983a7c378" providerId="ADAL" clId="{BB3D31B3-3046-754A-BD51-FB9E2D5026B5}" dt="2021-10-19T21:00:57.712" v="8240" actId="14100"/>
          <ac:spMkLst>
            <pc:docMk/>
            <pc:sldMk cId="2237626485" sldId="798"/>
            <ac:spMk id="14" creationId="{7D34EC91-8071-C84D-95C2-4089B72C8622}"/>
          </ac:spMkLst>
        </pc:spChg>
        <pc:spChg chg="add mod">
          <ac:chgData name="Ghosh, Sayan" userId="4fe01093-c20f-4d4c-b7b2-6f8983a7c378" providerId="ADAL" clId="{BB3D31B3-3046-754A-BD51-FB9E2D5026B5}" dt="2021-10-19T20:11:24.463" v="8237" actId="20577"/>
          <ac:spMkLst>
            <pc:docMk/>
            <pc:sldMk cId="2237626485" sldId="798"/>
            <ac:spMk id="15" creationId="{D85B9C7F-40D7-4846-AD4B-883F130AD739}"/>
          </ac:spMkLst>
        </pc:spChg>
        <pc:picChg chg="add mod">
          <ac:chgData name="Ghosh, Sayan" userId="4fe01093-c20f-4d4c-b7b2-6f8983a7c378" providerId="ADAL" clId="{BB3D31B3-3046-754A-BD51-FB9E2D5026B5}" dt="2021-10-19T21:01:09.508" v="8251" actId="1038"/>
          <ac:picMkLst>
            <pc:docMk/>
            <pc:sldMk cId="2237626485" sldId="798"/>
            <ac:picMk id="8" creationId="{27CDF126-A9B8-A940-9EA4-0279681566E3}"/>
          </ac:picMkLst>
        </pc:picChg>
        <pc:picChg chg="add mod">
          <ac:chgData name="Ghosh, Sayan" userId="4fe01093-c20f-4d4c-b7b2-6f8983a7c378" providerId="ADAL" clId="{BB3D31B3-3046-754A-BD51-FB9E2D5026B5}" dt="2021-10-19T20:02:35.866" v="7974" actId="14100"/>
          <ac:picMkLst>
            <pc:docMk/>
            <pc:sldMk cId="2237626485" sldId="798"/>
            <ac:picMk id="11" creationId="{F8BBB5E7-F8A7-8A46-B192-48684C56EE4A}"/>
          </ac:picMkLst>
        </pc:picChg>
        <pc:picChg chg="add mod">
          <ac:chgData name="Ghosh, Sayan" userId="4fe01093-c20f-4d4c-b7b2-6f8983a7c378" providerId="ADAL" clId="{BB3D31B3-3046-754A-BD51-FB9E2D5026B5}" dt="2021-10-19T20:00:27.776" v="7963" actId="1076"/>
          <ac:picMkLst>
            <pc:docMk/>
            <pc:sldMk cId="2237626485" sldId="798"/>
            <ac:picMk id="13" creationId="{2C1EFFE2-7D4F-8543-90E0-AA9E53BAD1AE}"/>
          </ac:picMkLst>
        </pc:picChg>
      </pc:sldChg>
      <pc:sldChg chg="addSp delSp modSp new mod">
        <pc:chgData name="Ghosh, Sayan" userId="4fe01093-c20f-4d4c-b7b2-6f8983a7c378" providerId="ADAL" clId="{BB3D31B3-3046-754A-BD51-FB9E2D5026B5}" dt="2021-10-21T18:57:36.854" v="20867" actId="20577"/>
        <pc:sldMkLst>
          <pc:docMk/>
          <pc:sldMk cId="2853777190" sldId="799"/>
        </pc:sldMkLst>
        <pc:spChg chg="mod">
          <ac:chgData name="Ghosh, Sayan" userId="4fe01093-c20f-4d4c-b7b2-6f8983a7c378" providerId="ADAL" clId="{BB3D31B3-3046-754A-BD51-FB9E2D5026B5}" dt="2021-10-19T22:12:59.220" v="8318" actId="20577"/>
          <ac:spMkLst>
            <pc:docMk/>
            <pc:sldMk cId="2853777190" sldId="799"/>
            <ac:spMk id="2" creationId="{1639D91A-E89D-DE49-81C1-F4FDBE017581}"/>
          </ac:spMkLst>
        </pc:spChg>
        <pc:spChg chg="del">
          <ac:chgData name="Ghosh, Sayan" userId="4fe01093-c20f-4d4c-b7b2-6f8983a7c378" providerId="ADAL" clId="{BB3D31B3-3046-754A-BD51-FB9E2D5026B5}" dt="2021-10-19T21:01:33.488" v="8253" actId="478"/>
          <ac:spMkLst>
            <pc:docMk/>
            <pc:sldMk cId="2853777190" sldId="799"/>
            <ac:spMk id="3" creationId="{F1B496C7-1E1D-C94C-AC8B-A842B077F7A1}"/>
          </ac:spMkLst>
        </pc:spChg>
        <pc:spChg chg="mod">
          <ac:chgData name="Ghosh, Sayan" userId="4fe01093-c20f-4d4c-b7b2-6f8983a7c378" providerId="ADAL" clId="{BB3D31B3-3046-754A-BD51-FB9E2D5026B5}" dt="2021-10-20T18:46:23.376" v="12767" actId="20577"/>
          <ac:spMkLst>
            <pc:docMk/>
            <pc:sldMk cId="2853777190" sldId="799"/>
            <ac:spMk id="4" creationId="{639CC1CC-89AA-BC41-BAD4-92E49970B9D3}"/>
          </ac:spMkLst>
        </pc:spChg>
        <pc:spChg chg="mod">
          <ac:chgData name="Ghosh, Sayan" userId="4fe01093-c20f-4d4c-b7b2-6f8983a7c378" providerId="ADAL" clId="{BB3D31B3-3046-754A-BD51-FB9E2D5026B5}" dt="2021-10-21T18:57:36.854" v="20867" actId="20577"/>
          <ac:spMkLst>
            <pc:docMk/>
            <pc:sldMk cId="2853777190" sldId="799"/>
            <ac:spMk id="5" creationId="{D873284F-EF3B-C942-BB98-280181BC225F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29" creationId="{9FAC92F1-99F0-A341-A35A-B74AEA48858A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0" creationId="{34C56974-977B-2543-8100-A8FBC0D4E232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1" creationId="{D441CB75-A1B6-6E4C-8682-E29824902F37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2" creationId="{D3181F92-ADC1-2C42-BF8F-A568088CC984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3" creationId="{435BAFC8-0038-F14D-81FD-AECDCBE43946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4" creationId="{4E185423-1B83-844A-A4C4-2729C4E4E8C4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5" creationId="{92516CB7-5232-9F43-ADC9-4BD081BBA4B5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6" creationId="{C816F2B7-4ADC-7844-9F3E-7BE29FDC6424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7" creationId="{05F69569-AC85-9C4D-A7F6-07A44FAE799E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8" creationId="{691D8FFA-AC07-E943-95C9-DAF8440A5A4C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39" creationId="{855828FD-3965-8549-9E71-A74F329476BA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43" creationId="{E78FE8D9-D2C5-6843-8CC4-8583AEA6955A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44" creationId="{107F0A17-12EB-204A-B991-6A104955A207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46" creationId="{F33073B0-1D0B-5B49-A849-B997787EDBFD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49" creationId="{C6EA8CA2-709D-504A-B27B-65B484F1C5E5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51" creationId="{4E98903B-CFCB-154D-80E9-20D37B4E2237}"/>
          </ac:spMkLst>
        </pc:spChg>
        <pc:spChg chg="mod">
          <ac:chgData name="Ghosh, Sayan" userId="4fe01093-c20f-4d4c-b7b2-6f8983a7c378" providerId="ADAL" clId="{BB3D31B3-3046-754A-BD51-FB9E2D5026B5}" dt="2021-10-20T00:25:38.520" v="10048"/>
          <ac:spMkLst>
            <pc:docMk/>
            <pc:sldMk cId="2853777190" sldId="799"/>
            <ac:spMk id="52" creationId="{CB80BAF3-3375-7443-A0F7-B1A4783ECD18}"/>
          </ac:spMkLst>
        </pc:spChg>
        <pc:spChg chg="add mod">
          <ac:chgData name="Ghosh, Sayan" userId="4fe01093-c20f-4d4c-b7b2-6f8983a7c378" providerId="ADAL" clId="{BB3D31B3-3046-754A-BD51-FB9E2D5026B5}" dt="2021-10-20T18:47:09.838" v="12772" actId="1035"/>
          <ac:spMkLst>
            <pc:docMk/>
            <pc:sldMk cId="2853777190" sldId="799"/>
            <ac:spMk id="63" creationId="{685B1B13-8975-9340-90CB-EFA1D504E52B}"/>
          </ac:spMkLst>
        </pc:spChg>
        <pc:grpChg chg="add del mod">
          <ac:chgData name="Ghosh, Sayan" userId="4fe01093-c20f-4d4c-b7b2-6f8983a7c378" providerId="ADAL" clId="{BB3D31B3-3046-754A-BD51-FB9E2D5026B5}" dt="2021-10-20T00:26:12.560" v="10052" actId="478"/>
          <ac:grpSpMkLst>
            <pc:docMk/>
            <pc:sldMk cId="2853777190" sldId="799"/>
            <ac:grpSpMk id="11" creationId="{510EEE31-E48E-314F-83A4-A413554E81A9}"/>
          </ac:grpSpMkLst>
        </pc:grpChg>
        <pc:grpChg chg="mod">
          <ac:chgData name="Ghosh, Sayan" userId="4fe01093-c20f-4d4c-b7b2-6f8983a7c378" providerId="ADAL" clId="{BB3D31B3-3046-754A-BD51-FB9E2D5026B5}" dt="2021-10-20T00:25:38.520" v="10048"/>
          <ac:grpSpMkLst>
            <pc:docMk/>
            <pc:sldMk cId="2853777190" sldId="799"/>
            <ac:grpSpMk id="12" creationId="{2370B210-2A7C-D949-891F-FBD576D2FC81}"/>
          </ac:grpSpMkLst>
        </pc:grpChg>
        <pc:grpChg chg="mod">
          <ac:chgData name="Ghosh, Sayan" userId="4fe01093-c20f-4d4c-b7b2-6f8983a7c378" providerId="ADAL" clId="{BB3D31B3-3046-754A-BD51-FB9E2D5026B5}" dt="2021-10-20T00:25:38.520" v="10048"/>
          <ac:grpSpMkLst>
            <pc:docMk/>
            <pc:sldMk cId="2853777190" sldId="799"/>
            <ac:grpSpMk id="42" creationId="{66B7B57E-24D2-A048-BE5A-BECFF4FF3466}"/>
          </ac:grpSpMkLst>
        </pc:grpChg>
        <pc:grpChg chg="mod">
          <ac:chgData name="Ghosh, Sayan" userId="4fe01093-c20f-4d4c-b7b2-6f8983a7c378" providerId="ADAL" clId="{BB3D31B3-3046-754A-BD51-FB9E2D5026B5}" dt="2021-10-20T00:25:38.520" v="10048"/>
          <ac:grpSpMkLst>
            <pc:docMk/>
            <pc:sldMk cId="2853777190" sldId="799"/>
            <ac:grpSpMk id="45" creationId="{82219596-DB64-5040-91D3-A321471A66D3}"/>
          </ac:grpSpMkLst>
        </pc:grpChg>
        <pc:picChg chg="add mod">
          <ac:chgData name="Ghosh, Sayan" userId="4fe01093-c20f-4d4c-b7b2-6f8983a7c378" providerId="ADAL" clId="{BB3D31B3-3046-754A-BD51-FB9E2D5026B5}" dt="2021-10-20T00:27:23.210" v="10097" actId="14100"/>
          <ac:picMkLst>
            <pc:docMk/>
            <pc:sldMk cId="2853777190" sldId="799"/>
            <ac:picMk id="8" creationId="{229842D5-04A1-844A-9074-EF4C7061DCA7}"/>
          </ac:picMkLst>
        </pc:picChg>
        <pc:picChg chg="add del mod">
          <ac:chgData name="Ghosh, Sayan" userId="4fe01093-c20f-4d4c-b7b2-6f8983a7c378" providerId="ADAL" clId="{BB3D31B3-3046-754A-BD51-FB9E2D5026B5}" dt="2021-10-20T00:22:21.073" v="10047" actId="478"/>
          <ac:picMkLst>
            <pc:docMk/>
            <pc:sldMk cId="2853777190" sldId="799"/>
            <ac:picMk id="10" creationId="{9C97E47C-6717-154F-8B52-1E4913B0569E}"/>
          </ac:picMkLst>
        </pc:picChg>
        <pc:picChg chg="add mod">
          <ac:chgData name="Ghosh, Sayan" userId="4fe01093-c20f-4d4c-b7b2-6f8983a7c378" providerId="ADAL" clId="{BB3D31B3-3046-754A-BD51-FB9E2D5026B5}" dt="2021-10-20T00:27:16.805" v="10096" actId="14100"/>
          <ac:picMkLst>
            <pc:docMk/>
            <pc:sldMk cId="2853777190" sldId="799"/>
            <ac:picMk id="56" creationId="{C2045069-2BCD-0A4E-8CD3-5426C8E96560}"/>
          </ac:picMkLst>
        </pc:picChg>
        <pc:picChg chg="add del mod">
          <ac:chgData name="Ghosh, Sayan" userId="4fe01093-c20f-4d4c-b7b2-6f8983a7c378" providerId="ADAL" clId="{BB3D31B3-3046-754A-BD51-FB9E2D5026B5}" dt="2021-10-20T00:30:11.424" v="10131" actId="478"/>
          <ac:picMkLst>
            <pc:docMk/>
            <pc:sldMk cId="2853777190" sldId="799"/>
            <ac:picMk id="58" creationId="{E8C5BEE5-9F83-F94F-A58C-6CF44576DCA0}"/>
          </ac:picMkLst>
        </pc:picChg>
        <pc:picChg chg="add del mod">
          <ac:chgData name="Ghosh, Sayan" userId="4fe01093-c20f-4d4c-b7b2-6f8983a7c378" providerId="ADAL" clId="{BB3D31B3-3046-754A-BD51-FB9E2D5026B5}" dt="2021-10-20T00:30:09.390" v="10130" actId="478"/>
          <ac:picMkLst>
            <pc:docMk/>
            <pc:sldMk cId="2853777190" sldId="799"/>
            <ac:picMk id="59" creationId="{E2954C9B-B65A-AE42-91FE-7E6A34159631}"/>
          </ac:picMkLst>
        </pc:picChg>
        <pc:picChg chg="add mod">
          <ac:chgData name="Ghosh, Sayan" userId="4fe01093-c20f-4d4c-b7b2-6f8983a7c378" providerId="ADAL" clId="{BB3D31B3-3046-754A-BD51-FB9E2D5026B5}" dt="2021-10-20T00:30:44.422" v="10138" actId="1076"/>
          <ac:picMkLst>
            <pc:docMk/>
            <pc:sldMk cId="2853777190" sldId="799"/>
            <ac:picMk id="61" creationId="{6E82CF71-DBE4-6A4B-9C87-4B129C5AFFE2}"/>
          </ac:picMkLst>
        </pc:picChg>
        <pc:picChg chg="add mod">
          <ac:chgData name="Ghosh, Sayan" userId="4fe01093-c20f-4d4c-b7b2-6f8983a7c378" providerId="ADAL" clId="{BB3D31B3-3046-754A-BD51-FB9E2D5026B5}" dt="2021-10-20T00:31:13.854" v="10141" actId="1036"/>
          <ac:picMkLst>
            <pc:docMk/>
            <pc:sldMk cId="2853777190" sldId="799"/>
            <ac:picMk id="62" creationId="{4B26032D-1876-0848-9A53-F99292251242}"/>
          </ac:picMkLst>
        </pc:pic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13" creationId="{DC7FE05D-1040-904A-992A-A77EAFD62EA9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14" creationId="{E7459E57-37A8-514C-A2BB-8FF3238BDD64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15" creationId="{DA62A046-DA7D-1E4B-91E9-93A00B97DF78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16" creationId="{46A82B05-BCAA-5A4A-B708-B10A697E57C3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17" creationId="{FA476C89-07E2-2748-B763-ECEFA1561656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18" creationId="{46B82B10-0C5B-BC4F-9C48-3E1B5CDE9809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19" creationId="{B4E8AF8C-ACB2-B44D-9C2A-F35C94FD15F3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0" creationId="{EBF4C5E7-4E2F-BE4A-A05A-1FA2117A188A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1" creationId="{9FF316C9-84A7-2B4C-B989-E06C1273C82F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2" creationId="{35099C36-E8D7-5845-A080-5EA1D2CE5833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3" creationId="{C0276F93-0243-0B41-9D15-1939927EDE48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4" creationId="{3AC0FE1E-DFDB-8443-9335-E164AD57945F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5" creationId="{BC7029D5-2173-6C43-B08C-2ABF281C24B4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6" creationId="{326950F3-E6E3-A942-BED9-8DD2CBD4C751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7" creationId="{CF6C0C07-96B7-734A-86FB-D54F9322A46D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28" creationId="{04718F89-28C4-0B46-92CD-C0E96B70F975}"/>
          </ac:cxnSpMkLst>
        </pc:cxnChg>
        <pc:cxnChg chg="mod">
          <ac:chgData name="Ghosh, Sayan" userId="4fe01093-c20f-4d4c-b7b2-6f8983a7c378" providerId="ADAL" clId="{BB3D31B3-3046-754A-BD51-FB9E2D5026B5}" dt="2021-10-20T00:26:12.560" v="10052" actId="478"/>
          <ac:cxnSpMkLst>
            <pc:docMk/>
            <pc:sldMk cId="2853777190" sldId="799"/>
            <ac:cxnSpMk id="40" creationId="{256953B6-8C91-7F41-95B1-10424F1D25F8}"/>
          </ac:cxnSpMkLst>
        </pc:cxnChg>
        <pc:cxnChg chg="mod">
          <ac:chgData name="Ghosh, Sayan" userId="4fe01093-c20f-4d4c-b7b2-6f8983a7c378" providerId="ADAL" clId="{BB3D31B3-3046-754A-BD51-FB9E2D5026B5}" dt="2021-10-20T00:26:12.560" v="10052" actId="478"/>
          <ac:cxnSpMkLst>
            <pc:docMk/>
            <pc:sldMk cId="2853777190" sldId="799"/>
            <ac:cxnSpMk id="41" creationId="{B0231D0B-F01F-4A4D-A560-45BDE583524C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47" creationId="{64540B34-B549-0A4F-8E45-6DF30A8BB78C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48" creationId="{6B51751B-F670-E445-93E2-23BAFCB3ECEB}"/>
          </ac:cxnSpMkLst>
        </pc:cxnChg>
        <pc:cxnChg chg="mod">
          <ac:chgData name="Ghosh, Sayan" userId="4fe01093-c20f-4d4c-b7b2-6f8983a7c378" providerId="ADAL" clId="{BB3D31B3-3046-754A-BD51-FB9E2D5026B5}" dt="2021-10-20T00:26:12.560" v="10052" actId="478"/>
          <ac:cxnSpMkLst>
            <pc:docMk/>
            <pc:sldMk cId="2853777190" sldId="799"/>
            <ac:cxnSpMk id="50" creationId="{067903BC-7051-5841-BF22-7505A9ACF7E0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53" creationId="{A7AB5C79-9AAA-1E44-B0C2-198E2AD35FBE}"/>
          </ac:cxnSpMkLst>
        </pc:cxnChg>
        <pc:cxnChg chg="mod">
          <ac:chgData name="Ghosh, Sayan" userId="4fe01093-c20f-4d4c-b7b2-6f8983a7c378" providerId="ADAL" clId="{BB3D31B3-3046-754A-BD51-FB9E2D5026B5}" dt="2021-10-20T00:25:38.520" v="10048"/>
          <ac:cxnSpMkLst>
            <pc:docMk/>
            <pc:sldMk cId="2853777190" sldId="799"/>
            <ac:cxnSpMk id="54" creationId="{85D6A9B7-B484-124C-A037-C83C46B2BAFF}"/>
          </ac:cxnSpMkLst>
        </pc:cxnChg>
      </pc:sldChg>
      <pc:sldChg chg="modSp add mod">
        <pc:chgData name="Ghosh, Sayan" userId="4fe01093-c20f-4d4c-b7b2-6f8983a7c378" providerId="ADAL" clId="{BB3D31B3-3046-754A-BD51-FB9E2D5026B5}" dt="2021-10-21T18:57:31.927" v="20865" actId="20577"/>
        <pc:sldMkLst>
          <pc:docMk/>
          <pc:sldMk cId="78598610" sldId="800"/>
        </pc:sldMkLst>
        <pc:spChg chg="mod">
          <ac:chgData name="Ghosh, Sayan" userId="4fe01093-c20f-4d4c-b7b2-6f8983a7c378" providerId="ADAL" clId="{BB3D31B3-3046-754A-BD51-FB9E2D5026B5}" dt="2021-10-19T22:41:00.613" v="8372" actId="207"/>
          <ac:spMkLst>
            <pc:docMk/>
            <pc:sldMk cId="78598610" sldId="800"/>
            <ac:spMk id="4" creationId="{E2E2B93B-A495-964F-8249-662050E0586C}"/>
          </ac:spMkLst>
        </pc:spChg>
        <pc:spChg chg="mod">
          <ac:chgData name="Ghosh, Sayan" userId="4fe01093-c20f-4d4c-b7b2-6f8983a7c378" providerId="ADAL" clId="{BB3D31B3-3046-754A-BD51-FB9E2D5026B5}" dt="2021-10-21T18:57:31.927" v="20865" actId="20577"/>
          <ac:spMkLst>
            <pc:docMk/>
            <pc:sldMk cId="78598610" sldId="800"/>
            <ac:spMk id="5" creationId="{BE9A84D0-DBE4-AA4A-A7B6-514D95FFE86B}"/>
          </ac:spMkLst>
        </pc:spChg>
      </pc:sldChg>
      <pc:sldChg chg="modSp add mod">
        <pc:chgData name="Ghosh, Sayan" userId="4fe01093-c20f-4d4c-b7b2-6f8983a7c378" providerId="ADAL" clId="{BB3D31B3-3046-754A-BD51-FB9E2D5026B5}" dt="2021-10-21T18:57:41.920" v="20869" actId="20577"/>
        <pc:sldMkLst>
          <pc:docMk/>
          <pc:sldMk cId="451491601" sldId="801"/>
        </pc:sldMkLst>
        <pc:spChg chg="mod">
          <ac:chgData name="Ghosh, Sayan" userId="4fe01093-c20f-4d4c-b7b2-6f8983a7c378" providerId="ADAL" clId="{BB3D31B3-3046-754A-BD51-FB9E2D5026B5}" dt="2021-10-20T00:32:00.749" v="10144" actId="207"/>
          <ac:spMkLst>
            <pc:docMk/>
            <pc:sldMk cId="451491601" sldId="801"/>
            <ac:spMk id="4" creationId="{E2E2B93B-A495-964F-8249-662050E0586C}"/>
          </ac:spMkLst>
        </pc:spChg>
        <pc:spChg chg="mod">
          <ac:chgData name="Ghosh, Sayan" userId="4fe01093-c20f-4d4c-b7b2-6f8983a7c378" providerId="ADAL" clId="{BB3D31B3-3046-754A-BD51-FB9E2D5026B5}" dt="2021-10-21T18:57:41.920" v="20869" actId="20577"/>
          <ac:spMkLst>
            <pc:docMk/>
            <pc:sldMk cId="451491601" sldId="801"/>
            <ac:spMk id="5" creationId="{BE9A84D0-DBE4-AA4A-A7B6-514D95FFE86B}"/>
          </ac:spMkLst>
        </pc:spChg>
      </pc:sldChg>
      <pc:sldChg chg="addSp delSp modSp new mod">
        <pc:chgData name="Ghosh, Sayan" userId="4fe01093-c20f-4d4c-b7b2-6f8983a7c378" providerId="ADAL" clId="{BB3D31B3-3046-754A-BD51-FB9E2D5026B5}" dt="2021-10-21T18:57:49.767" v="20871" actId="20577"/>
        <pc:sldMkLst>
          <pc:docMk/>
          <pc:sldMk cId="91116907" sldId="802"/>
        </pc:sldMkLst>
        <pc:spChg chg="mod">
          <ac:chgData name="Ghosh, Sayan" userId="4fe01093-c20f-4d4c-b7b2-6f8983a7c378" providerId="ADAL" clId="{BB3D31B3-3046-754A-BD51-FB9E2D5026B5}" dt="2021-10-20T00:45:45.520" v="10169" actId="20577"/>
          <ac:spMkLst>
            <pc:docMk/>
            <pc:sldMk cId="91116907" sldId="802"/>
            <ac:spMk id="2" creationId="{45A8525C-1BB8-6542-8539-0A88400891EB}"/>
          </ac:spMkLst>
        </pc:spChg>
        <pc:spChg chg="del">
          <ac:chgData name="Ghosh, Sayan" userId="4fe01093-c20f-4d4c-b7b2-6f8983a7c378" providerId="ADAL" clId="{BB3D31B3-3046-754A-BD51-FB9E2D5026B5}" dt="2021-10-20T00:42:08.949" v="10146" actId="478"/>
          <ac:spMkLst>
            <pc:docMk/>
            <pc:sldMk cId="91116907" sldId="802"/>
            <ac:spMk id="3" creationId="{4DE06B68-B74F-7F41-90B4-151ED90600F7}"/>
          </ac:spMkLst>
        </pc:spChg>
        <pc:spChg chg="mod">
          <ac:chgData name="Ghosh, Sayan" userId="4fe01093-c20f-4d4c-b7b2-6f8983a7c378" providerId="ADAL" clId="{BB3D31B3-3046-754A-BD51-FB9E2D5026B5}" dt="2021-10-20T01:44:05.269" v="11467" actId="20577"/>
          <ac:spMkLst>
            <pc:docMk/>
            <pc:sldMk cId="91116907" sldId="802"/>
            <ac:spMk id="4" creationId="{9CC63F3F-9F4B-F643-AD69-B73DC7B0D523}"/>
          </ac:spMkLst>
        </pc:spChg>
        <pc:spChg chg="mod">
          <ac:chgData name="Ghosh, Sayan" userId="4fe01093-c20f-4d4c-b7b2-6f8983a7c378" providerId="ADAL" clId="{BB3D31B3-3046-754A-BD51-FB9E2D5026B5}" dt="2021-10-21T18:57:49.767" v="20871" actId="20577"/>
          <ac:spMkLst>
            <pc:docMk/>
            <pc:sldMk cId="91116907" sldId="802"/>
            <ac:spMk id="5" creationId="{057FC6EE-9B35-F440-A54E-7CD2670E042C}"/>
          </ac:spMkLst>
        </pc:spChg>
        <pc:spChg chg="add mod">
          <ac:chgData name="Ghosh, Sayan" userId="4fe01093-c20f-4d4c-b7b2-6f8983a7c378" providerId="ADAL" clId="{BB3D31B3-3046-754A-BD51-FB9E2D5026B5}" dt="2021-10-20T01:30:55.782" v="11025" actId="1037"/>
          <ac:spMkLst>
            <pc:docMk/>
            <pc:sldMk cId="91116907" sldId="802"/>
            <ac:spMk id="9" creationId="{4E582EF6-6A08-1B45-A1EB-A28064D6546B}"/>
          </ac:spMkLst>
        </pc:spChg>
        <pc:spChg chg="add mod">
          <ac:chgData name="Ghosh, Sayan" userId="4fe01093-c20f-4d4c-b7b2-6f8983a7c378" providerId="ADAL" clId="{BB3D31B3-3046-754A-BD51-FB9E2D5026B5}" dt="2021-10-20T01:38:27.951" v="11338" actId="20577"/>
          <ac:spMkLst>
            <pc:docMk/>
            <pc:sldMk cId="91116907" sldId="802"/>
            <ac:spMk id="10" creationId="{A9DCEC87-E93C-B248-B9B3-D74C5031D555}"/>
          </ac:spMkLst>
        </pc:spChg>
        <pc:spChg chg="add mod">
          <ac:chgData name="Ghosh, Sayan" userId="4fe01093-c20f-4d4c-b7b2-6f8983a7c378" providerId="ADAL" clId="{BB3D31B3-3046-754A-BD51-FB9E2D5026B5}" dt="2021-10-20T01:30:36.382" v="10975" actId="14100"/>
          <ac:spMkLst>
            <pc:docMk/>
            <pc:sldMk cId="91116907" sldId="802"/>
            <ac:spMk id="11" creationId="{5B8B39EB-B3A2-D145-9F32-700C87EDF198}"/>
          </ac:spMkLst>
        </pc:spChg>
        <pc:spChg chg="add mod">
          <ac:chgData name="Ghosh, Sayan" userId="4fe01093-c20f-4d4c-b7b2-6f8983a7c378" providerId="ADAL" clId="{BB3D31B3-3046-754A-BD51-FB9E2D5026B5}" dt="2021-10-20T01:39:36.751" v="11392" actId="1038"/>
          <ac:spMkLst>
            <pc:docMk/>
            <pc:sldMk cId="91116907" sldId="802"/>
            <ac:spMk id="16" creationId="{D34E6AFC-8795-A04E-9C27-434176878112}"/>
          </ac:spMkLst>
        </pc:spChg>
        <pc:picChg chg="add mod">
          <ac:chgData name="Ghosh, Sayan" userId="4fe01093-c20f-4d4c-b7b2-6f8983a7c378" providerId="ADAL" clId="{BB3D31B3-3046-754A-BD51-FB9E2D5026B5}" dt="2021-10-20T01:30:55.782" v="11025" actId="1037"/>
          <ac:picMkLst>
            <pc:docMk/>
            <pc:sldMk cId="91116907" sldId="802"/>
            <ac:picMk id="8" creationId="{01873FAB-7A19-D946-94C4-B814614865DC}"/>
          </ac:picMkLst>
        </pc:picChg>
        <pc:picChg chg="add mod">
          <ac:chgData name="Ghosh, Sayan" userId="4fe01093-c20f-4d4c-b7b2-6f8983a7c378" providerId="ADAL" clId="{BB3D31B3-3046-754A-BD51-FB9E2D5026B5}" dt="2021-10-20T01:31:14.150" v="11027" actId="1076"/>
          <ac:picMkLst>
            <pc:docMk/>
            <pc:sldMk cId="91116907" sldId="802"/>
            <ac:picMk id="13" creationId="{255272D4-2ADA-5B46-8517-7F57EDDE00D6}"/>
          </ac:picMkLst>
        </pc:picChg>
        <pc:picChg chg="add del mod">
          <ac:chgData name="Ghosh, Sayan" userId="4fe01093-c20f-4d4c-b7b2-6f8983a7c378" providerId="ADAL" clId="{BB3D31B3-3046-754A-BD51-FB9E2D5026B5}" dt="2021-10-20T01:30:20.197" v="10972" actId="478"/>
          <ac:picMkLst>
            <pc:docMk/>
            <pc:sldMk cId="91116907" sldId="802"/>
            <ac:picMk id="15" creationId="{3B272890-D2B4-6542-AC40-F7A75C3D3B89}"/>
          </ac:picMkLst>
        </pc:picChg>
      </pc:sldChg>
      <pc:sldChg chg="addSp delSp modSp new mod">
        <pc:chgData name="Ghosh, Sayan" userId="4fe01093-c20f-4d4c-b7b2-6f8983a7c378" providerId="ADAL" clId="{BB3D31B3-3046-754A-BD51-FB9E2D5026B5}" dt="2021-10-21T18:58:00.062" v="20875" actId="20577"/>
        <pc:sldMkLst>
          <pc:docMk/>
          <pc:sldMk cId="2925729502" sldId="803"/>
        </pc:sldMkLst>
        <pc:spChg chg="mod">
          <ac:chgData name="Ghosh, Sayan" userId="4fe01093-c20f-4d4c-b7b2-6f8983a7c378" providerId="ADAL" clId="{BB3D31B3-3046-754A-BD51-FB9E2D5026B5}" dt="2021-10-20T14:26:11.671" v="11746" actId="20577"/>
          <ac:spMkLst>
            <pc:docMk/>
            <pc:sldMk cId="2925729502" sldId="803"/>
            <ac:spMk id="2" creationId="{EC5D1B27-6290-F24B-8054-E9BEFC0D083B}"/>
          </ac:spMkLst>
        </pc:spChg>
        <pc:spChg chg="mod">
          <ac:chgData name="Ghosh, Sayan" userId="4fe01093-c20f-4d4c-b7b2-6f8983a7c378" providerId="ADAL" clId="{BB3D31B3-3046-754A-BD51-FB9E2D5026B5}" dt="2021-10-21T18:58:00.062" v="20875" actId="20577"/>
          <ac:spMkLst>
            <pc:docMk/>
            <pc:sldMk cId="2925729502" sldId="803"/>
            <ac:spMk id="3" creationId="{8E8E1AE3-BEBE-C846-89D6-F8C5EA3CF64F}"/>
          </ac:spMkLst>
        </pc:spChg>
        <pc:spChg chg="add mod">
          <ac:chgData name="Ghosh, Sayan" userId="4fe01093-c20f-4d4c-b7b2-6f8983a7c378" providerId="ADAL" clId="{BB3D31B3-3046-754A-BD51-FB9E2D5026B5}" dt="2021-10-20T17:49:06.281" v="11818" actId="1076"/>
          <ac:spMkLst>
            <pc:docMk/>
            <pc:sldMk cId="2925729502" sldId="803"/>
            <ac:spMk id="7" creationId="{5D0ADB38-5B1D-1E47-BE09-1EABCA25D2C4}"/>
          </ac:spMkLst>
        </pc:spChg>
        <pc:spChg chg="add mod">
          <ac:chgData name="Ghosh, Sayan" userId="4fe01093-c20f-4d4c-b7b2-6f8983a7c378" providerId="ADAL" clId="{BB3D31B3-3046-754A-BD51-FB9E2D5026B5}" dt="2021-10-20T17:50:15.767" v="11835" actId="1035"/>
          <ac:spMkLst>
            <pc:docMk/>
            <pc:sldMk cId="2925729502" sldId="803"/>
            <ac:spMk id="8" creationId="{AEC83DD5-C496-B64D-BBDA-8BBFDC0A76DC}"/>
          </ac:spMkLst>
        </pc:spChg>
        <pc:spChg chg="add mod">
          <ac:chgData name="Ghosh, Sayan" userId="4fe01093-c20f-4d4c-b7b2-6f8983a7c378" providerId="ADAL" clId="{BB3D31B3-3046-754A-BD51-FB9E2D5026B5}" dt="2021-10-20T17:48:45.954" v="11817" actId="20577"/>
          <ac:spMkLst>
            <pc:docMk/>
            <pc:sldMk cId="2925729502" sldId="803"/>
            <ac:spMk id="9" creationId="{F2225FBA-AB3E-1C47-8BD6-7B09BE0BB58F}"/>
          </ac:spMkLst>
        </pc:spChg>
        <pc:spChg chg="add mod">
          <ac:chgData name="Ghosh, Sayan" userId="4fe01093-c20f-4d4c-b7b2-6f8983a7c378" providerId="ADAL" clId="{BB3D31B3-3046-754A-BD51-FB9E2D5026B5}" dt="2021-10-20T17:49:26.328" v="11829" actId="20577"/>
          <ac:spMkLst>
            <pc:docMk/>
            <pc:sldMk cId="2925729502" sldId="803"/>
            <ac:spMk id="10" creationId="{188576B9-D360-E541-A9EA-12F2DBBE7A4B}"/>
          </ac:spMkLst>
        </pc:spChg>
        <pc:spChg chg="add mod">
          <ac:chgData name="Ghosh, Sayan" userId="4fe01093-c20f-4d4c-b7b2-6f8983a7c378" providerId="ADAL" clId="{BB3D31B3-3046-754A-BD51-FB9E2D5026B5}" dt="2021-10-20T17:49:43.412" v="11834" actId="20577"/>
          <ac:spMkLst>
            <pc:docMk/>
            <pc:sldMk cId="2925729502" sldId="803"/>
            <ac:spMk id="11" creationId="{33EAD3C8-D442-EF46-8B19-0EA90EF3530E}"/>
          </ac:spMkLst>
        </pc:spChg>
        <pc:spChg chg="add mod">
          <ac:chgData name="Ghosh, Sayan" userId="4fe01093-c20f-4d4c-b7b2-6f8983a7c378" providerId="ADAL" clId="{BB3D31B3-3046-754A-BD51-FB9E2D5026B5}" dt="2021-10-20T19:12:40.551" v="13104" actId="1035"/>
          <ac:spMkLst>
            <pc:docMk/>
            <pc:sldMk cId="2925729502" sldId="803"/>
            <ac:spMk id="12" creationId="{1FF8EC19-35E8-764D-8A07-333476ECF509}"/>
          </ac:spMkLst>
        </pc:spChg>
        <pc:spChg chg="add del mod">
          <ac:chgData name="Ghosh, Sayan" userId="4fe01093-c20f-4d4c-b7b2-6f8983a7c378" providerId="ADAL" clId="{BB3D31B3-3046-754A-BD51-FB9E2D5026B5}" dt="2021-10-20T20:29:24.138" v="13149" actId="478"/>
          <ac:spMkLst>
            <pc:docMk/>
            <pc:sldMk cId="2925729502" sldId="803"/>
            <ac:spMk id="17" creationId="{C797B87E-53C2-D24A-B68E-E40C0B43206E}"/>
          </ac:spMkLst>
        </pc:spChg>
        <pc:spChg chg="add mod">
          <ac:chgData name="Ghosh, Sayan" userId="4fe01093-c20f-4d4c-b7b2-6f8983a7c378" providerId="ADAL" clId="{BB3D31B3-3046-754A-BD51-FB9E2D5026B5}" dt="2021-10-21T00:53:20.808" v="14685" actId="1036"/>
          <ac:spMkLst>
            <pc:docMk/>
            <pc:sldMk cId="2925729502" sldId="803"/>
            <ac:spMk id="18" creationId="{6E48AE28-E108-AC4D-BB93-F8AAD6D785C1}"/>
          </ac:spMkLst>
        </pc:spChg>
        <pc:spChg chg="add mod">
          <ac:chgData name="Ghosh, Sayan" userId="4fe01093-c20f-4d4c-b7b2-6f8983a7c378" providerId="ADAL" clId="{BB3D31B3-3046-754A-BD51-FB9E2D5026B5}" dt="2021-10-21T00:53:20.808" v="14685" actId="1036"/>
          <ac:spMkLst>
            <pc:docMk/>
            <pc:sldMk cId="2925729502" sldId="803"/>
            <ac:spMk id="19" creationId="{363CA8A8-BA51-7748-8C99-6C2302667BBA}"/>
          </ac:spMkLst>
        </pc:spChg>
        <pc:spChg chg="add mod">
          <ac:chgData name="Ghosh, Sayan" userId="4fe01093-c20f-4d4c-b7b2-6f8983a7c378" providerId="ADAL" clId="{BB3D31B3-3046-754A-BD51-FB9E2D5026B5}" dt="2021-10-21T00:53:20.808" v="14685" actId="1036"/>
          <ac:spMkLst>
            <pc:docMk/>
            <pc:sldMk cId="2925729502" sldId="803"/>
            <ac:spMk id="20" creationId="{3BB5CA08-A787-5442-8892-281CDE5E82AE}"/>
          </ac:spMkLst>
        </pc:spChg>
        <pc:spChg chg="add mod">
          <ac:chgData name="Ghosh, Sayan" userId="4fe01093-c20f-4d4c-b7b2-6f8983a7c378" providerId="ADAL" clId="{BB3D31B3-3046-754A-BD51-FB9E2D5026B5}" dt="2021-10-21T02:05:24.249" v="15522" actId="1038"/>
          <ac:spMkLst>
            <pc:docMk/>
            <pc:sldMk cId="2925729502" sldId="803"/>
            <ac:spMk id="21" creationId="{12A5C3B5-19FE-CC4D-897E-8D8B3E43B681}"/>
          </ac:spMkLst>
        </pc:spChg>
        <pc:spChg chg="add del mod">
          <ac:chgData name="Ghosh, Sayan" userId="4fe01093-c20f-4d4c-b7b2-6f8983a7c378" providerId="ADAL" clId="{BB3D31B3-3046-754A-BD51-FB9E2D5026B5}" dt="2021-10-20T20:50:13.377" v="13456" actId="478"/>
          <ac:spMkLst>
            <pc:docMk/>
            <pc:sldMk cId="2925729502" sldId="803"/>
            <ac:spMk id="22" creationId="{8EDD5930-DAA6-6249-9B53-695F0F2F4148}"/>
          </ac:spMkLst>
        </pc:spChg>
        <pc:spChg chg="add del mod">
          <ac:chgData name="Ghosh, Sayan" userId="4fe01093-c20f-4d4c-b7b2-6f8983a7c378" providerId="ADAL" clId="{BB3D31B3-3046-754A-BD51-FB9E2D5026B5}" dt="2021-10-20T23:28:03.130" v="14608" actId="478"/>
          <ac:spMkLst>
            <pc:docMk/>
            <pc:sldMk cId="2925729502" sldId="803"/>
            <ac:spMk id="23" creationId="{0D0F96A3-9A97-FE43-AED6-5E8C4AA6C9CD}"/>
          </ac:spMkLst>
        </pc:spChg>
        <pc:spChg chg="add mod">
          <ac:chgData name="Ghosh, Sayan" userId="4fe01093-c20f-4d4c-b7b2-6f8983a7c378" providerId="ADAL" clId="{BB3D31B3-3046-754A-BD51-FB9E2D5026B5}" dt="2021-10-21T00:58:02.437" v="14728" actId="1038"/>
          <ac:spMkLst>
            <pc:docMk/>
            <pc:sldMk cId="2925729502" sldId="803"/>
            <ac:spMk id="24" creationId="{2CA0A8A5-DFA8-1D41-9351-D7BD2BFDD7FC}"/>
          </ac:spMkLst>
        </pc:spChg>
        <pc:spChg chg="add mod">
          <ac:chgData name="Ghosh, Sayan" userId="4fe01093-c20f-4d4c-b7b2-6f8983a7c378" providerId="ADAL" clId="{BB3D31B3-3046-754A-BD51-FB9E2D5026B5}" dt="2021-10-21T00:58:02.437" v="14728" actId="1038"/>
          <ac:spMkLst>
            <pc:docMk/>
            <pc:sldMk cId="2925729502" sldId="803"/>
            <ac:spMk id="25" creationId="{04987176-75C2-524A-9841-2941E5CD16F7}"/>
          </ac:spMkLst>
        </pc:spChg>
        <pc:spChg chg="add del mod">
          <ac:chgData name="Ghosh, Sayan" userId="4fe01093-c20f-4d4c-b7b2-6f8983a7c378" providerId="ADAL" clId="{BB3D31B3-3046-754A-BD51-FB9E2D5026B5}" dt="2021-10-20T23:28:03.130" v="14608" actId="478"/>
          <ac:spMkLst>
            <pc:docMk/>
            <pc:sldMk cId="2925729502" sldId="803"/>
            <ac:spMk id="26" creationId="{007ECC5F-D2F6-004D-B391-78B276146E56}"/>
          </ac:spMkLst>
        </pc:spChg>
        <pc:spChg chg="add mod">
          <ac:chgData name="Ghosh, Sayan" userId="4fe01093-c20f-4d4c-b7b2-6f8983a7c378" providerId="ADAL" clId="{BB3D31B3-3046-754A-BD51-FB9E2D5026B5}" dt="2021-10-20T20:56:48.108" v="13684" actId="692"/>
          <ac:spMkLst>
            <pc:docMk/>
            <pc:sldMk cId="2925729502" sldId="803"/>
            <ac:spMk id="27" creationId="{D23F0C3D-3397-784E-BBC1-250F1F694459}"/>
          </ac:spMkLst>
        </pc:spChg>
        <pc:spChg chg="add mod">
          <ac:chgData name="Ghosh, Sayan" userId="4fe01093-c20f-4d4c-b7b2-6f8983a7c378" providerId="ADAL" clId="{BB3D31B3-3046-754A-BD51-FB9E2D5026B5}" dt="2021-10-20T20:56:53.961" v="13685" actId="692"/>
          <ac:spMkLst>
            <pc:docMk/>
            <pc:sldMk cId="2925729502" sldId="803"/>
            <ac:spMk id="28" creationId="{7B01BC1F-206C-DB4A-A346-AD9F7942B5BA}"/>
          </ac:spMkLst>
        </pc:spChg>
        <pc:spChg chg="add mod">
          <ac:chgData name="Ghosh, Sayan" userId="4fe01093-c20f-4d4c-b7b2-6f8983a7c378" providerId="ADAL" clId="{BB3D31B3-3046-754A-BD51-FB9E2D5026B5}" dt="2021-10-20T20:56:58.592" v="13686" actId="692"/>
          <ac:spMkLst>
            <pc:docMk/>
            <pc:sldMk cId="2925729502" sldId="803"/>
            <ac:spMk id="29" creationId="{32954B9C-2C1F-B34C-847F-C5CC077137CE}"/>
          </ac:spMkLst>
        </pc:spChg>
        <pc:spChg chg="add mod">
          <ac:chgData name="Ghosh, Sayan" userId="4fe01093-c20f-4d4c-b7b2-6f8983a7c378" providerId="ADAL" clId="{BB3D31B3-3046-754A-BD51-FB9E2D5026B5}" dt="2021-10-20T20:57:35.306" v="13692" actId="1036"/>
          <ac:spMkLst>
            <pc:docMk/>
            <pc:sldMk cId="2925729502" sldId="803"/>
            <ac:spMk id="30" creationId="{D11489F3-F472-D341-BAEE-E6CA1B73E8E8}"/>
          </ac:spMkLst>
        </pc:spChg>
        <pc:spChg chg="add mod">
          <ac:chgData name="Ghosh, Sayan" userId="4fe01093-c20f-4d4c-b7b2-6f8983a7c378" providerId="ADAL" clId="{BB3D31B3-3046-754A-BD51-FB9E2D5026B5}" dt="2021-10-20T22:06:59.627" v="13735" actId="1038"/>
          <ac:spMkLst>
            <pc:docMk/>
            <pc:sldMk cId="2925729502" sldId="803"/>
            <ac:spMk id="31" creationId="{3EB4D7EF-B170-5F43-AD2D-E4185708BF95}"/>
          </ac:spMkLst>
        </pc:spChg>
        <pc:spChg chg="add mod">
          <ac:chgData name="Ghosh, Sayan" userId="4fe01093-c20f-4d4c-b7b2-6f8983a7c378" providerId="ADAL" clId="{BB3D31B3-3046-754A-BD51-FB9E2D5026B5}" dt="2021-10-20T22:07:10.343" v="13737" actId="1076"/>
          <ac:spMkLst>
            <pc:docMk/>
            <pc:sldMk cId="2925729502" sldId="803"/>
            <ac:spMk id="32" creationId="{FA987FC7-DA3B-384B-820A-726D0A770A2E}"/>
          </ac:spMkLst>
        </pc:spChg>
        <pc:spChg chg="add mod">
          <ac:chgData name="Ghosh, Sayan" userId="4fe01093-c20f-4d4c-b7b2-6f8983a7c378" providerId="ADAL" clId="{BB3D31B3-3046-754A-BD51-FB9E2D5026B5}" dt="2021-10-20T22:07:33.335" v="13743" actId="1036"/>
          <ac:spMkLst>
            <pc:docMk/>
            <pc:sldMk cId="2925729502" sldId="803"/>
            <ac:spMk id="33" creationId="{0C17E6C2-05C7-414E-BF19-BBEF7C6149C0}"/>
          </ac:spMkLst>
        </pc:spChg>
        <pc:spChg chg="add mod">
          <ac:chgData name="Ghosh, Sayan" userId="4fe01093-c20f-4d4c-b7b2-6f8983a7c378" providerId="ADAL" clId="{BB3D31B3-3046-754A-BD51-FB9E2D5026B5}" dt="2021-10-20T22:07:54.280" v="13783" actId="1036"/>
          <ac:spMkLst>
            <pc:docMk/>
            <pc:sldMk cId="2925729502" sldId="803"/>
            <ac:spMk id="34" creationId="{704CF325-6023-0B46-99A6-211A9A91F16F}"/>
          </ac:spMkLst>
        </pc:spChg>
        <pc:spChg chg="add mod">
          <ac:chgData name="Ghosh, Sayan" userId="4fe01093-c20f-4d4c-b7b2-6f8983a7c378" providerId="ADAL" clId="{BB3D31B3-3046-754A-BD51-FB9E2D5026B5}" dt="2021-10-20T22:11:35.646" v="13821" actId="1036"/>
          <ac:spMkLst>
            <pc:docMk/>
            <pc:sldMk cId="2925729502" sldId="803"/>
            <ac:spMk id="35" creationId="{BE0C7C15-E343-9846-987B-48CE46963C58}"/>
          </ac:spMkLst>
        </pc:spChg>
        <pc:spChg chg="add mod">
          <ac:chgData name="Ghosh, Sayan" userId="4fe01093-c20f-4d4c-b7b2-6f8983a7c378" providerId="ADAL" clId="{BB3D31B3-3046-754A-BD51-FB9E2D5026B5}" dt="2021-10-20T22:11:45.918" v="13823" actId="1076"/>
          <ac:spMkLst>
            <pc:docMk/>
            <pc:sldMk cId="2925729502" sldId="803"/>
            <ac:spMk id="36" creationId="{13907914-81D9-B047-84DF-A732413F6BB1}"/>
          </ac:spMkLst>
        </pc:spChg>
        <pc:spChg chg="add mod">
          <ac:chgData name="Ghosh, Sayan" userId="4fe01093-c20f-4d4c-b7b2-6f8983a7c378" providerId="ADAL" clId="{BB3D31B3-3046-754A-BD51-FB9E2D5026B5}" dt="2021-10-20T22:12:10.098" v="13827" actId="1038"/>
          <ac:spMkLst>
            <pc:docMk/>
            <pc:sldMk cId="2925729502" sldId="803"/>
            <ac:spMk id="37" creationId="{53901581-1D13-4F47-9CC4-E7D774D89820}"/>
          </ac:spMkLst>
        </pc:spChg>
        <pc:spChg chg="add del mod">
          <ac:chgData name="Ghosh, Sayan" userId="4fe01093-c20f-4d4c-b7b2-6f8983a7c378" providerId="ADAL" clId="{BB3D31B3-3046-754A-BD51-FB9E2D5026B5}" dt="2021-10-20T22:12:36.113" v="13831" actId="478"/>
          <ac:spMkLst>
            <pc:docMk/>
            <pc:sldMk cId="2925729502" sldId="803"/>
            <ac:spMk id="38" creationId="{90E176F5-3E37-8648-ACF7-353E0DDCE590}"/>
          </ac:spMkLst>
        </pc:spChg>
        <pc:spChg chg="add mod">
          <ac:chgData name="Ghosh, Sayan" userId="4fe01093-c20f-4d4c-b7b2-6f8983a7c378" providerId="ADAL" clId="{BB3D31B3-3046-754A-BD51-FB9E2D5026B5}" dt="2021-10-20T22:16:05.850" v="13883" actId="1038"/>
          <ac:spMkLst>
            <pc:docMk/>
            <pc:sldMk cId="2925729502" sldId="803"/>
            <ac:spMk id="39" creationId="{54F4C53B-DB3E-B047-889B-7F6795A8F81D}"/>
          </ac:spMkLst>
        </pc:spChg>
        <pc:spChg chg="add mod">
          <ac:chgData name="Ghosh, Sayan" userId="4fe01093-c20f-4d4c-b7b2-6f8983a7c378" providerId="ADAL" clId="{BB3D31B3-3046-754A-BD51-FB9E2D5026B5}" dt="2021-10-20T22:16:20.209" v="13914" actId="14100"/>
          <ac:spMkLst>
            <pc:docMk/>
            <pc:sldMk cId="2925729502" sldId="803"/>
            <ac:spMk id="40" creationId="{490D9B8F-B22C-A245-A6EE-23A3B99CD910}"/>
          </ac:spMkLst>
        </pc:spChg>
        <pc:spChg chg="add mod">
          <ac:chgData name="Ghosh, Sayan" userId="4fe01093-c20f-4d4c-b7b2-6f8983a7c378" providerId="ADAL" clId="{BB3D31B3-3046-754A-BD51-FB9E2D5026B5}" dt="2021-10-20T22:16:52.496" v="13964" actId="1036"/>
          <ac:spMkLst>
            <pc:docMk/>
            <pc:sldMk cId="2925729502" sldId="803"/>
            <ac:spMk id="41" creationId="{54BBCA5D-A475-8F4E-9E60-AA76673112BF}"/>
          </ac:spMkLst>
        </pc:spChg>
        <pc:spChg chg="add mod">
          <ac:chgData name="Ghosh, Sayan" userId="4fe01093-c20f-4d4c-b7b2-6f8983a7c378" providerId="ADAL" clId="{BB3D31B3-3046-754A-BD51-FB9E2D5026B5}" dt="2021-10-20T22:17:07.775" v="13967" actId="14100"/>
          <ac:spMkLst>
            <pc:docMk/>
            <pc:sldMk cId="2925729502" sldId="803"/>
            <ac:spMk id="42" creationId="{8489AF52-15AD-BF4B-B8CF-8E9B83388668}"/>
          </ac:spMkLst>
        </pc:spChg>
        <pc:spChg chg="add mod">
          <ac:chgData name="Ghosh, Sayan" userId="4fe01093-c20f-4d4c-b7b2-6f8983a7c378" providerId="ADAL" clId="{BB3D31B3-3046-754A-BD51-FB9E2D5026B5}" dt="2021-10-20T22:19:26.436" v="14008" actId="1036"/>
          <ac:spMkLst>
            <pc:docMk/>
            <pc:sldMk cId="2925729502" sldId="803"/>
            <ac:spMk id="43" creationId="{594F5A54-44B1-BF48-957E-96855E1A76B0}"/>
          </ac:spMkLst>
        </pc:spChg>
        <pc:spChg chg="add mod">
          <ac:chgData name="Ghosh, Sayan" userId="4fe01093-c20f-4d4c-b7b2-6f8983a7c378" providerId="ADAL" clId="{BB3D31B3-3046-754A-BD51-FB9E2D5026B5}" dt="2021-10-20T22:19:47.175" v="14046" actId="1036"/>
          <ac:spMkLst>
            <pc:docMk/>
            <pc:sldMk cId="2925729502" sldId="803"/>
            <ac:spMk id="44" creationId="{E10C7445-76CB-934D-933E-58FBFA2104DC}"/>
          </ac:spMkLst>
        </pc:spChg>
        <pc:spChg chg="add mod">
          <ac:chgData name="Ghosh, Sayan" userId="4fe01093-c20f-4d4c-b7b2-6f8983a7c378" providerId="ADAL" clId="{BB3D31B3-3046-754A-BD51-FB9E2D5026B5}" dt="2021-10-20T22:20:24.214" v="14101" actId="1036"/>
          <ac:spMkLst>
            <pc:docMk/>
            <pc:sldMk cId="2925729502" sldId="803"/>
            <ac:spMk id="45" creationId="{758032B2-A88F-B34C-82CF-197CFFD320BF}"/>
          </ac:spMkLst>
        </pc:spChg>
        <pc:spChg chg="add mod">
          <ac:chgData name="Ghosh, Sayan" userId="4fe01093-c20f-4d4c-b7b2-6f8983a7c378" providerId="ADAL" clId="{BB3D31B3-3046-754A-BD51-FB9E2D5026B5}" dt="2021-10-20T22:20:49.915" v="14158" actId="1036"/>
          <ac:spMkLst>
            <pc:docMk/>
            <pc:sldMk cId="2925729502" sldId="803"/>
            <ac:spMk id="46" creationId="{81CDD6EE-EBAC-C04A-8DAA-82E205F30C54}"/>
          </ac:spMkLst>
        </pc:spChg>
        <pc:spChg chg="add mod">
          <ac:chgData name="Ghosh, Sayan" userId="4fe01093-c20f-4d4c-b7b2-6f8983a7c378" providerId="ADAL" clId="{BB3D31B3-3046-754A-BD51-FB9E2D5026B5}" dt="2021-10-21T00:53:20.808" v="14685" actId="1036"/>
          <ac:spMkLst>
            <pc:docMk/>
            <pc:sldMk cId="2925729502" sldId="803"/>
            <ac:spMk id="47" creationId="{4B2FA8BD-D0EE-4946-ABB1-BA16A25519DF}"/>
          </ac:spMkLst>
        </pc:spChg>
        <pc:spChg chg="add mod">
          <ac:chgData name="Ghosh, Sayan" userId="4fe01093-c20f-4d4c-b7b2-6f8983a7c378" providerId="ADAL" clId="{BB3D31B3-3046-754A-BD51-FB9E2D5026B5}" dt="2021-10-21T00:53:20.808" v="14685" actId="1036"/>
          <ac:spMkLst>
            <pc:docMk/>
            <pc:sldMk cId="2925729502" sldId="803"/>
            <ac:spMk id="48" creationId="{9D5F8BC1-79C1-F74C-9C11-C3755124BE30}"/>
          </ac:spMkLst>
        </pc:spChg>
        <pc:spChg chg="add mod">
          <ac:chgData name="Ghosh, Sayan" userId="4fe01093-c20f-4d4c-b7b2-6f8983a7c378" providerId="ADAL" clId="{BB3D31B3-3046-754A-BD51-FB9E2D5026B5}" dt="2021-10-21T00:53:20.808" v="14685" actId="1036"/>
          <ac:spMkLst>
            <pc:docMk/>
            <pc:sldMk cId="2925729502" sldId="803"/>
            <ac:spMk id="49" creationId="{B8EACFFE-DBD7-2A49-8E7B-AD95AD588241}"/>
          </ac:spMkLst>
        </pc:spChg>
        <pc:spChg chg="add mod">
          <ac:chgData name="Ghosh, Sayan" userId="4fe01093-c20f-4d4c-b7b2-6f8983a7c378" providerId="ADAL" clId="{BB3D31B3-3046-754A-BD51-FB9E2D5026B5}" dt="2021-10-21T00:57:17.553" v="14725" actId="20577"/>
          <ac:spMkLst>
            <pc:docMk/>
            <pc:sldMk cId="2925729502" sldId="803"/>
            <ac:spMk id="52" creationId="{7E6421A9-8ECB-B349-80F4-6F53D4D79992}"/>
          </ac:spMkLst>
        </pc:spChg>
        <pc:spChg chg="add del mod">
          <ac:chgData name="Ghosh, Sayan" userId="4fe01093-c20f-4d4c-b7b2-6f8983a7c378" providerId="ADAL" clId="{BB3D31B3-3046-754A-BD51-FB9E2D5026B5}" dt="2021-10-20T23:26:49.346" v="14531" actId="478"/>
          <ac:spMkLst>
            <pc:docMk/>
            <pc:sldMk cId="2925729502" sldId="803"/>
            <ac:spMk id="54" creationId="{9C7DAC6D-D24A-8E44-B101-0C247574D763}"/>
          </ac:spMkLst>
        </pc:spChg>
        <pc:spChg chg="add del">
          <ac:chgData name="Ghosh, Sayan" userId="4fe01093-c20f-4d4c-b7b2-6f8983a7c378" providerId="ADAL" clId="{BB3D31B3-3046-754A-BD51-FB9E2D5026B5}" dt="2021-10-20T23:26:54.616" v="14533" actId="22"/>
          <ac:spMkLst>
            <pc:docMk/>
            <pc:sldMk cId="2925729502" sldId="803"/>
            <ac:spMk id="56" creationId="{FB705E4B-AE77-1344-85FF-54B208BED472}"/>
          </ac:spMkLst>
        </pc:spChg>
        <pc:spChg chg="add mod">
          <ac:chgData name="Ghosh, Sayan" userId="4fe01093-c20f-4d4c-b7b2-6f8983a7c378" providerId="ADAL" clId="{BB3D31B3-3046-754A-BD51-FB9E2D5026B5}" dt="2021-10-21T01:35:06.606" v="15147" actId="1076"/>
          <ac:spMkLst>
            <pc:docMk/>
            <pc:sldMk cId="2925729502" sldId="803"/>
            <ac:spMk id="57" creationId="{8CE1ADEC-D91F-1A4B-998F-9ABD25EFA8DB}"/>
          </ac:spMkLst>
        </pc:spChg>
        <pc:spChg chg="add mod">
          <ac:chgData name="Ghosh, Sayan" userId="4fe01093-c20f-4d4c-b7b2-6f8983a7c378" providerId="ADAL" clId="{BB3D31B3-3046-754A-BD51-FB9E2D5026B5}" dt="2021-10-21T01:35:06.606" v="15147" actId="1076"/>
          <ac:spMkLst>
            <pc:docMk/>
            <pc:sldMk cId="2925729502" sldId="803"/>
            <ac:spMk id="58" creationId="{EFCD7766-973A-3047-B7C0-9B8E34512D9D}"/>
          </ac:spMkLst>
        </pc:spChg>
        <pc:spChg chg="add mod">
          <ac:chgData name="Ghosh, Sayan" userId="4fe01093-c20f-4d4c-b7b2-6f8983a7c378" providerId="ADAL" clId="{BB3D31B3-3046-754A-BD51-FB9E2D5026B5}" dt="2021-10-21T01:33:44.008" v="15134" actId="14100"/>
          <ac:spMkLst>
            <pc:docMk/>
            <pc:sldMk cId="2925729502" sldId="803"/>
            <ac:spMk id="59" creationId="{FAEB9C06-8A99-234D-8DD9-3B01A2BCFF8D}"/>
          </ac:spMkLst>
        </pc:spChg>
        <pc:spChg chg="add del mod">
          <ac:chgData name="Ghosh, Sayan" userId="4fe01093-c20f-4d4c-b7b2-6f8983a7c378" providerId="ADAL" clId="{BB3D31B3-3046-754A-BD51-FB9E2D5026B5}" dt="2021-10-21T01:44:01.149" v="15330" actId="478"/>
          <ac:spMkLst>
            <pc:docMk/>
            <pc:sldMk cId="2925729502" sldId="803"/>
            <ac:spMk id="60" creationId="{5B162083-ABBD-9840-BACA-41544C9BED5C}"/>
          </ac:spMkLst>
        </pc:spChg>
        <pc:spChg chg="add mod">
          <ac:chgData name="Ghosh, Sayan" userId="4fe01093-c20f-4d4c-b7b2-6f8983a7c378" providerId="ADAL" clId="{BB3D31B3-3046-754A-BD51-FB9E2D5026B5}" dt="2021-10-21T00:53:44.881" v="14704" actId="1076"/>
          <ac:spMkLst>
            <pc:docMk/>
            <pc:sldMk cId="2925729502" sldId="803"/>
            <ac:spMk id="61" creationId="{1379EF2B-C105-E743-BD17-B7D1AC03EA2A}"/>
          </ac:spMkLst>
        </pc:spChg>
        <pc:spChg chg="add mod">
          <ac:chgData name="Ghosh, Sayan" userId="4fe01093-c20f-4d4c-b7b2-6f8983a7c378" providerId="ADAL" clId="{BB3D31B3-3046-754A-BD51-FB9E2D5026B5}" dt="2021-10-21T01:35:43.802" v="15185" actId="1038"/>
          <ac:spMkLst>
            <pc:docMk/>
            <pc:sldMk cId="2925729502" sldId="803"/>
            <ac:spMk id="62" creationId="{3942D0E9-376F-DF42-BA02-1C4CCD0CCDC9}"/>
          </ac:spMkLst>
        </pc:spChg>
        <pc:spChg chg="add mod">
          <ac:chgData name="Ghosh, Sayan" userId="4fe01093-c20f-4d4c-b7b2-6f8983a7c378" providerId="ADAL" clId="{BB3D31B3-3046-754A-BD51-FB9E2D5026B5}" dt="2021-10-21T01:05:15.818" v="14787" actId="1076"/>
          <ac:spMkLst>
            <pc:docMk/>
            <pc:sldMk cId="2925729502" sldId="803"/>
            <ac:spMk id="63" creationId="{8BB0FB2F-594B-ED4D-BC98-6B97954DC575}"/>
          </ac:spMkLst>
        </pc:spChg>
        <pc:spChg chg="add mod">
          <ac:chgData name="Ghosh, Sayan" userId="4fe01093-c20f-4d4c-b7b2-6f8983a7c378" providerId="ADAL" clId="{BB3D31B3-3046-754A-BD51-FB9E2D5026B5}" dt="2021-10-21T01:44:56.457" v="15387" actId="20577"/>
          <ac:spMkLst>
            <pc:docMk/>
            <pc:sldMk cId="2925729502" sldId="803"/>
            <ac:spMk id="64" creationId="{6BA6D897-7154-324B-B515-E7B2C67E66D3}"/>
          </ac:spMkLst>
        </pc:spChg>
        <pc:spChg chg="add del mod">
          <ac:chgData name="Ghosh, Sayan" userId="4fe01093-c20f-4d4c-b7b2-6f8983a7c378" providerId="ADAL" clId="{BB3D31B3-3046-754A-BD51-FB9E2D5026B5}" dt="2021-10-21T01:35:33.537" v="15151" actId="478"/>
          <ac:spMkLst>
            <pc:docMk/>
            <pc:sldMk cId="2925729502" sldId="803"/>
            <ac:spMk id="65" creationId="{93D21797-4F68-1D4C-842D-4A7A148509D8}"/>
          </ac:spMkLst>
        </pc:spChg>
        <pc:spChg chg="add mod">
          <ac:chgData name="Ghosh, Sayan" userId="4fe01093-c20f-4d4c-b7b2-6f8983a7c378" providerId="ADAL" clId="{BB3D31B3-3046-754A-BD51-FB9E2D5026B5}" dt="2021-10-21T01:34:57.442" v="15146" actId="1076"/>
          <ac:spMkLst>
            <pc:docMk/>
            <pc:sldMk cId="2925729502" sldId="803"/>
            <ac:spMk id="66" creationId="{8A24ED66-5AE7-B544-BA34-B066156D01BF}"/>
          </ac:spMkLst>
        </pc:spChg>
        <pc:spChg chg="add mod">
          <ac:chgData name="Ghosh, Sayan" userId="4fe01093-c20f-4d4c-b7b2-6f8983a7c378" providerId="ADAL" clId="{BB3D31B3-3046-754A-BD51-FB9E2D5026B5}" dt="2021-10-21T01:34:57.442" v="15146" actId="1076"/>
          <ac:spMkLst>
            <pc:docMk/>
            <pc:sldMk cId="2925729502" sldId="803"/>
            <ac:spMk id="67" creationId="{C4C77876-9087-024E-8530-D2726AE36829}"/>
          </ac:spMkLst>
        </pc:spChg>
        <pc:spChg chg="add mod">
          <ac:chgData name="Ghosh, Sayan" userId="4fe01093-c20f-4d4c-b7b2-6f8983a7c378" providerId="ADAL" clId="{BB3D31B3-3046-754A-BD51-FB9E2D5026B5}" dt="2021-10-21T01:33:06.801" v="15133" actId="14100"/>
          <ac:spMkLst>
            <pc:docMk/>
            <pc:sldMk cId="2925729502" sldId="803"/>
            <ac:spMk id="68" creationId="{F1DF4512-2119-1E49-BB0B-2754EAA9A51A}"/>
          </ac:spMkLst>
        </pc:spChg>
        <pc:spChg chg="add mod">
          <ac:chgData name="Ghosh, Sayan" userId="4fe01093-c20f-4d4c-b7b2-6f8983a7c378" providerId="ADAL" clId="{BB3D31B3-3046-754A-BD51-FB9E2D5026B5}" dt="2021-10-21T01:32:53.935" v="15131" actId="14100"/>
          <ac:spMkLst>
            <pc:docMk/>
            <pc:sldMk cId="2925729502" sldId="803"/>
            <ac:spMk id="69" creationId="{0F3B869B-A66E-DC41-8285-11699C921F19}"/>
          </ac:spMkLst>
        </pc:spChg>
        <pc:spChg chg="add mod">
          <ac:chgData name="Ghosh, Sayan" userId="4fe01093-c20f-4d4c-b7b2-6f8983a7c378" providerId="ADAL" clId="{BB3D31B3-3046-754A-BD51-FB9E2D5026B5}" dt="2021-10-21T01:44:07.075" v="15358" actId="1035"/>
          <ac:spMkLst>
            <pc:docMk/>
            <pc:sldMk cId="2925729502" sldId="803"/>
            <ac:spMk id="70" creationId="{02B02D94-ADA0-FF49-BA7A-42D22D01515B}"/>
          </ac:spMkLst>
        </pc:spChg>
        <pc:spChg chg="add mod">
          <ac:chgData name="Ghosh, Sayan" userId="4fe01093-c20f-4d4c-b7b2-6f8983a7c378" providerId="ADAL" clId="{BB3D31B3-3046-754A-BD51-FB9E2D5026B5}" dt="2021-10-21T02:40:44.850" v="15590" actId="14100"/>
          <ac:spMkLst>
            <pc:docMk/>
            <pc:sldMk cId="2925729502" sldId="803"/>
            <ac:spMk id="71" creationId="{5FFCEEF1-2D0C-1D4D-8B68-4A997F7A4AC5}"/>
          </ac:spMkLst>
        </pc:spChg>
        <pc:spChg chg="add del mod">
          <ac:chgData name="Ghosh, Sayan" userId="4fe01093-c20f-4d4c-b7b2-6f8983a7c378" providerId="ADAL" clId="{BB3D31B3-3046-754A-BD51-FB9E2D5026B5}" dt="2021-10-21T02:17:29.301" v="15524" actId="478"/>
          <ac:spMkLst>
            <pc:docMk/>
            <pc:sldMk cId="2925729502" sldId="803"/>
            <ac:spMk id="72" creationId="{F2A1F558-9C5B-754F-A2CC-3B03E4D8CD05}"/>
          </ac:spMkLst>
        </pc:spChg>
        <pc:spChg chg="add mod">
          <ac:chgData name="Ghosh, Sayan" userId="4fe01093-c20f-4d4c-b7b2-6f8983a7c378" providerId="ADAL" clId="{BB3D31B3-3046-754A-BD51-FB9E2D5026B5}" dt="2021-10-21T18:38:54.606" v="20521" actId="20577"/>
          <ac:spMkLst>
            <pc:docMk/>
            <pc:sldMk cId="2925729502" sldId="803"/>
            <ac:spMk id="73" creationId="{D9810FA4-E82A-A94E-AFE2-E98178A102B4}"/>
          </ac:spMkLst>
        </pc:spChg>
        <pc:picChg chg="add mod">
          <ac:chgData name="Ghosh, Sayan" userId="4fe01093-c20f-4d4c-b7b2-6f8983a7c378" providerId="ADAL" clId="{BB3D31B3-3046-754A-BD51-FB9E2D5026B5}" dt="2021-10-20T22:42:30.665" v="14290" actId="1076"/>
          <ac:picMkLst>
            <pc:docMk/>
            <pc:sldMk cId="2925729502" sldId="803"/>
            <ac:picMk id="6" creationId="{5FF43471-B23F-944E-9F84-7FAEDEE6FC2A}"/>
          </ac:picMkLst>
        </pc:picChg>
        <pc:picChg chg="add mod">
          <ac:chgData name="Ghosh, Sayan" userId="4fe01093-c20f-4d4c-b7b2-6f8983a7c378" providerId="ADAL" clId="{BB3D31B3-3046-754A-BD51-FB9E2D5026B5}" dt="2021-10-21T00:53:20.808" v="14685" actId="1036"/>
          <ac:picMkLst>
            <pc:docMk/>
            <pc:sldMk cId="2925729502" sldId="803"/>
            <ac:picMk id="14" creationId="{4F3F5D3A-B410-1F45-B478-57BF8F4FBF50}"/>
          </ac:picMkLst>
        </pc:picChg>
        <pc:picChg chg="add mod">
          <ac:chgData name="Ghosh, Sayan" userId="4fe01093-c20f-4d4c-b7b2-6f8983a7c378" providerId="ADAL" clId="{BB3D31B3-3046-754A-BD51-FB9E2D5026B5}" dt="2021-10-21T00:53:20.808" v="14685" actId="1036"/>
          <ac:picMkLst>
            <pc:docMk/>
            <pc:sldMk cId="2925729502" sldId="803"/>
            <ac:picMk id="16" creationId="{52ACB517-7C74-E347-A953-5EA60B6C2B32}"/>
          </ac:picMkLst>
        </pc:picChg>
        <pc:picChg chg="add mod">
          <ac:chgData name="Ghosh, Sayan" userId="4fe01093-c20f-4d4c-b7b2-6f8983a7c378" providerId="ADAL" clId="{BB3D31B3-3046-754A-BD51-FB9E2D5026B5}" dt="2021-10-21T00:53:20.808" v="14685" actId="1036"/>
          <ac:picMkLst>
            <pc:docMk/>
            <pc:sldMk cId="2925729502" sldId="803"/>
            <ac:picMk id="50" creationId="{138A6881-E9DC-CB44-BAC6-61583B8A3A50}"/>
          </ac:picMkLst>
        </pc:picChg>
        <pc:picChg chg="add mod">
          <ac:chgData name="Ghosh, Sayan" userId="4fe01093-c20f-4d4c-b7b2-6f8983a7c378" providerId="ADAL" clId="{BB3D31B3-3046-754A-BD51-FB9E2D5026B5}" dt="2021-10-21T00:53:20.808" v="14685" actId="1036"/>
          <ac:picMkLst>
            <pc:docMk/>
            <pc:sldMk cId="2925729502" sldId="803"/>
            <ac:picMk id="51" creationId="{214D72C3-0590-FD45-91EA-1A22FD01C8C5}"/>
          </ac:picMkLst>
        </pc:picChg>
        <pc:picChg chg="add del mod">
          <ac:chgData name="Ghosh, Sayan" userId="4fe01093-c20f-4d4c-b7b2-6f8983a7c378" providerId="ADAL" clId="{BB3D31B3-3046-754A-BD51-FB9E2D5026B5}" dt="2021-10-21T00:55:34.992" v="14706" actId="478"/>
          <ac:picMkLst>
            <pc:docMk/>
            <pc:sldMk cId="2925729502" sldId="803"/>
            <ac:picMk id="53" creationId="{27EB279D-381C-AE41-ABF2-39CF37FFEF5C}"/>
          </ac:picMkLst>
        </pc:picChg>
      </pc:sldChg>
      <pc:sldChg chg="addSp delSp modSp add mod">
        <pc:chgData name="Ghosh, Sayan" userId="4fe01093-c20f-4d4c-b7b2-6f8983a7c378" providerId="ADAL" clId="{BB3D31B3-3046-754A-BD51-FB9E2D5026B5}" dt="2021-10-21T18:58:05.084" v="20877" actId="20577"/>
        <pc:sldMkLst>
          <pc:docMk/>
          <pc:sldMk cId="3813199830" sldId="804"/>
        </pc:sldMkLst>
        <pc:spChg chg="mod">
          <ac:chgData name="Ghosh, Sayan" userId="4fe01093-c20f-4d4c-b7b2-6f8983a7c378" providerId="ADAL" clId="{BB3D31B3-3046-754A-BD51-FB9E2D5026B5}" dt="2021-10-20T14:26:27.135" v="11773" actId="20577"/>
          <ac:spMkLst>
            <pc:docMk/>
            <pc:sldMk cId="3813199830" sldId="804"/>
            <ac:spMk id="2" creationId="{EC5D1B27-6290-F24B-8054-E9BEFC0D083B}"/>
          </ac:spMkLst>
        </pc:spChg>
        <pc:spChg chg="mod">
          <ac:chgData name="Ghosh, Sayan" userId="4fe01093-c20f-4d4c-b7b2-6f8983a7c378" providerId="ADAL" clId="{BB3D31B3-3046-754A-BD51-FB9E2D5026B5}" dt="2021-10-21T18:58:05.084" v="20877" actId="20577"/>
          <ac:spMkLst>
            <pc:docMk/>
            <pc:sldMk cId="3813199830" sldId="804"/>
            <ac:spMk id="3" creationId="{8E8E1AE3-BEBE-C846-89D6-F8C5EA3CF64F}"/>
          </ac:spMkLst>
        </pc:spChg>
        <pc:spChg chg="add mod">
          <ac:chgData name="Ghosh, Sayan" userId="4fe01093-c20f-4d4c-b7b2-6f8983a7c378" providerId="ADAL" clId="{BB3D31B3-3046-754A-BD51-FB9E2D5026B5}" dt="2021-10-21T02:46:38.163" v="15656" actId="1037"/>
          <ac:spMkLst>
            <pc:docMk/>
            <pc:sldMk cId="3813199830" sldId="804"/>
            <ac:spMk id="7" creationId="{0094DCBE-05EC-AC4D-AA99-B45222BC969B}"/>
          </ac:spMkLst>
        </pc:spChg>
        <pc:spChg chg="add mod">
          <ac:chgData name="Ghosh, Sayan" userId="4fe01093-c20f-4d4c-b7b2-6f8983a7c378" providerId="ADAL" clId="{BB3D31B3-3046-754A-BD51-FB9E2D5026B5}" dt="2021-10-21T02:44:10.379" v="15612" actId="20577"/>
          <ac:spMkLst>
            <pc:docMk/>
            <pc:sldMk cId="3813199830" sldId="804"/>
            <ac:spMk id="8" creationId="{11981067-CAE9-BC49-882E-F56A55AAE145}"/>
          </ac:spMkLst>
        </pc:spChg>
        <pc:spChg chg="add del mod">
          <ac:chgData name="Ghosh, Sayan" userId="4fe01093-c20f-4d4c-b7b2-6f8983a7c378" providerId="ADAL" clId="{BB3D31B3-3046-754A-BD51-FB9E2D5026B5}" dt="2021-10-21T02:43:55.948" v="15607" actId="478"/>
          <ac:spMkLst>
            <pc:docMk/>
            <pc:sldMk cId="3813199830" sldId="804"/>
            <ac:spMk id="9" creationId="{368812EC-D711-C84A-A972-E5393200DE8D}"/>
          </ac:spMkLst>
        </pc:spChg>
        <pc:spChg chg="add mod">
          <ac:chgData name="Ghosh, Sayan" userId="4fe01093-c20f-4d4c-b7b2-6f8983a7c378" providerId="ADAL" clId="{BB3D31B3-3046-754A-BD51-FB9E2D5026B5}" dt="2021-10-21T02:44:30.493" v="15624" actId="20577"/>
          <ac:spMkLst>
            <pc:docMk/>
            <pc:sldMk cId="3813199830" sldId="804"/>
            <ac:spMk id="10" creationId="{059FD2BA-5701-B243-B200-D4F0BE0A0AB5}"/>
          </ac:spMkLst>
        </pc:spChg>
        <pc:spChg chg="add mod">
          <ac:chgData name="Ghosh, Sayan" userId="4fe01093-c20f-4d4c-b7b2-6f8983a7c378" providerId="ADAL" clId="{BB3D31B3-3046-754A-BD51-FB9E2D5026B5}" dt="2021-10-21T02:45:30.896" v="15647" actId="1036"/>
          <ac:spMkLst>
            <pc:docMk/>
            <pc:sldMk cId="3813199830" sldId="804"/>
            <ac:spMk id="11" creationId="{A3FF9C6A-76DF-5E45-87C5-58D182785DE9}"/>
          </ac:spMkLst>
        </pc:spChg>
        <pc:spChg chg="add mod">
          <ac:chgData name="Ghosh, Sayan" userId="4fe01093-c20f-4d4c-b7b2-6f8983a7c378" providerId="ADAL" clId="{BB3D31B3-3046-754A-BD51-FB9E2D5026B5}" dt="2021-10-21T02:45:10.576" v="15644" actId="20577"/>
          <ac:spMkLst>
            <pc:docMk/>
            <pc:sldMk cId="3813199830" sldId="804"/>
            <ac:spMk id="12" creationId="{B92C55CE-F9D4-DB40-A014-43A5C0D9CDEF}"/>
          </ac:spMkLst>
        </pc:spChg>
        <pc:spChg chg="add mod">
          <ac:chgData name="Ghosh, Sayan" userId="4fe01093-c20f-4d4c-b7b2-6f8983a7c378" providerId="ADAL" clId="{BB3D31B3-3046-754A-BD51-FB9E2D5026B5}" dt="2021-10-21T02:46:23.487" v="15654" actId="1036"/>
          <ac:spMkLst>
            <pc:docMk/>
            <pc:sldMk cId="3813199830" sldId="804"/>
            <ac:spMk id="13" creationId="{264D2037-BAB6-9049-9B54-440C6DFA02A8}"/>
          </ac:spMkLst>
        </pc:spChg>
        <pc:spChg chg="add mod">
          <ac:chgData name="Ghosh, Sayan" userId="4fe01093-c20f-4d4c-b7b2-6f8983a7c378" providerId="ADAL" clId="{BB3D31B3-3046-754A-BD51-FB9E2D5026B5}" dt="2021-10-21T03:16:16.774" v="16481" actId="1036"/>
          <ac:spMkLst>
            <pc:docMk/>
            <pc:sldMk cId="3813199830" sldId="804"/>
            <ac:spMk id="18" creationId="{1085EEEE-B482-204E-A383-7F26C66E890C}"/>
          </ac:spMkLst>
        </pc:spChg>
        <pc:spChg chg="add mod">
          <ac:chgData name="Ghosh, Sayan" userId="4fe01093-c20f-4d4c-b7b2-6f8983a7c378" providerId="ADAL" clId="{BB3D31B3-3046-754A-BD51-FB9E2D5026B5}" dt="2021-10-21T03:16:16.774" v="16481" actId="1036"/>
          <ac:spMkLst>
            <pc:docMk/>
            <pc:sldMk cId="3813199830" sldId="804"/>
            <ac:spMk id="19" creationId="{37162FE0-E04D-E747-AAF7-73DF96F17CD8}"/>
          </ac:spMkLst>
        </pc:spChg>
        <pc:spChg chg="add mod">
          <ac:chgData name="Ghosh, Sayan" userId="4fe01093-c20f-4d4c-b7b2-6f8983a7c378" providerId="ADAL" clId="{BB3D31B3-3046-754A-BD51-FB9E2D5026B5}" dt="2021-10-21T03:16:16.774" v="16481" actId="1036"/>
          <ac:spMkLst>
            <pc:docMk/>
            <pc:sldMk cId="3813199830" sldId="804"/>
            <ac:spMk id="20" creationId="{A379CBEA-B101-2446-829C-2A919A2CFF5B}"/>
          </ac:spMkLst>
        </pc:spChg>
        <pc:spChg chg="add mod">
          <ac:chgData name="Ghosh, Sayan" userId="4fe01093-c20f-4d4c-b7b2-6f8983a7c378" providerId="ADAL" clId="{BB3D31B3-3046-754A-BD51-FB9E2D5026B5}" dt="2021-10-21T03:16:16.774" v="16481" actId="1036"/>
          <ac:spMkLst>
            <pc:docMk/>
            <pc:sldMk cId="3813199830" sldId="804"/>
            <ac:spMk id="21" creationId="{A66B4C78-4FB0-3046-8D31-0590AAA48F92}"/>
          </ac:spMkLst>
        </pc:spChg>
        <pc:spChg chg="add del mod">
          <ac:chgData name="Ghosh, Sayan" userId="4fe01093-c20f-4d4c-b7b2-6f8983a7c378" providerId="ADAL" clId="{BB3D31B3-3046-754A-BD51-FB9E2D5026B5}" dt="2021-10-21T03:12:39.028" v="16347" actId="478"/>
          <ac:spMkLst>
            <pc:docMk/>
            <pc:sldMk cId="3813199830" sldId="804"/>
            <ac:spMk id="22" creationId="{E31CC37A-EDE2-2642-A528-7068B876B3D5}"/>
          </ac:spMkLst>
        </pc:spChg>
        <pc:spChg chg="add mod">
          <ac:chgData name="Ghosh, Sayan" userId="4fe01093-c20f-4d4c-b7b2-6f8983a7c378" providerId="ADAL" clId="{BB3D31B3-3046-754A-BD51-FB9E2D5026B5}" dt="2021-10-21T02:57:27.051" v="15968" actId="14100"/>
          <ac:spMkLst>
            <pc:docMk/>
            <pc:sldMk cId="3813199830" sldId="804"/>
            <ac:spMk id="23" creationId="{DDD09E03-C419-5A42-B5CB-CA35A4770D7C}"/>
          </ac:spMkLst>
        </pc:spChg>
        <pc:spChg chg="add del mod">
          <ac:chgData name="Ghosh, Sayan" userId="4fe01093-c20f-4d4c-b7b2-6f8983a7c378" providerId="ADAL" clId="{BB3D31B3-3046-754A-BD51-FB9E2D5026B5}" dt="2021-10-21T02:58:12.409" v="15970" actId="478"/>
          <ac:spMkLst>
            <pc:docMk/>
            <pc:sldMk cId="3813199830" sldId="804"/>
            <ac:spMk id="24" creationId="{D50741B9-00F5-2A41-923D-BC49E15AFC46}"/>
          </ac:spMkLst>
        </pc:spChg>
        <pc:spChg chg="add mod">
          <ac:chgData name="Ghosh, Sayan" userId="4fe01093-c20f-4d4c-b7b2-6f8983a7c378" providerId="ADAL" clId="{BB3D31B3-3046-754A-BD51-FB9E2D5026B5}" dt="2021-10-21T02:59:04.088" v="16012" actId="14100"/>
          <ac:spMkLst>
            <pc:docMk/>
            <pc:sldMk cId="3813199830" sldId="804"/>
            <ac:spMk id="25" creationId="{4F9B39B1-74D9-4640-B5F3-F8EBB2FB65B5}"/>
          </ac:spMkLst>
        </pc:spChg>
        <pc:spChg chg="add mod">
          <ac:chgData name="Ghosh, Sayan" userId="4fe01093-c20f-4d4c-b7b2-6f8983a7c378" providerId="ADAL" clId="{BB3D31B3-3046-754A-BD51-FB9E2D5026B5}" dt="2021-10-21T02:59:08.555" v="16013" actId="1076"/>
          <ac:spMkLst>
            <pc:docMk/>
            <pc:sldMk cId="3813199830" sldId="804"/>
            <ac:spMk id="26" creationId="{2D550AB6-11E5-124A-A0B5-28BEDBA90DC5}"/>
          </ac:spMkLst>
        </pc:spChg>
        <pc:spChg chg="add mod">
          <ac:chgData name="Ghosh, Sayan" userId="4fe01093-c20f-4d4c-b7b2-6f8983a7c378" providerId="ADAL" clId="{BB3D31B3-3046-754A-BD51-FB9E2D5026B5}" dt="2021-10-21T02:59:33.636" v="16017" actId="1076"/>
          <ac:spMkLst>
            <pc:docMk/>
            <pc:sldMk cId="3813199830" sldId="804"/>
            <ac:spMk id="27" creationId="{E50E44E2-4B9B-0244-8488-7552D095AB5B}"/>
          </ac:spMkLst>
        </pc:spChg>
        <pc:spChg chg="add del mod">
          <ac:chgData name="Ghosh, Sayan" userId="4fe01093-c20f-4d4c-b7b2-6f8983a7c378" providerId="ADAL" clId="{BB3D31B3-3046-754A-BD51-FB9E2D5026B5}" dt="2021-10-21T03:00:20.249" v="16025" actId="478"/>
          <ac:spMkLst>
            <pc:docMk/>
            <pc:sldMk cId="3813199830" sldId="804"/>
            <ac:spMk id="28" creationId="{8757A8BB-09E8-4D41-8FE9-66732B9D8A66}"/>
          </ac:spMkLst>
        </pc:spChg>
        <pc:spChg chg="add mod">
          <ac:chgData name="Ghosh, Sayan" userId="4fe01093-c20f-4d4c-b7b2-6f8983a7c378" providerId="ADAL" clId="{BB3D31B3-3046-754A-BD51-FB9E2D5026B5}" dt="2021-10-21T03:00:14.794" v="16023" actId="14100"/>
          <ac:spMkLst>
            <pc:docMk/>
            <pc:sldMk cId="3813199830" sldId="804"/>
            <ac:spMk id="29" creationId="{FD683CB6-D61A-1D42-9D9D-6DB71A3385E7}"/>
          </ac:spMkLst>
        </pc:spChg>
        <pc:spChg chg="add mod">
          <ac:chgData name="Ghosh, Sayan" userId="4fe01093-c20f-4d4c-b7b2-6f8983a7c378" providerId="ADAL" clId="{BB3D31B3-3046-754A-BD51-FB9E2D5026B5}" dt="2021-10-21T03:00:29.141" v="16026" actId="1076"/>
          <ac:spMkLst>
            <pc:docMk/>
            <pc:sldMk cId="3813199830" sldId="804"/>
            <ac:spMk id="30" creationId="{03A7C1F2-AFBB-5D46-8A17-EB830D95CD9D}"/>
          </ac:spMkLst>
        </pc:spChg>
        <pc:spChg chg="add mod">
          <ac:chgData name="Ghosh, Sayan" userId="4fe01093-c20f-4d4c-b7b2-6f8983a7c378" providerId="ADAL" clId="{BB3D31B3-3046-754A-BD51-FB9E2D5026B5}" dt="2021-10-21T03:00:46.512" v="16028" actId="1076"/>
          <ac:spMkLst>
            <pc:docMk/>
            <pc:sldMk cId="3813199830" sldId="804"/>
            <ac:spMk id="31" creationId="{240A203F-A265-7141-B4A5-F04EA591E35D}"/>
          </ac:spMkLst>
        </pc:spChg>
        <pc:spChg chg="add del mod">
          <ac:chgData name="Ghosh, Sayan" userId="4fe01093-c20f-4d4c-b7b2-6f8983a7c378" providerId="ADAL" clId="{BB3D31B3-3046-754A-BD51-FB9E2D5026B5}" dt="2021-10-21T03:04:42.902" v="16082" actId="478"/>
          <ac:spMkLst>
            <pc:docMk/>
            <pc:sldMk cId="3813199830" sldId="804"/>
            <ac:spMk id="32" creationId="{0BD427FF-176F-184A-A6BB-E5CEE22A2651}"/>
          </ac:spMkLst>
        </pc:spChg>
        <pc:spChg chg="add mod">
          <ac:chgData name="Ghosh, Sayan" userId="4fe01093-c20f-4d4c-b7b2-6f8983a7c378" providerId="ADAL" clId="{BB3D31B3-3046-754A-BD51-FB9E2D5026B5}" dt="2021-10-21T03:12:32.883" v="16345" actId="1036"/>
          <ac:spMkLst>
            <pc:docMk/>
            <pc:sldMk cId="3813199830" sldId="804"/>
            <ac:spMk id="33" creationId="{20393188-4138-2F49-BDE5-998B32324CFA}"/>
          </ac:spMkLst>
        </pc:spChg>
        <pc:spChg chg="add mod">
          <ac:chgData name="Ghosh, Sayan" userId="4fe01093-c20f-4d4c-b7b2-6f8983a7c378" providerId="ADAL" clId="{BB3D31B3-3046-754A-BD51-FB9E2D5026B5}" dt="2021-10-21T03:10:46.719" v="16320" actId="1036"/>
          <ac:spMkLst>
            <pc:docMk/>
            <pc:sldMk cId="3813199830" sldId="804"/>
            <ac:spMk id="34" creationId="{BC16E2C5-2DE1-9549-B69A-523F40519FB8}"/>
          </ac:spMkLst>
        </pc:spChg>
        <pc:spChg chg="add mod">
          <ac:chgData name="Ghosh, Sayan" userId="4fe01093-c20f-4d4c-b7b2-6f8983a7c378" providerId="ADAL" clId="{BB3D31B3-3046-754A-BD51-FB9E2D5026B5}" dt="2021-10-21T03:09:29.380" v="16286" actId="20577"/>
          <ac:spMkLst>
            <pc:docMk/>
            <pc:sldMk cId="3813199830" sldId="804"/>
            <ac:spMk id="35" creationId="{DC46D3B1-3C76-AF49-9FB9-C5FA8F91CE27}"/>
          </ac:spMkLst>
        </pc:spChg>
        <pc:spChg chg="add mod">
          <ac:chgData name="Ghosh, Sayan" userId="4fe01093-c20f-4d4c-b7b2-6f8983a7c378" providerId="ADAL" clId="{BB3D31B3-3046-754A-BD51-FB9E2D5026B5}" dt="2021-10-21T03:08:01.775" v="16220" actId="692"/>
          <ac:spMkLst>
            <pc:docMk/>
            <pc:sldMk cId="3813199830" sldId="804"/>
            <ac:spMk id="36" creationId="{8714A048-E6EE-9041-BE03-F1C9F4AF2983}"/>
          </ac:spMkLst>
        </pc:spChg>
        <pc:spChg chg="add mod">
          <ac:chgData name="Ghosh, Sayan" userId="4fe01093-c20f-4d4c-b7b2-6f8983a7c378" providerId="ADAL" clId="{BB3D31B3-3046-754A-BD51-FB9E2D5026B5}" dt="2021-10-21T03:14:40.486" v="16396" actId="1035"/>
          <ac:spMkLst>
            <pc:docMk/>
            <pc:sldMk cId="3813199830" sldId="804"/>
            <ac:spMk id="37" creationId="{75C2BBA8-0663-F942-9AF8-5955729E6F2C}"/>
          </ac:spMkLst>
        </pc:spChg>
        <pc:spChg chg="add mod">
          <ac:chgData name="Ghosh, Sayan" userId="4fe01093-c20f-4d4c-b7b2-6f8983a7c378" providerId="ADAL" clId="{BB3D31B3-3046-754A-BD51-FB9E2D5026B5}" dt="2021-10-21T03:14:40.486" v="16396" actId="1035"/>
          <ac:spMkLst>
            <pc:docMk/>
            <pc:sldMk cId="3813199830" sldId="804"/>
            <ac:spMk id="38" creationId="{E8A9429D-F028-E744-8A5F-7229621BA320}"/>
          </ac:spMkLst>
        </pc:spChg>
        <pc:spChg chg="add mod">
          <ac:chgData name="Ghosh, Sayan" userId="4fe01093-c20f-4d4c-b7b2-6f8983a7c378" providerId="ADAL" clId="{BB3D31B3-3046-754A-BD51-FB9E2D5026B5}" dt="2021-10-21T03:14:40.486" v="16396" actId="1035"/>
          <ac:spMkLst>
            <pc:docMk/>
            <pc:sldMk cId="3813199830" sldId="804"/>
            <ac:spMk id="39" creationId="{791DBA55-3791-7C4D-971F-F4EEBB27948C}"/>
          </ac:spMkLst>
        </pc:spChg>
        <pc:spChg chg="add mod">
          <ac:chgData name="Ghosh, Sayan" userId="4fe01093-c20f-4d4c-b7b2-6f8983a7c378" providerId="ADAL" clId="{BB3D31B3-3046-754A-BD51-FB9E2D5026B5}" dt="2021-10-21T03:14:40.486" v="16396" actId="1035"/>
          <ac:spMkLst>
            <pc:docMk/>
            <pc:sldMk cId="3813199830" sldId="804"/>
            <ac:spMk id="40" creationId="{3E0DB6DD-D802-7446-830F-F1FEC9CFD78E}"/>
          </ac:spMkLst>
        </pc:spChg>
        <pc:spChg chg="add mod">
          <ac:chgData name="Ghosh, Sayan" userId="4fe01093-c20f-4d4c-b7b2-6f8983a7c378" providerId="ADAL" clId="{BB3D31B3-3046-754A-BD51-FB9E2D5026B5}" dt="2021-10-21T03:12:08.148" v="16337" actId="14100"/>
          <ac:spMkLst>
            <pc:docMk/>
            <pc:sldMk cId="3813199830" sldId="804"/>
            <ac:spMk id="41" creationId="{898870B1-6618-7A4D-AD54-AEB75AD240CF}"/>
          </ac:spMkLst>
        </pc:spChg>
        <pc:spChg chg="add mod">
          <ac:chgData name="Ghosh, Sayan" userId="4fe01093-c20f-4d4c-b7b2-6f8983a7c378" providerId="ADAL" clId="{BB3D31B3-3046-754A-BD51-FB9E2D5026B5}" dt="2021-10-21T03:19:58.836" v="16580" actId="692"/>
          <ac:spMkLst>
            <pc:docMk/>
            <pc:sldMk cId="3813199830" sldId="804"/>
            <ac:spMk id="42" creationId="{5C010EB7-C1B5-9446-9856-5C541AC5D5F6}"/>
          </ac:spMkLst>
        </pc:spChg>
        <pc:spChg chg="add mod">
          <ac:chgData name="Ghosh, Sayan" userId="4fe01093-c20f-4d4c-b7b2-6f8983a7c378" providerId="ADAL" clId="{BB3D31B3-3046-754A-BD51-FB9E2D5026B5}" dt="2021-10-21T03:20:04.368" v="16581" actId="692"/>
          <ac:spMkLst>
            <pc:docMk/>
            <pc:sldMk cId="3813199830" sldId="804"/>
            <ac:spMk id="43" creationId="{648290E7-EA42-8F4C-A6FB-4803299E552C}"/>
          </ac:spMkLst>
        </pc:spChg>
        <pc:spChg chg="add mod">
          <ac:chgData name="Ghosh, Sayan" userId="4fe01093-c20f-4d4c-b7b2-6f8983a7c378" providerId="ADAL" clId="{BB3D31B3-3046-754A-BD51-FB9E2D5026B5}" dt="2021-10-21T03:20:09.317" v="16582" actId="692"/>
          <ac:spMkLst>
            <pc:docMk/>
            <pc:sldMk cId="3813199830" sldId="804"/>
            <ac:spMk id="44" creationId="{6ACF0223-929F-AF44-AFB0-2709DEBBC09C}"/>
          </ac:spMkLst>
        </pc:spChg>
        <pc:spChg chg="add mod">
          <ac:chgData name="Ghosh, Sayan" userId="4fe01093-c20f-4d4c-b7b2-6f8983a7c378" providerId="ADAL" clId="{BB3D31B3-3046-754A-BD51-FB9E2D5026B5}" dt="2021-10-21T03:15:59.922" v="16480" actId="1037"/>
          <ac:spMkLst>
            <pc:docMk/>
            <pc:sldMk cId="3813199830" sldId="804"/>
            <ac:spMk id="45" creationId="{4129870D-3AEA-CA47-B4ED-735CD560D024}"/>
          </ac:spMkLst>
        </pc:spChg>
        <pc:spChg chg="add mod">
          <ac:chgData name="Ghosh, Sayan" userId="4fe01093-c20f-4d4c-b7b2-6f8983a7c378" providerId="ADAL" clId="{BB3D31B3-3046-754A-BD51-FB9E2D5026B5}" dt="2021-10-21T03:18:54.190" v="16530" actId="1036"/>
          <ac:spMkLst>
            <pc:docMk/>
            <pc:sldMk cId="3813199830" sldId="804"/>
            <ac:spMk id="48" creationId="{3856AED8-BBAF-734D-91D9-4BFBFF7906DD}"/>
          </ac:spMkLst>
        </pc:spChg>
        <pc:picChg chg="add mod">
          <ac:chgData name="Ghosh, Sayan" userId="4fe01093-c20f-4d4c-b7b2-6f8983a7c378" providerId="ADAL" clId="{BB3D31B3-3046-754A-BD51-FB9E2D5026B5}" dt="2021-10-21T02:43:08.714" v="15602" actId="1036"/>
          <ac:picMkLst>
            <pc:docMk/>
            <pc:sldMk cId="3813199830" sldId="804"/>
            <ac:picMk id="6" creationId="{D40F844E-CC45-6A4D-8A79-F7C3CD3CCCA5}"/>
          </ac:picMkLst>
        </pc:picChg>
        <pc:picChg chg="add mod">
          <ac:chgData name="Ghosh, Sayan" userId="4fe01093-c20f-4d4c-b7b2-6f8983a7c378" providerId="ADAL" clId="{BB3D31B3-3046-754A-BD51-FB9E2D5026B5}" dt="2021-10-21T03:14:40.486" v="16396" actId="1035"/>
          <ac:picMkLst>
            <pc:docMk/>
            <pc:sldMk cId="3813199830" sldId="804"/>
            <ac:picMk id="15" creationId="{F87A9436-CCED-9746-B1F7-1C88A6BC126E}"/>
          </ac:picMkLst>
        </pc:picChg>
        <pc:picChg chg="add mod">
          <ac:chgData name="Ghosh, Sayan" userId="4fe01093-c20f-4d4c-b7b2-6f8983a7c378" providerId="ADAL" clId="{BB3D31B3-3046-754A-BD51-FB9E2D5026B5}" dt="2021-10-21T03:14:40.486" v="16396" actId="1035"/>
          <ac:picMkLst>
            <pc:docMk/>
            <pc:sldMk cId="3813199830" sldId="804"/>
            <ac:picMk id="17" creationId="{3D7AAB88-0CCA-9740-A07F-73F323D80982}"/>
          </ac:picMkLst>
        </pc:picChg>
        <pc:picChg chg="add mod">
          <ac:chgData name="Ghosh, Sayan" userId="4fe01093-c20f-4d4c-b7b2-6f8983a7c378" providerId="ADAL" clId="{BB3D31B3-3046-754A-BD51-FB9E2D5026B5}" dt="2021-10-21T03:16:36.412" v="16483" actId="1076"/>
          <ac:picMkLst>
            <pc:docMk/>
            <pc:sldMk cId="3813199830" sldId="804"/>
            <ac:picMk id="46" creationId="{8D6512EA-BAAC-3645-AC13-BD63C048E20B}"/>
          </ac:picMkLst>
        </pc:picChg>
        <pc:picChg chg="add mod">
          <ac:chgData name="Ghosh, Sayan" userId="4fe01093-c20f-4d4c-b7b2-6f8983a7c378" providerId="ADAL" clId="{BB3D31B3-3046-754A-BD51-FB9E2D5026B5}" dt="2021-10-21T03:16:40.894" v="16484" actId="1076"/>
          <ac:picMkLst>
            <pc:docMk/>
            <pc:sldMk cId="3813199830" sldId="804"/>
            <ac:picMk id="47" creationId="{F32574AB-6D9F-5D47-BFAD-9C3EF2D5E15B}"/>
          </ac:picMkLst>
        </pc:picChg>
      </pc:sldChg>
      <pc:sldChg chg="addSp delSp modSp new mod modNotesTx">
        <pc:chgData name="Ghosh, Sayan" userId="4fe01093-c20f-4d4c-b7b2-6f8983a7c378" providerId="ADAL" clId="{BB3D31B3-3046-754A-BD51-FB9E2D5026B5}" dt="2021-10-21T18:58:16.589" v="20881" actId="20577"/>
        <pc:sldMkLst>
          <pc:docMk/>
          <pc:sldMk cId="2480702479" sldId="805"/>
        </pc:sldMkLst>
        <pc:spChg chg="mod">
          <ac:chgData name="Ghosh, Sayan" userId="4fe01093-c20f-4d4c-b7b2-6f8983a7c378" providerId="ADAL" clId="{BB3D31B3-3046-754A-BD51-FB9E2D5026B5}" dt="2021-10-21T17:39:23.616" v="19204" actId="20577"/>
          <ac:spMkLst>
            <pc:docMk/>
            <pc:sldMk cId="2480702479" sldId="805"/>
            <ac:spMk id="2" creationId="{337B9F3D-10C1-9247-8260-8C114C44B592}"/>
          </ac:spMkLst>
        </pc:spChg>
        <pc:spChg chg="mod">
          <ac:chgData name="Ghosh, Sayan" userId="4fe01093-c20f-4d4c-b7b2-6f8983a7c378" providerId="ADAL" clId="{BB3D31B3-3046-754A-BD51-FB9E2D5026B5}" dt="2021-10-21T18:58:16.589" v="20881" actId="20577"/>
          <ac:spMkLst>
            <pc:docMk/>
            <pc:sldMk cId="2480702479" sldId="805"/>
            <ac:spMk id="3" creationId="{685C3B1F-DBD2-EA44-8CD7-C1FBE6EB2C1B}"/>
          </ac:spMkLst>
        </pc:spChg>
        <pc:spChg chg="add mod">
          <ac:chgData name="Ghosh, Sayan" userId="4fe01093-c20f-4d4c-b7b2-6f8983a7c378" providerId="ADAL" clId="{BB3D31B3-3046-754A-BD51-FB9E2D5026B5}" dt="2021-10-21T15:26:06.695" v="17610" actId="1038"/>
          <ac:spMkLst>
            <pc:docMk/>
            <pc:sldMk cId="2480702479" sldId="805"/>
            <ac:spMk id="13" creationId="{3D7D9296-2580-6240-BF8A-95A770736EAC}"/>
          </ac:spMkLst>
        </pc:spChg>
        <pc:spChg chg="add mod">
          <ac:chgData name="Ghosh, Sayan" userId="4fe01093-c20f-4d4c-b7b2-6f8983a7c378" providerId="ADAL" clId="{BB3D31B3-3046-754A-BD51-FB9E2D5026B5}" dt="2021-10-21T05:40:12.933" v="16759" actId="20577"/>
          <ac:spMkLst>
            <pc:docMk/>
            <pc:sldMk cId="2480702479" sldId="805"/>
            <ac:spMk id="16" creationId="{08EE26B1-3183-5D46-B120-ED554DE6AD68}"/>
          </ac:spMkLst>
        </pc:spChg>
        <pc:spChg chg="add mod">
          <ac:chgData name="Ghosh, Sayan" userId="4fe01093-c20f-4d4c-b7b2-6f8983a7c378" providerId="ADAL" clId="{BB3D31B3-3046-754A-BD51-FB9E2D5026B5}" dt="2021-10-21T05:40:32.062" v="16771" actId="20577"/>
          <ac:spMkLst>
            <pc:docMk/>
            <pc:sldMk cId="2480702479" sldId="805"/>
            <ac:spMk id="17" creationId="{129775FC-7109-C744-A3E8-22FAE8A16939}"/>
          </ac:spMkLst>
        </pc:spChg>
        <pc:spChg chg="add mod">
          <ac:chgData name="Ghosh, Sayan" userId="4fe01093-c20f-4d4c-b7b2-6f8983a7c378" providerId="ADAL" clId="{BB3D31B3-3046-754A-BD51-FB9E2D5026B5}" dt="2021-10-21T06:12:52.850" v="17339" actId="20577"/>
          <ac:spMkLst>
            <pc:docMk/>
            <pc:sldMk cId="2480702479" sldId="805"/>
            <ac:spMk id="18" creationId="{AED98BAE-DFB8-A240-AF32-73AC68AEF8C8}"/>
          </ac:spMkLst>
        </pc:spChg>
        <pc:spChg chg="add mod">
          <ac:chgData name="Ghosh, Sayan" userId="4fe01093-c20f-4d4c-b7b2-6f8983a7c378" providerId="ADAL" clId="{BB3D31B3-3046-754A-BD51-FB9E2D5026B5}" dt="2021-10-21T06:14:42.373" v="17393" actId="113"/>
          <ac:spMkLst>
            <pc:docMk/>
            <pc:sldMk cId="2480702479" sldId="805"/>
            <ac:spMk id="19" creationId="{A10EA0ED-41C2-E343-BF49-F1601751D6DF}"/>
          </ac:spMkLst>
        </pc:spChg>
        <pc:spChg chg="add mod">
          <ac:chgData name="Ghosh, Sayan" userId="4fe01093-c20f-4d4c-b7b2-6f8983a7c378" providerId="ADAL" clId="{BB3D31B3-3046-754A-BD51-FB9E2D5026B5}" dt="2021-10-21T06:14:45.089" v="17394" actId="113"/>
          <ac:spMkLst>
            <pc:docMk/>
            <pc:sldMk cId="2480702479" sldId="805"/>
            <ac:spMk id="20" creationId="{C48EEADB-83EB-664D-9B6F-FB1519A6219D}"/>
          </ac:spMkLst>
        </pc:spChg>
        <pc:spChg chg="add mod">
          <ac:chgData name="Ghosh, Sayan" userId="4fe01093-c20f-4d4c-b7b2-6f8983a7c378" providerId="ADAL" clId="{BB3D31B3-3046-754A-BD51-FB9E2D5026B5}" dt="2021-10-21T06:14:47.258" v="17395" actId="113"/>
          <ac:spMkLst>
            <pc:docMk/>
            <pc:sldMk cId="2480702479" sldId="805"/>
            <ac:spMk id="21" creationId="{CCE75703-8764-3F41-8C07-EE9CE39CB36E}"/>
          </ac:spMkLst>
        </pc:spChg>
        <pc:spChg chg="add mod">
          <ac:chgData name="Ghosh, Sayan" userId="4fe01093-c20f-4d4c-b7b2-6f8983a7c378" providerId="ADAL" clId="{BB3D31B3-3046-754A-BD51-FB9E2D5026B5}" dt="2021-10-21T06:14:53.579" v="17396" actId="113"/>
          <ac:spMkLst>
            <pc:docMk/>
            <pc:sldMk cId="2480702479" sldId="805"/>
            <ac:spMk id="22" creationId="{E62E4FFA-E677-BE4D-8012-09E090B651B1}"/>
          </ac:spMkLst>
        </pc:spChg>
        <pc:spChg chg="add mod">
          <ac:chgData name="Ghosh, Sayan" userId="4fe01093-c20f-4d4c-b7b2-6f8983a7c378" providerId="ADAL" clId="{BB3D31B3-3046-754A-BD51-FB9E2D5026B5}" dt="2021-10-21T06:14:57.932" v="17398" actId="113"/>
          <ac:spMkLst>
            <pc:docMk/>
            <pc:sldMk cId="2480702479" sldId="805"/>
            <ac:spMk id="23" creationId="{6D24578A-12DD-384A-A4DB-68319B2E7DEA}"/>
          </ac:spMkLst>
        </pc:spChg>
        <pc:spChg chg="add mod">
          <ac:chgData name="Ghosh, Sayan" userId="4fe01093-c20f-4d4c-b7b2-6f8983a7c378" providerId="ADAL" clId="{BB3D31B3-3046-754A-BD51-FB9E2D5026B5}" dt="2021-10-21T06:14:55.816" v="17397" actId="113"/>
          <ac:spMkLst>
            <pc:docMk/>
            <pc:sldMk cId="2480702479" sldId="805"/>
            <ac:spMk id="24" creationId="{D64FC1AC-BB70-0249-87C1-82E5FB847D60}"/>
          </ac:spMkLst>
        </pc:spChg>
        <pc:spChg chg="add mod">
          <ac:chgData name="Ghosh, Sayan" userId="4fe01093-c20f-4d4c-b7b2-6f8983a7c378" providerId="ADAL" clId="{BB3D31B3-3046-754A-BD51-FB9E2D5026B5}" dt="2021-10-21T17:30:09.023" v="18926" actId="1038"/>
          <ac:spMkLst>
            <pc:docMk/>
            <pc:sldMk cId="2480702479" sldId="805"/>
            <ac:spMk id="25" creationId="{B16CA6DD-E76C-4A4B-99B6-BA9742E3AB0E}"/>
          </ac:spMkLst>
        </pc:spChg>
        <pc:spChg chg="add del mod">
          <ac:chgData name="Ghosh, Sayan" userId="4fe01093-c20f-4d4c-b7b2-6f8983a7c378" providerId="ADAL" clId="{BB3D31B3-3046-754A-BD51-FB9E2D5026B5}" dt="2021-10-21T17:29:40.924" v="18912" actId="478"/>
          <ac:spMkLst>
            <pc:docMk/>
            <pc:sldMk cId="2480702479" sldId="805"/>
            <ac:spMk id="26" creationId="{D4C7588A-21D0-FA4E-B582-17D324EB7134}"/>
          </ac:spMkLst>
        </pc:spChg>
        <pc:spChg chg="add mod">
          <ac:chgData name="Ghosh, Sayan" userId="4fe01093-c20f-4d4c-b7b2-6f8983a7c378" providerId="ADAL" clId="{BB3D31B3-3046-754A-BD51-FB9E2D5026B5}" dt="2021-10-21T06:11:24.522" v="17324" actId="1036"/>
          <ac:spMkLst>
            <pc:docMk/>
            <pc:sldMk cId="2480702479" sldId="805"/>
            <ac:spMk id="33" creationId="{5E7F156C-A98C-0047-AADA-8A10A1984BD1}"/>
          </ac:spMkLst>
        </pc:spChg>
        <pc:spChg chg="add mod">
          <ac:chgData name="Ghosh, Sayan" userId="4fe01093-c20f-4d4c-b7b2-6f8983a7c378" providerId="ADAL" clId="{BB3D31B3-3046-754A-BD51-FB9E2D5026B5}" dt="2021-10-21T06:12:23.921" v="17326" actId="1036"/>
          <ac:spMkLst>
            <pc:docMk/>
            <pc:sldMk cId="2480702479" sldId="805"/>
            <ac:spMk id="34" creationId="{45E2790C-979B-5947-B465-13E9C8BCA67A}"/>
          </ac:spMkLst>
        </pc:spChg>
        <pc:spChg chg="add mod">
          <ac:chgData name="Ghosh, Sayan" userId="4fe01093-c20f-4d4c-b7b2-6f8983a7c378" providerId="ADAL" clId="{BB3D31B3-3046-754A-BD51-FB9E2D5026B5}" dt="2021-10-21T06:11:09.131" v="17309" actId="1036"/>
          <ac:spMkLst>
            <pc:docMk/>
            <pc:sldMk cId="2480702479" sldId="805"/>
            <ac:spMk id="35" creationId="{FA5DE29F-8D02-E044-90DF-E5EDCDD9D31D}"/>
          </ac:spMkLst>
        </pc:spChg>
        <pc:spChg chg="add mod">
          <ac:chgData name="Ghosh, Sayan" userId="4fe01093-c20f-4d4c-b7b2-6f8983a7c378" providerId="ADAL" clId="{BB3D31B3-3046-754A-BD51-FB9E2D5026B5}" dt="2021-10-21T17:35:30.261" v="19013" actId="1036"/>
          <ac:spMkLst>
            <pc:docMk/>
            <pc:sldMk cId="2480702479" sldId="805"/>
            <ac:spMk id="36" creationId="{53FD5730-BE56-1940-82A3-1E5CC0F92452}"/>
          </ac:spMkLst>
        </pc:spChg>
        <pc:spChg chg="add mod">
          <ac:chgData name="Ghosh, Sayan" userId="4fe01093-c20f-4d4c-b7b2-6f8983a7c378" providerId="ADAL" clId="{BB3D31B3-3046-754A-BD51-FB9E2D5026B5}" dt="2021-10-21T06:07:55.293" v="17170" actId="207"/>
          <ac:spMkLst>
            <pc:docMk/>
            <pc:sldMk cId="2480702479" sldId="805"/>
            <ac:spMk id="37" creationId="{0793F72C-0244-0E4D-84CB-2A8E3C303FC3}"/>
          </ac:spMkLst>
        </pc:spChg>
        <pc:spChg chg="add mod">
          <ac:chgData name="Ghosh, Sayan" userId="4fe01093-c20f-4d4c-b7b2-6f8983a7c378" providerId="ADAL" clId="{BB3D31B3-3046-754A-BD51-FB9E2D5026B5}" dt="2021-10-21T06:08:18.609" v="17175" actId="1037"/>
          <ac:spMkLst>
            <pc:docMk/>
            <pc:sldMk cId="2480702479" sldId="805"/>
            <ac:spMk id="38" creationId="{54A7D85D-7E2D-6448-A387-959E29897515}"/>
          </ac:spMkLst>
        </pc:spChg>
        <pc:spChg chg="add mod">
          <ac:chgData name="Ghosh, Sayan" userId="4fe01093-c20f-4d4c-b7b2-6f8983a7c378" providerId="ADAL" clId="{BB3D31B3-3046-754A-BD51-FB9E2D5026B5}" dt="2021-10-21T06:08:41.343" v="17177" actId="1076"/>
          <ac:spMkLst>
            <pc:docMk/>
            <pc:sldMk cId="2480702479" sldId="805"/>
            <ac:spMk id="39" creationId="{6CCB770B-18D3-7845-9AD6-C88D2A91A25A}"/>
          </ac:spMkLst>
        </pc:spChg>
        <pc:spChg chg="add mod">
          <ac:chgData name="Ghosh, Sayan" userId="4fe01093-c20f-4d4c-b7b2-6f8983a7c378" providerId="ADAL" clId="{BB3D31B3-3046-754A-BD51-FB9E2D5026B5}" dt="2021-10-21T17:35:36.312" v="19029" actId="1038"/>
          <ac:spMkLst>
            <pc:docMk/>
            <pc:sldMk cId="2480702479" sldId="805"/>
            <ac:spMk id="40" creationId="{B2BE95F5-3816-6844-A3C7-83218121C230}"/>
          </ac:spMkLst>
        </pc:spChg>
        <pc:spChg chg="add mod">
          <ac:chgData name="Ghosh, Sayan" userId="4fe01093-c20f-4d4c-b7b2-6f8983a7c378" providerId="ADAL" clId="{BB3D31B3-3046-754A-BD51-FB9E2D5026B5}" dt="2021-10-21T06:15:33.396" v="17409" actId="1038"/>
          <ac:spMkLst>
            <pc:docMk/>
            <pc:sldMk cId="2480702479" sldId="805"/>
            <ac:spMk id="41" creationId="{49B806F3-C5BF-6149-8B8D-B3E4ECD50DED}"/>
          </ac:spMkLst>
        </pc:spChg>
        <pc:spChg chg="add mod">
          <ac:chgData name="Ghosh, Sayan" userId="4fe01093-c20f-4d4c-b7b2-6f8983a7c378" providerId="ADAL" clId="{BB3D31B3-3046-754A-BD51-FB9E2D5026B5}" dt="2021-10-21T06:15:33.396" v="17409" actId="1038"/>
          <ac:spMkLst>
            <pc:docMk/>
            <pc:sldMk cId="2480702479" sldId="805"/>
            <ac:spMk id="42" creationId="{586D01C1-ADF7-DD49-83D7-E89B7C23A5B5}"/>
          </ac:spMkLst>
        </pc:spChg>
        <pc:spChg chg="add mod">
          <ac:chgData name="Ghosh, Sayan" userId="4fe01093-c20f-4d4c-b7b2-6f8983a7c378" providerId="ADAL" clId="{BB3D31B3-3046-754A-BD51-FB9E2D5026B5}" dt="2021-10-21T06:15:33.396" v="17409" actId="1038"/>
          <ac:spMkLst>
            <pc:docMk/>
            <pc:sldMk cId="2480702479" sldId="805"/>
            <ac:spMk id="43" creationId="{872AA485-F41D-C34F-B1FA-A8017746C74B}"/>
          </ac:spMkLst>
        </pc:spChg>
        <pc:spChg chg="add mod">
          <ac:chgData name="Ghosh, Sayan" userId="4fe01093-c20f-4d4c-b7b2-6f8983a7c378" providerId="ADAL" clId="{BB3D31B3-3046-754A-BD51-FB9E2D5026B5}" dt="2021-10-21T06:15:33.396" v="17409" actId="1038"/>
          <ac:spMkLst>
            <pc:docMk/>
            <pc:sldMk cId="2480702479" sldId="805"/>
            <ac:spMk id="44" creationId="{F1ADC678-C758-4A49-AE18-5A34BE328DBB}"/>
          </ac:spMkLst>
        </pc:spChg>
        <pc:spChg chg="add mod">
          <ac:chgData name="Ghosh, Sayan" userId="4fe01093-c20f-4d4c-b7b2-6f8983a7c378" providerId="ADAL" clId="{BB3D31B3-3046-754A-BD51-FB9E2D5026B5}" dt="2021-10-21T06:17:31.387" v="17422" actId="1038"/>
          <ac:spMkLst>
            <pc:docMk/>
            <pc:sldMk cId="2480702479" sldId="805"/>
            <ac:spMk id="45" creationId="{83B63F70-0261-BF45-B3C2-3C239D65063C}"/>
          </ac:spMkLst>
        </pc:spChg>
        <pc:spChg chg="add mod">
          <ac:chgData name="Ghosh, Sayan" userId="4fe01093-c20f-4d4c-b7b2-6f8983a7c378" providerId="ADAL" clId="{BB3D31B3-3046-754A-BD51-FB9E2D5026B5}" dt="2021-10-21T06:18:06.544" v="17426" actId="1038"/>
          <ac:spMkLst>
            <pc:docMk/>
            <pc:sldMk cId="2480702479" sldId="805"/>
            <ac:spMk id="46" creationId="{D3C8CFB3-4D42-6847-8249-2003CCAE2A27}"/>
          </ac:spMkLst>
        </pc:spChg>
        <pc:spChg chg="add mod">
          <ac:chgData name="Ghosh, Sayan" userId="4fe01093-c20f-4d4c-b7b2-6f8983a7c378" providerId="ADAL" clId="{BB3D31B3-3046-754A-BD51-FB9E2D5026B5}" dt="2021-10-21T06:20:00.636" v="17467" actId="1076"/>
          <ac:spMkLst>
            <pc:docMk/>
            <pc:sldMk cId="2480702479" sldId="805"/>
            <ac:spMk id="47" creationId="{1C5DF8E7-1FD4-3341-B4EB-E00394611F7F}"/>
          </ac:spMkLst>
        </pc:spChg>
        <pc:spChg chg="add mod">
          <ac:chgData name="Ghosh, Sayan" userId="4fe01093-c20f-4d4c-b7b2-6f8983a7c378" providerId="ADAL" clId="{BB3D31B3-3046-754A-BD51-FB9E2D5026B5}" dt="2021-10-21T15:21:40.049" v="17546" actId="1076"/>
          <ac:spMkLst>
            <pc:docMk/>
            <pc:sldMk cId="2480702479" sldId="805"/>
            <ac:spMk id="48" creationId="{3B097FD4-193F-2746-A4BF-25D403342BC9}"/>
          </ac:spMkLst>
        </pc:spChg>
        <pc:spChg chg="add mod">
          <ac:chgData name="Ghosh, Sayan" userId="4fe01093-c20f-4d4c-b7b2-6f8983a7c378" providerId="ADAL" clId="{BB3D31B3-3046-754A-BD51-FB9E2D5026B5}" dt="2021-10-21T15:25:53.173" v="17601" actId="1038"/>
          <ac:spMkLst>
            <pc:docMk/>
            <pc:sldMk cId="2480702479" sldId="805"/>
            <ac:spMk id="49" creationId="{D03E3D56-2DFF-8C4F-B3B8-BA0BF6985B32}"/>
          </ac:spMkLst>
        </pc:spChg>
        <pc:spChg chg="add mod">
          <ac:chgData name="Ghosh, Sayan" userId="4fe01093-c20f-4d4c-b7b2-6f8983a7c378" providerId="ADAL" clId="{BB3D31B3-3046-754A-BD51-FB9E2D5026B5}" dt="2021-10-21T15:25:33.136" v="17589" actId="1038"/>
          <ac:spMkLst>
            <pc:docMk/>
            <pc:sldMk cId="2480702479" sldId="805"/>
            <ac:spMk id="50" creationId="{72DE3116-C5DB-F948-A4C7-90C1373D07CE}"/>
          </ac:spMkLst>
        </pc:spChg>
        <pc:spChg chg="add mod">
          <ac:chgData name="Ghosh, Sayan" userId="4fe01093-c20f-4d4c-b7b2-6f8983a7c378" providerId="ADAL" clId="{BB3D31B3-3046-754A-BD51-FB9E2D5026B5}" dt="2021-10-21T17:32:11.765" v="18962" actId="14100"/>
          <ac:spMkLst>
            <pc:docMk/>
            <pc:sldMk cId="2480702479" sldId="805"/>
            <ac:spMk id="51" creationId="{6FF72A9A-EFF7-8943-9B65-622457F45378}"/>
          </ac:spMkLst>
        </pc:spChg>
        <pc:spChg chg="add mod">
          <ac:chgData name="Ghosh, Sayan" userId="4fe01093-c20f-4d4c-b7b2-6f8983a7c378" providerId="ADAL" clId="{BB3D31B3-3046-754A-BD51-FB9E2D5026B5}" dt="2021-10-21T17:32:20.840" v="18965" actId="1037"/>
          <ac:spMkLst>
            <pc:docMk/>
            <pc:sldMk cId="2480702479" sldId="805"/>
            <ac:spMk id="52" creationId="{3C2A38E7-174B-8F41-B185-D7BD2950B605}"/>
          </ac:spMkLst>
        </pc:spChg>
        <pc:spChg chg="add mod">
          <ac:chgData name="Ghosh, Sayan" userId="4fe01093-c20f-4d4c-b7b2-6f8983a7c378" providerId="ADAL" clId="{BB3D31B3-3046-754A-BD51-FB9E2D5026B5}" dt="2021-10-21T17:34:57.929" v="18967" actId="1076"/>
          <ac:spMkLst>
            <pc:docMk/>
            <pc:sldMk cId="2480702479" sldId="805"/>
            <ac:spMk id="53" creationId="{647E2881-F6D4-DF46-B426-E22D79B89B59}"/>
          </ac:spMkLst>
        </pc:spChg>
        <pc:spChg chg="add mod">
          <ac:chgData name="Ghosh, Sayan" userId="4fe01093-c20f-4d4c-b7b2-6f8983a7c378" providerId="ADAL" clId="{BB3D31B3-3046-754A-BD51-FB9E2D5026B5}" dt="2021-10-21T17:35:05.130" v="18969" actId="1076"/>
          <ac:spMkLst>
            <pc:docMk/>
            <pc:sldMk cId="2480702479" sldId="805"/>
            <ac:spMk id="54" creationId="{34E31EF5-DB20-5147-A29E-20C30BDAD3B0}"/>
          </ac:spMkLst>
        </pc:spChg>
        <pc:spChg chg="add del mod">
          <ac:chgData name="Ghosh, Sayan" userId="4fe01093-c20f-4d4c-b7b2-6f8983a7c378" providerId="ADAL" clId="{BB3D31B3-3046-754A-BD51-FB9E2D5026B5}" dt="2021-10-21T17:36:13.466" v="19043" actId="478"/>
          <ac:spMkLst>
            <pc:docMk/>
            <pc:sldMk cId="2480702479" sldId="805"/>
            <ac:spMk id="55" creationId="{1B5F98B4-98CD-0B46-A6F0-D5DCA620BCE5}"/>
          </ac:spMkLst>
        </pc:spChg>
        <pc:spChg chg="add mod">
          <ac:chgData name="Ghosh, Sayan" userId="4fe01093-c20f-4d4c-b7b2-6f8983a7c378" providerId="ADAL" clId="{BB3D31B3-3046-754A-BD51-FB9E2D5026B5}" dt="2021-10-21T17:36:03.905" v="19039" actId="1038"/>
          <ac:spMkLst>
            <pc:docMk/>
            <pc:sldMk cId="2480702479" sldId="805"/>
            <ac:spMk id="56" creationId="{67E4009C-04F3-0A44-A93B-E14E294D4B92}"/>
          </ac:spMkLst>
        </pc:spChg>
        <pc:spChg chg="add del mod">
          <ac:chgData name="Ghosh, Sayan" userId="4fe01093-c20f-4d4c-b7b2-6f8983a7c378" providerId="ADAL" clId="{BB3D31B3-3046-754A-BD51-FB9E2D5026B5}" dt="2021-10-21T17:36:08.957" v="19041" actId="478"/>
          <ac:spMkLst>
            <pc:docMk/>
            <pc:sldMk cId="2480702479" sldId="805"/>
            <ac:spMk id="57" creationId="{701DF279-EC42-E94F-92AF-D0BF3A3DB85D}"/>
          </ac:spMkLst>
        </pc:spChg>
        <pc:spChg chg="add mod">
          <ac:chgData name="Ghosh, Sayan" userId="4fe01093-c20f-4d4c-b7b2-6f8983a7c378" providerId="ADAL" clId="{BB3D31B3-3046-754A-BD51-FB9E2D5026B5}" dt="2021-10-21T17:36:20.572" v="19044" actId="1076"/>
          <ac:spMkLst>
            <pc:docMk/>
            <pc:sldMk cId="2480702479" sldId="805"/>
            <ac:spMk id="58" creationId="{C555D8C5-2B51-F44E-854B-8E48700F880B}"/>
          </ac:spMkLst>
        </pc:spChg>
        <pc:picChg chg="add del mod">
          <ac:chgData name="Ghosh, Sayan" userId="4fe01093-c20f-4d4c-b7b2-6f8983a7c378" providerId="ADAL" clId="{BB3D31B3-3046-754A-BD51-FB9E2D5026B5}" dt="2021-10-21T05:09:04.382" v="16585" actId="478"/>
          <ac:picMkLst>
            <pc:docMk/>
            <pc:sldMk cId="2480702479" sldId="805"/>
            <ac:picMk id="6" creationId="{82CA1124-CAAE-C049-A983-521CFFD72A26}"/>
          </ac:picMkLst>
        </pc:picChg>
        <pc:picChg chg="add del mod">
          <ac:chgData name="Ghosh, Sayan" userId="4fe01093-c20f-4d4c-b7b2-6f8983a7c378" providerId="ADAL" clId="{BB3D31B3-3046-754A-BD51-FB9E2D5026B5}" dt="2021-10-21T05:19:33.387" v="16609" actId="478"/>
          <ac:picMkLst>
            <pc:docMk/>
            <pc:sldMk cId="2480702479" sldId="805"/>
            <ac:picMk id="8" creationId="{B0CFD3FF-0CF5-034C-AD47-C4F82ED20F55}"/>
          </ac:picMkLst>
        </pc:picChg>
        <pc:picChg chg="add del mod">
          <ac:chgData name="Ghosh, Sayan" userId="4fe01093-c20f-4d4c-b7b2-6f8983a7c378" providerId="ADAL" clId="{BB3D31B3-3046-754A-BD51-FB9E2D5026B5}" dt="2021-10-21T05:19:33.387" v="16609" actId="478"/>
          <ac:picMkLst>
            <pc:docMk/>
            <pc:sldMk cId="2480702479" sldId="805"/>
            <ac:picMk id="10" creationId="{C594976B-CC64-5E4E-B44E-5C2B61A6834C}"/>
          </ac:picMkLst>
        </pc:picChg>
        <pc:picChg chg="add mod">
          <ac:chgData name="Ghosh, Sayan" userId="4fe01093-c20f-4d4c-b7b2-6f8983a7c378" providerId="ADAL" clId="{BB3D31B3-3046-754A-BD51-FB9E2D5026B5}" dt="2021-10-21T06:17:13.309" v="17419" actId="1037"/>
          <ac:picMkLst>
            <pc:docMk/>
            <pc:sldMk cId="2480702479" sldId="805"/>
            <ac:picMk id="12" creationId="{6527DB35-D406-7446-923C-1887F5209196}"/>
          </ac:picMkLst>
        </pc:picChg>
        <pc:picChg chg="add mod">
          <ac:chgData name="Ghosh, Sayan" userId="4fe01093-c20f-4d4c-b7b2-6f8983a7c378" providerId="ADAL" clId="{BB3D31B3-3046-754A-BD51-FB9E2D5026B5}" dt="2021-10-21T05:53:44.537" v="16928" actId="1076"/>
          <ac:picMkLst>
            <pc:docMk/>
            <pc:sldMk cId="2480702479" sldId="805"/>
            <ac:picMk id="14" creationId="{BE4D1D45-F2CB-CE42-B121-702FD8276AAC}"/>
          </ac:picMkLst>
        </pc:picChg>
        <pc:picChg chg="add del mod">
          <ac:chgData name="Ghosh, Sayan" userId="4fe01093-c20f-4d4c-b7b2-6f8983a7c378" providerId="ADAL" clId="{BB3D31B3-3046-754A-BD51-FB9E2D5026B5}" dt="2021-10-21T06:05:00.341" v="17074" actId="478"/>
          <ac:picMkLst>
            <pc:docMk/>
            <pc:sldMk cId="2480702479" sldId="805"/>
            <ac:picMk id="15" creationId="{7A43F902-424D-5D47-8D83-A3AD1658C254}"/>
          </ac:picMkLst>
        </pc:picChg>
        <pc:picChg chg="add del mod">
          <ac:chgData name="Ghosh, Sayan" userId="4fe01093-c20f-4d4c-b7b2-6f8983a7c378" providerId="ADAL" clId="{BB3D31B3-3046-754A-BD51-FB9E2D5026B5}" dt="2021-10-21T06:05:02.701" v="17075" actId="478"/>
          <ac:picMkLst>
            <pc:docMk/>
            <pc:sldMk cId="2480702479" sldId="805"/>
            <ac:picMk id="28" creationId="{6D7ED60F-8941-E542-90AA-CD8FCB5E1C0D}"/>
          </ac:picMkLst>
        </pc:picChg>
        <pc:picChg chg="add del mod">
          <ac:chgData name="Ghosh, Sayan" userId="4fe01093-c20f-4d4c-b7b2-6f8983a7c378" providerId="ADAL" clId="{BB3D31B3-3046-754A-BD51-FB9E2D5026B5}" dt="2021-10-21T06:05:05.869" v="17076" actId="478"/>
          <ac:picMkLst>
            <pc:docMk/>
            <pc:sldMk cId="2480702479" sldId="805"/>
            <ac:picMk id="29" creationId="{59ED3285-4D66-B64E-8B5E-C75157DCE701}"/>
          </ac:picMkLst>
        </pc:picChg>
        <pc:picChg chg="add del mod">
          <ac:chgData name="Ghosh, Sayan" userId="4fe01093-c20f-4d4c-b7b2-6f8983a7c378" providerId="ADAL" clId="{BB3D31B3-3046-754A-BD51-FB9E2D5026B5}" dt="2021-10-21T06:05:10.216" v="17078" actId="478"/>
          <ac:picMkLst>
            <pc:docMk/>
            <pc:sldMk cId="2480702479" sldId="805"/>
            <ac:picMk id="30" creationId="{DF4A15A3-7513-F34A-89CC-C3936E6ECE67}"/>
          </ac:picMkLst>
        </pc:picChg>
        <pc:picChg chg="add del mod">
          <ac:chgData name="Ghosh, Sayan" userId="4fe01093-c20f-4d4c-b7b2-6f8983a7c378" providerId="ADAL" clId="{BB3D31B3-3046-754A-BD51-FB9E2D5026B5}" dt="2021-10-21T06:05:12.032" v="17079" actId="478"/>
          <ac:picMkLst>
            <pc:docMk/>
            <pc:sldMk cId="2480702479" sldId="805"/>
            <ac:picMk id="31" creationId="{96C44F88-2893-7948-BAF5-8DD0EEB7584D}"/>
          </ac:picMkLst>
        </pc:picChg>
        <pc:picChg chg="add del mod">
          <ac:chgData name="Ghosh, Sayan" userId="4fe01093-c20f-4d4c-b7b2-6f8983a7c378" providerId="ADAL" clId="{BB3D31B3-3046-754A-BD51-FB9E2D5026B5}" dt="2021-10-21T06:05:08.297" v="17077" actId="478"/>
          <ac:picMkLst>
            <pc:docMk/>
            <pc:sldMk cId="2480702479" sldId="805"/>
            <ac:picMk id="32" creationId="{2AA3762A-0680-074B-8355-395F4754D32E}"/>
          </ac:picMkLst>
        </pc:picChg>
      </pc:sldChg>
      <pc:sldChg chg="addSp delSp modSp new mod modNotesTx">
        <pc:chgData name="Ghosh, Sayan" userId="4fe01093-c20f-4d4c-b7b2-6f8983a7c378" providerId="ADAL" clId="{BB3D31B3-3046-754A-BD51-FB9E2D5026B5}" dt="2021-10-21T18:58:12.154" v="20879" actId="20577"/>
        <pc:sldMkLst>
          <pc:docMk/>
          <pc:sldMk cId="630617497" sldId="806"/>
        </pc:sldMkLst>
        <pc:spChg chg="mod">
          <ac:chgData name="Ghosh, Sayan" userId="4fe01093-c20f-4d4c-b7b2-6f8983a7c378" providerId="ADAL" clId="{BB3D31B3-3046-754A-BD51-FB9E2D5026B5}" dt="2021-10-21T16:07:34.377" v="17757" actId="20577"/>
          <ac:spMkLst>
            <pc:docMk/>
            <pc:sldMk cId="630617497" sldId="806"/>
            <ac:spMk id="2" creationId="{9526EAD6-BFB3-0E49-9D98-330600867AEE}"/>
          </ac:spMkLst>
        </pc:spChg>
        <pc:spChg chg="mod">
          <ac:chgData name="Ghosh, Sayan" userId="4fe01093-c20f-4d4c-b7b2-6f8983a7c378" providerId="ADAL" clId="{BB3D31B3-3046-754A-BD51-FB9E2D5026B5}" dt="2021-10-21T18:58:12.154" v="20879" actId="20577"/>
          <ac:spMkLst>
            <pc:docMk/>
            <pc:sldMk cId="630617497" sldId="806"/>
            <ac:spMk id="3" creationId="{4890D84A-4C4C-8643-AF83-49FE65AACCFB}"/>
          </ac:spMkLst>
        </pc:spChg>
        <pc:spChg chg="add mod">
          <ac:chgData name="Ghosh, Sayan" userId="4fe01093-c20f-4d4c-b7b2-6f8983a7c378" providerId="ADAL" clId="{BB3D31B3-3046-754A-BD51-FB9E2D5026B5}" dt="2021-10-21T16:04:16.268" v="17730" actId="1035"/>
          <ac:spMkLst>
            <pc:docMk/>
            <pc:sldMk cId="630617497" sldId="806"/>
            <ac:spMk id="9" creationId="{62DAFA7B-41EF-BE43-9B96-6D737802F907}"/>
          </ac:spMkLst>
        </pc:spChg>
        <pc:spChg chg="add mod">
          <ac:chgData name="Ghosh, Sayan" userId="4fe01093-c20f-4d4c-b7b2-6f8983a7c378" providerId="ADAL" clId="{BB3D31B3-3046-754A-BD51-FB9E2D5026B5}" dt="2021-10-21T16:08:34.124" v="17774" actId="1035"/>
          <ac:spMkLst>
            <pc:docMk/>
            <pc:sldMk cId="630617497" sldId="806"/>
            <ac:spMk id="10" creationId="{1ADFE9C4-84DA-2741-98EB-AFB142B883F5}"/>
          </ac:spMkLst>
        </pc:spChg>
        <pc:spChg chg="add mod">
          <ac:chgData name="Ghosh, Sayan" userId="4fe01093-c20f-4d4c-b7b2-6f8983a7c378" providerId="ADAL" clId="{BB3D31B3-3046-754A-BD51-FB9E2D5026B5}" dt="2021-10-21T16:08:20.677" v="17759" actId="1076"/>
          <ac:spMkLst>
            <pc:docMk/>
            <pc:sldMk cId="630617497" sldId="806"/>
            <ac:spMk id="11" creationId="{9C14DDC0-1485-0A46-81D2-F0AC90B27A82}"/>
          </ac:spMkLst>
        </pc:spChg>
        <pc:spChg chg="add mod">
          <ac:chgData name="Ghosh, Sayan" userId="4fe01093-c20f-4d4c-b7b2-6f8983a7c378" providerId="ADAL" clId="{BB3D31B3-3046-754A-BD51-FB9E2D5026B5}" dt="2021-10-21T16:08:41.133" v="17776" actId="20577"/>
          <ac:spMkLst>
            <pc:docMk/>
            <pc:sldMk cId="630617497" sldId="806"/>
            <ac:spMk id="12" creationId="{24F0AE9C-EA1A-C44D-AA2A-16466F26C2AB}"/>
          </ac:spMkLst>
        </pc:spChg>
        <pc:spChg chg="add mod">
          <ac:chgData name="Ghosh, Sayan" userId="4fe01093-c20f-4d4c-b7b2-6f8983a7c378" providerId="ADAL" clId="{BB3D31B3-3046-754A-BD51-FB9E2D5026B5}" dt="2021-10-21T16:08:20.677" v="17759" actId="1076"/>
          <ac:spMkLst>
            <pc:docMk/>
            <pc:sldMk cId="630617497" sldId="806"/>
            <ac:spMk id="13" creationId="{B19B0843-8F00-3842-B760-8AE27DB38005}"/>
          </ac:spMkLst>
        </pc:spChg>
        <pc:spChg chg="add mod">
          <ac:chgData name="Ghosh, Sayan" userId="4fe01093-c20f-4d4c-b7b2-6f8983a7c378" providerId="ADAL" clId="{BB3D31B3-3046-754A-BD51-FB9E2D5026B5}" dt="2021-10-21T17:14:15.749" v="18472" actId="20577"/>
          <ac:spMkLst>
            <pc:docMk/>
            <pc:sldMk cId="630617497" sldId="806"/>
            <ac:spMk id="14" creationId="{0D480B4F-B629-0E43-BA95-2252DC4C3796}"/>
          </ac:spMkLst>
        </pc:spChg>
        <pc:spChg chg="add mod">
          <ac:chgData name="Ghosh, Sayan" userId="4fe01093-c20f-4d4c-b7b2-6f8983a7c378" providerId="ADAL" clId="{BB3D31B3-3046-754A-BD51-FB9E2D5026B5}" dt="2021-10-21T16:20:22.664" v="17897" actId="1037"/>
          <ac:spMkLst>
            <pc:docMk/>
            <pc:sldMk cId="630617497" sldId="806"/>
            <ac:spMk id="15" creationId="{85E445A4-58E9-E049-AE92-37A1A7AD3209}"/>
          </ac:spMkLst>
        </pc:spChg>
        <pc:spChg chg="add mod">
          <ac:chgData name="Ghosh, Sayan" userId="4fe01093-c20f-4d4c-b7b2-6f8983a7c378" providerId="ADAL" clId="{BB3D31B3-3046-754A-BD51-FB9E2D5026B5}" dt="2021-10-21T16:20:25.454" v="17898" actId="1037"/>
          <ac:spMkLst>
            <pc:docMk/>
            <pc:sldMk cId="630617497" sldId="806"/>
            <ac:spMk id="16" creationId="{7AC9A160-79E8-6B49-8A11-B66E72C273A2}"/>
          </ac:spMkLst>
        </pc:spChg>
        <pc:spChg chg="add mod">
          <ac:chgData name="Ghosh, Sayan" userId="4fe01093-c20f-4d4c-b7b2-6f8983a7c378" providerId="ADAL" clId="{BB3D31B3-3046-754A-BD51-FB9E2D5026B5}" dt="2021-10-21T16:20:15.619" v="17895" actId="1037"/>
          <ac:spMkLst>
            <pc:docMk/>
            <pc:sldMk cId="630617497" sldId="806"/>
            <ac:spMk id="17" creationId="{84732B30-90DB-D84F-AF9D-6A27FC9C2D71}"/>
          </ac:spMkLst>
        </pc:spChg>
        <pc:spChg chg="add mod">
          <ac:chgData name="Ghosh, Sayan" userId="4fe01093-c20f-4d4c-b7b2-6f8983a7c378" providerId="ADAL" clId="{BB3D31B3-3046-754A-BD51-FB9E2D5026B5}" dt="2021-10-21T16:20:17.924" v="17896" actId="1037"/>
          <ac:spMkLst>
            <pc:docMk/>
            <pc:sldMk cId="630617497" sldId="806"/>
            <ac:spMk id="18" creationId="{B7E34C3B-17FC-0444-AD50-AAC7F4786F0A}"/>
          </ac:spMkLst>
        </pc:spChg>
        <pc:spChg chg="add mod">
          <ac:chgData name="Ghosh, Sayan" userId="4fe01093-c20f-4d4c-b7b2-6f8983a7c378" providerId="ADAL" clId="{BB3D31B3-3046-754A-BD51-FB9E2D5026B5}" dt="2021-10-21T16:20:09.641" v="17894" actId="1037"/>
          <ac:spMkLst>
            <pc:docMk/>
            <pc:sldMk cId="630617497" sldId="806"/>
            <ac:spMk id="19" creationId="{9098FD7B-C217-8349-99AD-5851487A449E}"/>
          </ac:spMkLst>
        </pc:spChg>
        <pc:spChg chg="add mod">
          <ac:chgData name="Ghosh, Sayan" userId="4fe01093-c20f-4d4c-b7b2-6f8983a7c378" providerId="ADAL" clId="{BB3D31B3-3046-754A-BD51-FB9E2D5026B5}" dt="2021-10-21T16:14:40.877" v="17833" actId="1037"/>
          <ac:spMkLst>
            <pc:docMk/>
            <pc:sldMk cId="630617497" sldId="806"/>
            <ac:spMk id="20" creationId="{476A0C2A-6134-E740-BD36-7C977F1A95E9}"/>
          </ac:spMkLst>
        </pc:spChg>
        <pc:spChg chg="add mod">
          <ac:chgData name="Ghosh, Sayan" userId="4fe01093-c20f-4d4c-b7b2-6f8983a7c378" providerId="ADAL" clId="{BB3D31B3-3046-754A-BD51-FB9E2D5026B5}" dt="2021-10-21T16:16:11.730" v="17881" actId="1037"/>
          <ac:spMkLst>
            <pc:docMk/>
            <pc:sldMk cId="630617497" sldId="806"/>
            <ac:spMk id="21" creationId="{89AE5E65-0768-A04F-8083-59CAB77F69ED}"/>
          </ac:spMkLst>
        </pc:spChg>
        <pc:spChg chg="add mod">
          <ac:chgData name="Ghosh, Sayan" userId="4fe01093-c20f-4d4c-b7b2-6f8983a7c378" providerId="ADAL" clId="{BB3D31B3-3046-754A-BD51-FB9E2D5026B5}" dt="2021-10-21T16:15:55.219" v="17837" actId="1037"/>
          <ac:spMkLst>
            <pc:docMk/>
            <pc:sldMk cId="630617497" sldId="806"/>
            <ac:spMk id="22" creationId="{169AC1FD-DF6C-8D44-8B1A-56D8A3258B5A}"/>
          </ac:spMkLst>
        </pc:spChg>
        <pc:spChg chg="add mod">
          <ac:chgData name="Ghosh, Sayan" userId="4fe01093-c20f-4d4c-b7b2-6f8983a7c378" providerId="ADAL" clId="{BB3D31B3-3046-754A-BD51-FB9E2D5026B5}" dt="2021-10-21T17:38:33.194" v="19194" actId="1038"/>
          <ac:spMkLst>
            <pc:docMk/>
            <pc:sldMk cId="630617497" sldId="806"/>
            <ac:spMk id="23" creationId="{3F0E10AF-A742-1742-A64D-C28E2696FA91}"/>
          </ac:spMkLst>
        </pc:spChg>
        <pc:spChg chg="add mod">
          <ac:chgData name="Ghosh, Sayan" userId="4fe01093-c20f-4d4c-b7b2-6f8983a7c378" providerId="ADAL" clId="{BB3D31B3-3046-754A-BD51-FB9E2D5026B5}" dt="2021-10-21T17:38:33.194" v="19194" actId="1038"/>
          <ac:spMkLst>
            <pc:docMk/>
            <pc:sldMk cId="630617497" sldId="806"/>
            <ac:spMk id="24" creationId="{0C9CE351-DE11-4242-881E-5FE1396CA36F}"/>
          </ac:spMkLst>
        </pc:spChg>
        <pc:spChg chg="add mod">
          <ac:chgData name="Ghosh, Sayan" userId="4fe01093-c20f-4d4c-b7b2-6f8983a7c378" providerId="ADAL" clId="{BB3D31B3-3046-754A-BD51-FB9E2D5026B5}" dt="2021-10-21T16:43:30.523" v="18167" actId="14100"/>
          <ac:spMkLst>
            <pc:docMk/>
            <pc:sldMk cId="630617497" sldId="806"/>
            <ac:spMk id="25" creationId="{E006C219-4EFC-564F-AA96-74737A438147}"/>
          </ac:spMkLst>
        </pc:spChg>
        <pc:spChg chg="add mod">
          <ac:chgData name="Ghosh, Sayan" userId="4fe01093-c20f-4d4c-b7b2-6f8983a7c378" providerId="ADAL" clId="{BB3D31B3-3046-754A-BD51-FB9E2D5026B5}" dt="2021-10-21T16:43:25.156" v="18166" actId="14100"/>
          <ac:spMkLst>
            <pc:docMk/>
            <pc:sldMk cId="630617497" sldId="806"/>
            <ac:spMk id="26" creationId="{20A22E7E-2E6E-4B44-A0A7-8A5FE86A0A72}"/>
          </ac:spMkLst>
        </pc:spChg>
        <pc:spChg chg="add mod">
          <ac:chgData name="Ghosh, Sayan" userId="4fe01093-c20f-4d4c-b7b2-6f8983a7c378" providerId="ADAL" clId="{BB3D31B3-3046-754A-BD51-FB9E2D5026B5}" dt="2021-10-21T16:40:35.441" v="18115" actId="1036"/>
          <ac:spMkLst>
            <pc:docMk/>
            <pc:sldMk cId="630617497" sldId="806"/>
            <ac:spMk id="27" creationId="{01A4E3FE-E7F6-DD4E-887E-A5759BFC0D58}"/>
          </ac:spMkLst>
        </pc:spChg>
        <pc:spChg chg="add del mod">
          <ac:chgData name="Ghosh, Sayan" userId="4fe01093-c20f-4d4c-b7b2-6f8983a7c378" providerId="ADAL" clId="{BB3D31B3-3046-754A-BD51-FB9E2D5026B5}" dt="2021-10-21T16:44:43.759" v="18168" actId="478"/>
          <ac:spMkLst>
            <pc:docMk/>
            <pc:sldMk cId="630617497" sldId="806"/>
            <ac:spMk id="28" creationId="{93F259FF-F022-5048-9736-ED4978A0D089}"/>
          </ac:spMkLst>
        </pc:spChg>
        <pc:spChg chg="add del mod">
          <ac:chgData name="Ghosh, Sayan" userId="4fe01093-c20f-4d4c-b7b2-6f8983a7c378" providerId="ADAL" clId="{BB3D31B3-3046-754A-BD51-FB9E2D5026B5}" dt="2021-10-21T16:44:43.759" v="18168" actId="478"/>
          <ac:spMkLst>
            <pc:docMk/>
            <pc:sldMk cId="630617497" sldId="806"/>
            <ac:spMk id="29" creationId="{89C68656-CDB3-E24E-B8D0-76CB3318F2E4}"/>
          </ac:spMkLst>
        </pc:spChg>
        <pc:spChg chg="add del mod">
          <ac:chgData name="Ghosh, Sayan" userId="4fe01093-c20f-4d4c-b7b2-6f8983a7c378" providerId="ADAL" clId="{BB3D31B3-3046-754A-BD51-FB9E2D5026B5}" dt="2021-10-21T16:44:43.759" v="18168" actId="478"/>
          <ac:spMkLst>
            <pc:docMk/>
            <pc:sldMk cId="630617497" sldId="806"/>
            <ac:spMk id="30" creationId="{B028F8D7-2940-7C4D-BC8C-54239EEA85CA}"/>
          </ac:spMkLst>
        </pc:spChg>
        <pc:spChg chg="add del mod">
          <ac:chgData name="Ghosh, Sayan" userId="4fe01093-c20f-4d4c-b7b2-6f8983a7c378" providerId="ADAL" clId="{BB3D31B3-3046-754A-BD51-FB9E2D5026B5}" dt="2021-10-21T16:44:43.759" v="18168" actId="478"/>
          <ac:spMkLst>
            <pc:docMk/>
            <pc:sldMk cId="630617497" sldId="806"/>
            <ac:spMk id="31" creationId="{CB8F2B51-8DBD-AC44-9ED4-9D6D6787103E}"/>
          </ac:spMkLst>
        </pc:spChg>
        <pc:spChg chg="add mod">
          <ac:chgData name="Ghosh, Sayan" userId="4fe01093-c20f-4d4c-b7b2-6f8983a7c378" providerId="ADAL" clId="{BB3D31B3-3046-754A-BD51-FB9E2D5026B5}" dt="2021-10-21T16:39:51.975" v="18106" actId="1035"/>
          <ac:spMkLst>
            <pc:docMk/>
            <pc:sldMk cId="630617497" sldId="806"/>
            <ac:spMk id="32" creationId="{75F05214-2EBE-A349-BEB3-7F8F2F8563A6}"/>
          </ac:spMkLst>
        </pc:spChg>
        <pc:spChg chg="add mod">
          <ac:chgData name="Ghosh, Sayan" userId="4fe01093-c20f-4d4c-b7b2-6f8983a7c378" providerId="ADAL" clId="{BB3D31B3-3046-754A-BD51-FB9E2D5026B5}" dt="2021-10-21T17:16:45.799" v="18530" actId="14100"/>
          <ac:spMkLst>
            <pc:docMk/>
            <pc:sldMk cId="630617497" sldId="806"/>
            <ac:spMk id="33" creationId="{B5FD2A5A-033B-7443-8025-D332ECBF5611}"/>
          </ac:spMkLst>
        </pc:spChg>
        <pc:spChg chg="add del mod">
          <ac:chgData name="Ghosh, Sayan" userId="4fe01093-c20f-4d4c-b7b2-6f8983a7c378" providerId="ADAL" clId="{BB3D31B3-3046-754A-BD51-FB9E2D5026B5}" dt="2021-10-21T17:02:29.137" v="18170" actId="1035"/>
          <ac:spMkLst>
            <pc:docMk/>
            <pc:sldMk cId="630617497" sldId="806"/>
            <ac:spMk id="34" creationId="{2F5E73C9-DAAB-0745-BEBE-F3C7C5A0D10A}"/>
          </ac:spMkLst>
        </pc:spChg>
        <pc:spChg chg="add del mod">
          <ac:chgData name="Ghosh, Sayan" userId="4fe01093-c20f-4d4c-b7b2-6f8983a7c378" providerId="ADAL" clId="{BB3D31B3-3046-754A-BD51-FB9E2D5026B5}" dt="2021-10-21T17:02:29.137" v="18170" actId="1035"/>
          <ac:spMkLst>
            <pc:docMk/>
            <pc:sldMk cId="630617497" sldId="806"/>
            <ac:spMk id="35" creationId="{57F3EC74-A550-EC45-838D-1496E118A3A0}"/>
          </ac:spMkLst>
        </pc:spChg>
        <pc:spChg chg="add mod">
          <ac:chgData name="Ghosh, Sayan" userId="4fe01093-c20f-4d4c-b7b2-6f8983a7c378" providerId="ADAL" clId="{BB3D31B3-3046-754A-BD51-FB9E2D5026B5}" dt="2021-10-21T17:38:33.194" v="19194" actId="1038"/>
          <ac:spMkLst>
            <pc:docMk/>
            <pc:sldMk cId="630617497" sldId="806"/>
            <ac:spMk id="36" creationId="{964B3C8F-23AE-274E-AF8F-3725594316D7}"/>
          </ac:spMkLst>
        </pc:spChg>
        <pc:spChg chg="add mod">
          <ac:chgData name="Ghosh, Sayan" userId="4fe01093-c20f-4d4c-b7b2-6f8983a7c378" providerId="ADAL" clId="{BB3D31B3-3046-754A-BD51-FB9E2D5026B5}" dt="2021-10-21T17:38:33.194" v="19194" actId="1038"/>
          <ac:spMkLst>
            <pc:docMk/>
            <pc:sldMk cId="630617497" sldId="806"/>
            <ac:spMk id="37" creationId="{92B9A9BC-88B7-8244-84B3-D73705F405C6}"/>
          </ac:spMkLst>
        </pc:spChg>
        <pc:spChg chg="add mod">
          <ac:chgData name="Ghosh, Sayan" userId="4fe01093-c20f-4d4c-b7b2-6f8983a7c378" providerId="ADAL" clId="{BB3D31B3-3046-754A-BD51-FB9E2D5026B5}" dt="2021-10-21T17:38:33.194" v="19194" actId="1038"/>
          <ac:spMkLst>
            <pc:docMk/>
            <pc:sldMk cId="630617497" sldId="806"/>
            <ac:spMk id="38" creationId="{D9C59399-3F8A-0B47-B774-866438EF7CF7}"/>
          </ac:spMkLst>
        </pc:spChg>
        <pc:spChg chg="add mod">
          <ac:chgData name="Ghosh, Sayan" userId="4fe01093-c20f-4d4c-b7b2-6f8983a7c378" providerId="ADAL" clId="{BB3D31B3-3046-754A-BD51-FB9E2D5026B5}" dt="2021-10-21T17:38:33.194" v="19194" actId="1038"/>
          <ac:spMkLst>
            <pc:docMk/>
            <pc:sldMk cId="630617497" sldId="806"/>
            <ac:spMk id="39" creationId="{6885A724-C506-6C40-8F33-CE40BF13C368}"/>
          </ac:spMkLst>
        </pc:spChg>
        <pc:spChg chg="add del mod">
          <ac:chgData name="Ghosh, Sayan" userId="4fe01093-c20f-4d4c-b7b2-6f8983a7c378" providerId="ADAL" clId="{BB3D31B3-3046-754A-BD51-FB9E2D5026B5}" dt="2021-10-21T17:25:06.255" v="18843" actId="478"/>
          <ac:spMkLst>
            <pc:docMk/>
            <pc:sldMk cId="630617497" sldId="806"/>
            <ac:spMk id="40" creationId="{B2A54C98-5551-544C-889F-65EF6185FBED}"/>
          </ac:spMkLst>
        </pc:spChg>
        <pc:spChg chg="add del mod">
          <ac:chgData name="Ghosh, Sayan" userId="4fe01093-c20f-4d4c-b7b2-6f8983a7c378" providerId="ADAL" clId="{BB3D31B3-3046-754A-BD51-FB9E2D5026B5}" dt="2021-10-21T17:25:14.990" v="18845" actId="478"/>
          <ac:spMkLst>
            <pc:docMk/>
            <pc:sldMk cId="630617497" sldId="806"/>
            <ac:spMk id="41" creationId="{8198AD67-FA9B-3745-A23A-373422AB1575}"/>
          </ac:spMkLst>
        </pc:spChg>
        <pc:spChg chg="add mod">
          <ac:chgData name="Ghosh, Sayan" userId="4fe01093-c20f-4d4c-b7b2-6f8983a7c378" providerId="ADAL" clId="{BB3D31B3-3046-754A-BD51-FB9E2D5026B5}" dt="2021-10-21T17:38:33.194" v="19194" actId="1038"/>
          <ac:spMkLst>
            <pc:docMk/>
            <pc:sldMk cId="630617497" sldId="806"/>
            <ac:spMk id="42" creationId="{94E2F595-9F14-0245-9F37-852E804CE8F9}"/>
          </ac:spMkLst>
        </pc:spChg>
        <pc:spChg chg="add mod">
          <ac:chgData name="Ghosh, Sayan" userId="4fe01093-c20f-4d4c-b7b2-6f8983a7c378" providerId="ADAL" clId="{BB3D31B3-3046-754A-BD51-FB9E2D5026B5}" dt="2021-10-21T17:25:37.320" v="18847" actId="1076"/>
          <ac:spMkLst>
            <pc:docMk/>
            <pc:sldMk cId="630617497" sldId="806"/>
            <ac:spMk id="43" creationId="{134425F8-D962-3242-8129-59B92E2B1895}"/>
          </ac:spMkLst>
        </pc:spChg>
        <pc:spChg chg="add mod">
          <ac:chgData name="Ghosh, Sayan" userId="4fe01093-c20f-4d4c-b7b2-6f8983a7c378" providerId="ADAL" clId="{BB3D31B3-3046-754A-BD51-FB9E2D5026B5}" dt="2021-10-21T17:25:44.945" v="18850" actId="14100"/>
          <ac:spMkLst>
            <pc:docMk/>
            <pc:sldMk cId="630617497" sldId="806"/>
            <ac:spMk id="44" creationId="{6EA4DC08-DA72-4347-954E-CA77F7AB3A20}"/>
          </ac:spMkLst>
        </pc:spChg>
        <pc:spChg chg="add mod">
          <ac:chgData name="Ghosh, Sayan" userId="4fe01093-c20f-4d4c-b7b2-6f8983a7c378" providerId="ADAL" clId="{BB3D31B3-3046-754A-BD51-FB9E2D5026B5}" dt="2021-10-21T17:25:57.623" v="18852" actId="1076"/>
          <ac:spMkLst>
            <pc:docMk/>
            <pc:sldMk cId="630617497" sldId="806"/>
            <ac:spMk id="45" creationId="{8EC07404-B2D6-3443-A85E-9DE64F3637F6}"/>
          </ac:spMkLst>
        </pc:spChg>
        <pc:spChg chg="add mod">
          <ac:chgData name="Ghosh, Sayan" userId="4fe01093-c20f-4d4c-b7b2-6f8983a7c378" providerId="ADAL" clId="{BB3D31B3-3046-754A-BD51-FB9E2D5026B5}" dt="2021-10-21T17:26:15.369" v="18855" actId="1036"/>
          <ac:spMkLst>
            <pc:docMk/>
            <pc:sldMk cId="630617497" sldId="806"/>
            <ac:spMk id="46" creationId="{2398C565-95D2-FD4F-81C6-F90DDC7EE477}"/>
          </ac:spMkLst>
        </pc:spChg>
        <pc:spChg chg="add mod">
          <ac:chgData name="Ghosh, Sayan" userId="4fe01093-c20f-4d4c-b7b2-6f8983a7c378" providerId="ADAL" clId="{BB3D31B3-3046-754A-BD51-FB9E2D5026B5}" dt="2021-10-21T17:29:03.425" v="18908" actId="1076"/>
          <ac:spMkLst>
            <pc:docMk/>
            <pc:sldMk cId="630617497" sldId="806"/>
            <ac:spMk id="47" creationId="{23DD9B83-D0C3-284A-850E-C66971393D35}"/>
          </ac:spMkLst>
        </pc:spChg>
        <pc:spChg chg="add del mod">
          <ac:chgData name="Ghosh, Sayan" userId="4fe01093-c20f-4d4c-b7b2-6f8983a7c378" providerId="ADAL" clId="{BB3D31B3-3046-754A-BD51-FB9E2D5026B5}" dt="2021-10-21T17:29:12.675" v="18910" actId="478"/>
          <ac:spMkLst>
            <pc:docMk/>
            <pc:sldMk cId="630617497" sldId="806"/>
            <ac:spMk id="48" creationId="{1C04861D-2537-1D4E-B55D-0AF8382DCCDF}"/>
          </ac:spMkLst>
        </pc:spChg>
        <pc:spChg chg="add mod">
          <ac:chgData name="Ghosh, Sayan" userId="4fe01093-c20f-4d4c-b7b2-6f8983a7c378" providerId="ADAL" clId="{BB3D31B3-3046-754A-BD51-FB9E2D5026B5}" dt="2021-10-21T17:37:59.579" v="19186" actId="1076"/>
          <ac:spMkLst>
            <pc:docMk/>
            <pc:sldMk cId="630617497" sldId="806"/>
            <ac:spMk id="49" creationId="{6CFAAC74-67E5-B949-B0C4-D05ECC168CC6}"/>
          </ac:spMkLst>
        </pc:spChg>
        <pc:spChg chg="add mod">
          <ac:chgData name="Ghosh, Sayan" userId="4fe01093-c20f-4d4c-b7b2-6f8983a7c378" providerId="ADAL" clId="{BB3D31B3-3046-754A-BD51-FB9E2D5026B5}" dt="2021-10-21T17:38:17.673" v="19187" actId="1076"/>
          <ac:spMkLst>
            <pc:docMk/>
            <pc:sldMk cId="630617497" sldId="806"/>
            <ac:spMk id="50" creationId="{8A900AB9-2B12-E549-B792-EFD358D798C8}"/>
          </ac:spMkLst>
        </pc:spChg>
        <pc:picChg chg="add mod">
          <ac:chgData name="Ghosh, Sayan" userId="4fe01093-c20f-4d4c-b7b2-6f8983a7c378" providerId="ADAL" clId="{BB3D31B3-3046-754A-BD51-FB9E2D5026B5}" dt="2021-10-21T16:08:27.794" v="17767" actId="1036"/>
          <ac:picMkLst>
            <pc:docMk/>
            <pc:sldMk cId="630617497" sldId="806"/>
            <ac:picMk id="6" creationId="{BC7A01D9-1FD6-8245-8CD7-52699C26004A}"/>
          </ac:picMkLst>
        </pc:picChg>
        <pc:picChg chg="add mod">
          <ac:chgData name="Ghosh, Sayan" userId="4fe01093-c20f-4d4c-b7b2-6f8983a7c378" providerId="ADAL" clId="{BB3D31B3-3046-754A-BD51-FB9E2D5026B5}" dt="2021-10-21T16:00:07.667" v="17704" actId="14100"/>
          <ac:picMkLst>
            <pc:docMk/>
            <pc:sldMk cId="630617497" sldId="806"/>
            <ac:picMk id="8" creationId="{09EA29DA-9DC8-0942-A415-8F479ACBBEB8}"/>
          </ac:picMkLst>
        </pc:picChg>
      </pc:sldChg>
      <pc:sldChg chg="add del">
        <pc:chgData name="Ghosh, Sayan" userId="4fe01093-c20f-4d4c-b7b2-6f8983a7c378" providerId="ADAL" clId="{BB3D31B3-3046-754A-BD51-FB9E2D5026B5}" dt="2021-10-21T06:20:22.117" v="17468" actId="2696"/>
        <pc:sldMkLst>
          <pc:docMk/>
          <pc:sldMk cId="3213561608" sldId="806"/>
        </pc:sldMkLst>
      </pc:sldChg>
      <pc:sldChg chg="addSp delSp modSp new add del mod modClrScheme chgLayout modNotesTx">
        <pc:chgData name="Ghosh, Sayan" userId="4fe01093-c20f-4d4c-b7b2-6f8983a7c378" providerId="ADAL" clId="{BB3D31B3-3046-754A-BD51-FB9E2D5026B5}" dt="2021-10-21T18:58:21.340" v="20883" actId="20577"/>
        <pc:sldMkLst>
          <pc:docMk/>
          <pc:sldMk cId="2484110984" sldId="807"/>
        </pc:sldMkLst>
        <pc:spChg chg="mod ord">
          <ac:chgData name="Ghosh, Sayan" userId="4fe01093-c20f-4d4c-b7b2-6f8983a7c378" providerId="ADAL" clId="{BB3D31B3-3046-754A-BD51-FB9E2D5026B5}" dt="2021-10-21T17:44:17.386" v="19309" actId="20577"/>
          <ac:spMkLst>
            <pc:docMk/>
            <pc:sldMk cId="2484110984" sldId="807"/>
            <ac:spMk id="2" creationId="{139FAB6F-D02C-2641-8B87-FAB119AF5291}"/>
          </ac:spMkLst>
        </pc:spChg>
        <pc:spChg chg="mod ord">
          <ac:chgData name="Ghosh, Sayan" userId="4fe01093-c20f-4d4c-b7b2-6f8983a7c378" providerId="ADAL" clId="{BB3D31B3-3046-754A-BD51-FB9E2D5026B5}" dt="2021-10-21T18:58:21.340" v="20883" actId="20577"/>
          <ac:spMkLst>
            <pc:docMk/>
            <pc:sldMk cId="2484110984" sldId="807"/>
            <ac:spMk id="3" creationId="{463CF765-4B52-4043-8D20-93825045FDF8}"/>
          </ac:spMkLst>
        </pc:spChg>
        <pc:spChg chg="mod ord">
          <ac:chgData name="Ghosh, Sayan" userId="4fe01093-c20f-4d4c-b7b2-6f8983a7c378" providerId="ADAL" clId="{BB3D31B3-3046-754A-BD51-FB9E2D5026B5}" dt="2021-10-21T17:40:34.358" v="19218" actId="700"/>
          <ac:spMkLst>
            <pc:docMk/>
            <pc:sldMk cId="2484110984" sldId="807"/>
            <ac:spMk id="4" creationId="{43100D8C-3D1A-774B-BBBD-54A6117EADC9}"/>
          </ac:spMkLst>
        </pc:spChg>
        <pc:spChg chg="add mod ord">
          <ac:chgData name="Ghosh, Sayan" userId="4fe01093-c20f-4d4c-b7b2-6f8983a7c378" providerId="ADAL" clId="{BB3D31B3-3046-754A-BD51-FB9E2D5026B5}" dt="2021-10-21T18:54:03.113" v="20841" actId="20577"/>
          <ac:spMkLst>
            <pc:docMk/>
            <pc:sldMk cId="2484110984" sldId="807"/>
            <ac:spMk id="5" creationId="{FA164566-4D91-A248-BF14-440738B90830}"/>
          </ac:spMkLst>
        </pc:spChg>
        <pc:spChg chg="add del mod ord">
          <ac:chgData name="Ghosh, Sayan" userId="4fe01093-c20f-4d4c-b7b2-6f8983a7c378" providerId="ADAL" clId="{BB3D31B3-3046-754A-BD51-FB9E2D5026B5}" dt="2021-10-21T17:40:38.948" v="19219" actId="478"/>
          <ac:spMkLst>
            <pc:docMk/>
            <pc:sldMk cId="2484110984" sldId="807"/>
            <ac:spMk id="6" creationId="{5EA0ED43-18D3-CE45-BA3A-530FB8EA3542}"/>
          </ac:spMkLst>
        </pc:spChg>
      </pc:sldChg>
      <pc:sldChg chg="addSp delSp modSp add mod">
        <pc:chgData name="Ghosh, Sayan" userId="4fe01093-c20f-4d4c-b7b2-6f8983a7c378" providerId="ADAL" clId="{BB3D31B3-3046-754A-BD51-FB9E2D5026B5}" dt="2021-10-21T18:58:26.998" v="20885" actId="20577"/>
        <pc:sldMkLst>
          <pc:docMk/>
          <pc:sldMk cId="3841342045" sldId="808"/>
        </pc:sldMkLst>
        <pc:spChg chg="mod">
          <ac:chgData name="Ghosh, Sayan" userId="4fe01093-c20f-4d4c-b7b2-6f8983a7c378" providerId="ADAL" clId="{BB3D31B3-3046-754A-BD51-FB9E2D5026B5}" dt="2021-10-21T17:41:49.842" v="19242" actId="20577"/>
          <ac:spMkLst>
            <pc:docMk/>
            <pc:sldMk cId="3841342045" sldId="808"/>
            <ac:spMk id="2" creationId="{139FAB6F-D02C-2641-8B87-FAB119AF5291}"/>
          </ac:spMkLst>
        </pc:spChg>
        <pc:spChg chg="mod">
          <ac:chgData name="Ghosh, Sayan" userId="4fe01093-c20f-4d4c-b7b2-6f8983a7c378" providerId="ADAL" clId="{BB3D31B3-3046-754A-BD51-FB9E2D5026B5}" dt="2021-10-21T18:58:26.998" v="20885" actId="20577"/>
          <ac:spMkLst>
            <pc:docMk/>
            <pc:sldMk cId="3841342045" sldId="808"/>
            <ac:spMk id="3" creationId="{463CF765-4B52-4043-8D20-93825045FDF8}"/>
          </ac:spMkLst>
        </pc:spChg>
        <pc:spChg chg="del">
          <ac:chgData name="Ghosh, Sayan" userId="4fe01093-c20f-4d4c-b7b2-6f8983a7c378" providerId="ADAL" clId="{BB3D31B3-3046-754A-BD51-FB9E2D5026B5}" dt="2021-10-21T17:41:53.332" v="19243" actId="478"/>
          <ac:spMkLst>
            <pc:docMk/>
            <pc:sldMk cId="3841342045" sldId="808"/>
            <ac:spMk id="5" creationId="{FA164566-4D91-A248-BF14-440738B90830}"/>
          </ac:spMkLst>
        </pc:spChg>
        <pc:spChg chg="mod">
          <ac:chgData name="Ghosh, Sayan" userId="4fe01093-c20f-4d4c-b7b2-6f8983a7c378" providerId="ADAL" clId="{BB3D31B3-3046-754A-BD51-FB9E2D5026B5}" dt="2021-10-21T18:25:24.462" v="20168" actId="20577"/>
          <ac:spMkLst>
            <pc:docMk/>
            <pc:sldMk cId="3841342045" sldId="808"/>
            <ac:spMk id="7" creationId="{3191A24A-27AB-274C-B47B-8D9CC7E1AD32}"/>
          </ac:spMkLst>
        </pc:spChg>
        <pc:spChg chg="mod">
          <ac:chgData name="Ghosh, Sayan" userId="4fe01093-c20f-4d4c-b7b2-6f8983a7c378" providerId="ADAL" clId="{BB3D31B3-3046-754A-BD51-FB9E2D5026B5}" dt="2021-10-21T17:43:00.517" v="19263"/>
          <ac:spMkLst>
            <pc:docMk/>
            <pc:sldMk cId="3841342045" sldId="808"/>
            <ac:spMk id="8" creationId="{45FC3464-633F-5443-8177-139667A908DE}"/>
          </ac:spMkLst>
        </pc:spChg>
        <pc:spChg chg="mod">
          <ac:chgData name="Ghosh, Sayan" userId="4fe01093-c20f-4d4c-b7b2-6f8983a7c378" providerId="ADAL" clId="{BB3D31B3-3046-754A-BD51-FB9E2D5026B5}" dt="2021-10-21T17:43:00.517" v="19263"/>
          <ac:spMkLst>
            <pc:docMk/>
            <pc:sldMk cId="3841342045" sldId="808"/>
            <ac:spMk id="9" creationId="{91C40AFB-6FEA-FB4C-88C3-0C67C0D6F9CC}"/>
          </ac:spMkLst>
        </pc:spChg>
        <pc:spChg chg="mod">
          <ac:chgData name="Ghosh, Sayan" userId="4fe01093-c20f-4d4c-b7b2-6f8983a7c378" providerId="ADAL" clId="{BB3D31B3-3046-754A-BD51-FB9E2D5026B5}" dt="2021-10-21T17:43:00.517" v="19263"/>
          <ac:spMkLst>
            <pc:docMk/>
            <pc:sldMk cId="3841342045" sldId="808"/>
            <ac:spMk id="10" creationId="{9009C463-4A3A-0048-A62A-DD22B33A525C}"/>
          </ac:spMkLst>
        </pc:spChg>
        <pc:spChg chg="mod">
          <ac:chgData name="Ghosh, Sayan" userId="4fe01093-c20f-4d4c-b7b2-6f8983a7c378" providerId="ADAL" clId="{BB3D31B3-3046-754A-BD51-FB9E2D5026B5}" dt="2021-10-21T17:43:00.517" v="19263"/>
          <ac:spMkLst>
            <pc:docMk/>
            <pc:sldMk cId="3841342045" sldId="808"/>
            <ac:spMk id="11" creationId="{3F3D2791-DD4C-7E44-BAE2-A29E02B5F0EC}"/>
          </ac:spMkLst>
        </pc:spChg>
        <pc:spChg chg="mod">
          <ac:chgData name="Ghosh, Sayan" userId="4fe01093-c20f-4d4c-b7b2-6f8983a7c378" providerId="ADAL" clId="{BB3D31B3-3046-754A-BD51-FB9E2D5026B5}" dt="2021-10-21T17:43:00.517" v="19263"/>
          <ac:spMkLst>
            <pc:docMk/>
            <pc:sldMk cId="3841342045" sldId="808"/>
            <ac:spMk id="12" creationId="{53CF20E7-7376-764A-87FB-A0C912B0D51E}"/>
          </ac:spMkLst>
        </pc:spChg>
        <pc:spChg chg="mod">
          <ac:chgData name="Ghosh, Sayan" userId="4fe01093-c20f-4d4c-b7b2-6f8983a7c378" providerId="ADAL" clId="{BB3D31B3-3046-754A-BD51-FB9E2D5026B5}" dt="2021-10-21T17:43:00.517" v="19263"/>
          <ac:spMkLst>
            <pc:docMk/>
            <pc:sldMk cId="3841342045" sldId="808"/>
            <ac:spMk id="13" creationId="{7B9AD79E-9FD7-9E4C-B283-177537C8188F}"/>
          </ac:spMkLst>
        </pc:spChg>
        <pc:spChg chg="add mod">
          <ac:chgData name="Ghosh, Sayan" userId="4fe01093-c20f-4d4c-b7b2-6f8983a7c378" providerId="ADAL" clId="{BB3D31B3-3046-754A-BD51-FB9E2D5026B5}" dt="2021-10-21T17:48:48.349" v="19391" actId="1076"/>
          <ac:spMkLst>
            <pc:docMk/>
            <pc:sldMk cId="3841342045" sldId="808"/>
            <ac:spMk id="15" creationId="{7273426D-7782-9344-BA08-BAA347012AE0}"/>
          </ac:spMkLst>
        </pc:spChg>
        <pc:grpChg chg="add mod">
          <ac:chgData name="Ghosh, Sayan" userId="4fe01093-c20f-4d4c-b7b2-6f8983a7c378" providerId="ADAL" clId="{BB3D31B3-3046-754A-BD51-FB9E2D5026B5}" dt="2021-10-21T17:43:07.185" v="19264" actId="1076"/>
          <ac:grpSpMkLst>
            <pc:docMk/>
            <pc:sldMk cId="3841342045" sldId="808"/>
            <ac:grpSpMk id="6" creationId="{50CA5ECC-F06B-4847-9CD2-1156BC875F2D}"/>
          </ac:grpSpMkLst>
        </pc:grpChg>
      </pc:sldChg>
      <pc:sldMasterChg chg="delSldLayout">
        <pc:chgData name="Ghosh, Sayan" userId="4fe01093-c20f-4d4c-b7b2-6f8983a7c378" providerId="ADAL" clId="{BB3D31B3-3046-754A-BD51-FB9E2D5026B5}" dt="2021-10-07T19:33:40.994" v="281" actId="2696"/>
        <pc:sldMasterMkLst>
          <pc:docMk/>
          <pc:sldMasterMk cId="1404734851" sldId="2147483728"/>
        </pc:sldMasterMkLst>
        <pc:sldLayoutChg chg="del">
          <pc:chgData name="Ghosh, Sayan" userId="4fe01093-c20f-4d4c-b7b2-6f8983a7c378" providerId="ADAL" clId="{BB3D31B3-3046-754A-BD51-FB9E2D5026B5}" dt="2021-10-07T19:33:40.994" v="281" actId="2696"/>
          <pc:sldLayoutMkLst>
            <pc:docMk/>
            <pc:sldMasterMk cId="1404734851" sldId="2147483728"/>
            <pc:sldLayoutMk cId="2144662217" sldId="2147483761"/>
          </pc:sldLayoutMkLst>
        </pc:sldLayoutChg>
      </pc:sldMasterChg>
      <pc:sldMasterChg chg="delSldLayout">
        <pc:chgData name="Ghosh, Sayan" userId="4fe01093-c20f-4d4c-b7b2-6f8983a7c378" providerId="ADAL" clId="{BB3D31B3-3046-754A-BD51-FB9E2D5026B5}" dt="2021-10-07T18:46:44.479" v="24" actId="2696"/>
        <pc:sldMasterMkLst>
          <pc:docMk/>
          <pc:sldMasterMk cId="4248853543" sldId="2147483738"/>
        </pc:sldMasterMkLst>
        <pc:sldLayoutChg chg="del">
          <pc:chgData name="Ghosh, Sayan" userId="4fe01093-c20f-4d4c-b7b2-6f8983a7c378" providerId="ADAL" clId="{BB3D31B3-3046-754A-BD51-FB9E2D5026B5}" dt="2021-10-07T18:46:44.479" v="24" actId="2696"/>
          <pc:sldLayoutMkLst>
            <pc:docMk/>
            <pc:sldMasterMk cId="4248853543" sldId="2147483738"/>
            <pc:sldLayoutMk cId="3193970473" sldId="2147483765"/>
          </pc:sldLayoutMkLst>
        </pc:sldLayoutChg>
      </pc:sldMasterChg>
      <pc:sldMasterChg chg="addSp modTransition modSldLayout">
        <pc:chgData name="Ghosh, Sayan" userId="4fe01093-c20f-4d4c-b7b2-6f8983a7c378" providerId="ADAL" clId="{BB3D31B3-3046-754A-BD51-FB9E2D5026B5}" dt="2021-10-07T18:46:00.081" v="19"/>
        <pc:sldMasterMkLst>
          <pc:docMk/>
          <pc:sldMasterMk cId="3756677756" sldId="2147483746"/>
        </pc:sldMasterMkLst>
        <pc:spChg chg="add">
          <ac:chgData name="Ghosh, Sayan" userId="4fe01093-c20f-4d4c-b7b2-6f8983a7c378" providerId="ADAL" clId="{BB3D31B3-3046-754A-BD51-FB9E2D5026B5}" dt="2021-10-07T18:46:00.081" v="19"/>
          <ac:spMkLst>
            <pc:docMk/>
            <pc:sldMasterMk cId="3756677756" sldId="2147483746"/>
            <ac:spMk id="11" creationId="{2572641E-8C31-924A-95B2-FD3EB7CCDE57}"/>
          </ac:spMkLst>
        </pc:spChg>
        <pc:picChg chg="add">
          <ac:chgData name="Ghosh, Sayan" userId="4fe01093-c20f-4d4c-b7b2-6f8983a7c378" providerId="ADAL" clId="{BB3D31B3-3046-754A-BD51-FB9E2D5026B5}" dt="2021-10-07T18:46:00.081" v="19"/>
          <ac:picMkLst>
            <pc:docMk/>
            <pc:sldMasterMk cId="3756677756" sldId="2147483746"/>
            <ac:picMk id="12" creationId="{6C7943A6-DC31-3E4F-B24C-5F33342AB7E1}"/>
          </ac:picMkLst>
        </pc:picChg>
        <pc:sldLayoutChg chg="modTransition">
          <pc:chgData name="Ghosh, Sayan" userId="4fe01093-c20f-4d4c-b7b2-6f8983a7c378" providerId="ADAL" clId="{BB3D31B3-3046-754A-BD51-FB9E2D5026B5}" dt="2021-10-07T18:46:00.081" v="19"/>
          <pc:sldLayoutMkLst>
            <pc:docMk/>
            <pc:sldMasterMk cId="3756677756" sldId="2147483746"/>
            <pc:sldLayoutMk cId="1408315386" sldId="214748374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0A31A-19FD-E948-84FE-618494EECCDF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CE1B3-C980-6846-8849-6B0FF407A7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663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DB9A1-F6A1-9D40-82E7-3633A601FD23}" type="datetimeFigureOut">
              <a:rPr lang="en-US" smtClean="0"/>
              <a:pPr/>
              <a:t>10/26/21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5324A-0D9B-9A43-AE72-6DBF244396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889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513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3028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542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6055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570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9083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597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2112" algn="l" defTabSz="731513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74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962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Both codes are MPI-based.</a:t>
            </a:r>
          </a:p>
          <a:p>
            <a:r>
              <a:rPr lang="en-US" dirty="0"/>
              <a:t>Replication in Ripples means per node memory can determine how many </a:t>
            </a:r>
            <a:r>
              <a:rPr lang="en-US" dirty="0" err="1"/>
              <a:t>ppn</a:t>
            </a:r>
            <a:endParaRPr lang="en-US" dirty="0"/>
          </a:p>
          <a:p>
            <a:r>
              <a:rPr lang="en-US" dirty="0"/>
              <a:t>No problem for </a:t>
            </a:r>
            <a:r>
              <a:rPr lang="en-US" dirty="0" err="1"/>
              <a:t>miniVite</a:t>
            </a:r>
            <a:r>
              <a:rPr lang="en-US" dirty="0"/>
              <a:t>, as it distributes a graph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7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Despite of the bias in estimating distributed-memory platforms, Optane provides very similar or better $-perf in all cases.</a:t>
            </a:r>
          </a:p>
          <a:p>
            <a:pPr marL="0" marR="0" lvl="0" indent="0" algn="l" defTabSz="7315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2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Optane-based systems provide 25% more memory for 20–30% cost reduction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536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Different access patterns, locality and parallelism – applications.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043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15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246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86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92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Emphasize the high-level contrasts </a:t>
            </a:r>
            <a:r>
              <a:rPr lang="en-US" sz="192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w.r.t.</a:t>
            </a:r>
            <a:r>
              <a:rPr lang="en-US" sz="192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working set composition, partitioning strategy, access patterns, and synchronization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910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451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defTabSz="457200"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AppDirect</a:t>
            </a:r>
            <a:r>
              <a:rPr lang="en-US" sz="2000" kern="0" dirty="0">
                <a:solidFill>
                  <a:srgbClr val="000000"/>
                </a:solidFill>
              </a:rPr>
              <a:t>/Memory can equal DRAM</a:t>
            </a:r>
          </a:p>
          <a:p>
            <a:pPr marL="228600" lvl="0" indent="-228600" defTabSz="457200">
              <a:buFont typeface="Arial" panose="020B0604020202020204" pitchFamily="34" charset="0"/>
              <a:buChar char="•"/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gkdax</a:t>
            </a:r>
            <a:r>
              <a:rPr lang="en-US" sz="2000" kern="0" dirty="0">
                <a:solidFill>
                  <a:srgbClr val="000000"/>
                </a:solidFill>
              </a:rPr>
              <a:t> for </a:t>
            </a:r>
            <a:r>
              <a:rPr lang="en-US" sz="2000" kern="0" dirty="0" err="1">
                <a:solidFill>
                  <a:srgbClr val="000000"/>
                </a:solidFill>
              </a:rPr>
              <a:t>friendster</a:t>
            </a:r>
            <a:r>
              <a:rPr lang="en-US" sz="2000" kern="0" dirty="0">
                <a:solidFill>
                  <a:srgbClr val="000000"/>
                </a:solidFill>
              </a:rPr>
              <a:t> and moliere2016</a:t>
            </a:r>
          </a:p>
          <a:p>
            <a:pPr marL="228600" lvl="0" indent="-228600" defTabSz="457200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gmem2 for moliere2016</a:t>
            </a:r>
          </a:p>
          <a:p>
            <a:pPr marL="228600" lvl="0" indent="-228600" defTabSz="457200">
              <a:buFont typeface="Arial" panose="020B0604020202020204" pitchFamily="34" charset="0"/>
              <a:buChar char="•"/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rmem</a:t>
            </a:r>
            <a:r>
              <a:rPr lang="en-US" sz="2000" kern="0" dirty="0">
                <a:solidFill>
                  <a:srgbClr val="000000"/>
                </a:solidFill>
              </a:rPr>
              <a:t>  for slash, talk, </a:t>
            </a:r>
            <a:r>
              <a:rPr lang="en-US" sz="2000" kern="0" dirty="0" err="1">
                <a:solidFill>
                  <a:srgbClr val="000000"/>
                </a:solidFill>
              </a:rPr>
              <a:t>topcats</a:t>
            </a:r>
            <a:r>
              <a:rPr lang="en-US" sz="2000" kern="0" dirty="0">
                <a:solidFill>
                  <a:srgbClr val="000000"/>
                </a:solidFill>
              </a:rPr>
              <a:t> at 192 threads</a:t>
            </a:r>
          </a:p>
          <a:p>
            <a:pPr marL="228600" lvl="0" indent="-228600" defTabSz="457200">
              <a:buFont typeface="Arial" panose="020B0604020202020204" pitchFamily="34" charset="0"/>
              <a:buChar char="•"/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rkdax</a:t>
            </a:r>
            <a:r>
              <a:rPr lang="en-US" sz="2000" kern="0" dirty="0">
                <a:solidFill>
                  <a:srgbClr val="000000"/>
                </a:solidFill>
              </a:rPr>
              <a:t>{2|3} for slash, twitter, and talk (≤64 threads)</a:t>
            </a:r>
          </a:p>
          <a:p>
            <a:endParaRPr lang="en-US" dirty="0"/>
          </a:p>
          <a:p>
            <a:pPr lvl="0" defTabSz="457200"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AppDirect</a:t>
            </a:r>
            <a:r>
              <a:rPr lang="en-US" sz="2000" kern="0" dirty="0">
                <a:solidFill>
                  <a:srgbClr val="000000"/>
                </a:solidFill>
              </a:rPr>
              <a:t> can beat Memory:</a:t>
            </a:r>
          </a:p>
          <a:p>
            <a:pPr marL="228600" lvl="0" indent="-228600" defTabSz="457200">
              <a:buFont typeface="Arial" panose="020B0604020202020204" pitchFamily="34" charset="0"/>
              <a:buChar char="•"/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gkdax</a:t>
            </a:r>
            <a:r>
              <a:rPr lang="en-US" sz="2000" kern="0" dirty="0">
                <a:solidFill>
                  <a:srgbClr val="000000"/>
                </a:solidFill>
              </a:rPr>
              <a:t> &gt; </a:t>
            </a:r>
            <a:r>
              <a:rPr lang="en-US" sz="2000" kern="0" dirty="0" err="1">
                <a:solidFill>
                  <a:srgbClr val="000000"/>
                </a:solidFill>
              </a:rPr>
              <a:t>gmem</a:t>
            </a:r>
            <a:r>
              <a:rPr lang="en-US" sz="2000" kern="0" dirty="0">
                <a:solidFill>
                  <a:srgbClr val="000000"/>
                </a:solidFill>
              </a:rPr>
              <a:t> always (except clueweb12 at 64 threads)</a:t>
            </a:r>
          </a:p>
          <a:p>
            <a:pPr marL="228600" lvl="0" indent="-228600" defTabSz="457200"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gkdax2 &gt; gmem2 for uk2014</a:t>
            </a:r>
          </a:p>
          <a:p>
            <a:pPr marL="228600" lvl="0" indent="-228600" defTabSz="457200">
              <a:buFont typeface="Arial" panose="020B0604020202020204" pitchFamily="34" charset="0"/>
              <a:buChar char="•"/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rkdax</a:t>
            </a:r>
            <a:r>
              <a:rPr lang="en-US" sz="2000" kern="0" dirty="0">
                <a:solidFill>
                  <a:srgbClr val="000000"/>
                </a:solidFill>
              </a:rPr>
              <a:t>{2|3} &gt; </a:t>
            </a:r>
            <a:r>
              <a:rPr lang="en-US" sz="2000" kern="0" dirty="0" err="1">
                <a:solidFill>
                  <a:srgbClr val="000000"/>
                </a:solidFill>
              </a:rPr>
              <a:t>rmem</a:t>
            </a:r>
            <a:r>
              <a:rPr lang="en-US" sz="2000" kern="0" dirty="0">
                <a:solidFill>
                  <a:srgbClr val="000000"/>
                </a:solidFill>
              </a:rPr>
              <a:t> for slash, twitter, and talk (≤64 threads)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63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F5324A-0D9B-9A43-AE72-6DBF2443962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7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217" y="828487"/>
            <a:ext cx="13458162" cy="1071062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lIns="91440" tIns="91440" rIns="91440" bIns="91440" anchor="ctr" anchorCtr="0">
            <a:spAutoFit/>
          </a:bodyPr>
          <a:lstStyle>
            <a:lvl1pPr algn="l">
              <a:defRPr sz="5500" b="0">
                <a:solidFill>
                  <a:schemeClr val="tx1"/>
                </a:solidFill>
                <a:latin typeface="+mj-lt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520" y="3326483"/>
            <a:ext cx="13167361" cy="492443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marL="0" indent="0" algn="r">
              <a:spcBef>
                <a:spcPts val="0"/>
              </a:spcBef>
              <a:buNone/>
              <a:defRPr sz="2600" cap="small" baseline="0">
                <a:solidFill>
                  <a:schemeClr val="tx1"/>
                </a:solidFill>
                <a:latin typeface="+mn-lt"/>
                <a:cs typeface="Calibri"/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28981" y="4301249"/>
            <a:ext cx="13167361" cy="493776"/>
          </a:xfrm>
          <a:prstGeom prst="rect">
            <a:avLst/>
          </a:prstGeom>
        </p:spPr>
        <p:txBody>
          <a:bodyPr tIns="45720" bIns="45720">
            <a:noAutofit/>
          </a:bodyPr>
          <a:lstStyle>
            <a:lvl1pPr marL="0" indent="0" algn="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/>
              <a:t>Organization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31520" y="6945816"/>
            <a:ext cx="13167361" cy="493776"/>
          </a:xfrm>
          <a:prstGeom prst="rect">
            <a:avLst/>
          </a:prstGeom>
        </p:spPr>
        <p:txBody>
          <a:bodyPr tIns="45720" bIns="45720">
            <a:noAutofit/>
          </a:bodyPr>
          <a:lstStyle>
            <a:lvl1pPr marL="0" indent="0">
              <a:spcBef>
                <a:spcPts val="0"/>
              </a:spcBef>
              <a:buNone/>
              <a:defRPr sz="2400" b="0" i="1" baseline="0">
                <a:solidFill>
                  <a:schemeClr val="bg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/>
              <a:t>Location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31521" y="7626096"/>
            <a:ext cx="3858824" cy="493776"/>
          </a:xfrm>
          <a:prstGeom prst="rect">
            <a:avLst/>
          </a:prstGeom>
        </p:spPr>
        <p:txBody>
          <a:bodyPr tIns="45720" bIns="45720">
            <a:noAutofit/>
          </a:bodyPr>
          <a:lstStyle>
            <a:lvl1pPr marL="0" indent="0">
              <a:spcBef>
                <a:spcPts val="0"/>
              </a:spcBef>
              <a:buNone/>
              <a:defRPr sz="2400" baseline="0">
                <a:solidFill>
                  <a:schemeClr val="bg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62324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143190" y="1049874"/>
            <a:ext cx="12344024" cy="507994"/>
          </a:xfrm>
          <a:prstGeom prst="roundRect">
            <a:avLst/>
          </a:prstGeom>
          <a:gradFill flip="none" rotWithShape="1">
            <a:gsLst>
              <a:gs pos="0">
                <a:srgbClr val="D57500">
                  <a:alpha val="85000"/>
                </a:srgbClr>
              </a:gs>
              <a:gs pos="100000">
                <a:schemeClr val="tx2">
                  <a:lumMod val="60000"/>
                  <a:lumOff val="40000"/>
                  <a:alpha val="85000"/>
                </a:schemeClr>
              </a:gs>
            </a:gsLst>
            <a:path path="shape">
              <a:fillToRect l="50000" t="50000" r="50000" b="50000"/>
            </a:path>
            <a:tileRect/>
          </a:gradFill>
          <a:effectLst>
            <a:innerShdw blurRad="63500" dist="50800" dir="16200000">
              <a:srgbClr val="000000">
                <a:alpha val="50000"/>
              </a:srgbClr>
            </a:innerShdw>
          </a:effectLst>
        </p:spPr>
        <p:txBody>
          <a:bodyPr lIns="0" tIns="0" rIns="0" bIns="0" anchor="t" anchorCtr="1">
            <a:noAutofit/>
          </a:bodyPr>
          <a:lstStyle>
            <a:lvl1pPr marL="0" indent="0" algn="ctr">
              <a:buNone/>
              <a:defRPr sz="2800">
                <a:latin typeface="+mn-lt"/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438912" y="1614312"/>
            <a:ext cx="13752577" cy="63217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396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38912" y="1261872"/>
            <a:ext cx="6847027" cy="6671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7344439" y="1261871"/>
            <a:ext cx="6847027" cy="66714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801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+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38912" y="1693565"/>
            <a:ext cx="6847027" cy="626171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7344439" y="1693567"/>
            <a:ext cx="6847027" cy="62617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882679" y="1128552"/>
            <a:ext cx="5684331" cy="507994"/>
          </a:xfrm>
          <a:prstGeom prst="roundRect">
            <a:avLst/>
          </a:prstGeom>
          <a:gradFill flip="none" rotWithShape="1">
            <a:gsLst>
              <a:gs pos="0">
                <a:srgbClr val="D57500">
                  <a:alpha val="85000"/>
                </a:srgbClr>
              </a:gs>
              <a:gs pos="100000">
                <a:schemeClr val="tx2">
                  <a:lumMod val="60000"/>
                  <a:lumOff val="40000"/>
                  <a:alpha val="85000"/>
                </a:schemeClr>
              </a:gs>
            </a:gsLst>
            <a:lin ang="0" scaled="1"/>
            <a:tileRect/>
          </a:gradFill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txBody>
          <a:bodyPr lIns="0" tIns="0" rIns="0" bIns="0" anchor="t" anchorCtr="1">
            <a:noAutofit/>
          </a:bodyPr>
          <a:lstStyle>
            <a:lvl1pPr marL="0" indent="0" algn="ctr">
              <a:buNone/>
              <a:defRPr sz="2800" baseline="0"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907267" y="1128552"/>
            <a:ext cx="5684331" cy="507994"/>
          </a:xfrm>
          <a:prstGeom prst="roundRect">
            <a:avLst/>
          </a:prstGeom>
          <a:gradFill flip="none" rotWithShape="1">
            <a:gsLst>
              <a:gs pos="0">
                <a:srgbClr val="D57500">
                  <a:alpha val="85000"/>
                </a:srgbClr>
              </a:gs>
              <a:gs pos="100000">
                <a:schemeClr val="tx2">
                  <a:lumMod val="60000"/>
                  <a:lumOff val="40000"/>
                  <a:alpha val="85000"/>
                </a:schemeClr>
              </a:gs>
            </a:gsLst>
            <a:lin ang="10800000" scaled="0"/>
            <a:tileRect/>
          </a:gradFill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txBody>
          <a:bodyPr lIns="0" tIns="0" rIns="0" bIns="0" anchor="t" anchorCtr="1">
            <a:noAutofit/>
          </a:bodyPr>
          <a:lstStyle>
            <a:lvl1pPr marL="0" indent="0" algn="ctr">
              <a:buNone/>
              <a:defRPr sz="2800" baseline="0">
                <a:latin typeface="+mn-lt"/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9596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8738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mWork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7999" y="1319917"/>
            <a:ext cx="1706881" cy="731520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Palm Compiler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12720903" y="1269427"/>
            <a:ext cx="1575265" cy="822960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Palm</a:t>
            </a:r>
          </a:p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Monitor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12595760" y="4206240"/>
            <a:ext cx="1828800" cy="822960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Palm</a:t>
            </a:r>
          </a:p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Generator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12659625" y="2823907"/>
            <a:ext cx="1706881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profiles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12610117" y="7287257"/>
            <a:ext cx="1828800" cy="822960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model</a:t>
            </a:r>
          </a:p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(program)</a:t>
            </a:r>
          </a:p>
        </p:txBody>
      </p:sp>
      <p:cxnSp>
        <p:nvCxnSpPr>
          <p:cNvPr id="21" name="Straight Arrow Connector 20"/>
          <p:cNvCxnSpPr>
            <a:stCxn id="233" idx="3"/>
            <a:endCxn id="7" idx="1"/>
          </p:cNvCxnSpPr>
          <p:nvPr userDrawn="1"/>
        </p:nvCxnSpPr>
        <p:spPr>
          <a:xfrm>
            <a:off x="2316480" y="1682401"/>
            <a:ext cx="731520" cy="3276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35" idx="3"/>
            <a:endCxn id="12" idx="1"/>
          </p:cNvCxnSpPr>
          <p:nvPr userDrawn="1"/>
        </p:nvCxnSpPr>
        <p:spPr>
          <a:xfrm>
            <a:off x="8656320" y="1938391"/>
            <a:ext cx="3939440" cy="2679329"/>
          </a:xfrm>
          <a:prstGeom prst="bentConnector3">
            <a:avLst>
              <a:gd name="adj1" fmla="val 94061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38" idx="3"/>
            <a:endCxn id="11" idx="1"/>
          </p:cNvCxnSpPr>
          <p:nvPr userDrawn="1"/>
        </p:nvCxnSpPr>
        <p:spPr>
          <a:xfrm>
            <a:off x="11930743" y="1428581"/>
            <a:ext cx="790159" cy="252328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1" idx="2"/>
            <a:endCxn id="13" idx="0"/>
          </p:cNvCxnSpPr>
          <p:nvPr userDrawn="1"/>
        </p:nvCxnSpPr>
        <p:spPr>
          <a:xfrm>
            <a:off x="13508535" y="2092387"/>
            <a:ext cx="4531" cy="73152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13" idx="2"/>
            <a:endCxn id="12" idx="0"/>
          </p:cNvCxnSpPr>
          <p:nvPr userDrawn="1"/>
        </p:nvCxnSpPr>
        <p:spPr>
          <a:xfrm flipH="1">
            <a:off x="13510161" y="3189667"/>
            <a:ext cx="2906" cy="1016573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12" idx="2"/>
            <a:endCxn id="19" idx="0"/>
          </p:cNvCxnSpPr>
          <p:nvPr userDrawn="1"/>
        </p:nvCxnSpPr>
        <p:spPr>
          <a:xfrm>
            <a:off x="13510161" y="5029200"/>
            <a:ext cx="14357" cy="2258057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19" idx="1"/>
            <a:endCxn id="236" idx="3"/>
          </p:cNvCxnSpPr>
          <p:nvPr userDrawn="1"/>
        </p:nvCxnSpPr>
        <p:spPr>
          <a:xfrm flipH="1">
            <a:off x="11146082" y="7698737"/>
            <a:ext cx="1464037" cy="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237" idx="2"/>
            <a:endCxn id="19" idx="0"/>
          </p:cNvCxnSpPr>
          <p:nvPr userDrawn="1"/>
        </p:nvCxnSpPr>
        <p:spPr>
          <a:xfrm rot="16200000" flipH="1">
            <a:off x="12674109" y="6436850"/>
            <a:ext cx="612137" cy="1088676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3" name="Rounded Rectangle 232"/>
          <p:cNvSpPr/>
          <p:nvPr userDrawn="1"/>
        </p:nvSpPr>
        <p:spPr>
          <a:xfrm>
            <a:off x="121919" y="1362361"/>
            <a:ext cx="2194560" cy="64008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annotated  source</a:t>
            </a:r>
          </a:p>
        </p:txBody>
      </p:sp>
      <p:sp>
        <p:nvSpPr>
          <p:cNvPr id="235" name="Rounded Rectangle 234"/>
          <p:cNvSpPr/>
          <p:nvPr userDrawn="1"/>
        </p:nvSpPr>
        <p:spPr>
          <a:xfrm>
            <a:off x="5974081" y="1755511"/>
            <a:ext cx="2682240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static analysis</a:t>
            </a:r>
          </a:p>
        </p:txBody>
      </p:sp>
      <p:sp>
        <p:nvSpPr>
          <p:cNvPr id="236" name="Rounded Rectangle 235"/>
          <p:cNvSpPr/>
          <p:nvPr userDrawn="1"/>
        </p:nvSpPr>
        <p:spPr>
          <a:xfrm>
            <a:off x="6842611" y="7515857"/>
            <a:ext cx="4303469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prediction &amp; diagnostics</a:t>
            </a:r>
          </a:p>
        </p:txBody>
      </p:sp>
      <p:sp>
        <p:nvSpPr>
          <p:cNvPr id="237" name="Rounded Rectangle 236"/>
          <p:cNvSpPr/>
          <p:nvPr userDrawn="1"/>
        </p:nvSpPr>
        <p:spPr>
          <a:xfrm>
            <a:off x="11460481" y="6309360"/>
            <a:ext cx="1950720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54864" rtlCol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white"/>
                </a:solidFill>
                <a:latin typeface="Calibri"/>
                <a:sym typeface="Arial" charset="0"/>
              </a:rPr>
              <a:t>parameters</a:t>
            </a:r>
          </a:p>
        </p:txBody>
      </p:sp>
      <p:sp>
        <p:nvSpPr>
          <p:cNvPr id="238" name="Rounded Rectangle 237"/>
          <p:cNvSpPr/>
          <p:nvPr userDrawn="1"/>
        </p:nvSpPr>
        <p:spPr>
          <a:xfrm>
            <a:off x="5974080" y="1245700"/>
            <a:ext cx="5956663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white"/>
                </a:solidFill>
                <a:latin typeface="Calibri"/>
                <a:sym typeface="Arial" charset="0"/>
              </a:rPr>
              <a:t>reference &amp; instrumented executables</a:t>
            </a:r>
          </a:p>
        </p:txBody>
      </p:sp>
      <p:cxnSp>
        <p:nvCxnSpPr>
          <p:cNvPr id="252" name="Straight Arrow Connector 251"/>
          <p:cNvCxnSpPr>
            <a:stCxn id="7" idx="3"/>
            <a:endCxn id="238" idx="1"/>
          </p:cNvCxnSpPr>
          <p:nvPr userDrawn="1"/>
        </p:nvCxnSpPr>
        <p:spPr>
          <a:xfrm flipV="1">
            <a:off x="4754881" y="1428579"/>
            <a:ext cx="1219199" cy="257098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Arrow Connector 254"/>
          <p:cNvCxnSpPr>
            <a:stCxn id="7" idx="3"/>
            <a:endCxn id="235" idx="1"/>
          </p:cNvCxnSpPr>
          <p:nvPr userDrawn="1"/>
        </p:nvCxnSpPr>
        <p:spPr>
          <a:xfrm>
            <a:off x="4754881" y="1685679"/>
            <a:ext cx="1219199" cy="252714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7" name="Text Placeholder 276"/>
          <p:cNvSpPr>
            <a:spLocks noGrp="1"/>
          </p:cNvSpPr>
          <p:nvPr>
            <p:ph type="body" sz="quarter" idx="12"/>
          </p:nvPr>
        </p:nvSpPr>
        <p:spPr>
          <a:xfrm>
            <a:off x="438913" y="2194560"/>
            <a:ext cx="11753087" cy="5212080"/>
          </a:xfrm>
        </p:spPr>
        <p:txBody>
          <a:bodyPr anchor="ctr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8" name="Bent Arrow 407"/>
          <p:cNvSpPr/>
          <p:nvPr userDrawn="1"/>
        </p:nvSpPr>
        <p:spPr>
          <a:xfrm rot="16200000">
            <a:off x="2552873" y="4823287"/>
            <a:ext cx="746414" cy="5364480"/>
          </a:xfrm>
          <a:prstGeom prst="bentArrow">
            <a:avLst>
              <a:gd name="adj1" fmla="val 51954"/>
              <a:gd name="adj2" fmla="val 50000"/>
              <a:gd name="adj3" fmla="val 38500"/>
              <a:gd name="adj4" fmla="val 49929"/>
            </a:avLst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solidFill>
              <a:schemeClr val="accent2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lIns="0" tIns="0" rIns="329184" bIns="603504" rtlCol="0" anchor="ctr"/>
          <a:lstStyle/>
          <a:p>
            <a:pPr algn="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refine as necessary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114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mCPWork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7" name="Text Placeholder 276"/>
          <p:cNvSpPr>
            <a:spLocks noGrp="1"/>
          </p:cNvSpPr>
          <p:nvPr>
            <p:ph type="body" sz="quarter" idx="12"/>
          </p:nvPr>
        </p:nvSpPr>
        <p:spPr>
          <a:xfrm>
            <a:off x="438912" y="3305153"/>
            <a:ext cx="10102028" cy="4627430"/>
          </a:xfrm>
        </p:spPr>
        <p:txBody>
          <a:bodyPr anchor="ctr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722D57-58D6-9447-A6D5-A97F6C35A8FB}" type="slidenum">
              <a:rPr lang="en-US" smtClean="0">
                <a:solidFill>
                  <a:srgbClr val="000000"/>
                </a:solidFill>
                <a:latin typeface="Calibri"/>
              </a:rPr>
              <a:pPr/>
              <a:t>‹#›</a:t>
            </a:fld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Rectangle 26"/>
          <p:cNvSpPr/>
          <p:nvPr userDrawn="1"/>
        </p:nvSpPr>
        <p:spPr>
          <a:xfrm>
            <a:off x="1390349" y="1251720"/>
            <a:ext cx="3235233" cy="362484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MPI critical paths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7651499" y="7339706"/>
            <a:ext cx="2037670" cy="706794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model</a:t>
            </a:r>
          </a:p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(program)</a:t>
            </a:r>
          </a:p>
        </p:txBody>
      </p:sp>
      <p:cxnSp>
        <p:nvCxnSpPr>
          <p:cNvPr id="29" name="Straight Arrow Connector 9"/>
          <p:cNvCxnSpPr>
            <a:stCxn id="35" idx="2"/>
            <a:endCxn id="27" idx="1"/>
          </p:cNvCxnSpPr>
          <p:nvPr userDrawn="1"/>
        </p:nvCxnSpPr>
        <p:spPr>
          <a:xfrm flipV="1">
            <a:off x="674445" y="1432964"/>
            <a:ext cx="715904" cy="795716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33"/>
          <p:cNvCxnSpPr>
            <a:stCxn id="36" idx="3"/>
            <a:endCxn id="65" idx="1"/>
          </p:cNvCxnSpPr>
          <p:nvPr userDrawn="1"/>
        </p:nvCxnSpPr>
        <p:spPr>
          <a:xfrm>
            <a:off x="9371478" y="1888890"/>
            <a:ext cx="1137524" cy="147520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3"/>
          <p:cNvCxnSpPr>
            <a:stCxn id="56" idx="3"/>
            <a:endCxn id="65" idx="0"/>
          </p:cNvCxnSpPr>
          <p:nvPr userDrawn="1"/>
        </p:nvCxnSpPr>
        <p:spPr>
          <a:xfrm>
            <a:off x="11950278" y="1436845"/>
            <a:ext cx="548434" cy="418512"/>
          </a:xfrm>
          <a:prstGeom prst="curvedConnector2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53"/>
          <p:cNvCxnSpPr>
            <a:stCxn id="38" idx="2"/>
            <a:endCxn id="28" idx="0"/>
          </p:cNvCxnSpPr>
          <p:nvPr userDrawn="1"/>
        </p:nvCxnSpPr>
        <p:spPr>
          <a:xfrm rot="5400000">
            <a:off x="8541569" y="7210561"/>
            <a:ext cx="257910" cy="374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 userDrawn="1"/>
        </p:nvSpPr>
        <p:spPr>
          <a:xfrm rot="16200000">
            <a:off x="-389917" y="1987278"/>
            <a:ext cx="1645920" cy="482803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Calibri"/>
                <a:sym typeface="Arial" charset="0"/>
              </a:rPr>
              <a:t>execution</a:t>
            </a:r>
          </a:p>
        </p:txBody>
      </p:sp>
      <p:sp>
        <p:nvSpPr>
          <p:cNvPr id="36" name="Rounded Rectangle 35"/>
          <p:cNvSpPr/>
          <p:nvPr userDrawn="1"/>
        </p:nvSpPr>
        <p:spPr>
          <a:xfrm>
            <a:off x="5403454" y="1706009"/>
            <a:ext cx="3968022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critical task </a:t>
            </a:r>
            <a:r>
              <a:rPr lang="en-US" sz="2400" i="1" dirty="0">
                <a:solidFill>
                  <a:prstClr val="white"/>
                </a:solidFill>
                <a:latin typeface="Calibri"/>
                <a:sym typeface="Arial" charset="0"/>
              </a:rPr>
              <a:t>loop time</a:t>
            </a:r>
          </a:p>
        </p:txBody>
      </p:sp>
      <p:sp>
        <p:nvSpPr>
          <p:cNvPr id="38" name="Rounded Rectangle 37"/>
          <p:cNvSpPr/>
          <p:nvPr userDrawn="1"/>
        </p:nvSpPr>
        <p:spPr>
          <a:xfrm>
            <a:off x="7695350" y="6716034"/>
            <a:ext cx="1950720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80" dirty="0">
                <a:solidFill>
                  <a:prstClr val="white"/>
                </a:solidFill>
                <a:latin typeface="Calibri"/>
                <a:sym typeface="Arial" charset="0"/>
              </a:rPr>
              <a:t>parameters</a:t>
            </a:r>
          </a:p>
        </p:txBody>
      </p:sp>
      <p:sp>
        <p:nvSpPr>
          <p:cNvPr id="39" name="Rounded Rectangle 38"/>
          <p:cNvSpPr/>
          <p:nvPr userDrawn="1"/>
        </p:nvSpPr>
        <p:spPr>
          <a:xfrm>
            <a:off x="5403454" y="1248444"/>
            <a:ext cx="3968022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critical </a:t>
            </a:r>
            <a:r>
              <a:rPr lang="en-US" sz="2400" i="1" dirty="0">
                <a:solidFill>
                  <a:prstClr val="white"/>
                </a:solidFill>
                <a:latin typeface="Calibri"/>
                <a:sym typeface="Arial" charset="0"/>
              </a:rPr>
              <a:t>tasks &amp; times</a:t>
            </a: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 </a:t>
            </a:r>
          </a:p>
        </p:txBody>
      </p:sp>
      <p:cxnSp>
        <p:nvCxnSpPr>
          <p:cNvPr id="41" name="Straight Arrow Connector 251"/>
          <p:cNvCxnSpPr>
            <a:stCxn id="27" idx="3"/>
            <a:endCxn id="39" idx="1"/>
          </p:cNvCxnSpPr>
          <p:nvPr userDrawn="1"/>
        </p:nvCxnSpPr>
        <p:spPr>
          <a:xfrm flipV="1">
            <a:off x="4625583" y="1431326"/>
            <a:ext cx="777873" cy="1638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254"/>
          <p:cNvCxnSpPr>
            <a:stCxn id="43" idx="3"/>
            <a:endCxn id="36" idx="1"/>
          </p:cNvCxnSpPr>
          <p:nvPr userDrawn="1"/>
        </p:nvCxnSpPr>
        <p:spPr>
          <a:xfrm flipV="1">
            <a:off x="4625583" y="1888889"/>
            <a:ext cx="777873" cy="1829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 userDrawn="1"/>
        </p:nvSpPr>
        <p:spPr>
          <a:xfrm>
            <a:off x="1390348" y="1709667"/>
            <a:ext cx="3235234" cy="362102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MPI critical profile</a:t>
            </a:r>
          </a:p>
        </p:txBody>
      </p:sp>
      <p:cxnSp>
        <p:nvCxnSpPr>
          <p:cNvPr id="44" name="Straight Arrow Connector 254"/>
          <p:cNvCxnSpPr>
            <a:stCxn id="35" idx="2"/>
            <a:endCxn id="43" idx="1"/>
          </p:cNvCxnSpPr>
          <p:nvPr userDrawn="1"/>
        </p:nvCxnSpPr>
        <p:spPr>
          <a:xfrm flipV="1">
            <a:off x="674446" y="1890718"/>
            <a:ext cx="715902" cy="337961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 userDrawn="1"/>
        </p:nvSpPr>
        <p:spPr>
          <a:xfrm>
            <a:off x="1818148" y="2795412"/>
            <a:ext cx="3070115" cy="362102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Task load profile </a:t>
            </a:r>
          </a:p>
        </p:txBody>
      </p:sp>
      <p:cxnSp>
        <p:nvCxnSpPr>
          <p:cNvPr id="46" name="Straight Arrow Connector 33"/>
          <p:cNvCxnSpPr>
            <a:stCxn id="35" idx="2"/>
            <a:endCxn id="45" idx="1"/>
          </p:cNvCxnSpPr>
          <p:nvPr userDrawn="1"/>
        </p:nvCxnSpPr>
        <p:spPr>
          <a:xfrm>
            <a:off x="674446" y="2228678"/>
            <a:ext cx="1143702" cy="747785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 userDrawn="1"/>
        </p:nvSpPr>
        <p:spPr>
          <a:xfrm>
            <a:off x="5735182" y="2796774"/>
            <a:ext cx="4011853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i="1" dirty="0">
                <a:solidFill>
                  <a:prstClr val="white"/>
                </a:solidFill>
                <a:latin typeface="Calibri"/>
                <a:sym typeface="Arial" charset="0"/>
              </a:rPr>
              <a:t>data access </a:t>
            </a: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locality </a:t>
            </a:r>
          </a:p>
        </p:txBody>
      </p:sp>
      <p:cxnSp>
        <p:nvCxnSpPr>
          <p:cNvPr id="49" name="Straight Arrow Connector 254"/>
          <p:cNvCxnSpPr>
            <a:stCxn id="45" idx="3"/>
            <a:endCxn id="48" idx="1"/>
          </p:cNvCxnSpPr>
          <p:nvPr userDrawn="1"/>
        </p:nvCxnSpPr>
        <p:spPr>
          <a:xfrm>
            <a:off x="4888264" y="2976465"/>
            <a:ext cx="846920" cy="3191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 userDrawn="1"/>
        </p:nvSpPr>
        <p:spPr>
          <a:xfrm>
            <a:off x="1818148" y="2308059"/>
            <a:ext cx="3070115" cy="362102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Task CFG profile</a:t>
            </a:r>
          </a:p>
        </p:txBody>
      </p:sp>
      <p:cxnSp>
        <p:nvCxnSpPr>
          <p:cNvPr id="52" name="Straight Arrow Connector 33"/>
          <p:cNvCxnSpPr>
            <a:stCxn id="35" idx="2"/>
            <a:endCxn id="50" idx="1"/>
          </p:cNvCxnSpPr>
          <p:nvPr userDrawn="1"/>
        </p:nvCxnSpPr>
        <p:spPr>
          <a:xfrm>
            <a:off x="674446" y="2228679"/>
            <a:ext cx="1143702" cy="260431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 userDrawn="1"/>
        </p:nvSpPr>
        <p:spPr>
          <a:xfrm>
            <a:off x="5735184" y="2301658"/>
            <a:ext cx="4011852" cy="365760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latin typeface="Calibri"/>
              </a:rPr>
              <a:t>hot </a:t>
            </a:r>
            <a:r>
              <a:rPr lang="en-US" sz="2400" i="1" dirty="0">
                <a:solidFill>
                  <a:srgbClr val="FFFFFF"/>
                </a:solidFill>
                <a:latin typeface="Calibri"/>
              </a:rPr>
              <a:t>paths</a:t>
            </a:r>
            <a:r>
              <a:rPr lang="en-US" sz="2400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1200" dirty="0">
                <a:solidFill>
                  <a:srgbClr val="FFFFFF"/>
                </a:solidFill>
                <a:latin typeface="Calibri"/>
              </a:rPr>
              <a:t>(inter-procedural)</a:t>
            </a:r>
            <a:endParaRPr lang="en-US" sz="1200" dirty="0">
              <a:solidFill>
                <a:prstClr val="white"/>
              </a:solidFill>
              <a:latin typeface="Calibri"/>
              <a:sym typeface="Arial" charset="0"/>
            </a:endParaRPr>
          </a:p>
        </p:txBody>
      </p:sp>
      <p:cxnSp>
        <p:nvCxnSpPr>
          <p:cNvPr id="55" name="Straight Arrow Connector 254"/>
          <p:cNvCxnSpPr>
            <a:stCxn id="50" idx="3"/>
            <a:endCxn id="53" idx="1"/>
          </p:cNvCxnSpPr>
          <p:nvPr userDrawn="1"/>
        </p:nvCxnSpPr>
        <p:spPr>
          <a:xfrm flipV="1">
            <a:off x="4888264" y="2484538"/>
            <a:ext cx="846920" cy="4572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Rounded Rectangle 55"/>
          <p:cNvSpPr/>
          <p:nvPr userDrawn="1"/>
        </p:nvSpPr>
        <p:spPr>
          <a:xfrm>
            <a:off x="10276002" y="1255794"/>
            <a:ext cx="1674276" cy="362102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Calibri"/>
                <a:sym typeface="Arial" charset="0"/>
              </a:rPr>
              <a:t>binary</a:t>
            </a:r>
          </a:p>
        </p:txBody>
      </p:sp>
      <p:cxnSp>
        <p:nvCxnSpPr>
          <p:cNvPr id="57" name="Straight Arrow Connector 33"/>
          <p:cNvCxnSpPr>
            <a:stCxn id="53" idx="3"/>
            <a:endCxn id="65" idx="1"/>
          </p:cNvCxnSpPr>
          <p:nvPr userDrawn="1"/>
        </p:nvCxnSpPr>
        <p:spPr>
          <a:xfrm flipV="1">
            <a:off x="9747034" y="2036410"/>
            <a:ext cx="761968" cy="448129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61" idx="2"/>
            <a:endCxn id="68" idx="0"/>
          </p:cNvCxnSpPr>
          <p:nvPr userDrawn="1"/>
        </p:nvCxnSpPr>
        <p:spPr>
          <a:xfrm flipH="1">
            <a:off x="12316627" y="5679667"/>
            <a:ext cx="182083" cy="274885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33"/>
          <p:cNvCxnSpPr>
            <a:stCxn id="48" idx="3"/>
            <a:endCxn id="65" idx="1"/>
          </p:cNvCxnSpPr>
          <p:nvPr userDrawn="1"/>
        </p:nvCxnSpPr>
        <p:spPr>
          <a:xfrm flipV="1">
            <a:off x="9747037" y="2036408"/>
            <a:ext cx="761967" cy="943246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33"/>
          <p:cNvCxnSpPr>
            <a:stCxn id="39" idx="3"/>
            <a:endCxn id="65" idx="1"/>
          </p:cNvCxnSpPr>
          <p:nvPr userDrawn="1"/>
        </p:nvCxnSpPr>
        <p:spPr>
          <a:xfrm>
            <a:off x="9371478" y="1431326"/>
            <a:ext cx="1137524" cy="605084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 userDrawn="1"/>
        </p:nvSpPr>
        <p:spPr>
          <a:xfrm>
            <a:off x="10509003" y="2217462"/>
            <a:ext cx="3979416" cy="3462205"/>
          </a:xfrm>
          <a:prstGeom prst="rect">
            <a:avLst/>
          </a:prstGeom>
          <a:gradFill>
            <a:gsLst>
              <a:gs pos="0">
                <a:srgbClr val="603400">
                  <a:alpha val="25000"/>
                </a:srgbClr>
              </a:gs>
              <a:gs pos="100000">
                <a:srgbClr val="904F00">
                  <a:alpha val="25000"/>
                </a:srgbClr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white"/>
              </a:solidFill>
              <a:latin typeface="Calibri"/>
              <a:cs typeface="Arial"/>
              <a:sym typeface="Arial" charset="0"/>
            </a:endParaRPr>
          </a:p>
        </p:txBody>
      </p:sp>
      <p:sp>
        <p:nvSpPr>
          <p:cNvPr id="62" name="Rounded Rectangle 61"/>
          <p:cNvSpPr/>
          <p:nvPr userDrawn="1"/>
        </p:nvSpPr>
        <p:spPr>
          <a:xfrm>
            <a:off x="12727748" y="1255794"/>
            <a:ext cx="1792608" cy="362102"/>
          </a:xfrm>
          <a:prstGeom prst="roundRect">
            <a:avLst>
              <a:gd name="adj" fmla="val 45238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>
                <a:solidFill>
                  <a:prstClr val="white"/>
                </a:solidFill>
                <a:latin typeface="Calibri"/>
                <a:sym typeface="Arial" charset="0"/>
              </a:rPr>
              <a:t>μarch</a:t>
            </a:r>
            <a:endParaRPr lang="en-US" sz="2400" dirty="0">
              <a:solidFill>
                <a:prstClr val="white"/>
              </a:solidFill>
              <a:latin typeface="Calibri"/>
              <a:sym typeface="Arial" charset="0"/>
            </a:endParaRPr>
          </a:p>
        </p:txBody>
      </p:sp>
      <p:cxnSp>
        <p:nvCxnSpPr>
          <p:cNvPr id="63" name="Straight Arrow Connector 13"/>
          <p:cNvCxnSpPr>
            <a:stCxn id="62" idx="1"/>
            <a:endCxn id="65" idx="0"/>
          </p:cNvCxnSpPr>
          <p:nvPr userDrawn="1"/>
        </p:nvCxnSpPr>
        <p:spPr>
          <a:xfrm rot="10800000" flipV="1">
            <a:off x="12498711" y="1436845"/>
            <a:ext cx="229036" cy="418512"/>
          </a:xfrm>
          <a:prstGeom prst="curvedConnector2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ounded Rectangle 63"/>
          <p:cNvSpPr/>
          <p:nvPr userDrawn="1"/>
        </p:nvSpPr>
        <p:spPr>
          <a:xfrm>
            <a:off x="10646777" y="2807863"/>
            <a:ext cx="3696886" cy="1961581"/>
          </a:xfrm>
          <a:prstGeom prst="roundRect">
            <a:avLst>
              <a:gd name="adj" fmla="val 13039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109728" tIns="0" rIns="109728" bIns="54864" rtlCol="0" anchor="ctr"/>
          <a:lstStyle/>
          <a:p>
            <a:pPr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solidFill>
                  <a:prstClr val="white"/>
                </a:solidFill>
                <a:latin typeface="Calibri"/>
                <a:sym typeface="Arial" charset="0"/>
              </a:rPr>
              <a:t>dep</a:t>
            </a: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 graph with</a:t>
            </a:r>
          </a:p>
          <a:p>
            <a:pPr marL="274320" indent="-274320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path probability</a:t>
            </a:r>
          </a:p>
          <a:p>
            <a:pPr marL="274320" indent="-274320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sub-path costs</a:t>
            </a:r>
          </a:p>
          <a:p>
            <a:pPr marL="274320" indent="-274320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control penalties</a:t>
            </a:r>
          </a:p>
          <a:p>
            <a:pPr marL="274320" indent="-274320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load cost/locality</a:t>
            </a:r>
          </a:p>
          <a:p>
            <a:pPr marL="274320" indent="-274320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Arial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Calibri"/>
                <a:sym typeface="Arial" charset="0"/>
              </a:rPr>
              <a:t>cpu</a:t>
            </a:r>
            <a:r>
              <a:rPr lang="en-US" sz="2400" dirty="0">
                <a:solidFill>
                  <a:prstClr val="white"/>
                </a:solidFill>
                <a:latin typeface="Calibri"/>
                <a:sym typeface="Arial" charset="0"/>
              </a:rPr>
              <a:t> costs</a:t>
            </a:r>
          </a:p>
        </p:txBody>
      </p:sp>
      <p:sp>
        <p:nvSpPr>
          <p:cNvPr id="65" name="Rectangle 64"/>
          <p:cNvSpPr/>
          <p:nvPr userDrawn="1"/>
        </p:nvSpPr>
        <p:spPr>
          <a:xfrm>
            <a:off x="10509002" y="1855357"/>
            <a:ext cx="3979418" cy="362102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Path Scheduler</a:t>
            </a:r>
          </a:p>
        </p:txBody>
      </p:sp>
      <p:sp>
        <p:nvSpPr>
          <p:cNvPr id="66" name="Rectangle 65"/>
          <p:cNvSpPr/>
          <p:nvPr userDrawn="1"/>
        </p:nvSpPr>
        <p:spPr>
          <a:xfrm>
            <a:off x="11472381" y="2314781"/>
            <a:ext cx="2052659" cy="36210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data flow</a:t>
            </a:r>
          </a:p>
        </p:txBody>
      </p:sp>
      <p:sp>
        <p:nvSpPr>
          <p:cNvPr id="67" name="Rectangle 66"/>
          <p:cNvSpPr/>
          <p:nvPr userDrawn="1"/>
        </p:nvSpPr>
        <p:spPr>
          <a:xfrm>
            <a:off x="10540938" y="6933729"/>
            <a:ext cx="3556247" cy="362102"/>
          </a:xfrm>
          <a:prstGeom prst="rect">
            <a:avLst/>
          </a:prstGeom>
          <a:gradFill>
            <a:gsLst>
              <a:gs pos="0">
                <a:srgbClr val="603400"/>
              </a:gs>
              <a:gs pos="100000">
                <a:srgbClr val="904F00"/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Model Generator</a:t>
            </a:r>
          </a:p>
        </p:txBody>
      </p:sp>
      <p:sp>
        <p:nvSpPr>
          <p:cNvPr id="68" name="Rounded Rectangle 67"/>
          <p:cNvSpPr/>
          <p:nvPr userDrawn="1"/>
        </p:nvSpPr>
        <p:spPr>
          <a:xfrm>
            <a:off x="10144837" y="5954550"/>
            <a:ext cx="4343581" cy="730056"/>
          </a:xfrm>
          <a:prstGeom prst="roundRect">
            <a:avLst>
              <a:gd name="adj" fmla="val 26239"/>
            </a:avLst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solidFill>
              <a:schemeClr val="accent6">
                <a:lumMod val="75000"/>
              </a:schemeClr>
            </a:solidFill>
          </a:ln>
          <a:effectLst>
            <a:innerShdw blurRad="63500" dist="50800" dir="13500000">
              <a:srgbClr val="000000">
                <a:alpha val="50000"/>
              </a:srgb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latin typeface="Calibri"/>
              </a:rPr>
              <a:t>path model: decompose ops</a:t>
            </a:r>
            <a:br>
              <a:rPr lang="en-US" sz="2400" dirty="0">
                <a:solidFill>
                  <a:srgbClr val="FFFFFF"/>
                </a:solidFill>
                <a:latin typeface="Calibri"/>
              </a:rPr>
            </a:br>
            <a:r>
              <a:rPr lang="en-US" sz="2400" dirty="0">
                <a:solidFill>
                  <a:srgbClr val="FFFFFF"/>
                </a:solidFill>
                <a:latin typeface="Calibri"/>
              </a:rPr>
              <a:t>by </a:t>
            </a:r>
            <a:r>
              <a:rPr lang="en-US" sz="2400" dirty="0" err="1">
                <a:solidFill>
                  <a:srgbClr val="FFFFFF"/>
                </a:solidFill>
                <a:latin typeface="Calibri"/>
              </a:rPr>
              <a:t>cpu</a:t>
            </a:r>
            <a:r>
              <a:rPr lang="en-US" sz="2400" dirty="0">
                <a:solidFill>
                  <a:srgbClr val="FFFFFF"/>
                </a:solidFill>
                <a:latin typeface="Calibri"/>
              </a:rPr>
              <a:t>, cache, mem</a:t>
            </a:r>
            <a:endParaRPr lang="en-US" sz="1200" dirty="0">
              <a:solidFill>
                <a:prstClr val="white"/>
              </a:solidFill>
              <a:latin typeface="Calibri"/>
              <a:sym typeface="Arial" charset="0"/>
            </a:endParaRPr>
          </a:p>
        </p:txBody>
      </p:sp>
      <p:sp>
        <p:nvSpPr>
          <p:cNvPr id="69" name="Rectangle 68"/>
          <p:cNvSpPr/>
          <p:nvPr userDrawn="1"/>
        </p:nvSpPr>
        <p:spPr>
          <a:xfrm>
            <a:off x="10927451" y="4901962"/>
            <a:ext cx="3243486" cy="69248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sub-path dynamic</a:t>
            </a:r>
            <a:b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</a:br>
            <a:r>
              <a:rPr lang="en-US" sz="2400" dirty="0">
                <a:solidFill>
                  <a:prstClr val="white"/>
                </a:solidFill>
                <a:latin typeface="Calibri"/>
                <a:cs typeface="Arial"/>
                <a:sym typeface="Arial" charset="0"/>
              </a:rPr>
              <a:t>overlap solver</a:t>
            </a:r>
          </a:p>
        </p:txBody>
      </p:sp>
      <p:cxnSp>
        <p:nvCxnSpPr>
          <p:cNvPr id="70" name="Straight Arrow Connector 69"/>
          <p:cNvCxnSpPr>
            <a:stCxn id="68" idx="2"/>
            <a:endCxn id="67" idx="0"/>
          </p:cNvCxnSpPr>
          <p:nvPr userDrawn="1"/>
        </p:nvCxnSpPr>
        <p:spPr>
          <a:xfrm>
            <a:off x="12316629" y="6684606"/>
            <a:ext cx="2433" cy="249122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 userDrawn="1"/>
        </p:nvSpPr>
        <p:spPr>
          <a:xfrm>
            <a:off x="10540940" y="7295833"/>
            <a:ext cx="3556245" cy="636752"/>
          </a:xfrm>
          <a:prstGeom prst="rect">
            <a:avLst/>
          </a:prstGeom>
          <a:gradFill>
            <a:gsLst>
              <a:gs pos="0">
                <a:srgbClr val="603400">
                  <a:alpha val="25000"/>
                </a:srgbClr>
              </a:gs>
              <a:gs pos="100000">
                <a:srgbClr val="904F00">
                  <a:alpha val="25000"/>
                </a:srgbClr>
              </a:gs>
            </a:gsLst>
          </a:gradFill>
          <a:ln>
            <a:solidFill>
              <a:srgbClr val="603400"/>
            </a:solidFill>
          </a:ln>
          <a:effectLst>
            <a:innerShdw blurRad="63500" dist="50800" dir="18900000">
              <a:srgbClr val="000000">
                <a:alpha val="50000"/>
              </a:srgb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109728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000000"/>
                </a:solidFill>
                <a:latin typeface="Calibri"/>
                <a:cs typeface="Arial"/>
                <a:sym typeface="Arial" charset="0"/>
              </a:rPr>
              <a:t>compose all path models</a:t>
            </a:r>
            <a:br>
              <a:rPr lang="en-US" sz="2400" dirty="0">
                <a:solidFill>
                  <a:srgbClr val="000000"/>
                </a:solidFill>
                <a:latin typeface="Calibri"/>
                <a:cs typeface="Arial"/>
                <a:sym typeface="Arial" charset="0"/>
              </a:rPr>
            </a:br>
            <a:r>
              <a:rPr lang="en-US" sz="2400" dirty="0">
                <a:solidFill>
                  <a:srgbClr val="000000"/>
                </a:solidFill>
                <a:latin typeface="Calibri"/>
                <a:cs typeface="Arial"/>
                <a:sym typeface="Arial" charset="0"/>
              </a:rPr>
              <a:t>for all tasks</a:t>
            </a:r>
          </a:p>
        </p:txBody>
      </p:sp>
      <p:cxnSp>
        <p:nvCxnSpPr>
          <p:cNvPr id="72" name="Straight Arrow Connector 453"/>
          <p:cNvCxnSpPr>
            <a:stCxn id="71" idx="1"/>
            <a:endCxn id="28" idx="3"/>
          </p:cNvCxnSpPr>
          <p:nvPr userDrawn="1"/>
        </p:nvCxnSpPr>
        <p:spPr>
          <a:xfrm rot="10800000" flipV="1">
            <a:off x="9689170" y="7614208"/>
            <a:ext cx="851769" cy="78894"/>
          </a:xfrm>
          <a:prstGeom prst="curvedConnector3">
            <a:avLst>
              <a:gd name="adj1" fmla="val 50000"/>
            </a:avLst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254"/>
          <p:cNvCxnSpPr>
            <a:stCxn id="43" idx="2"/>
            <a:endCxn id="50" idx="0"/>
          </p:cNvCxnSpPr>
          <p:nvPr userDrawn="1"/>
        </p:nvCxnSpPr>
        <p:spPr>
          <a:xfrm>
            <a:off x="3007966" y="2071769"/>
            <a:ext cx="345240" cy="23629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0313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21DF1AC-1D08-B945-A034-B740A35902F9}"/>
              </a:ext>
            </a:extLst>
          </p:cNvPr>
          <p:cNvSpPr txBox="1"/>
          <p:nvPr/>
        </p:nvSpPr>
        <p:spPr>
          <a:xfrm>
            <a:off x="1371600" y="7543800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50"/>
              </a:spcAft>
            </a:pPr>
            <a:r>
              <a:rPr lang="en-US" sz="600" dirty="0">
                <a:solidFill>
                  <a:srgbClr val="616265">
                    <a:alpha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PNNL is operated by Battelle for the U.S. Department of Energy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992" y="1659530"/>
            <a:ext cx="7040880" cy="178282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 fontAlgn="ctr">
              <a:defRPr sz="3840" b="1">
                <a:solidFill>
                  <a:srgbClr val="C872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061D5F4-8719-384B-945C-9A27060F99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992" y="4787249"/>
            <a:ext cx="7010712" cy="801167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marL="0" indent="0" algn="r">
              <a:buNone/>
              <a:defRPr sz="336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en-US" dirty="0"/>
              <a:t>Click to add presenter’s name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E2D432E-6648-6643-9C6E-38B1EFF5EE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17704" y="5871733"/>
            <a:ext cx="4572000" cy="696697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marL="0" indent="0" algn="r">
              <a:buNone/>
              <a:defRPr sz="2880">
                <a:solidFill>
                  <a:srgbClr val="6162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en-US" dirty="0"/>
              <a:t>Click to add presenter’s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5389B-4BB4-1644-9B7E-35A85D0C1E3B}"/>
              </a:ext>
            </a:extLst>
          </p:cNvPr>
          <p:cNvSpPr txBox="1"/>
          <p:nvPr/>
        </p:nvSpPr>
        <p:spPr>
          <a:xfrm>
            <a:off x="3710611" y="-124570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A7D3E1-BCC3-C843-81A0-EA4EDFB445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37744"/>
            <a:ext cx="1280160" cy="12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617363-F73D-B74F-9647-C9D747AC70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529" y="7178040"/>
            <a:ext cx="824485" cy="228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90C8FB-601C-A04C-84F7-213A857D3E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5538" y="7249637"/>
            <a:ext cx="929809" cy="15544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98EF2-1073-AF42-8944-A644F966E1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64892" y="3494434"/>
            <a:ext cx="5554980" cy="805130"/>
          </a:xfrm>
        </p:spPr>
        <p:txBody>
          <a:bodyPr anchor="ctr"/>
          <a:lstStyle>
            <a:lvl1pPr marL="0" indent="0" algn="r">
              <a:buNone/>
              <a:defRPr sz="3360" b="1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 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288F57-988E-5346-A06D-F30CAD92BE8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573" y="0"/>
            <a:ext cx="632882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2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21DF1AC-1D08-B945-A034-B740A35902F9}"/>
              </a:ext>
            </a:extLst>
          </p:cNvPr>
          <p:cNvSpPr txBox="1"/>
          <p:nvPr/>
        </p:nvSpPr>
        <p:spPr>
          <a:xfrm>
            <a:off x="1371600" y="7543800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50"/>
              </a:spcAft>
            </a:pPr>
            <a:r>
              <a:rPr lang="en-US" sz="600" dirty="0">
                <a:solidFill>
                  <a:srgbClr val="616265">
                    <a:alpha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PNNL is operated by Battelle for the U.S. Department of Energy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992" y="1659530"/>
            <a:ext cx="7040880" cy="178282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 fontAlgn="ctr">
              <a:defRPr sz="3840" b="1">
                <a:solidFill>
                  <a:srgbClr val="C872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061D5F4-8719-384B-945C-9A27060F99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992" y="4787249"/>
            <a:ext cx="7010712" cy="801167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marL="0" indent="0" algn="r">
              <a:buNone/>
              <a:defRPr sz="336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en-US" dirty="0"/>
              <a:t>Click to add presenter’s name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E2D432E-6648-6643-9C6E-38B1EFF5EE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17704" y="5871733"/>
            <a:ext cx="4572000" cy="696697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marL="0" indent="0" algn="r">
              <a:buNone/>
              <a:defRPr sz="2880">
                <a:solidFill>
                  <a:srgbClr val="6162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en-US" dirty="0"/>
              <a:t>Click to add presenter’s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5389B-4BB4-1644-9B7E-35A85D0C1E3B}"/>
              </a:ext>
            </a:extLst>
          </p:cNvPr>
          <p:cNvSpPr txBox="1"/>
          <p:nvPr/>
        </p:nvSpPr>
        <p:spPr>
          <a:xfrm>
            <a:off x="3710611" y="-124570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A7D3E1-BCC3-C843-81A0-EA4EDFB445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37744"/>
            <a:ext cx="1280160" cy="12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617363-F73D-B74F-9647-C9D747AC70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529" y="7178040"/>
            <a:ext cx="824485" cy="228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90C8FB-601C-A04C-84F7-213A857D3E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5538" y="7249637"/>
            <a:ext cx="929809" cy="15544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98EF2-1073-AF42-8944-A644F966E1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64892" y="3494434"/>
            <a:ext cx="5554980" cy="805130"/>
          </a:xfrm>
        </p:spPr>
        <p:txBody>
          <a:bodyPr anchor="ctr"/>
          <a:lstStyle>
            <a:lvl1pPr marL="0" indent="0" algn="r">
              <a:buNone/>
              <a:defRPr sz="3360" b="1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 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288F57-988E-5346-A06D-F30CAD92BE8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573" y="0"/>
            <a:ext cx="632882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07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9" y="7772400"/>
            <a:ext cx="453222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44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3">
            <a:extLst>
              <a:ext uri="{FF2B5EF4-FFF2-40B4-BE49-F238E27FC236}">
                <a16:creationId xmlns:a16="http://schemas.microsoft.com/office/drawing/2014/main" id="{CB0CFF8D-BEB8-7449-82F3-4E52F446D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144" y="311588"/>
            <a:ext cx="11788488" cy="1043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320"/>
            </a:lvl1pPr>
          </a:lstStyle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Click to insert slide title text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0BF8BE7-AB49-2C41-9052-0EE2CBFA6B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9145" y="1594486"/>
            <a:ext cx="12961206" cy="6177914"/>
          </a:xfrm>
        </p:spPr>
        <p:txBody>
          <a:bodyPr>
            <a:normAutofit/>
          </a:bodyPr>
          <a:lstStyle>
            <a:lvl1pPr marL="274320">
              <a:defRPr sz="336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8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6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92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92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223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5087" y="2107356"/>
            <a:ext cx="10371785" cy="2265540"/>
          </a:xfrm>
        </p:spPr>
        <p:txBody>
          <a:bodyPr anchor="b">
            <a:normAutofit/>
          </a:bodyPr>
          <a:lstStyle>
            <a:lvl1pPr algn="l">
              <a:defRPr sz="43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5087" y="4567435"/>
            <a:ext cx="10356535" cy="1215515"/>
          </a:xfrm>
        </p:spPr>
        <p:txBody>
          <a:bodyPr tIns="91440">
            <a:normAutofit/>
          </a:bodyPr>
          <a:lstStyle>
            <a:lvl1pPr marL="0" indent="0" algn="l">
              <a:buNone/>
              <a:defRPr sz="2160">
                <a:solidFill>
                  <a:schemeClr val="tx1"/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D1701-3BC5-F742-B1F8-1D9DA6C287C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45087" y="4565982"/>
            <a:ext cx="103565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21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9" y="7772400"/>
            <a:ext cx="453222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44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3">
            <a:extLst>
              <a:ext uri="{FF2B5EF4-FFF2-40B4-BE49-F238E27FC236}">
                <a16:creationId xmlns:a16="http://schemas.microsoft.com/office/drawing/2014/main" id="{CB0CFF8D-BEB8-7449-82F3-4E52F446D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144" y="311588"/>
            <a:ext cx="11788488" cy="1043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320"/>
            </a:lvl1pPr>
          </a:lstStyle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Click to insert slide title text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0BF8BE7-AB49-2C41-9052-0EE2CBFA6B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9145" y="1594486"/>
            <a:ext cx="12961206" cy="6177914"/>
          </a:xfrm>
        </p:spPr>
        <p:txBody>
          <a:bodyPr>
            <a:normAutofit/>
          </a:bodyPr>
          <a:lstStyle>
            <a:lvl1pPr marL="274320">
              <a:defRPr sz="336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8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6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92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92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796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9" y="7772400"/>
            <a:ext cx="453222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9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3">
            <a:extLst>
              <a:ext uri="{FF2B5EF4-FFF2-40B4-BE49-F238E27FC236}">
                <a16:creationId xmlns:a16="http://schemas.microsoft.com/office/drawing/2014/main" id="{CB0CFF8D-BEB8-7449-82F3-4E52F446D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144" y="311588"/>
            <a:ext cx="11788488" cy="1043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320"/>
            </a:lvl1pPr>
          </a:lstStyle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Click to insert slide title text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0BF8BE7-AB49-2C41-9052-0EE2CBFA6B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9144" y="1594486"/>
            <a:ext cx="6324646" cy="6177914"/>
          </a:xfrm>
        </p:spPr>
        <p:txBody>
          <a:bodyPr>
            <a:normAutofit/>
          </a:bodyPr>
          <a:lstStyle>
            <a:lvl1pPr marL="274320">
              <a:defRPr sz="3360"/>
            </a:lvl1pPr>
            <a:lvl2pPr>
              <a:defRPr sz="288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D5DBDE35-77FA-A94C-8E18-D381F6EDC3F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05704" y="1594486"/>
            <a:ext cx="6324646" cy="6177914"/>
          </a:xfrm>
        </p:spPr>
        <p:txBody>
          <a:bodyPr>
            <a:normAutofit/>
          </a:bodyPr>
          <a:lstStyle>
            <a:lvl1pPr marL="274320">
              <a:defRPr sz="3360"/>
            </a:lvl1pPr>
            <a:lvl2pPr>
              <a:defRPr sz="288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737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98720" y="712040"/>
            <a:ext cx="13632960" cy="916320"/>
          </a:xfrm>
          <a:prstGeom prst="rect">
            <a:avLst/>
          </a:prstGeom>
        </p:spPr>
        <p:txBody>
          <a:bodyPr spcFirstLastPara="1" wrap="square" lIns="94800" tIns="94800" rIns="94800" bIns="94800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5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8720" y="1843960"/>
            <a:ext cx="13632960" cy="5466240"/>
          </a:xfrm>
          <a:prstGeom prst="rect">
            <a:avLst/>
          </a:prstGeom>
        </p:spPr>
        <p:txBody>
          <a:bodyPr spcFirstLastPara="1" wrap="square" lIns="94800" tIns="94800" rIns="94800" bIns="94800" anchor="t" anchorCtr="0"/>
          <a:lstStyle>
            <a:lvl1pPr marL="731502" lvl="0" indent="-558786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1463004" lvl="1" indent="-518147">
              <a:spcBef>
                <a:spcPts val="2560"/>
              </a:spcBef>
              <a:spcAft>
                <a:spcPts val="0"/>
              </a:spcAft>
              <a:buSzPts val="1500"/>
              <a:buChar char="○"/>
              <a:defRPr/>
            </a:lvl2pPr>
            <a:lvl3pPr marL="2194505" lvl="2" indent="-518147">
              <a:spcBef>
                <a:spcPts val="2560"/>
              </a:spcBef>
              <a:spcAft>
                <a:spcPts val="0"/>
              </a:spcAft>
              <a:buSzPts val="1500"/>
              <a:buChar char="■"/>
              <a:defRPr/>
            </a:lvl3pPr>
            <a:lvl4pPr marL="2926007" lvl="3" indent="-518147">
              <a:spcBef>
                <a:spcPts val="2560"/>
              </a:spcBef>
              <a:spcAft>
                <a:spcPts val="0"/>
              </a:spcAft>
              <a:buSzPts val="1500"/>
              <a:buChar char="●"/>
              <a:defRPr/>
            </a:lvl4pPr>
            <a:lvl5pPr marL="3657509" lvl="4" indent="-518147">
              <a:spcBef>
                <a:spcPts val="2560"/>
              </a:spcBef>
              <a:spcAft>
                <a:spcPts val="0"/>
              </a:spcAft>
              <a:buSzPts val="1500"/>
              <a:buChar char="○"/>
              <a:defRPr/>
            </a:lvl5pPr>
            <a:lvl6pPr marL="4389011" lvl="5" indent="-518147">
              <a:spcBef>
                <a:spcPts val="2560"/>
              </a:spcBef>
              <a:spcAft>
                <a:spcPts val="0"/>
              </a:spcAft>
              <a:buSzPts val="1500"/>
              <a:buChar char="■"/>
              <a:defRPr/>
            </a:lvl6pPr>
            <a:lvl7pPr marL="5120512" lvl="6" indent="-518147">
              <a:spcBef>
                <a:spcPts val="2560"/>
              </a:spcBef>
              <a:spcAft>
                <a:spcPts val="0"/>
              </a:spcAft>
              <a:buSzPts val="1500"/>
              <a:buChar char="●"/>
              <a:defRPr/>
            </a:lvl7pPr>
            <a:lvl8pPr marL="5852014" lvl="7" indent="-518147">
              <a:spcBef>
                <a:spcPts val="2560"/>
              </a:spcBef>
              <a:spcAft>
                <a:spcPts val="0"/>
              </a:spcAft>
              <a:buSzPts val="1500"/>
              <a:buChar char="○"/>
              <a:defRPr/>
            </a:lvl8pPr>
            <a:lvl9pPr marL="6583516" lvl="8" indent="-518147">
              <a:spcBef>
                <a:spcPts val="2560"/>
              </a:spcBef>
              <a:spcAft>
                <a:spcPts val="2560"/>
              </a:spcAft>
              <a:buSzPts val="15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3555933" y="7461148"/>
            <a:ext cx="877920" cy="629760"/>
          </a:xfrm>
          <a:prstGeom prst="rect">
            <a:avLst/>
          </a:prstGeom>
        </p:spPr>
        <p:txBody>
          <a:bodyPr spcFirstLastPara="1" wrap="square" lIns="94800" tIns="94800" rIns="94800" bIns="948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6451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495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217" y="2303681"/>
            <a:ext cx="13458162" cy="1071062"/>
          </a:xfrm>
          <a:prstGeom prst="rect">
            <a:avLst/>
          </a:prstGeom>
          <a:noFill/>
          <a:ln w="25400">
            <a:noFill/>
          </a:ln>
          <a:effectLst/>
        </p:spPr>
        <p:txBody>
          <a:bodyPr wrap="square" lIns="91440" tIns="91440" rIns="91440" bIns="91440" anchor="ctr">
            <a:spAutoFit/>
          </a:bodyPr>
          <a:lstStyle>
            <a:lvl1pPr algn="l">
              <a:defRPr sz="5500" b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31520" y="4992089"/>
            <a:ext cx="13167361" cy="492443"/>
          </a:xfrm>
          <a:prstGeom prst="rect">
            <a:avLst/>
          </a:prstGeom>
        </p:spPr>
        <p:txBody>
          <a:bodyPr anchor="b" anchorCtr="0">
            <a:spAutoFit/>
          </a:bodyPr>
          <a:lstStyle>
            <a:lvl1pPr marL="0" indent="0" algn="l">
              <a:spcBef>
                <a:spcPts val="0"/>
              </a:spcBef>
              <a:buNone/>
              <a:defRPr sz="2600" cap="small" baseline="0">
                <a:solidFill>
                  <a:srgbClr val="FFFFFF"/>
                </a:solidFill>
                <a:latin typeface="+mn-lt"/>
                <a:cs typeface="Calibri"/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28981" y="5597106"/>
            <a:ext cx="13167361" cy="493776"/>
          </a:xfrm>
          <a:prstGeom prst="rect">
            <a:avLst/>
          </a:prstGeom>
        </p:spPr>
        <p:txBody>
          <a:bodyPr tIns="45720" bIns="45720">
            <a:noAutofit/>
          </a:bodyPr>
          <a:lstStyle>
            <a:lvl1pPr marL="0" indent="0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/>
              <a:t>Organization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731520" y="6851764"/>
            <a:ext cx="13167361" cy="493776"/>
          </a:xfrm>
          <a:prstGeom prst="rect">
            <a:avLst/>
          </a:prstGeom>
        </p:spPr>
        <p:txBody>
          <a:bodyPr tIns="45720" bIns="45720">
            <a:noAutofit/>
          </a:bodyPr>
          <a:lstStyle>
            <a:lvl1pPr marL="0" indent="0">
              <a:spcBef>
                <a:spcPts val="0"/>
              </a:spcBef>
              <a:buNone/>
              <a:defRPr sz="2400" b="0" i="1" baseline="0">
                <a:solidFill>
                  <a:srgbClr val="FFFFFF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/>
              <a:t>Location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731521" y="7626096"/>
            <a:ext cx="3858824" cy="493776"/>
          </a:xfrm>
          <a:prstGeom prst="rect">
            <a:avLst/>
          </a:prstGeom>
        </p:spPr>
        <p:txBody>
          <a:bodyPr tIns="45720" bIns="45720">
            <a:noAutofit/>
          </a:bodyPr>
          <a:lstStyle>
            <a:lvl1pPr marL="0" indent="0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  <a:latin typeface="+mn-lt"/>
                <a:cs typeface="Calibri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417351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21DF1AC-1D08-B945-A034-B740A35902F9}"/>
              </a:ext>
            </a:extLst>
          </p:cNvPr>
          <p:cNvSpPr txBox="1"/>
          <p:nvPr/>
        </p:nvSpPr>
        <p:spPr>
          <a:xfrm>
            <a:off x="1371600" y="7543800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450"/>
              </a:spcAft>
            </a:pPr>
            <a:r>
              <a:rPr lang="en-US" sz="600" dirty="0">
                <a:solidFill>
                  <a:srgbClr val="616265">
                    <a:alpha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PNNL is operated by Battelle for the U.S. Department of Energy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992" y="1659530"/>
            <a:ext cx="7040880" cy="1782822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r" fontAlgn="ctr">
              <a:defRPr sz="3840" b="1">
                <a:solidFill>
                  <a:srgbClr val="C8722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061D5F4-8719-384B-945C-9A27060F99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78992" y="4787249"/>
            <a:ext cx="7010712" cy="801167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marL="0" indent="0" algn="r">
              <a:buNone/>
              <a:defRPr sz="336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en-US" dirty="0"/>
              <a:t>Click to add presenter’s name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E2D432E-6648-6643-9C6E-38B1EFF5EE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17704" y="5871733"/>
            <a:ext cx="4572000" cy="696697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 marL="0" indent="0" algn="r">
              <a:buNone/>
              <a:defRPr sz="2880">
                <a:solidFill>
                  <a:srgbClr val="6162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11480" indent="0">
              <a:buNone/>
              <a:defRPr/>
            </a:lvl2pPr>
            <a:lvl3pPr marL="822960" indent="0">
              <a:buNone/>
              <a:defRPr/>
            </a:lvl3pPr>
            <a:lvl4pPr marL="1234440" indent="0">
              <a:buNone/>
              <a:defRPr/>
            </a:lvl4pPr>
            <a:lvl5pPr marL="1645920" indent="0">
              <a:buNone/>
              <a:defRPr/>
            </a:lvl5pPr>
          </a:lstStyle>
          <a:p>
            <a:pPr lvl="0"/>
            <a:r>
              <a:rPr lang="en-US" dirty="0"/>
              <a:t>Click to add presenter’s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15389B-4BB4-1644-9B7E-35A85D0C1E3B}"/>
              </a:ext>
            </a:extLst>
          </p:cNvPr>
          <p:cNvSpPr txBox="1"/>
          <p:nvPr/>
        </p:nvSpPr>
        <p:spPr>
          <a:xfrm>
            <a:off x="3710611" y="-1245703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A7D3E1-BCC3-C843-81A0-EA4EDFB445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237744"/>
            <a:ext cx="1280160" cy="12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617363-F73D-B74F-9647-C9D747AC702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0529" y="7178040"/>
            <a:ext cx="824485" cy="228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90C8FB-601C-A04C-84F7-213A857D3E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5538" y="7249637"/>
            <a:ext cx="929809" cy="15544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98EF2-1073-AF42-8944-A644F966E1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564892" y="3494434"/>
            <a:ext cx="5554980" cy="805130"/>
          </a:xfrm>
        </p:spPr>
        <p:txBody>
          <a:bodyPr anchor="ctr"/>
          <a:lstStyle>
            <a:lvl1pPr marL="0" indent="0" algn="r">
              <a:buNone/>
              <a:defRPr sz="3360" b="1">
                <a:solidFill>
                  <a:schemeClr val="tx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 title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6288F57-988E-5346-A06D-F30CAD92BE8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573" y="0"/>
            <a:ext cx="6328828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0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9" y="7772400"/>
            <a:ext cx="453222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44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Placeholder 3">
            <a:extLst>
              <a:ext uri="{FF2B5EF4-FFF2-40B4-BE49-F238E27FC236}">
                <a16:creationId xmlns:a16="http://schemas.microsoft.com/office/drawing/2014/main" id="{CB0CFF8D-BEB8-7449-82F3-4E52F446D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144" y="311588"/>
            <a:ext cx="11788488" cy="1043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320"/>
            </a:lvl1pPr>
          </a:lstStyle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Click to insert slide title text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70BF8BE7-AB49-2C41-9052-0EE2CBFA6B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9145" y="1594486"/>
            <a:ext cx="12961206" cy="6177914"/>
          </a:xfrm>
        </p:spPr>
        <p:txBody>
          <a:bodyPr>
            <a:normAutofit/>
          </a:bodyPr>
          <a:lstStyle>
            <a:lvl1pPr marL="274320">
              <a:defRPr sz="336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8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6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92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92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646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251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8223" y="3282619"/>
            <a:ext cx="8785859" cy="2192352"/>
          </a:xfrm>
        </p:spPr>
        <p:txBody>
          <a:bodyPr anchor="b">
            <a:normAutofit/>
          </a:bodyPr>
          <a:lstStyle>
            <a:lvl1pPr>
              <a:defRPr sz="3840" baseline="0">
                <a:solidFill>
                  <a:srgbClr val="ECE4DA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8223" y="5507357"/>
            <a:ext cx="8785859" cy="1800224"/>
          </a:xfrm>
        </p:spPr>
        <p:txBody>
          <a:bodyPr>
            <a:normAutofit/>
          </a:bodyPr>
          <a:lstStyle>
            <a:lvl1pPr marL="0" indent="0">
              <a:buNone/>
              <a:defRPr sz="2560" baseline="0">
                <a:solidFill>
                  <a:srgbClr val="ECE4DA"/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7C93F-99C9-E741-B555-BE1D49D36462}" type="datetimeFigureOut">
              <a:rPr lang="en-US" smtClean="0"/>
              <a:t>10/26/21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62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4318B53-9BCA-1949-9D44-8284DE31D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0" y="1261872"/>
            <a:ext cx="13752577" cy="6671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0798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emf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jp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4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tiff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PNNL_ROB_PowerPoint_Title_Slide_Background_02-19-09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194" y="0"/>
            <a:ext cx="14630400" cy="822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041510" y="21427"/>
            <a:ext cx="2560320" cy="9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85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66" r:id="rId2"/>
    <p:sldLayoutId id="2147483767" r:id="rId3"/>
  </p:sldLayoutIdLst>
  <p:hf hdr="0"/>
  <p:txStyles>
    <p:titleStyle>
      <a:lvl1pPr algn="l" defTabSz="548640" rtl="0" eaLnBrk="1" latinLnBrk="0" hangingPunct="1">
        <a:spcBef>
          <a:spcPct val="0"/>
        </a:spcBef>
        <a:buNone/>
        <a:defRPr sz="3600" b="1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411480" indent="-411480" algn="l" defTabSz="548640" rtl="0" eaLnBrk="1" latinLnBrk="0" hangingPunct="1">
        <a:spcBef>
          <a:spcPct val="20000"/>
        </a:spcBef>
        <a:buSzPct val="100000"/>
        <a:buFontTx/>
        <a:buBlip>
          <a:blip r:embed="rId7"/>
        </a:buBlip>
        <a:defRPr sz="2400" kern="1200">
          <a:solidFill>
            <a:schemeClr val="accent2"/>
          </a:solidFill>
          <a:latin typeface="Arial"/>
          <a:ea typeface="+mn-ea"/>
          <a:cs typeface="Arial"/>
        </a:defRPr>
      </a:lvl1pPr>
      <a:lvl2pPr marL="891540" indent="-342900" algn="l" defTabSz="548640" rtl="0" eaLnBrk="1" latinLnBrk="0" hangingPunct="1">
        <a:spcBef>
          <a:spcPct val="20000"/>
        </a:spcBef>
        <a:buFontTx/>
        <a:buBlip>
          <a:blip r:embed="rId8"/>
        </a:buBlip>
        <a:defRPr sz="2160" kern="1200">
          <a:solidFill>
            <a:schemeClr val="accent2"/>
          </a:solidFill>
          <a:latin typeface="Arial"/>
          <a:ea typeface="+mn-ea"/>
          <a:cs typeface="Arial"/>
        </a:defRPr>
      </a:lvl2pPr>
      <a:lvl3pPr marL="1371600" indent="-274320" algn="l" defTabSz="548640" rtl="0" eaLnBrk="1" latinLnBrk="0" hangingPunct="1">
        <a:spcBef>
          <a:spcPct val="20000"/>
        </a:spcBef>
        <a:buSzPct val="100000"/>
        <a:buFontTx/>
        <a:buBlip>
          <a:blip r:embed="rId9"/>
        </a:buBlip>
        <a:defRPr sz="1920" kern="1200">
          <a:solidFill>
            <a:schemeClr val="accent2"/>
          </a:solidFill>
          <a:latin typeface="Arial"/>
          <a:ea typeface="+mn-ea"/>
          <a:cs typeface="Arial"/>
        </a:defRPr>
      </a:lvl3pPr>
      <a:lvl4pPr marL="1920240" indent="-274320" algn="l" defTabSz="548640" rtl="0" eaLnBrk="1" latinLnBrk="0" hangingPunct="1">
        <a:spcBef>
          <a:spcPct val="20000"/>
        </a:spcBef>
        <a:buSzPct val="100000"/>
        <a:buFontTx/>
        <a:buBlip>
          <a:blip r:embed="rId10"/>
        </a:buBlip>
        <a:defRPr sz="1680" kern="1200">
          <a:solidFill>
            <a:schemeClr val="accent2"/>
          </a:solidFill>
          <a:latin typeface="Arial"/>
          <a:ea typeface="+mn-ea"/>
          <a:cs typeface="Arial"/>
        </a:defRPr>
      </a:lvl4pPr>
      <a:lvl5pPr marL="2468880" indent="-274320" algn="l" defTabSz="548640" rtl="0" eaLnBrk="1" latinLnBrk="0" hangingPunct="1">
        <a:spcBef>
          <a:spcPct val="20000"/>
        </a:spcBef>
        <a:buSzPct val="100000"/>
        <a:buFontTx/>
        <a:buBlip>
          <a:blip r:embed="rId7"/>
        </a:buBlip>
        <a:defRPr sz="1680" kern="1200">
          <a:solidFill>
            <a:schemeClr val="accent2"/>
          </a:solidFill>
          <a:latin typeface="Arial"/>
          <a:ea typeface="+mn-ea"/>
          <a:cs typeface="Arial"/>
        </a:defRPr>
      </a:lvl5pPr>
      <a:lvl6pPr marL="301752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1" y="0"/>
            <a:ext cx="14630400" cy="8229600"/>
            <a:chOff x="0" y="0"/>
            <a:chExt cx="9144000" cy="6858000"/>
          </a:xfrm>
        </p:grpSpPr>
        <p:pic>
          <p:nvPicPr>
            <p:cNvPr id="10" name="Picture 9" descr="Copper_PowerPoint_Background_08-19-2011.jp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7570482" y="128766"/>
              <a:ext cx="1444752" cy="7286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33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62" r:id="rId2"/>
    <p:sldLayoutId id="2147483763" r:id="rId3"/>
    <p:sldLayoutId id="2147483764" r:id="rId4"/>
    <p:sldLayoutId id="2147483768" r:id="rId5"/>
  </p:sldLayoutIdLst>
  <p:hf hdr="0"/>
  <p:txStyles>
    <p:titleStyle>
      <a:lvl1pPr algn="l" defTabSz="548640" rtl="0" eaLnBrk="1" latinLnBrk="0" hangingPunct="1">
        <a:spcBef>
          <a:spcPct val="0"/>
        </a:spcBef>
        <a:buNone/>
        <a:defRPr sz="3600" b="1" kern="1200">
          <a:solidFill>
            <a:srgbClr val="FFFFFF"/>
          </a:solidFill>
          <a:latin typeface="Arial"/>
          <a:ea typeface="+mj-ea"/>
          <a:cs typeface="Arial"/>
        </a:defRPr>
      </a:lvl1pPr>
    </p:titleStyle>
    <p:bodyStyle>
      <a:lvl1pPr marL="411480" indent="-411480" algn="l" defTabSz="548640" rtl="0" eaLnBrk="1" latinLnBrk="0" hangingPunct="1">
        <a:spcBef>
          <a:spcPct val="20000"/>
        </a:spcBef>
        <a:buSzPct val="100000"/>
        <a:buFontTx/>
        <a:buBlip>
          <a:blip r:embed="rId9"/>
        </a:buBlip>
        <a:defRPr sz="2400" kern="1200">
          <a:solidFill>
            <a:schemeClr val="accent2"/>
          </a:solidFill>
          <a:latin typeface="Arial"/>
          <a:ea typeface="+mn-ea"/>
          <a:cs typeface="Arial"/>
        </a:defRPr>
      </a:lvl1pPr>
      <a:lvl2pPr marL="891540" indent="-342900" algn="l" defTabSz="548640" rtl="0" eaLnBrk="1" latinLnBrk="0" hangingPunct="1">
        <a:spcBef>
          <a:spcPct val="20000"/>
        </a:spcBef>
        <a:buFontTx/>
        <a:buBlip>
          <a:blip r:embed="rId10"/>
        </a:buBlip>
        <a:defRPr sz="2160" kern="1200">
          <a:solidFill>
            <a:schemeClr val="accent2"/>
          </a:solidFill>
          <a:latin typeface="Arial"/>
          <a:ea typeface="+mn-ea"/>
          <a:cs typeface="Arial"/>
        </a:defRPr>
      </a:lvl2pPr>
      <a:lvl3pPr marL="1371600" indent="-274320" algn="l" defTabSz="548640" rtl="0" eaLnBrk="1" latinLnBrk="0" hangingPunct="1">
        <a:spcBef>
          <a:spcPct val="20000"/>
        </a:spcBef>
        <a:buSzPct val="100000"/>
        <a:buFontTx/>
        <a:buBlip>
          <a:blip r:embed="rId11"/>
        </a:buBlip>
        <a:defRPr sz="1920" kern="1200">
          <a:solidFill>
            <a:schemeClr val="accent2"/>
          </a:solidFill>
          <a:latin typeface="Arial"/>
          <a:ea typeface="+mn-ea"/>
          <a:cs typeface="Arial"/>
        </a:defRPr>
      </a:lvl3pPr>
      <a:lvl4pPr marL="1920240" indent="-274320" algn="l" defTabSz="548640" rtl="0" eaLnBrk="1" latinLnBrk="0" hangingPunct="1">
        <a:spcBef>
          <a:spcPct val="20000"/>
        </a:spcBef>
        <a:buSzPct val="100000"/>
        <a:buFontTx/>
        <a:buBlip>
          <a:blip r:embed="rId12"/>
        </a:buBlip>
        <a:defRPr sz="1680" kern="1200">
          <a:solidFill>
            <a:schemeClr val="accent2"/>
          </a:solidFill>
          <a:latin typeface="Arial"/>
          <a:ea typeface="+mn-ea"/>
          <a:cs typeface="Arial"/>
        </a:defRPr>
      </a:lvl4pPr>
      <a:lvl5pPr marL="2468880" indent="-274320" algn="l" defTabSz="548640" rtl="0" eaLnBrk="1" latinLnBrk="0" hangingPunct="1">
        <a:spcBef>
          <a:spcPct val="20000"/>
        </a:spcBef>
        <a:buSzPct val="100000"/>
        <a:buFontTx/>
        <a:buBlip>
          <a:blip r:embed="rId9"/>
        </a:buBlip>
        <a:defRPr sz="1680" kern="1200">
          <a:solidFill>
            <a:schemeClr val="accent2"/>
          </a:solidFill>
          <a:latin typeface="Arial"/>
          <a:ea typeface="+mn-ea"/>
          <a:cs typeface="Arial"/>
        </a:defRPr>
      </a:lvl5pPr>
      <a:lvl6pPr marL="301752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4630400" cy="118506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7460" y="593877"/>
            <a:ext cx="1620856" cy="60276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2609" y="-32919"/>
            <a:ext cx="13810978" cy="116311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910" y="1261872"/>
            <a:ext cx="13752577" cy="6671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292609" y="7998839"/>
            <a:ext cx="1170432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11"/>
          <p:cNvSpPr>
            <a:spLocks noGrp="1"/>
          </p:cNvSpPr>
          <p:nvPr>
            <p:ph type="sldNum" sz="quarter" idx="4"/>
          </p:nvPr>
        </p:nvSpPr>
        <p:spPr>
          <a:xfrm>
            <a:off x="14043358" y="7999171"/>
            <a:ext cx="556916" cy="18466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r">
              <a:defRPr sz="1200">
                <a:latin typeface="+mn-lt"/>
              </a:defRPr>
            </a:lvl1pPr>
          </a:lstStyle>
          <a:p>
            <a:fld id="{03722D57-58D6-9447-A6D5-A97F6C35A8F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3767887" y="937631"/>
            <a:ext cx="642805" cy="2954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920">
                <a:solidFill>
                  <a:schemeClr val="tx2"/>
                </a:solidFill>
                <a:latin typeface="Avenir Next" charset="0"/>
                <a:ea typeface="Avenir Next" charset="0"/>
                <a:cs typeface="Avenir Next" charset="0"/>
              </a:rPr>
              <a:t>PNNL</a:t>
            </a:r>
            <a:endParaRPr lang="en-US" sz="1920" dirty="0">
              <a:solidFill>
                <a:schemeClr val="tx2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73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60" r:id="rId8"/>
  </p:sldLayoutIdLst>
  <p:hf hdr="0"/>
  <p:txStyles>
    <p:titleStyle>
      <a:lvl1pPr algn="l" defTabSz="548640" rtl="0" eaLnBrk="1" latinLnBrk="0" hangingPunct="1">
        <a:spcBef>
          <a:spcPct val="0"/>
        </a:spcBef>
        <a:buNone/>
        <a:defRPr sz="3800" b="0" kern="1200">
          <a:solidFill>
            <a:srgbClr val="CC7000"/>
          </a:solidFill>
          <a:latin typeface="+mj-lt"/>
          <a:ea typeface="+mj-ea"/>
          <a:cs typeface="Calibri"/>
        </a:defRPr>
      </a:lvl1pPr>
    </p:titleStyle>
    <p:bodyStyle>
      <a:lvl1pPr marL="411480" indent="-411480" algn="l" defTabSz="548640" rtl="0" eaLnBrk="1" latinLnBrk="0" hangingPunct="1">
        <a:spcBef>
          <a:spcPct val="20000"/>
        </a:spcBef>
        <a:buSzPct val="100000"/>
        <a:buFont typeface="Wingdings" pitchFamily="2" charset="2"/>
        <a:buChar char="§"/>
        <a:defRPr sz="2800" kern="1200" baseline="0">
          <a:solidFill>
            <a:schemeClr val="tx1"/>
          </a:solidFill>
          <a:latin typeface="+mn-lt"/>
          <a:ea typeface="+mn-ea"/>
          <a:cs typeface="Calibri"/>
        </a:defRPr>
      </a:lvl1pPr>
      <a:lvl2pPr marL="891540" indent="-342900" algn="l" defTabSz="548640" rtl="0" eaLnBrk="1" latinLnBrk="0" hangingPunct="1">
        <a:spcBef>
          <a:spcPct val="20000"/>
        </a:spcBef>
        <a:buSzPct val="100000"/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Calibri"/>
        </a:defRPr>
      </a:lvl2pPr>
      <a:lvl3pPr marL="1371600" indent="-274320" algn="l" defTabSz="548640" rtl="0" eaLnBrk="1" latinLnBrk="0" hangingPunct="1">
        <a:spcBef>
          <a:spcPct val="20000"/>
        </a:spcBef>
        <a:buSzPct val="100000"/>
        <a:buFont typeface="Courier New" panose="02070309020205020404" pitchFamily="49" charset="0"/>
        <a:buChar char="o"/>
        <a:defRPr sz="2300" kern="1200">
          <a:solidFill>
            <a:schemeClr val="tx1"/>
          </a:solidFill>
          <a:latin typeface="+mn-lt"/>
          <a:ea typeface="+mn-ea"/>
          <a:cs typeface="Calibri"/>
        </a:defRPr>
      </a:lvl3pPr>
      <a:lvl4pPr marL="1920240" indent="-274320" algn="l" defTabSz="548640" rtl="0" eaLnBrk="1" latinLnBrk="0" hangingPunct="1">
        <a:spcBef>
          <a:spcPct val="20000"/>
        </a:spcBef>
        <a:buSzPct val="100000"/>
        <a:buFont typeface="Wingdings" pitchFamily="2" charset="2"/>
        <a:buChar char="§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/>
        </a:defRPr>
      </a:lvl4pPr>
      <a:lvl5pPr marL="2468880" indent="-274320" algn="l" defTabSz="548640" rtl="0" eaLnBrk="1" latinLnBrk="0" hangingPunct="1">
        <a:spcBef>
          <a:spcPct val="20000"/>
        </a:spcBef>
        <a:buSzPct val="100000"/>
        <a:buFont typeface="Arial" panose="020B0604020202020204" pitchFamily="34" charset="0"/>
        <a:buChar char="•"/>
        <a:defRPr sz="2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/>
        </a:defRPr>
      </a:lvl5pPr>
      <a:lvl6pPr marL="301752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88D28A-E737-5049-8A98-3AC3A6EA2CD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47784" y="105541"/>
            <a:ext cx="1280160" cy="1249224"/>
          </a:xfrm>
          <a:prstGeom prst="rect">
            <a:avLst/>
          </a:prstGeom>
          <a:noFill/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A76481-593D-3046-A8AD-2ECA2B36D495}"/>
              </a:ext>
            </a:extLst>
          </p:cNvPr>
          <p:cNvSpPr txBox="1">
            <a:spLocks/>
          </p:cNvSpPr>
          <p:nvPr userDrawn="1"/>
        </p:nvSpPr>
        <p:spPr>
          <a:xfrm>
            <a:off x="1348538" y="301752"/>
            <a:ext cx="12801600" cy="81381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4400" b="1" kern="120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528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AD097354-79E7-6F4A-8E66-07F443FA6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144" y="311588"/>
            <a:ext cx="11788488" cy="1043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82296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insert slide title 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12B03-BF3C-504F-81FE-D3E43E171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9144" y="1602030"/>
            <a:ext cx="12880994" cy="6097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B5EA810-BEDD-F047-A4CF-CF7B6DACF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968288" y="7644386"/>
            <a:ext cx="566928" cy="496439"/>
          </a:xfrm>
          <a:prstGeom prst="rect">
            <a:avLst/>
          </a:prstGeom>
        </p:spPr>
        <p:txBody>
          <a:bodyPr vert="horz" lIns="91440" tIns="45720" rIns="91440" bIns="45720" rtlCol="0" anchor="ctr" anchorCtr="1"/>
          <a:lstStyle>
            <a:lvl1pPr algn="r">
              <a:defRPr sz="1680">
                <a:solidFill>
                  <a:schemeClr val="accent2"/>
                </a:solidFill>
              </a:defRPr>
            </a:lvl1pPr>
          </a:lstStyle>
          <a:p>
            <a:fld id="{1FAFA2F7-E11F-9040-9AA9-A9CA764119B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9D7876-2CE2-0F4F-B513-360DA1656D6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23875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11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marL="0" marR="0" indent="0" algn="l" defTabSz="82296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84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4320" indent="-274320" algn="l" defTabSz="822960" rtl="0" eaLnBrk="1" latinLnBrk="0" hangingPunct="1">
        <a:lnSpc>
          <a:spcPct val="110000"/>
        </a:lnSpc>
        <a:spcBef>
          <a:spcPts val="900"/>
        </a:spcBef>
        <a:buClr>
          <a:schemeClr val="tx2"/>
        </a:buClr>
        <a:buSzPct val="132000"/>
        <a:buFont typeface="Arial" panose="020B0604020202020204" pitchFamily="34" charset="0"/>
        <a:buChar char="•"/>
        <a:defRPr sz="288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1pPr>
      <a:lvl2pPr marL="822960" indent="-274320" algn="l" defTabSz="822960" rtl="0" eaLnBrk="1" latinLnBrk="0" hangingPunct="1">
        <a:lnSpc>
          <a:spcPct val="110000"/>
        </a:lnSpc>
        <a:spcBef>
          <a:spcPts val="450"/>
        </a:spcBef>
        <a:buClr>
          <a:schemeClr val="tx2"/>
        </a:buClr>
        <a:buSzPct val="132000"/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2pPr>
      <a:lvl3pPr marL="1371600" indent="-274320" algn="l" defTabSz="822960" rtl="0" eaLnBrk="1" latinLnBrk="0" hangingPunct="1">
        <a:lnSpc>
          <a:spcPct val="110000"/>
        </a:lnSpc>
        <a:spcBef>
          <a:spcPts val="450"/>
        </a:spcBef>
        <a:buClr>
          <a:schemeClr val="tx2"/>
        </a:buClr>
        <a:buSzPct val="132000"/>
        <a:buFont typeface="Arial" panose="020B0604020202020204" pitchFamily="34" charset="0"/>
        <a:buChar char="•"/>
        <a:defRPr sz="192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3pPr>
      <a:lvl4pPr marL="1920240" indent="-274320" algn="l" defTabSz="822960" rtl="0" eaLnBrk="1" latinLnBrk="0" hangingPunct="1">
        <a:lnSpc>
          <a:spcPct val="110000"/>
        </a:lnSpc>
        <a:spcBef>
          <a:spcPts val="450"/>
        </a:spcBef>
        <a:buClr>
          <a:schemeClr val="tx2"/>
        </a:buClr>
        <a:buSzPct val="132000"/>
        <a:buFont typeface="Arial" panose="020B0604020202020204" pitchFamily="34" charset="0"/>
        <a:buChar char="•"/>
        <a:defRPr sz="168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4pPr>
      <a:lvl5pPr marL="2468880" indent="-274320" algn="l" defTabSz="822960" rtl="0" eaLnBrk="1" latinLnBrk="0" hangingPunct="1">
        <a:lnSpc>
          <a:spcPct val="110000"/>
        </a:lnSpc>
        <a:spcBef>
          <a:spcPts val="450"/>
        </a:spcBef>
        <a:buClr>
          <a:schemeClr val="tx2"/>
        </a:buClr>
        <a:buSzPct val="132000"/>
        <a:buFont typeface="Arial" panose="020B0604020202020204" pitchFamily="34" charset="0"/>
        <a:buChar char="•"/>
        <a:defRPr sz="1680" kern="1200">
          <a:solidFill>
            <a:schemeClr val="tx1">
              <a:lumMod val="50000"/>
            </a:schemeClr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7.png"/><Relationship Id="rId5" Type="http://schemas.openxmlformats.org/officeDocument/2006/relationships/image" Target="file:////Users/toddszymanski/Documents/01%20Work/SC21/title%20slide/sc21_back_02.png" TargetMode="Externa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7.png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7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4.emf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3.emf"/><Relationship Id="rId5" Type="http://schemas.openxmlformats.org/officeDocument/2006/relationships/image" Target="../media/image32.jpe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7.emf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6.emf"/><Relationship Id="rId5" Type="http://schemas.openxmlformats.org/officeDocument/2006/relationships/image" Target="../media/image35.jpe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7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2.emf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1.emf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17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hyperlink" Target="https://github.com/pnnl/ripples" TargetMode="External"/><Relationship Id="rId5" Type="http://schemas.openxmlformats.org/officeDocument/2006/relationships/hyperlink" Target="https://github.com/Exa-Graph/miniVite" TargetMode="External"/><Relationship Id="rId4" Type="http://schemas.openxmlformats.org/officeDocument/2006/relationships/hyperlink" Target="https://github.com/Exa-Graph/grappolo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7.png"/><Relationship Id="rId4" Type="http://schemas.openxmlformats.org/officeDocument/2006/relationships/image" Target="../media/image1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3.png"/><Relationship Id="rId11" Type="http://schemas.openxmlformats.org/officeDocument/2006/relationships/image" Target="../media/image17.png"/><Relationship Id="rId5" Type="http://schemas.openxmlformats.org/officeDocument/2006/relationships/image" Target="../media/image22.emf"/><Relationship Id="rId10" Type="http://schemas.openxmlformats.org/officeDocument/2006/relationships/image" Target="../media/image27.sv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DFC9D1-DD16-2542-830B-FA0A17CA87C5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F50E50E-9473-EE4C-BC1E-32F30152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Single-Node Partitioned-Memory for </a:t>
            </a:r>
            <a:br>
              <a:rPr lang="en-US" dirty="0"/>
            </a:br>
            <a:r>
              <a:rPr lang="en-US" dirty="0"/>
              <a:t>Huge Graph Analytics: </a:t>
            </a:r>
            <a:br>
              <a:rPr lang="en-US" dirty="0"/>
            </a:br>
            <a:r>
              <a:rPr lang="en-US" dirty="0"/>
              <a:t>Cost and Performance Trade-Offs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60EFD0D-479A-E44C-8E36-A899E9B68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u="sng" dirty="0"/>
              <a:t>(</a:t>
            </a:r>
            <a:r>
              <a:rPr lang="en-US" u="sng" dirty="0" err="1"/>
              <a:t>Sayan</a:t>
            </a:r>
            <a:r>
              <a:rPr lang="en-US" u="sng" dirty="0"/>
              <a:t> Ghosh</a:t>
            </a:r>
            <a:r>
              <a:rPr lang="en-US" dirty="0"/>
              <a:t>, Nathan </a:t>
            </a:r>
            <a:r>
              <a:rPr lang="en-US" dirty="0" err="1"/>
              <a:t>Tallent</a:t>
            </a:r>
            <a:r>
              <a:rPr lang="en-US" dirty="0"/>
              <a:t>, Marco </a:t>
            </a:r>
            <a:r>
              <a:rPr lang="en-US" dirty="0" err="1"/>
              <a:t>Minutoli</a:t>
            </a:r>
            <a:r>
              <a:rPr lang="en-US" dirty="0"/>
              <a:t>, </a:t>
            </a:r>
            <a:r>
              <a:rPr lang="en-US" dirty="0" err="1"/>
              <a:t>Mahantesh</a:t>
            </a:r>
            <a:r>
              <a:rPr lang="en-US" dirty="0"/>
              <a:t> </a:t>
            </a:r>
            <a:r>
              <a:rPr lang="en-US" dirty="0" err="1"/>
              <a:t>Halappanavar</a:t>
            </a:r>
            <a:r>
              <a:rPr lang="en-US" dirty="0"/>
              <a:t>)</a:t>
            </a:r>
            <a:r>
              <a:rPr lang="en-US" baseline="30000" dirty="0"/>
              <a:t>*</a:t>
            </a:r>
            <a:r>
              <a:rPr lang="en-US" dirty="0"/>
              <a:t>, Ramesh Peri</a:t>
            </a:r>
            <a:r>
              <a:rPr lang="en-US" baseline="30000" dirty="0"/>
              <a:t>+</a:t>
            </a:r>
            <a:r>
              <a:rPr lang="en-US" dirty="0"/>
              <a:t>, Ananth </a:t>
            </a:r>
            <a:r>
              <a:rPr lang="en-US" dirty="0" err="1"/>
              <a:t>Kalyanaraman</a:t>
            </a:r>
            <a:r>
              <a:rPr lang="en-US" baseline="30000" dirty="0"/>
              <a:t>^</a:t>
            </a:r>
          </a:p>
          <a:p>
            <a:endParaRPr lang="en-US" baseline="30000" dirty="0"/>
          </a:p>
          <a:p>
            <a:r>
              <a:rPr lang="en-US" baseline="30000" dirty="0"/>
              <a:t>*</a:t>
            </a:r>
            <a:r>
              <a:rPr lang="en-US" dirty="0"/>
              <a:t>Pacific Northwest National Laboratory</a:t>
            </a:r>
          </a:p>
          <a:p>
            <a:r>
              <a:rPr lang="en-US" baseline="30000" dirty="0"/>
              <a:t>+</a:t>
            </a:r>
            <a:r>
              <a:rPr lang="en-US" dirty="0"/>
              <a:t>Facebook, Inc (this work was performed when the author was at Intel)</a:t>
            </a:r>
          </a:p>
          <a:p>
            <a:r>
              <a:rPr lang="en-US" baseline="30000" dirty="0"/>
              <a:t>^</a:t>
            </a:r>
            <a:r>
              <a:rPr lang="en-US" dirty="0"/>
              <a:t>Washington State University</a:t>
            </a:r>
            <a:endParaRPr lang="en-US" baseline="300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A83D7FF-B44B-6146-870F-96114AA01B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22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0"/>
    </mc:Choice>
    <mc:Fallback xmlns="">
      <p:transition spd="slow" advTm="18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05D29-EF87-F342-8639-AB2D8F971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2B93B-A495-964F-8249-662050E058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Optane memory configurations and notations 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Graph applications – Clustering or Community Detection and Influence Maximization</a:t>
            </a:r>
          </a:p>
          <a:p>
            <a:r>
              <a:rPr lang="en-US" dirty="0"/>
              <a:t>Experiments – microbenchmarks, applications and analysis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A84D0-DBE4-AA4A-A7B6-514D95FFE86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6CC3D-D558-BC44-AC2D-2EA60B05810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7E272CD-D4B5-944D-91CD-9DD5E4F1E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9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01"/>
    </mc:Choice>
    <mc:Fallback xmlns="">
      <p:transition spd="slow" advTm="8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525C-1BB8-6542-8539-0A8840089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Platform and benchmarks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63F3F-9F4B-F643-AD69-B73DC7B0D5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4x 24-core (192 threads) Intel Xeon Platinum 8260 (Cascade Lake pre-rel.) CPU at 2.3GHz</a:t>
            </a:r>
          </a:p>
          <a:p>
            <a:pPr lvl="1"/>
            <a:r>
              <a:rPr lang="en-US" dirty="0"/>
              <a:t>32 KB L1, 1 MB L2 cache/core, 33 MB shared L3 cache</a:t>
            </a:r>
          </a:p>
          <a:p>
            <a:pPr lvl="1"/>
            <a:r>
              <a:rPr lang="en-US" dirty="0"/>
              <a:t>6x memory channels/socket, 768GB DDR4 DRAM and 1.5TB Optane DCPMM/socket (6TB total)</a:t>
            </a:r>
          </a:p>
          <a:p>
            <a:pPr lvl="1"/>
            <a:r>
              <a:rPr lang="en-US" dirty="0"/>
              <a:t>3x ~60GB/s UPI (Ultra Path Interconnect) links to connect to other sockets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FC6EE-9B35-F440-A54E-7CD2670E042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800B4-FB7D-FD41-8F64-6328F97E3B1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01873FAB-7A19-D946-94C4-B81461486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732" y="4007925"/>
            <a:ext cx="5702300" cy="271780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E582EF6-6A08-1B45-A1EB-A28064D6546B}"/>
              </a:ext>
            </a:extLst>
          </p:cNvPr>
          <p:cNvSpPr/>
          <p:nvPr/>
        </p:nvSpPr>
        <p:spPr>
          <a:xfrm>
            <a:off x="1140365" y="3601793"/>
            <a:ext cx="5593463" cy="406132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dirty="0">
              <a:solidFill>
                <a:prstClr val="white"/>
              </a:solidFill>
              <a:cs typeface="Arial"/>
              <a:sym typeface="Arial" charset="0"/>
            </a:endParaRPr>
          </a:p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Sequential/Random-access b/w using </a:t>
            </a:r>
            <a:r>
              <a:rPr lang="en-US" sz="2200" dirty="0">
                <a:solidFill>
                  <a:prstClr val="white"/>
                </a:solidFill>
                <a:cs typeface="Arial"/>
              </a:rPr>
              <a:t>MLC v3.7 </a:t>
            </a:r>
          </a:p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9DCEC87-E93C-B248-B9B3-D74C5031D555}"/>
              </a:ext>
            </a:extLst>
          </p:cNvPr>
          <p:cNvSpPr/>
          <p:nvPr/>
        </p:nvSpPr>
        <p:spPr>
          <a:xfrm>
            <a:off x="1140364" y="6732204"/>
            <a:ext cx="5593463" cy="1021227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DRAM/Memory 3x better than FS-DAX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10% slower b/w for random accesses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Remote sequential and random-access b/w are similar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DRAM/Memory: remote reads are 1/3 b/w of local 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B8B39EB-B3A2-D145-9F32-700C87EDF198}"/>
              </a:ext>
            </a:extLst>
          </p:cNvPr>
          <p:cNvSpPr/>
          <p:nvPr/>
        </p:nvSpPr>
        <p:spPr>
          <a:xfrm>
            <a:off x="7835705" y="3601793"/>
            <a:ext cx="6169194" cy="406132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dirty="0">
              <a:solidFill>
                <a:prstClr val="white"/>
              </a:solidFill>
              <a:cs typeface="Arial"/>
              <a:sym typeface="Arial" charset="0"/>
            </a:endParaRPr>
          </a:p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STREAM benchmark b/w</a:t>
            </a:r>
            <a:endParaRPr lang="en-US" sz="2200" dirty="0">
              <a:solidFill>
                <a:prstClr val="white"/>
              </a:solidFill>
              <a:cs typeface="Arial"/>
            </a:endParaRPr>
          </a:p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55272D4-2ADA-5B46-8517-7F57EDDE0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9486" y="4114800"/>
            <a:ext cx="5317182" cy="2425621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34E6AFC-8795-A04E-9C27-434176878112}"/>
              </a:ext>
            </a:extLst>
          </p:cNvPr>
          <p:cNvSpPr/>
          <p:nvPr/>
        </p:nvSpPr>
        <p:spPr>
          <a:xfrm>
            <a:off x="8129481" y="6725726"/>
            <a:ext cx="5593463" cy="1027706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</a:rPr>
              <a:t>DRAM only 18% better than Memory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</a:rPr>
              <a:t>Direct modes 40x worse compared to DRAM/Memory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</a:rPr>
              <a:t>KMEM-DAX up to 4.5x better than FS-DAX 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</a:rPr>
              <a:t>In apps, KMEM-DAX shows better performance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16C7FA0-2843-3D43-AF45-78938A37AC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167"/>
    </mc:Choice>
    <mc:Fallback xmlns="">
      <p:transition spd="slow" advTm="206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77">
            <a:extLst>
              <a:ext uri="{FF2B5EF4-FFF2-40B4-BE49-F238E27FC236}">
                <a16:creationId xmlns:a16="http://schemas.microsoft.com/office/drawing/2014/main" id="{BD40C6DF-A1DA-D542-B6DB-4642DF9BA8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7" t="2016" r="801" b="4616"/>
          <a:stretch/>
        </p:blipFill>
        <p:spPr>
          <a:xfrm>
            <a:off x="151680" y="5227568"/>
            <a:ext cx="9100587" cy="2322576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9E51545-2737-0241-893F-766D638FFC0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19" t="2682" r="915" b="4358"/>
          <a:stretch/>
        </p:blipFill>
        <p:spPr>
          <a:xfrm>
            <a:off x="62124" y="1878052"/>
            <a:ext cx="9360268" cy="23408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D7EEAE-DBB2-C74C-B22B-6B658B394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performance trends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0050E-1F7F-AB4E-99C2-28413E665D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E31A6-17F9-F344-8A7B-25163C2434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846464E-F196-0E46-8884-E65CD345B2FB}"/>
              </a:ext>
            </a:extLst>
          </p:cNvPr>
          <p:cNvSpPr/>
          <p:nvPr/>
        </p:nvSpPr>
        <p:spPr>
          <a:xfrm>
            <a:off x="9543608" y="4467502"/>
            <a:ext cx="3817675" cy="419918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300" kern="0" dirty="0" err="1">
                <a:solidFill>
                  <a:srgbClr val="000000"/>
                </a:solidFill>
              </a:rPr>
              <a:t>AppDirect</a:t>
            </a:r>
            <a:r>
              <a:rPr lang="en-US" sz="2300" kern="0" dirty="0">
                <a:solidFill>
                  <a:srgbClr val="000000"/>
                </a:solidFill>
              </a:rPr>
              <a:t> can beat Memory...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36B8D3DC-B168-7245-81F1-391FE4EAEC16}"/>
              </a:ext>
            </a:extLst>
          </p:cNvPr>
          <p:cNvSpPr/>
          <p:nvPr/>
        </p:nvSpPr>
        <p:spPr>
          <a:xfrm>
            <a:off x="6688811" y="1474264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goal↓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4AE2C32-CCDA-8F4C-A8DF-46EDC6794A51}"/>
              </a:ext>
            </a:extLst>
          </p:cNvPr>
          <p:cNvSpPr/>
          <p:nvPr/>
        </p:nvSpPr>
        <p:spPr>
          <a:xfrm>
            <a:off x="9559179" y="3952542"/>
            <a:ext cx="4749805" cy="419919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300" kern="0" dirty="0" err="1">
                <a:solidFill>
                  <a:srgbClr val="000000"/>
                </a:solidFill>
              </a:rPr>
              <a:t>AppDirect</a:t>
            </a:r>
            <a:r>
              <a:rPr lang="en-US" sz="2300" kern="0" dirty="0">
                <a:solidFill>
                  <a:srgbClr val="000000"/>
                </a:solidFill>
              </a:rPr>
              <a:t>/Memory can equal DRAM...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D2FEE0-2841-8E40-BFA0-46D09613B0FC}"/>
              </a:ext>
            </a:extLst>
          </p:cNvPr>
          <p:cNvSpPr/>
          <p:nvPr/>
        </p:nvSpPr>
        <p:spPr>
          <a:xfrm>
            <a:off x="1737360" y="3165408"/>
            <a:ext cx="220805" cy="64275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A29E3D-D81D-C043-97BA-EA5457F599A8}"/>
              </a:ext>
            </a:extLst>
          </p:cNvPr>
          <p:cNvSpPr/>
          <p:nvPr/>
        </p:nvSpPr>
        <p:spPr>
          <a:xfrm>
            <a:off x="4667079" y="3156800"/>
            <a:ext cx="220805" cy="64275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21245FD-3752-AD4F-A8A8-762D6006E8B5}"/>
              </a:ext>
            </a:extLst>
          </p:cNvPr>
          <p:cNvSpPr/>
          <p:nvPr/>
        </p:nvSpPr>
        <p:spPr>
          <a:xfrm>
            <a:off x="7596798" y="3165408"/>
            <a:ext cx="220805" cy="64275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9A958C-692A-364E-B008-9AEB878ED53A}"/>
              </a:ext>
            </a:extLst>
          </p:cNvPr>
          <p:cNvSpPr/>
          <p:nvPr/>
        </p:nvSpPr>
        <p:spPr>
          <a:xfrm>
            <a:off x="2746776" y="3159564"/>
            <a:ext cx="137740" cy="64275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3AAD573-E91E-C244-BB74-DC788EF96498}"/>
              </a:ext>
            </a:extLst>
          </p:cNvPr>
          <p:cNvSpPr/>
          <p:nvPr/>
        </p:nvSpPr>
        <p:spPr>
          <a:xfrm>
            <a:off x="8624152" y="3154052"/>
            <a:ext cx="137740" cy="64275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33477F-6F43-654F-81C8-E46E033B7075}"/>
              </a:ext>
            </a:extLst>
          </p:cNvPr>
          <p:cNvSpPr/>
          <p:nvPr/>
        </p:nvSpPr>
        <p:spPr>
          <a:xfrm>
            <a:off x="5684344" y="3165408"/>
            <a:ext cx="137740" cy="64275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957EA4-9876-8948-9657-83C4C847514E}"/>
              </a:ext>
            </a:extLst>
          </p:cNvPr>
          <p:cNvSpPr/>
          <p:nvPr/>
        </p:nvSpPr>
        <p:spPr>
          <a:xfrm>
            <a:off x="7086082" y="6894740"/>
            <a:ext cx="502403" cy="251627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D2A3D7C-E814-DC44-B1BE-E825355AE399}"/>
              </a:ext>
            </a:extLst>
          </p:cNvPr>
          <p:cNvCxnSpPr>
            <a:cxnSpLocks/>
          </p:cNvCxnSpPr>
          <p:nvPr/>
        </p:nvCxnSpPr>
        <p:spPr>
          <a:xfrm>
            <a:off x="7132319" y="6522913"/>
            <a:ext cx="0" cy="324197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6462A01-1DF0-9A46-98A9-388F42ACCACA}"/>
              </a:ext>
            </a:extLst>
          </p:cNvPr>
          <p:cNvCxnSpPr>
            <a:cxnSpLocks/>
          </p:cNvCxnSpPr>
          <p:nvPr/>
        </p:nvCxnSpPr>
        <p:spPr>
          <a:xfrm>
            <a:off x="7323513" y="6522913"/>
            <a:ext cx="0" cy="324197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40620CE-8958-DB41-AAD7-536AE0C99294}"/>
              </a:ext>
            </a:extLst>
          </p:cNvPr>
          <p:cNvCxnSpPr>
            <a:cxnSpLocks/>
          </p:cNvCxnSpPr>
          <p:nvPr/>
        </p:nvCxnSpPr>
        <p:spPr>
          <a:xfrm>
            <a:off x="7512954" y="6522913"/>
            <a:ext cx="0" cy="324197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2B8B4C9-EA93-1749-89B4-14DC9E869B5B}"/>
              </a:ext>
            </a:extLst>
          </p:cNvPr>
          <p:cNvCxnSpPr>
            <a:cxnSpLocks/>
          </p:cNvCxnSpPr>
          <p:nvPr/>
        </p:nvCxnSpPr>
        <p:spPr>
          <a:xfrm flipH="1">
            <a:off x="8693022" y="2823036"/>
            <a:ext cx="232479" cy="26877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095C022-73DA-3A4D-9853-E88A6A95E3AC}"/>
              </a:ext>
            </a:extLst>
          </p:cNvPr>
          <p:cNvCxnSpPr>
            <a:cxnSpLocks/>
          </p:cNvCxnSpPr>
          <p:nvPr/>
        </p:nvCxnSpPr>
        <p:spPr>
          <a:xfrm flipH="1">
            <a:off x="7707200" y="2834392"/>
            <a:ext cx="232479" cy="26877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740D4E62-6A4E-5D4A-BFBB-86CA10333430}"/>
              </a:ext>
            </a:extLst>
          </p:cNvPr>
          <p:cNvCxnSpPr>
            <a:cxnSpLocks/>
          </p:cNvCxnSpPr>
          <p:nvPr/>
        </p:nvCxnSpPr>
        <p:spPr>
          <a:xfrm flipH="1">
            <a:off x="5734547" y="2832249"/>
            <a:ext cx="232479" cy="26877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E21D607-6EF6-304B-B569-97C84DDFA23B}"/>
              </a:ext>
            </a:extLst>
          </p:cNvPr>
          <p:cNvCxnSpPr>
            <a:cxnSpLocks/>
          </p:cNvCxnSpPr>
          <p:nvPr/>
        </p:nvCxnSpPr>
        <p:spPr>
          <a:xfrm flipH="1">
            <a:off x="4777481" y="2816661"/>
            <a:ext cx="232479" cy="26877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F5C2E1B-18C6-C048-AEA8-9B28794F6635}"/>
              </a:ext>
            </a:extLst>
          </p:cNvPr>
          <p:cNvCxnSpPr>
            <a:cxnSpLocks/>
          </p:cNvCxnSpPr>
          <p:nvPr/>
        </p:nvCxnSpPr>
        <p:spPr>
          <a:xfrm flipH="1">
            <a:off x="2945236" y="2888022"/>
            <a:ext cx="232479" cy="268778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B488F75-0E46-364D-9A67-0B58710E1E8F}"/>
              </a:ext>
            </a:extLst>
          </p:cNvPr>
          <p:cNvCxnSpPr>
            <a:cxnSpLocks/>
          </p:cNvCxnSpPr>
          <p:nvPr/>
        </p:nvCxnSpPr>
        <p:spPr>
          <a:xfrm>
            <a:off x="1621903" y="2757633"/>
            <a:ext cx="140995" cy="376656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80595E52-A6E5-AF43-B94D-893698DE0E96}"/>
              </a:ext>
            </a:extLst>
          </p:cNvPr>
          <p:cNvSpPr/>
          <p:nvPr/>
        </p:nvSpPr>
        <p:spPr>
          <a:xfrm>
            <a:off x="5228705" y="6894740"/>
            <a:ext cx="299259" cy="251627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82E2F04-AB97-154D-9362-3B3E48F06A3A}"/>
              </a:ext>
            </a:extLst>
          </p:cNvPr>
          <p:cNvSpPr/>
          <p:nvPr/>
        </p:nvSpPr>
        <p:spPr>
          <a:xfrm>
            <a:off x="5779735" y="6899756"/>
            <a:ext cx="299259" cy="251627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98857CB-946A-6E48-A0A0-231F70E3C6DE}"/>
              </a:ext>
            </a:extLst>
          </p:cNvPr>
          <p:cNvSpPr/>
          <p:nvPr/>
        </p:nvSpPr>
        <p:spPr>
          <a:xfrm>
            <a:off x="2834712" y="6894740"/>
            <a:ext cx="299259" cy="251627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5BEB20A-7D71-E146-9DC4-8CEC73BBD00A}"/>
              </a:ext>
            </a:extLst>
          </p:cNvPr>
          <p:cNvSpPr/>
          <p:nvPr/>
        </p:nvSpPr>
        <p:spPr>
          <a:xfrm>
            <a:off x="2296681" y="6894740"/>
            <a:ext cx="299259" cy="251627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0AA83BEE-1744-354F-A23A-D8F8FC0B5555}"/>
              </a:ext>
            </a:extLst>
          </p:cNvPr>
          <p:cNvCxnSpPr>
            <a:cxnSpLocks/>
          </p:cNvCxnSpPr>
          <p:nvPr/>
        </p:nvCxnSpPr>
        <p:spPr>
          <a:xfrm>
            <a:off x="2214997" y="6503230"/>
            <a:ext cx="162294" cy="324196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85328B52-4558-DB43-9F01-60581B915D26}"/>
              </a:ext>
            </a:extLst>
          </p:cNvPr>
          <p:cNvSpPr/>
          <p:nvPr/>
        </p:nvSpPr>
        <p:spPr>
          <a:xfrm>
            <a:off x="9551583" y="5025836"/>
            <a:ext cx="4635630" cy="1238358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300" kern="0" dirty="0">
                <a:solidFill>
                  <a:srgbClr val="000000"/>
                </a:solidFill>
              </a:rPr>
              <a:t>...even with irregular access patterns, </a:t>
            </a:r>
            <a:r>
              <a:rPr lang="en-US" sz="2300" i="1" kern="0" dirty="0">
                <a:solidFill>
                  <a:srgbClr val="000000"/>
                </a:solidFill>
              </a:rPr>
              <a:t>if</a:t>
            </a:r>
            <a:r>
              <a:rPr lang="en-US" sz="2300" kern="0" dirty="0">
                <a:solidFill>
                  <a:srgbClr val="000000"/>
                </a:solidFill>
              </a:rPr>
              <a:t> most accesses are NUMA-local and Optane accesses are frequently reads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4C82FE9-F897-B640-9A29-D0360624E79E}"/>
              </a:ext>
            </a:extLst>
          </p:cNvPr>
          <p:cNvSpPr/>
          <p:nvPr/>
        </p:nvSpPr>
        <p:spPr>
          <a:xfrm>
            <a:off x="14243327" y="4016316"/>
            <a:ext cx="204481" cy="273564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1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4F69AB0-63A9-C641-A19F-8FF92103A8BD}"/>
              </a:ext>
            </a:extLst>
          </p:cNvPr>
          <p:cNvSpPr/>
          <p:nvPr/>
        </p:nvSpPr>
        <p:spPr>
          <a:xfrm>
            <a:off x="1969016" y="3255473"/>
            <a:ext cx="199366" cy="55269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608AC8AA-FF67-734F-9BF6-DA5E7893CBA9}"/>
              </a:ext>
            </a:extLst>
          </p:cNvPr>
          <p:cNvSpPr/>
          <p:nvPr/>
        </p:nvSpPr>
        <p:spPr>
          <a:xfrm>
            <a:off x="7833960" y="3249513"/>
            <a:ext cx="204481" cy="55269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BA471D08-05B4-2A47-9F50-33D6CF6F7BC3}"/>
              </a:ext>
            </a:extLst>
          </p:cNvPr>
          <p:cNvCxnSpPr>
            <a:cxnSpLocks/>
          </p:cNvCxnSpPr>
          <p:nvPr/>
        </p:nvCxnSpPr>
        <p:spPr>
          <a:xfrm flipH="1">
            <a:off x="809974" y="3266786"/>
            <a:ext cx="282226" cy="0"/>
          </a:xfrm>
          <a:prstGeom prst="straightConnector1">
            <a:avLst/>
          </a:prstGeom>
          <a:ln w="38100">
            <a:solidFill>
              <a:schemeClr val="tx1"/>
            </a:solidFill>
            <a:tailEnd type="non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9C3F155B-EE62-D046-A44B-FDCB63763AFF}"/>
              </a:ext>
            </a:extLst>
          </p:cNvPr>
          <p:cNvCxnSpPr>
            <a:cxnSpLocks/>
          </p:cNvCxnSpPr>
          <p:nvPr/>
        </p:nvCxnSpPr>
        <p:spPr>
          <a:xfrm flipH="1">
            <a:off x="1473231" y="3266786"/>
            <a:ext cx="228694" cy="0"/>
          </a:xfrm>
          <a:prstGeom prst="straightConnector1">
            <a:avLst/>
          </a:prstGeom>
          <a:ln w="38100">
            <a:solidFill>
              <a:schemeClr val="tx1"/>
            </a:solidFill>
            <a:tailEnd type="non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4EF28819-CFCB-7C4D-8DF5-00939F080E27}"/>
              </a:ext>
            </a:extLst>
          </p:cNvPr>
          <p:cNvCxnSpPr>
            <a:cxnSpLocks/>
          </p:cNvCxnSpPr>
          <p:nvPr/>
        </p:nvCxnSpPr>
        <p:spPr>
          <a:xfrm flipH="1">
            <a:off x="672036" y="6970194"/>
            <a:ext cx="391589" cy="0"/>
          </a:xfrm>
          <a:prstGeom prst="straightConnector1">
            <a:avLst/>
          </a:prstGeom>
          <a:ln w="38100">
            <a:solidFill>
              <a:schemeClr val="tx1"/>
            </a:solidFill>
            <a:tailEnd type="non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963BD0B-A93C-EE42-9CE1-5E9F3D6BC2EA}"/>
              </a:ext>
            </a:extLst>
          </p:cNvPr>
          <p:cNvCxnSpPr>
            <a:cxnSpLocks/>
          </p:cNvCxnSpPr>
          <p:nvPr/>
        </p:nvCxnSpPr>
        <p:spPr>
          <a:xfrm flipH="1">
            <a:off x="1573543" y="6970194"/>
            <a:ext cx="118857" cy="0"/>
          </a:xfrm>
          <a:prstGeom prst="straightConnector1">
            <a:avLst/>
          </a:prstGeom>
          <a:ln w="38100">
            <a:solidFill>
              <a:schemeClr val="tx1"/>
            </a:solidFill>
            <a:tailEnd type="non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7158FAAB-B39B-EC41-89C3-72E35C61934F}"/>
              </a:ext>
            </a:extLst>
          </p:cNvPr>
          <p:cNvSpPr/>
          <p:nvPr/>
        </p:nvSpPr>
        <p:spPr>
          <a:xfrm>
            <a:off x="4968851" y="3244028"/>
            <a:ext cx="137741" cy="55269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BE41E953-E21E-6B4F-A79E-54B558236663}"/>
              </a:ext>
            </a:extLst>
          </p:cNvPr>
          <p:cNvSpPr/>
          <p:nvPr/>
        </p:nvSpPr>
        <p:spPr>
          <a:xfrm>
            <a:off x="13259042" y="4544690"/>
            <a:ext cx="204481" cy="27974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43D6465-4023-0440-8EBA-9BA224EA79FF}"/>
              </a:ext>
            </a:extLst>
          </p:cNvPr>
          <p:cNvSpPr/>
          <p:nvPr/>
        </p:nvSpPr>
        <p:spPr>
          <a:xfrm>
            <a:off x="3400554" y="3520374"/>
            <a:ext cx="112669" cy="283804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0EC0FDC8-621D-154F-A7F7-E95F3BFD5691}"/>
              </a:ext>
            </a:extLst>
          </p:cNvPr>
          <p:cNvSpPr/>
          <p:nvPr/>
        </p:nvSpPr>
        <p:spPr>
          <a:xfrm>
            <a:off x="6335094" y="3395508"/>
            <a:ext cx="112669" cy="408670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D6B2C11-C00D-9941-8636-CAAC1ED5350A}"/>
              </a:ext>
            </a:extLst>
          </p:cNvPr>
          <p:cNvSpPr/>
          <p:nvPr/>
        </p:nvSpPr>
        <p:spPr>
          <a:xfrm>
            <a:off x="9281106" y="3520374"/>
            <a:ext cx="112669" cy="283804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E87110F-724D-7C4E-B789-82962430B7D1}"/>
              </a:ext>
            </a:extLst>
          </p:cNvPr>
          <p:cNvSpPr/>
          <p:nvPr/>
        </p:nvSpPr>
        <p:spPr>
          <a:xfrm>
            <a:off x="2273362" y="6870021"/>
            <a:ext cx="341320" cy="300610"/>
          </a:xfrm>
          <a:prstGeom prst="rect">
            <a:avLst/>
          </a:prstGeom>
          <a:noFill/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29D16579-46EB-654C-9F75-D8973D797E8A}"/>
              </a:ext>
            </a:extLst>
          </p:cNvPr>
          <p:cNvSpPr/>
          <p:nvPr/>
        </p:nvSpPr>
        <p:spPr>
          <a:xfrm>
            <a:off x="2813681" y="6866765"/>
            <a:ext cx="341320" cy="300610"/>
          </a:xfrm>
          <a:prstGeom prst="rect">
            <a:avLst/>
          </a:prstGeom>
          <a:noFill/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6182DA3-F628-5346-9C1F-86723B7496A7}"/>
              </a:ext>
            </a:extLst>
          </p:cNvPr>
          <p:cNvSpPr/>
          <p:nvPr/>
        </p:nvSpPr>
        <p:spPr>
          <a:xfrm>
            <a:off x="5207674" y="6872355"/>
            <a:ext cx="341320" cy="300610"/>
          </a:xfrm>
          <a:prstGeom prst="rect">
            <a:avLst/>
          </a:prstGeom>
          <a:noFill/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B3E17FB-3F35-A748-B780-290E14B5B4A4}"/>
              </a:ext>
            </a:extLst>
          </p:cNvPr>
          <p:cNvSpPr/>
          <p:nvPr/>
        </p:nvSpPr>
        <p:spPr>
          <a:xfrm>
            <a:off x="5758704" y="6873959"/>
            <a:ext cx="341320" cy="300610"/>
          </a:xfrm>
          <a:prstGeom prst="rect">
            <a:avLst/>
          </a:prstGeom>
          <a:noFill/>
          <a:ln w="254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7E418D81-6360-3A4C-8FCB-E4D69D5BB5D1}"/>
              </a:ext>
            </a:extLst>
          </p:cNvPr>
          <p:cNvSpPr/>
          <p:nvPr/>
        </p:nvSpPr>
        <p:spPr>
          <a:xfrm>
            <a:off x="9568441" y="2646583"/>
            <a:ext cx="4151388" cy="1196724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200" u="sng" dirty="0">
                <a:solidFill>
                  <a:prstClr val="white"/>
                </a:solidFill>
                <a:cs typeface="Arial"/>
                <a:sym typeface="Arial" charset="0"/>
              </a:rPr>
              <a:t>Memory vs </a:t>
            </a:r>
            <a:r>
              <a:rPr lang="en-US" sz="2200" u="sng" dirty="0" err="1">
                <a:solidFill>
                  <a:prstClr val="white"/>
                </a:solidFill>
                <a:cs typeface="Arial"/>
                <a:sym typeface="Arial" charset="0"/>
              </a:rPr>
              <a:t>AppDirect</a:t>
            </a: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 (+12%)</a:t>
            </a:r>
          </a:p>
          <a:p>
            <a:pPr algn="ctr" defTabSz="548640"/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L3 cache invalidations can change! </a:t>
            </a:r>
            <a:b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</a:b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Fix with non-temporal hints (+25%)</a:t>
            </a:r>
          </a:p>
        </p:txBody>
      </p: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E2A7BF40-A960-0840-A12D-7EC780CECBFF}"/>
              </a:ext>
            </a:extLst>
          </p:cNvPr>
          <p:cNvSpPr/>
          <p:nvPr/>
        </p:nvSpPr>
        <p:spPr>
          <a:xfrm>
            <a:off x="6750061" y="4793123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goal↓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08448E9-C7AC-134D-BE00-001C088D82DD}"/>
              </a:ext>
            </a:extLst>
          </p:cNvPr>
          <p:cNvCxnSpPr>
            <a:cxnSpLocks/>
          </p:cNvCxnSpPr>
          <p:nvPr/>
        </p:nvCxnSpPr>
        <p:spPr>
          <a:xfrm flipH="1">
            <a:off x="5025273" y="2936226"/>
            <a:ext cx="232479" cy="268778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0F15A54-967C-BF4E-8C01-DA0AE69BCB41}"/>
              </a:ext>
            </a:extLst>
          </p:cNvPr>
          <p:cNvCxnSpPr>
            <a:cxnSpLocks/>
          </p:cNvCxnSpPr>
          <p:nvPr/>
        </p:nvCxnSpPr>
        <p:spPr>
          <a:xfrm flipH="1">
            <a:off x="7917596" y="2917677"/>
            <a:ext cx="232479" cy="268778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3DB5E07-BBE7-CE44-A7EB-6DDD5AAA5A9C}"/>
              </a:ext>
            </a:extLst>
          </p:cNvPr>
          <p:cNvCxnSpPr>
            <a:cxnSpLocks/>
          </p:cNvCxnSpPr>
          <p:nvPr/>
        </p:nvCxnSpPr>
        <p:spPr>
          <a:xfrm flipH="1">
            <a:off x="3465592" y="3144385"/>
            <a:ext cx="1998" cy="325995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A9F4AFFA-3DE4-364A-9178-93310597CFB6}"/>
              </a:ext>
            </a:extLst>
          </p:cNvPr>
          <p:cNvCxnSpPr>
            <a:cxnSpLocks/>
          </p:cNvCxnSpPr>
          <p:nvPr/>
        </p:nvCxnSpPr>
        <p:spPr>
          <a:xfrm flipH="1">
            <a:off x="9343360" y="3134289"/>
            <a:ext cx="1998" cy="325995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E47C55A0-36A1-044B-A184-F5E524923BAF}"/>
              </a:ext>
            </a:extLst>
          </p:cNvPr>
          <p:cNvCxnSpPr>
            <a:cxnSpLocks/>
          </p:cNvCxnSpPr>
          <p:nvPr/>
        </p:nvCxnSpPr>
        <p:spPr>
          <a:xfrm flipH="1">
            <a:off x="2087896" y="2943400"/>
            <a:ext cx="232479" cy="268778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D64D2534-296E-2B40-88D3-98F894C9CB8B}"/>
              </a:ext>
            </a:extLst>
          </p:cNvPr>
          <p:cNvCxnSpPr>
            <a:cxnSpLocks/>
          </p:cNvCxnSpPr>
          <p:nvPr/>
        </p:nvCxnSpPr>
        <p:spPr>
          <a:xfrm>
            <a:off x="2342820" y="6503230"/>
            <a:ext cx="162294" cy="324196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5BAF9705-11A1-3945-A367-9DD4F959066E}"/>
              </a:ext>
            </a:extLst>
          </p:cNvPr>
          <p:cNvCxnSpPr>
            <a:cxnSpLocks/>
          </p:cNvCxnSpPr>
          <p:nvPr/>
        </p:nvCxnSpPr>
        <p:spPr>
          <a:xfrm>
            <a:off x="5147478" y="6508189"/>
            <a:ext cx="162294" cy="324196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8E853D97-596B-D44B-9354-0AFF41E90CFD}"/>
              </a:ext>
            </a:extLst>
          </p:cNvPr>
          <p:cNvCxnSpPr>
            <a:cxnSpLocks/>
          </p:cNvCxnSpPr>
          <p:nvPr/>
        </p:nvCxnSpPr>
        <p:spPr>
          <a:xfrm>
            <a:off x="5275301" y="6508189"/>
            <a:ext cx="162294" cy="324196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A2788B2E-0327-D048-B266-07660B366451}"/>
              </a:ext>
            </a:extLst>
          </p:cNvPr>
          <p:cNvCxnSpPr>
            <a:cxnSpLocks/>
          </p:cNvCxnSpPr>
          <p:nvPr/>
        </p:nvCxnSpPr>
        <p:spPr>
          <a:xfrm>
            <a:off x="5698625" y="6510454"/>
            <a:ext cx="162294" cy="324196"/>
          </a:xfrm>
          <a:prstGeom prst="straightConnector1">
            <a:avLst/>
          </a:prstGeom>
          <a:ln>
            <a:solidFill>
              <a:schemeClr val="tx1"/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7EC94A1F-A72C-9948-8BB4-3D95D2CABB2A}"/>
              </a:ext>
            </a:extLst>
          </p:cNvPr>
          <p:cNvCxnSpPr>
            <a:cxnSpLocks/>
          </p:cNvCxnSpPr>
          <p:nvPr/>
        </p:nvCxnSpPr>
        <p:spPr>
          <a:xfrm>
            <a:off x="5826448" y="6510454"/>
            <a:ext cx="162294" cy="324196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stealth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Rounded Rectangle 115">
            <a:extLst>
              <a:ext uri="{FF2B5EF4-FFF2-40B4-BE49-F238E27FC236}">
                <a16:creationId xmlns:a16="http://schemas.microsoft.com/office/drawing/2014/main" id="{4AFCC3E3-45B8-224D-BEB3-B552D685F298}"/>
              </a:ext>
            </a:extLst>
          </p:cNvPr>
          <p:cNvSpPr/>
          <p:nvPr/>
        </p:nvSpPr>
        <p:spPr>
          <a:xfrm>
            <a:off x="3699581" y="1474264"/>
            <a:ext cx="2903642" cy="299257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Community detection</a:t>
            </a: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76FC8C24-556D-A342-B39E-61280E5CB1C9}"/>
              </a:ext>
            </a:extLst>
          </p:cNvPr>
          <p:cNvSpPr/>
          <p:nvPr/>
        </p:nvSpPr>
        <p:spPr>
          <a:xfrm>
            <a:off x="3637567" y="4793123"/>
            <a:ext cx="3027669" cy="299257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Influence maximization </a:t>
            </a: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EBAF5BCC-27C0-E84C-8393-C2E778F4F2A0}"/>
              </a:ext>
            </a:extLst>
          </p:cNvPr>
          <p:cNvSpPr/>
          <p:nvPr/>
        </p:nvSpPr>
        <p:spPr>
          <a:xfrm>
            <a:off x="9559179" y="2228845"/>
            <a:ext cx="4749083" cy="361390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defTabSz="548640"/>
            <a:r>
              <a:rPr lang="en-US" sz="2160" dirty="0">
                <a:solidFill>
                  <a:schemeClr val="tx1"/>
                </a:solidFill>
              </a:rPr>
              <a:t> Versions: {</a:t>
            </a:r>
            <a:r>
              <a:rPr lang="en-US" sz="2160" u="sng" dirty="0" err="1">
                <a:solidFill>
                  <a:schemeClr val="tx1"/>
                </a:solidFill>
              </a:rPr>
              <a:t>g</a:t>
            </a:r>
            <a:r>
              <a:rPr lang="en-US" sz="2160" dirty="0" err="1">
                <a:solidFill>
                  <a:schemeClr val="tx1"/>
                </a:solidFill>
              </a:rPr>
              <a:t>|</a:t>
            </a:r>
            <a:r>
              <a:rPr lang="en-US" sz="2160" u="sng" dirty="0" err="1">
                <a:solidFill>
                  <a:schemeClr val="tx1"/>
                </a:solidFill>
              </a:rPr>
              <a:t>r</a:t>
            </a:r>
            <a:r>
              <a:rPr lang="en-US" sz="2160" dirty="0">
                <a:solidFill>
                  <a:schemeClr val="tx1"/>
                </a:solidFill>
              </a:rPr>
              <a:t>}{dram, mem, </a:t>
            </a:r>
            <a:r>
              <a:rPr lang="en-US" sz="2160" dirty="0" err="1">
                <a:solidFill>
                  <a:schemeClr val="tx1"/>
                </a:solidFill>
              </a:rPr>
              <a:t>kdax</a:t>
            </a:r>
            <a:r>
              <a:rPr lang="en-US" sz="2160" dirty="0">
                <a:solidFill>
                  <a:schemeClr val="tx1"/>
                </a:solidFill>
              </a:rPr>
              <a:t>}{2, 3}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02F918-EA81-E84D-A009-639BE990AD0C}"/>
              </a:ext>
            </a:extLst>
          </p:cNvPr>
          <p:cNvSpPr txBox="1"/>
          <p:nvPr/>
        </p:nvSpPr>
        <p:spPr>
          <a:xfrm>
            <a:off x="9776141" y="1896182"/>
            <a:ext cx="16407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u="sng" dirty="0" err="1"/>
              <a:t>G</a:t>
            </a:r>
            <a:r>
              <a:rPr lang="en-US" sz="1600" dirty="0" err="1"/>
              <a:t>rappolo</a:t>
            </a:r>
            <a:r>
              <a:rPr lang="en-US" sz="1600" dirty="0"/>
              <a:t>/</a:t>
            </a:r>
            <a:r>
              <a:rPr lang="en-US" sz="1600" u="sng" dirty="0"/>
              <a:t>R</a:t>
            </a:r>
            <a:r>
              <a:rPr lang="en-US" sz="1600" dirty="0"/>
              <a:t>ipples</a:t>
            </a:r>
            <a:endParaRPr lang="en-US" sz="1600" dirty="0">
              <a:latin typeface="+mn-lt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4CFD149-022F-7A4C-BAE7-368E9CB3DA68}"/>
              </a:ext>
            </a:extLst>
          </p:cNvPr>
          <p:cNvSpPr txBox="1"/>
          <p:nvPr/>
        </p:nvSpPr>
        <p:spPr>
          <a:xfrm>
            <a:off x="11307948" y="1897686"/>
            <a:ext cx="20364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Optane configurations</a:t>
            </a:r>
            <a:endParaRPr lang="en-US" sz="1600" dirty="0">
              <a:latin typeface="+mn-lt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99AA04D-67D8-5340-B61F-143CF25D7C9E}"/>
              </a:ext>
            </a:extLst>
          </p:cNvPr>
          <p:cNvSpPr txBox="1"/>
          <p:nvPr/>
        </p:nvSpPr>
        <p:spPr>
          <a:xfrm>
            <a:off x="13290320" y="1893237"/>
            <a:ext cx="859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Variants</a:t>
            </a:r>
            <a:endParaRPr lang="en-US" sz="1600" dirty="0">
              <a:latin typeface="+mn-lt"/>
            </a:endParaRP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D08D975-12DD-B741-81A2-D03635A620A1}"/>
              </a:ext>
            </a:extLst>
          </p:cNvPr>
          <p:cNvCxnSpPr>
            <a:cxnSpLocks/>
          </p:cNvCxnSpPr>
          <p:nvPr/>
        </p:nvCxnSpPr>
        <p:spPr>
          <a:xfrm>
            <a:off x="1847762" y="4322648"/>
            <a:ext cx="16654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A126B997-1BBD-0F49-9409-75985AFA4FB1}"/>
              </a:ext>
            </a:extLst>
          </p:cNvPr>
          <p:cNvCxnSpPr>
            <a:cxnSpLocks/>
          </p:cNvCxnSpPr>
          <p:nvPr/>
        </p:nvCxnSpPr>
        <p:spPr>
          <a:xfrm>
            <a:off x="809974" y="4322648"/>
            <a:ext cx="88242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ED71ABA3-10D7-C843-AB90-694967B8D96F}"/>
              </a:ext>
            </a:extLst>
          </p:cNvPr>
          <p:cNvCxnSpPr>
            <a:cxnSpLocks/>
          </p:cNvCxnSpPr>
          <p:nvPr/>
        </p:nvCxnSpPr>
        <p:spPr>
          <a:xfrm>
            <a:off x="2273362" y="7682481"/>
            <a:ext cx="10657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FB4614A4-8634-3544-AF7C-457CCE5CE5E3}"/>
              </a:ext>
            </a:extLst>
          </p:cNvPr>
          <p:cNvCxnSpPr>
            <a:cxnSpLocks/>
          </p:cNvCxnSpPr>
          <p:nvPr/>
        </p:nvCxnSpPr>
        <p:spPr>
          <a:xfrm>
            <a:off x="697928" y="7682481"/>
            <a:ext cx="1470454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8D066AE4-B6D6-1648-BCCA-9A14A2989929}"/>
              </a:ext>
            </a:extLst>
          </p:cNvPr>
          <p:cNvSpPr txBox="1"/>
          <p:nvPr/>
        </p:nvSpPr>
        <p:spPr>
          <a:xfrm>
            <a:off x="693547" y="1361521"/>
            <a:ext cx="718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Default</a:t>
            </a:r>
            <a:endParaRPr lang="en-US" sz="1400" dirty="0">
              <a:latin typeface="+mn-lt"/>
            </a:endParaRPr>
          </a:p>
        </p:txBody>
      </p: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62084AEB-4687-954F-879C-EF555B758D2B}"/>
              </a:ext>
            </a:extLst>
          </p:cNvPr>
          <p:cNvCxnSpPr>
            <a:cxnSpLocks/>
          </p:cNvCxnSpPr>
          <p:nvPr/>
        </p:nvCxnSpPr>
        <p:spPr>
          <a:xfrm>
            <a:off x="1423609" y="1515410"/>
            <a:ext cx="94466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61B05924-74C4-1442-8A59-083537A50C54}"/>
              </a:ext>
            </a:extLst>
          </p:cNvPr>
          <p:cNvCxnSpPr>
            <a:cxnSpLocks/>
          </p:cNvCxnSpPr>
          <p:nvPr/>
        </p:nvCxnSpPr>
        <p:spPr>
          <a:xfrm>
            <a:off x="1437680" y="1745072"/>
            <a:ext cx="9305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ACD45197-440B-4040-8EC5-8C160A261BFB}"/>
              </a:ext>
            </a:extLst>
          </p:cNvPr>
          <p:cNvSpPr txBox="1"/>
          <p:nvPr/>
        </p:nvSpPr>
        <p:spPr>
          <a:xfrm>
            <a:off x="212366" y="1584715"/>
            <a:ext cx="1211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Non-temporal</a:t>
            </a:r>
          </a:p>
          <a:p>
            <a:r>
              <a:rPr lang="en-US" sz="1400" dirty="0">
                <a:latin typeface="+mn-lt"/>
              </a:rPr>
              <a:t>hints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B72E72E-DDA8-0D4C-BD87-59C68168ADF0}"/>
              </a:ext>
            </a:extLst>
          </p:cNvPr>
          <p:cNvSpPr txBox="1"/>
          <p:nvPr/>
        </p:nvSpPr>
        <p:spPr>
          <a:xfrm>
            <a:off x="860015" y="4552542"/>
            <a:ext cx="7181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Default</a:t>
            </a:r>
            <a:endParaRPr lang="en-US" sz="1400" dirty="0">
              <a:latin typeface="+mn-lt"/>
            </a:endParaRP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AF186DD1-69D8-4B4E-A742-A0A3275EEDC2}"/>
              </a:ext>
            </a:extLst>
          </p:cNvPr>
          <p:cNvCxnSpPr>
            <a:cxnSpLocks/>
          </p:cNvCxnSpPr>
          <p:nvPr/>
        </p:nvCxnSpPr>
        <p:spPr>
          <a:xfrm>
            <a:off x="1590077" y="4706431"/>
            <a:ext cx="944660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C09EF13-0E65-ED49-BA01-C4220A99D742}"/>
              </a:ext>
            </a:extLst>
          </p:cNvPr>
          <p:cNvCxnSpPr>
            <a:cxnSpLocks/>
          </p:cNvCxnSpPr>
          <p:nvPr/>
        </p:nvCxnSpPr>
        <p:spPr>
          <a:xfrm>
            <a:off x="1604148" y="4936093"/>
            <a:ext cx="9305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BDEB7D45-5003-5D48-A431-65F8CD5D1265}"/>
              </a:ext>
            </a:extLst>
          </p:cNvPr>
          <p:cNvSpPr txBox="1"/>
          <p:nvPr/>
        </p:nvSpPr>
        <p:spPr>
          <a:xfrm>
            <a:off x="772730" y="4775736"/>
            <a:ext cx="873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Different </a:t>
            </a:r>
          </a:p>
          <a:p>
            <a:r>
              <a:rPr lang="en-US" sz="1400" dirty="0"/>
              <a:t>RRR sorts</a:t>
            </a:r>
            <a:endParaRPr lang="en-US" sz="1400" dirty="0">
              <a:latin typeface="+mn-lt"/>
            </a:endParaRPr>
          </a:p>
        </p:txBody>
      </p:sp>
      <p:sp>
        <p:nvSpPr>
          <p:cNvPr id="135" name="Rounded Rectangle 134">
            <a:extLst>
              <a:ext uri="{FF2B5EF4-FFF2-40B4-BE49-F238E27FC236}">
                <a16:creationId xmlns:a16="http://schemas.microsoft.com/office/drawing/2014/main" id="{FD293816-562C-EC4E-9A14-00CF1A3DA722}"/>
              </a:ext>
            </a:extLst>
          </p:cNvPr>
          <p:cNvSpPr/>
          <p:nvPr/>
        </p:nvSpPr>
        <p:spPr>
          <a:xfrm>
            <a:off x="9543608" y="6356090"/>
            <a:ext cx="4605730" cy="1232844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u="sng" dirty="0">
                <a:solidFill>
                  <a:schemeClr val="bg1"/>
                </a:solidFill>
              </a:rPr>
              <a:t>Sorting strategies</a:t>
            </a:r>
          </a:p>
          <a:p>
            <a:pPr defTabSz="548640"/>
            <a:r>
              <a:rPr lang="en-US" sz="1800" dirty="0" err="1">
                <a:solidFill>
                  <a:schemeClr val="bg1"/>
                </a:solidFill>
              </a:rPr>
              <a:t>rkdax</a:t>
            </a:r>
            <a:r>
              <a:rPr lang="en-US" sz="1800" dirty="0">
                <a:solidFill>
                  <a:schemeClr val="bg1"/>
                </a:solidFill>
              </a:rPr>
              <a:t>: target </a:t>
            </a:r>
            <a:r>
              <a:rPr lang="en-US" sz="1800" dirty="0" err="1">
                <a:solidFill>
                  <a:schemeClr val="bg1"/>
                </a:solidFill>
              </a:rPr>
              <a:t>buf</a:t>
            </a:r>
            <a:r>
              <a:rPr lang="en-US" sz="1800" dirty="0">
                <a:solidFill>
                  <a:schemeClr val="bg1"/>
                </a:solidFill>
              </a:rPr>
              <a:t> on PMM, </a:t>
            </a:r>
            <a:r>
              <a:rPr lang="en-US" sz="1800" dirty="0" err="1">
                <a:solidFill>
                  <a:schemeClr val="bg1"/>
                </a:solidFill>
              </a:rPr>
              <a:t>tmp</a:t>
            </a:r>
            <a:r>
              <a:rPr lang="en-US" sz="1800" dirty="0">
                <a:solidFill>
                  <a:schemeClr val="bg1"/>
                </a:solidFill>
              </a:rPr>
              <a:t> on DRAM </a:t>
            </a:r>
          </a:p>
          <a:p>
            <a:pPr defTabSz="548640"/>
            <a:r>
              <a:rPr lang="en-US" sz="1800" dirty="0">
                <a:solidFill>
                  <a:schemeClr val="bg1"/>
                </a:solidFill>
              </a:rPr>
              <a:t>rkdax2: in-place sort on PMM</a:t>
            </a:r>
          </a:p>
          <a:p>
            <a:pPr defTabSz="548640"/>
            <a:r>
              <a:rPr lang="en-US" sz="1800" dirty="0">
                <a:solidFill>
                  <a:schemeClr val="bg1"/>
                </a:solidFill>
              </a:rPr>
              <a:t>rkdax3: target/</a:t>
            </a:r>
            <a:r>
              <a:rPr lang="en-US" sz="1800" dirty="0" err="1">
                <a:solidFill>
                  <a:schemeClr val="bg1"/>
                </a:solidFill>
              </a:rPr>
              <a:t>tmp</a:t>
            </a:r>
            <a:r>
              <a:rPr lang="en-US" sz="1800" dirty="0">
                <a:solidFill>
                  <a:schemeClr val="bg1"/>
                </a:solidFill>
              </a:rPr>
              <a:t> on DRAM, copy to PMM (-2x)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4596737-12B8-814D-AD4B-AB931507452E}"/>
              </a:ext>
            </a:extLst>
          </p:cNvPr>
          <p:cNvCxnSpPr>
            <a:cxnSpLocks/>
          </p:cNvCxnSpPr>
          <p:nvPr/>
        </p:nvCxnSpPr>
        <p:spPr>
          <a:xfrm>
            <a:off x="4852339" y="4345847"/>
            <a:ext cx="16654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78EC1EF-DE04-7A42-8C4D-031943ED7568}"/>
              </a:ext>
            </a:extLst>
          </p:cNvPr>
          <p:cNvCxnSpPr>
            <a:cxnSpLocks/>
          </p:cNvCxnSpPr>
          <p:nvPr/>
        </p:nvCxnSpPr>
        <p:spPr>
          <a:xfrm>
            <a:off x="3814551" y="4345847"/>
            <a:ext cx="88242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28C3FCB-3A98-DD45-B5AC-A5C62558DD8D}"/>
              </a:ext>
            </a:extLst>
          </p:cNvPr>
          <p:cNvCxnSpPr>
            <a:cxnSpLocks/>
          </p:cNvCxnSpPr>
          <p:nvPr/>
        </p:nvCxnSpPr>
        <p:spPr>
          <a:xfrm>
            <a:off x="7756931" y="4345847"/>
            <a:ext cx="166546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BE8EDA8-B947-4141-8FD4-2188895B3B4E}"/>
              </a:ext>
            </a:extLst>
          </p:cNvPr>
          <p:cNvCxnSpPr>
            <a:cxnSpLocks/>
          </p:cNvCxnSpPr>
          <p:nvPr/>
        </p:nvCxnSpPr>
        <p:spPr>
          <a:xfrm>
            <a:off x="6719143" y="4345847"/>
            <a:ext cx="882426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98DC8B41-C946-1847-964D-8348A9D2E283}"/>
              </a:ext>
            </a:extLst>
          </p:cNvPr>
          <p:cNvCxnSpPr>
            <a:cxnSpLocks/>
          </p:cNvCxnSpPr>
          <p:nvPr/>
        </p:nvCxnSpPr>
        <p:spPr>
          <a:xfrm>
            <a:off x="5184781" y="7682481"/>
            <a:ext cx="10657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6D9AB396-191B-B745-B23D-5C2FF0053B45}"/>
              </a:ext>
            </a:extLst>
          </p:cNvPr>
          <p:cNvCxnSpPr>
            <a:cxnSpLocks/>
          </p:cNvCxnSpPr>
          <p:nvPr/>
        </p:nvCxnSpPr>
        <p:spPr>
          <a:xfrm>
            <a:off x="3609347" y="7682481"/>
            <a:ext cx="1470454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68B96EF1-ADB1-C746-B7FD-EA1786125291}"/>
              </a:ext>
            </a:extLst>
          </p:cNvPr>
          <p:cNvCxnSpPr>
            <a:cxnSpLocks/>
          </p:cNvCxnSpPr>
          <p:nvPr/>
        </p:nvCxnSpPr>
        <p:spPr>
          <a:xfrm>
            <a:off x="8105359" y="7682481"/>
            <a:ext cx="106572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8CA20143-418B-384B-A29C-110025FB2723}"/>
              </a:ext>
            </a:extLst>
          </p:cNvPr>
          <p:cNvCxnSpPr>
            <a:cxnSpLocks/>
          </p:cNvCxnSpPr>
          <p:nvPr/>
        </p:nvCxnSpPr>
        <p:spPr>
          <a:xfrm>
            <a:off x="6529925" y="7682481"/>
            <a:ext cx="1470454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FD83A533-E48A-E440-90E1-2F9F25A64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9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346"/>
    </mc:Choice>
    <mc:Fallback xmlns="">
      <p:transition spd="slow" advTm="177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1B27-6290-F24B-8054-E9BEFC0D0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Detection (</a:t>
            </a:r>
            <a:r>
              <a:rPr lang="en-US" dirty="0" err="1"/>
              <a:t>Grappolo</a:t>
            </a:r>
            <a:r>
              <a:rPr lang="en-US" dirty="0"/>
              <a:t>) performance and metrics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8E1AE3-BEBE-C846-89D6-F8C5EA3CF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5CD7F-6840-CA4C-8910-4455A432F6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F43471-B23F-944E-9F84-7FAEDEE6F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09" y="1621249"/>
            <a:ext cx="10905274" cy="2110698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D0ADB38-5B1D-1E47-BE09-1EABCA25D2C4}"/>
              </a:ext>
            </a:extLst>
          </p:cNvPr>
          <p:cNvSpPr/>
          <p:nvPr/>
        </p:nvSpPr>
        <p:spPr>
          <a:xfrm>
            <a:off x="363566" y="1277291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goal↓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EC83DD5-C496-B64D-BBDA-8BBFDC0A76DC}"/>
              </a:ext>
            </a:extLst>
          </p:cNvPr>
          <p:cNvSpPr/>
          <p:nvPr/>
        </p:nvSpPr>
        <p:spPr>
          <a:xfrm>
            <a:off x="2386350" y="1460088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48.5G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2225FBA-AB3E-1C47-8BD6-7B09BE0BB58F}"/>
              </a:ext>
            </a:extLst>
          </p:cNvPr>
          <p:cNvSpPr/>
          <p:nvPr/>
        </p:nvSpPr>
        <p:spPr>
          <a:xfrm>
            <a:off x="5244606" y="1449925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128G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88576B9-D360-E541-A9EA-12F2DBBE7A4B}"/>
              </a:ext>
            </a:extLst>
          </p:cNvPr>
          <p:cNvSpPr/>
          <p:nvPr/>
        </p:nvSpPr>
        <p:spPr>
          <a:xfrm>
            <a:off x="7838986" y="1447318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2.16T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3EAD3C8-D442-EF46-8B19-0EA90EF3530E}"/>
              </a:ext>
            </a:extLst>
          </p:cNvPr>
          <p:cNvSpPr/>
          <p:nvPr/>
        </p:nvSpPr>
        <p:spPr>
          <a:xfrm>
            <a:off x="10433366" y="1446449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2.3T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F8EC19-35E8-764D-8A07-333476ECF509}"/>
              </a:ext>
            </a:extLst>
          </p:cNvPr>
          <p:cNvSpPr txBox="1"/>
          <p:nvPr/>
        </p:nvSpPr>
        <p:spPr>
          <a:xfrm>
            <a:off x="2085977" y="1164938"/>
            <a:ext cx="13663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Working set size</a:t>
            </a:r>
            <a:endParaRPr lang="en-US" sz="1400" dirty="0">
              <a:latin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3F5D3A-B410-1F45-B478-57BF8F4FBF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854" y="4674311"/>
            <a:ext cx="11685233" cy="13044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ACB517-7C74-E347-A953-5EA60B6C2B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854" y="5994146"/>
            <a:ext cx="11661382" cy="1534753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6E48AE28-E108-AC4D-BB93-F8AAD6D785C1}"/>
              </a:ext>
            </a:extLst>
          </p:cNvPr>
          <p:cNvSpPr/>
          <p:nvPr/>
        </p:nvSpPr>
        <p:spPr>
          <a:xfrm>
            <a:off x="647114" y="4261769"/>
            <a:ext cx="1837710" cy="295861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Average work time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63CA8A8-BA51-7748-8C99-6C2302667BBA}"/>
              </a:ext>
            </a:extLst>
          </p:cNvPr>
          <p:cNvSpPr/>
          <p:nvPr/>
        </p:nvSpPr>
        <p:spPr>
          <a:xfrm>
            <a:off x="2898211" y="4259421"/>
            <a:ext cx="2346395" cy="298732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Waiting for mem/cache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BB5CA08-A787-5442-8892-281CDE5E82AE}"/>
              </a:ext>
            </a:extLst>
          </p:cNvPr>
          <p:cNvSpPr/>
          <p:nvPr/>
        </p:nvSpPr>
        <p:spPr>
          <a:xfrm>
            <a:off x="5379836" y="4258898"/>
            <a:ext cx="1794687" cy="298732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Coherence activity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2A5C3B5-19FE-CC4D-897E-8D8B3E43B681}"/>
              </a:ext>
            </a:extLst>
          </p:cNvPr>
          <p:cNvSpPr/>
          <p:nvPr/>
        </p:nvSpPr>
        <p:spPr>
          <a:xfrm>
            <a:off x="7349656" y="4258896"/>
            <a:ext cx="3865520" cy="340358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Loads DRAM/PMM - local (</a:t>
            </a:r>
            <a:r>
              <a:rPr lang="en-US" sz="1800" i="1" dirty="0">
                <a:solidFill>
                  <a:prstClr val="white"/>
                </a:solidFill>
                <a:cs typeface="Arial"/>
                <a:sym typeface="Arial" charset="0"/>
              </a:rPr>
              <a:t>L</a:t>
            </a: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), remote (</a:t>
            </a:r>
            <a:r>
              <a:rPr lang="en-US" sz="1800" i="1" dirty="0">
                <a:solidFill>
                  <a:prstClr val="white"/>
                </a:solidFill>
                <a:cs typeface="Arial"/>
                <a:sym typeface="Arial" charset="0"/>
              </a:rPr>
              <a:t>R</a:t>
            </a: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)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CA0A8A5-DFA8-1D41-9351-D7BD2BFDD7FC}"/>
              </a:ext>
            </a:extLst>
          </p:cNvPr>
          <p:cNvSpPr/>
          <p:nvPr/>
        </p:nvSpPr>
        <p:spPr>
          <a:xfrm>
            <a:off x="11274824" y="1840422"/>
            <a:ext cx="2694395" cy="719898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>
                <a:solidFill>
                  <a:srgbClr val="000000"/>
                </a:solidFill>
              </a:rPr>
              <a:t>Non-temporal hints improves memory mode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4987176-75C2-524A-9841-2941E5CD16F7}"/>
              </a:ext>
            </a:extLst>
          </p:cNvPr>
          <p:cNvSpPr/>
          <p:nvPr/>
        </p:nvSpPr>
        <p:spPr>
          <a:xfrm flipH="1">
            <a:off x="13955151" y="2031755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3F0C3D-3397-784E-BBC1-250F1F694459}"/>
              </a:ext>
            </a:extLst>
          </p:cNvPr>
          <p:cNvSpPr/>
          <p:nvPr/>
        </p:nvSpPr>
        <p:spPr>
          <a:xfrm>
            <a:off x="10974995" y="3135143"/>
            <a:ext cx="204481" cy="273564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B01BC1F-206C-DB4A-A346-AD9F7942B5BA}"/>
              </a:ext>
            </a:extLst>
          </p:cNvPr>
          <p:cNvSpPr/>
          <p:nvPr/>
        </p:nvSpPr>
        <p:spPr>
          <a:xfrm>
            <a:off x="8293078" y="2784868"/>
            <a:ext cx="204481" cy="760190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2954B9C-2C1F-B34C-847F-C5CC077137CE}"/>
              </a:ext>
            </a:extLst>
          </p:cNvPr>
          <p:cNvSpPr/>
          <p:nvPr/>
        </p:nvSpPr>
        <p:spPr>
          <a:xfrm>
            <a:off x="5586827" y="3087915"/>
            <a:ext cx="204481" cy="32079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11489F3-F472-D341-BAEE-E6CA1B73E8E8}"/>
              </a:ext>
            </a:extLst>
          </p:cNvPr>
          <p:cNvSpPr/>
          <p:nvPr/>
        </p:nvSpPr>
        <p:spPr>
          <a:xfrm>
            <a:off x="2898212" y="3281187"/>
            <a:ext cx="186846" cy="14158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EB4D7EF-B170-5F43-AD2D-E4185708BF95}"/>
              </a:ext>
            </a:extLst>
          </p:cNvPr>
          <p:cNvSpPr/>
          <p:nvPr/>
        </p:nvSpPr>
        <p:spPr>
          <a:xfrm>
            <a:off x="10649092" y="3023311"/>
            <a:ext cx="204481" cy="17203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A987FC7-DA3B-384B-820A-726D0A770A2E}"/>
              </a:ext>
            </a:extLst>
          </p:cNvPr>
          <p:cNvSpPr/>
          <p:nvPr/>
        </p:nvSpPr>
        <p:spPr>
          <a:xfrm>
            <a:off x="10055905" y="2749616"/>
            <a:ext cx="204481" cy="17203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C17E6C2-05C7-414E-BF19-BBEF7C6149C0}"/>
              </a:ext>
            </a:extLst>
          </p:cNvPr>
          <p:cNvSpPr/>
          <p:nvPr/>
        </p:nvSpPr>
        <p:spPr>
          <a:xfrm>
            <a:off x="9441367" y="2376405"/>
            <a:ext cx="209070" cy="226119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04CF325-6023-0B46-99A6-211A9A91F16F}"/>
              </a:ext>
            </a:extLst>
          </p:cNvPr>
          <p:cNvSpPr/>
          <p:nvPr/>
        </p:nvSpPr>
        <p:spPr>
          <a:xfrm>
            <a:off x="8848180" y="1839490"/>
            <a:ext cx="211414" cy="220401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E0C7C15-E343-9846-987B-48CE46963C58}"/>
              </a:ext>
            </a:extLst>
          </p:cNvPr>
          <p:cNvSpPr/>
          <p:nvPr/>
        </p:nvSpPr>
        <p:spPr>
          <a:xfrm>
            <a:off x="7939038" y="2712185"/>
            <a:ext cx="204481" cy="760190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907914-81D9-B047-84DF-A732413F6BB1}"/>
              </a:ext>
            </a:extLst>
          </p:cNvPr>
          <p:cNvSpPr/>
          <p:nvPr/>
        </p:nvSpPr>
        <p:spPr>
          <a:xfrm>
            <a:off x="7349654" y="2608660"/>
            <a:ext cx="204481" cy="760190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3901581-1D13-4F47-9CC4-E7D774D89820}"/>
              </a:ext>
            </a:extLst>
          </p:cNvPr>
          <p:cNvSpPr/>
          <p:nvPr/>
        </p:nvSpPr>
        <p:spPr>
          <a:xfrm>
            <a:off x="6754297" y="2089510"/>
            <a:ext cx="204481" cy="760190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4F4C53B-DB3E-B047-889B-7F6795A8F81D}"/>
              </a:ext>
            </a:extLst>
          </p:cNvPr>
          <p:cNvSpPr/>
          <p:nvPr/>
        </p:nvSpPr>
        <p:spPr>
          <a:xfrm>
            <a:off x="5246861" y="3127771"/>
            <a:ext cx="204481" cy="32079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0D9B8F-B22C-A245-A6EE-23A3B99CD910}"/>
              </a:ext>
            </a:extLst>
          </p:cNvPr>
          <p:cNvSpPr/>
          <p:nvPr/>
        </p:nvSpPr>
        <p:spPr>
          <a:xfrm>
            <a:off x="4653674" y="3087915"/>
            <a:ext cx="204481" cy="358300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4BBCA5D-A475-8F4E-9E60-AA76673112BF}"/>
              </a:ext>
            </a:extLst>
          </p:cNvPr>
          <p:cNvSpPr/>
          <p:nvPr/>
        </p:nvSpPr>
        <p:spPr>
          <a:xfrm>
            <a:off x="4060485" y="2616592"/>
            <a:ext cx="204481" cy="43338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489AF52-15AD-BF4B-B8CF-8E9B83388668}"/>
              </a:ext>
            </a:extLst>
          </p:cNvPr>
          <p:cNvSpPr/>
          <p:nvPr/>
        </p:nvSpPr>
        <p:spPr>
          <a:xfrm>
            <a:off x="3452313" y="1839490"/>
            <a:ext cx="211414" cy="61590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94F5A54-44B1-BF48-957E-96855E1A76B0}"/>
              </a:ext>
            </a:extLst>
          </p:cNvPr>
          <p:cNvSpPr/>
          <p:nvPr/>
        </p:nvSpPr>
        <p:spPr>
          <a:xfrm>
            <a:off x="2572308" y="3039689"/>
            <a:ext cx="186846" cy="141588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10C7445-76CB-934D-933E-58FBFA2104DC}"/>
              </a:ext>
            </a:extLst>
          </p:cNvPr>
          <p:cNvSpPr/>
          <p:nvPr/>
        </p:nvSpPr>
        <p:spPr>
          <a:xfrm>
            <a:off x="1965054" y="2726253"/>
            <a:ext cx="204481" cy="2557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58032B2-A88F-B34C-82CF-197CFFD320BF}"/>
              </a:ext>
            </a:extLst>
          </p:cNvPr>
          <p:cNvSpPr/>
          <p:nvPr/>
        </p:nvSpPr>
        <p:spPr>
          <a:xfrm>
            <a:off x="1371869" y="2274409"/>
            <a:ext cx="204482" cy="283200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1CDD6EE-EBAC-C04A-8DAA-82E205F30C54}"/>
              </a:ext>
            </a:extLst>
          </p:cNvPr>
          <p:cNvSpPr/>
          <p:nvPr/>
        </p:nvSpPr>
        <p:spPr>
          <a:xfrm>
            <a:off x="778684" y="1821895"/>
            <a:ext cx="211414" cy="377505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4B2FA8BD-D0EE-4946-ABB1-BA16A25519DF}"/>
              </a:ext>
            </a:extLst>
          </p:cNvPr>
          <p:cNvSpPr/>
          <p:nvPr/>
        </p:nvSpPr>
        <p:spPr>
          <a:xfrm>
            <a:off x="5490570" y="5112508"/>
            <a:ext cx="671080" cy="627116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D5F8BC1-79C1-F74C-9C11-C3755124BE30}"/>
              </a:ext>
            </a:extLst>
          </p:cNvPr>
          <p:cNvSpPr/>
          <p:nvPr/>
        </p:nvSpPr>
        <p:spPr>
          <a:xfrm>
            <a:off x="5488223" y="6334059"/>
            <a:ext cx="671080" cy="20742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8EACFFE-DBD7-2A49-8E7B-AD95AD588241}"/>
              </a:ext>
            </a:extLst>
          </p:cNvPr>
          <p:cNvSpPr/>
          <p:nvPr/>
        </p:nvSpPr>
        <p:spPr>
          <a:xfrm>
            <a:off x="5216470" y="7208374"/>
            <a:ext cx="734033" cy="320525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50" name="Graphic 49" descr="Fire with solid fill">
            <a:extLst>
              <a:ext uri="{FF2B5EF4-FFF2-40B4-BE49-F238E27FC236}">
                <a16:creationId xmlns:a16="http://schemas.microsoft.com/office/drawing/2014/main" id="{138A6881-E9DC-CB44-BAC6-61583B8A3A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74" y="4776164"/>
            <a:ext cx="308208" cy="308208"/>
          </a:xfrm>
          <a:prstGeom prst="rect">
            <a:avLst/>
          </a:prstGeom>
        </p:spPr>
      </p:pic>
      <p:pic>
        <p:nvPicPr>
          <p:cNvPr id="51" name="Graphic 50" descr="Fire with solid fill">
            <a:extLst>
              <a:ext uri="{FF2B5EF4-FFF2-40B4-BE49-F238E27FC236}">
                <a16:creationId xmlns:a16="http://schemas.microsoft.com/office/drawing/2014/main" id="{214D72C3-0590-FD45-91EA-1A22FD01C8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494" y="5968963"/>
            <a:ext cx="308208" cy="308208"/>
          </a:xfrm>
          <a:prstGeom prst="rect">
            <a:avLst/>
          </a:prstGeom>
        </p:spPr>
      </p:pic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7E6421A9-8ECB-B349-80F4-6F53D4D79992}"/>
              </a:ext>
            </a:extLst>
          </p:cNvPr>
          <p:cNvSpPr/>
          <p:nvPr/>
        </p:nvSpPr>
        <p:spPr>
          <a:xfrm rot="16200000">
            <a:off x="-146521" y="3989294"/>
            <a:ext cx="985288" cy="520085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1600" dirty="0" err="1">
                <a:solidFill>
                  <a:schemeClr val="bg1"/>
                </a:solidFill>
              </a:rPr>
              <a:t>cmty</a:t>
            </a:r>
            <a:r>
              <a:rPr lang="en-US" sz="1600" dirty="0">
                <a:solidFill>
                  <a:schemeClr val="bg1"/>
                </a:solidFill>
              </a:rPr>
              <a:t>: C++ map search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8CE1ADEC-D91F-1A4B-998F-9ABD25EFA8DB}"/>
              </a:ext>
            </a:extLst>
          </p:cNvPr>
          <p:cNvSpPr/>
          <p:nvPr/>
        </p:nvSpPr>
        <p:spPr>
          <a:xfrm>
            <a:off x="11277467" y="3442270"/>
            <a:ext cx="2694395" cy="909974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>
                <a:solidFill>
                  <a:srgbClr val="000000"/>
                </a:solidFill>
              </a:rPr>
              <a:t>Load balance depends on graph structure, can affect remote loads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FCD7766-973A-3047-B7C0-9B8E34512D9D}"/>
              </a:ext>
            </a:extLst>
          </p:cNvPr>
          <p:cNvSpPr/>
          <p:nvPr/>
        </p:nvSpPr>
        <p:spPr>
          <a:xfrm flipH="1">
            <a:off x="13947966" y="3749494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AEB9C06-8A99-234D-8DD9-3B01A2BCFF8D}"/>
              </a:ext>
            </a:extLst>
          </p:cNvPr>
          <p:cNvSpPr/>
          <p:nvPr/>
        </p:nvSpPr>
        <p:spPr>
          <a:xfrm flipH="1">
            <a:off x="10055905" y="4868791"/>
            <a:ext cx="776215" cy="353615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1379EF2B-C105-E743-BD17-B7D1AC03EA2A}"/>
              </a:ext>
            </a:extLst>
          </p:cNvPr>
          <p:cNvSpPr/>
          <p:nvPr/>
        </p:nvSpPr>
        <p:spPr>
          <a:xfrm>
            <a:off x="6689557" y="3744469"/>
            <a:ext cx="3827888" cy="411437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 err="1">
                <a:solidFill>
                  <a:schemeClr val="bg1"/>
                </a:solidFill>
              </a:rPr>
              <a:t>AppDirect</a:t>
            </a:r>
            <a:r>
              <a:rPr lang="en-US" sz="2000" dirty="0">
                <a:solidFill>
                  <a:schemeClr val="bg1"/>
                </a:solidFill>
              </a:rPr>
              <a:t> 12% better than Memory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3942D0E9-376F-DF42-BA02-1C4CCD0CCDC9}"/>
              </a:ext>
            </a:extLst>
          </p:cNvPr>
          <p:cNvSpPr/>
          <p:nvPr/>
        </p:nvSpPr>
        <p:spPr>
          <a:xfrm>
            <a:off x="4960180" y="7583034"/>
            <a:ext cx="3370992" cy="320525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i="1" dirty="0">
                <a:solidFill>
                  <a:schemeClr val="bg1"/>
                </a:solidFill>
              </a:rPr>
              <a:t>gmem2</a:t>
            </a:r>
            <a:r>
              <a:rPr lang="en-US" sz="2000" dirty="0">
                <a:solidFill>
                  <a:schemeClr val="bg1"/>
                </a:solidFill>
              </a:rPr>
              <a:t> 25% better than </a:t>
            </a:r>
            <a:r>
              <a:rPr lang="en-US" sz="2000" i="1" dirty="0" err="1">
                <a:solidFill>
                  <a:schemeClr val="bg1"/>
                </a:solidFill>
              </a:rPr>
              <a:t>gmem</a:t>
            </a:r>
            <a:endParaRPr lang="en-US" sz="1800" i="1" dirty="0">
              <a:solidFill>
                <a:schemeClr val="bg1"/>
              </a:solidFill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8BB0FB2F-594B-ED4D-BC98-6B97954DC575}"/>
              </a:ext>
            </a:extLst>
          </p:cNvPr>
          <p:cNvSpPr/>
          <p:nvPr/>
        </p:nvSpPr>
        <p:spPr>
          <a:xfrm>
            <a:off x="1521213" y="3753066"/>
            <a:ext cx="3827888" cy="411437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Memory and DRAM-only are similar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6BA6D897-7154-324B-B515-E7B2C67E66D3}"/>
              </a:ext>
            </a:extLst>
          </p:cNvPr>
          <p:cNvSpPr/>
          <p:nvPr/>
        </p:nvSpPr>
        <p:spPr>
          <a:xfrm>
            <a:off x="11877337" y="5486590"/>
            <a:ext cx="2226249" cy="654045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i="1" dirty="0">
                <a:solidFill>
                  <a:schemeClr val="bg1"/>
                </a:solidFill>
              </a:rPr>
              <a:t>L</a:t>
            </a:r>
            <a:r>
              <a:rPr lang="en-US" sz="2000" dirty="0">
                <a:solidFill>
                  <a:schemeClr val="bg1"/>
                </a:solidFill>
              </a:rPr>
              <a:t>PMM negligible for 2 medium graphs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8A24ED66-5AE7-B544-BA34-B066156D01BF}"/>
              </a:ext>
            </a:extLst>
          </p:cNvPr>
          <p:cNvSpPr/>
          <p:nvPr/>
        </p:nvSpPr>
        <p:spPr>
          <a:xfrm>
            <a:off x="11269910" y="2669746"/>
            <a:ext cx="2694395" cy="664078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>
                <a:solidFill>
                  <a:srgbClr val="000000"/>
                </a:solidFill>
              </a:rPr>
              <a:t>Cache stalls can exceed Memory stalls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4C77876-9087-024E-8530-D2726AE36829}"/>
              </a:ext>
            </a:extLst>
          </p:cNvPr>
          <p:cNvSpPr/>
          <p:nvPr/>
        </p:nvSpPr>
        <p:spPr>
          <a:xfrm flipH="1">
            <a:off x="13942314" y="2803493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1DF4512-2119-1E49-BB0B-2754EAA9A51A}"/>
              </a:ext>
            </a:extLst>
          </p:cNvPr>
          <p:cNvSpPr/>
          <p:nvPr/>
        </p:nvSpPr>
        <p:spPr>
          <a:xfrm flipH="1">
            <a:off x="4179246" y="6074053"/>
            <a:ext cx="1272095" cy="320135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D575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F3B869B-A66E-DC41-8285-11699C921F19}"/>
              </a:ext>
            </a:extLst>
          </p:cNvPr>
          <p:cNvSpPr/>
          <p:nvPr/>
        </p:nvSpPr>
        <p:spPr>
          <a:xfrm flipH="1">
            <a:off x="4147101" y="6700253"/>
            <a:ext cx="1341122" cy="286516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D575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02B02D94-ADA0-FF49-BA7A-42D22D01515B}"/>
              </a:ext>
            </a:extLst>
          </p:cNvPr>
          <p:cNvSpPr/>
          <p:nvPr/>
        </p:nvSpPr>
        <p:spPr>
          <a:xfrm>
            <a:off x="11874992" y="4485439"/>
            <a:ext cx="2226249" cy="909974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 err="1">
                <a:solidFill>
                  <a:schemeClr val="bg1"/>
                </a:solidFill>
              </a:rPr>
              <a:t>clueWeb’s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σ</a:t>
            </a:r>
            <a:r>
              <a:rPr lang="en-US" sz="2000" dirty="0">
                <a:solidFill>
                  <a:schemeClr val="bg1"/>
                </a:solidFill>
              </a:rPr>
              <a:t>(vertex-degree) is 9x of uk2014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5FFCEEF1-2D0C-1D4D-8B68-4A997F7A4AC5}"/>
              </a:ext>
            </a:extLst>
          </p:cNvPr>
          <p:cNvSpPr/>
          <p:nvPr/>
        </p:nvSpPr>
        <p:spPr>
          <a:xfrm>
            <a:off x="11874992" y="6231812"/>
            <a:ext cx="2226249" cy="1534753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Contrasting processor-cache effects between original and optimized variants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9810FA4-E82A-A94E-AFE2-E98178A102B4}"/>
              </a:ext>
            </a:extLst>
          </p:cNvPr>
          <p:cNvSpPr txBox="1"/>
          <p:nvPr/>
        </p:nvSpPr>
        <p:spPr>
          <a:xfrm>
            <a:off x="267420" y="7654952"/>
            <a:ext cx="3770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*Profiling results collected using Intel </a:t>
            </a:r>
            <a:r>
              <a:rPr lang="en-US" sz="1400" dirty="0" err="1"/>
              <a:t>Vtune</a:t>
            </a:r>
            <a:r>
              <a:rPr lang="en-US" sz="1400" dirty="0"/>
              <a:t> v19</a:t>
            </a:r>
            <a:endParaRPr lang="en-US" sz="1400" dirty="0">
              <a:latin typeface="+mn-lt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91EB6D33-2A9F-5B47-9349-6097E5C25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2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354"/>
    </mc:Choice>
    <mc:Fallback xmlns="">
      <p:transition spd="slow" advTm="169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D1B27-6290-F24B-8054-E9BEFC0D0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Influence Maximization (Ripples) performance and metrics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8E1AE3-BEBE-C846-89D6-F8C5EA3CF6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95CD7F-6840-CA4C-8910-4455A432F6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0F844E-CC45-6A4D-8A79-F7C3CD3CCC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09" y="1454208"/>
            <a:ext cx="11392193" cy="1893636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94DCBE-05EC-AC4D-AA99-B45222BC969B}"/>
              </a:ext>
            </a:extLst>
          </p:cNvPr>
          <p:cNvSpPr/>
          <p:nvPr/>
        </p:nvSpPr>
        <p:spPr>
          <a:xfrm>
            <a:off x="335430" y="1277291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goal↓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1981067-CAE9-BC49-882E-F56A55AAE145}"/>
              </a:ext>
            </a:extLst>
          </p:cNvPr>
          <p:cNvSpPr/>
          <p:nvPr/>
        </p:nvSpPr>
        <p:spPr>
          <a:xfrm>
            <a:off x="1936184" y="1307115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000" dirty="0">
                <a:solidFill>
                  <a:schemeClr val="tx1"/>
                </a:solidFill>
              </a:rPr>
              <a:t>17.5G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59FD2BA-5701-B243-B200-D4F0BE0A0AB5}"/>
              </a:ext>
            </a:extLst>
          </p:cNvPr>
          <p:cNvSpPr/>
          <p:nvPr/>
        </p:nvSpPr>
        <p:spPr>
          <a:xfrm>
            <a:off x="4231433" y="1307115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000" dirty="0">
                <a:solidFill>
                  <a:schemeClr val="tx1"/>
                </a:solidFill>
              </a:rPr>
              <a:t>21.6G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3FF9C6A-76DF-5E45-87C5-58D182785DE9}"/>
              </a:ext>
            </a:extLst>
          </p:cNvPr>
          <p:cNvSpPr/>
          <p:nvPr/>
        </p:nvSpPr>
        <p:spPr>
          <a:xfrm>
            <a:off x="6379229" y="1291359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000" dirty="0">
                <a:solidFill>
                  <a:schemeClr val="tx1"/>
                </a:solidFill>
              </a:rPr>
              <a:t>41G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92C55CE-F9D4-DB40-A014-43A5C0D9CDEF}"/>
              </a:ext>
            </a:extLst>
          </p:cNvPr>
          <p:cNvSpPr/>
          <p:nvPr/>
        </p:nvSpPr>
        <p:spPr>
          <a:xfrm>
            <a:off x="8716682" y="1307115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000" dirty="0">
                <a:solidFill>
                  <a:schemeClr val="tx1"/>
                </a:solidFill>
              </a:rPr>
              <a:t>590G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64D2037-BAB6-9049-9B54-440C6DFA02A8}"/>
              </a:ext>
            </a:extLst>
          </p:cNvPr>
          <p:cNvSpPr/>
          <p:nvPr/>
        </p:nvSpPr>
        <p:spPr>
          <a:xfrm>
            <a:off x="11025572" y="1291359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000" dirty="0">
                <a:solidFill>
                  <a:schemeClr val="tx1"/>
                </a:solidFill>
              </a:rPr>
              <a:t>785G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7A9436-CCED-9746-B1F7-1C88A6BC12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03" y="4321181"/>
            <a:ext cx="12223670" cy="189363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7AAB88-0CCA-9740-A07F-73F323D80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603" y="6206844"/>
            <a:ext cx="12223670" cy="1676806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1085EEEE-B482-204E-A383-7F26C66E890C}"/>
              </a:ext>
            </a:extLst>
          </p:cNvPr>
          <p:cNvSpPr/>
          <p:nvPr/>
        </p:nvSpPr>
        <p:spPr>
          <a:xfrm>
            <a:off x="970667" y="3910087"/>
            <a:ext cx="1837710" cy="295861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Average work time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7162FE0-E04D-E747-AAF7-73DF96F17CD8}"/>
              </a:ext>
            </a:extLst>
          </p:cNvPr>
          <p:cNvSpPr/>
          <p:nvPr/>
        </p:nvSpPr>
        <p:spPr>
          <a:xfrm>
            <a:off x="3700071" y="3907739"/>
            <a:ext cx="2346395" cy="298732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Waiting for mem/cache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A379CBEA-B101-2446-829C-2A919A2CFF5B}"/>
              </a:ext>
            </a:extLst>
          </p:cNvPr>
          <p:cNvSpPr/>
          <p:nvPr/>
        </p:nvSpPr>
        <p:spPr>
          <a:xfrm>
            <a:off x="6294240" y="3907216"/>
            <a:ext cx="1794687" cy="298732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Coherence activity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66B4C78-4FB0-3046-8D31-0590AAA48F92}"/>
              </a:ext>
            </a:extLst>
          </p:cNvPr>
          <p:cNvSpPr/>
          <p:nvPr/>
        </p:nvSpPr>
        <p:spPr>
          <a:xfrm>
            <a:off x="8404736" y="3907214"/>
            <a:ext cx="3865520" cy="340358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Loads DRAM/PMM - local (</a:t>
            </a:r>
            <a:r>
              <a:rPr lang="en-US" sz="1800" i="1" dirty="0">
                <a:solidFill>
                  <a:prstClr val="white"/>
                </a:solidFill>
                <a:cs typeface="Arial"/>
                <a:sym typeface="Arial" charset="0"/>
              </a:rPr>
              <a:t>L</a:t>
            </a: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), remote (</a:t>
            </a:r>
            <a:r>
              <a:rPr lang="en-US" sz="1800" i="1" dirty="0">
                <a:solidFill>
                  <a:prstClr val="white"/>
                </a:solidFill>
                <a:cs typeface="Arial"/>
                <a:sym typeface="Arial" charset="0"/>
              </a:rPr>
              <a:t>R</a:t>
            </a: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)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DDD09E03-C419-5A42-B5CB-CA35A4770D7C}"/>
              </a:ext>
            </a:extLst>
          </p:cNvPr>
          <p:cNvSpPr/>
          <p:nvPr/>
        </p:nvSpPr>
        <p:spPr>
          <a:xfrm>
            <a:off x="11906214" y="1273667"/>
            <a:ext cx="2553583" cy="667676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Larger input, RRR access b/w limited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F9B39B1-74D9-4640-B5F3-F8EBB2FB65B5}"/>
              </a:ext>
            </a:extLst>
          </p:cNvPr>
          <p:cNvSpPr/>
          <p:nvPr/>
        </p:nvSpPr>
        <p:spPr>
          <a:xfrm>
            <a:off x="11894708" y="2039448"/>
            <a:ext cx="2148650" cy="659077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>
                <a:solidFill>
                  <a:srgbClr val="000000"/>
                </a:solidFill>
              </a:rPr>
              <a:t>DRAM-only &amp; Memory are close!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D550AB6-11E5-124A-A0B5-28BEDBA90DC5}"/>
              </a:ext>
            </a:extLst>
          </p:cNvPr>
          <p:cNvSpPr/>
          <p:nvPr/>
        </p:nvSpPr>
        <p:spPr>
          <a:xfrm flipH="1">
            <a:off x="14000046" y="2183102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50E44E2-4B9B-0244-8488-7552D095AB5B}"/>
              </a:ext>
            </a:extLst>
          </p:cNvPr>
          <p:cNvSpPr/>
          <p:nvPr/>
        </p:nvSpPr>
        <p:spPr>
          <a:xfrm flipH="1">
            <a:off x="9070967" y="2977659"/>
            <a:ext cx="185573" cy="154136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D683CB6-D61A-1D42-9D9D-6DB71A3385E7}"/>
              </a:ext>
            </a:extLst>
          </p:cNvPr>
          <p:cNvSpPr/>
          <p:nvPr/>
        </p:nvSpPr>
        <p:spPr>
          <a:xfrm flipH="1">
            <a:off x="4045859" y="2388732"/>
            <a:ext cx="185573" cy="13160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3A7C1F2-AFBB-5D46-8A17-EB830D95CD9D}"/>
              </a:ext>
            </a:extLst>
          </p:cNvPr>
          <p:cNvSpPr/>
          <p:nvPr/>
        </p:nvSpPr>
        <p:spPr>
          <a:xfrm flipH="1">
            <a:off x="6334083" y="2753266"/>
            <a:ext cx="185573" cy="13160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40A203F-A265-7141-B4A5-F04EA591E35D}"/>
              </a:ext>
            </a:extLst>
          </p:cNvPr>
          <p:cNvSpPr/>
          <p:nvPr/>
        </p:nvSpPr>
        <p:spPr>
          <a:xfrm flipH="1">
            <a:off x="1750611" y="2585377"/>
            <a:ext cx="185573" cy="13160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0393188-4138-2F49-BDE5-998B32324CFA}"/>
              </a:ext>
            </a:extLst>
          </p:cNvPr>
          <p:cNvSpPr/>
          <p:nvPr/>
        </p:nvSpPr>
        <p:spPr>
          <a:xfrm>
            <a:off x="12508037" y="4972570"/>
            <a:ext cx="1951759" cy="889233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Memory &amp; DRAM have similar random-read b/w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BC16E2C5-2DE1-9549-B69A-523F40519FB8}"/>
              </a:ext>
            </a:extLst>
          </p:cNvPr>
          <p:cNvSpPr/>
          <p:nvPr/>
        </p:nvSpPr>
        <p:spPr>
          <a:xfrm>
            <a:off x="12508038" y="5990352"/>
            <a:ext cx="1951759" cy="1187397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Better performance with Memory than </a:t>
            </a:r>
            <a:r>
              <a:rPr lang="en-US" sz="2000" dirty="0" err="1">
                <a:solidFill>
                  <a:schemeClr val="bg1"/>
                </a:solidFill>
              </a:rPr>
              <a:t>AppDirect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DC46D3B1-3C76-AF49-9FB9-C5FA8F91CE27}"/>
              </a:ext>
            </a:extLst>
          </p:cNvPr>
          <p:cNvSpPr/>
          <p:nvPr/>
        </p:nvSpPr>
        <p:spPr>
          <a:xfrm>
            <a:off x="11892364" y="2754557"/>
            <a:ext cx="2148650" cy="659077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 err="1">
                <a:solidFill>
                  <a:srgbClr val="000000"/>
                </a:solidFill>
              </a:rPr>
              <a:t>AppDirect</a:t>
            </a:r>
            <a:r>
              <a:rPr lang="en-US" sz="2000" kern="0" dirty="0">
                <a:solidFill>
                  <a:srgbClr val="000000"/>
                </a:solidFill>
              </a:rPr>
              <a:t> leads to more stalls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14A048-E6EE-9041-BE03-F1C9F4AF2983}"/>
              </a:ext>
            </a:extLst>
          </p:cNvPr>
          <p:cNvSpPr/>
          <p:nvPr/>
        </p:nvSpPr>
        <p:spPr>
          <a:xfrm flipH="1">
            <a:off x="13997702" y="2898211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5C2BBA8-0663-F942-9AF8-5955729E6F2C}"/>
              </a:ext>
            </a:extLst>
          </p:cNvPr>
          <p:cNvSpPr/>
          <p:nvPr/>
        </p:nvSpPr>
        <p:spPr>
          <a:xfrm flipH="1">
            <a:off x="3821606" y="4508437"/>
            <a:ext cx="1003612" cy="291464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8A9429D-F028-E744-8A5F-7229621BA320}"/>
              </a:ext>
            </a:extLst>
          </p:cNvPr>
          <p:cNvSpPr/>
          <p:nvPr/>
        </p:nvSpPr>
        <p:spPr>
          <a:xfrm flipH="1">
            <a:off x="5431887" y="4491821"/>
            <a:ext cx="1003612" cy="291464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91DBA55-3791-7C4D-971F-F4EEBB27948C}"/>
              </a:ext>
            </a:extLst>
          </p:cNvPr>
          <p:cNvSpPr/>
          <p:nvPr/>
        </p:nvSpPr>
        <p:spPr>
          <a:xfrm flipH="1">
            <a:off x="3700070" y="6282684"/>
            <a:ext cx="1125147" cy="270211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E0DB6DD-D802-7446-830F-F1FEC9CFD78E}"/>
              </a:ext>
            </a:extLst>
          </p:cNvPr>
          <p:cNvSpPr/>
          <p:nvPr/>
        </p:nvSpPr>
        <p:spPr>
          <a:xfrm flipH="1">
            <a:off x="5208935" y="6308841"/>
            <a:ext cx="1226563" cy="270211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898870B1-6618-7A4D-AD54-AEB75AD240CF}"/>
              </a:ext>
            </a:extLst>
          </p:cNvPr>
          <p:cNvSpPr/>
          <p:nvPr/>
        </p:nvSpPr>
        <p:spPr>
          <a:xfrm>
            <a:off x="12463932" y="3519946"/>
            <a:ext cx="1801797" cy="1296021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algn="ctr" defTabSz="548640"/>
            <a:r>
              <a:rPr lang="en-US" sz="2000" dirty="0"/>
              <a:t>More random remote accesses as RRR grows</a:t>
            </a:r>
            <a:endParaRPr lang="en-US" sz="1800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C010EB7-C1B5-9446-9856-5C541AC5D5F6}"/>
              </a:ext>
            </a:extLst>
          </p:cNvPr>
          <p:cNvSpPr/>
          <p:nvPr/>
        </p:nvSpPr>
        <p:spPr>
          <a:xfrm flipH="1">
            <a:off x="14187802" y="3821754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7030A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48290E7-EA42-8F4C-A6FB-4803299E552C}"/>
              </a:ext>
            </a:extLst>
          </p:cNvPr>
          <p:cNvSpPr/>
          <p:nvPr/>
        </p:nvSpPr>
        <p:spPr>
          <a:xfrm flipH="1">
            <a:off x="10337495" y="4479924"/>
            <a:ext cx="1774787" cy="319977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7030A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ACF0223-929F-AF44-AFB0-2709DEBBC09C}"/>
              </a:ext>
            </a:extLst>
          </p:cNvPr>
          <p:cNvSpPr/>
          <p:nvPr/>
        </p:nvSpPr>
        <p:spPr>
          <a:xfrm flipH="1">
            <a:off x="10329958" y="6283957"/>
            <a:ext cx="1774787" cy="319977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7030A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129870D-3AEA-CA47-B4ED-735CD560D024}"/>
              </a:ext>
            </a:extLst>
          </p:cNvPr>
          <p:cNvSpPr/>
          <p:nvPr/>
        </p:nvSpPr>
        <p:spPr>
          <a:xfrm>
            <a:off x="3635285" y="3379460"/>
            <a:ext cx="5382101" cy="411437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better </a:t>
            </a:r>
            <a:r>
              <a:rPr lang="en-US" sz="2000" dirty="0">
                <a:solidFill>
                  <a:schemeClr val="bg1"/>
                </a:solidFill>
                <a:sym typeface="Wingdings" pitchFamily="2" charset="2"/>
              </a:rPr>
              <a:t></a:t>
            </a:r>
            <a:r>
              <a:rPr lang="en-US" sz="2000" dirty="0" err="1">
                <a:solidFill>
                  <a:schemeClr val="bg1"/>
                </a:solidFill>
              </a:rPr>
              <a:t>AppDirect</a:t>
            </a:r>
            <a:r>
              <a:rPr lang="en-US" sz="2000" dirty="0">
                <a:solidFill>
                  <a:schemeClr val="bg1"/>
                </a:solidFill>
              </a:rPr>
              <a:t> variants scaling </a:t>
            </a:r>
            <a:r>
              <a:rPr lang="en-US" sz="2000" dirty="0">
                <a:solidFill>
                  <a:schemeClr val="bg1"/>
                </a:solidFill>
                <a:sym typeface="Wingdings" pitchFamily="2" charset="2"/>
              </a:rPr>
              <a:t> worse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46" name="Graphic 45" descr="Fire with solid fill">
            <a:extLst>
              <a:ext uri="{FF2B5EF4-FFF2-40B4-BE49-F238E27FC236}">
                <a16:creationId xmlns:a16="http://schemas.microsoft.com/office/drawing/2014/main" id="{8D6512EA-BAAC-3645-AC13-BD63C048E2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5430" y="4443420"/>
            <a:ext cx="308208" cy="308208"/>
          </a:xfrm>
          <a:prstGeom prst="rect">
            <a:avLst/>
          </a:prstGeom>
        </p:spPr>
      </p:pic>
      <p:pic>
        <p:nvPicPr>
          <p:cNvPr id="47" name="Graphic 46" descr="Fire with solid fill">
            <a:extLst>
              <a:ext uri="{FF2B5EF4-FFF2-40B4-BE49-F238E27FC236}">
                <a16:creationId xmlns:a16="http://schemas.microsoft.com/office/drawing/2014/main" id="{F32574AB-6D9F-5D47-BFAD-9C3EF2D5E1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35430" y="6230619"/>
            <a:ext cx="308208" cy="308208"/>
          </a:xfrm>
          <a:prstGeom prst="rect">
            <a:avLst/>
          </a:prstGeom>
        </p:spPr>
      </p:pic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3856AED8-BBAF-734D-91D9-4BFBFF7906DD}"/>
              </a:ext>
            </a:extLst>
          </p:cNvPr>
          <p:cNvSpPr/>
          <p:nvPr/>
        </p:nvSpPr>
        <p:spPr>
          <a:xfrm rot="16200000">
            <a:off x="40038" y="3573041"/>
            <a:ext cx="1113490" cy="522702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1600" dirty="0" err="1">
                <a:solidFill>
                  <a:schemeClr val="bg1"/>
                </a:solidFill>
              </a:rPr>
              <a:t>rrr</a:t>
            </a:r>
            <a:r>
              <a:rPr lang="en-US" sz="1600" dirty="0">
                <a:solidFill>
                  <a:schemeClr val="bg1"/>
                </a:solidFill>
              </a:rPr>
              <a:t>: random BFS &amp; sort 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861F95A3-0813-244D-8865-86B506D0FC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19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743"/>
    </mc:Choice>
    <mc:Fallback xmlns="">
      <p:transition spd="slow" advTm="10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6EAD6-BFB3-0E49-9D98-330600867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Distributed-memory comparison with best Optane versions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90D84A-4C4C-8643-AF83-49FE65AACC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179C0-F93B-4244-8094-127DCB4470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7A01D9-1FD6-8245-8CD7-52699C2600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79" y="1660517"/>
            <a:ext cx="8693833" cy="30428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EA29DA-9DC8-0942-A415-8F479ACBBE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182" y="4798272"/>
            <a:ext cx="8651630" cy="302807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62DAFA7B-41EF-BE43-9B96-6D737802F907}"/>
              </a:ext>
            </a:extLst>
          </p:cNvPr>
          <p:cNvSpPr/>
          <p:nvPr/>
        </p:nvSpPr>
        <p:spPr>
          <a:xfrm>
            <a:off x="4332848" y="4924693"/>
            <a:ext cx="1550727" cy="280336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OLCF Summit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ADFE9C4-84DA-2741-98EB-AFB142B883F5}"/>
              </a:ext>
            </a:extLst>
          </p:cNvPr>
          <p:cNvSpPr/>
          <p:nvPr/>
        </p:nvSpPr>
        <p:spPr>
          <a:xfrm>
            <a:off x="4189356" y="1789127"/>
            <a:ext cx="1837710" cy="295861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NERSC Cori</a:t>
            </a:r>
          </a:p>
        </p:txBody>
      </p:sp>
      <p:sp>
        <p:nvSpPr>
          <p:cNvPr id="11" name="Left Arrow 10">
            <a:extLst>
              <a:ext uri="{FF2B5EF4-FFF2-40B4-BE49-F238E27FC236}">
                <a16:creationId xmlns:a16="http://schemas.microsoft.com/office/drawing/2014/main" id="{9C14DDC0-1485-0A46-81D2-F0AC90B27A82}"/>
              </a:ext>
            </a:extLst>
          </p:cNvPr>
          <p:cNvSpPr/>
          <p:nvPr/>
        </p:nvSpPr>
        <p:spPr>
          <a:xfrm>
            <a:off x="422028" y="1284388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F0AE9C-EA1A-C44D-AA2A-16466F26C2AB}"/>
              </a:ext>
            </a:extLst>
          </p:cNvPr>
          <p:cNvSpPr txBox="1"/>
          <p:nvPr/>
        </p:nvSpPr>
        <p:spPr>
          <a:xfrm>
            <a:off x="801855" y="1206200"/>
            <a:ext cx="13358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Best dist. perf</a:t>
            </a:r>
            <a:endParaRPr lang="en-US" sz="1600" dirty="0">
              <a:latin typeface="+mn-lt"/>
            </a:endParaRPr>
          </a:p>
        </p:txBody>
      </p:sp>
      <p:sp>
        <p:nvSpPr>
          <p:cNvPr id="13" name="Left Arrow 12">
            <a:extLst>
              <a:ext uri="{FF2B5EF4-FFF2-40B4-BE49-F238E27FC236}">
                <a16:creationId xmlns:a16="http://schemas.microsoft.com/office/drawing/2014/main" id="{B19B0843-8F00-3842-B760-8AE27DB38005}"/>
              </a:ext>
            </a:extLst>
          </p:cNvPr>
          <p:cNvSpPr/>
          <p:nvPr/>
        </p:nvSpPr>
        <p:spPr>
          <a:xfrm>
            <a:off x="422022" y="1554087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480B4F-B629-0E43-BA95-2252DC4C3796}"/>
              </a:ext>
            </a:extLst>
          </p:cNvPr>
          <p:cNvSpPr txBox="1"/>
          <p:nvPr/>
        </p:nvSpPr>
        <p:spPr>
          <a:xfrm>
            <a:off x="799510" y="1457075"/>
            <a:ext cx="30280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Best Optane perf (on 192 threads)</a:t>
            </a:r>
            <a:endParaRPr lang="en-US" sz="1600" dirty="0">
              <a:latin typeface="+mn-lt"/>
            </a:endParaRPr>
          </a:p>
        </p:txBody>
      </p:sp>
      <p:sp>
        <p:nvSpPr>
          <p:cNvPr id="15" name="Left Arrow 14">
            <a:extLst>
              <a:ext uri="{FF2B5EF4-FFF2-40B4-BE49-F238E27FC236}">
                <a16:creationId xmlns:a16="http://schemas.microsoft.com/office/drawing/2014/main" id="{85E445A4-58E9-E049-AE92-37A1A7AD3209}"/>
              </a:ext>
            </a:extLst>
          </p:cNvPr>
          <p:cNvSpPr/>
          <p:nvPr/>
        </p:nvSpPr>
        <p:spPr>
          <a:xfrm>
            <a:off x="1343154" y="3282065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6" name="Left Arrow 15">
            <a:extLst>
              <a:ext uri="{FF2B5EF4-FFF2-40B4-BE49-F238E27FC236}">
                <a16:creationId xmlns:a16="http://schemas.microsoft.com/office/drawing/2014/main" id="{7AC9A160-79E8-6B49-8A11-B66E72C273A2}"/>
              </a:ext>
            </a:extLst>
          </p:cNvPr>
          <p:cNvSpPr/>
          <p:nvPr/>
        </p:nvSpPr>
        <p:spPr>
          <a:xfrm>
            <a:off x="1343154" y="3489597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7" name="Left Arrow 16">
            <a:extLst>
              <a:ext uri="{FF2B5EF4-FFF2-40B4-BE49-F238E27FC236}">
                <a16:creationId xmlns:a16="http://schemas.microsoft.com/office/drawing/2014/main" id="{84732B30-90DB-D84F-AF9D-6A27FC9C2D71}"/>
              </a:ext>
            </a:extLst>
          </p:cNvPr>
          <p:cNvSpPr/>
          <p:nvPr/>
        </p:nvSpPr>
        <p:spPr>
          <a:xfrm>
            <a:off x="5687257" y="3056136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8" name="Left Arrow 17">
            <a:extLst>
              <a:ext uri="{FF2B5EF4-FFF2-40B4-BE49-F238E27FC236}">
                <a16:creationId xmlns:a16="http://schemas.microsoft.com/office/drawing/2014/main" id="{B7E34C3B-17FC-0444-AD50-AAC7F4786F0A}"/>
              </a:ext>
            </a:extLst>
          </p:cNvPr>
          <p:cNvSpPr/>
          <p:nvPr/>
        </p:nvSpPr>
        <p:spPr>
          <a:xfrm>
            <a:off x="5708670" y="3521712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9" name="Left Arrow 18">
            <a:extLst>
              <a:ext uri="{FF2B5EF4-FFF2-40B4-BE49-F238E27FC236}">
                <a16:creationId xmlns:a16="http://schemas.microsoft.com/office/drawing/2014/main" id="{9098FD7B-C217-8349-99AD-5851487A449E}"/>
              </a:ext>
            </a:extLst>
          </p:cNvPr>
          <p:cNvSpPr/>
          <p:nvPr/>
        </p:nvSpPr>
        <p:spPr>
          <a:xfrm>
            <a:off x="5698512" y="6182581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0" name="Left Arrow 19">
            <a:extLst>
              <a:ext uri="{FF2B5EF4-FFF2-40B4-BE49-F238E27FC236}">
                <a16:creationId xmlns:a16="http://schemas.microsoft.com/office/drawing/2014/main" id="{476A0C2A-6134-E740-BD36-7C977F1A95E9}"/>
              </a:ext>
            </a:extLst>
          </p:cNvPr>
          <p:cNvSpPr/>
          <p:nvPr/>
        </p:nvSpPr>
        <p:spPr>
          <a:xfrm>
            <a:off x="5705857" y="6310529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1" name="Left Arrow 20">
            <a:extLst>
              <a:ext uri="{FF2B5EF4-FFF2-40B4-BE49-F238E27FC236}">
                <a16:creationId xmlns:a16="http://schemas.microsoft.com/office/drawing/2014/main" id="{89AE5E65-0768-A04F-8083-59CAB77F69ED}"/>
              </a:ext>
            </a:extLst>
          </p:cNvPr>
          <p:cNvSpPr/>
          <p:nvPr/>
        </p:nvSpPr>
        <p:spPr>
          <a:xfrm>
            <a:off x="1380112" y="6414937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169AC1FD-DF6C-8D44-8B1A-56D8A3258B5A}"/>
              </a:ext>
            </a:extLst>
          </p:cNvPr>
          <p:cNvSpPr/>
          <p:nvPr/>
        </p:nvSpPr>
        <p:spPr>
          <a:xfrm>
            <a:off x="1388905" y="6561509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3F0E10AF-A742-1742-A64D-C28E2696FA91}"/>
              </a:ext>
            </a:extLst>
          </p:cNvPr>
          <p:cNvSpPr/>
          <p:nvPr/>
        </p:nvSpPr>
        <p:spPr>
          <a:xfrm>
            <a:off x="9822297" y="3046042"/>
            <a:ext cx="4321127" cy="721983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 err="1">
                <a:solidFill>
                  <a:schemeClr val="bg1"/>
                </a:solidFill>
              </a:rPr>
              <a:t>Grappolo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miniVite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i="1" dirty="0">
                <a:solidFill>
                  <a:schemeClr val="bg1"/>
                </a:solidFill>
              </a:rPr>
              <a:t>distributes</a:t>
            </a:r>
            <a:r>
              <a:rPr lang="en-US" sz="2000" dirty="0">
                <a:solidFill>
                  <a:schemeClr val="bg1"/>
                </a:solidFill>
              </a:rPr>
              <a:t> the graph, whereas Ripples </a:t>
            </a:r>
            <a:r>
              <a:rPr lang="en-US" sz="2000" i="1" dirty="0">
                <a:solidFill>
                  <a:schemeClr val="bg1"/>
                </a:solidFill>
              </a:rPr>
              <a:t>replicates</a:t>
            </a:r>
            <a:r>
              <a:rPr lang="en-US" sz="2000" dirty="0">
                <a:solidFill>
                  <a:schemeClr val="bg1"/>
                </a:solidFill>
              </a:rPr>
              <a:t> the graph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C9CE351-DE11-4242-881E-5FE1396CA36F}"/>
              </a:ext>
            </a:extLst>
          </p:cNvPr>
          <p:cNvSpPr/>
          <p:nvPr/>
        </p:nvSpPr>
        <p:spPr>
          <a:xfrm>
            <a:off x="9816904" y="2215927"/>
            <a:ext cx="4321127" cy="721983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Using medium-sized graphs for </a:t>
            </a:r>
            <a:r>
              <a:rPr lang="en-US" sz="2000" dirty="0" err="1">
                <a:solidFill>
                  <a:schemeClr val="bg1"/>
                </a:solidFill>
              </a:rPr>
              <a:t>Grappolo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miniVite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006C219-4EFC-564F-AA96-74737A438147}"/>
              </a:ext>
            </a:extLst>
          </p:cNvPr>
          <p:cNvSpPr/>
          <p:nvPr/>
        </p:nvSpPr>
        <p:spPr>
          <a:xfrm>
            <a:off x="8252578" y="2245723"/>
            <a:ext cx="581933" cy="250991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600" dirty="0">
                <a:solidFill>
                  <a:schemeClr val="tx1"/>
                </a:solidFill>
              </a:rPr>
              <a:t>48.5G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20A22E7E-2E6E-4B44-A0A7-8A5FE86A0A72}"/>
              </a:ext>
            </a:extLst>
          </p:cNvPr>
          <p:cNvSpPr/>
          <p:nvPr/>
        </p:nvSpPr>
        <p:spPr>
          <a:xfrm>
            <a:off x="8252578" y="2496716"/>
            <a:ext cx="581933" cy="222739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600" dirty="0">
                <a:solidFill>
                  <a:schemeClr val="tx1"/>
                </a:solidFill>
              </a:rPr>
              <a:t>128G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1A4E3FE-E7F6-DD4E-887E-A5759BFC0D58}"/>
              </a:ext>
            </a:extLst>
          </p:cNvPr>
          <p:cNvSpPr/>
          <p:nvPr/>
        </p:nvSpPr>
        <p:spPr>
          <a:xfrm>
            <a:off x="2625501" y="2245724"/>
            <a:ext cx="455324" cy="279127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400" dirty="0">
                <a:solidFill>
                  <a:schemeClr val="tx1"/>
                </a:solidFill>
              </a:rPr>
              <a:t>17.5G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5F05214-2EBE-A349-BEB3-7F8F2F8563A6}"/>
              </a:ext>
            </a:extLst>
          </p:cNvPr>
          <p:cNvSpPr/>
          <p:nvPr/>
        </p:nvSpPr>
        <p:spPr>
          <a:xfrm>
            <a:off x="2623157" y="2440328"/>
            <a:ext cx="455324" cy="279127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400" dirty="0">
                <a:solidFill>
                  <a:schemeClr val="tx1"/>
                </a:solidFill>
              </a:rPr>
              <a:t>21.6G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5FD2A5A-033B-7443-8025-D332ECBF5611}"/>
              </a:ext>
            </a:extLst>
          </p:cNvPr>
          <p:cNvSpPr/>
          <p:nvPr/>
        </p:nvSpPr>
        <p:spPr>
          <a:xfrm>
            <a:off x="2623157" y="2640420"/>
            <a:ext cx="455324" cy="222739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400" dirty="0">
                <a:solidFill>
                  <a:schemeClr val="tx1"/>
                </a:solidFill>
              </a:rPr>
              <a:t>41G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F5E73C9-DAAB-0745-BEBE-F3C7C5A0D10A}"/>
              </a:ext>
            </a:extLst>
          </p:cNvPr>
          <p:cNvSpPr/>
          <p:nvPr/>
        </p:nvSpPr>
        <p:spPr>
          <a:xfrm>
            <a:off x="4208117" y="2245723"/>
            <a:ext cx="455324" cy="194605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400" dirty="0">
                <a:solidFill>
                  <a:schemeClr val="tx1"/>
                </a:solidFill>
              </a:rPr>
              <a:t>590G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57F3EC74-A550-EC45-838D-1496E118A3A0}"/>
              </a:ext>
            </a:extLst>
          </p:cNvPr>
          <p:cNvSpPr/>
          <p:nvPr/>
        </p:nvSpPr>
        <p:spPr>
          <a:xfrm>
            <a:off x="4205771" y="2440326"/>
            <a:ext cx="455324" cy="194605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400" dirty="0">
                <a:solidFill>
                  <a:schemeClr val="tx1"/>
                </a:solidFill>
              </a:rPr>
              <a:t>785G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92B9A9BC-88B7-8244-84B3-D73705F405C6}"/>
              </a:ext>
            </a:extLst>
          </p:cNvPr>
          <p:cNvSpPr/>
          <p:nvPr/>
        </p:nvSpPr>
        <p:spPr>
          <a:xfrm>
            <a:off x="9816903" y="3866772"/>
            <a:ext cx="4321127" cy="1019470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For </a:t>
            </a:r>
            <a:r>
              <a:rPr lang="en-US" sz="2000" dirty="0" err="1">
                <a:solidFill>
                  <a:schemeClr val="bg1"/>
                </a:solidFill>
              </a:rPr>
              <a:t>Grappolo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miniVite</a:t>
            </a:r>
            <a:r>
              <a:rPr lang="en-US" sz="2000" dirty="0">
                <a:solidFill>
                  <a:schemeClr val="bg1"/>
                </a:solidFill>
              </a:rPr>
              <a:t>, total working set size expands (“ghost” vertices), whereas for Ripples it remains constant (per PE)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885A724-C506-6C40-8F33-CE40BF13C368}"/>
              </a:ext>
            </a:extLst>
          </p:cNvPr>
          <p:cNvSpPr/>
          <p:nvPr/>
        </p:nvSpPr>
        <p:spPr>
          <a:xfrm>
            <a:off x="9819246" y="6963909"/>
            <a:ext cx="4276581" cy="453770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>
                <a:solidFill>
                  <a:srgbClr val="000000"/>
                </a:solidFill>
              </a:rPr>
              <a:t>Distributed-memory perf better…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4E2F595-9F14-0245-9F37-852E804CE8F9}"/>
              </a:ext>
            </a:extLst>
          </p:cNvPr>
          <p:cNvSpPr/>
          <p:nvPr/>
        </p:nvSpPr>
        <p:spPr>
          <a:xfrm flipH="1">
            <a:off x="14035954" y="7022178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34425F8-D962-3242-8129-59B92E2B1895}"/>
              </a:ext>
            </a:extLst>
          </p:cNvPr>
          <p:cNvSpPr/>
          <p:nvPr/>
        </p:nvSpPr>
        <p:spPr>
          <a:xfrm flipH="1">
            <a:off x="5564498" y="6203774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EA4DC08-DA72-4347-954E-CA77F7AB3A20}"/>
              </a:ext>
            </a:extLst>
          </p:cNvPr>
          <p:cNvSpPr/>
          <p:nvPr/>
        </p:nvSpPr>
        <p:spPr>
          <a:xfrm flipH="1">
            <a:off x="5553242" y="3062609"/>
            <a:ext cx="279282" cy="734861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EC07404-B2D6-3443-A85E-9DE64F3637F6}"/>
              </a:ext>
            </a:extLst>
          </p:cNvPr>
          <p:cNvSpPr/>
          <p:nvPr/>
        </p:nvSpPr>
        <p:spPr>
          <a:xfrm flipH="1">
            <a:off x="1241702" y="6426883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98C565-95D2-FD4F-81C6-F90DDC7EE477}"/>
              </a:ext>
            </a:extLst>
          </p:cNvPr>
          <p:cNvSpPr/>
          <p:nvPr/>
        </p:nvSpPr>
        <p:spPr>
          <a:xfrm flipH="1">
            <a:off x="1199099" y="3329076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23DD9B83-D0C3-284A-850E-C66971393D35}"/>
              </a:ext>
            </a:extLst>
          </p:cNvPr>
          <p:cNvSpPr/>
          <p:nvPr/>
        </p:nvSpPr>
        <p:spPr>
          <a:xfrm>
            <a:off x="434584" y="1769715"/>
            <a:ext cx="764515" cy="283354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2160" dirty="0">
                <a:solidFill>
                  <a:schemeClr val="tx1"/>
                </a:solidFill>
              </a:rPr>
              <a:t>goal↓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6CFAAC74-67E5-B949-B0C4-D05ECC168CC6}"/>
              </a:ext>
            </a:extLst>
          </p:cNvPr>
          <p:cNvSpPr/>
          <p:nvPr/>
        </p:nvSpPr>
        <p:spPr>
          <a:xfrm rot="16200000">
            <a:off x="-974751" y="4188181"/>
            <a:ext cx="3027669" cy="299257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Influence maximization </a:t>
            </a: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8A900AB9-2B12-E549-B792-EFD358D798C8}"/>
              </a:ext>
            </a:extLst>
          </p:cNvPr>
          <p:cNvSpPr/>
          <p:nvPr/>
        </p:nvSpPr>
        <p:spPr>
          <a:xfrm rot="5400000">
            <a:off x="8016418" y="4165352"/>
            <a:ext cx="2903642" cy="299257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Community detection</a:t>
            </a: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B4D754F-222B-5545-B3C3-1886F776EE13}"/>
              </a:ext>
            </a:extLst>
          </p:cNvPr>
          <p:cNvSpPr/>
          <p:nvPr/>
        </p:nvSpPr>
        <p:spPr>
          <a:xfrm>
            <a:off x="9848840" y="5001462"/>
            <a:ext cx="4321127" cy="1019470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For </a:t>
            </a:r>
            <a:r>
              <a:rPr lang="en-US" sz="2000" dirty="0" err="1">
                <a:solidFill>
                  <a:schemeClr val="bg1"/>
                </a:solidFill>
              </a:rPr>
              <a:t>Grappolo</a:t>
            </a:r>
            <a:r>
              <a:rPr lang="en-US" sz="2000" dirty="0">
                <a:solidFill>
                  <a:schemeClr val="bg1"/>
                </a:solidFill>
              </a:rPr>
              <a:t>/</a:t>
            </a:r>
            <a:r>
              <a:rPr lang="en-US" sz="2000" dirty="0" err="1">
                <a:solidFill>
                  <a:schemeClr val="bg1"/>
                </a:solidFill>
              </a:rPr>
              <a:t>miniVite</a:t>
            </a:r>
            <a:r>
              <a:rPr lang="en-US" sz="2000" dirty="0">
                <a:solidFill>
                  <a:schemeClr val="bg1"/>
                </a:solidFill>
              </a:rPr>
              <a:t>,  distributed graph structure, irregular accesses and synchronization impacts scalability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2E0CFADE-FCB6-1E4A-B591-0FC38C79B528}"/>
              </a:ext>
            </a:extLst>
          </p:cNvPr>
          <p:cNvSpPr/>
          <p:nvPr/>
        </p:nvSpPr>
        <p:spPr>
          <a:xfrm>
            <a:off x="9848840" y="6111253"/>
            <a:ext cx="4321127" cy="607243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Ripples is relatively asynchronous, exhibits better scalability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3C4F9101-DDC2-8D43-90DA-5BABA4645C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1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730"/>
    </mc:Choice>
    <mc:Fallback xmlns="">
      <p:transition spd="slow" advTm="37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B9F3D-10C1-9247-8260-8C114C44B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Price($)/Performance(secs.) between Optane vs. Distributed-memory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5C3B1F-DBD2-EA44-8CD7-C1FBE6EB2C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BC9F5-66B4-8445-B1D2-9DB9A0629D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2" name="Picture 11" descr="Table&#10;&#10;Description automatically generated">
            <a:extLst>
              <a:ext uri="{FF2B5EF4-FFF2-40B4-BE49-F238E27FC236}">
                <a16:creationId xmlns:a16="http://schemas.microsoft.com/office/drawing/2014/main" id="{6527DB35-D406-7446-923C-1887F52091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648" y="1814005"/>
            <a:ext cx="7575748" cy="5091449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D7D9296-2580-6240-BF8A-95A770736EAC}"/>
              </a:ext>
            </a:extLst>
          </p:cNvPr>
          <p:cNvSpPr/>
          <p:nvPr/>
        </p:nvSpPr>
        <p:spPr>
          <a:xfrm rot="16200000">
            <a:off x="182640" y="4087773"/>
            <a:ext cx="550040" cy="319041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prstClr val="white"/>
                </a:solidFill>
                <a:cs typeface="Arial"/>
              </a:rPr>
              <a:t>Ours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4D1D45-F2CB-CE42-B121-702FD8276A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4345" y="4368019"/>
            <a:ext cx="5937471" cy="20781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43F902-424D-5D47-8D83-A3AD1658C2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4345" y="1871351"/>
            <a:ext cx="5937471" cy="2078115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8EE26B1-3183-5D46-B120-ED554DE6AD68}"/>
              </a:ext>
            </a:extLst>
          </p:cNvPr>
          <p:cNvSpPr/>
          <p:nvPr/>
        </p:nvSpPr>
        <p:spPr>
          <a:xfrm>
            <a:off x="10550765" y="1528656"/>
            <a:ext cx="1837710" cy="295861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OLCF Summit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29775FC-7109-C744-A3E8-22FAE8A16939}"/>
              </a:ext>
            </a:extLst>
          </p:cNvPr>
          <p:cNvSpPr/>
          <p:nvPr/>
        </p:nvSpPr>
        <p:spPr>
          <a:xfrm>
            <a:off x="10604223" y="4063868"/>
            <a:ext cx="1837710" cy="295861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white"/>
                </a:solidFill>
                <a:cs typeface="Arial"/>
                <a:sym typeface="Arial" charset="0"/>
              </a:rPr>
              <a:t>NERSC Cori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ED98BAE-DFB8-A240-AF32-73AC68AEF8C8}"/>
              </a:ext>
            </a:extLst>
          </p:cNvPr>
          <p:cNvSpPr/>
          <p:nvPr/>
        </p:nvSpPr>
        <p:spPr>
          <a:xfrm>
            <a:off x="8560370" y="6495225"/>
            <a:ext cx="5719242" cy="645058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Best Optane $/performance compared to distributed-memory variants of </a:t>
            </a:r>
            <a:r>
              <a:rPr lang="en-US" sz="2000" dirty="0" err="1">
                <a:solidFill>
                  <a:schemeClr val="bg1"/>
                </a:solidFill>
              </a:rPr>
              <a:t>Grappolo</a:t>
            </a:r>
            <a:r>
              <a:rPr lang="en-US" sz="2000" dirty="0">
                <a:solidFill>
                  <a:schemeClr val="bg1"/>
                </a:solidFill>
              </a:rPr>
              <a:t> (</a:t>
            </a:r>
            <a:r>
              <a:rPr lang="en-US" sz="2000" dirty="0" err="1">
                <a:solidFill>
                  <a:schemeClr val="bg1"/>
                </a:solidFill>
              </a:rPr>
              <a:t>miniVite</a:t>
            </a:r>
            <a:r>
              <a:rPr lang="en-US" sz="2000" dirty="0">
                <a:solidFill>
                  <a:schemeClr val="bg1"/>
                </a:solidFill>
              </a:rPr>
              <a:t>) and Ripples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0EA0ED-41C2-E343-BF49-F1601751D6DF}"/>
              </a:ext>
            </a:extLst>
          </p:cNvPr>
          <p:cNvSpPr txBox="1"/>
          <p:nvPr/>
        </p:nvSpPr>
        <p:spPr>
          <a:xfrm>
            <a:off x="13237700" y="5584874"/>
            <a:ext cx="816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Optane</a:t>
            </a:r>
            <a:endParaRPr lang="en-US" sz="1600" dirty="0">
              <a:latin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8EEADB-83EB-664D-9B6F-FB1519A6219D}"/>
              </a:ext>
            </a:extLst>
          </p:cNvPr>
          <p:cNvSpPr txBox="1"/>
          <p:nvPr/>
        </p:nvSpPr>
        <p:spPr>
          <a:xfrm>
            <a:off x="9127927" y="5742484"/>
            <a:ext cx="816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Optane</a:t>
            </a:r>
            <a:endParaRPr lang="en-US" sz="1600" dirty="0">
              <a:latin typeface="+mn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E75703-8764-3F41-8C07-EE9CE39CB36E}"/>
              </a:ext>
            </a:extLst>
          </p:cNvPr>
          <p:cNvSpPr txBox="1"/>
          <p:nvPr/>
        </p:nvSpPr>
        <p:spPr>
          <a:xfrm>
            <a:off x="9127931" y="5377388"/>
            <a:ext cx="816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Optane</a:t>
            </a:r>
            <a:endParaRPr lang="en-US" sz="1600" dirty="0"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62E4FFA-E677-BE4D-8012-09E090B651B1}"/>
              </a:ext>
            </a:extLst>
          </p:cNvPr>
          <p:cNvSpPr txBox="1"/>
          <p:nvPr/>
        </p:nvSpPr>
        <p:spPr>
          <a:xfrm>
            <a:off x="13263488" y="3191023"/>
            <a:ext cx="816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Optane</a:t>
            </a:r>
            <a:endParaRPr lang="en-US" sz="1600" dirty="0">
              <a:latin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D24578A-12DD-384A-A4DB-68319B2E7DEA}"/>
              </a:ext>
            </a:extLst>
          </p:cNvPr>
          <p:cNvSpPr txBox="1"/>
          <p:nvPr/>
        </p:nvSpPr>
        <p:spPr>
          <a:xfrm>
            <a:off x="10198720" y="3245881"/>
            <a:ext cx="816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Optane</a:t>
            </a:r>
            <a:endParaRPr lang="en-US" sz="1600" dirty="0">
              <a:latin typeface="+mn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4FC1AC-BB70-0249-87C1-82E5FB847D60}"/>
              </a:ext>
            </a:extLst>
          </p:cNvPr>
          <p:cNvSpPr txBox="1"/>
          <p:nvPr/>
        </p:nvSpPr>
        <p:spPr>
          <a:xfrm>
            <a:off x="10196372" y="2849640"/>
            <a:ext cx="8166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Optane</a:t>
            </a:r>
            <a:endParaRPr lang="en-US" sz="1600" dirty="0">
              <a:latin typeface="+mn-lt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16CA6DD-E76C-4A4B-99B6-BA9742E3AB0E}"/>
              </a:ext>
            </a:extLst>
          </p:cNvPr>
          <p:cNvSpPr/>
          <p:nvPr/>
        </p:nvSpPr>
        <p:spPr>
          <a:xfrm>
            <a:off x="8328075" y="1881957"/>
            <a:ext cx="703383" cy="303636"/>
          </a:xfrm>
          <a:prstGeom prst="roundRect">
            <a:avLst>
              <a:gd name="adj" fmla="val 7533"/>
            </a:avLst>
          </a:prstGeom>
          <a:solidFill>
            <a:schemeClr val="bg1"/>
          </a:solidFill>
          <a:ln w="0" cmpd="sng">
            <a:noFill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54864" rtlCol="0" anchor="ctr" anchorCtr="0"/>
          <a:lstStyle/>
          <a:p>
            <a:pPr algn="ctr" defTabSz="548640"/>
            <a:r>
              <a:rPr lang="en-US" sz="1800" dirty="0">
                <a:solidFill>
                  <a:schemeClr val="tx1"/>
                </a:solidFill>
              </a:rPr>
              <a:t>goal↓</a:t>
            </a:r>
          </a:p>
        </p:txBody>
      </p:sp>
      <p:sp>
        <p:nvSpPr>
          <p:cNvPr id="33" name="Left Arrow 32">
            <a:extLst>
              <a:ext uri="{FF2B5EF4-FFF2-40B4-BE49-F238E27FC236}">
                <a16:creationId xmlns:a16="http://schemas.microsoft.com/office/drawing/2014/main" id="{5E7F156C-A98C-0047-AADA-8A10A1984BD1}"/>
              </a:ext>
            </a:extLst>
          </p:cNvPr>
          <p:cNvSpPr/>
          <p:nvPr/>
        </p:nvSpPr>
        <p:spPr>
          <a:xfrm>
            <a:off x="8890780" y="2672861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4" name="Left Arrow 33">
            <a:extLst>
              <a:ext uri="{FF2B5EF4-FFF2-40B4-BE49-F238E27FC236}">
                <a16:creationId xmlns:a16="http://schemas.microsoft.com/office/drawing/2014/main" id="{45E2790C-979B-5947-B465-13E9C8BCA67A}"/>
              </a:ext>
            </a:extLst>
          </p:cNvPr>
          <p:cNvSpPr/>
          <p:nvPr/>
        </p:nvSpPr>
        <p:spPr>
          <a:xfrm>
            <a:off x="11856721" y="2895599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5" name="Left Arrow 34">
            <a:extLst>
              <a:ext uri="{FF2B5EF4-FFF2-40B4-BE49-F238E27FC236}">
                <a16:creationId xmlns:a16="http://schemas.microsoft.com/office/drawing/2014/main" id="{FA5DE29F-8D02-E044-90DF-E5EDCDD9D31D}"/>
              </a:ext>
            </a:extLst>
          </p:cNvPr>
          <p:cNvSpPr/>
          <p:nvPr/>
        </p:nvSpPr>
        <p:spPr>
          <a:xfrm>
            <a:off x="8876710" y="5216276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6" name="Left Arrow 35">
            <a:extLst>
              <a:ext uri="{FF2B5EF4-FFF2-40B4-BE49-F238E27FC236}">
                <a16:creationId xmlns:a16="http://schemas.microsoft.com/office/drawing/2014/main" id="{53FD5730-BE56-1940-82A3-1E5CC0F92452}"/>
              </a:ext>
            </a:extLst>
          </p:cNvPr>
          <p:cNvSpPr/>
          <p:nvPr/>
        </p:nvSpPr>
        <p:spPr>
          <a:xfrm>
            <a:off x="11856721" y="5563931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7" name="Left Arrow 36">
            <a:extLst>
              <a:ext uri="{FF2B5EF4-FFF2-40B4-BE49-F238E27FC236}">
                <a16:creationId xmlns:a16="http://schemas.microsoft.com/office/drawing/2014/main" id="{0793F72C-0244-0E4D-84CB-2A8E3C303FC3}"/>
              </a:ext>
            </a:extLst>
          </p:cNvPr>
          <p:cNvSpPr/>
          <p:nvPr/>
        </p:nvSpPr>
        <p:spPr>
          <a:xfrm>
            <a:off x="8890780" y="2812531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8" name="Left Arrow 37">
            <a:extLst>
              <a:ext uri="{FF2B5EF4-FFF2-40B4-BE49-F238E27FC236}">
                <a16:creationId xmlns:a16="http://schemas.microsoft.com/office/drawing/2014/main" id="{54A7D85D-7E2D-6448-A387-959E29897515}"/>
              </a:ext>
            </a:extLst>
          </p:cNvPr>
          <p:cNvSpPr/>
          <p:nvPr/>
        </p:nvSpPr>
        <p:spPr>
          <a:xfrm>
            <a:off x="11856721" y="3113110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39" name="Left Arrow 38">
            <a:extLst>
              <a:ext uri="{FF2B5EF4-FFF2-40B4-BE49-F238E27FC236}">
                <a16:creationId xmlns:a16="http://schemas.microsoft.com/office/drawing/2014/main" id="{6CCB770B-18D3-7845-9AD6-C88D2A91A25A}"/>
              </a:ext>
            </a:extLst>
          </p:cNvPr>
          <p:cNvSpPr/>
          <p:nvPr/>
        </p:nvSpPr>
        <p:spPr>
          <a:xfrm>
            <a:off x="8876709" y="5271880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0" name="Left Arrow 39">
            <a:extLst>
              <a:ext uri="{FF2B5EF4-FFF2-40B4-BE49-F238E27FC236}">
                <a16:creationId xmlns:a16="http://schemas.microsoft.com/office/drawing/2014/main" id="{B2BE95F5-3816-6844-A3C7-83218121C230}"/>
              </a:ext>
            </a:extLst>
          </p:cNvPr>
          <p:cNvSpPr/>
          <p:nvPr/>
        </p:nvSpPr>
        <p:spPr>
          <a:xfrm>
            <a:off x="11842653" y="5642788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1" name="Left Arrow 40">
            <a:extLst>
              <a:ext uri="{FF2B5EF4-FFF2-40B4-BE49-F238E27FC236}">
                <a16:creationId xmlns:a16="http://schemas.microsoft.com/office/drawing/2014/main" id="{49B806F3-C5BF-6149-8B8D-B3E4ECD50DED}"/>
              </a:ext>
            </a:extLst>
          </p:cNvPr>
          <p:cNvSpPr/>
          <p:nvPr/>
        </p:nvSpPr>
        <p:spPr>
          <a:xfrm>
            <a:off x="8412478" y="1399897"/>
            <a:ext cx="393895" cy="211016"/>
          </a:xfrm>
          <a:prstGeom prst="leftArrow">
            <a:avLst/>
          </a:prstGeom>
          <a:solidFill>
            <a:srgbClr val="FF000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86D01C1-ADF7-DD49-83D7-E89B7C23A5B5}"/>
              </a:ext>
            </a:extLst>
          </p:cNvPr>
          <p:cNvSpPr txBox="1"/>
          <p:nvPr/>
        </p:nvSpPr>
        <p:spPr>
          <a:xfrm>
            <a:off x="8792305" y="1321709"/>
            <a:ext cx="15554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Best dist. $/perf</a:t>
            </a:r>
            <a:endParaRPr lang="en-US" sz="1600" dirty="0">
              <a:latin typeface="+mn-lt"/>
            </a:endParaRPr>
          </a:p>
        </p:txBody>
      </p:sp>
      <p:sp>
        <p:nvSpPr>
          <p:cNvPr id="43" name="Left Arrow 42">
            <a:extLst>
              <a:ext uri="{FF2B5EF4-FFF2-40B4-BE49-F238E27FC236}">
                <a16:creationId xmlns:a16="http://schemas.microsoft.com/office/drawing/2014/main" id="{872AA485-F41D-C34F-B1FA-A8017746C74B}"/>
              </a:ext>
            </a:extLst>
          </p:cNvPr>
          <p:cNvSpPr/>
          <p:nvPr/>
        </p:nvSpPr>
        <p:spPr>
          <a:xfrm>
            <a:off x="8412472" y="1669596"/>
            <a:ext cx="393895" cy="211016"/>
          </a:xfrm>
          <a:prstGeom prst="leftArrow">
            <a:avLst/>
          </a:prstGeom>
          <a:solidFill>
            <a:srgbClr val="00B0F0"/>
          </a:solidFill>
          <a:ln>
            <a:noFill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1ADC678-C758-4A49-AE18-5A34BE328DBB}"/>
              </a:ext>
            </a:extLst>
          </p:cNvPr>
          <p:cNvSpPr txBox="1"/>
          <p:nvPr/>
        </p:nvSpPr>
        <p:spPr>
          <a:xfrm>
            <a:off x="8789960" y="1572584"/>
            <a:ext cx="18226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Best Optane $/perf</a:t>
            </a:r>
            <a:endParaRPr lang="en-US" sz="1600" dirty="0">
              <a:latin typeface="+mn-lt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83B63F70-0261-BF45-B3C2-3C239D65063C}"/>
              </a:ext>
            </a:extLst>
          </p:cNvPr>
          <p:cNvSpPr/>
          <p:nvPr/>
        </p:nvSpPr>
        <p:spPr>
          <a:xfrm rot="16200000">
            <a:off x="6794336" y="3900489"/>
            <a:ext cx="3027669" cy="299257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Influence maximization </a:t>
            </a: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D3C8CFB3-4D42-6847-8249-2003CCAE2A27}"/>
              </a:ext>
            </a:extLst>
          </p:cNvPr>
          <p:cNvSpPr/>
          <p:nvPr/>
        </p:nvSpPr>
        <p:spPr>
          <a:xfrm rot="5400000">
            <a:off x="13012893" y="3945215"/>
            <a:ext cx="2903642" cy="299257"/>
          </a:xfrm>
          <a:prstGeom prst="roundRect">
            <a:avLst>
              <a:gd name="adj" fmla="val 5179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200" dirty="0">
                <a:solidFill>
                  <a:prstClr val="white"/>
                </a:solidFill>
                <a:cs typeface="Arial"/>
                <a:sym typeface="Arial" charset="0"/>
              </a:rPr>
              <a:t>Community detection</a:t>
            </a:r>
            <a:endParaRPr lang="en-US" sz="1700" dirty="0">
              <a:solidFill>
                <a:prstClr val="white"/>
              </a:solidFill>
              <a:cs typeface="Arial"/>
              <a:sym typeface="Arial" charset="0"/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C5DF8E7-1FD4-3341-B4EB-E00394611F7F}"/>
              </a:ext>
            </a:extLst>
          </p:cNvPr>
          <p:cNvSpPr/>
          <p:nvPr/>
        </p:nvSpPr>
        <p:spPr>
          <a:xfrm>
            <a:off x="2471875" y="1379178"/>
            <a:ext cx="4131037" cy="463469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$-price estimates from system vendors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3B097FD4-193F-2746-A4BF-25D403342BC9}"/>
              </a:ext>
            </a:extLst>
          </p:cNvPr>
          <p:cNvSpPr/>
          <p:nvPr/>
        </p:nvSpPr>
        <p:spPr>
          <a:xfrm>
            <a:off x="281055" y="6914026"/>
            <a:ext cx="4101027" cy="645058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algn="ctr" defTabSz="548640"/>
            <a:r>
              <a:rPr lang="en-US" sz="2000" dirty="0">
                <a:solidFill>
                  <a:schemeClr val="bg1"/>
                </a:solidFill>
              </a:rPr>
              <a:t>Distributed-memory $-price estimates excludes networking/I/O resources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D03E3D56-2DFF-8C4F-B3B8-BA0BF6985B32}"/>
              </a:ext>
            </a:extLst>
          </p:cNvPr>
          <p:cNvSpPr/>
          <p:nvPr/>
        </p:nvSpPr>
        <p:spPr>
          <a:xfrm rot="16200000">
            <a:off x="182641" y="5027256"/>
            <a:ext cx="550038" cy="319041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prstClr val="white"/>
                </a:solidFill>
                <a:cs typeface="Arial"/>
              </a:rPr>
              <a:t>Cori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72DE3116-C5DB-F948-A4C7-90C1373D07CE}"/>
              </a:ext>
            </a:extLst>
          </p:cNvPr>
          <p:cNvSpPr/>
          <p:nvPr/>
        </p:nvSpPr>
        <p:spPr>
          <a:xfrm rot="16200000">
            <a:off x="21641" y="6249079"/>
            <a:ext cx="872036" cy="319039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rtlCol="0" anchor="ctr" anchorCtr="0"/>
          <a:lstStyle/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cs typeface="Arial"/>
            </a:endParaRPr>
          </a:p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prstClr val="white"/>
                </a:solidFill>
                <a:cs typeface="Arial"/>
              </a:rPr>
              <a:t>Summit </a:t>
            </a:r>
          </a:p>
          <a:p>
            <a:pPr marL="54864" algn="ctr" defTabSz="1097280" fontAlgn="base">
              <a:spcBef>
                <a:spcPct val="0"/>
              </a:spcBef>
              <a:spcAft>
                <a:spcPct val="0"/>
              </a:spcAft>
            </a:pPr>
            <a:endParaRPr lang="en-US" sz="1800" dirty="0">
              <a:solidFill>
                <a:prstClr val="white"/>
              </a:solidFill>
              <a:cs typeface="Arial"/>
            </a:endParaRP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6FF72A9A-EFF7-8943-9B65-622457F45378}"/>
              </a:ext>
            </a:extLst>
          </p:cNvPr>
          <p:cNvSpPr/>
          <p:nvPr/>
        </p:nvSpPr>
        <p:spPr>
          <a:xfrm>
            <a:off x="8560369" y="7300333"/>
            <a:ext cx="5141563" cy="453770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>
                <a:solidFill>
                  <a:srgbClr val="000000"/>
                </a:solidFill>
              </a:rPr>
              <a:t>Optane $/perf better vs. Distributed-memory… 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C2A38E7-174B-8F41-B185-D7BD2950B605}"/>
              </a:ext>
            </a:extLst>
          </p:cNvPr>
          <p:cNvSpPr/>
          <p:nvPr/>
        </p:nvSpPr>
        <p:spPr>
          <a:xfrm flipH="1">
            <a:off x="13631949" y="7343343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47E2881-F6D4-DF46-B426-E22D79B89B59}"/>
              </a:ext>
            </a:extLst>
          </p:cNvPr>
          <p:cNvSpPr/>
          <p:nvPr/>
        </p:nvSpPr>
        <p:spPr>
          <a:xfrm flipH="1">
            <a:off x="11728494" y="2936204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4E31EF5-DB20-5147-A29E-20C30BDAD3B0}"/>
              </a:ext>
            </a:extLst>
          </p:cNvPr>
          <p:cNvSpPr/>
          <p:nvPr/>
        </p:nvSpPr>
        <p:spPr>
          <a:xfrm flipH="1">
            <a:off x="8746352" y="2670671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7E4009C-04F3-0A44-A93B-E14E294D4B92}"/>
              </a:ext>
            </a:extLst>
          </p:cNvPr>
          <p:cNvSpPr/>
          <p:nvPr/>
        </p:nvSpPr>
        <p:spPr>
          <a:xfrm flipH="1">
            <a:off x="8792298" y="5243743"/>
            <a:ext cx="225091" cy="25387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555D8C5-2B51-F44E-854B-8E48700F880B}"/>
              </a:ext>
            </a:extLst>
          </p:cNvPr>
          <p:cNvSpPr/>
          <p:nvPr/>
        </p:nvSpPr>
        <p:spPr>
          <a:xfrm flipH="1">
            <a:off x="11730103" y="5593579"/>
            <a:ext cx="225091" cy="253873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00B05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0BB39D2A-91B4-7247-A078-7FEC6C0C6A20}"/>
              </a:ext>
            </a:extLst>
          </p:cNvPr>
          <p:cNvSpPr/>
          <p:nvPr/>
        </p:nvSpPr>
        <p:spPr>
          <a:xfrm>
            <a:off x="4453203" y="6918027"/>
            <a:ext cx="3480975" cy="657166"/>
          </a:xfrm>
          <a:prstGeom prst="roundRect">
            <a:avLst>
              <a:gd name="adj" fmla="val 7533"/>
            </a:avLst>
          </a:prstGeom>
          <a:solidFill>
            <a:srgbClr val="FFFFFF"/>
          </a:solidFill>
          <a:ln w="0" cap="flat" cmpd="sng" algn="ctr">
            <a:noFill/>
            <a:prstDash val="solid"/>
          </a:ln>
          <a:effectLst>
            <a:outerShdw blurRad="76200" dist="25400" dir="8100000" algn="tr" rotWithShape="0">
              <a:prstClr val="black">
                <a:alpha val="70000"/>
              </a:prstClr>
            </a:outerShdw>
          </a:effectLst>
        </p:spPr>
        <p:txBody>
          <a:bodyPr lIns="91440" tIns="0" rIns="0" bIns="0" rtlCol="0" anchor="ctr" anchorCtr="0"/>
          <a:lstStyle/>
          <a:p>
            <a:pPr lvl="0" defTabSz="457200">
              <a:defRPr/>
            </a:pPr>
            <a:r>
              <a:rPr lang="en-US" sz="2000" kern="0" dirty="0"/>
              <a:t>Optane </a:t>
            </a:r>
            <a:r>
              <a:rPr lang="en-US" sz="2000" dirty="0"/>
              <a:t>provide &gt;25% memory at 20–30% reduced costs </a:t>
            </a:r>
            <a:r>
              <a:rPr lang="en-US" sz="2000" kern="0" dirty="0">
                <a:solidFill>
                  <a:srgbClr val="000000"/>
                </a:solidFill>
              </a:rPr>
              <a:t>… 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8E14AFE3-1D27-6F4B-BE50-EA44FEAC383A}"/>
              </a:ext>
            </a:extLst>
          </p:cNvPr>
          <p:cNvSpPr/>
          <p:nvPr/>
        </p:nvSpPr>
        <p:spPr>
          <a:xfrm flipH="1">
            <a:off x="7871285" y="7077491"/>
            <a:ext cx="268027" cy="33723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22C4FCA-48ED-0244-8D44-E41330AD0BE4}"/>
              </a:ext>
            </a:extLst>
          </p:cNvPr>
          <p:cNvSpPr/>
          <p:nvPr/>
        </p:nvSpPr>
        <p:spPr>
          <a:xfrm flipH="1">
            <a:off x="4287448" y="3141246"/>
            <a:ext cx="1301252" cy="28224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425AD8E-C50C-D04F-BDDB-5C2324EC0186}"/>
              </a:ext>
            </a:extLst>
          </p:cNvPr>
          <p:cNvSpPr/>
          <p:nvPr/>
        </p:nvSpPr>
        <p:spPr>
          <a:xfrm flipH="1">
            <a:off x="4285100" y="4109571"/>
            <a:ext cx="1301252" cy="282242"/>
          </a:xfrm>
          <a:prstGeom prst="rect">
            <a:avLst/>
          </a:prstGeom>
          <a:solidFill>
            <a:schemeClr val="bg1">
              <a:alpha val="10000"/>
            </a:schemeClr>
          </a:solidFill>
          <a:ln w="25400">
            <a:solidFill>
              <a:srgbClr val="FF0000"/>
            </a:solidFill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C928532-51C5-744C-AFCE-B63AA1A8D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70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398"/>
    </mc:Choice>
    <mc:Fallback xmlns="">
      <p:transition spd="slow" advTm="66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AB6F-D02C-2641-8B87-FAB119AF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and future 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164566-4D91-A248-BF14-440738B908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Evaluated suitability of huge-graph (TB-size) analytics on a single-node system with Optane</a:t>
            </a:r>
          </a:p>
          <a:p>
            <a:pPr lvl="1"/>
            <a:r>
              <a:rPr lang="en-US" dirty="0"/>
              <a:t>Used single and partitioned-address spaces: Memory and </a:t>
            </a:r>
            <a:r>
              <a:rPr lang="en-US" dirty="0" err="1"/>
              <a:t>AppDirect</a:t>
            </a:r>
            <a:r>
              <a:rPr lang="en-US" dirty="0"/>
              <a:t> Optane modes </a:t>
            </a:r>
          </a:p>
          <a:p>
            <a:pPr lvl="1"/>
            <a:r>
              <a:rPr lang="en-US" dirty="0"/>
              <a:t>Benchmarks cannot replace application-based evaluations (essentially different outcomes)</a:t>
            </a:r>
          </a:p>
          <a:p>
            <a:pPr lvl="1"/>
            <a:r>
              <a:rPr lang="en-US" dirty="0" err="1"/>
              <a:t>AppDirect</a:t>
            </a:r>
            <a:r>
              <a:rPr lang="en-US" dirty="0"/>
              <a:t> showed 12% improvement relative to Memory</a:t>
            </a:r>
          </a:p>
          <a:p>
            <a:pPr lvl="1"/>
            <a:r>
              <a:rPr lang="en-US" dirty="0"/>
              <a:t>Memory and DRAM-only performances complementary</a:t>
            </a:r>
          </a:p>
          <a:p>
            <a:pPr lvl="1"/>
            <a:r>
              <a:rPr lang="en-US" dirty="0"/>
              <a:t>Single node Optane vs. 8 nodes on distributed-memory platforms depicts promising results</a:t>
            </a:r>
          </a:p>
          <a:p>
            <a:r>
              <a:rPr lang="en-US" dirty="0"/>
              <a:t>Two contrasting graph applications – community detection and influence maximization</a:t>
            </a:r>
          </a:p>
          <a:p>
            <a:pPr lvl="1"/>
            <a:r>
              <a:rPr lang="en-US" dirty="0" err="1"/>
              <a:t>Grappolo</a:t>
            </a:r>
            <a:r>
              <a:rPr lang="en-US" dirty="0"/>
              <a:t>: better locality, interesting cache behavior (non-temporal hints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/>
              <a:t>25% improvement)</a:t>
            </a:r>
          </a:p>
          <a:p>
            <a:pPr lvl="1"/>
            <a:r>
              <a:rPr lang="en-US" dirty="0"/>
              <a:t>Ripples: poor locality, surprisingly similar Memory and DRAM-only performances</a:t>
            </a:r>
          </a:p>
          <a:p>
            <a:pPr lvl="1"/>
            <a:r>
              <a:rPr lang="en-US" dirty="0" err="1"/>
              <a:t>AppDirect</a:t>
            </a:r>
            <a:r>
              <a:rPr lang="en-US" dirty="0"/>
              <a:t> performance depends on the volume of NUMA-local PMM reads</a:t>
            </a:r>
          </a:p>
          <a:p>
            <a:r>
              <a:rPr lang="en-US" dirty="0"/>
              <a:t>Compelling price/perf trade-offs for graph analytics on Optane systems</a:t>
            </a:r>
          </a:p>
          <a:p>
            <a:pPr lvl="1"/>
            <a:r>
              <a:rPr lang="en-US" dirty="0"/>
              <a:t>4-10x better than distributed-memory (NERSC Cori and OLCF Summit)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3CF765-4B52-4043-8D20-93825045FD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00D8C-3D1A-774B-BBBD-54A6117EADC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5790892-22BD-1341-B70D-704B3D948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1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64"/>
    </mc:Choice>
    <mc:Fallback xmlns="">
      <p:transition spd="slow" advTm="99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AB6F-D02C-2641-8B87-FAB119AF5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3CF765-4B52-4043-8D20-93825045FDF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00D8C-3D1A-774B-BBBD-54A6117EADC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CA5ECC-F06B-4847-9CD2-1156BC875F2D}"/>
              </a:ext>
            </a:extLst>
          </p:cNvPr>
          <p:cNvGrpSpPr/>
          <p:nvPr/>
        </p:nvGrpSpPr>
        <p:grpSpPr>
          <a:xfrm>
            <a:off x="3135960" y="1916989"/>
            <a:ext cx="8706224" cy="3596541"/>
            <a:chOff x="2810728" y="3703134"/>
            <a:chExt cx="8706224" cy="3596541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3191A24A-27AB-274C-B47B-8D9CC7E1AD32}"/>
                </a:ext>
              </a:extLst>
            </p:cNvPr>
            <p:cNvSpPr/>
            <p:nvPr/>
          </p:nvSpPr>
          <p:spPr>
            <a:xfrm>
              <a:off x="2810728" y="3703134"/>
              <a:ext cx="2960370" cy="2065783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Graph Analytics apps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Community detection</a:t>
              </a:r>
              <a:endParaRPr lang="en-US" sz="2000" dirty="0">
                <a:latin typeface="+mn-lt"/>
              </a:endParaRP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Influence maximization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Different working set, partitioning, access patterns, synchronize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45FC3464-633F-5443-8177-139667A908DE}"/>
                </a:ext>
              </a:extLst>
            </p:cNvPr>
            <p:cNvSpPr/>
            <p:nvPr/>
          </p:nvSpPr>
          <p:spPr>
            <a:xfrm>
              <a:off x="8706843" y="3716146"/>
              <a:ext cx="2810109" cy="2052771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Evaluation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Scaling trends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Processor cache, DRAM-PMM locality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Per socket &amp; hotspot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Price/Performance</a:t>
              </a:r>
              <a:endParaRPr lang="en-US" sz="600" dirty="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1C40AFB-6FEA-FB4C-88C3-0C67C0D6F9CC}"/>
                </a:ext>
              </a:extLst>
            </p:cNvPr>
            <p:cNvSpPr/>
            <p:nvPr/>
          </p:nvSpPr>
          <p:spPr>
            <a:xfrm>
              <a:off x="6167333" y="6240723"/>
              <a:ext cx="2469594" cy="1058952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Huge Graphs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Working set: 2.3 TB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Graph </a:t>
              </a:r>
              <a:r>
                <a:rPr lang="en-US" sz="2000" i="1" dirty="0"/>
                <a:t>v</a:t>
              </a:r>
              <a:r>
                <a:rPr lang="en-US" sz="2000" dirty="0"/>
                <a:t>. Path space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9009C463-4A3A-0048-A62A-DD22B33A525C}"/>
                </a:ext>
              </a:extLst>
            </p:cNvPr>
            <p:cNvSpPr/>
            <p:nvPr/>
          </p:nvSpPr>
          <p:spPr>
            <a:xfrm>
              <a:off x="8706843" y="5931657"/>
              <a:ext cx="2810109" cy="1368018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Allocation Strategies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No change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Naïve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Optimized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3F3D2791-DD4C-7E44-BAE2-A29E02B5F0EC}"/>
                </a:ext>
              </a:extLst>
            </p:cNvPr>
            <p:cNvSpPr/>
            <p:nvPr/>
          </p:nvSpPr>
          <p:spPr>
            <a:xfrm>
              <a:off x="5835356" y="3721847"/>
              <a:ext cx="2810109" cy="1683857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Memory Modes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DRAM-only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DRAM caches Optane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Direct, via virtual mem.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Direct, via file system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3CF20E7-7376-764A-87FB-A0C912B0D51E}"/>
                </a:ext>
              </a:extLst>
            </p:cNvPr>
            <p:cNvSpPr/>
            <p:nvPr/>
          </p:nvSpPr>
          <p:spPr>
            <a:xfrm>
              <a:off x="2810728" y="5931657"/>
              <a:ext cx="3286993" cy="1368018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Large Shared Memory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6 TB Optane, 768 GB DRAM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4 sockets, 6 channel/socket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96 CPU, 192 h/w threads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9AD79E-9FD7-9E4C-B283-177537C8188F}"/>
                </a:ext>
              </a:extLst>
            </p:cNvPr>
            <p:cNvSpPr txBox="1"/>
            <p:nvPr/>
          </p:nvSpPr>
          <p:spPr>
            <a:xfrm>
              <a:off x="6607777" y="5501151"/>
              <a:ext cx="1588705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Our work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273426D-7782-9344-BA08-BAA347012AE0}"/>
              </a:ext>
            </a:extLst>
          </p:cNvPr>
          <p:cNvSpPr txBox="1"/>
          <p:nvPr/>
        </p:nvSpPr>
        <p:spPr>
          <a:xfrm>
            <a:off x="3146565" y="5826499"/>
            <a:ext cx="8850364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https://github.com/Exa-Graph/grappolo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[</a:t>
            </a:r>
            <a:r>
              <a:rPr lang="en-US" dirty="0" err="1"/>
              <a:t>Grappolo</a:t>
            </a:r>
            <a:r>
              <a:rPr lang="en-US" dirty="0"/>
              <a:t>]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https://github.com/Exa-Graph/miniVite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[</a:t>
            </a:r>
            <a:r>
              <a:rPr lang="en-US" dirty="0" err="1"/>
              <a:t>miniVite</a:t>
            </a:r>
            <a:r>
              <a:rPr lang="en-US" dirty="0"/>
              <a:t>]</a:t>
            </a:r>
          </a:p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https://github.com/pnnl/ripples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dirty="0"/>
              <a:t>[Ripples]</a:t>
            </a:r>
          </a:p>
          <a:p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ED600C5-E486-024B-B42D-3752B6D36C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4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9"/>
    </mc:Choice>
    <mc:Fallback xmlns="">
      <p:transition spd="slow" advTm="67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1F440F-6EA1-2649-A5BD-E2B314567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(Huge) Graph Analytics needs “big memory”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5FC85C-9949-2541-A6C5-E9F5B8E7027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C746D-890A-5447-A1D1-9837E41A64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156FC5-92D4-8445-A7E7-95219AF5B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Single-node HPC – 100s cores, 1000s GB (memory + non-volatile persistent memory)</a:t>
            </a:r>
          </a:p>
          <a:p>
            <a:pPr lvl="1"/>
            <a:r>
              <a:rPr lang="en-US" dirty="0"/>
              <a:t>Optane DCPMM is Intel’s persistent memory offering – byte-addressable block device</a:t>
            </a:r>
          </a:p>
          <a:p>
            <a:pPr lvl="1"/>
            <a:r>
              <a:rPr lang="en-US" dirty="0"/>
              <a:t>E.g., Intel CXL w 6 memory channels: 3x2x256GB=1.5TB DRAM and 3x2x512GB=3TB PMM</a:t>
            </a:r>
          </a:p>
          <a:p>
            <a:pPr lvl="1"/>
            <a:r>
              <a:rPr lang="en-US" dirty="0"/>
              <a:t>PMM available on cloud platforms (e.g., MS Azure &amp; Google Cloud)</a:t>
            </a:r>
          </a:p>
          <a:p>
            <a:pPr marL="411480" lvl="1" indent="-411480">
              <a:buFont typeface="Wingdings" pitchFamily="2" charset="2"/>
              <a:buChar char="§"/>
            </a:pPr>
            <a:r>
              <a:rPr lang="en-US" sz="2800" dirty="0"/>
              <a:t>PMM+DRAM advantages</a:t>
            </a:r>
          </a:p>
          <a:p>
            <a:pPr lvl="1"/>
            <a:r>
              <a:rPr lang="en-US" dirty="0"/>
              <a:t>Shared-memory can provide better performance productivity than distributed-memory</a:t>
            </a:r>
          </a:p>
          <a:p>
            <a:pPr lvl="1"/>
            <a:r>
              <a:rPr lang="en-US" dirty="0"/>
              <a:t>Different modalities: decide which/how algorithms can use PMM/DRAM </a:t>
            </a:r>
          </a:p>
          <a:p>
            <a:pPr lvl="1"/>
            <a:r>
              <a:rPr lang="en-US" dirty="0"/>
              <a:t>Currently provides better $/GB than DRAM-only (Optane ~ ½ DDR / GB</a:t>
            </a:r>
            <a:r>
              <a:rPr 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en-US" dirty="0"/>
              <a:t>)</a:t>
            </a:r>
          </a:p>
          <a:p>
            <a:r>
              <a:rPr lang="en-US" dirty="0"/>
              <a:t>Applications are more complex, irregular applications are everywhere</a:t>
            </a:r>
          </a:p>
          <a:p>
            <a:pPr lvl="1"/>
            <a:r>
              <a:rPr lang="en-US" dirty="0"/>
              <a:t>Larger byte-per-flop, (irregular) memory access intensive, heuristics-driven, etc.</a:t>
            </a:r>
          </a:p>
          <a:p>
            <a:pPr lvl="1"/>
            <a:r>
              <a:rPr lang="en-US" dirty="0"/>
              <a:t>Graph and combinatorial algorithms for analytics is a rapidly emerging area of data science</a:t>
            </a:r>
          </a:p>
          <a:p>
            <a:pPr lvl="1"/>
            <a:r>
              <a:rPr lang="en-US" dirty="0"/>
              <a:t>Massive data sets emerging – billions of vertices (entities), trillions of edges (relationships)</a:t>
            </a:r>
            <a:r>
              <a:rPr lang="en-US" i="1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C3E763-6E9F-E943-BACF-AA99556AD945}"/>
              </a:ext>
            </a:extLst>
          </p:cNvPr>
          <p:cNvSpPr txBox="1"/>
          <p:nvPr/>
        </p:nvSpPr>
        <p:spPr>
          <a:xfrm>
            <a:off x="903849" y="7458392"/>
            <a:ext cx="73503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*https: //</a:t>
            </a:r>
            <a:r>
              <a:rPr lang="en-US" sz="16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blocksandfiles.com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/2019/09/29/</a:t>
            </a:r>
            <a:r>
              <a:rPr lang="en-US" sz="16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optane</a:t>
            </a:r>
            <a:r>
              <a:rPr lang="en-US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-pricing-micron-dram-headache/ 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A097C4B8-718C-0B47-A99C-30116DC9B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96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370"/>
    </mc:Choice>
    <mc:Fallback>
      <p:transition spd="slow" advTm="1743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84D06-B544-234B-BE80-403AA646B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22092E-1F84-174F-9982-A3C314F9B2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Key observations:</a:t>
            </a:r>
          </a:p>
          <a:p>
            <a:pPr lvl="1"/>
            <a:r>
              <a:rPr lang="en-US" dirty="0"/>
              <a:t>About 12% improvement in scalability for Direct vs when DRAM caches Optane for huge graphs</a:t>
            </a:r>
          </a:p>
          <a:p>
            <a:pPr lvl="1"/>
            <a:r>
              <a:rPr lang="en-US" dirty="0"/>
              <a:t>Optane memory modes can match DRAM-only!</a:t>
            </a:r>
          </a:p>
          <a:p>
            <a:pPr lvl="1"/>
            <a:r>
              <a:rPr lang="en-US" dirty="0"/>
              <a:t>Processor-cache latency can cause major performance degradation (non-temporal hints ~25%</a:t>
            </a:r>
            <a:r>
              <a:rPr lang="en-US" sz="2800" dirty="0"/>
              <a:t>↑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$/performance estimates 4-10x for shared-memory graph analytics over distributed-memory</a:t>
            </a:r>
          </a:p>
          <a:p>
            <a:pPr lvl="1"/>
            <a:endParaRPr lang="en-US" dirty="0"/>
          </a:p>
          <a:p>
            <a:pPr marL="548640" lvl="1" indent="0">
              <a:buNone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0D360D-AACA-7141-B183-A3550EB34E4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6952D1-DE90-F142-82CD-9087AC3CD04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55039A0-0623-BE44-B3E5-02C0B31B55F4}"/>
              </a:ext>
            </a:extLst>
          </p:cNvPr>
          <p:cNvGrpSpPr/>
          <p:nvPr/>
        </p:nvGrpSpPr>
        <p:grpSpPr>
          <a:xfrm>
            <a:off x="3290705" y="1551229"/>
            <a:ext cx="8706224" cy="3596541"/>
            <a:chOff x="2810728" y="3703134"/>
            <a:chExt cx="8706224" cy="3596541"/>
          </a:xfrm>
        </p:grpSpPr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0BC1228-D939-B24F-98D4-F74C5B7AABA4}"/>
                </a:ext>
              </a:extLst>
            </p:cNvPr>
            <p:cNvSpPr/>
            <p:nvPr/>
          </p:nvSpPr>
          <p:spPr>
            <a:xfrm>
              <a:off x="2810728" y="3703134"/>
              <a:ext cx="2960370" cy="2065783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Graph Analytics apps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Community detection</a:t>
              </a:r>
              <a:endParaRPr lang="en-US" sz="2000" dirty="0">
                <a:latin typeface="+mn-lt"/>
              </a:endParaRP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Influence maximization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Different working set, partitioning, access patterns, synchronize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902FA340-9BE6-E949-8D9D-490EB40E0748}"/>
                </a:ext>
              </a:extLst>
            </p:cNvPr>
            <p:cNvSpPr/>
            <p:nvPr/>
          </p:nvSpPr>
          <p:spPr>
            <a:xfrm>
              <a:off x="8706843" y="3716146"/>
              <a:ext cx="2810109" cy="2052771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Evaluation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Scaling trends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Processor cache, DRAM-PMM locality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Per socket &amp; hotspot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Price/Performance</a:t>
              </a:r>
              <a:endParaRPr lang="en-US" sz="600" dirty="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5A773252-DF1B-DF4A-8C2C-74D78C38BB22}"/>
                </a:ext>
              </a:extLst>
            </p:cNvPr>
            <p:cNvSpPr/>
            <p:nvPr/>
          </p:nvSpPr>
          <p:spPr>
            <a:xfrm>
              <a:off x="6167333" y="6240723"/>
              <a:ext cx="2469594" cy="1058952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Huge Graphs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Working set: 2.3 TB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Graph </a:t>
              </a:r>
              <a:r>
                <a:rPr lang="en-US" sz="2000" i="1" dirty="0"/>
                <a:t>v</a:t>
              </a:r>
              <a:r>
                <a:rPr lang="en-US" sz="2000" dirty="0"/>
                <a:t>. Path space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CE316C3-92F4-CC44-BB7A-63E6B2C818FC}"/>
                </a:ext>
              </a:extLst>
            </p:cNvPr>
            <p:cNvSpPr/>
            <p:nvPr/>
          </p:nvSpPr>
          <p:spPr>
            <a:xfrm>
              <a:off x="8706843" y="5931657"/>
              <a:ext cx="2810109" cy="1368018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Allocation Strategies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No change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Naïve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Optimized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710931DB-BC52-904F-AEF1-0BCFFF8976A9}"/>
                </a:ext>
              </a:extLst>
            </p:cNvPr>
            <p:cNvSpPr/>
            <p:nvPr/>
          </p:nvSpPr>
          <p:spPr>
            <a:xfrm>
              <a:off x="5835356" y="3721847"/>
              <a:ext cx="2810109" cy="1683857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Memory Modes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DRAM-only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DRAM caches Optane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Direct, via virtual mem.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Direct, via file system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F7A9BB2-F6FB-A346-AFEB-50C9FF11E46F}"/>
                </a:ext>
              </a:extLst>
            </p:cNvPr>
            <p:cNvSpPr/>
            <p:nvPr/>
          </p:nvSpPr>
          <p:spPr>
            <a:xfrm>
              <a:off x="2810728" y="5931657"/>
              <a:ext cx="3286993" cy="1368018"/>
            </a:xfrm>
            <a:prstGeom prst="roundRect">
              <a:avLst>
                <a:gd name="adj" fmla="val 9723"/>
              </a:avLst>
            </a:prstGeom>
            <a:ln w="12700">
              <a:solidFill>
                <a:schemeClr val="tx1"/>
              </a:solidFill>
            </a:ln>
          </p:spPr>
          <p:txBody>
            <a:bodyPr lIns="91440" tIns="0" rIns="0" bIns="0" rtlCol="0" anchor="ctr">
              <a:noAutofit/>
            </a:bodyPr>
            <a:lstStyle/>
            <a:p>
              <a:pPr algn="ctr"/>
              <a:r>
                <a:rPr lang="en-US" sz="2200" dirty="0"/>
                <a:t>Large Shared Memory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6 TB Optane, 768 GB DRAM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4 sockets, 6 channel/socket</a:t>
              </a:r>
            </a:p>
            <a:p>
              <a:pPr marL="182880" indent="-182880">
                <a:buFont typeface="Arial" panose="020B0604020202020204" pitchFamily="34" charset="0"/>
                <a:buChar char="•"/>
              </a:pPr>
              <a:r>
                <a:rPr lang="en-US" sz="2000" dirty="0"/>
                <a:t>96 CPU, 192 h/w threads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20EE3F-6585-7140-8275-48B2A9E6332C}"/>
                </a:ext>
              </a:extLst>
            </p:cNvPr>
            <p:cNvSpPr txBox="1"/>
            <p:nvPr/>
          </p:nvSpPr>
          <p:spPr>
            <a:xfrm>
              <a:off x="6607777" y="5501151"/>
              <a:ext cx="1588705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+mn-lt"/>
                </a:rPr>
                <a:t>Our work</a:t>
              </a:r>
            </a:p>
          </p:txBody>
        </p:sp>
      </p:grp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7DF63279-1580-844B-94D0-FE500CFAF7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59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101"/>
    </mc:Choice>
    <mc:Fallback xmlns="">
      <p:transition spd="slow" advTm="167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05D29-EF87-F342-8639-AB2D8F971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2B93B-A495-964F-8249-662050E058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Optane memory configurations and notations</a:t>
            </a:r>
          </a:p>
          <a:p>
            <a:r>
              <a:rPr lang="en-US" dirty="0"/>
              <a:t>Graph applications – Clustering or Community Detection and Influence Maximization</a:t>
            </a:r>
          </a:p>
          <a:p>
            <a:r>
              <a:rPr lang="en-US" dirty="0"/>
              <a:t>Experiments – microbenchmarks, applications and analysis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A84D0-DBE4-AA4A-A7B6-514D95FFE86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6CC3D-D558-BC44-AC2D-2EA60B05810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BF17451-2C5E-CB42-BB90-6156C33F91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2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47"/>
    </mc:Choice>
    <mc:Fallback xmlns="">
      <p:transition spd="slow" advTm="354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05D29-EF87-F342-8639-AB2D8F971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2B93B-A495-964F-8249-662050E058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Optane memory configurations and notations 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Graph applications – Clustering or Community Detection and Influence Maximization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Experiments – microbenchmarks, applications and analysis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A84D0-DBE4-AA4A-A7B6-514D95FFE86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6CC3D-D558-BC44-AC2D-2EA60B05810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A4F160C-7BF8-7743-A871-EFF59E5C4B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7"/>
    </mc:Choice>
    <mc:Fallback xmlns="">
      <p:transition spd="slow" advTm="3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15C9C-5D4B-6947-86EA-A576AEBD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Intel Optane DCPMM configurations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35B5D-4E87-6347-931E-A7BC8516BF6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E406A-0BE1-8840-BF8D-76165910318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7C0252-2FF4-0C4F-9B01-144468C735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602" y="1675268"/>
            <a:ext cx="11047327" cy="4861251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7D85A09-53A2-624A-A5C4-C1949128B501}"/>
              </a:ext>
            </a:extLst>
          </p:cNvPr>
          <p:cNvSpPr/>
          <p:nvPr/>
        </p:nvSpPr>
        <p:spPr>
          <a:xfrm>
            <a:off x="841249" y="6570975"/>
            <a:ext cx="4166849" cy="1021227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DRAM is a cache to PMM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Data brought from PMM to DRAM in 4K blocks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DRAM cache hit is ~10ns, miss is ~100ns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No code update required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50E91C0-C3F1-F747-8BE7-A32090B2610D}"/>
              </a:ext>
            </a:extLst>
          </p:cNvPr>
          <p:cNvSpPr/>
          <p:nvPr/>
        </p:nvSpPr>
        <p:spPr>
          <a:xfrm>
            <a:off x="5161435" y="6570975"/>
            <a:ext cx="4166849" cy="1021227"/>
          </a:xfrm>
          <a:prstGeom prst="roundRect">
            <a:avLst>
              <a:gd name="adj" fmla="val 5554"/>
            </a:avLst>
          </a:prstGeom>
          <a:gradFill>
            <a:gsLst>
              <a:gs pos="0">
                <a:srgbClr val="707276"/>
              </a:gs>
              <a:gs pos="100000">
                <a:schemeClr val="bg2">
                  <a:lumMod val="50000"/>
                </a:schemeClr>
              </a:gs>
            </a:gsLst>
            <a:lin ang="16200000" scaled="0"/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Manage allocations separately</a:t>
            </a:r>
          </a:p>
          <a:p>
            <a:pPr marL="285750" indent="-285750" defTabSz="548640">
              <a:buFontTx/>
              <a:buChar char="-"/>
            </a:pPr>
            <a:r>
              <a:rPr lang="en-US" sz="1600" i="1" dirty="0">
                <a:solidFill>
                  <a:prstClr val="white"/>
                </a:solidFill>
                <a:cs typeface="Arial"/>
                <a:sym typeface="Arial" charset="0"/>
              </a:rPr>
              <a:t>Classic:</a:t>
            </a: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 Mount PMM and access via filesystem</a:t>
            </a:r>
          </a:p>
          <a:p>
            <a:pPr marL="285750" indent="-285750" defTabSz="548640">
              <a:buFontTx/>
              <a:buChar char="-"/>
            </a:pPr>
            <a:r>
              <a:rPr lang="en-US" sz="1600" i="1" dirty="0">
                <a:solidFill>
                  <a:prstClr val="white"/>
                </a:solidFill>
                <a:cs typeface="Arial"/>
                <a:sym typeface="Arial" charset="0"/>
              </a:rPr>
              <a:t>Direct: </a:t>
            </a: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PMM as a special NUMA node</a:t>
            </a:r>
            <a:endParaRPr lang="en-US" sz="1600" i="1" dirty="0">
              <a:solidFill>
                <a:prstClr val="white"/>
              </a:solidFill>
              <a:cs typeface="Arial"/>
              <a:sym typeface="Arial" charset="0"/>
            </a:endParaRP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Direct allows spreading over NUMA nodes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16E062BC-19D8-E545-9642-98759BAB7F6E}"/>
              </a:ext>
            </a:extLst>
          </p:cNvPr>
          <p:cNvSpPr/>
          <p:nvPr/>
        </p:nvSpPr>
        <p:spPr>
          <a:xfrm>
            <a:off x="9481621" y="6570975"/>
            <a:ext cx="4166849" cy="1021227"/>
          </a:xfrm>
          <a:prstGeom prst="roundRect">
            <a:avLst>
              <a:gd name="adj" fmla="val 5554"/>
            </a:avLst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100000">
                <a:schemeClr val="tx1"/>
              </a:gs>
            </a:gsLst>
            <a:lin ang="16200000" scaled="0"/>
          </a:gradFill>
          <a:ln>
            <a:noFill/>
          </a:ln>
          <a:effectLst>
            <a:outerShdw blurRad="38100" dist="38100" dir="8100000" algn="tl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% of PMM in Memory &amp; </a:t>
            </a:r>
            <a:r>
              <a:rPr lang="en-US" sz="1600" dirty="0" err="1">
                <a:solidFill>
                  <a:prstClr val="white"/>
                </a:solidFill>
                <a:cs typeface="Arial"/>
                <a:sym typeface="Arial" charset="0"/>
              </a:rPr>
              <a:t>AppDirect</a:t>
            </a: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 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DRAM is a cache to PMM (1DRAM:4PMM?)</a:t>
            </a: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PMM capacity is lost</a:t>
            </a:r>
            <a:endParaRPr lang="en-US" sz="1600" i="1" dirty="0">
              <a:solidFill>
                <a:prstClr val="white"/>
              </a:solidFill>
              <a:cs typeface="Arial"/>
              <a:sym typeface="Arial" charset="0"/>
            </a:endParaRPr>
          </a:p>
          <a:p>
            <a:pPr marL="285750" indent="-285750" defTabSz="548640">
              <a:buFontTx/>
              <a:buChar char="-"/>
            </a:pP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Memory traffic may increase [</a:t>
            </a:r>
            <a:r>
              <a:rPr lang="en-US" sz="1600" dirty="0">
                <a:solidFill>
                  <a:srgbClr val="FF0000"/>
                </a:solidFill>
                <a:cs typeface="Arial"/>
                <a:sym typeface="Arial" charset="0"/>
              </a:rPr>
              <a:t>deprecated</a:t>
            </a:r>
            <a:r>
              <a:rPr lang="en-US" sz="1600" dirty="0">
                <a:solidFill>
                  <a:prstClr val="white"/>
                </a:solidFill>
                <a:cs typeface="Arial"/>
                <a:sym typeface="Arial" charset="0"/>
              </a:rPr>
              <a:t>]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1A8FB60-77AF-5F4A-A536-6B931D45CB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3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180"/>
    </mc:Choice>
    <mc:Fallback xmlns="">
      <p:transition spd="slow" advTm="139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87F94-B517-1B44-9F0E-03CC9106D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Optane direct access (DAX) provisioning and notations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DE7A58-BDD7-C345-821F-7278495963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i="1" dirty="0"/>
              <a:t>Past</a:t>
            </a:r>
            <a:r>
              <a:rPr lang="en-US" dirty="0"/>
              <a:t>: Access PMM as block device thru filesystem, incurs page cache buffering overhead</a:t>
            </a:r>
          </a:p>
          <a:p>
            <a:r>
              <a:rPr lang="en-US" i="1" dirty="0"/>
              <a:t>Now</a:t>
            </a:r>
            <a:r>
              <a:rPr lang="en-US" dirty="0"/>
              <a:t>: Special PMM driver supporting direct-access (DAX) filesystem or device </a:t>
            </a:r>
          </a:p>
          <a:p>
            <a:pPr lvl="1"/>
            <a:r>
              <a:rPr lang="en-US" dirty="0"/>
              <a:t>FS-DAX – Access PMM through user space filesystem mountpoints</a:t>
            </a:r>
          </a:p>
          <a:p>
            <a:pPr lvl="2"/>
            <a:r>
              <a:rPr lang="en-US" dirty="0"/>
              <a:t>Restricted to PMM DIMMs mapped to a single socket</a:t>
            </a:r>
          </a:p>
          <a:p>
            <a:pPr lvl="2"/>
            <a:r>
              <a:rPr lang="en-US" dirty="0"/>
              <a:t>Spanning a single filesystem across multiple sockets is complicated, requires striping, RAID-0</a:t>
            </a:r>
          </a:p>
          <a:p>
            <a:pPr lvl="1"/>
            <a:r>
              <a:rPr lang="en-US" dirty="0"/>
              <a:t>KMEM-DAX – Access PMM  through direct load/store (requires Linux kernel &gt;v5.1)</a:t>
            </a:r>
          </a:p>
          <a:p>
            <a:pPr lvl="2"/>
            <a:r>
              <a:rPr lang="en-US" dirty="0"/>
              <a:t>No mountpoints, device allocations spread across PMM DIMMs on multiple sockets</a:t>
            </a:r>
          </a:p>
          <a:p>
            <a:pPr lvl="2"/>
            <a:r>
              <a:rPr lang="en-US" dirty="0"/>
              <a:t>Different allocation policies (we use </a:t>
            </a:r>
            <a:r>
              <a:rPr lang="en-US" dirty="0" err="1"/>
              <a:t>memkind</a:t>
            </a:r>
            <a:r>
              <a:rPr lang="en-US" dirty="0"/>
              <a:t>) govern how data is allocated across NUMA nodes</a:t>
            </a:r>
          </a:p>
          <a:p>
            <a:pPr lvl="2"/>
            <a:r>
              <a:rPr lang="en-US" dirty="0"/>
              <a:t>For graphs exceeding DRAM size, allocation strategies matter (page allocations, buddy allocator issues)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5D0B9D-1245-AD4F-8408-0D603667262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47FF4-654D-FC49-BC23-9B223E3E118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27CDF126-A9B8-A940-9EA4-0279681566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502" y="5665298"/>
            <a:ext cx="4604727" cy="22570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7382A1-271E-1E4B-A0FF-1BB151278D8B}"/>
              </a:ext>
            </a:extLst>
          </p:cNvPr>
          <p:cNvSpPr txBox="1"/>
          <p:nvPr/>
        </p:nvSpPr>
        <p:spPr>
          <a:xfrm rot="16200000">
            <a:off x="427697" y="6650043"/>
            <a:ext cx="12050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Notations</a:t>
            </a:r>
          </a:p>
        </p:txBody>
      </p:sp>
      <p:pic>
        <p:nvPicPr>
          <p:cNvPr id="11" name="Picture 10" descr="Bar chart&#10;&#10;Description automatically generated">
            <a:extLst>
              <a:ext uri="{FF2B5EF4-FFF2-40B4-BE49-F238E27FC236}">
                <a16:creationId xmlns:a16="http://schemas.microsoft.com/office/drawing/2014/main" id="{F8BBB5E7-F8A7-8A46-B192-48684C56EE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6311" y="5693254"/>
            <a:ext cx="3601328" cy="2254920"/>
          </a:xfrm>
          <a:prstGeom prst="rect">
            <a:avLst/>
          </a:prstGeom>
        </p:spPr>
      </p:pic>
      <p:pic>
        <p:nvPicPr>
          <p:cNvPr id="13" name="Picture 1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C1EFFE2-7D4F-8543-90E0-AA9E53BAD1A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1138" y="5693254"/>
            <a:ext cx="3601329" cy="224283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D34EC91-8071-C84D-95C2-4089B72C8622}"/>
              </a:ext>
            </a:extLst>
          </p:cNvPr>
          <p:cNvSpPr/>
          <p:nvPr/>
        </p:nvSpPr>
        <p:spPr>
          <a:xfrm>
            <a:off x="6794694" y="5908431"/>
            <a:ext cx="2982351" cy="1885071"/>
          </a:xfrm>
          <a:prstGeom prst="rect">
            <a:avLst/>
          </a:prstGeom>
          <a:solidFill>
            <a:schemeClr val="bg1">
              <a:alpha val="4000"/>
            </a:schemeClr>
          </a:solidFill>
          <a:ln w="50800">
            <a:solidFill>
              <a:srgbClr val="FF0000"/>
            </a:solidFill>
            <a:prstDash val="lgDash"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sz="2000" dirty="0">
                <a:solidFill>
                  <a:schemeClr val="tx1"/>
                </a:solidFill>
                <a:cs typeface="Arial"/>
              </a:rPr>
              <a:t>Page faults</a:t>
            </a: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5B9C7F-40D7-4846-AD4B-883F130AD739}"/>
              </a:ext>
            </a:extLst>
          </p:cNvPr>
          <p:cNvSpPr/>
          <p:nvPr/>
        </p:nvSpPr>
        <p:spPr>
          <a:xfrm>
            <a:off x="10253003" y="5892015"/>
            <a:ext cx="2436055" cy="1885071"/>
          </a:xfrm>
          <a:prstGeom prst="rect">
            <a:avLst/>
          </a:prstGeom>
          <a:solidFill>
            <a:schemeClr val="bg1">
              <a:alpha val="4000"/>
            </a:schemeClr>
          </a:solidFill>
          <a:ln w="50800">
            <a:solidFill>
              <a:srgbClr val="FF0000"/>
            </a:solidFill>
            <a:prstDash val="lgDash"/>
          </a:ln>
          <a:effectLst>
            <a:outerShdw blurRad="40005" dist="22987" dir="5400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cs typeface="Arial"/>
              </a:rPr>
              <a:t>NUMA-aware graph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cs typeface="Arial"/>
              </a:rPr>
              <a:t>loading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  <a:cs typeface="Arial"/>
              </a:rPr>
              <a:t>resolves page fault overhead</a:t>
            </a: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  <a:p>
            <a:pPr algn="ctr"/>
            <a:endParaRPr lang="en-US" sz="2000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7D779F81-7E11-2F44-BB17-EBFBE939E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2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239"/>
    </mc:Choice>
    <mc:Fallback xmlns="">
      <p:transition spd="slow" advTm="142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05D29-EF87-F342-8639-AB2D8F971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E2B93B-A495-964F-8249-662050E058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Optane memory configurations and notations </a:t>
            </a:r>
          </a:p>
          <a:p>
            <a:r>
              <a:rPr lang="en-US" dirty="0"/>
              <a:t>Graph applications – Clustering or Community Detection and Influence Maximization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Experiments – microbenchmarks, applications and analysis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9A84D0-DBE4-AA4A-A7B6-514D95FFE86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6CC3D-D558-BC44-AC2D-2EA60B05810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FDCEE0B-BEB1-A14B-8A94-A4BF349D0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74"/>
    </mc:Choice>
    <mc:Fallback xmlns="">
      <p:transition spd="slow" advTm="5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9D91A-E89D-DE49-81C1-F4FDBE017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applications – clustering and influence maximization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CC1CC-89AA-BC41-BAD4-92E49970B9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 Clustering or Community Detection (</a:t>
            </a:r>
            <a:r>
              <a:rPr lang="en-US" dirty="0" err="1"/>
              <a:t>Grappolo</a:t>
            </a:r>
            <a:r>
              <a:rPr lang="en-US" dirty="0"/>
              <a:t>)</a:t>
            </a:r>
            <a:r>
              <a:rPr lang="en-US" baseline="30000" dirty="0"/>
              <a:t>[1]</a:t>
            </a:r>
          </a:p>
          <a:p>
            <a:pPr lvl="1"/>
            <a:r>
              <a:rPr lang="en-US" dirty="0"/>
              <a:t>Greedy iterative method that partitions a graph into </a:t>
            </a:r>
            <a:r>
              <a:rPr lang="en-US" i="1" dirty="0"/>
              <a:t>communities </a:t>
            </a:r>
            <a:r>
              <a:rPr lang="en-US" dirty="0"/>
              <a:t>or</a:t>
            </a:r>
            <a:r>
              <a:rPr lang="en-US" i="1" dirty="0"/>
              <a:t> clusters</a:t>
            </a:r>
          </a:p>
          <a:p>
            <a:pPr lvl="2"/>
            <a:r>
              <a:rPr lang="en-US" b="1" dirty="0"/>
              <a:t>Working set</a:t>
            </a:r>
            <a:r>
              <a:rPr lang="en-US" dirty="0"/>
              <a:t>: Input graph, set of vertices and associated edges (up to 2.3TB)</a:t>
            </a:r>
          </a:p>
          <a:p>
            <a:pPr lvl="2"/>
            <a:r>
              <a:rPr lang="en-US" b="1" dirty="0"/>
              <a:t>Partitioning strategy</a:t>
            </a:r>
            <a:r>
              <a:rPr lang="en-US" dirty="0"/>
              <a:t>: Concurrent graph loading from NUMA nodes, good locality</a:t>
            </a:r>
          </a:p>
          <a:p>
            <a:pPr lvl="2"/>
            <a:r>
              <a:rPr lang="en-US" b="1" dirty="0"/>
              <a:t>Access pattern</a:t>
            </a:r>
            <a:r>
              <a:rPr lang="en-US" dirty="0"/>
              <a:t>: Neighborhood search (regular) and determine target community (irregular)</a:t>
            </a:r>
          </a:p>
          <a:p>
            <a:pPr lvl="2"/>
            <a:r>
              <a:rPr lang="en-US" b="1" dirty="0"/>
              <a:t>Synchronization</a:t>
            </a:r>
            <a:r>
              <a:rPr lang="en-US" dirty="0"/>
              <a:t>: Tasks require global knowledge, all-to-all pattern</a:t>
            </a:r>
          </a:p>
          <a:p>
            <a:pPr marL="411480" lvl="1" indent="-411480">
              <a:buFont typeface="Wingdings" pitchFamily="2" charset="2"/>
              <a:buChar char="§"/>
            </a:pPr>
            <a:r>
              <a:rPr lang="en-US" sz="2800" dirty="0"/>
              <a:t>Graph Influence Maximization (Ripples)</a:t>
            </a:r>
            <a:r>
              <a:rPr lang="en-US" sz="2800" baseline="30000" dirty="0"/>
              <a:t>[2]</a:t>
            </a:r>
          </a:p>
          <a:p>
            <a:pPr lvl="1"/>
            <a:r>
              <a:rPr lang="en-US" dirty="0"/>
              <a:t>Independent Monte Carlo simulations on a graph using stochastic diffusion method</a:t>
            </a:r>
          </a:p>
          <a:p>
            <a:pPr lvl="2"/>
            <a:r>
              <a:rPr lang="en-US" b="1" dirty="0"/>
              <a:t>Working set</a:t>
            </a:r>
            <a:r>
              <a:rPr lang="en-US" dirty="0"/>
              <a:t>: MC-based reconstruction (via BFS) of all paths backwards from a seed set (RRR* sets)</a:t>
            </a:r>
          </a:p>
          <a:p>
            <a:pPr lvl="2"/>
            <a:r>
              <a:rPr lang="en-US" b="1" dirty="0"/>
              <a:t>Partitioning strategy</a:t>
            </a:r>
            <a:r>
              <a:rPr lang="en-US" dirty="0"/>
              <a:t>: Probabilistic BFS leads to arbitrary RRR sets</a:t>
            </a:r>
          </a:p>
          <a:p>
            <a:pPr lvl="2"/>
            <a:r>
              <a:rPr lang="en-US" b="1" dirty="0"/>
              <a:t>Access pattern</a:t>
            </a:r>
            <a:r>
              <a:rPr lang="en-US" dirty="0"/>
              <a:t>: Unpredictable (local/remote) accesses to RRR sets with poor NUMA locality</a:t>
            </a:r>
          </a:p>
          <a:p>
            <a:pPr lvl="2"/>
            <a:r>
              <a:rPr lang="en-US" b="1" dirty="0"/>
              <a:t>Synchronization</a:t>
            </a:r>
            <a:r>
              <a:rPr lang="en-US" dirty="0"/>
              <a:t>: Tasks are relatively asynchronous, exploits accelerators and distributed-memory</a:t>
            </a:r>
          </a:p>
          <a:p>
            <a:pPr marL="548640" lvl="1" indent="0">
              <a:buNone/>
            </a:pPr>
            <a:endParaRPr lang="en-US" sz="1400" dirty="0"/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73284F-EF3B-C942-BB98-280181BC225F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92609" y="7998839"/>
            <a:ext cx="11704320" cy="184666"/>
          </a:xfrm>
        </p:spPr>
        <p:txBody>
          <a:bodyPr/>
          <a:lstStyle/>
          <a:p>
            <a:r>
              <a:rPr lang="en-US" dirty="0"/>
              <a:t>Single-Node Partitioned-Memory for Huge Graph Analytics: Cost and Performance Trade-Offs (SC’21)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B63D6-7332-BF4D-94EC-DF9ACF50D42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3722D57-58D6-9447-A6D5-A97F6C35A8F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9842D5-04A1-844A-9074-EF4C7061DC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0602" y="6876410"/>
            <a:ext cx="3148352" cy="1353190"/>
          </a:xfrm>
          <a:prstGeom prst="rect">
            <a:avLst/>
          </a:prstGeom>
        </p:spPr>
      </p:pic>
      <p:pic>
        <p:nvPicPr>
          <p:cNvPr id="56" name="Picture 55" descr="Radar chart&#10;&#10;Description automatically generated with medium confidence">
            <a:extLst>
              <a:ext uri="{FF2B5EF4-FFF2-40B4-BE49-F238E27FC236}">
                <a16:creationId xmlns:a16="http://schemas.microsoft.com/office/drawing/2014/main" id="{C2045069-2BCD-0A4E-8CD3-5426C8E965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54193" y="1051781"/>
            <a:ext cx="2789521" cy="3284266"/>
          </a:xfrm>
          <a:prstGeom prst="rect">
            <a:avLst/>
          </a:prstGeom>
        </p:spPr>
      </p:pic>
      <p:pic>
        <p:nvPicPr>
          <p:cNvPr id="61" name="Graphic 60" descr="Fire with solid fill">
            <a:extLst>
              <a:ext uri="{FF2B5EF4-FFF2-40B4-BE49-F238E27FC236}">
                <a16:creationId xmlns:a16="http://schemas.microsoft.com/office/drawing/2014/main" id="{6E82CF71-DBE4-6A4B-9C87-4B129C5AFF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7955" y="3420933"/>
            <a:ext cx="424127" cy="424127"/>
          </a:xfrm>
          <a:prstGeom prst="rect">
            <a:avLst/>
          </a:prstGeom>
        </p:spPr>
      </p:pic>
      <p:pic>
        <p:nvPicPr>
          <p:cNvPr id="62" name="Graphic 61" descr="Fire with solid fill">
            <a:extLst>
              <a:ext uri="{FF2B5EF4-FFF2-40B4-BE49-F238E27FC236}">
                <a16:creationId xmlns:a16="http://schemas.microsoft.com/office/drawing/2014/main" id="{4B26032D-1876-0848-9A53-F992922512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7956" y="5229649"/>
            <a:ext cx="424127" cy="424127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685B1B13-8975-9340-90CB-EFA1D504E52B}"/>
              </a:ext>
            </a:extLst>
          </p:cNvPr>
          <p:cNvSpPr txBox="1"/>
          <p:nvPr/>
        </p:nvSpPr>
        <p:spPr>
          <a:xfrm>
            <a:off x="6775400" y="7688869"/>
            <a:ext cx="3307829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*</a:t>
            </a:r>
            <a:r>
              <a:rPr lang="en-US" sz="2000" dirty="0">
                <a:latin typeface="+mn-lt"/>
              </a:rPr>
              <a:t>Random Reverse Reachable </a:t>
            </a:r>
          </a:p>
        </p:txBody>
      </p:sp>
      <p:pic>
        <p:nvPicPr>
          <p:cNvPr id="11" name="Graphic 10" descr="Fire with solid fill">
            <a:extLst>
              <a:ext uri="{FF2B5EF4-FFF2-40B4-BE49-F238E27FC236}">
                <a16:creationId xmlns:a16="http://schemas.microsoft.com/office/drawing/2014/main" id="{F3B5C1D9-3E8E-5040-8FDC-D76AA1390B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5609" y="3854686"/>
            <a:ext cx="424127" cy="424127"/>
          </a:xfrm>
          <a:prstGeom prst="rect">
            <a:avLst/>
          </a:prstGeom>
        </p:spPr>
      </p:pic>
      <p:pic>
        <p:nvPicPr>
          <p:cNvPr id="7" name="Graphic 6" descr="Snowflake with solid fill">
            <a:extLst>
              <a:ext uri="{FF2B5EF4-FFF2-40B4-BE49-F238E27FC236}">
                <a16:creationId xmlns:a16="http://schemas.microsoft.com/office/drawing/2014/main" id="{9D1E2D07-3741-0A41-A94D-9687B8AA6F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8257" y="2948756"/>
            <a:ext cx="543683" cy="543683"/>
          </a:xfrm>
          <a:prstGeom prst="rect">
            <a:avLst/>
          </a:prstGeom>
        </p:spPr>
      </p:pic>
      <p:pic>
        <p:nvPicPr>
          <p:cNvPr id="14" name="Graphic 13" descr="Snowflake with solid fill">
            <a:extLst>
              <a:ext uri="{FF2B5EF4-FFF2-40B4-BE49-F238E27FC236}">
                <a16:creationId xmlns:a16="http://schemas.microsoft.com/office/drawing/2014/main" id="{2AC91C4F-01D4-8F4C-8895-761242AFA74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55912" y="2524381"/>
            <a:ext cx="543683" cy="543683"/>
          </a:xfrm>
          <a:prstGeom prst="rect">
            <a:avLst/>
          </a:prstGeom>
        </p:spPr>
      </p:pic>
      <p:pic>
        <p:nvPicPr>
          <p:cNvPr id="15" name="Graphic 14" descr="Fire with solid fill">
            <a:extLst>
              <a:ext uri="{FF2B5EF4-FFF2-40B4-BE49-F238E27FC236}">
                <a16:creationId xmlns:a16="http://schemas.microsoft.com/office/drawing/2014/main" id="{95CA1DAB-1CAF-0B46-A2AD-CE42D195EF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35609" y="5668940"/>
            <a:ext cx="424127" cy="424127"/>
          </a:xfrm>
          <a:prstGeom prst="rect">
            <a:avLst/>
          </a:prstGeom>
        </p:spPr>
      </p:pic>
      <p:pic>
        <p:nvPicPr>
          <p:cNvPr id="16" name="Graphic 15" descr="Fire with solid fill">
            <a:extLst>
              <a:ext uri="{FF2B5EF4-FFF2-40B4-BE49-F238E27FC236}">
                <a16:creationId xmlns:a16="http://schemas.microsoft.com/office/drawing/2014/main" id="{93036EF4-D9CA-CF4F-9A67-1511976ABF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8805" y="6086578"/>
            <a:ext cx="424127" cy="424127"/>
          </a:xfrm>
          <a:prstGeom prst="rect">
            <a:avLst/>
          </a:prstGeom>
        </p:spPr>
      </p:pic>
      <p:pic>
        <p:nvPicPr>
          <p:cNvPr id="17" name="Graphic 16" descr="Snowflake with solid fill">
            <a:extLst>
              <a:ext uri="{FF2B5EF4-FFF2-40B4-BE49-F238E27FC236}">
                <a16:creationId xmlns:a16="http://schemas.microsoft.com/office/drawing/2014/main" id="{A507E0F2-B9B0-F744-9BD3-FE202142233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6203" y="6470449"/>
            <a:ext cx="543683" cy="54368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FF2FF5F-6DD4-6846-A104-9006E9715367}"/>
              </a:ext>
            </a:extLst>
          </p:cNvPr>
          <p:cNvSpPr txBox="1"/>
          <p:nvPr/>
        </p:nvSpPr>
        <p:spPr>
          <a:xfrm>
            <a:off x="675249" y="6984612"/>
            <a:ext cx="94253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8640" lvl="1" indent="0">
              <a:buNone/>
            </a:pPr>
            <a:r>
              <a:rPr lang="en-US" sz="1400" dirty="0"/>
              <a:t>[1] Lu, Hao, </a:t>
            </a:r>
            <a:r>
              <a:rPr lang="en-US" sz="1400" dirty="0" err="1"/>
              <a:t>Mahantesh</a:t>
            </a:r>
            <a:r>
              <a:rPr lang="en-US" sz="1400" dirty="0"/>
              <a:t> </a:t>
            </a:r>
            <a:r>
              <a:rPr lang="en-US" sz="1400" dirty="0" err="1"/>
              <a:t>Halappanavar</a:t>
            </a:r>
            <a:r>
              <a:rPr lang="en-US" sz="1400" dirty="0"/>
              <a:t>, and Ananth </a:t>
            </a:r>
            <a:r>
              <a:rPr lang="en-US" sz="1400" dirty="0" err="1"/>
              <a:t>Kalyanaraman</a:t>
            </a:r>
            <a:r>
              <a:rPr lang="en-US" sz="1400" dirty="0"/>
              <a:t>. "Parallel heuristics for scalable community detection.</a:t>
            </a:r>
          </a:p>
          <a:p>
            <a:pPr marL="548640" lvl="1" indent="0">
              <a:buNone/>
            </a:pPr>
            <a:r>
              <a:rPr lang="en-US" sz="1400" dirty="0"/>
              <a:t>" </a:t>
            </a:r>
            <a:r>
              <a:rPr lang="en-US" sz="1400" i="1" dirty="0"/>
              <a:t>Parallel Computing</a:t>
            </a:r>
            <a:r>
              <a:rPr lang="en-US" sz="1400" dirty="0"/>
              <a:t> 47 (2015): 19-37.</a:t>
            </a:r>
          </a:p>
          <a:p>
            <a:pPr marL="548640" lvl="1" indent="0">
              <a:buNone/>
            </a:pPr>
            <a:r>
              <a:rPr lang="en-US" sz="1400" dirty="0"/>
              <a:t>[2] </a:t>
            </a:r>
            <a:r>
              <a:rPr lang="en-US" sz="1400" dirty="0" err="1"/>
              <a:t>Minutoli</a:t>
            </a:r>
            <a:r>
              <a:rPr lang="en-US" sz="1400" dirty="0"/>
              <a:t>, Marco, et al. "Fast and scalable implementations of influence maximization algorithms." </a:t>
            </a:r>
            <a:r>
              <a:rPr lang="en-US" sz="1400" i="1" dirty="0"/>
              <a:t>2019 IEEE International Conference on Cluster Computing (CLUSTER)</a:t>
            </a:r>
            <a:r>
              <a:rPr lang="en-US" sz="1400" dirty="0"/>
              <a:t>. IEEE, 2019.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442470CC-4F39-3647-8B5A-6CFB92F5E7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3665200" y="7264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7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35"/>
    </mc:Choice>
    <mc:Fallback xmlns="">
      <p:transition spd="slow" advTm="2054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NNL Photo/tallent">
  <a:themeElements>
    <a:clrScheme name="PNNL-Custom">
      <a:dk1>
        <a:srgbClr val="000000"/>
      </a:dk1>
      <a:lt1>
        <a:srgbClr val="FFFFFF"/>
      </a:lt1>
      <a:dk2>
        <a:srgbClr val="CC7000"/>
      </a:dk2>
      <a:lt2>
        <a:srgbClr val="FFFFFF"/>
      </a:lt2>
      <a:accent1>
        <a:srgbClr val="904F00"/>
      </a:accent1>
      <a:accent2>
        <a:srgbClr val="603400"/>
      </a:accent2>
      <a:accent3>
        <a:srgbClr val="A70101"/>
      </a:accent3>
      <a:accent4>
        <a:srgbClr val="800000"/>
      </a:accent4>
      <a:accent5>
        <a:srgbClr val="4F81BD"/>
      </a:accent5>
      <a:accent6>
        <a:srgbClr val="1F497D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NNL Copper/tallent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NNL Platinum/tallent">
  <a:themeElements>
    <a:clrScheme name="PNNL-Custom">
      <a:dk1>
        <a:srgbClr val="000000"/>
      </a:dk1>
      <a:lt1>
        <a:srgbClr val="FFFFFF"/>
      </a:lt1>
      <a:dk2>
        <a:srgbClr val="CC7000"/>
      </a:dk2>
      <a:lt2>
        <a:srgbClr val="FFFFFF"/>
      </a:lt2>
      <a:accent1>
        <a:srgbClr val="904F00"/>
      </a:accent1>
      <a:accent2>
        <a:srgbClr val="603400"/>
      </a:accent2>
      <a:accent3>
        <a:srgbClr val="A70101"/>
      </a:accent3>
      <a:accent4>
        <a:srgbClr val="800000"/>
      </a:accent4>
      <a:accent5>
        <a:srgbClr val="4F81BD"/>
      </a:accent5>
      <a:accent6>
        <a:srgbClr val="1F497D"/>
      </a:accent6>
      <a:hlink>
        <a:srgbClr val="0000FF"/>
      </a:hlink>
      <a:folHlink>
        <a:srgbClr val="800080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  <a:effectLst>
          <a:outerShdw blurRad="40005" dist="22987" dir="5400000" algn="tl" rotWithShape="0">
            <a:srgbClr val="000000">
              <a:alpha val="35000"/>
            </a:srgbClr>
          </a:outerShdw>
        </a:effectLst>
      </a:spPr>
      <a:bodyPr lIns="0" tIns="0" rIns="0" bIns="0" rtlCol="0" anchor="ctr" anchorCtr="1"/>
      <a:lstStyle>
        <a:defPPr algn="ctr">
          <a:defRPr dirty="0" smtClean="0">
            <a:solidFill>
              <a:schemeClr val="tx1"/>
            </a:solidFill>
            <a:cs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PNNL Light Theme">
  <a:themeElements>
    <a:clrScheme name="PNNL">
      <a:dk1>
        <a:srgbClr val="616265"/>
      </a:dk1>
      <a:lt1>
        <a:srgbClr val="FFFFFF"/>
      </a:lt1>
      <a:dk2>
        <a:srgbClr val="D77600"/>
      </a:dk2>
      <a:lt2>
        <a:srgbClr val="B3B3B3"/>
      </a:lt2>
      <a:accent1>
        <a:srgbClr val="A63F1E"/>
      </a:accent1>
      <a:accent2>
        <a:srgbClr val="191C1F"/>
      </a:accent2>
      <a:accent3>
        <a:srgbClr val="F4AA00"/>
      </a:accent3>
      <a:accent4>
        <a:srgbClr val="007836"/>
      </a:accent4>
      <a:accent5>
        <a:srgbClr val="C10435"/>
      </a:accent5>
      <a:accent6>
        <a:srgbClr val="00338E"/>
      </a:accent6>
      <a:hlink>
        <a:srgbClr val="003698"/>
      </a:hlink>
      <a:folHlink>
        <a:srgbClr val="8A075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F3FEB7AF-611F-8C42-BF17-F020EAB10BFD}" vid="{4059A989-8D8C-624E-B434-90C2DFD1BE5B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B75191-D9D1-45B8-9199-B1E66E7478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6DF5DFF-63FD-4837-B3F1-00A4B82A67B4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AC180F3E-CE14-4154-924F-CB012DBF85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PNNL_Powerpoint_Template_16x9</Template>
  <TotalTime>21007</TotalTime>
  <Words>2323</Words>
  <Application>Microsoft Macintosh PowerPoint</Application>
  <PresentationFormat>Custom</PresentationFormat>
  <Paragraphs>361</Paragraphs>
  <Slides>18</Slides>
  <Notes>13</Notes>
  <HiddenSlides>0</HiddenSlides>
  <MMClips>18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Avenir Next</vt:lpstr>
      <vt:lpstr>Calibri</vt:lpstr>
      <vt:lpstr>Courier New</vt:lpstr>
      <vt:lpstr>Wingdings</vt:lpstr>
      <vt:lpstr>PNNL Photo/tallent</vt:lpstr>
      <vt:lpstr>PNNL Copper/tallent</vt:lpstr>
      <vt:lpstr>PNNL Platinum/tallent</vt:lpstr>
      <vt:lpstr>PNNL Light Theme</vt:lpstr>
      <vt:lpstr>Single-Node Partitioned-Memory for  Huge Graph Analytics:  Cost and Performance Trade-Offs</vt:lpstr>
      <vt:lpstr>(Huge) Graph Analytics needs “big memory”</vt:lpstr>
      <vt:lpstr>Our work</vt:lpstr>
      <vt:lpstr>Discussion</vt:lpstr>
      <vt:lpstr>Discussion</vt:lpstr>
      <vt:lpstr>Overview of Intel Optane DCPMM configurations</vt:lpstr>
      <vt:lpstr>Optane direct access (DAX) provisioning and notations</vt:lpstr>
      <vt:lpstr>Discussion</vt:lpstr>
      <vt:lpstr>Graph applications – clustering and influence maximization</vt:lpstr>
      <vt:lpstr>Discussion</vt:lpstr>
      <vt:lpstr>Platform and benchmarks</vt:lpstr>
      <vt:lpstr>Overall performance trends</vt:lpstr>
      <vt:lpstr>Community Detection (Grappolo) performance and metrics</vt:lpstr>
      <vt:lpstr>Influence Maximization (Ripples) performance and metrics</vt:lpstr>
      <vt:lpstr>Distributed-memory comparison with best Optane versions</vt:lpstr>
      <vt:lpstr>Price($)/Performance(secs.) between Optane vs. Distributed-memory</vt:lpstr>
      <vt:lpstr>Conclusions and future 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DeGraaf, Christopher G</dc:creator>
  <cp:lastModifiedBy>Ghosh, Sayan</cp:lastModifiedBy>
  <cp:revision>1142</cp:revision>
  <cp:lastPrinted>2011-08-22T19:05:55Z</cp:lastPrinted>
  <dcterms:created xsi:type="dcterms:W3CDTF">2017-01-04T18:31:16Z</dcterms:created>
  <dcterms:modified xsi:type="dcterms:W3CDTF">2021-10-27T01:42:10Z</dcterms:modified>
</cp:coreProperties>
</file>