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6" r:id="rId2"/>
    <p:sldId id="299" r:id="rId3"/>
    <p:sldId id="274" r:id="rId4"/>
    <p:sldId id="266" r:id="rId5"/>
    <p:sldId id="301" r:id="rId6"/>
    <p:sldId id="302" r:id="rId7"/>
    <p:sldId id="268" r:id="rId8"/>
    <p:sldId id="269" r:id="rId9"/>
    <p:sldId id="271" r:id="rId10"/>
    <p:sldId id="272" r:id="rId11"/>
    <p:sldId id="270" r:id="rId12"/>
    <p:sldId id="275" r:id="rId13"/>
    <p:sldId id="279" r:id="rId14"/>
    <p:sldId id="280" r:id="rId15"/>
    <p:sldId id="276" r:id="rId16"/>
    <p:sldId id="281" r:id="rId17"/>
    <p:sldId id="282" r:id="rId18"/>
    <p:sldId id="283" r:id="rId19"/>
    <p:sldId id="284" r:id="rId20"/>
    <p:sldId id="304" r:id="rId21"/>
    <p:sldId id="286" r:id="rId22"/>
    <p:sldId id="277" r:id="rId23"/>
    <p:sldId id="287" r:id="rId24"/>
    <p:sldId id="288" r:id="rId25"/>
    <p:sldId id="289" r:id="rId26"/>
    <p:sldId id="305" r:id="rId27"/>
    <p:sldId id="306" r:id="rId28"/>
    <p:sldId id="307" r:id="rId29"/>
    <p:sldId id="308" r:id="rId30"/>
    <p:sldId id="309" r:id="rId31"/>
    <p:sldId id="278" r:id="rId32"/>
    <p:sldId id="292" r:id="rId33"/>
    <p:sldId id="293" r:id="rId34"/>
    <p:sldId id="294" r:id="rId35"/>
    <p:sldId id="295" r:id="rId36"/>
    <p:sldId id="310" r:id="rId37"/>
    <p:sldId id="297" r:id="rId38"/>
    <p:sldId id="298" r:id="rId39"/>
    <p:sldId id="312" r:id="rId40"/>
    <p:sldId id="311" r:id="rId41"/>
    <p:sldId id="26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Zhaodong" initials="CZ" lastIdx="1" clrIdx="0">
    <p:extLst>
      <p:ext uri="{19B8F6BF-5375-455C-9EA6-DF929625EA0E}">
        <p15:presenceInfo xmlns:p15="http://schemas.microsoft.com/office/powerpoint/2012/main" userId="214136a54c8fdba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D28E"/>
    <a:srgbClr val="00B050"/>
    <a:srgbClr val="77B901"/>
    <a:srgbClr val="F8CBAD"/>
    <a:srgbClr val="A9D18E"/>
    <a:srgbClr val="BDD7EE"/>
    <a:srgbClr val="C5E1B4"/>
    <a:srgbClr val="0036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7FFDE5-2A09-1241-A626-C3D712146390}" v="8063" dt="2021-10-14T22:32:59.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5"/>
    <p:restoredTop sz="82270"/>
  </p:normalViewPr>
  <p:slideViewPr>
    <p:cSldViewPr snapToGrid="0">
      <p:cViewPr varScale="1">
        <p:scale>
          <a:sx n="185" d="100"/>
          <a:sy n="185" d="100"/>
        </p:scale>
        <p:origin x="446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 Zhaodong" userId="214136a54c8fdbad" providerId="LiveId" clId="{0C51297C-95DF-4208-8F1F-B3196D4CB199}"/>
    <pc:docChg chg="undo custSel addSld delSld modSld sldOrd">
      <pc:chgData name="Chen Zhaodong" userId="214136a54c8fdbad" providerId="LiveId" clId="{0C51297C-95DF-4208-8F1F-B3196D4CB199}" dt="2021-10-13T06:49:03.982" v="1434" actId="1037"/>
      <pc:docMkLst>
        <pc:docMk/>
      </pc:docMkLst>
      <pc:sldChg chg="ord">
        <pc:chgData name="Chen Zhaodong" userId="214136a54c8fdbad" providerId="LiveId" clId="{0C51297C-95DF-4208-8F1F-B3196D4CB199}" dt="2021-10-13T06:46:30.761" v="1406"/>
        <pc:sldMkLst>
          <pc:docMk/>
          <pc:sldMk cId="2343789679" sldId="278"/>
        </pc:sldMkLst>
      </pc:sldChg>
      <pc:sldChg chg="addSp delSp modSp mod modAnim">
        <pc:chgData name="Chen Zhaodong" userId="214136a54c8fdbad" providerId="LiveId" clId="{0C51297C-95DF-4208-8F1F-B3196D4CB199}" dt="2021-10-13T02:57:33.873" v="206" actId="1076"/>
        <pc:sldMkLst>
          <pc:docMk/>
          <pc:sldMk cId="3951208701" sldId="287"/>
        </pc:sldMkLst>
        <pc:spChg chg="mod">
          <ac:chgData name="Chen Zhaodong" userId="214136a54c8fdbad" providerId="LiveId" clId="{0C51297C-95DF-4208-8F1F-B3196D4CB199}" dt="2021-10-13T02:57:15.689" v="153" actId="14100"/>
          <ac:spMkLst>
            <pc:docMk/>
            <pc:sldMk cId="3951208701" sldId="287"/>
            <ac:spMk id="3" creationId="{CCC58D76-47A4-5E4F-89C5-7F4AA3842C50}"/>
          </ac:spMkLst>
        </pc:spChg>
        <pc:spChg chg="add mod">
          <ac:chgData name="Chen Zhaodong" userId="214136a54c8fdbad" providerId="LiveId" clId="{0C51297C-95DF-4208-8F1F-B3196D4CB199}" dt="2021-10-13T02:43:44.031" v="90" actId="164"/>
          <ac:spMkLst>
            <pc:docMk/>
            <pc:sldMk cId="3951208701" sldId="287"/>
            <ac:spMk id="97" creationId="{75A116B3-E02D-4599-A1AD-844B04795AD1}"/>
          </ac:spMkLst>
        </pc:spChg>
        <pc:spChg chg="add mod">
          <ac:chgData name="Chen Zhaodong" userId="214136a54c8fdbad" providerId="LiveId" clId="{0C51297C-95DF-4208-8F1F-B3196D4CB199}" dt="2021-10-13T02:57:33.873" v="206" actId="1076"/>
          <ac:spMkLst>
            <pc:docMk/>
            <pc:sldMk cId="3951208701" sldId="287"/>
            <ac:spMk id="114" creationId="{7DA15AAE-A688-4518-B958-DA38E29EC8CA}"/>
          </ac:spMkLst>
        </pc:spChg>
        <pc:spChg chg="mod topLvl">
          <ac:chgData name="Chen Zhaodong" userId="214136a54c8fdbad" providerId="LiveId" clId="{0C51297C-95DF-4208-8F1F-B3196D4CB199}" dt="2021-10-13T02:43:44.031" v="90" actId="164"/>
          <ac:spMkLst>
            <pc:docMk/>
            <pc:sldMk cId="3951208701" sldId="287"/>
            <ac:spMk id="187" creationId="{37118EB8-78D3-654D-B0E3-A3AA3F6598E2}"/>
          </ac:spMkLst>
        </pc:spChg>
        <pc:spChg chg="mod topLvl">
          <ac:chgData name="Chen Zhaodong" userId="214136a54c8fdbad" providerId="LiveId" clId="{0C51297C-95DF-4208-8F1F-B3196D4CB199}" dt="2021-10-13T02:43:44.031" v="90" actId="164"/>
          <ac:spMkLst>
            <pc:docMk/>
            <pc:sldMk cId="3951208701" sldId="287"/>
            <ac:spMk id="188" creationId="{B4E2CCA5-3CBB-D343-8FC9-A840A19DD7A9}"/>
          </ac:spMkLst>
        </pc:spChg>
        <pc:spChg chg="mod topLvl">
          <ac:chgData name="Chen Zhaodong" userId="214136a54c8fdbad" providerId="LiveId" clId="{0C51297C-95DF-4208-8F1F-B3196D4CB199}" dt="2021-10-13T02:43:44.031" v="90" actId="164"/>
          <ac:spMkLst>
            <pc:docMk/>
            <pc:sldMk cId="3951208701" sldId="287"/>
            <ac:spMk id="189" creationId="{A0349945-1A96-A143-828C-00AA35255636}"/>
          </ac:spMkLst>
        </pc:spChg>
        <pc:spChg chg="mod topLvl">
          <ac:chgData name="Chen Zhaodong" userId="214136a54c8fdbad" providerId="LiveId" clId="{0C51297C-95DF-4208-8F1F-B3196D4CB199}" dt="2021-10-13T02:43:44.031" v="90" actId="164"/>
          <ac:spMkLst>
            <pc:docMk/>
            <pc:sldMk cId="3951208701" sldId="287"/>
            <ac:spMk id="190" creationId="{03A71025-29E8-8947-8E76-9510DF396F12}"/>
          </ac:spMkLst>
        </pc:spChg>
        <pc:spChg chg="mod topLvl">
          <ac:chgData name="Chen Zhaodong" userId="214136a54c8fdbad" providerId="LiveId" clId="{0C51297C-95DF-4208-8F1F-B3196D4CB199}" dt="2021-10-13T02:44:50.759" v="100" actId="14100"/>
          <ac:spMkLst>
            <pc:docMk/>
            <pc:sldMk cId="3951208701" sldId="287"/>
            <ac:spMk id="191" creationId="{544E8C1B-2C91-314C-85AE-73F750B417D9}"/>
          </ac:spMkLst>
        </pc:spChg>
        <pc:spChg chg="mod topLvl">
          <ac:chgData name="Chen Zhaodong" userId="214136a54c8fdbad" providerId="LiveId" clId="{0C51297C-95DF-4208-8F1F-B3196D4CB199}" dt="2021-10-13T02:43:44.031" v="90" actId="164"/>
          <ac:spMkLst>
            <pc:docMk/>
            <pc:sldMk cId="3951208701" sldId="287"/>
            <ac:spMk id="192" creationId="{01BBE571-5914-9043-808B-EED1898D21C6}"/>
          </ac:spMkLst>
        </pc:spChg>
        <pc:spChg chg="mod topLvl">
          <ac:chgData name="Chen Zhaodong" userId="214136a54c8fdbad" providerId="LiveId" clId="{0C51297C-95DF-4208-8F1F-B3196D4CB199}" dt="2021-10-13T02:43:44.031" v="90" actId="164"/>
          <ac:spMkLst>
            <pc:docMk/>
            <pc:sldMk cId="3951208701" sldId="287"/>
            <ac:spMk id="193" creationId="{E611D856-0862-F14B-9C5F-0610C9002E10}"/>
          </ac:spMkLst>
        </pc:spChg>
        <pc:spChg chg="mod topLvl">
          <ac:chgData name="Chen Zhaodong" userId="214136a54c8fdbad" providerId="LiveId" clId="{0C51297C-95DF-4208-8F1F-B3196D4CB199}" dt="2021-10-13T02:43:44.031" v="90" actId="164"/>
          <ac:spMkLst>
            <pc:docMk/>
            <pc:sldMk cId="3951208701" sldId="287"/>
            <ac:spMk id="194" creationId="{8FD0A2C6-8108-D74F-8C02-0165D9DD7D2C}"/>
          </ac:spMkLst>
        </pc:spChg>
        <pc:spChg chg="mod topLvl">
          <ac:chgData name="Chen Zhaodong" userId="214136a54c8fdbad" providerId="LiveId" clId="{0C51297C-95DF-4208-8F1F-B3196D4CB199}" dt="2021-10-13T02:43:44.031" v="90" actId="164"/>
          <ac:spMkLst>
            <pc:docMk/>
            <pc:sldMk cId="3951208701" sldId="287"/>
            <ac:spMk id="195" creationId="{6F5279F5-A31E-104C-AB0B-F31133CA1FDE}"/>
          </ac:spMkLst>
        </pc:spChg>
        <pc:spChg chg="mod topLvl">
          <ac:chgData name="Chen Zhaodong" userId="214136a54c8fdbad" providerId="LiveId" clId="{0C51297C-95DF-4208-8F1F-B3196D4CB199}" dt="2021-10-13T02:20:19.630" v="71" actId="164"/>
          <ac:spMkLst>
            <pc:docMk/>
            <pc:sldMk cId="3951208701" sldId="287"/>
            <ac:spMk id="196" creationId="{17A63E56-952C-1247-8D10-419504A694AC}"/>
          </ac:spMkLst>
        </pc:spChg>
        <pc:spChg chg="mod topLvl">
          <ac:chgData name="Chen Zhaodong" userId="214136a54c8fdbad" providerId="LiveId" clId="{0C51297C-95DF-4208-8F1F-B3196D4CB199}" dt="2021-10-13T02:20:19.630" v="71" actId="164"/>
          <ac:spMkLst>
            <pc:docMk/>
            <pc:sldMk cId="3951208701" sldId="287"/>
            <ac:spMk id="197" creationId="{4FC287B7-D50F-684B-AF74-8752915D6166}"/>
          </ac:spMkLst>
        </pc:spChg>
        <pc:spChg chg="mod topLvl">
          <ac:chgData name="Chen Zhaodong" userId="214136a54c8fdbad" providerId="LiveId" clId="{0C51297C-95DF-4208-8F1F-B3196D4CB199}" dt="2021-10-13T02:20:19.630" v="71" actId="164"/>
          <ac:spMkLst>
            <pc:docMk/>
            <pc:sldMk cId="3951208701" sldId="287"/>
            <ac:spMk id="198" creationId="{74B80AF8-3B69-FC46-9629-E814C59A3103}"/>
          </ac:spMkLst>
        </pc:spChg>
        <pc:spChg chg="mod topLvl">
          <ac:chgData name="Chen Zhaodong" userId="214136a54c8fdbad" providerId="LiveId" clId="{0C51297C-95DF-4208-8F1F-B3196D4CB199}" dt="2021-10-13T02:20:19.630" v="71" actId="164"/>
          <ac:spMkLst>
            <pc:docMk/>
            <pc:sldMk cId="3951208701" sldId="287"/>
            <ac:spMk id="199" creationId="{BEE7502A-C0D1-8644-820A-407DD2D5A22D}"/>
          </ac:spMkLst>
        </pc:spChg>
        <pc:spChg chg="mod topLvl">
          <ac:chgData name="Chen Zhaodong" userId="214136a54c8fdbad" providerId="LiveId" clId="{0C51297C-95DF-4208-8F1F-B3196D4CB199}" dt="2021-10-13T02:18:52.154" v="61" actId="164"/>
          <ac:spMkLst>
            <pc:docMk/>
            <pc:sldMk cId="3951208701" sldId="287"/>
            <ac:spMk id="200" creationId="{5F8F94B8-BDB9-4A4E-97D3-F4AD53A11E4D}"/>
          </ac:spMkLst>
        </pc:spChg>
        <pc:spChg chg="mod topLvl">
          <ac:chgData name="Chen Zhaodong" userId="214136a54c8fdbad" providerId="LiveId" clId="{0C51297C-95DF-4208-8F1F-B3196D4CB199}" dt="2021-10-13T02:18:52.154" v="61" actId="164"/>
          <ac:spMkLst>
            <pc:docMk/>
            <pc:sldMk cId="3951208701" sldId="287"/>
            <ac:spMk id="201" creationId="{30C5B0D3-76B5-1445-8EFF-7745F6ACEFC3}"/>
          </ac:spMkLst>
        </pc:spChg>
        <pc:spChg chg="mod topLvl">
          <ac:chgData name="Chen Zhaodong" userId="214136a54c8fdbad" providerId="LiveId" clId="{0C51297C-95DF-4208-8F1F-B3196D4CB199}" dt="2021-10-13T02:43:44.031" v="90" actId="164"/>
          <ac:spMkLst>
            <pc:docMk/>
            <pc:sldMk cId="3951208701" sldId="287"/>
            <ac:spMk id="203" creationId="{1050FCB1-40E7-1944-B2C4-715DAC33F85F}"/>
          </ac:spMkLst>
        </pc:spChg>
        <pc:spChg chg="mod topLvl">
          <ac:chgData name="Chen Zhaodong" userId="214136a54c8fdbad" providerId="LiveId" clId="{0C51297C-95DF-4208-8F1F-B3196D4CB199}" dt="2021-10-13T02:43:44.031" v="90" actId="164"/>
          <ac:spMkLst>
            <pc:docMk/>
            <pc:sldMk cId="3951208701" sldId="287"/>
            <ac:spMk id="205" creationId="{92E93029-49A2-C841-8599-F4A94D343B1D}"/>
          </ac:spMkLst>
        </pc:spChg>
        <pc:spChg chg="mod topLvl">
          <ac:chgData name="Chen Zhaodong" userId="214136a54c8fdbad" providerId="LiveId" clId="{0C51297C-95DF-4208-8F1F-B3196D4CB199}" dt="2021-10-13T02:43:44.031" v="90" actId="164"/>
          <ac:spMkLst>
            <pc:docMk/>
            <pc:sldMk cId="3951208701" sldId="287"/>
            <ac:spMk id="207" creationId="{825D0E18-A1A0-E849-AA00-0A046C52DBF5}"/>
          </ac:spMkLst>
        </pc:spChg>
        <pc:spChg chg="mod topLvl">
          <ac:chgData name="Chen Zhaodong" userId="214136a54c8fdbad" providerId="LiveId" clId="{0C51297C-95DF-4208-8F1F-B3196D4CB199}" dt="2021-10-13T02:43:44.031" v="90" actId="164"/>
          <ac:spMkLst>
            <pc:docMk/>
            <pc:sldMk cId="3951208701" sldId="287"/>
            <ac:spMk id="209" creationId="{A0AD61D9-A2B9-374D-A0D4-E5E986808F53}"/>
          </ac:spMkLst>
        </pc:spChg>
        <pc:spChg chg="mod topLvl">
          <ac:chgData name="Chen Zhaodong" userId="214136a54c8fdbad" providerId="LiveId" clId="{0C51297C-95DF-4208-8F1F-B3196D4CB199}" dt="2021-10-13T02:43:44.031" v="90" actId="164"/>
          <ac:spMkLst>
            <pc:docMk/>
            <pc:sldMk cId="3951208701" sldId="287"/>
            <ac:spMk id="210" creationId="{DD6FA2DB-70B9-5445-9B83-DDB654128E54}"/>
          </ac:spMkLst>
        </pc:spChg>
        <pc:spChg chg="mod topLvl">
          <ac:chgData name="Chen Zhaodong" userId="214136a54c8fdbad" providerId="LiveId" clId="{0C51297C-95DF-4208-8F1F-B3196D4CB199}" dt="2021-10-13T02:43:44.031" v="90" actId="164"/>
          <ac:spMkLst>
            <pc:docMk/>
            <pc:sldMk cId="3951208701" sldId="287"/>
            <ac:spMk id="211" creationId="{919F1BBE-4501-094A-B825-0C0B98ED5F7F}"/>
          </ac:spMkLst>
        </pc:spChg>
        <pc:spChg chg="mod topLvl">
          <ac:chgData name="Chen Zhaodong" userId="214136a54c8fdbad" providerId="LiveId" clId="{0C51297C-95DF-4208-8F1F-B3196D4CB199}" dt="2021-10-13T02:43:44.031" v="90" actId="164"/>
          <ac:spMkLst>
            <pc:docMk/>
            <pc:sldMk cId="3951208701" sldId="287"/>
            <ac:spMk id="212" creationId="{02C130BB-C0F2-3A46-AAAD-3750195FB233}"/>
          </ac:spMkLst>
        </pc:spChg>
        <pc:spChg chg="mod topLvl">
          <ac:chgData name="Chen Zhaodong" userId="214136a54c8fdbad" providerId="LiveId" clId="{0C51297C-95DF-4208-8F1F-B3196D4CB199}" dt="2021-10-13T02:20:19.630" v="71" actId="164"/>
          <ac:spMkLst>
            <pc:docMk/>
            <pc:sldMk cId="3951208701" sldId="287"/>
            <ac:spMk id="214" creationId="{60043D2F-AC5E-E444-B3E6-605FFCCC1E14}"/>
          </ac:spMkLst>
        </pc:spChg>
        <pc:spChg chg="mod topLvl">
          <ac:chgData name="Chen Zhaodong" userId="214136a54c8fdbad" providerId="LiveId" clId="{0C51297C-95DF-4208-8F1F-B3196D4CB199}" dt="2021-10-13T02:20:19.630" v="71" actId="164"/>
          <ac:spMkLst>
            <pc:docMk/>
            <pc:sldMk cId="3951208701" sldId="287"/>
            <ac:spMk id="217" creationId="{94747EDE-0350-C643-83DF-3230AC521ACC}"/>
          </ac:spMkLst>
        </pc:spChg>
        <pc:spChg chg="mod topLvl">
          <ac:chgData name="Chen Zhaodong" userId="214136a54c8fdbad" providerId="LiveId" clId="{0C51297C-95DF-4208-8F1F-B3196D4CB199}" dt="2021-10-13T02:50:07.281" v="115" actId="1035"/>
          <ac:spMkLst>
            <pc:docMk/>
            <pc:sldMk cId="3951208701" sldId="287"/>
            <ac:spMk id="218" creationId="{75D98845-80C9-6C42-9013-65E72225667A}"/>
          </ac:spMkLst>
        </pc:spChg>
        <pc:spChg chg="mod topLvl">
          <ac:chgData name="Chen Zhaodong" userId="214136a54c8fdbad" providerId="LiveId" clId="{0C51297C-95DF-4208-8F1F-B3196D4CB199}" dt="2021-10-13T02:44:07.770" v="97" actId="164"/>
          <ac:spMkLst>
            <pc:docMk/>
            <pc:sldMk cId="3951208701" sldId="287"/>
            <ac:spMk id="219" creationId="{C37EB638-546F-734C-AC85-4C63983EEC2F}"/>
          </ac:spMkLst>
        </pc:spChg>
        <pc:spChg chg="mod topLvl">
          <ac:chgData name="Chen Zhaodong" userId="214136a54c8fdbad" providerId="LiveId" clId="{0C51297C-95DF-4208-8F1F-B3196D4CB199}" dt="2021-10-13T02:20:02.107" v="68" actId="164"/>
          <ac:spMkLst>
            <pc:docMk/>
            <pc:sldMk cId="3951208701" sldId="287"/>
            <ac:spMk id="220" creationId="{E783542B-EB76-474C-B283-0CCFE2E75F58}"/>
          </ac:spMkLst>
        </pc:spChg>
        <pc:spChg chg="mod topLvl">
          <ac:chgData name="Chen Zhaodong" userId="214136a54c8fdbad" providerId="LiveId" clId="{0C51297C-95DF-4208-8F1F-B3196D4CB199}" dt="2021-10-13T02:20:19.630" v="71" actId="164"/>
          <ac:spMkLst>
            <pc:docMk/>
            <pc:sldMk cId="3951208701" sldId="287"/>
            <ac:spMk id="221" creationId="{2FC42933-C3A9-2342-9C6A-138FC9156D78}"/>
          </ac:spMkLst>
        </pc:spChg>
        <pc:spChg chg="mod topLvl">
          <ac:chgData name="Chen Zhaodong" userId="214136a54c8fdbad" providerId="LiveId" clId="{0C51297C-95DF-4208-8F1F-B3196D4CB199}" dt="2021-10-13T02:44:07.770" v="97" actId="164"/>
          <ac:spMkLst>
            <pc:docMk/>
            <pc:sldMk cId="3951208701" sldId="287"/>
            <ac:spMk id="222" creationId="{476FADF0-21BC-864A-8EAE-210218E0243B}"/>
          </ac:spMkLst>
        </pc:spChg>
        <pc:spChg chg="mod topLvl">
          <ac:chgData name="Chen Zhaodong" userId="214136a54c8fdbad" providerId="LiveId" clId="{0C51297C-95DF-4208-8F1F-B3196D4CB199}" dt="2021-10-13T02:18:52.154" v="61" actId="164"/>
          <ac:spMkLst>
            <pc:docMk/>
            <pc:sldMk cId="3951208701" sldId="287"/>
            <ac:spMk id="223" creationId="{C5AD6A16-433C-9147-9E1E-ADA911F73471}"/>
          </ac:spMkLst>
        </pc:spChg>
        <pc:spChg chg="mod topLvl">
          <ac:chgData name="Chen Zhaodong" userId="214136a54c8fdbad" providerId="LiveId" clId="{0C51297C-95DF-4208-8F1F-B3196D4CB199}" dt="2021-10-13T02:18:52.154" v="61" actId="164"/>
          <ac:spMkLst>
            <pc:docMk/>
            <pc:sldMk cId="3951208701" sldId="287"/>
            <ac:spMk id="224" creationId="{D671FEAB-7C33-974E-9229-2AF90A2C32F1}"/>
          </ac:spMkLst>
        </pc:spChg>
        <pc:spChg chg="mod topLvl">
          <ac:chgData name="Chen Zhaodong" userId="214136a54c8fdbad" providerId="LiveId" clId="{0C51297C-95DF-4208-8F1F-B3196D4CB199}" dt="2021-10-13T02:18:52.154" v="61" actId="164"/>
          <ac:spMkLst>
            <pc:docMk/>
            <pc:sldMk cId="3951208701" sldId="287"/>
            <ac:spMk id="225" creationId="{09C32AFE-B8D2-4846-AF04-96B50012D661}"/>
          </ac:spMkLst>
        </pc:spChg>
        <pc:spChg chg="mod topLvl">
          <ac:chgData name="Chen Zhaodong" userId="214136a54c8fdbad" providerId="LiveId" clId="{0C51297C-95DF-4208-8F1F-B3196D4CB199}" dt="2021-10-13T02:18:52.154" v="61" actId="164"/>
          <ac:spMkLst>
            <pc:docMk/>
            <pc:sldMk cId="3951208701" sldId="287"/>
            <ac:spMk id="226" creationId="{9FC961BF-23FC-F24A-BDE1-C42CAEFC119D}"/>
          </ac:spMkLst>
        </pc:spChg>
        <pc:spChg chg="mod topLvl">
          <ac:chgData name="Chen Zhaodong" userId="214136a54c8fdbad" providerId="LiveId" clId="{0C51297C-95DF-4208-8F1F-B3196D4CB199}" dt="2021-10-13T02:20:02.107" v="68" actId="164"/>
          <ac:spMkLst>
            <pc:docMk/>
            <pc:sldMk cId="3951208701" sldId="287"/>
            <ac:spMk id="227" creationId="{A07EE45A-CCB2-F446-A3EE-30AA854E7780}"/>
          </ac:spMkLst>
        </pc:spChg>
        <pc:spChg chg="mod topLvl">
          <ac:chgData name="Chen Zhaodong" userId="214136a54c8fdbad" providerId="LiveId" clId="{0C51297C-95DF-4208-8F1F-B3196D4CB199}" dt="2021-10-13T02:20:02.107" v="68" actId="164"/>
          <ac:spMkLst>
            <pc:docMk/>
            <pc:sldMk cId="3951208701" sldId="287"/>
            <ac:spMk id="228" creationId="{962C7724-0892-4045-9A7A-A7438664BA32}"/>
          </ac:spMkLst>
        </pc:spChg>
        <pc:spChg chg="mod topLvl">
          <ac:chgData name="Chen Zhaodong" userId="214136a54c8fdbad" providerId="LiveId" clId="{0C51297C-95DF-4208-8F1F-B3196D4CB199}" dt="2021-10-13T02:20:02.107" v="68" actId="164"/>
          <ac:spMkLst>
            <pc:docMk/>
            <pc:sldMk cId="3951208701" sldId="287"/>
            <ac:spMk id="229" creationId="{3BDF43B4-D9BE-234C-874D-048EB9B63EFD}"/>
          </ac:spMkLst>
        </pc:spChg>
        <pc:spChg chg="mod topLvl">
          <ac:chgData name="Chen Zhaodong" userId="214136a54c8fdbad" providerId="LiveId" clId="{0C51297C-95DF-4208-8F1F-B3196D4CB199}" dt="2021-10-13T02:20:02.107" v="68" actId="164"/>
          <ac:spMkLst>
            <pc:docMk/>
            <pc:sldMk cId="3951208701" sldId="287"/>
            <ac:spMk id="230" creationId="{4ACBB728-0211-9E41-BAB3-A9EA990EB8BD}"/>
          </ac:spMkLst>
        </pc:spChg>
        <pc:spChg chg="mod topLvl">
          <ac:chgData name="Chen Zhaodong" userId="214136a54c8fdbad" providerId="LiveId" clId="{0C51297C-95DF-4208-8F1F-B3196D4CB199}" dt="2021-10-13T02:43:53.572" v="95" actId="164"/>
          <ac:spMkLst>
            <pc:docMk/>
            <pc:sldMk cId="3951208701" sldId="287"/>
            <ac:spMk id="232" creationId="{12BEC267-D743-5E4C-97C7-A32F7999D4C6}"/>
          </ac:spMkLst>
        </pc:spChg>
        <pc:spChg chg="mod topLvl">
          <ac:chgData name="Chen Zhaodong" userId="214136a54c8fdbad" providerId="LiveId" clId="{0C51297C-95DF-4208-8F1F-B3196D4CB199}" dt="2021-10-13T02:20:02.107" v="68" actId="164"/>
          <ac:spMkLst>
            <pc:docMk/>
            <pc:sldMk cId="3951208701" sldId="287"/>
            <ac:spMk id="234" creationId="{029CBE6B-5A4B-BF48-B205-A5AD6809D048}"/>
          </ac:spMkLst>
        </pc:spChg>
        <pc:spChg chg="mod topLvl">
          <ac:chgData name="Chen Zhaodong" userId="214136a54c8fdbad" providerId="LiveId" clId="{0C51297C-95DF-4208-8F1F-B3196D4CB199}" dt="2021-10-13T02:43:44.031" v="90" actId="164"/>
          <ac:spMkLst>
            <pc:docMk/>
            <pc:sldMk cId="3951208701" sldId="287"/>
            <ac:spMk id="236" creationId="{63D53F44-9980-644C-B866-A7D57DAFFF33}"/>
          </ac:spMkLst>
        </pc:spChg>
        <pc:spChg chg="mod topLvl">
          <ac:chgData name="Chen Zhaodong" userId="214136a54c8fdbad" providerId="LiveId" clId="{0C51297C-95DF-4208-8F1F-B3196D4CB199}" dt="2021-10-13T02:20:02.107" v="68" actId="164"/>
          <ac:spMkLst>
            <pc:docMk/>
            <pc:sldMk cId="3951208701" sldId="287"/>
            <ac:spMk id="242" creationId="{F8733737-85D9-EA43-90C1-4F6A7026D9B3}"/>
          </ac:spMkLst>
        </pc:spChg>
        <pc:spChg chg="mod">
          <ac:chgData name="Chen Zhaodong" userId="214136a54c8fdbad" providerId="LiveId" clId="{0C51297C-95DF-4208-8F1F-B3196D4CB199}" dt="2021-10-13T02:56:05.390" v="131" actId="20577"/>
          <ac:spMkLst>
            <pc:docMk/>
            <pc:sldMk cId="3951208701" sldId="287"/>
            <ac:spMk id="313" creationId="{0B4A9F9F-8A79-D84C-B4E9-269C9ACDEBCC}"/>
          </ac:spMkLst>
        </pc:spChg>
        <pc:spChg chg="mod">
          <ac:chgData name="Chen Zhaodong" userId="214136a54c8fdbad" providerId="LiveId" clId="{0C51297C-95DF-4208-8F1F-B3196D4CB199}" dt="2021-10-13T02:52:02.121" v="116" actId="1076"/>
          <ac:spMkLst>
            <pc:docMk/>
            <pc:sldMk cId="3951208701" sldId="287"/>
            <ac:spMk id="316" creationId="{60C27F63-AC6D-AF47-BE24-906EEF6CAC4A}"/>
          </ac:spMkLst>
        </pc:spChg>
        <pc:spChg chg="mod">
          <ac:chgData name="Chen Zhaodong" userId="214136a54c8fdbad" providerId="LiveId" clId="{0C51297C-95DF-4208-8F1F-B3196D4CB199}" dt="2021-10-13T02:57:33.873" v="206" actId="1076"/>
          <ac:spMkLst>
            <pc:docMk/>
            <pc:sldMk cId="3951208701" sldId="287"/>
            <ac:spMk id="363" creationId="{3458A861-77E5-DB45-8CE8-2510E070D918}"/>
          </ac:spMkLst>
        </pc:spChg>
        <pc:spChg chg="mod">
          <ac:chgData name="Chen Zhaodong" userId="214136a54c8fdbad" providerId="LiveId" clId="{0C51297C-95DF-4208-8F1F-B3196D4CB199}" dt="2021-10-13T02:57:33.873" v="206" actId="1076"/>
          <ac:spMkLst>
            <pc:docMk/>
            <pc:sldMk cId="3951208701" sldId="287"/>
            <ac:spMk id="364" creationId="{82EC19A8-ADAE-1948-8ED6-B3E6893CC7B2}"/>
          </ac:spMkLst>
        </pc:spChg>
        <pc:grpChg chg="add mod">
          <ac:chgData name="Chen Zhaodong" userId="214136a54c8fdbad" providerId="LiveId" clId="{0C51297C-95DF-4208-8F1F-B3196D4CB199}" dt="2021-10-13T02:43:44.031" v="90" actId="164"/>
          <ac:grpSpMkLst>
            <pc:docMk/>
            <pc:sldMk cId="3951208701" sldId="287"/>
            <ac:grpSpMk id="4" creationId="{B74AEA6A-7CF5-4412-831D-E792D97C600B}"/>
          </ac:grpSpMkLst>
        </pc:grpChg>
        <pc:grpChg chg="add mod">
          <ac:chgData name="Chen Zhaodong" userId="214136a54c8fdbad" providerId="LiveId" clId="{0C51297C-95DF-4208-8F1F-B3196D4CB199}" dt="2021-10-13T02:43:44.031" v="90" actId="164"/>
          <ac:grpSpMkLst>
            <pc:docMk/>
            <pc:sldMk cId="3951208701" sldId="287"/>
            <ac:grpSpMk id="5" creationId="{7454C0A5-9E35-4FBB-9E82-3A1099934209}"/>
          </ac:grpSpMkLst>
        </pc:grpChg>
        <pc:grpChg chg="add mod">
          <ac:chgData name="Chen Zhaodong" userId="214136a54c8fdbad" providerId="LiveId" clId="{0C51297C-95DF-4208-8F1F-B3196D4CB199}" dt="2021-10-13T02:43:44.031" v="90" actId="164"/>
          <ac:grpSpMkLst>
            <pc:docMk/>
            <pc:sldMk cId="3951208701" sldId="287"/>
            <ac:grpSpMk id="6" creationId="{C884DCC0-10E7-4D0E-AE1E-98B3FD172918}"/>
          </ac:grpSpMkLst>
        </pc:grpChg>
        <pc:grpChg chg="add mod">
          <ac:chgData name="Chen Zhaodong" userId="214136a54c8fdbad" providerId="LiveId" clId="{0C51297C-95DF-4208-8F1F-B3196D4CB199}" dt="2021-10-13T02:18:00.435" v="58" actId="164"/>
          <ac:grpSpMkLst>
            <pc:docMk/>
            <pc:sldMk cId="3951208701" sldId="287"/>
            <ac:grpSpMk id="7" creationId="{A771D511-4061-4C92-937B-C9E5003E50ED}"/>
          </ac:grpSpMkLst>
        </pc:grpChg>
        <pc:grpChg chg="add mod">
          <ac:chgData name="Chen Zhaodong" userId="214136a54c8fdbad" providerId="LiveId" clId="{0C51297C-95DF-4208-8F1F-B3196D4CB199}" dt="2021-10-13T02:57:33.873" v="206" actId="1076"/>
          <ac:grpSpMkLst>
            <pc:docMk/>
            <pc:sldMk cId="3951208701" sldId="287"/>
            <ac:grpSpMk id="8" creationId="{DF0F272E-DDCD-4847-BB36-B4E7B0B73432}"/>
          </ac:grpSpMkLst>
        </pc:grpChg>
        <pc:grpChg chg="add mod ord">
          <ac:chgData name="Chen Zhaodong" userId="214136a54c8fdbad" providerId="LiveId" clId="{0C51297C-95DF-4208-8F1F-B3196D4CB199}" dt="2021-10-13T02:43:53.572" v="95" actId="164"/>
          <ac:grpSpMkLst>
            <pc:docMk/>
            <pc:sldMk cId="3951208701" sldId="287"/>
            <ac:grpSpMk id="9" creationId="{6C79CFFE-D1B4-4A1F-BF45-D997106E2748}"/>
          </ac:grpSpMkLst>
        </pc:grpChg>
        <pc:grpChg chg="add del mod">
          <ac:chgData name="Chen Zhaodong" userId="214136a54c8fdbad" providerId="LiveId" clId="{0C51297C-95DF-4208-8F1F-B3196D4CB199}" dt="2021-10-13T02:42:37.805" v="80" actId="165"/>
          <ac:grpSpMkLst>
            <pc:docMk/>
            <pc:sldMk cId="3951208701" sldId="287"/>
            <ac:grpSpMk id="10" creationId="{B1C42841-86CC-4EF9-8F5B-B4A465B10238}"/>
          </ac:grpSpMkLst>
        </pc:grpChg>
        <pc:grpChg chg="add mod">
          <ac:chgData name="Chen Zhaodong" userId="214136a54c8fdbad" providerId="LiveId" clId="{0C51297C-95DF-4208-8F1F-B3196D4CB199}" dt="2021-10-13T02:54:00.628" v="117" actId="164"/>
          <ac:grpSpMkLst>
            <pc:docMk/>
            <pc:sldMk cId="3951208701" sldId="287"/>
            <ac:grpSpMk id="11" creationId="{D10AC5A3-1833-4D3B-A536-E8B13647A4F4}"/>
          </ac:grpSpMkLst>
        </pc:grpChg>
        <pc:grpChg chg="add mod">
          <ac:chgData name="Chen Zhaodong" userId="214136a54c8fdbad" providerId="LiveId" clId="{0C51297C-95DF-4208-8F1F-B3196D4CB199}" dt="2021-10-13T02:54:00.628" v="117" actId="164"/>
          <ac:grpSpMkLst>
            <pc:docMk/>
            <pc:sldMk cId="3951208701" sldId="287"/>
            <ac:grpSpMk id="12" creationId="{50759B07-D18D-4659-977B-19A58D10FEFA}"/>
          </ac:grpSpMkLst>
        </pc:grpChg>
        <pc:grpChg chg="add mod">
          <ac:chgData name="Chen Zhaodong" userId="214136a54c8fdbad" providerId="LiveId" clId="{0C51297C-95DF-4208-8F1F-B3196D4CB199}" dt="2021-10-13T02:43:44.031" v="90" actId="164"/>
          <ac:grpSpMkLst>
            <pc:docMk/>
            <pc:sldMk cId="3951208701" sldId="287"/>
            <ac:grpSpMk id="16" creationId="{6A6E905D-AACE-4F04-BB2E-2FDD1B1CE552}"/>
          </ac:grpSpMkLst>
        </pc:grpChg>
        <pc:grpChg chg="add mod">
          <ac:chgData name="Chen Zhaodong" userId="214136a54c8fdbad" providerId="LiveId" clId="{0C51297C-95DF-4208-8F1F-B3196D4CB199}" dt="2021-10-13T02:43:41.214" v="89" actId="164"/>
          <ac:grpSpMkLst>
            <pc:docMk/>
            <pc:sldMk cId="3951208701" sldId="287"/>
            <ac:grpSpMk id="17" creationId="{DD3159D8-EBD5-402E-AFE3-B7ECBA43BC81}"/>
          </ac:grpSpMkLst>
        </pc:grpChg>
        <pc:grpChg chg="add mod ord">
          <ac:chgData name="Chen Zhaodong" userId="214136a54c8fdbad" providerId="LiveId" clId="{0C51297C-95DF-4208-8F1F-B3196D4CB199}" dt="2021-10-13T02:57:33.873" v="206" actId="1076"/>
          <ac:grpSpMkLst>
            <pc:docMk/>
            <pc:sldMk cId="3951208701" sldId="287"/>
            <ac:grpSpMk id="18" creationId="{34EFC350-7A40-4743-B15B-544415A20A99}"/>
          </ac:grpSpMkLst>
        </pc:grpChg>
        <pc:grpChg chg="add mod">
          <ac:chgData name="Chen Zhaodong" userId="214136a54c8fdbad" providerId="LiveId" clId="{0C51297C-95DF-4208-8F1F-B3196D4CB199}" dt="2021-10-13T02:54:00.628" v="117" actId="164"/>
          <ac:grpSpMkLst>
            <pc:docMk/>
            <pc:sldMk cId="3951208701" sldId="287"/>
            <ac:grpSpMk id="19" creationId="{B7920F7E-0CDB-48F5-8777-76DC4669469D}"/>
          </ac:grpSpMkLst>
        </pc:grpChg>
        <pc:grpChg chg="add mod">
          <ac:chgData name="Chen Zhaodong" userId="214136a54c8fdbad" providerId="LiveId" clId="{0C51297C-95DF-4208-8F1F-B3196D4CB199}" dt="2021-10-13T02:57:33.873" v="206" actId="1076"/>
          <ac:grpSpMkLst>
            <pc:docMk/>
            <pc:sldMk cId="3951208701" sldId="287"/>
            <ac:grpSpMk id="20" creationId="{239AACAE-A148-4CA6-A804-14D5188A9360}"/>
          </ac:grpSpMkLst>
        </pc:grpChg>
        <pc:grpChg chg="add mod">
          <ac:chgData name="Chen Zhaodong" userId="214136a54c8fdbad" providerId="LiveId" clId="{0C51297C-95DF-4208-8F1F-B3196D4CB199}" dt="2021-10-13T02:57:33.873" v="206" actId="1076"/>
          <ac:grpSpMkLst>
            <pc:docMk/>
            <pc:sldMk cId="3951208701" sldId="287"/>
            <ac:grpSpMk id="21" creationId="{639BA34D-14E2-489D-9829-EBAF2CAEDC96}"/>
          </ac:grpSpMkLst>
        </pc:grpChg>
        <pc:grpChg chg="mod topLvl">
          <ac:chgData name="Chen Zhaodong" userId="214136a54c8fdbad" providerId="LiveId" clId="{0C51297C-95DF-4208-8F1F-B3196D4CB199}" dt="2021-10-13T02:20:19.630" v="71" actId="164"/>
          <ac:grpSpMkLst>
            <pc:docMk/>
            <pc:sldMk cId="3951208701" sldId="287"/>
            <ac:grpSpMk id="182" creationId="{C81113A8-8678-FD45-8A29-2DAD386990FF}"/>
          </ac:grpSpMkLst>
        </pc:grpChg>
        <pc:grpChg chg="mod topLvl">
          <ac:chgData name="Chen Zhaodong" userId="214136a54c8fdbad" providerId="LiveId" clId="{0C51297C-95DF-4208-8F1F-B3196D4CB199}" dt="2021-10-13T02:20:02.107" v="68" actId="164"/>
          <ac:grpSpMkLst>
            <pc:docMk/>
            <pc:sldMk cId="3951208701" sldId="287"/>
            <ac:grpSpMk id="237" creationId="{E36DB102-70BD-BE45-AC8C-E191D6AACF69}"/>
          </ac:grpSpMkLst>
        </pc:grpChg>
        <pc:grpChg chg="del mod">
          <ac:chgData name="Chen Zhaodong" userId="214136a54c8fdbad" providerId="LiveId" clId="{0C51297C-95DF-4208-8F1F-B3196D4CB199}" dt="2021-10-13T02:13:02.133" v="14" actId="165"/>
          <ac:grpSpMkLst>
            <pc:docMk/>
            <pc:sldMk cId="3951208701" sldId="287"/>
            <ac:grpSpMk id="360" creationId="{78594E1B-ACD1-4D49-B4B6-0299ECF1C062}"/>
          </ac:grpSpMkLst>
        </pc:grpChg>
        <pc:grpChg chg="mod">
          <ac:chgData name="Chen Zhaodong" userId="214136a54c8fdbad" providerId="LiveId" clId="{0C51297C-95DF-4208-8F1F-B3196D4CB199}" dt="2021-10-13T02:54:18.744" v="119" actId="164"/>
          <ac:grpSpMkLst>
            <pc:docMk/>
            <pc:sldMk cId="3951208701" sldId="287"/>
            <ac:grpSpMk id="361" creationId="{3416738D-B24A-EA42-B912-3FA7479B7231}"/>
          </ac:grpSpMkLst>
        </pc:grpChg>
        <pc:cxnChg chg="mod">
          <ac:chgData name="Chen Zhaodong" userId="214136a54c8fdbad" providerId="LiveId" clId="{0C51297C-95DF-4208-8F1F-B3196D4CB199}" dt="2021-10-13T02:13:02.133" v="14" actId="165"/>
          <ac:cxnSpMkLst>
            <pc:docMk/>
            <pc:sldMk cId="3951208701" sldId="287"/>
            <ac:cxnSpMk id="183" creationId="{4EF2A4ED-BB60-1446-B6E5-1AEA95A8FAC2}"/>
          </ac:cxnSpMkLst>
        </pc:cxnChg>
        <pc:cxnChg chg="mod">
          <ac:chgData name="Chen Zhaodong" userId="214136a54c8fdbad" providerId="LiveId" clId="{0C51297C-95DF-4208-8F1F-B3196D4CB199}" dt="2021-10-13T02:13:02.133" v="14" actId="165"/>
          <ac:cxnSpMkLst>
            <pc:docMk/>
            <pc:sldMk cId="3951208701" sldId="287"/>
            <ac:cxnSpMk id="184" creationId="{59AC36C8-DF8F-BD47-9B39-3C00FA5E0F26}"/>
          </ac:cxnSpMkLst>
        </pc:cxnChg>
        <pc:cxnChg chg="mod">
          <ac:chgData name="Chen Zhaodong" userId="214136a54c8fdbad" providerId="LiveId" clId="{0C51297C-95DF-4208-8F1F-B3196D4CB199}" dt="2021-10-13T02:13:02.133" v="14" actId="165"/>
          <ac:cxnSpMkLst>
            <pc:docMk/>
            <pc:sldMk cId="3951208701" sldId="287"/>
            <ac:cxnSpMk id="185" creationId="{E2C16105-03D6-6B45-8629-676D62A95BD9}"/>
          </ac:cxnSpMkLst>
        </pc:cxnChg>
        <pc:cxnChg chg="mod">
          <ac:chgData name="Chen Zhaodong" userId="214136a54c8fdbad" providerId="LiveId" clId="{0C51297C-95DF-4208-8F1F-B3196D4CB199}" dt="2021-10-13T02:13:02.133" v="14" actId="165"/>
          <ac:cxnSpMkLst>
            <pc:docMk/>
            <pc:sldMk cId="3951208701" sldId="287"/>
            <ac:cxnSpMk id="186" creationId="{D70FBD1F-047B-E64F-A363-A3627EA3DD24}"/>
          </ac:cxnSpMkLst>
        </pc:cxnChg>
        <pc:cxnChg chg="mod topLvl">
          <ac:chgData name="Chen Zhaodong" userId="214136a54c8fdbad" providerId="LiveId" clId="{0C51297C-95DF-4208-8F1F-B3196D4CB199}" dt="2021-10-13T02:43:44.031" v="90" actId="164"/>
          <ac:cxnSpMkLst>
            <pc:docMk/>
            <pc:sldMk cId="3951208701" sldId="287"/>
            <ac:cxnSpMk id="202" creationId="{941BEF14-DD12-F64A-A17E-32DE15BB2866}"/>
          </ac:cxnSpMkLst>
        </pc:cxnChg>
        <pc:cxnChg chg="mod topLvl">
          <ac:chgData name="Chen Zhaodong" userId="214136a54c8fdbad" providerId="LiveId" clId="{0C51297C-95DF-4208-8F1F-B3196D4CB199}" dt="2021-10-13T02:43:44.031" v="90" actId="164"/>
          <ac:cxnSpMkLst>
            <pc:docMk/>
            <pc:sldMk cId="3951208701" sldId="287"/>
            <ac:cxnSpMk id="204" creationId="{687E24C0-2574-FB4F-8E6E-12C06D07D684}"/>
          </ac:cxnSpMkLst>
        </pc:cxnChg>
        <pc:cxnChg chg="mod topLvl">
          <ac:chgData name="Chen Zhaodong" userId="214136a54c8fdbad" providerId="LiveId" clId="{0C51297C-95DF-4208-8F1F-B3196D4CB199}" dt="2021-10-13T02:43:44.031" v="90" actId="164"/>
          <ac:cxnSpMkLst>
            <pc:docMk/>
            <pc:sldMk cId="3951208701" sldId="287"/>
            <ac:cxnSpMk id="206" creationId="{0B316AF9-A5FD-B44D-8B55-6A0FD72C816F}"/>
          </ac:cxnSpMkLst>
        </pc:cxnChg>
        <pc:cxnChg chg="mod topLvl">
          <ac:chgData name="Chen Zhaodong" userId="214136a54c8fdbad" providerId="LiveId" clId="{0C51297C-95DF-4208-8F1F-B3196D4CB199}" dt="2021-10-13T02:43:44.031" v="90" actId="164"/>
          <ac:cxnSpMkLst>
            <pc:docMk/>
            <pc:sldMk cId="3951208701" sldId="287"/>
            <ac:cxnSpMk id="208" creationId="{B83648CE-09FB-1145-B742-B192AF9714F0}"/>
          </ac:cxnSpMkLst>
        </pc:cxnChg>
        <pc:cxnChg chg="mod topLvl">
          <ac:chgData name="Chen Zhaodong" userId="214136a54c8fdbad" providerId="LiveId" clId="{0C51297C-95DF-4208-8F1F-B3196D4CB199}" dt="2021-10-13T02:20:19.630" v="71" actId="164"/>
          <ac:cxnSpMkLst>
            <pc:docMk/>
            <pc:sldMk cId="3951208701" sldId="287"/>
            <ac:cxnSpMk id="213" creationId="{C7513086-F3BD-DA45-B06D-F558F7AD3A1F}"/>
          </ac:cxnSpMkLst>
        </pc:cxnChg>
        <pc:cxnChg chg="mod topLvl">
          <ac:chgData name="Chen Zhaodong" userId="214136a54c8fdbad" providerId="LiveId" clId="{0C51297C-95DF-4208-8F1F-B3196D4CB199}" dt="2021-10-13T02:20:19.630" v="71" actId="164"/>
          <ac:cxnSpMkLst>
            <pc:docMk/>
            <pc:sldMk cId="3951208701" sldId="287"/>
            <ac:cxnSpMk id="215" creationId="{DA1CB4D4-18D2-3D48-AEEB-69410351FD07}"/>
          </ac:cxnSpMkLst>
        </pc:cxnChg>
        <pc:cxnChg chg="mod topLvl">
          <ac:chgData name="Chen Zhaodong" userId="214136a54c8fdbad" providerId="LiveId" clId="{0C51297C-95DF-4208-8F1F-B3196D4CB199}" dt="2021-10-13T02:44:07.770" v="97" actId="164"/>
          <ac:cxnSpMkLst>
            <pc:docMk/>
            <pc:sldMk cId="3951208701" sldId="287"/>
            <ac:cxnSpMk id="216" creationId="{82DAB124-D180-484E-9E80-442B3FBB140F}"/>
          </ac:cxnSpMkLst>
        </pc:cxnChg>
        <pc:cxnChg chg="mod topLvl">
          <ac:chgData name="Chen Zhaodong" userId="214136a54c8fdbad" providerId="LiveId" clId="{0C51297C-95DF-4208-8F1F-B3196D4CB199}" dt="2021-10-13T02:43:53.572" v="95" actId="164"/>
          <ac:cxnSpMkLst>
            <pc:docMk/>
            <pc:sldMk cId="3951208701" sldId="287"/>
            <ac:cxnSpMk id="231" creationId="{B215600F-CDB5-7946-87D5-53A50F72745D}"/>
          </ac:cxnSpMkLst>
        </pc:cxnChg>
        <pc:cxnChg chg="mod topLvl">
          <ac:chgData name="Chen Zhaodong" userId="214136a54c8fdbad" providerId="LiveId" clId="{0C51297C-95DF-4208-8F1F-B3196D4CB199}" dt="2021-10-13T02:20:02.107" v="68" actId="164"/>
          <ac:cxnSpMkLst>
            <pc:docMk/>
            <pc:sldMk cId="3951208701" sldId="287"/>
            <ac:cxnSpMk id="233" creationId="{71C1D90A-6CDA-4147-B877-756CE5B91C53}"/>
          </ac:cxnSpMkLst>
        </pc:cxnChg>
        <pc:cxnChg chg="mod topLvl">
          <ac:chgData name="Chen Zhaodong" userId="214136a54c8fdbad" providerId="LiveId" clId="{0C51297C-95DF-4208-8F1F-B3196D4CB199}" dt="2021-10-13T02:43:44.031" v="90" actId="164"/>
          <ac:cxnSpMkLst>
            <pc:docMk/>
            <pc:sldMk cId="3951208701" sldId="287"/>
            <ac:cxnSpMk id="235" creationId="{01FD238B-8C8C-5946-A929-1E3915DED97A}"/>
          </ac:cxnSpMkLst>
        </pc:cxnChg>
        <pc:cxnChg chg="mod">
          <ac:chgData name="Chen Zhaodong" userId="214136a54c8fdbad" providerId="LiveId" clId="{0C51297C-95DF-4208-8F1F-B3196D4CB199}" dt="2021-10-13T02:13:02.133" v="14" actId="165"/>
          <ac:cxnSpMkLst>
            <pc:docMk/>
            <pc:sldMk cId="3951208701" sldId="287"/>
            <ac:cxnSpMk id="238" creationId="{76DE509B-347A-6042-B7A0-48BBE328822A}"/>
          </ac:cxnSpMkLst>
        </pc:cxnChg>
        <pc:cxnChg chg="mod">
          <ac:chgData name="Chen Zhaodong" userId="214136a54c8fdbad" providerId="LiveId" clId="{0C51297C-95DF-4208-8F1F-B3196D4CB199}" dt="2021-10-13T02:13:02.133" v="14" actId="165"/>
          <ac:cxnSpMkLst>
            <pc:docMk/>
            <pc:sldMk cId="3951208701" sldId="287"/>
            <ac:cxnSpMk id="239" creationId="{A56E474E-9300-744A-86CD-928CB36C7372}"/>
          </ac:cxnSpMkLst>
        </pc:cxnChg>
        <pc:cxnChg chg="mod">
          <ac:chgData name="Chen Zhaodong" userId="214136a54c8fdbad" providerId="LiveId" clId="{0C51297C-95DF-4208-8F1F-B3196D4CB199}" dt="2021-10-13T02:13:02.133" v="14" actId="165"/>
          <ac:cxnSpMkLst>
            <pc:docMk/>
            <pc:sldMk cId="3951208701" sldId="287"/>
            <ac:cxnSpMk id="240" creationId="{5C44F2BA-45F6-314D-A7E8-52BC89A97BA1}"/>
          </ac:cxnSpMkLst>
        </pc:cxnChg>
        <pc:cxnChg chg="mod">
          <ac:chgData name="Chen Zhaodong" userId="214136a54c8fdbad" providerId="LiveId" clId="{0C51297C-95DF-4208-8F1F-B3196D4CB199}" dt="2021-10-13T02:13:02.133" v="14" actId="165"/>
          <ac:cxnSpMkLst>
            <pc:docMk/>
            <pc:sldMk cId="3951208701" sldId="287"/>
            <ac:cxnSpMk id="241" creationId="{CA89A640-0ABB-124D-9EA8-38A3129C4371}"/>
          </ac:cxnSpMkLst>
        </pc:cxnChg>
        <pc:cxnChg chg="mod">
          <ac:chgData name="Chen Zhaodong" userId="214136a54c8fdbad" providerId="LiveId" clId="{0C51297C-95DF-4208-8F1F-B3196D4CB199}" dt="2021-10-13T02:57:33.873" v="206" actId="1076"/>
          <ac:cxnSpMkLst>
            <pc:docMk/>
            <pc:sldMk cId="3951208701" sldId="287"/>
            <ac:cxnSpMk id="347" creationId="{C7397613-478C-7544-8322-AAE397F527B3}"/>
          </ac:cxnSpMkLst>
        </pc:cxnChg>
      </pc:sldChg>
      <pc:sldChg chg="addSp delSp modSp mod ord modAnim">
        <pc:chgData name="Chen Zhaodong" userId="214136a54c8fdbad" providerId="LiveId" clId="{0C51297C-95DF-4208-8F1F-B3196D4CB199}" dt="2021-10-13T05:06:34.091" v="775" actId="1076"/>
        <pc:sldMkLst>
          <pc:docMk/>
          <pc:sldMk cId="1899486699" sldId="288"/>
        </pc:sldMkLst>
        <pc:spChg chg="mod">
          <ac:chgData name="Chen Zhaodong" userId="214136a54c8fdbad" providerId="LiveId" clId="{0C51297C-95DF-4208-8F1F-B3196D4CB199}" dt="2021-10-13T04:11:37.169" v="530" actId="20577"/>
          <ac:spMkLst>
            <pc:docMk/>
            <pc:sldMk cId="1899486699" sldId="288"/>
            <ac:spMk id="3" creationId="{82EC3591-D2E8-8F4B-B0E3-B32037434712}"/>
          </ac:spMkLst>
        </pc:spChg>
        <pc:spChg chg="mod topLvl">
          <ac:chgData name="Chen Zhaodong" userId="214136a54c8fdbad" providerId="LiveId" clId="{0C51297C-95DF-4208-8F1F-B3196D4CB199}" dt="2021-10-13T05:06:30.812" v="774" actId="1036"/>
          <ac:spMkLst>
            <pc:docMk/>
            <pc:sldMk cId="1899486699" sldId="288"/>
            <ac:spMk id="4" creationId="{9B7CFCDF-A430-B148-81A4-99B3012CEADA}"/>
          </ac:spMkLst>
        </pc:spChg>
        <pc:spChg chg="mod topLvl">
          <ac:chgData name="Chen Zhaodong" userId="214136a54c8fdbad" providerId="LiveId" clId="{0C51297C-95DF-4208-8F1F-B3196D4CB199}" dt="2021-10-13T03:20:54.934" v="285" actId="164"/>
          <ac:spMkLst>
            <pc:docMk/>
            <pc:sldMk cId="1899486699" sldId="288"/>
            <ac:spMk id="5" creationId="{50D7F767-F25A-5240-ABB5-1D34DF1229D1}"/>
          </ac:spMkLst>
        </pc:spChg>
        <pc:spChg chg="mod topLvl">
          <ac:chgData name="Chen Zhaodong" userId="214136a54c8fdbad" providerId="LiveId" clId="{0C51297C-95DF-4208-8F1F-B3196D4CB199}" dt="2021-10-13T03:20:54.934" v="285" actId="164"/>
          <ac:spMkLst>
            <pc:docMk/>
            <pc:sldMk cId="1899486699" sldId="288"/>
            <ac:spMk id="6" creationId="{1B390A09-8FBD-1749-9C33-2D946E879DEB}"/>
          </ac:spMkLst>
        </pc:spChg>
        <pc:spChg chg="mod topLvl">
          <ac:chgData name="Chen Zhaodong" userId="214136a54c8fdbad" providerId="LiveId" clId="{0C51297C-95DF-4208-8F1F-B3196D4CB199}" dt="2021-10-13T03:20:54.934" v="285" actId="164"/>
          <ac:spMkLst>
            <pc:docMk/>
            <pc:sldMk cId="1899486699" sldId="288"/>
            <ac:spMk id="7" creationId="{5D67ACEE-F8B8-3440-916D-23C49316B254}"/>
          </ac:spMkLst>
        </pc:spChg>
        <pc:spChg chg="mod topLvl">
          <ac:chgData name="Chen Zhaodong" userId="214136a54c8fdbad" providerId="LiveId" clId="{0C51297C-95DF-4208-8F1F-B3196D4CB199}" dt="2021-10-13T03:20:54.934" v="285" actId="164"/>
          <ac:spMkLst>
            <pc:docMk/>
            <pc:sldMk cId="1899486699" sldId="288"/>
            <ac:spMk id="8" creationId="{06EE560A-B292-5E4F-9D8D-29B7B3261D9B}"/>
          </ac:spMkLst>
        </pc:spChg>
        <pc:spChg chg="mod topLvl">
          <ac:chgData name="Chen Zhaodong" userId="214136a54c8fdbad" providerId="LiveId" clId="{0C51297C-95DF-4208-8F1F-B3196D4CB199}" dt="2021-10-13T03:20:54.934" v="285" actId="164"/>
          <ac:spMkLst>
            <pc:docMk/>
            <pc:sldMk cId="1899486699" sldId="288"/>
            <ac:spMk id="9" creationId="{F84DBD8D-82FC-6145-9245-F3E61B29C51F}"/>
          </ac:spMkLst>
        </pc:spChg>
        <pc:spChg chg="mod topLvl">
          <ac:chgData name="Chen Zhaodong" userId="214136a54c8fdbad" providerId="LiveId" clId="{0C51297C-95DF-4208-8F1F-B3196D4CB199}" dt="2021-10-13T05:06:30.812" v="774" actId="1036"/>
          <ac:spMkLst>
            <pc:docMk/>
            <pc:sldMk cId="1899486699" sldId="288"/>
            <ac:spMk id="10" creationId="{80430FDB-CE0F-274A-91EC-F22B89B22C4A}"/>
          </ac:spMkLst>
        </pc:spChg>
        <pc:spChg chg="mod topLvl">
          <ac:chgData name="Chen Zhaodong" userId="214136a54c8fdbad" providerId="LiveId" clId="{0C51297C-95DF-4208-8F1F-B3196D4CB199}" dt="2021-10-13T05:06:30.812" v="774" actId="1036"/>
          <ac:spMkLst>
            <pc:docMk/>
            <pc:sldMk cId="1899486699" sldId="288"/>
            <ac:spMk id="11" creationId="{5624AF9D-E696-0344-822D-9F3A963A3020}"/>
          </ac:spMkLst>
        </pc:spChg>
        <pc:spChg chg="mod topLvl">
          <ac:chgData name="Chen Zhaodong" userId="214136a54c8fdbad" providerId="LiveId" clId="{0C51297C-95DF-4208-8F1F-B3196D4CB199}" dt="2021-10-13T05:06:30.812" v="774" actId="1036"/>
          <ac:spMkLst>
            <pc:docMk/>
            <pc:sldMk cId="1899486699" sldId="288"/>
            <ac:spMk id="12" creationId="{5BFF6652-7163-EA41-974C-F9BAF92156C2}"/>
          </ac:spMkLst>
        </pc:spChg>
        <pc:spChg chg="mod topLvl">
          <ac:chgData name="Chen Zhaodong" userId="214136a54c8fdbad" providerId="LiveId" clId="{0C51297C-95DF-4208-8F1F-B3196D4CB199}" dt="2021-10-13T05:06:30.812" v="774" actId="1036"/>
          <ac:spMkLst>
            <pc:docMk/>
            <pc:sldMk cId="1899486699" sldId="288"/>
            <ac:spMk id="13" creationId="{227B95D6-B564-AD42-AA1F-4CB2AB864E5E}"/>
          </ac:spMkLst>
        </pc:spChg>
        <pc:spChg chg="mod topLvl">
          <ac:chgData name="Chen Zhaodong" userId="214136a54c8fdbad" providerId="LiveId" clId="{0C51297C-95DF-4208-8F1F-B3196D4CB199}" dt="2021-10-13T05:06:30.812" v="774" actId="1036"/>
          <ac:spMkLst>
            <pc:docMk/>
            <pc:sldMk cId="1899486699" sldId="288"/>
            <ac:spMk id="14" creationId="{762960FB-3199-CA44-8E38-453EF059A810}"/>
          </ac:spMkLst>
        </pc:spChg>
        <pc:spChg chg="mod topLvl">
          <ac:chgData name="Chen Zhaodong" userId="214136a54c8fdbad" providerId="LiveId" clId="{0C51297C-95DF-4208-8F1F-B3196D4CB199}" dt="2021-10-13T03:20:54.934" v="285" actId="164"/>
          <ac:spMkLst>
            <pc:docMk/>
            <pc:sldMk cId="1899486699" sldId="288"/>
            <ac:spMk id="15" creationId="{E6D2986B-E11B-F149-A07D-C6B60EDEF115}"/>
          </ac:spMkLst>
        </pc:spChg>
        <pc:spChg chg="mod topLvl">
          <ac:chgData name="Chen Zhaodong" userId="214136a54c8fdbad" providerId="LiveId" clId="{0C51297C-95DF-4208-8F1F-B3196D4CB199}" dt="2021-10-13T03:20:54.934" v="285" actId="164"/>
          <ac:spMkLst>
            <pc:docMk/>
            <pc:sldMk cId="1899486699" sldId="288"/>
            <ac:spMk id="16" creationId="{D093D1C2-C26C-004F-9668-8E6F28D28B4D}"/>
          </ac:spMkLst>
        </pc:spChg>
        <pc:spChg chg="mod topLvl">
          <ac:chgData name="Chen Zhaodong" userId="214136a54c8fdbad" providerId="LiveId" clId="{0C51297C-95DF-4208-8F1F-B3196D4CB199}" dt="2021-10-13T03:20:54.934" v="285" actId="164"/>
          <ac:spMkLst>
            <pc:docMk/>
            <pc:sldMk cId="1899486699" sldId="288"/>
            <ac:spMk id="17" creationId="{DD1B7954-ACC5-0544-B0C2-DD092595603F}"/>
          </ac:spMkLst>
        </pc:spChg>
        <pc:spChg chg="mod topLvl">
          <ac:chgData name="Chen Zhaodong" userId="214136a54c8fdbad" providerId="LiveId" clId="{0C51297C-95DF-4208-8F1F-B3196D4CB199}" dt="2021-10-13T03:20:54.934" v="285" actId="164"/>
          <ac:spMkLst>
            <pc:docMk/>
            <pc:sldMk cId="1899486699" sldId="288"/>
            <ac:spMk id="18" creationId="{F95D9BDB-193F-304F-8DDC-2AFF52C0EE31}"/>
          </ac:spMkLst>
        </pc:spChg>
        <pc:spChg chg="mod topLvl">
          <ac:chgData name="Chen Zhaodong" userId="214136a54c8fdbad" providerId="LiveId" clId="{0C51297C-95DF-4208-8F1F-B3196D4CB199}" dt="2021-10-13T03:20:54.934" v="285" actId="164"/>
          <ac:spMkLst>
            <pc:docMk/>
            <pc:sldMk cId="1899486699" sldId="288"/>
            <ac:spMk id="19" creationId="{6811DD21-75DB-8B4E-89F4-82AEB9E7629A}"/>
          </ac:spMkLst>
        </pc:spChg>
        <pc:spChg chg="mod topLvl">
          <ac:chgData name="Chen Zhaodong" userId="214136a54c8fdbad" providerId="LiveId" clId="{0C51297C-95DF-4208-8F1F-B3196D4CB199}" dt="2021-10-13T03:22:47.845" v="288" actId="164"/>
          <ac:spMkLst>
            <pc:docMk/>
            <pc:sldMk cId="1899486699" sldId="288"/>
            <ac:spMk id="20" creationId="{369D39CB-03C2-4547-BED7-FE3D4DA76A49}"/>
          </ac:spMkLst>
        </pc:spChg>
        <pc:spChg chg="mod topLvl">
          <ac:chgData name="Chen Zhaodong" userId="214136a54c8fdbad" providerId="LiveId" clId="{0C51297C-95DF-4208-8F1F-B3196D4CB199}" dt="2021-10-13T03:22:47.845" v="288" actId="164"/>
          <ac:spMkLst>
            <pc:docMk/>
            <pc:sldMk cId="1899486699" sldId="288"/>
            <ac:spMk id="21" creationId="{6DCB9C2F-35D2-CB49-A315-15C9112C1872}"/>
          </ac:spMkLst>
        </pc:spChg>
        <pc:spChg chg="mod topLvl">
          <ac:chgData name="Chen Zhaodong" userId="214136a54c8fdbad" providerId="LiveId" clId="{0C51297C-95DF-4208-8F1F-B3196D4CB199}" dt="2021-10-13T03:22:47.845" v="288" actId="164"/>
          <ac:spMkLst>
            <pc:docMk/>
            <pc:sldMk cId="1899486699" sldId="288"/>
            <ac:spMk id="22" creationId="{A62188C6-53FC-0C43-B268-CDCF611F2E89}"/>
          </ac:spMkLst>
        </pc:spChg>
        <pc:spChg chg="mod topLvl">
          <ac:chgData name="Chen Zhaodong" userId="214136a54c8fdbad" providerId="LiveId" clId="{0C51297C-95DF-4208-8F1F-B3196D4CB199}" dt="2021-10-13T03:22:47.845" v="288" actId="164"/>
          <ac:spMkLst>
            <pc:docMk/>
            <pc:sldMk cId="1899486699" sldId="288"/>
            <ac:spMk id="23" creationId="{502B2AB2-EA3C-9B40-9907-E3B342DE3915}"/>
          </ac:spMkLst>
        </pc:spChg>
        <pc:spChg chg="mod topLvl">
          <ac:chgData name="Chen Zhaodong" userId="214136a54c8fdbad" providerId="LiveId" clId="{0C51297C-95DF-4208-8F1F-B3196D4CB199}" dt="2021-10-13T03:22:47.845" v="288" actId="164"/>
          <ac:spMkLst>
            <pc:docMk/>
            <pc:sldMk cId="1899486699" sldId="288"/>
            <ac:spMk id="24" creationId="{3B0ECADE-0C79-EB4B-AFE3-8473041D719F}"/>
          </ac:spMkLst>
        </pc:spChg>
        <pc:spChg chg="mod topLvl">
          <ac:chgData name="Chen Zhaodong" userId="214136a54c8fdbad" providerId="LiveId" clId="{0C51297C-95DF-4208-8F1F-B3196D4CB199}" dt="2021-10-13T03:22:47.845" v="288" actId="164"/>
          <ac:spMkLst>
            <pc:docMk/>
            <pc:sldMk cId="1899486699" sldId="288"/>
            <ac:spMk id="25" creationId="{1EEB28FB-89DA-DF4A-8F28-74EDE5EDACEB}"/>
          </ac:spMkLst>
        </pc:spChg>
        <pc:spChg chg="mod topLvl">
          <ac:chgData name="Chen Zhaodong" userId="214136a54c8fdbad" providerId="LiveId" clId="{0C51297C-95DF-4208-8F1F-B3196D4CB199}" dt="2021-10-13T03:22:47.845" v="288" actId="164"/>
          <ac:spMkLst>
            <pc:docMk/>
            <pc:sldMk cId="1899486699" sldId="288"/>
            <ac:spMk id="26" creationId="{BCD12B6A-B7BB-544B-9A24-E8CD06DDD142}"/>
          </ac:spMkLst>
        </pc:spChg>
        <pc:spChg chg="mod topLvl">
          <ac:chgData name="Chen Zhaodong" userId="214136a54c8fdbad" providerId="LiveId" clId="{0C51297C-95DF-4208-8F1F-B3196D4CB199}" dt="2021-10-13T03:22:47.845" v="288" actId="164"/>
          <ac:spMkLst>
            <pc:docMk/>
            <pc:sldMk cId="1899486699" sldId="288"/>
            <ac:spMk id="27" creationId="{09A30C74-6473-6C41-AE53-82AAA77947F6}"/>
          </ac:spMkLst>
        </pc:spChg>
        <pc:spChg chg="mod topLvl">
          <ac:chgData name="Chen Zhaodong" userId="214136a54c8fdbad" providerId="LiveId" clId="{0C51297C-95DF-4208-8F1F-B3196D4CB199}" dt="2021-10-13T03:22:47.845" v="288" actId="164"/>
          <ac:spMkLst>
            <pc:docMk/>
            <pc:sldMk cId="1899486699" sldId="288"/>
            <ac:spMk id="28" creationId="{50676FE8-1FD1-7340-936E-F864E6A2C4AA}"/>
          </ac:spMkLst>
        </pc:spChg>
        <pc:spChg chg="mod topLvl">
          <ac:chgData name="Chen Zhaodong" userId="214136a54c8fdbad" providerId="LiveId" clId="{0C51297C-95DF-4208-8F1F-B3196D4CB199}" dt="2021-10-13T03:22:47.845" v="288" actId="164"/>
          <ac:spMkLst>
            <pc:docMk/>
            <pc:sldMk cId="1899486699" sldId="288"/>
            <ac:spMk id="29" creationId="{2FE97230-7099-F74A-A0CB-4C3661B13D71}"/>
          </ac:spMkLst>
        </pc:spChg>
        <pc:spChg chg="mod topLvl">
          <ac:chgData name="Chen Zhaodong" userId="214136a54c8fdbad" providerId="LiveId" clId="{0C51297C-95DF-4208-8F1F-B3196D4CB199}" dt="2021-10-13T03:22:47.845" v="288" actId="164"/>
          <ac:spMkLst>
            <pc:docMk/>
            <pc:sldMk cId="1899486699" sldId="288"/>
            <ac:spMk id="30" creationId="{9E36F4CD-E358-4E43-BC4B-97602A9CBF66}"/>
          </ac:spMkLst>
        </pc:spChg>
        <pc:spChg chg="mod topLvl">
          <ac:chgData name="Chen Zhaodong" userId="214136a54c8fdbad" providerId="LiveId" clId="{0C51297C-95DF-4208-8F1F-B3196D4CB199}" dt="2021-10-13T03:20:54.934" v="285" actId="164"/>
          <ac:spMkLst>
            <pc:docMk/>
            <pc:sldMk cId="1899486699" sldId="288"/>
            <ac:spMk id="31" creationId="{DFE1BF2F-939F-D740-8268-67A897122ABC}"/>
          </ac:spMkLst>
        </pc:spChg>
        <pc:spChg chg="mod topLvl">
          <ac:chgData name="Chen Zhaodong" userId="214136a54c8fdbad" providerId="LiveId" clId="{0C51297C-95DF-4208-8F1F-B3196D4CB199}" dt="2021-10-13T05:06:30.812" v="774" actId="1036"/>
          <ac:spMkLst>
            <pc:docMk/>
            <pc:sldMk cId="1899486699" sldId="288"/>
            <ac:spMk id="34" creationId="{B27E2360-C83D-514F-AE9D-FC3205000A49}"/>
          </ac:spMkLst>
        </pc:spChg>
        <pc:spChg chg="mod topLvl">
          <ac:chgData name="Chen Zhaodong" userId="214136a54c8fdbad" providerId="LiveId" clId="{0C51297C-95DF-4208-8F1F-B3196D4CB199}" dt="2021-10-13T05:06:30.812" v="774" actId="1036"/>
          <ac:spMkLst>
            <pc:docMk/>
            <pc:sldMk cId="1899486699" sldId="288"/>
            <ac:spMk id="37" creationId="{FEB63E49-E98C-D84B-8F9A-9A7BA0604AEC}"/>
          </ac:spMkLst>
        </pc:spChg>
        <pc:spChg chg="mod topLvl">
          <ac:chgData name="Chen Zhaodong" userId="214136a54c8fdbad" providerId="LiveId" clId="{0C51297C-95DF-4208-8F1F-B3196D4CB199}" dt="2021-10-13T05:06:30.812" v="774" actId="1036"/>
          <ac:spMkLst>
            <pc:docMk/>
            <pc:sldMk cId="1899486699" sldId="288"/>
            <ac:spMk id="39" creationId="{BC632B48-8B75-704F-A646-B763AB5AE32D}"/>
          </ac:spMkLst>
        </pc:spChg>
        <pc:spChg chg="mod topLvl">
          <ac:chgData name="Chen Zhaodong" userId="214136a54c8fdbad" providerId="LiveId" clId="{0C51297C-95DF-4208-8F1F-B3196D4CB199}" dt="2021-10-13T05:06:30.812" v="774" actId="1036"/>
          <ac:spMkLst>
            <pc:docMk/>
            <pc:sldMk cId="1899486699" sldId="288"/>
            <ac:spMk id="40" creationId="{32A95C65-0B05-FA43-A59F-233FBEFE083C}"/>
          </ac:spMkLst>
        </pc:spChg>
        <pc:spChg chg="mod topLvl">
          <ac:chgData name="Chen Zhaodong" userId="214136a54c8fdbad" providerId="LiveId" clId="{0C51297C-95DF-4208-8F1F-B3196D4CB199}" dt="2021-10-13T05:06:30.812" v="774" actId="1036"/>
          <ac:spMkLst>
            <pc:docMk/>
            <pc:sldMk cId="1899486699" sldId="288"/>
            <ac:spMk id="46" creationId="{0A2CAD4B-BE4E-7D42-82DE-E10EF4C1055A}"/>
          </ac:spMkLst>
        </pc:spChg>
        <pc:spChg chg="mod topLvl">
          <ac:chgData name="Chen Zhaodong" userId="214136a54c8fdbad" providerId="LiveId" clId="{0C51297C-95DF-4208-8F1F-B3196D4CB199}" dt="2021-10-13T03:47:25.506" v="439" actId="1076"/>
          <ac:spMkLst>
            <pc:docMk/>
            <pc:sldMk cId="1899486699" sldId="288"/>
            <ac:spMk id="51" creationId="{68EFA506-5FCC-2943-B83A-20F657454AB4}"/>
          </ac:spMkLst>
        </pc:spChg>
        <pc:spChg chg="del mod topLvl">
          <ac:chgData name="Chen Zhaodong" userId="214136a54c8fdbad" providerId="LiveId" clId="{0C51297C-95DF-4208-8F1F-B3196D4CB199}" dt="2021-10-13T03:15:20.042" v="265" actId="478"/>
          <ac:spMkLst>
            <pc:docMk/>
            <pc:sldMk cId="1899486699" sldId="288"/>
            <ac:spMk id="52" creationId="{A8EF299F-BF02-EF4D-A886-B050527CE06A}"/>
          </ac:spMkLst>
        </pc:spChg>
        <pc:spChg chg="add mod">
          <ac:chgData name="Chen Zhaodong" userId="214136a54c8fdbad" providerId="LiveId" clId="{0C51297C-95DF-4208-8F1F-B3196D4CB199}" dt="2021-10-13T03:48:18.806" v="440" actId="1076"/>
          <ac:spMkLst>
            <pc:docMk/>
            <pc:sldMk cId="1899486699" sldId="288"/>
            <ac:spMk id="69" creationId="{F0EC50B4-CED1-4E63-8717-8FF546EE0F64}"/>
          </ac:spMkLst>
        </pc:spChg>
        <pc:spChg chg="add mod">
          <ac:chgData name="Chen Zhaodong" userId="214136a54c8fdbad" providerId="LiveId" clId="{0C51297C-95DF-4208-8F1F-B3196D4CB199}" dt="2021-10-13T03:52:53.639" v="456" actId="164"/>
          <ac:spMkLst>
            <pc:docMk/>
            <pc:sldMk cId="1899486699" sldId="288"/>
            <ac:spMk id="70" creationId="{A8B371F0-3AB7-4D90-99B8-B3FAA5098684}"/>
          </ac:spMkLst>
        </pc:spChg>
        <pc:spChg chg="add mod">
          <ac:chgData name="Chen Zhaodong" userId="214136a54c8fdbad" providerId="LiveId" clId="{0C51297C-95DF-4208-8F1F-B3196D4CB199}" dt="2021-10-13T03:52:53.639" v="456" actId="164"/>
          <ac:spMkLst>
            <pc:docMk/>
            <pc:sldMk cId="1899486699" sldId="288"/>
            <ac:spMk id="73" creationId="{69C3DCAB-3D12-42B3-84C1-FCF8D5988BF8}"/>
          </ac:spMkLst>
        </pc:spChg>
        <pc:spChg chg="add mod">
          <ac:chgData name="Chen Zhaodong" userId="214136a54c8fdbad" providerId="LiveId" clId="{0C51297C-95DF-4208-8F1F-B3196D4CB199}" dt="2021-10-13T05:06:30.812" v="774" actId="1036"/>
          <ac:spMkLst>
            <pc:docMk/>
            <pc:sldMk cId="1899486699" sldId="288"/>
            <ac:spMk id="74" creationId="{314C9C07-EFEC-4A02-BF8A-DAF307FFA387}"/>
          </ac:spMkLst>
        </pc:spChg>
        <pc:spChg chg="add mod">
          <ac:chgData name="Chen Zhaodong" userId="214136a54c8fdbad" providerId="LiveId" clId="{0C51297C-95DF-4208-8F1F-B3196D4CB199}" dt="2021-10-13T05:06:30.812" v="774" actId="1036"/>
          <ac:spMkLst>
            <pc:docMk/>
            <pc:sldMk cId="1899486699" sldId="288"/>
            <ac:spMk id="75" creationId="{D2CB78D1-A17B-4B38-A75E-C4A31C46A60D}"/>
          </ac:spMkLst>
        </pc:spChg>
        <pc:spChg chg="add mod">
          <ac:chgData name="Chen Zhaodong" userId="214136a54c8fdbad" providerId="LiveId" clId="{0C51297C-95DF-4208-8F1F-B3196D4CB199}" dt="2021-10-13T05:06:30.812" v="774" actId="1036"/>
          <ac:spMkLst>
            <pc:docMk/>
            <pc:sldMk cId="1899486699" sldId="288"/>
            <ac:spMk id="76" creationId="{DB0B88E5-4D63-4A40-BEAE-336E9B2812D4}"/>
          </ac:spMkLst>
        </pc:spChg>
        <pc:spChg chg="add mod">
          <ac:chgData name="Chen Zhaodong" userId="214136a54c8fdbad" providerId="LiveId" clId="{0C51297C-95DF-4208-8F1F-B3196D4CB199}" dt="2021-10-13T05:06:34.091" v="775" actId="1076"/>
          <ac:spMkLst>
            <pc:docMk/>
            <pc:sldMk cId="1899486699" sldId="288"/>
            <ac:spMk id="79" creationId="{3900363D-650F-4189-A60B-2FD950C57B85}"/>
          </ac:spMkLst>
        </pc:spChg>
        <pc:spChg chg="add mod">
          <ac:chgData name="Chen Zhaodong" userId="214136a54c8fdbad" providerId="LiveId" clId="{0C51297C-95DF-4208-8F1F-B3196D4CB199}" dt="2021-10-13T05:06:30.812" v="774" actId="1036"/>
          <ac:spMkLst>
            <pc:docMk/>
            <pc:sldMk cId="1899486699" sldId="288"/>
            <ac:spMk id="80" creationId="{A599DCC5-E6C2-4E09-BE79-2980188C47E2}"/>
          </ac:spMkLst>
        </pc:spChg>
        <pc:spChg chg="add mod">
          <ac:chgData name="Chen Zhaodong" userId="214136a54c8fdbad" providerId="LiveId" clId="{0C51297C-95DF-4208-8F1F-B3196D4CB199}" dt="2021-10-13T05:06:30.812" v="774" actId="1036"/>
          <ac:spMkLst>
            <pc:docMk/>
            <pc:sldMk cId="1899486699" sldId="288"/>
            <ac:spMk id="81" creationId="{236B80B2-3959-4BF7-BF2D-816B79B53D24}"/>
          </ac:spMkLst>
        </pc:spChg>
        <pc:grpChg chg="add del mod">
          <ac:chgData name="Chen Zhaodong" userId="214136a54c8fdbad" providerId="LiveId" clId="{0C51297C-95DF-4208-8F1F-B3196D4CB199}" dt="2021-10-13T03:15:34.943" v="269" actId="165"/>
          <ac:grpSpMkLst>
            <pc:docMk/>
            <pc:sldMk cId="1899486699" sldId="288"/>
            <ac:grpSpMk id="42" creationId="{3814C2DF-F251-4DCB-826C-0E769A184976}"/>
          </ac:grpSpMkLst>
        </pc:grpChg>
        <pc:grpChg chg="del">
          <ac:chgData name="Chen Zhaodong" userId="214136a54c8fdbad" providerId="LiveId" clId="{0C51297C-95DF-4208-8F1F-B3196D4CB199}" dt="2021-10-13T03:11:29.589" v="260" actId="165"/>
          <ac:grpSpMkLst>
            <pc:docMk/>
            <pc:sldMk cId="1899486699" sldId="288"/>
            <ac:grpSpMk id="54" creationId="{A067413C-8B2B-D14E-A494-DA2F4F04D25E}"/>
          </ac:grpSpMkLst>
        </pc:grpChg>
        <pc:grpChg chg="add mod">
          <ac:chgData name="Chen Zhaodong" userId="214136a54c8fdbad" providerId="LiveId" clId="{0C51297C-95DF-4208-8F1F-B3196D4CB199}" dt="2021-10-13T03:20:37.485" v="282" actId="164"/>
          <ac:grpSpMkLst>
            <pc:docMk/>
            <pc:sldMk cId="1899486699" sldId="288"/>
            <ac:grpSpMk id="56" creationId="{80CC81E6-2858-432A-8DEB-ACAD0FEA7247}"/>
          </ac:grpSpMkLst>
        </pc:grpChg>
        <pc:grpChg chg="add del mod">
          <ac:chgData name="Chen Zhaodong" userId="214136a54c8fdbad" providerId="LiveId" clId="{0C51297C-95DF-4208-8F1F-B3196D4CB199}" dt="2021-10-13T05:06:30.812" v="774" actId="1036"/>
          <ac:grpSpMkLst>
            <pc:docMk/>
            <pc:sldMk cId="1899486699" sldId="288"/>
            <ac:grpSpMk id="57" creationId="{66AB4B87-EBC9-4CF7-BC32-A985A6DDBCD4}"/>
          </ac:grpSpMkLst>
        </pc:grpChg>
        <pc:grpChg chg="add mod">
          <ac:chgData name="Chen Zhaodong" userId="214136a54c8fdbad" providerId="LiveId" clId="{0C51297C-95DF-4208-8F1F-B3196D4CB199}" dt="2021-10-13T03:29:18.450" v="294" actId="164"/>
          <ac:grpSpMkLst>
            <pc:docMk/>
            <pc:sldMk cId="1899486699" sldId="288"/>
            <ac:grpSpMk id="58" creationId="{5837B4A6-6268-4886-873F-0B141241ADF5}"/>
          </ac:grpSpMkLst>
        </pc:grpChg>
        <pc:grpChg chg="add mod">
          <ac:chgData name="Chen Zhaodong" userId="214136a54c8fdbad" providerId="LiveId" clId="{0C51297C-95DF-4208-8F1F-B3196D4CB199}" dt="2021-10-13T03:52:57.603" v="457" actId="164"/>
          <ac:grpSpMkLst>
            <pc:docMk/>
            <pc:sldMk cId="1899486699" sldId="288"/>
            <ac:grpSpMk id="59" creationId="{F440D17F-8A17-40F1-9915-18BF077752E7}"/>
          </ac:grpSpMkLst>
        </pc:grpChg>
        <pc:grpChg chg="add mod">
          <ac:chgData name="Chen Zhaodong" userId="214136a54c8fdbad" providerId="LiveId" clId="{0C51297C-95DF-4208-8F1F-B3196D4CB199}" dt="2021-10-13T03:52:57.603" v="457" actId="164"/>
          <ac:grpSpMkLst>
            <pc:docMk/>
            <pc:sldMk cId="1899486699" sldId="288"/>
            <ac:grpSpMk id="77" creationId="{2E7715EF-2E5A-4821-B45F-C9EA1E1E8A12}"/>
          </ac:grpSpMkLst>
        </pc:grpChg>
        <pc:grpChg chg="add mod">
          <ac:chgData name="Chen Zhaodong" userId="214136a54c8fdbad" providerId="LiveId" clId="{0C51297C-95DF-4208-8F1F-B3196D4CB199}" dt="2021-10-13T05:06:30.812" v="774" actId="1036"/>
          <ac:grpSpMkLst>
            <pc:docMk/>
            <pc:sldMk cId="1899486699" sldId="288"/>
            <ac:grpSpMk id="78" creationId="{8AE1BCA5-FE5D-43A8-BF9E-08910475E106}"/>
          </ac:grpSpMkLst>
        </pc:grpChg>
        <pc:cxnChg chg="mod topLvl">
          <ac:chgData name="Chen Zhaodong" userId="214136a54c8fdbad" providerId="LiveId" clId="{0C51297C-95DF-4208-8F1F-B3196D4CB199}" dt="2021-10-13T05:06:30.812" v="774" actId="1036"/>
          <ac:cxnSpMkLst>
            <pc:docMk/>
            <pc:sldMk cId="1899486699" sldId="288"/>
            <ac:cxnSpMk id="32" creationId="{DCE343FC-BFC8-DB45-87C1-6315B7C52466}"/>
          </ac:cxnSpMkLst>
        </pc:cxnChg>
        <pc:cxnChg chg="mod topLvl">
          <ac:chgData name="Chen Zhaodong" userId="214136a54c8fdbad" providerId="LiveId" clId="{0C51297C-95DF-4208-8F1F-B3196D4CB199}" dt="2021-10-13T05:06:30.812" v="774" actId="1036"/>
          <ac:cxnSpMkLst>
            <pc:docMk/>
            <pc:sldMk cId="1899486699" sldId="288"/>
            <ac:cxnSpMk id="33" creationId="{31771E76-83A5-0D42-98CB-766521158B7F}"/>
          </ac:cxnSpMkLst>
        </pc:cxnChg>
        <pc:cxnChg chg="mod topLvl">
          <ac:chgData name="Chen Zhaodong" userId="214136a54c8fdbad" providerId="LiveId" clId="{0C51297C-95DF-4208-8F1F-B3196D4CB199}" dt="2021-10-13T05:06:30.812" v="774" actId="1036"/>
          <ac:cxnSpMkLst>
            <pc:docMk/>
            <pc:sldMk cId="1899486699" sldId="288"/>
            <ac:cxnSpMk id="35" creationId="{59C17EDB-C934-4246-8936-5DF0834315E1}"/>
          </ac:cxnSpMkLst>
        </pc:cxnChg>
        <pc:cxnChg chg="mod topLvl">
          <ac:chgData name="Chen Zhaodong" userId="214136a54c8fdbad" providerId="LiveId" clId="{0C51297C-95DF-4208-8F1F-B3196D4CB199}" dt="2021-10-13T05:06:30.812" v="774" actId="1036"/>
          <ac:cxnSpMkLst>
            <pc:docMk/>
            <pc:sldMk cId="1899486699" sldId="288"/>
            <ac:cxnSpMk id="36" creationId="{8F9548F4-3D25-AF4C-94BD-A315AF043D2F}"/>
          </ac:cxnSpMkLst>
        </pc:cxnChg>
        <pc:cxnChg chg="mod topLvl">
          <ac:chgData name="Chen Zhaodong" userId="214136a54c8fdbad" providerId="LiveId" clId="{0C51297C-95DF-4208-8F1F-B3196D4CB199}" dt="2021-10-13T05:06:30.812" v="774" actId="1036"/>
          <ac:cxnSpMkLst>
            <pc:docMk/>
            <pc:sldMk cId="1899486699" sldId="288"/>
            <ac:cxnSpMk id="38" creationId="{2F3EA6D0-D146-684C-8F58-01E897B0569F}"/>
          </ac:cxnSpMkLst>
        </pc:cxnChg>
        <pc:cxnChg chg="mod topLvl">
          <ac:chgData name="Chen Zhaodong" userId="214136a54c8fdbad" providerId="LiveId" clId="{0C51297C-95DF-4208-8F1F-B3196D4CB199}" dt="2021-10-13T05:06:30.812" v="774" actId="1036"/>
          <ac:cxnSpMkLst>
            <pc:docMk/>
            <pc:sldMk cId="1899486699" sldId="288"/>
            <ac:cxnSpMk id="41" creationId="{FB95BDBC-5C18-0248-8D38-1C1A24C7EFC4}"/>
          </ac:cxnSpMkLst>
        </pc:cxnChg>
        <pc:cxnChg chg="mod topLvl">
          <ac:chgData name="Chen Zhaodong" userId="214136a54c8fdbad" providerId="LiveId" clId="{0C51297C-95DF-4208-8F1F-B3196D4CB199}" dt="2021-10-13T05:06:30.812" v="774" actId="1036"/>
          <ac:cxnSpMkLst>
            <pc:docMk/>
            <pc:sldMk cId="1899486699" sldId="288"/>
            <ac:cxnSpMk id="44" creationId="{889A3949-79A6-C445-BF58-A943842C778B}"/>
          </ac:cxnSpMkLst>
        </pc:cxnChg>
        <pc:cxnChg chg="mod topLvl">
          <ac:chgData name="Chen Zhaodong" userId="214136a54c8fdbad" providerId="LiveId" clId="{0C51297C-95DF-4208-8F1F-B3196D4CB199}" dt="2021-10-13T05:06:30.812" v="774" actId="1036"/>
          <ac:cxnSpMkLst>
            <pc:docMk/>
            <pc:sldMk cId="1899486699" sldId="288"/>
            <ac:cxnSpMk id="45" creationId="{E1BCF685-7FD9-EC48-9CF9-09C736A8A566}"/>
          </ac:cxnSpMkLst>
        </pc:cxnChg>
        <pc:cxnChg chg="mod topLvl">
          <ac:chgData name="Chen Zhaodong" userId="214136a54c8fdbad" providerId="LiveId" clId="{0C51297C-95DF-4208-8F1F-B3196D4CB199}" dt="2021-10-13T03:22:47.845" v="288" actId="164"/>
          <ac:cxnSpMkLst>
            <pc:docMk/>
            <pc:sldMk cId="1899486699" sldId="288"/>
            <ac:cxnSpMk id="47" creationId="{A2E9D94E-C43C-0A45-B665-3DDE09ADB534}"/>
          </ac:cxnSpMkLst>
        </pc:cxnChg>
        <pc:cxnChg chg="mod topLvl">
          <ac:chgData name="Chen Zhaodong" userId="214136a54c8fdbad" providerId="LiveId" clId="{0C51297C-95DF-4208-8F1F-B3196D4CB199}" dt="2021-10-13T03:22:47.845" v="288" actId="164"/>
          <ac:cxnSpMkLst>
            <pc:docMk/>
            <pc:sldMk cId="1899486699" sldId="288"/>
            <ac:cxnSpMk id="48" creationId="{4C97170F-A058-BB41-8F69-C24056927A71}"/>
          </ac:cxnSpMkLst>
        </pc:cxnChg>
        <pc:cxnChg chg="mod topLvl">
          <ac:chgData name="Chen Zhaodong" userId="214136a54c8fdbad" providerId="LiveId" clId="{0C51297C-95DF-4208-8F1F-B3196D4CB199}" dt="2021-10-13T03:22:47.845" v="288" actId="164"/>
          <ac:cxnSpMkLst>
            <pc:docMk/>
            <pc:sldMk cId="1899486699" sldId="288"/>
            <ac:cxnSpMk id="49" creationId="{CB849A6B-7F41-8444-98CF-E4113A265AF5}"/>
          </ac:cxnSpMkLst>
        </pc:cxnChg>
        <pc:cxnChg chg="mod topLvl">
          <ac:chgData name="Chen Zhaodong" userId="214136a54c8fdbad" providerId="LiveId" clId="{0C51297C-95DF-4208-8F1F-B3196D4CB199}" dt="2021-10-13T03:22:47.845" v="288" actId="164"/>
          <ac:cxnSpMkLst>
            <pc:docMk/>
            <pc:sldMk cId="1899486699" sldId="288"/>
            <ac:cxnSpMk id="50" creationId="{C3B2AF23-A7A2-A64B-91DB-858D073B4971}"/>
          </ac:cxnSpMkLst>
        </pc:cxnChg>
        <pc:cxnChg chg="mod topLvl">
          <ac:chgData name="Chen Zhaodong" userId="214136a54c8fdbad" providerId="LiveId" clId="{0C51297C-95DF-4208-8F1F-B3196D4CB199}" dt="2021-10-13T05:06:30.812" v="774" actId="1036"/>
          <ac:cxnSpMkLst>
            <pc:docMk/>
            <pc:sldMk cId="1899486699" sldId="288"/>
            <ac:cxnSpMk id="53" creationId="{3C4F26AC-1499-D947-8655-9DF71A0A3BC0}"/>
          </ac:cxnSpMkLst>
        </pc:cxnChg>
        <pc:cxnChg chg="add mod">
          <ac:chgData name="Chen Zhaodong" userId="214136a54c8fdbad" providerId="LiveId" clId="{0C51297C-95DF-4208-8F1F-B3196D4CB199}" dt="2021-10-13T03:52:53.639" v="456" actId="164"/>
          <ac:cxnSpMkLst>
            <pc:docMk/>
            <pc:sldMk cId="1899486699" sldId="288"/>
            <ac:cxnSpMk id="71" creationId="{D9D7E61D-4AC4-4F0E-9844-DA12D83CFD99}"/>
          </ac:cxnSpMkLst>
        </pc:cxnChg>
        <pc:cxnChg chg="add mod">
          <ac:chgData name="Chen Zhaodong" userId="214136a54c8fdbad" providerId="LiveId" clId="{0C51297C-95DF-4208-8F1F-B3196D4CB199}" dt="2021-10-13T03:52:53.639" v="456" actId="164"/>
          <ac:cxnSpMkLst>
            <pc:docMk/>
            <pc:sldMk cId="1899486699" sldId="288"/>
            <ac:cxnSpMk id="72" creationId="{3FEA9EB4-79CC-4968-99B6-92223E5DDD1F}"/>
          </ac:cxnSpMkLst>
        </pc:cxnChg>
      </pc:sldChg>
      <pc:sldChg chg="addSp delSp modSp mod ord delAnim modAnim">
        <pc:chgData name="Chen Zhaodong" userId="214136a54c8fdbad" providerId="LiveId" clId="{0C51297C-95DF-4208-8F1F-B3196D4CB199}" dt="2021-10-13T06:49:03.982" v="1434" actId="1037"/>
        <pc:sldMkLst>
          <pc:docMk/>
          <pc:sldMk cId="4131944218" sldId="289"/>
        </pc:sldMkLst>
        <pc:spChg chg="del mod">
          <ac:chgData name="Chen Zhaodong" userId="214136a54c8fdbad" providerId="LiveId" clId="{0C51297C-95DF-4208-8F1F-B3196D4CB199}" dt="2021-10-13T06:14:38.452" v="954" actId="478"/>
          <ac:spMkLst>
            <pc:docMk/>
            <pc:sldMk cId="4131944218" sldId="289"/>
            <ac:spMk id="3" creationId="{AC78102D-0258-3E4B-9965-F28D8EC963A8}"/>
          </ac:spMkLst>
        </pc:spChg>
        <pc:spChg chg="add mod">
          <ac:chgData name="Chen Zhaodong" userId="214136a54c8fdbad" providerId="LiveId" clId="{0C51297C-95DF-4208-8F1F-B3196D4CB199}" dt="2021-10-13T06:14:48.177" v="956" actId="1076"/>
          <ac:spMkLst>
            <pc:docMk/>
            <pc:sldMk cId="4131944218" sldId="289"/>
            <ac:spMk id="14" creationId="{C441B8D0-4B97-402C-91FC-9BA2B20CD81B}"/>
          </ac:spMkLst>
        </pc:spChg>
        <pc:spChg chg="add del mod">
          <ac:chgData name="Chen Zhaodong" userId="214136a54c8fdbad" providerId="LiveId" clId="{0C51297C-95DF-4208-8F1F-B3196D4CB199}" dt="2021-10-13T06:14:42.912" v="955" actId="478"/>
          <ac:spMkLst>
            <pc:docMk/>
            <pc:sldMk cId="4131944218" sldId="289"/>
            <ac:spMk id="33" creationId="{EAAA72E4-9EE2-464C-B694-F91628B44098}"/>
          </ac:spMkLst>
        </pc:spChg>
        <pc:spChg chg="mod">
          <ac:chgData name="Chen Zhaodong" userId="214136a54c8fdbad" providerId="LiveId" clId="{0C51297C-95DF-4208-8F1F-B3196D4CB199}" dt="2021-10-13T05:35:12.534" v="785" actId="164"/>
          <ac:spMkLst>
            <pc:docMk/>
            <pc:sldMk cId="4131944218" sldId="289"/>
            <ac:spMk id="42" creationId="{9AE57AF5-84A4-CB4C-A196-244409AF16A8}"/>
          </ac:spMkLst>
        </pc:spChg>
        <pc:spChg chg="mod">
          <ac:chgData name="Chen Zhaodong" userId="214136a54c8fdbad" providerId="LiveId" clId="{0C51297C-95DF-4208-8F1F-B3196D4CB199}" dt="2021-10-13T05:35:12.534" v="785" actId="164"/>
          <ac:spMkLst>
            <pc:docMk/>
            <pc:sldMk cId="4131944218" sldId="289"/>
            <ac:spMk id="43" creationId="{012C741A-F2E2-A74B-8035-01081A737CC3}"/>
          </ac:spMkLst>
        </pc:spChg>
        <pc:spChg chg="mod">
          <ac:chgData name="Chen Zhaodong" userId="214136a54c8fdbad" providerId="LiveId" clId="{0C51297C-95DF-4208-8F1F-B3196D4CB199}" dt="2021-10-13T05:35:12.534" v="785" actId="164"/>
          <ac:spMkLst>
            <pc:docMk/>
            <pc:sldMk cId="4131944218" sldId="289"/>
            <ac:spMk id="44" creationId="{318BF663-9778-A846-B6CF-0A030A8BD6AF}"/>
          </ac:spMkLst>
        </pc:spChg>
        <pc:spChg chg="mod">
          <ac:chgData name="Chen Zhaodong" userId="214136a54c8fdbad" providerId="LiveId" clId="{0C51297C-95DF-4208-8F1F-B3196D4CB199}" dt="2021-10-13T05:35:12.534" v="785" actId="164"/>
          <ac:spMkLst>
            <pc:docMk/>
            <pc:sldMk cId="4131944218" sldId="289"/>
            <ac:spMk id="45" creationId="{7E02B0EE-8FB1-2E4F-988E-CA3FDAC520EA}"/>
          </ac:spMkLst>
        </pc:spChg>
        <pc:spChg chg="mod">
          <ac:chgData name="Chen Zhaodong" userId="214136a54c8fdbad" providerId="LiveId" clId="{0C51297C-95DF-4208-8F1F-B3196D4CB199}" dt="2021-10-13T05:35:12.534" v="785" actId="164"/>
          <ac:spMkLst>
            <pc:docMk/>
            <pc:sldMk cId="4131944218" sldId="289"/>
            <ac:spMk id="46" creationId="{362471F1-4CE0-F64B-B241-F6B7162A72B8}"/>
          </ac:spMkLst>
        </pc:spChg>
        <pc:spChg chg="mod">
          <ac:chgData name="Chen Zhaodong" userId="214136a54c8fdbad" providerId="LiveId" clId="{0C51297C-95DF-4208-8F1F-B3196D4CB199}" dt="2021-10-13T05:35:12.534" v="785" actId="164"/>
          <ac:spMkLst>
            <pc:docMk/>
            <pc:sldMk cId="4131944218" sldId="289"/>
            <ac:spMk id="47" creationId="{E42BFDAD-D300-5E48-8C45-71DBE81C7B95}"/>
          </ac:spMkLst>
        </pc:spChg>
        <pc:spChg chg="mod">
          <ac:chgData name="Chen Zhaodong" userId="214136a54c8fdbad" providerId="LiveId" clId="{0C51297C-95DF-4208-8F1F-B3196D4CB199}" dt="2021-10-13T05:35:12.534" v="785" actId="164"/>
          <ac:spMkLst>
            <pc:docMk/>
            <pc:sldMk cId="4131944218" sldId="289"/>
            <ac:spMk id="48" creationId="{42524B4A-7B28-3048-9D79-E54F8665B458}"/>
          </ac:spMkLst>
        </pc:spChg>
        <pc:spChg chg="mod">
          <ac:chgData name="Chen Zhaodong" userId="214136a54c8fdbad" providerId="LiveId" clId="{0C51297C-95DF-4208-8F1F-B3196D4CB199}" dt="2021-10-13T05:35:12.534" v="785" actId="164"/>
          <ac:spMkLst>
            <pc:docMk/>
            <pc:sldMk cId="4131944218" sldId="289"/>
            <ac:spMk id="49" creationId="{AA199829-7215-4A43-9BFF-398A38C1FC25}"/>
          </ac:spMkLst>
        </pc:spChg>
        <pc:spChg chg="mod">
          <ac:chgData name="Chen Zhaodong" userId="214136a54c8fdbad" providerId="LiveId" clId="{0C51297C-95DF-4208-8F1F-B3196D4CB199}" dt="2021-10-13T05:35:12.534" v="785" actId="164"/>
          <ac:spMkLst>
            <pc:docMk/>
            <pc:sldMk cId="4131944218" sldId="289"/>
            <ac:spMk id="50" creationId="{B11B9F4E-0799-5140-91C8-028BFD12F14C}"/>
          </ac:spMkLst>
        </pc:spChg>
        <pc:spChg chg="mod">
          <ac:chgData name="Chen Zhaodong" userId="214136a54c8fdbad" providerId="LiveId" clId="{0C51297C-95DF-4208-8F1F-B3196D4CB199}" dt="2021-10-13T05:35:12.534" v="785" actId="164"/>
          <ac:spMkLst>
            <pc:docMk/>
            <pc:sldMk cId="4131944218" sldId="289"/>
            <ac:spMk id="51" creationId="{0128948E-B906-9147-808A-8AAC655DDE47}"/>
          </ac:spMkLst>
        </pc:spChg>
        <pc:spChg chg="mod">
          <ac:chgData name="Chen Zhaodong" userId="214136a54c8fdbad" providerId="LiveId" clId="{0C51297C-95DF-4208-8F1F-B3196D4CB199}" dt="2021-10-13T05:35:12.534" v="785" actId="164"/>
          <ac:spMkLst>
            <pc:docMk/>
            <pc:sldMk cId="4131944218" sldId="289"/>
            <ac:spMk id="52" creationId="{B44995F3-AEBF-0E4A-8699-9DFAF0F0A7D6}"/>
          </ac:spMkLst>
        </pc:spChg>
        <pc:spChg chg="mod">
          <ac:chgData name="Chen Zhaodong" userId="214136a54c8fdbad" providerId="LiveId" clId="{0C51297C-95DF-4208-8F1F-B3196D4CB199}" dt="2021-10-13T06:48:52.699" v="1416" actId="1076"/>
          <ac:spMkLst>
            <pc:docMk/>
            <pc:sldMk cId="4131944218" sldId="289"/>
            <ac:spMk id="53" creationId="{1E109AF8-BAA3-3D4B-9280-5CCAA01BA0CF}"/>
          </ac:spMkLst>
        </pc:spChg>
        <pc:spChg chg="mod">
          <ac:chgData name="Chen Zhaodong" userId="214136a54c8fdbad" providerId="LiveId" clId="{0C51297C-95DF-4208-8F1F-B3196D4CB199}" dt="2021-10-13T06:48:39.981" v="1412" actId="1076"/>
          <ac:spMkLst>
            <pc:docMk/>
            <pc:sldMk cId="4131944218" sldId="289"/>
            <ac:spMk id="54" creationId="{E03945F8-FA42-0145-8C40-8F240726474E}"/>
          </ac:spMkLst>
        </pc:spChg>
        <pc:spChg chg="mod">
          <ac:chgData name="Chen Zhaodong" userId="214136a54c8fdbad" providerId="LiveId" clId="{0C51297C-95DF-4208-8F1F-B3196D4CB199}" dt="2021-10-13T06:48:39.981" v="1412" actId="1076"/>
          <ac:spMkLst>
            <pc:docMk/>
            <pc:sldMk cId="4131944218" sldId="289"/>
            <ac:spMk id="55" creationId="{F9AF1E2D-AC28-704B-95CC-CA3D51CA41A0}"/>
          </ac:spMkLst>
        </pc:spChg>
        <pc:spChg chg="mod">
          <ac:chgData name="Chen Zhaodong" userId="214136a54c8fdbad" providerId="LiveId" clId="{0C51297C-95DF-4208-8F1F-B3196D4CB199}" dt="2021-10-13T06:48:39.981" v="1412" actId="1076"/>
          <ac:spMkLst>
            <pc:docMk/>
            <pc:sldMk cId="4131944218" sldId="289"/>
            <ac:spMk id="56" creationId="{9F01581C-D996-D54D-8488-95A1D809487D}"/>
          </ac:spMkLst>
        </pc:spChg>
        <pc:spChg chg="mod">
          <ac:chgData name="Chen Zhaodong" userId="214136a54c8fdbad" providerId="LiveId" clId="{0C51297C-95DF-4208-8F1F-B3196D4CB199}" dt="2021-10-13T05:35:12.534" v="785" actId="164"/>
          <ac:spMkLst>
            <pc:docMk/>
            <pc:sldMk cId="4131944218" sldId="289"/>
            <ac:spMk id="59" creationId="{3251C5A2-6FD6-8E49-AAB8-7E8D7A37BB48}"/>
          </ac:spMkLst>
        </pc:spChg>
        <pc:spChg chg="mod">
          <ac:chgData name="Chen Zhaodong" userId="214136a54c8fdbad" providerId="LiveId" clId="{0C51297C-95DF-4208-8F1F-B3196D4CB199}" dt="2021-10-13T05:35:12.534" v="785" actId="164"/>
          <ac:spMkLst>
            <pc:docMk/>
            <pc:sldMk cId="4131944218" sldId="289"/>
            <ac:spMk id="60" creationId="{B4BB95EE-D972-D045-834A-EE8E2E1ABAB0}"/>
          </ac:spMkLst>
        </pc:spChg>
        <pc:spChg chg="mod">
          <ac:chgData name="Chen Zhaodong" userId="214136a54c8fdbad" providerId="LiveId" clId="{0C51297C-95DF-4208-8F1F-B3196D4CB199}" dt="2021-10-13T05:59:07.340" v="865" actId="164"/>
          <ac:spMkLst>
            <pc:docMk/>
            <pc:sldMk cId="4131944218" sldId="289"/>
            <ac:spMk id="63" creationId="{5AB33982-3498-0A44-A1F1-28F9A11D1A65}"/>
          </ac:spMkLst>
        </pc:spChg>
        <pc:spChg chg="mod">
          <ac:chgData name="Chen Zhaodong" userId="214136a54c8fdbad" providerId="LiveId" clId="{0C51297C-95DF-4208-8F1F-B3196D4CB199}" dt="2021-10-13T05:47:06.570" v="814" actId="164"/>
          <ac:spMkLst>
            <pc:docMk/>
            <pc:sldMk cId="4131944218" sldId="289"/>
            <ac:spMk id="68" creationId="{ACE4BCB9-6D59-6C48-86BA-0A4C6CFF1B5C}"/>
          </ac:spMkLst>
        </pc:spChg>
        <pc:spChg chg="mod topLvl">
          <ac:chgData name="Chen Zhaodong" userId="214136a54c8fdbad" providerId="LiveId" clId="{0C51297C-95DF-4208-8F1F-B3196D4CB199}" dt="2021-10-13T06:14:48.177" v="956" actId="1076"/>
          <ac:spMkLst>
            <pc:docMk/>
            <pc:sldMk cId="4131944218" sldId="289"/>
            <ac:spMk id="73" creationId="{D4B8D7F2-5C16-2A4F-A173-7CB93068BD7B}"/>
          </ac:spMkLst>
        </pc:spChg>
        <pc:spChg chg="mod topLvl">
          <ac:chgData name="Chen Zhaodong" userId="214136a54c8fdbad" providerId="LiveId" clId="{0C51297C-95DF-4208-8F1F-B3196D4CB199}" dt="2021-10-13T06:14:48.177" v="956" actId="1076"/>
          <ac:spMkLst>
            <pc:docMk/>
            <pc:sldMk cId="4131944218" sldId="289"/>
            <ac:spMk id="74" creationId="{24435582-1D48-C84C-891D-501F47575C9E}"/>
          </ac:spMkLst>
        </pc:spChg>
        <pc:spChg chg="mod topLvl">
          <ac:chgData name="Chen Zhaodong" userId="214136a54c8fdbad" providerId="LiveId" clId="{0C51297C-95DF-4208-8F1F-B3196D4CB199}" dt="2021-10-13T06:14:48.177" v="956" actId="1076"/>
          <ac:spMkLst>
            <pc:docMk/>
            <pc:sldMk cId="4131944218" sldId="289"/>
            <ac:spMk id="75" creationId="{D15B8B21-C852-7546-9EA5-08BC4E3A04CC}"/>
          </ac:spMkLst>
        </pc:spChg>
        <pc:spChg chg="mod topLvl">
          <ac:chgData name="Chen Zhaodong" userId="214136a54c8fdbad" providerId="LiveId" clId="{0C51297C-95DF-4208-8F1F-B3196D4CB199}" dt="2021-10-13T06:14:48.177" v="956" actId="1076"/>
          <ac:spMkLst>
            <pc:docMk/>
            <pc:sldMk cId="4131944218" sldId="289"/>
            <ac:spMk id="76" creationId="{03B96C33-FC90-B842-84A2-C8AD2A9ED054}"/>
          </ac:spMkLst>
        </pc:spChg>
        <pc:spChg chg="mod topLvl">
          <ac:chgData name="Chen Zhaodong" userId="214136a54c8fdbad" providerId="LiveId" clId="{0C51297C-95DF-4208-8F1F-B3196D4CB199}" dt="2021-10-13T06:14:48.177" v="956" actId="1076"/>
          <ac:spMkLst>
            <pc:docMk/>
            <pc:sldMk cId="4131944218" sldId="289"/>
            <ac:spMk id="77" creationId="{3E1253F4-9715-9E44-887F-17BB64B616FC}"/>
          </ac:spMkLst>
        </pc:spChg>
        <pc:spChg chg="mod topLvl">
          <ac:chgData name="Chen Zhaodong" userId="214136a54c8fdbad" providerId="LiveId" clId="{0C51297C-95DF-4208-8F1F-B3196D4CB199}" dt="2021-10-13T06:14:48.177" v="956" actId="1076"/>
          <ac:spMkLst>
            <pc:docMk/>
            <pc:sldMk cId="4131944218" sldId="289"/>
            <ac:spMk id="78" creationId="{D0D61FA7-C2A6-524C-AD5D-90261909FC7C}"/>
          </ac:spMkLst>
        </pc:spChg>
        <pc:spChg chg="mod topLvl">
          <ac:chgData name="Chen Zhaodong" userId="214136a54c8fdbad" providerId="LiveId" clId="{0C51297C-95DF-4208-8F1F-B3196D4CB199}" dt="2021-10-13T06:14:48.177" v="956" actId="1076"/>
          <ac:spMkLst>
            <pc:docMk/>
            <pc:sldMk cId="4131944218" sldId="289"/>
            <ac:spMk id="79" creationId="{668BF7ED-70AC-C14A-8311-4CA9E6B73DC0}"/>
          </ac:spMkLst>
        </pc:spChg>
        <pc:spChg chg="mod topLvl">
          <ac:chgData name="Chen Zhaodong" userId="214136a54c8fdbad" providerId="LiveId" clId="{0C51297C-95DF-4208-8F1F-B3196D4CB199}" dt="2021-10-13T06:14:48.177" v="956" actId="1076"/>
          <ac:spMkLst>
            <pc:docMk/>
            <pc:sldMk cId="4131944218" sldId="289"/>
            <ac:spMk id="80" creationId="{D7D8217C-DD3F-EA45-A177-B3D28C0635A5}"/>
          </ac:spMkLst>
        </pc:spChg>
        <pc:spChg chg="mod topLvl">
          <ac:chgData name="Chen Zhaodong" userId="214136a54c8fdbad" providerId="LiveId" clId="{0C51297C-95DF-4208-8F1F-B3196D4CB199}" dt="2021-10-13T06:14:48.177" v="956" actId="1076"/>
          <ac:spMkLst>
            <pc:docMk/>
            <pc:sldMk cId="4131944218" sldId="289"/>
            <ac:spMk id="81" creationId="{7D3ED1F4-2549-E241-B685-8E3E6878DF60}"/>
          </ac:spMkLst>
        </pc:spChg>
        <pc:spChg chg="mod topLvl">
          <ac:chgData name="Chen Zhaodong" userId="214136a54c8fdbad" providerId="LiveId" clId="{0C51297C-95DF-4208-8F1F-B3196D4CB199}" dt="2021-10-13T06:14:48.177" v="956" actId="1076"/>
          <ac:spMkLst>
            <pc:docMk/>
            <pc:sldMk cId="4131944218" sldId="289"/>
            <ac:spMk id="82" creationId="{F841FAF0-D9FE-A340-93BB-F1041543B0B1}"/>
          </ac:spMkLst>
        </pc:spChg>
        <pc:spChg chg="mod topLvl">
          <ac:chgData name="Chen Zhaodong" userId="214136a54c8fdbad" providerId="LiveId" clId="{0C51297C-95DF-4208-8F1F-B3196D4CB199}" dt="2021-10-13T06:14:48.177" v="956" actId="1076"/>
          <ac:spMkLst>
            <pc:docMk/>
            <pc:sldMk cId="4131944218" sldId="289"/>
            <ac:spMk id="83" creationId="{A39D14FE-DD22-AB49-932A-F165F62403BD}"/>
          </ac:spMkLst>
        </pc:spChg>
        <pc:spChg chg="mod topLvl">
          <ac:chgData name="Chen Zhaodong" userId="214136a54c8fdbad" providerId="LiveId" clId="{0C51297C-95DF-4208-8F1F-B3196D4CB199}" dt="2021-10-13T05:34:22.676" v="781" actId="164"/>
          <ac:spMkLst>
            <pc:docMk/>
            <pc:sldMk cId="4131944218" sldId="289"/>
            <ac:spMk id="84" creationId="{D9D1E905-B826-E24F-A3ED-93843292413A}"/>
          </ac:spMkLst>
        </pc:spChg>
        <pc:spChg chg="mod topLvl">
          <ac:chgData name="Chen Zhaodong" userId="214136a54c8fdbad" providerId="LiveId" clId="{0C51297C-95DF-4208-8F1F-B3196D4CB199}" dt="2021-10-13T05:34:22.676" v="781" actId="164"/>
          <ac:spMkLst>
            <pc:docMk/>
            <pc:sldMk cId="4131944218" sldId="289"/>
            <ac:spMk id="85" creationId="{E53A7CA0-F863-7444-88F3-72FABC064F1A}"/>
          </ac:spMkLst>
        </pc:spChg>
        <pc:spChg chg="mod topLvl">
          <ac:chgData name="Chen Zhaodong" userId="214136a54c8fdbad" providerId="LiveId" clId="{0C51297C-95DF-4208-8F1F-B3196D4CB199}" dt="2021-10-13T05:34:22.676" v="781" actId="164"/>
          <ac:spMkLst>
            <pc:docMk/>
            <pc:sldMk cId="4131944218" sldId="289"/>
            <ac:spMk id="86" creationId="{0B037DC5-BEFE-F049-99D6-4198CF845CBF}"/>
          </ac:spMkLst>
        </pc:spChg>
        <pc:spChg chg="mod topLvl">
          <ac:chgData name="Chen Zhaodong" userId="214136a54c8fdbad" providerId="LiveId" clId="{0C51297C-95DF-4208-8F1F-B3196D4CB199}" dt="2021-10-13T05:34:22.676" v="781" actId="164"/>
          <ac:spMkLst>
            <pc:docMk/>
            <pc:sldMk cId="4131944218" sldId="289"/>
            <ac:spMk id="87" creationId="{E57CCCA4-548A-514C-BA2A-7196B5A1B059}"/>
          </ac:spMkLst>
        </pc:spChg>
        <pc:spChg chg="mod topLvl">
          <ac:chgData name="Chen Zhaodong" userId="214136a54c8fdbad" providerId="LiveId" clId="{0C51297C-95DF-4208-8F1F-B3196D4CB199}" dt="2021-10-13T05:34:22.676" v="781" actId="164"/>
          <ac:spMkLst>
            <pc:docMk/>
            <pc:sldMk cId="4131944218" sldId="289"/>
            <ac:spMk id="88" creationId="{03F9F712-3A02-C141-9853-AD3660E75937}"/>
          </ac:spMkLst>
        </pc:spChg>
        <pc:spChg chg="mod topLvl">
          <ac:chgData name="Chen Zhaodong" userId="214136a54c8fdbad" providerId="LiveId" clId="{0C51297C-95DF-4208-8F1F-B3196D4CB199}" dt="2021-10-13T05:34:22.676" v="781" actId="164"/>
          <ac:spMkLst>
            <pc:docMk/>
            <pc:sldMk cId="4131944218" sldId="289"/>
            <ac:spMk id="89" creationId="{290A0740-34BB-0E4E-8254-2B91E3F91C3C}"/>
          </ac:spMkLst>
        </pc:spChg>
        <pc:spChg chg="mod topLvl">
          <ac:chgData name="Chen Zhaodong" userId="214136a54c8fdbad" providerId="LiveId" clId="{0C51297C-95DF-4208-8F1F-B3196D4CB199}" dt="2021-10-13T06:14:48.177" v="956" actId="1076"/>
          <ac:spMkLst>
            <pc:docMk/>
            <pc:sldMk cId="4131944218" sldId="289"/>
            <ac:spMk id="90" creationId="{C01DA1A4-4520-4047-9C6C-B49EFCEBC074}"/>
          </ac:spMkLst>
        </pc:spChg>
        <pc:spChg chg="mod topLvl">
          <ac:chgData name="Chen Zhaodong" userId="214136a54c8fdbad" providerId="LiveId" clId="{0C51297C-95DF-4208-8F1F-B3196D4CB199}" dt="2021-10-13T06:14:48.177" v="956" actId="1076"/>
          <ac:spMkLst>
            <pc:docMk/>
            <pc:sldMk cId="4131944218" sldId="289"/>
            <ac:spMk id="93" creationId="{7167C7A9-0CB8-CB4D-96B9-A00C569908E2}"/>
          </ac:spMkLst>
        </pc:spChg>
        <pc:spChg chg="mod topLvl">
          <ac:chgData name="Chen Zhaodong" userId="214136a54c8fdbad" providerId="LiveId" clId="{0C51297C-95DF-4208-8F1F-B3196D4CB199}" dt="2021-10-13T06:14:48.177" v="956" actId="1076"/>
          <ac:spMkLst>
            <pc:docMk/>
            <pc:sldMk cId="4131944218" sldId="289"/>
            <ac:spMk id="95" creationId="{FB0AF46A-B0BB-314E-A11B-FD3A5F5D8FEF}"/>
          </ac:spMkLst>
        </pc:spChg>
        <pc:spChg chg="mod topLvl">
          <ac:chgData name="Chen Zhaodong" userId="214136a54c8fdbad" providerId="LiveId" clId="{0C51297C-95DF-4208-8F1F-B3196D4CB199}" dt="2021-10-13T06:14:48.177" v="956" actId="1076"/>
          <ac:spMkLst>
            <pc:docMk/>
            <pc:sldMk cId="4131944218" sldId="289"/>
            <ac:spMk id="96" creationId="{F6DAF79A-F873-5E47-8E16-3F363933B4A5}"/>
          </ac:spMkLst>
        </pc:spChg>
        <pc:spChg chg="add mod">
          <ac:chgData name="Chen Zhaodong" userId="214136a54c8fdbad" providerId="LiveId" clId="{0C51297C-95DF-4208-8F1F-B3196D4CB199}" dt="2021-10-13T05:37:56.962" v="790" actId="164"/>
          <ac:spMkLst>
            <pc:docMk/>
            <pc:sldMk cId="4131944218" sldId="289"/>
            <ac:spMk id="99" creationId="{629EC251-0868-499A-96AB-38A0F867BF5D}"/>
          </ac:spMkLst>
        </pc:spChg>
        <pc:spChg chg="mod">
          <ac:chgData name="Chen Zhaodong" userId="214136a54c8fdbad" providerId="LiveId" clId="{0C51297C-95DF-4208-8F1F-B3196D4CB199}" dt="2021-10-13T05:46:41.768" v="809" actId="164"/>
          <ac:spMkLst>
            <pc:docMk/>
            <pc:sldMk cId="4131944218" sldId="289"/>
            <ac:spMk id="110" creationId="{69B93B6F-A1F7-8645-B1EE-89CFB15920D2}"/>
          </ac:spMkLst>
        </pc:spChg>
        <pc:spChg chg="mod">
          <ac:chgData name="Chen Zhaodong" userId="214136a54c8fdbad" providerId="LiveId" clId="{0C51297C-95DF-4208-8F1F-B3196D4CB199}" dt="2021-10-13T05:53:24.300" v="851" actId="1076"/>
          <ac:spMkLst>
            <pc:docMk/>
            <pc:sldMk cId="4131944218" sldId="289"/>
            <ac:spMk id="112" creationId="{79C656BC-747F-D049-98DE-B714AE0EEF72}"/>
          </ac:spMkLst>
        </pc:spChg>
        <pc:spChg chg="mod">
          <ac:chgData name="Chen Zhaodong" userId="214136a54c8fdbad" providerId="LiveId" clId="{0C51297C-95DF-4208-8F1F-B3196D4CB199}" dt="2021-10-13T05:53:26.724" v="852" actId="1076"/>
          <ac:spMkLst>
            <pc:docMk/>
            <pc:sldMk cId="4131944218" sldId="289"/>
            <ac:spMk id="117" creationId="{8917692F-CC04-EC46-BA38-8CB137F50686}"/>
          </ac:spMkLst>
        </pc:spChg>
        <pc:spChg chg="mod">
          <ac:chgData name="Chen Zhaodong" userId="214136a54c8fdbad" providerId="LiveId" clId="{0C51297C-95DF-4208-8F1F-B3196D4CB199}" dt="2021-10-13T05:54:21.344" v="859" actId="1076"/>
          <ac:spMkLst>
            <pc:docMk/>
            <pc:sldMk cId="4131944218" sldId="289"/>
            <ac:spMk id="119" creationId="{2B40B3E1-C707-8C47-8ACF-68658A920FAA}"/>
          </ac:spMkLst>
        </pc:spChg>
        <pc:spChg chg="mod">
          <ac:chgData name="Chen Zhaodong" userId="214136a54c8fdbad" providerId="LiveId" clId="{0C51297C-95DF-4208-8F1F-B3196D4CB199}" dt="2021-10-13T05:53:32.844" v="853" actId="1076"/>
          <ac:spMkLst>
            <pc:docMk/>
            <pc:sldMk cId="4131944218" sldId="289"/>
            <ac:spMk id="121" creationId="{AD5F8686-09AA-7E44-8C15-52921EA119C6}"/>
          </ac:spMkLst>
        </pc:spChg>
        <pc:spChg chg="mod">
          <ac:chgData name="Chen Zhaodong" userId="214136a54c8fdbad" providerId="LiveId" clId="{0C51297C-95DF-4208-8F1F-B3196D4CB199}" dt="2021-10-13T05:52:17.100" v="850" actId="255"/>
          <ac:spMkLst>
            <pc:docMk/>
            <pc:sldMk cId="4131944218" sldId="289"/>
            <ac:spMk id="122" creationId="{2851F954-CD81-B74F-AFA6-B111331A8325}"/>
          </ac:spMkLst>
        </pc:spChg>
        <pc:spChg chg="mod">
          <ac:chgData name="Chen Zhaodong" userId="214136a54c8fdbad" providerId="LiveId" clId="{0C51297C-95DF-4208-8F1F-B3196D4CB199}" dt="2021-10-13T05:52:17.100" v="850" actId="255"/>
          <ac:spMkLst>
            <pc:docMk/>
            <pc:sldMk cId="4131944218" sldId="289"/>
            <ac:spMk id="123" creationId="{4C8FE047-B13F-6C40-A748-3071F2835879}"/>
          </ac:spMkLst>
        </pc:spChg>
        <pc:spChg chg="mod">
          <ac:chgData name="Chen Zhaodong" userId="214136a54c8fdbad" providerId="LiveId" clId="{0C51297C-95DF-4208-8F1F-B3196D4CB199}" dt="2021-10-13T05:52:17.100" v="850" actId="255"/>
          <ac:spMkLst>
            <pc:docMk/>
            <pc:sldMk cId="4131944218" sldId="289"/>
            <ac:spMk id="124" creationId="{CF7EEB33-9CBA-C946-A751-F0D19E344A52}"/>
          </ac:spMkLst>
        </pc:spChg>
        <pc:spChg chg="mod">
          <ac:chgData name="Chen Zhaodong" userId="214136a54c8fdbad" providerId="LiveId" clId="{0C51297C-95DF-4208-8F1F-B3196D4CB199}" dt="2021-10-13T05:52:17.100" v="850" actId="255"/>
          <ac:spMkLst>
            <pc:docMk/>
            <pc:sldMk cId="4131944218" sldId="289"/>
            <ac:spMk id="125" creationId="{AC6E4B0F-E386-2F45-8DD5-AC8F02075B6B}"/>
          </ac:spMkLst>
        </pc:spChg>
        <pc:spChg chg="mod">
          <ac:chgData name="Chen Zhaodong" userId="214136a54c8fdbad" providerId="LiveId" clId="{0C51297C-95DF-4208-8F1F-B3196D4CB199}" dt="2021-10-13T05:52:17.100" v="850" actId="255"/>
          <ac:spMkLst>
            <pc:docMk/>
            <pc:sldMk cId="4131944218" sldId="289"/>
            <ac:spMk id="126" creationId="{01F3FD02-C954-B542-BC9C-DC4109F7482D}"/>
          </ac:spMkLst>
        </pc:spChg>
        <pc:spChg chg="mod">
          <ac:chgData name="Chen Zhaodong" userId="214136a54c8fdbad" providerId="LiveId" clId="{0C51297C-95DF-4208-8F1F-B3196D4CB199}" dt="2021-10-13T05:52:17.100" v="850" actId="255"/>
          <ac:spMkLst>
            <pc:docMk/>
            <pc:sldMk cId="4131944218" sldId="289"/>
            <ac:spMk id="127" creationId="{A3A74914-CD30-E549-A391-D178F1C71231}"/>
          </ac:spMkLst>
        </pc:spChg>
        <pc:spChg chg="mod">
          <ac:chgData name="Chen Zhaodong" userId="214136a54c8fdbad" providerId="LiveId" clId="{0C51297C-95DF-4208-8F1F-B3196D4CB199}" dt="2021-10-13T05:52:17.100" v="850" actId="255"/>
          <ac:spMkLst>
            <pc:docMk/>
            <pc:sldMk cId="4131944218" sldId="289"/>
            <ac:spMk id="128" creationId="{55AD70FE-FA13-314C-8497-57EFC46010A2}"/>
          </ac:spMkLst>
        </pc:spChg>
        <pc:spChg chg="mod">
          <ac:chgData name="Chen Zhaodong" userId="214136a54c8fdbad" providerId="LiveId" clId="{0C51297C-95DF-4208-8F1F-B3196D4CB199}" dt="2021-10-13T05:52:17.100" v="850" actId="255"/>
          <ac:spMkLst>
            <pc:docMk/>
            <pc:sldMk cId="4131944218" sldId="289"/>
            <ac:spMk id="129" creationId="{97420006-784F-2E41-8314-26F2BFCF1561}"/>
          </ac:spMkLst>
        </pc:spChg>
        <pc:spChg chg="mod">
          <ac:chgData name="Chen Zhaodong" userId="214136a54c8fdbad" providerId="LiveId" clId="{0C51297C-95DF-4208-8F1F-B3196D4CB199}" dt="2021-10-13T05:52:17.100" v="850" actId="255"/>
          <ac:spMkLst>
            <pc:docMk/>
            <pc:sldMk cId="4131944218" sldId="289"/>
            <ac:spMk id="130" creationId="{3A08EFA4-7B79-474B-A426-04CDFBA968A2}"/>
          </ac:spMkLst>
        </pc:spChg>
        <pc:spChg chg="mod">
          <ac:chgData name="Chen Zhaodong" userId="214136a54c8fdbad" providerId="LiveId" clId="{0C51297C-95DF-4208-8F1F-B3196D4CB199}" dt="2021-10-13T05:52:17.100" v="850" actId="255"/>
          <ac:spMkLst>
            <pc:docMk/>
            <pc:sldMk cId="4131944218" sldId="289"/>
            <ac:spMk id="131" creationId="{2E27CFB2-A2E7-EE4E-83FB-2135CCBF5A50}"/>
          </ac:spMkLst>
        </pc:spChg>
        <pc:spChg chg="mod">
          <ac:chgData name="Chen Zhaodong" userId="214136a54c8fdbad" providerId="LiveId" clId="{0C51297C-95DF-4208-8F1F-B3196D4CB199}" dt="2021-10-13T05:52:17.100" v="850" actId="255"/>
          <ac:spMkLst>
            <pc:docMk/>
            <pc:sldMk cId="4131944218" sldId="289"/>
            <ac:spMk id="132" creationId="{7728F28C-1191-D14F-9750-74AD7190F201}"/>
          </ac:spMkLst>
        </pc:spChg>
        <pc:spChg chg="mod">
          <ac:chgData name="Chen Zhaodong" userId="214136a54c8fdbad" providerId="LiveId" clId="{0C51297C-95DF-4208-8F1F-B3196D4CB199}" dt="2021-10-13T05:52:17.100" v="850" actId="255"/>
          <ac:spMkLst>
            <pc:docMk/>
            <pc:sldMk cId="4131944218" sldId="289"/>
            <ac:spMk id="133" creationId="{2B13D557-CF69-A34F-B346-3D4690DD6C07}"/>
          </ac:spMkLst>
        </pc:spChg>
        <pc:spChg chg="mod">
          <ac:chgData name="Chen Zhaodong" userId="214136a54c8fdbad" providerId="LiveId" clId="{0C51297C-95DF-4208-8F1F-B3196D4CB199}" dt="2021-10-13T05:52:17.100" v="850" actId="255"/>
          <ac:spMkLst>
            <pc:docMk/>
            <pc:sldMk cId="4131944218" sldId="289"/>
            <ac:spMk id="134" creationId="{AB5B85B1-1251-9F4A-B147-D2BE10739D59}"/>
          </ac:spMkLst>
        </pc:spChg>
        <pc:spChg chg="mod">
          <ac:chgData name="Chen Zhaodong" userId="214136a54c8fdbad" providerId="LiveId" clId="{0C51297C-95DF-4208-8F1F-B3196D4CB199}" dt="2021-10-13T05:52:17.100" v="850" actId="255"/>
          <ac:spMkLst>
            <pc:docMk/>
            <pc:sldMk cId="4131944218" sldId="289"/>
            <ac:spMk id="135" creationId="{90267AA9-58C3-6D4C-AD02-60889332E6B5}"/>
          </ac:spMkLst>
        </pc:spChg>
        <pc:spChg chg="mod topLvl">
          <ac:chgData name="Chen Zhaodong" userId="214136a54c8fdbad" providerId="LiveId" clId="{0C51297C-95DF-4208-8F1F-B3196D4CB199}" dt="2021-10-13T06:09:57.367" v="877" actId="164"/>
          <ac:spMkLst>
            <pc:docMk/>
            <pc:sldMk cId="4131944218" sldId="289"/>
            <ac:spMk id="142" creationId="{52CB3FE3-ABC8-463F-BB71-1FD472374CBF}"/>
          </ac:spMkLst>
        </pc:spChg>
        <pc:spChg chg="mod">
          <ac:chgData name="Chen Zhaodong" userId="214136a54c8fdbad" providerId="LiveId" clId="{0C51297C-95DF-4208-8F1F-B3196D4CB199}" dt="2021-10-13T06:09:32.831" v="872" actId="165"/>
          <ac:spMkLst>
            <pc:docMk/>
            <pc:sldMk cId="4131944218" sldId="289"/>
            <ac:spMk id="143" creationId="{9C1AD6D1-19B9-4979-8BC7-18184B500180}"/>
          </ac:spMkLst>
        </pc:spChg>
        <pc:spChg chg="mod">
          <ac:chgData name="Chen Zhaodong" userId="214136a54c8fdbad" providerId="LiveId" clId="{0C51297C-95DF-4208-8F1F-B3196D4CB199}" dt="2021-10-13T06:09:32.831" v="872" actId="165"/>
          <ac:spMkLst>
            <pc:docMk/>
            <pc:sldMk cId="4131944218" sldId="289"/>
            <ac:spMk id="144" creationId="{72E3C287-E9F2-409D-9B33-B1B85384949D}"/>
          </ac:spMkLst>
        </pc:spChg>
        <pc:spChg chg="mod">
          <ac:chgData name="Chen Zhaodong" userId="214136a54c8fdbad" providerId="LiveId" clId="{0C51297C-95DF-4208-8F1F-B3196D4CB199}" dt="2021-10-13T06:09:32.831" v="872" actId="165"/>
          <ac:spMkLst>
            <pc:docMk/>
            <pc:sldMk cId="4131944218" sldId="289"/>
            <ac:spMk id="145" creationId="{1D3B6C07-02A2-4A07-A08F-BFD86AE63980}"/>
          </ac:spMkLst>
        </pc:spChg>
        <pc:spChg chg="mod">
          <ac:chgData name="Chen Zhaodong" userId="214136a54c8fdbad" providerId="LiveId" clId="{0C51297C-95DF-4208-8F1F-B3196D4CB199}" dt="2021-10-13T06:09:32.831" v="872" actId="165"/>
          <ac:spMkLst>
            <pc:docMk/>
            <pc:sldMk cId="4131944218" sldId="289"/>
            <ac:spMk id="146" creationId="{B5781DE0-A8A8-45E6-B2BF-84296CD7B6BA}"/>
          </ac:spMkLst>
        </pc:spChg>
        <pc:spChg chg="mod">
          <ac:chgData name="Chen Zhaodong" userId="214136a54c8fdbad" providerId="LiveId" clId="{0C51297C-95DF-4208-8F1F-B3196D4CB199}" dt="2021-10-13T06:09:32.831" v="872" actId="165"/>
          <ac:spMkLst>
            <pc:docMk/>
            <pc:sldMk cId="4131944218" sldId="289"/>
            <ac:spMk id="147" creationId="{ECB6C8D3-CE3C-49ED-B31A-31774F31DFF8}"/>
          </ac:spMkLst>
        </pc:spChg>
        <pc:spChg chg="mod">
          <ac:chgData name="Chen Zhaodong" userId="214136a54c8fdbad" providerId="LiveId" clId="{0C51297C-95DF-4208-8F1F-B3196D4CB199}" dt="2021-10-13T06:09:32.831" v="872" actId="165"/>
          <ac:spMkLst>
            <pc:docMk/>
            <pc:sldMk cId="4131944218" sldId="289"/>
            <ac:spMk id="148" creationId="{D16D6751-A7F7-4864-80A7-43E741FAA3A3}"/>
          </ac:spMkLst>
        </pc:spChg>
        <pc:spChg chg="mod">
          <ac:chgData name="Chen Zhaodong" userId="214136a54c8fdbad" providerId="LiveId" clId="{0C51297C-95DF-4208-8F1F-B3196D4CB199}" dt="2021-10-13T06:09:32.831" v="872" actId="165"/>
          <ac:spMkLst>
            <pc:docMk/>
            <pc:sldMk cId="4131944218" sldId="289"/>
            <ac:spMk id="149" creationId="{F0496F18-EE63-4DDE-A92E-7B971A17A58E}"/>
          </ac:spMkLst>
        </pc:spChg>
        <pc:spChg chg="mod">
          <ac:chgData name="Chen Zhaodong" userId="214136a54c8fdbad" providerId="LiveId" clId="{0C51297C-95DF-4208-8F1F-B3196D4CB199}" dt="2021-10-13T06:09:32.831" v="872" actId="165"/>
          <ac:spMkLst>
            <pc:docMk/>
            <pc:sldMk cId="4131944218" sldId="289"/>
            <ac:spMk id="150" creationId="{288F903F-3350-4E0A-8FEF-4A939E6CCBFA}"/>
          </ac:spMkLst>
        </pc:spChg>
        <pc:spChg chg="mod">
          <ac:chgData name="Chen Zhaodong" userId="214136a54c8fdbad" providerId="LiveId" clId="{0C51297C-95DF-4208-8F1F-B3196D4CB199}" dt="2021-10-13T06:09:32.831" v="872" actId="165"/>
          <ac:spMkLst>
            <pc:docMk/>
            <pc:sldMk cId="4131944218" sldId="289"/>
            <ac:spMk id="151" creationId="{D1ED19DF-1933-48FE-AFEB-8739209E0E29}"/>
          </ac:spMkLst>
        </pc:spChg>
        <pc:spChg chg="mod">
          <ac:chgData name="Chen Zhaodong" userId="214136a54c8fdbad" providerId="LiveId" clId="{0C51297C-95DF-4208-8F1F-B3196D4CB199}" dt="2021-10-13T06:09:32.831" v="872" actId="165"/>
          <ac:spMkLst>
            <pc:docMk/>
            <pc:sldMk cId="4131944218" sldId="289"/>
            <ac:spMk id="152" creationId="{BB94631D-06D6-43FD-823D-6F5333FF42C1}"/>
          </ac:spMkLst>
        </pc:spChg>
        <pc:spChg chg="mod">
          <ac:chgData name="Chen Zhaodong" userId="214136a54c8fdbad" providerId="LiveId" clId="{0C51297C-95DF-4208-8F1F-B3196D4CB199}" dt="2021-10-13T06:09:32.831" v="872" actId="165"/>
          <ac:spMkLst>
            <pc:docMk/>
            <pc:sldMk cId="4131944218" sldId="289"/>
            <ac:spMk id="153" creationId="{9A1EEBD6-B01F-4230-874C-312D192C1DC9}"/>
          </ac:spMkLst>
        </pc:spChg>
        <pc:spChg chg="mod">
          <ac:chgData name="Chen Zhaodong" userId="214136a54c8fdbad" providerId="LiveId" clId="{0C51297C-95DF-4208-8F1F-B3196D4CB199}" dt="2021-10-13T06:09:32.831" v="872" actId="165"/>
          <ac:spMkLst>
            <pc:docMk/>
            <pc:sldMk cId="4131944218" sldId="289"/>
            <ac:spMk id="154" creationId="{2F3680A5-1C50-4CFD-8C65-41097298BE96}"/>
          </ac:spMkLst>
        </pc:spChg>
        <pc:spChg chg="mod">
          <ac:chgData name="Chen Zhaodong" userId="214136a54c8fdbad" providerId="LiveId" clId="{0C51297C-95DF-4208-8F1F-B3196D4CB199}" dt="2021-10-13T06:09:32.831" v="872" actId="165"/>
          <ac:spMkLst>
            <pc:docMk/>
            <pc:sldMk cId="4131944218" sldId="289"/>
            <ac:spMk id="155" creationId="{397AA41A-24C1-40BB-B0BF-E2C50CDA6785}"/>
          </ac:spMkLst>
        </pc:spChg>
        <pc:spChg chg="mod">
          <ac:chgData name="Chen Zhaodong" userId="214136a54c8fdbad" providerId="LiveId" clId="{0C51297C-95DF-4208-8F1F-B3196D4CB199}" dt="2021-10-13T06:09:32.831" v="872" actId="165"/>
          <ac:spMkLst>
            <pc:docMk/>
            <pc:sldMk cId="4131944218" sldId="289"/>
            <ac:spMk id="157" creationId="{43BFF406-0735-42AB-ADD9-F568E1A6CEB3}"/>
          </ac:spMkLst>
        </pc:spChg>
        <pc:spChg chg="mod">
          <ac:chgData name="Chen Zhaodong" userId="214136a54c8fdbad" providerId="LiveId" clId="{0C51297C-95DF-4208-8F1F-B3196D4CB199}" dt="2021-10-13T06:09:32.831" v="872" actId="165"/>
          <ac:spMkLst>
            <pc:docMk/>
            <pc:sldMk cId="4131944218" sldId="289"/>
            <ac:spMk id="158" creationId="{9F53E03F-8A29-4D16-8EAB-7360D66F8D7B}"/>
          </ac:spMkLst>
        </pc:spChg>
        <pc:spChg chg="mod">
          <ac:chgData name="Chen Zhaodong" userId="214136a54c8fdbad" providerId="LiveId" clId="{0C51297C-95DF-4208-8F1F-B3196D4CB199}" dt="2021-10-13T06:09:32.831" v="872" actId="165"/>
          <ac:spMkLst>
            <pc:docMk/>
            <pc:sldMk cId="4131944218" sldId="289"/>
            <ac:spMk id="159" creationId="{13131ECC-3BEE-49E9-A023-86E9506DC53E}"/>
          </ac:spMkLst>
        </pc:spChg>
        <pc:spChg chg="mod">
          <ac:chgData name="Chen Zhaodong" userId="214136a54c8fdbad" providerId="LiveId" clId="{0C51297C-95DF-4208-8F1F-B3196D4CB199}" dt="2021-10-13T06:09:32.831" v="872" actId="165"/>
          <ac:spMkLst>
            <pc:docMk/>
            <pc:sldMk cId="4131944218" sldId="289"/>
            <ac:spMk id="160" creationId="{10E8128C-DA84-4035-8EF0-13A72BA4FF07}"/>
          </ac:spMkLst>
        </pc:spChg>
        <pc:spChg chg="mod">
          <ac:chgData name="Chen Zhaodong" userId="214136a54c8fdbad" providerId="LiveId" clId="{0C51297C-95DF-4208-8F1F-B3196D4CB199}" dt="2021-10-13T06:09:32.831" v="872" actId="165"/>
          <ac:spMkLst>
            <pc:docMk/>
            <pc:sldMk cId="4131944218" sldId="289"/>
            <ac:spMk id="161" creationId="{6B06BF40-683C-47BD-BC11-B80F5A3E1CD1}"/>
          </ac:spMkLst>
        </pc:spChg>
        <pc:spChg chg="mod">
          <ac:chgData name="Chen Zhaodong" userId="214136a54c8fdbad" providerId="LiveId" clId="{0C51297C-95DF-4208-8F1F-B3196D4CB199}" dt="2021-10-13T06:09:32.831" v="872" actId="165"/>
          <ac:spMkLst>
            <pc:docMk/>
            <pc:sldMk cId="4131944218" sldId="289"/>
            <ac:spMk id="162" creationId="{7CAFE9EC-F02D-4812-A6B4-43296A5D705A}"/>
          </ac:spMkLst>
        </pc:spChg>
        <pc:spChg chg="mod">
          <ac:chgData name="Chen Zhaodong" userId="214136a54c8fdbad" providerId="LiveId" clId="{0C51297C-95DF-4208-8F1F-B3196D4CB199}" dt="2021-10-13T06:09:32.831" v="872" actId="165"/>
          <ac:spMkLst>
            <pc:docMk/>
            <pc:sldMk cId="4131944218" sldId="289"/>
            <ac:spMk id="163" creationId="{47F6573C-F5D6-4F3F-A16D-2FAAF008741A}"/>
          </ac:spMkLst>
        </pc:spChg>
        <pc:spChg chg="mod">
          <ac:chgData name="Chen Zhaodong" userId="214136a54c8fdbad" providerId="LiveId" clId="{0C51297C-95DF-4208-8F1F-B3196D4CB199}" dt="2021-10-13T06:09:32.831" v="872" actId="165"/>
          <ac:spMkLst>
            <pc:docMk/>
            <pc:sldMk cId="4131944218" sldId="289"/>
            <ac:spMk id="164" creationId="{B16E47BC-CBFC-4B2E-B40A-B36E31077AB0}"/>
          </ac:spMkLst>
        </pc:spChg>
        <pc:spChg chg="mod">
          <ac:chgData name="Chen Zhaodong" userId="214136a54c8fdbad" providerId="LiveId" clId="{0C51297C-95DF-4208-8F1F-B3196D4CB199}" dt="2021-10-13T06:09:32.831" v="872" actId="165"/>
          <ac:spMkLst>
            <pc:docMk/>
            <pc:sldMk cId="4131944218" sldId="289"/>
            <ac:spMk id="165" creationId="{DC45FE88-32A5-47E6-A625-0508930DDA7C}"/>
          </ac:spMkLst>
        </pc:spChg>
        <pc:spChg chg="mod">
          <ac:chgData name="Chen Zhaodong" userId="214136a54c8fdbad" providerId="LiveId" clId="{0C51297C-95DF-4208-8F1F-B3196D4CB199}" dt="2021-10-13T06:09:32.831" v="872" actId="165"/>
          <ac:spMkLst>
            <pc:docMk/>
            <pc:sldMk cId="4131944218" sldId="289"/>
            <ac:spMk id="166" creationId="{6F8D0BB9-1055-4EF3-8BB7-B42C5FB2B99D}"/>
          </ac:spMkLst>
        </pc:spChg>
        <pc:spChg chg="mod">
          <ac:chgData name="Chen Zhaodong" userId="214136a54c8fdbad" providerId="LiveId" clId="{0C51297C-95DF-4208-8F1F-B3196D4CB199}" dt="2021-10-13T06:09:32.831" v="872" actId="165"/>
          <ac:spMkLst>
            <pc:docMk/>
            <pc:sldMk cId="4131944218" sldId="289"/>
            <ac:spMk id="167" creationId="{E94C09D4-757E-44DD-85F6-8D60DF785A0C}"/>
          </ac:spMkLst>
        </pc:spChg>
        <pc:spChg chg="mod">
          <ac:chgData name="Chen Zhaodong" userId="214136a54c8fdbad" providerId="LiveId" clId="{0C51297C-95DF-4208-8F1F-B3196D4CB199}" dt="2021-10-13T06:09:32.831" v="872" actId="165"/>
          <ac:spMkLst>
            <pc:docMk/>
            <pc:sldMk cId="4131944218" sldId="289"/>
            <ac:spMk id="168" creationId="{94C2815E-C173-48AF-8491-41F819A62697}"/>
          </ac:spMkLst>
        </pc:spChg>
        <pc:spChg chg="mod">
          <ac:chgData name="Chen Zhaodong" userId="214136a54c8fdbad" providerId="LiveId" clId="{0C51297C-95DF-4208-8F1F-B3196D4CB199}" dt="2021-10-13T06:09:32.831" v="872" actId="165"/>
          <ac:spMkLst>
            <pc:docMk/>
            <pc:sldMk cId="4131944218" sldId="289"/>
            <ac:spMk id="170" creationId="{2F92E914-BF4E-4346-8ED0-9FBA884DAD42}"/>
          </ac:spMkLst>
        </pc:spChg>
        <pc:spChg chg="mod">
          <ac:chgData name="Chen Zhaodong" userId="214136a54c8fdbad" providerId="LiveId" clId="{0C51297C-95DF-4208-8F1F-B3196D4CB199}" dt="2021-10-13T06:09:32.831" v="872" actId="165"/>
          <ac:spMkLst>
            <pc:docMk/>
            <pc:sldMk cId="4131944218" sldId="289"/>
            <ac:spMk id="171" creationId="{B6DD410B-5236-4070-88C0-B949867AFDBE}"/>
          </ac:spMkLst>
        </pc:spChg>
        <pc:spChg chg="mod">
          <ac:chgData name="Chen Zhaodong" userId="214136a54c8fdbad" providerId="LiveId" clId="{0C51297C-95DF-4208-8F1F-B3196D4CB199}" dt="2021-10-13T06:09:32.831" v="872" actId="165"/>
          <ac:spMkLst>
            <pc:docMk/>
            <pc:sldMk cId="4131944218" sldId="289"/>
            <ac:spMk id="172" creationId="{1D836876-64CC-4584-9172-761F5510204A}"/>
          </ac:spMkLst>
        </pc:spChg>
        <pc:spChg chg="add mod">
          <ac:chgData name="Chen Zhaodong" userId="214136a54c8fdbad" providerId="LiveId" clId="{0C51297C-95DF-4208-8F1F-B3196D4CB199}" dt="2021-10-13T06:13:20.678" v="951" actId="164"/>
          <ac:spMkLst>
            <pc:docMk/>
            <pc:sldMk cId="4131944218" sldId="289"/>
            <ac:spMk id="173" creationId="{7DABC8B7-76CF-49C6-A214-6815C956997E}"/>
          </ac:spMkLst>
        </pc:spChg>
        <pc:spChg chg="add mod">
          <ac:chgData name="Chen Zhaodong" userId="214136a54c8fdbad" providerId="LiveId" clId="{0C51297C-95DF-4208-8F1F-B3196D4CB199}" dt="2021-10-13T06:14:48.177" v="956" actId="1076"/>
          <ac:spMkLst>
            <pc:docMk/>
            <pc:sldMk cId="4131944218" sldId="289"/>
            <ac:spMk id="175" creationId="{E5FE60C2-8AD1-4890-A6DF-66D3A1EB5D99}"/>
          </ac:spMkLst>
        </pc:spChg>
        <pc:spChg chg="add del mod">
          <ac:chgData name="Chen Zhaodong" userId="214136a54c8fdbad" providerId="LiveId" clId="{0C51297C-95DF-4208-8F1F-B3196D4CB199}" dt="2021-10-13T06:12:14.107" v="930" actId="478"/>
          <ac:spMkLst>
            <pc:docMk/>
            <pc:sldMk cId="4131944218" sldId="289"/>
            <ac:spMk id="176" creationId="{DCD5CACB-8903-4F58-B775-550EDA8C32AA}"/>
          </ac:spMkLst>
        </pc:spChg>
        <pc:spChg chg="add mod">
          <ac:chgData name="Chen Zhaodong" userId="214136a54c8fdbad" providerId="LiveId" clId="{0C51297C-95DF-4208-8F1F-B3196D4CB199}" dt="2021-10-13T06:14:48.177" v="956" actId="1076"/>
          <ac:spMkLst>
            <pc:docMk/>
            <pc:sldMk cId="4131944218" sldId="289"/>
            <ac:spMk id="177" creationId="{80FB8AE6-66B2-49E5-B36C-17E4F457BD07}"/>
          </ac:spMkLst>
        </pc:spChg>
        <pc:spChg chg="mod">
          <ac:chgData name="Chen Zhaodong" userId="214136a54c8fdbad" providerId="LiveId" clId="{0C51297C-95DF-4208-8F1F-B3196D4CB199}" dt="2021-10-13T06:12:51.153" v="946"/>
          <ac:spMkLst>
            <pc:docMk/>
            <pc:sldMk cId="4131944218" sldId="289"/>
            <ac:spMk id="179" creationId="{D4560A23-7E75-4F04-8812-20FDF32151B9}"/>
          </ac:spMkLst>
        </pc:spChg>
        <pc:spChg chg="mod">
          <ac:chgData name="Chen Zhaodong" userId="214136a54c8fdbad" providerId="LiveId" clId="{0C51297C-95DF-4208-8F1F-B3196D4CB199}" dt="2021-10-13T06:12:51.153" v="946"/>
          <ac:spMkLst>
            <pc:docMk/>
            <pc:sldMk cId="4131944218" sldId="289"/>
            <ac:spMk id="180" creationId="{0C062B2F-CB1D-4098-AAAA-110BC67CDA11}"/>
          </ac:spMkLst>
        </pc:spChg>
        <pc:spChg chg="add mod">
          <ac:chgData name="Chen Zhaodong" userId="214136a54c8fdbad" providerId="LiveId" clId="{0C51297C-95DF-4208-8F1F-B3196D4CB199}" dt="2021-10-13T06:14:55.258" v="958" actId="14100"/>
          <ac:spMkLst>
            <pc:docMk/>
            <pc:sldMk cId="4131944218" sldId="289"/>
            <ac:spMk id="181" creationId="{53082B5F-8B09-4112-9BC1-91F012417E30}"/>
          </ac:spMkLst>
        </pc:spChg>
        <pc:grpChg chg="add del mod">
          <ac:chgData name="Chen Zhaodong" userId="214136a54c8fdbad" providerId="LiveId" clId="{0C51297C-95DF-4208-8F1F-B3196D4CB199}" dt="2021-10-13T05:34:19.336" v="780" actId="165"/>
          <ac:grpSpMkLst>
            <pc:docMk/>
            <pc:sldMk cId="4131944218" sldId="289"/>
            <ac:grpSpMk id="4" creationId="{9D2D1CE3-331C-46A7-8F27-28169DF01595}"/>
          </ac:grpSpMkLst>
        </pc:grpChg>
        <pc:grpChg chg="add mod">
          <ac:chgData name="Chen Zhaodong" userId="214136a54c8fdbad" providerId="LiveId" clId="{0C51297C-95DF-4208-8F1F-B3196D4CB199}" dt="2021-10-13T06:14:48.177" v="956" actId="1076"/>
          <ac:grpSpMkLst>
            <pc:docMk/>
            <pc:sldMk cId="4131944218" sldId="289"/>
            <ac:grpSpMk id="10" creationId="{3E69D02B-BA6B-4FE3-ABB2-68364D57FD49}"/>
          </ac:grpSpMkLst>
        </pc:grpChg>
        <pc:grpChg chg="add mod">
          <ac:chgData name="Chen Zhaodong" userId="214136a54c8fdbad" providerId="LiveId" clId="{0C51297C-95DF-4208-8F1F-B3196D4CB199}" dt="2021-10-13T05:37:56.962" v="790" actId="164"/>
          <ac:grpSpMkLst>
            <pc:docMk/>
            <pc:sldMk cId="4131944218" sldId="289"/>
            <ac:grpSpMk id="12" creationId="{C3E3F4C5-F6F6-4F55-B72D-A04BE67CC373}"/>
          </ac:grpSpMkLst>
        </pc:grpChg>
        <pc:grpChg chg="add mod ord">
          <ac:chgData name="Chen Zhaodong" userId="214136a54c8fdbad" providerId="LiveId" clId="{0C51297C-95DF-4208-8F1F-B3196D4CB199}" dt="2021-10-13T05:57:09.623" v="862" actId="164"/>
          <ac:grpSpMkLst>
            <pc:docMk/>
            <pc:sldMk cId="4131944218" sldId="289"/>
            <ac:grpSpMk id="13" creationId="{A94482DE-7E5E-4FF7-BC00-8B0766AC439F}"/>
          </ac:grpSpMkLst>
        </pc:grpChg>
        <pc:grpChg chg="add mod">
          <ac:chgData name="Chen Zhaodong" userId="214136a54c8fdbad" providerId="LiveId" clId="{0C51297C-95DF-4208-8F1F-B3196D4CB199}" dt="2021-10-13T05:56:48.761" v="860" actId="164"/>
          <ac:grpSpMkLst>
            <pc:docMk/>
            <pc:sldMk cId="4131944218" sldId="289"/>
            <ac:grpSpMk id="15" creationId="{7520DEC5-5DE0-4DB1-A749-AB0D60E7C7BD}"/>
          </ac:grpSpMkLst>
        </pc:grpChg>
        <pc:grpChg chg="add mod">
          <ac:chgData name="Chen Zhaodong" userId="214136a54c8fdbad" providerId="LiveId" clId="{0C51297C-95DF-4208-8F1F-B3196D4CB199}" dt="2021-10-13T05:56:48.761" v="860" actId="164"/>
          <ac:grpSpMkLst>
            <pc:docMk/>
            <pc:sldMk cId="4131944218" sldId="289"/>
            <ac:grpSpMk id="16" creationId="{96D550A8-E570-4325-8D8F-81AABA57A7B2}"/>
          </ac:grpSpMkLst>
        </pc:grpChg>
        <pc:grpChg chg="add mod">
          <ac:chgData name="Chen Zhaodong" userId="214136a54c8fdbad" providerId="LiveId" clId="{0C51297C-95DF-4208-8F1F-B3196D4CB199}" dt="2021-10-13T06:48:30.220" v="1410" actId="1076"/>
          <ac:grpSpMkLst>
            <pc:docMk/>
            <pc:sldMk cId="4131944218" sldId="289"/>
            <ac:grpSpMk id="22" creationId="{81138EC7-C9AD-4494-B7AB-66A3DC6432A0}"/>
          </ac:grpSpMkLst>
        </pc:grpChg>
        <pc:grpChg chg="add mod">
          <ac:chgData name="Chen Zhaodong" userId="214136a54c8fdbad" providerId="LiveId" clId="{0C51297C-95DF-4208-8F1F-B3196D4CB199}" dt="2021-10-13T05:59:07.340" v="865" actId="164"/>
          <ac:grpSpMkLst>
            <pc:docMk/>
            <pc:sldMk cId="4131944218" sldId="289"/>
            <ac:grpSpMk id="23" creationId="{49E24C54-C2A0-47F1-82D0-317CFF8B4B92}"/>
          </ac:grpSpMkLst>
        </pc:grpChg>
        <pc:grpChg chg="add mod">
          <ac:chgData name="Chen Zhaodong" userId="214136a54c8fdbad" providerId="LiveId" clId="{0C51297C-95DF-4208-8F1F-B3196D4CB199}" dt="2021-10-13T06:49:03.982" v="1434" actId="1037"/>
          <ac:grpSpMkLst>
            <pc:docMk/>
            <pc:sldMk cId="4131944218" sldId="289"/>
            <ac:grpSpMk id="24" creationId="{2AAC60BA-640E-49C0-A930-134DEDFFE26E}"/>
          </ac:grpSpMkLst>
        </pc:grpChg>
        <pc:grpChg chg="add del mod">
          <ac:chgData name="Chen Zhaodong" userId="214136a54c8fdbad" providerId="LiveId" clId="{0C51297C-95DF-4208-8F1F-B3196D4CB199}" dt="2021-10-13T06:10:08.720" v="879" actId="478"/>
          <ac:grpSpMkLst>
            <pc:docMk/>
            <pc:sldMk cId="4131944218" sldId="289"/>
            <ac:grpSpMk id="25" creationId="{29AF2EA9-6538-400B-A3D6-30B465BD4CEC}"/>
          </ac:grpSpMkLst>
        </pc:grpChg>
        <pc:grpChg chg="add mod">
          <ac:chgData name="Chen Zhaodong" userId="214136a54c8fdbad" providerId="LiveId" clId="{0C51297C-95DF-4208-8F1F-B3196D4CB199}" dt="2021-10-13T06:14:48.177" v="956" actId="1076"/>
          <ac:grpSpMkLst>
            <pc:docMk/>
            <pc:sldMk cId="4131944218" sldId="289"/>
            <ac:grpSpMk id="31" creationId="{0ADED236-73A7-43B2-B451-C80CA4670316}"/>
          </ac:grpSpMkLst>
        </pc:grpChg>
        <pc:grpChg chg="del mod">
          <ac:chgData name="Chen Zhaodong" userId="214136a54c8fdbad" providerId="LiveId" clId="{0C51297C-95DF-4208-8F1F-B3196D4CB199}" dt="2021-10-13T04:20:42.394" v="725" actId="165"/>
          <ac:grpSpMkLst>
            <pc:docMk/>
            <pc:sldMk cId="4131944218" sldId="289"/>
            <ac:grpSpMk id="72" creationId="{97BCEB50-A57E-8E49-9A7D-F5EB364504B0}"/>
          </ac:grpSpMkLst>
        </pc:grpChg>
        <pc:grpChg chg="add del mod">
          <ac:chgData name="Chen Zhaodong" userId="214136a54c8fdbad" providerId="LiveId" clId="{0C51297C-95DF-4208-8F1F-B3196D4CB199}" dt="2021-10-13T06:09:32.831" v="872" actId="165"/>
          <ac:grpSpMkLst>
            <pc:docMk/>
            <pc:sldMk cId="4131944218" sldId="289"/>
            <ac:grpSpMk id="107" creationId="{A0290FB4-4BEB-43FD-B1A3-7A6FE5805F0A}"/>
          </ac:grpSpMkLst>
        </pc:grpChg>
        <pc:grpChg chg="del mod topLvl">
          <ac:chgData name="Chen Zhaodong" userId="214136a54c8fdbad" providerId="LiveId" clId="{0C51297C-95DF-4208-8F1F-B3196D4CB199}" dt="2021-10-13T06:09:38.785" v="873" actId="478"/>
          <ac:grpSpMkLst>
            <pc:docMk/>
            <pc:sldMk cId="4131944218" sldId="289"/>
            <ac:grpSpMk id="109" creationId="{1C268840-452E-4F84-BE53-EBD791C3BBE6}"/>
          </ac:grpSpMkLst>
        </pc:grpChg>
        <pc:grpChg chg="mod">
          <ac:chgData name="Chen Zhaodong" userId="214136a54c8fdbad" providerId="LiveId" clId="{0C51297C-95DF-4208-8F1F-B3196D4CB199}" dt="2021-10-13T05:56:48.761" v="860" actId="164"/>
          <ac:grpSpMkLst>
            <pc:docMk/>
            <pc:sldMk cId="4131944218" sldId="289"/>
            <ac:grpSpMk id="111" creationId="{332745BA-D9A0-ED41-BA2B-EDD8F1DDE908}"/>
          </ac:grpSpMkLst>
        </pc:grpChg>
        <pc:grpChg chg="mod topLvl">
          <ac:chgData name="Chen Zhaodong" userId="214136a54c8fdbad" providerId="LiveId" clId="{0C51297C-95DF-4208-8F1F-B3196D4CB199}" dt="2021-10-13T06:09:57.367" v="877" actId="164"/>
          <ac:grpSpMkLst>
            <pc:docMk/>
            <pc:sldMk cId="4131944218" sldId="289"/>
            <ac:grpSpMk id="137" creationId="{779839A2-6564-4BC2-B52D-C11691B108E6}"/>
          </ac:grpSpMkLst>
        </pc:grpChg>
        <pc:grpChg chg="mod topLvl">
          <ac:chgData name="Chen Zhaodong" userId="214136a54c8fdbad" providerId="LiveId" clId="{0C51297C-95DF-4208-8F1F-B3196D4CB199}" dt="2021-10-13T06:09:57.367" v="877" actId="164"/>
          <ac:grpSpMkLst>
            <pc:docMk/>
            <pc:sldMk cId="4131944218" sldId="289"/>
            <ac:grpSpMk id="138" creationId="{8AB62368-13E1-49D2-B03F-DFA6AB7083E5}"/>
          </ac:grpSpMkLst>
        </pc:grpChg>
        <pc:grpChg chg="del mod topLvl">
          <ac:chgData name="Chen Zhaodong" userId="214136a54c8fdbad" providerId="LiveId" clId="{0C51297C-95DF-4208-8F1F-B3196D4CB199}" dt="2021-10-13T06:09:41.777" v="874" actId="478"/>
          <ac:grpSpMkLst>
            <pc:docMk/>
            <pc:sldMk cId="4131944218" sldId="289"/>
            <ac:grpSpMk id="140" creationId="{5A0783B0-4B02-4B65-B4DF-D3CCA348F54B}"/>
          </ac:grpSpMkLst>
        </pc:grpChg>
        <pc:grpChg chg="del mod topLvl">
          <ac:chgData name="Chen Zhaodong" userId="214136a54c8fdbad" providerId="LiveId" clId="{0C51297C-95DF-4208-8F1F-B3196D4CB199}" dt="2021-10-13T06:09:38.785" v="873" actId="478"/>
          <ac:grpSpMkLst>
            <pc:docMk/>
            <pc:sldMk cId="4131944218" sldId="289"/>
            <ac:grpSpMk id="141" creationId="{DF5EC00A-078D-4FA5-8D4F-711A67107786}"/>
          </ac:grpSpMkLst>
        </pc:grpChg>
        <pc:grpChg chg="add mod">
          <ac:chgData name="Chen Zhaodong" userId="214136a54c8fdbad" providerId="LiveId" clId="{0C51297C-95DF-4208-8F1F-B3196D4CB199}" dt="2021-10-13T06:14:48.177" v="956" actId="1076"/>
          <ac:grpSpMkLst>
            <pc:docMk/>
            <pc:sldMk cId="4131944218" sldId="289"/>
            <ac:grpSpMk id="178" creationId="{F89A2222-B4C5-4EFF-A0EB-B2EEAFD1B1C3}"/>
          </ac:grpSpMkLst>
        </pc:grpChg>
        <pc:picChg chg="add mod">
          <ac:chgData name="Chen Zhaodong" userId="214136a54c8fdbad" providerId="LiveId" clId="{0C51297C-95DF-4208-8F1F-B3196D4CB199}" dt="2021-10-13T06:13:20.678" v="951" actId="164"/>
          <ac:picMkLst>
            <pc:docMk/>
            <pc:sldMk cId="4131944218" sldId="289"/>
            <ac:picMk id="27" creationId="{5262C4A5-BEB7-49F4-8DBD-0FABCC230EE9}"/>
          </ac:picMkLst>
        </pc:picChg>
        <pc:cxnChg chg="mod">
          <ac:chgData name="Chen Zhaodong" userId="214136a54c8fdbad" providerId="LiveId" clId="{0C51297C-95DF-4208-8F1F-B3196D4CB199}" dt="2021-10-13T05:35:12.534" v="785" actId="164"/>
          <ac:cxnSpMkLst>
            <pc:docMk/>
            <pc:sldMk cId="4131944218" sldId="289"/>
            <ac:cxnSpMk id="57" creationId="{132D23A0-E300-A540-8C88-607BCEDEAE00}"/>
          </ac:cxnSpMkLst>
        </pc:cxnChg>
        <pc:cxnChg chg="mod">
          <ac:chgData name="Chen Zhaodong" userId="214136a54c8fdbad" providerId="LiveId" clId="{0C51297C-95DF-4208-8F1F-B3196D4CB199}" dt="2021-10-13T05:35:12.534" v="785" actId="164"/>
          <ac:cxnSpMkLst>
            <pc:docMk/>
            <pc:sldMk cId="4131944218" sldId="289"/>
            <ac:cxnSpMk id="58" creationId="{0DBC333C-7703-8C41-B7E2-CDD18FF25998}"/>
          </ac:cxnSpMkLst>
        </pc:cxnChg>
        <pc:cxnChg chg="mod">
          <ac:chgData name="Chen Zhaodong" userId="214136a54c8fdbad" providerId="LiveId" clId="{0C51297C-95DF-4208-8F1F-B3196D4CB199}" dt="2021-10-13T05:35:12.534" v="785" actId="164"/>
          <ac:cxnSpMkLst>
            <pc:docMk/>
            <pc:sldMk cId="4131944218" sldId="289"/>
            <ac:cxnSpMk id="61" creationId="{3278994A-EEB2-0A42-BAAC-BAA595A91367}"/>
          </ac:cxnSpMkLst>
        </pc:cxnChg>
        <pc:cxnChg chg="mod">
          <ac:chgData name="Chen Zhaodong" userId="214136a54c8fdbad" providerId="LiveId" clId="{0C51297C-95DF-4208-8F1F-B3196D4CB199}" dt="2021-10-13T05:35:12.534" v="785" actId="164"/>
          <ac:cxnSpMkLst>
            <pc:docMk/>
            <pc:sldMk cId="4131944218" sldId="289"/>
            <ac:cxnSpMk id="62" creationId="{55ABD768-57CA-3D4D-933E-E7F4624EAB7C}"/>
          </ac:cxnSpMkLst>
        </pc:cxnChg>
        <pc:cxnChg chg="mod">
          <ac:chgData name="Chen Zhaodong" userId="214136a54c8fdbad" providerId="LiveId" clId="{0C51297C-95DF-4208-8F1F-B3196D4CB199}" dt="2021-10-13T05:47:06.570" v="814" actId="164"/>
          <ac:cxnSpMkLst>
            <pc:docMk/>
            <pc:sldMk cId="4131944218" sldId="289"/>
            <ac:cxnSpMk id="67" creationId="{B0735638-D4FD-704A-9F76-47E7AD2E478A}"/>
          </ac:cxnSpMkLst>
        </pc:cxnChg>
        <pc:cxnChg chg="mod topLvl">
          <ac:chgData name="Chen Zhaodong" userId="214136a54c8fdbad" providerId="LiveId" clId="{0C51297C-95DF-4208-8F1F-B3196D4CB199}" dt="2021-10-13T06:14:48.177" v="956" actId="1076"/>
          <ac:cxnSpMkLst>
            <pc:docMk/>
            <pc:sldMk cId="4131944218" sldId="289"/>
            <ac:cxnSpMk id="91" creationId="{39D707BD-11CE-1B47-9AFE-3A011BD1B7EC}"/>
          </ac:cxnSpMkLst>
        </pc:cxnChg>
        <pc:cxnChg chg="mod topLvl">
          <ac:chgData name="Chen Zhaodong" userId="214136a54c8fdbad" providerId="LiveId" clId="{0C51297C-95DF-4208-8F1F-B3196D4CB199}" dt="2021-10-13T06:14:48.177" v="956" actId="1076"/>
          <ac:cxnSpMkLst>
            <pc:docMk/>
            <pc:sldMk cId="4131944218" sldId="289"/>
            <ac:cxnSpMk id="92" creationId="{FB52C843-EEAD-E948-B30C-713D85823B5D}"/>
          </ac:cxnSpMkLst>
        </pc:cxnChg>
        <pc:cxnChg chg="mod topLvl">
          <ac:chgData name="Chen Zhaodong" userId="214136a54c8fdbad" providerId="LiveId" clId="{0C51297C-95DF-4208-8F1F-B3196D4CB199}" dt="2021-10-13T06:14:48.177" v="956" actId="1076"/>
          <ac:cxnSpMkLst>
            <pc:docMk/>
            <pc:sldMk cId="4131944218" sldId="289"/>
            <ac:cxnSpMk id="94" creationId="{7AE0DD33-B396-734A-AB96-E3B9521F7A13}"/>
          </ac:cxnSpMkLst>
        </pc:cxnChg>
        <pc:cxnChg chg="mod topLvl">
          <ac:chgData name="Chen Zhaodong" userId="214136a54c8fdbad" providerId="LiveId" clId="{0C51297C-95DF-4208-8F1F-B3196D4CB199}" dt="2021-10-13T06:14:48.177" v="956" actId="1076"/>
          <ac:cxnSpMkLst>
            <pc:docMk/>
            <pc:sldMk cId="4131944218" sldId="289"/>
            <ac:cxnSpMk id="97" creationId="{61B98022-85AF-0B47-BCFD-286421D326A9}"/>
          </ac:cxnSpMkLst>
        </pc:cxnChg>
        <pc:cxnChg chg="mod">
          <ac:chgData name="Chen Zhaodong" userId="214136a54c8fdbad" providerId="LiveId" clId="{0C51297C-95DF-4208-8F1F-B3196D4CB199}" dt="2021-10-13T06:14:48.177" v="956" actId="1076"/>
          <ac:cxnSpMkLst>
            <pc:docMk/>
            <pc:sldMk cId="4131944218" sldId="289"/>
            <ac:cxnSpMk id="98" creationId="{B4F6CC3A-BB0E-AB4F-90B1-9C53EE28475A}"/>
          </ac:cxnSpMkLst>
        </pc:cxnChg>
        <pc:cxnChg chg="mod">
          <ac:chgData name="Chen Zhaodong" userId="214136a54c8fdbad" providerId="LiveId" clId="{0C51297C-95DF-4208-8F1F-B3196D4CB199}" dt="2021-10-13T06:14:48.177" v="956" actId="1076"/>
          <ac:cxnSpMkLst>
            <pc:docMk/>
            <pc:sldMk cId="4131944218" sldId="289"/>
            <ac:cxnSpMk id="103" creationId="{07CC0AE9-526E-A341-A8ED-3245CA89F546}"/>
          </ac:cxnSpMkLst>
        </pc:cxnChg>
        <pc:cxnChg chg="mod">
          <ac:chgData name="Chen Zhaodong" userId="214136a54c8fdbad" providerId="LiveId" clId="{0C51297C-95DF-4208-8F1F-B3196D4CB199}" dt="2021-10-13T05:46:41.768" v="809" actId="164"/>
          <ac:cxnSpMkLst>
            <pc:docMk/>
            <pc:sldMk cId="4131944218" sldId="289"/>
            <ac:cxnSpMk id="108" creationId="{EA02DE05-19DB-B844-A15F-5DCEE8A12E6A}"/>
          </ac:cxnSpMkLst>
        </pc:cxnChg>
        <pc:cxnChg chg="mod">
          <ac:chgData name="Chen Zhaodong" userId="214136a54c8fdbad" providerId="LiveId" clId="{0C51297C-95DF-4208-8F1F-B3196D4CB199}" dt="2021-10-13T06:48:52.699" v="1416" actId="1076"/>
          <ac:cxnSpMkLst>
            <pc:docMk/>
            <pc:sldMk cId="4131944218" sldId="289"/>
            <ac:cxnSpMk id="136" creationId="{D55C63DA-7F51-6D4B-876B-F477D8A3311D}"/>
          </ac:cxnSpMkLst>
        </pc:cxnChg>
        <pc:cxnChg chg="mod">
          <ac:chgData name="Chen Zhaodong" userId="214136a54c8fdbad" providerId="LiveId" clId="{0C51297C-95DF-4208-8F1F-B3196D4CB199}" dt="2021-10-13T06:48:39.981" v="1412" actId="1076"/>
          <ac:cxnSpMkLst>
            <pc:docMk/>
            <pc:sldMk cId="4131944218" sldId="289"/>
            <ac:cxnSpMk id="139" creationId="{A900CDA8-0342-0E4B-838A-924DC8B55AB7}"/>
          </ac:cxnSpMkLst>
        </pc:cxnChg>
        <pc:cxnChg chg="mod">
          <ac:chgData name="Chen Zhaodong" userId="214136a54c8fdbad" providerId="LiveId" clId="{0C51297C-95DF-4208-8F1F-B3196D4CB199}" dt="2021-10-13T06:09:32.831" v="872" actId="165"/>
          <ac:cxnSpMkLst>
            <pc:docMk/>
            <pc:sldMk cId="4131944218" sldId="289"/>
            <ac:cxnSpMk id="156" creationId="{A9A97612-0C64-411B-9C53-810CB4205689}"/>
          </ac:cxnSpMkLst>
        </pc:cxnChg>
        <pc:cxnChg chg="mod">
          <ac:chgData name="Chen Zhaodong" userId="214136a54c8fdbad" providerId="LiveId" clId="{0C51297C-95DF-4208-8F1F-B3196D4CB199}" dt="2021-10-13T06:09:32.831" v="872" actId="165"/>
          <ac:cxnSpMkLst>
            <pc:docMk/>
            <pc:sldMk cId="4131944218" sldId="289"/>
            <ac:cxnSpMk id="169" creationId="{24F2F90B-F939-43EF-9E2B-7EBFE5F6770D}"/>
          </ac:cxnSpMkLst>
        </pc:cxnChg>
        <pc:cxnChg chg="add mod">
          <ac:chgData name="Chen Zhaodong" userId="214136a54c8fdbad" providerId="LiveId" clId="{0C51297C-95DF-4208-8F1F-B3196D4CB199}" dt="2021-10-13T06:13:20.678" v="951" actId="164"/>
          <ac:cxnSpMkLst>
            <pc:docMk/>
            <pc:sldMk cId="4131944218" sldId="289"/>
            <ac:cxnSpMk id="174" creationId="{985AEF4A-BABE-49F5-8529-830717DE102E}"/>
          </ac:cxnSpMkLst>
        </pc:cxnChg>
      </pc:sldChg>
      <pc:sldChg chg="del ord">
        <pc:chgData name="Chen Zhaodong" userId="214136a54c8fdbad" providerId="LiveId" clId="{0C51297C-95DF-4208-8F1F-B3196D4CB199}" dt="2021-10-13T06:46:28.553" v="1404" actId="2696"/>
        <pc:sldMkLst>
          <pc:docMk/>
          <pc:sldMk cId="2537193692" sldId="290"/>
        </pc:sldMkLst>
      </pc:sldChg>
      <pc:sldChg chg="del">
        <pc:chgData name="Chen Zhaodong" userId="214136a54c8fdbad" providerId="LiveId" clId="{0C51297C-95DF-4208-8F1F-B3196D4CB199}" dt="2021-10-13T06:46:26.091" v="1403" actId="2696"/>
        <pc:sldMkLst>
          <pc:docMk/>
          <pc:sldMk cId="1037656783" sldId="291"/>
        </pc:sldMkLst>
      </pc:sldChg>
      <pc:sldChg chg="del">
        <pc:chgData name="Chen Zhaodong" userId="214136a54c8fdbad" providerId="LiveId" clId="{0C51297C-95DF-4208-8F1F-B3196D4CB199}" dt="2021-10-13T06:46:21.197" v="1402" actId="2696"/>
        <pc:sldMkLst>
          <pc:docMk/>
          <pc:sldMk cId="417655960" sldId="303"/>
        </pc:sldMkLst>
      </pc:sldChg>
      <pc:sldChg chg="addSp delSp modSp new mod addAnim delAnim modAnim">
        <pc:chgData name="Chen Zhaodong" userId="214136a54c8fdbad" providerId="LiveId" clId="{0C51297C-95DF-4208-8F1F-B3196D4CB199}" dt="2021-10-13T06:30:00.918" v="1167" actId="1076"/>
        <pc:sldMkLst>
          <pc:docMk/>
          <pc:sldMk cId="652948123" sldId="305"/>
        </pc:sldMkLst>
        <pc:spChg chg="mod">
          <ac:chgData name="Chen Zhaodong" userId="214136a54c8fdbad" providerId="LiveId" clId="{0C51297C-95DF-4208-8F1F-B3196D4CB199}" dt="2021-10-13T06:18:43.999" v="991" actId="20577"/>
          <ac:spMkLst>
            <pc:docMk/>
            <pc:sldMk cId="652948123" sldId="305"/>
            <ac:spMk id="2" creationId="{7674BAC7-40C8-498F-B278-88FA2691B356}"/>
          </ac:spMkLst>
        </pc:spChg>
        <pc:spChg chg="del">
          <ac:chgData name="Chen Zhaodong" userId="214136a54c8fdbad" providerId="LiveId" clId="{0C51297C-95DF-4208-8F1F-B3196D4CB199}" dt="2021-10-13T06:19:15.071" v="992" actId="478"/>
          <ac:spMkLst>
            <pc:docMk/>
            <pc:sldMk cId="652948123" sldId="305"/>
            <ac:spMk id="3" creationId="{E1CF8808-B09F-475A-AF84-D1C6C8B42ACC}"/>
          </ac:spMkLst>
        </pc:spChg>
        <pc:spChg chg="add mod">
          <ac:chgData name="Chen Zhaodong" userId="214136a54c8fdbad" providerId="LiveId" clId="{0C51297C-95DF-4208-8F1F-B3196D4CB199}" dt="2021-10-13T06:30:00.918" v="1167" actId="1076"/>
          <ac:spMkLst>
            <pc:docMk/>
            <pc:sldMk cId="652948123" sldId="305"/>
            <ac:spMk id="4" creationId="{C1924F97-95B3-4EBC-8C59-070A624067C7}"/>
          </ac:spMkLst>
        </pc:spChg>
        <pc:spChg chg="add mod">
          <ac:chgData name="Chen Zhaodong" userId="214136a54c8fdbad" providerId="LiveId" clId="{0C51297C-95DF-4208-8F1F-B3196D4CB199}" dt="2021-10-13T06:20:50.574" v="1014" actId="164"/>
          <ac:spMkLst>
            <pc:docMk/>
            <pc:sldMk cId="652948123" sldId="305"/>
            <ac:spMk id="5" creationId="{C0AAAF7D-586A-4D21-8B48-2ABD07DA59F3}"/>
          </ac:spMkLst>
        </pc:spChg>
        <pc:spChg chg="add del mod">
          <ac:chgData name="Chen Zhaodong" userId="214136a54c8fdbad" providerId="LiveId" clId="{0C51297C-95DF-4208-8F1F-B3196D4CB199}" dt="2021-10-13T06:20:36.639" v="1010" actId="478"/>
          <ac:spMkLst>
            <pc:docMk/>
            <pc:sldMk cId="652948123" sldId="305"/>
            <ac:spMk id="6" creationId="{5BA62F07-241A-43E0-84BE-4778D1269958}"/>
          </ac:spMkLst>
        </pc:spChg>
        <pc:spChg chg="add del mod">
          <ac:chgData name="Chen Zhaodong" userId="214136a54c8fdbad" providerId="LiveId" clId="{0C51297C-95DF-4208-8F1F-B3196D4CB199}" dt="2021-10-13T06:20:37.247" v="1011" actId="478"/>
          <ac:spMkLst>
            <pc:docMk/>
            <pc:sldMk cId="652948123" sldId="305"/>
            <ac:spMk id="7" creationId="{4FA88970-E857-418D-8160-998287455639}"/>
          </ac:spMkLst>
        </pc:spChg>
        <pc:spChg chg="add del mod">
          <ac:chgData name="Chen Zhaodong" userId="214136a54c8fdbad" providerId="LiveId" clId="{0C51297C-95DF-4208-8F1F-B3196D4CB199}" dt="2021-10-13T06:20:37.919" v="1012" actId="478"/>
          <ac:spMkLst>
            <pc:docMk/>
            <pc:sldMk cId="652948123" sldId="305"/>
            <ac:spMk id="8" creationId="{78D8EE77-7CCC-431E-B867-667367AA6697}"/>
          </ac:spMkLst>
        </pc:spChg>
        <pc:spChg chg="add mod">
          <ac:chgData name="Chen Zhaodong" userId="214136a54c8fdbad" providerId="LiveId" clId="{0C51297C-95DF-4208-8F1F-B3196D4CB199}" dt="2021-10-13T06:20:50.574" v="1014" actId="164"/>
          <ac:spMkLst>
            <pc:docMk/>
            <pc:sldMk cId="652948123" sldId="305"/>
            <ac:spMk id="9" creationId="{4CF395DC-8CFA-46FE-AD3F-9897437B21E4}"/>
          </ac:spMkLst>
        </pc:spChg>
        <pc:spChg chg="add mod">
          <ac:chgData name="Chen Zhaodong" userId="214136a54c8fdbad" providerId="LiveId" clId="{0C51297C-95DF-4208-8F1F-B3196D4CB199}" dt="2021-10-13T06:30:00.918" v="1167" actId="1076"/>
          <ac:spMkLst>
            <pc:docMk/>
            <pc:sldMk cId="652948123" sldId="305"/>
            <ac:spMk id="10" creationId="{D1693A63-0BF9-4BD8-A138-672F327787E5}"/>
          </ac:spMkLst>
        </pc:spChg>
        <pc:spChg chg="add mod">
          <ac:chgData name="Chen Zhaodong" userId="214136a54c8fdbad" providerId="LiveId" clId="{0C51297C-95DF-4208-8F1F-B3196D4CB199}" dt="2021-10-13T06:30:00.918" v="1167" actId="1076"/>
          <ac:spMkLst>
            <pc:docMk/>
            <pc:sldMk cId="652948123" sldId="305"/>
            <ac:spMk id="11" creationId="{736478F3-A9DD-4CD9-B3C7-26B5B9A77A6A}"/>
          </ac:spMkLst>
        </pc:spChg>
        <pc:spChg chg="add mod">
          <ac:chgData name="Chen Zhaodong" userId="214136a54c8fdbad" providerId="LiveId" clId="{0C51297C-95DF-4208-8F1F-B3196D4CB199}" dt="2021-10-13T06:30:00.918" v="1167" actId="1076"/>
          <ac:spMkLst>
            <pc:docMk/>
            <pc:sldMk cId="652948123" sldId="305"/>
            <ac:spMk id="12" creationId="{11266A5E-AC1B-42B2-8B71-09E54BA65E0D}"/>
          </ac:spMkLst>
        </pc:spChg>
        <pc:spChg chg="add mod">
          <ac:chgData name="Chen Zhaodong" userId="214136a54c8fdbad" providerId="LiveId" clId="{0C51297C-95DF-4208-8F1F-B3196D4CB199}" dt="2021-10-13T06:30:00.918" v="1167" actId="1076"/>
          <ac:spMkLst>
            <pc:docMk/>
            <pc:sldMk cId="652948123" sldId="305"/>
            <ac:spMk id="13" creationId="{8DBFB623-3447-4329-A990-DB98CE2DA59A}"/>
          </ac:spMkLst>
        </pc:spChg>
        <pc:spChg chg="add mod">
          <ac:chgData name="Chen Zhaodong" userId="214136a54c8fdbad" providerId="LiveId" clId="{0C51297C-95DF-4208-8F1F-B3196D4CB199}" dt="2021-10-13T06:30:00.918" v="1167" actId="1076"/>
          <ac:spMkLst>
            <pc:docMk/>
            <pc:sldMk cId="652948123" sldId="305"/>
            <ac:spMk id="14" creationId="{1EE1FCA3-FDCA-4D5C-B3F9-98AB6C52F319}"/>
          </ac:spMkLst>
        </pc:spChg>
        <pc:spChg chg="del mod">
          <ac:chgData name="Chen Zhaodong" userId="214136a54c8fdbad" providerId="LiveId" clId="{0C51297C-95DF-4208-8F1F-B3196D4CB199}" dt="2021-10-13T06:19:37.823" v="998" actId="478"/>
          <ac:spMkLst>
            <pc:docMk/>
            <pc:sldMk cId="652948123" sldId="305"/>
            <ac:spMk id="16" creationId="{1E7C1008-BB59-4B44-A3BE-037BAD12C937}"/>
          </ac:spMkLst>
        </pc:spChg>
        <pc:spChg chg="del mod">
          <ac:chgData name="Chen Zhaodong" userId="214136a54c8fdbad" providerId="LiveId" clId="{0C51297C-95DF-4208-8F1F-B3196D4CB199}" dt="2021-10-13T06:19:40.287" v="999" actId="478"/>
          <ac:spMkLst>
            <pc:docMk/>
            <pc:sldMk cId="652948123" sldId="305"/>
            <ac:spMk id="17" creationId="{BF940DE0-DA02-4FA0-BB28-E1A88EE40566}"/>
          </ac:spMkLst>
        </pc:spChg>
        <pc:spChg chg="mod topLvl">
          <ac:chgData name="Chen Zhaodong" userId="214136a54c8fdbad" providerId="LiveId" clId="{0C51297C-95DF-4208-8F1F-B3196D4CB199}" dt="2021-10-13T06:20:46.764" v="1013" actId="164"/>
          <ac:spMkLst>
            <pc:docMk/>
            <pc:sldMk cId="652948123" sldId="305"/>
            <ac:spMk id="18" creationId="{081EACD6-5887-4318-BF90-551854676BAE}"/>
          </ac:spMkLst>
        </pc:spChg>
        <pc:spChg chg="del mod">
          <ac:chgData name="Chen Zhaodong" userId="214136a54c8fdbad" providerId="LiveId" clId="{0C51297C-95DF-4208-8F1F-B3196D4CB199}" dt="2021-10-13T06:19:35.679" v="997" actId="478"/>
          <ac:spMkLst>
            <pc:docMk/>
            <pc:sldMk cId="652948123" sldId="305"/>
            <ac:spMk id="19" creationId="{1CE0E6BC-FD67-4C06-89C9-E7E99E597E16}"/>
          </ac:spMkLst>
        </pc:spChg>
        <pc:spChg chg="mod topLvl">
          <ac:chgData name="Chen Zhaodong" userId="214136a54c8fdbad" providerId="LiveId" clId="{0C51297C-95DF-4208-8F1F-B3196D4CB199}" dt="2021-10-13T06:30:00.918" v="1167" actId="1076"/>
          <ac:spMkLst>
            <pc:docMk/>
            <pc:sldMk cId="652948123" sldId="305"/>
            <ac:spMk id="20" creationId="{29D4A1A9-E190-47F8-98ED-C501C16B7D3C}"/>
          </ac:spMkLst>
        </pc:spChg>
        <pc:spChg chg="mod topLvl">
          <ac:chgData name="Chen Zhaodong" userId="214136a54c8fdbad" providerId="LiveId" clId="{0C51297C-95DF-4208-8F1F-B3196D4CB199}" dt="2021-10-13T06:20:46.764" v="1013" actId="164"/>
          <ac:spMkLst>
            <pc:docMk/>
            <pc:sldMk cId="652948123" sldId="305"/>
            <ac:spMk id="21" creationId="{F3B34311-90F4-4AD0-84AF-C1FBBF1EFEC0}"/>
          </ac:spMkLst>
        </pc:spChg>
        <pc:spChg chg="add mod">
          <ac:chgData name="Chen Zhaodong" userId="214136a54c8fdbad" providerId="LiveId" clId="{0C51297C-95DF-4208-8F1F-B3196D4CB199}" dt="2021-10-13T06:30:00.918" v="1167" actId="1076"/>
          <ac:spMkLst>
            <pc:docMk/>
            <pc:sldMk cId="652948123" sldId="305"/>
            <ac:spMk id="22" creationId="{2BA790E1-504D-4E37-9D2E-F3E96D7AF8F4}"/>
          </ac:spMkLst>
        </pc:spChg>
        <pc:spChg chg="add mod">
          <ac:chgData name="Chen Zhaodong" userId="214136a54c8fdbad" providerId="LiveId" clId="{0C51297C-95DF-4208-8F1F-B3196D4CB199}" dt="2021-10-13T06:30:00.918" v="1167" actId="1076"/>
          <ac:spMkLst>
            <pc:docMk/>
            <pc:sldMk cId="652948123" sldId="305"/>
            <ac:spMk id="25" creationId="{6C980ACB-95BE-43B5-B766-B93CFEC6A7BF}"/>
          </ac:spMkLst>
        </pc:spChg>
        <pc:spChg chg="add mod">
          <ac:chgData name="Chen Zhaodong" userId="214136a54c8fdbad" providerId="LiveId" clId="{0C51297C-95DF-4208-8F1F-B3196D4CB199}" dt="2021-10-13T06:30:00.918" v="1167" actId="1076"/>
          <ac:spMkLst>
            <pc:docMk/>
            <pc:sldMk cId="652948123" sldId="305"/>
            <ac:spMk id="27" creationId="{64812111-AC8B-4638-B8AB-1E558D4B5485}"/>
          </ac:spMkLst>
        </pc:spChg>
        <pc:spChg chg="add mod">
          <ac:chgData name="Chen Zhaodong" userId="214136a54c8fdbad" providerId="LiveId" clId="{0C51297C-95DF-4208-8F1F-B3196D4CB199}" dt="2021-10-13T06:30:00.918" v="1167" actId="1076"/>
          <ac:spMkLst>
            <pc:docMk/>
            <pc:sldMk cId="652948123" sldId="305"/>
            <ac:spMk id="28" creationId="{75F3FD0A-49C1-4251-93A9-AF26413BB421}"/>
          </ac:spMkLst>
        </pc:spChg>
        <pc:spChg chg="add mod ord">
          <ac:chgData name="Chen Zhaodong" userId="214136a54c8fdbad" providerId="LiveId" clId="{0C51297C-95DF-4208-8F1F-B3196D4CB199}" dt="2021-10-13T06:30:00.918" v="1167" actId="1076"/>
          <ac:spMkLst>
            <pc:docMk/>
            <pc:sldMk cId="652948123" sldId="305"/>
            <ac:spMk id="30" creationId="{7475C5D4-B50C-491E-BD62-14CE07FCC3D0}"/>
          </ac:spMkLst>
        </pc:spChg>
        <pc:spChg chg="mod">
          <ac:chgData name="Chen Zhaodong" userId="214136a54c8fdbad" providerId="LiveId" clId="{0C51297C-95DF-4208-8F1F-B3196D4CB199}" dt="2021-10-13T06:22:34.307" v="1029"/>
          <ac:spMkLst>
            <pc:docMk/>
            <pc:sldMk cId="652948123" sldId="305"/>
            <ac:spMk id="34" creationId="{CA960233-06A6-443A-80EA-DEDDC4D8E34D}"/>
          </ac:spMkLst>
        </pc:spChg>
        <pc:spChg chg="mod">
          <ac:chgData name="Chen Zhaodong" userId="214136a54c8fdbad" providerId="LiveId" clId="{0C51297C-95DF-4208-8F1F-B3196D4CB199}" dt="2021-10-13T06:22:34.307" v="1029"/>
          <ac:spMkLst>
            <pc:docMk/>
            <pc:sldMk cId="652948123" sldId="305"/>
            <ac:spMk id="35" creationId="{4360F773-AE2F-4FFC-AD35-4B3FE6A6EC50}"/>
          </ac:spMkLst>
        </pc:spChg>
        <pc:spChg chg="add mod">
          <ac:chgData name="Chen Zhaodong" userId="214136a54c8fdbad" providerId="LiveId" clId="{0C51297C-95DF-4208-8F1F-B3196D4CB199}" dt="2021-10-13T06:23:24.503" v="1041" actId="164"/>
          <ac:spMkLst>
            <pc:docMk/>
            <pc:sldMk cId="652948123" sldId="305"/>
            <ac:spMk id="36" creationId="{AFB22417-A598-415F-8D05-36E8A15311A9}"/>
          </ac:spMkLst>
        </pc:spChg>
        <pc:spChg chg="mod">
          <ac:chgData name="Chen Zhaodong" userId="214136a54c8fdbad" providerId="LiveId" clId="{0C51297C-95DF-4208-8F1F-B3196D4CB199}" dt="2021-10-13T06:22:34.307" v="1029"/>
          <ac:spMkLst>
            <pc:docMk/>
            <pc:sldMk cId="652948123" sldId="305"/>
            <ac:spMk id="38" creationId="{45B3C15A-6C50-4426-A888-C0396A8B20B1}"/>
          </ac:spMkLst>
        </pc:spChg>
        <pc:spChg chg="mod">
          <ac:chgData name="Chen Zhaodong" userId="214136a54c8fdbad" providerId="LiveId" clId="{0C51297C-95DF-4208-8F1F-B3196D4CB199}" dt="2021-10-13T06:22:34.307" v="1029"/>
          <ac:spMkLst>
            <pc:docMk/>
            <pc:sldMk cId="652948123" sldId="305"/>
            <ac:spMk id="39" creationId="{FFDF0E9E-EBB3-428A-A5B1-602E346EF65A}"/>
          </ac:spMkLst>
        </pc:spChg>
        <pc:spChg chg="mod">
          <ac:chgData name="Chen Zhaodong" userId="214136a54c8fdbad" providerId="LiveId" clId="{0C51297C-95DF-4208-8F1F-B3196D4CB199}" dt="2021-10-13T06:25:30.547" v="1057"/>
          <ac:spMkLst>
            <pc:docMk/>
            <pc:sldMk cId="652948123" sldId="305"/>
            <ac:spMk id="43" creationId="{77C18CF6-5660-4B02-BDCD-164EEAD5F107}"/>
          </ac:spMkLst>
        </pc:spChg>
        <pc:spChg chg="mod">
          <ac:chgData name="Chen Zhaodong" userId="214136a54c8fdbad" providerId="LiveId" clId="{0C51297C-95DF-4208-8F1F-B3196D4CB199}" dt="2021-10-13T06:25:30.547" v="1057"/>
          <ac:spMkLst>
            <pc:docMk/>
            <pc:sldMk cId="652948123" sldId="305"/>
            <ac:spMk id="45" creationId="{52012F65-4E0E-46A8-8122-39413FC9B0DF}"/>
          </ac:spMkLst>
        </pc:spChg>
        <pc:spChg chg="mod">
          <ac:chgData name="Chen Zhaodong" userId="214136a54c8fdbad" providerId="LiveId" clId="{0C51297C-95DF-4208-8F1F-B3196D4CB199}" dt="2021-10-13T06:25:30.547" v="1057"/>
          <ac:spMkLst>
            <pc:docMk/>
            <pc:sldMk cId="652948123" sldId="305"/>
            <ac:spMk id="46" creationId="{5EC53445-4BE3-41B3-8D54-F07D59A194A0}"/>
          </ac:spMkLst>
        </pc:spChg>
        <pc:spChg chg="mod">
          <ac:chgData name="Chen Zhaodong" userId="214136a54c8fdbad" providerId="LiveId" clId="{0C51297C-95DF-4208-8F1F-B3196D4CB199}" dt="2021-10-13T06:25:30.547" v="1057"/>
          <ac:spMkLst>
            <pc:docMk/>
            <pc:sldMk cId="652948123" sldId="305"/>
            <ac:spMk id="47" creationId="{1F923BE4-CEAC-4BE1-B654-C248AA7665BF}"/>
          </ac:spMkLst>
        </pc:spChg>
        <pc:spChg chg="mod">
          <ac:chgData name="Chen Zhaodong" userId="214136a54c8fdbad" providerId="LiveId" clId="{0C51297C-95DF-4208-8F1F-B3196D4CB199}" dt="2021-10-13T06:25:30.547" v="1057"/>
          <ac:spMkLst>
            <pc:docMk/>
            <pc:sldMk cId="652948123" sldId="305"/>
            <ac:spMk id="48" creationId="{DC1FDB60-FD10-4F82-BBC6-C879395AFEC9}"/>
          </ac:spMkLst>
        </pc:spChg>
        <pc:spChg chg="mod">
          <ac:chgData name="Chen Zhaodong" userId="214136a54c8fdbad" providerId="LiveId" clId="{0C51297C-95DF-4208-8F1F-B3196D4CB199}" dt="2021-10-13T06:29:06.617" v="1128" actId="1076"/>
          <ac:spMkLst>
            <pc:docMk/>
            <pc:sldMk cId="652948123" sldId="305"/>
            <ac:spMk id="53" creationId="{AA559E51-99F6-4712-9E30-E28FC5BFF8DA}"/>
          </ac:spMkLst>
        </pc:spChg>
        <pc:spChg chg="mod">
          <ac:chgData name="Chen Zhaodong" userId="214136a54c8fdbad" providerId="LiveId" clId="{0C51297C-95DF-4208-8F1F-B3196D4CB199}" dt="2021-10-13T06:29:26.862" v="1135" actId="20577"/>
          <ac:spMkLst>
            <pc:docMk/>
            <pc:sldMk cId="652948123" sldId="305"/>
            <ac:spMk id="56" creationId="{B6204CFC-98C6-4B49-AE7D-86AC51A62F44}"/>
          </ac:spMkLst>
        </pc:spChg>
        <pc:spChg chg="mod">
          <ac:chgData name="Chen Zhaodong" userId="214136a54c8fdbad" providerId="LiveId" clId="{0C51297C-95DF-4208-8F1F-B3196D4CB199}" dt="2021-10-13T06:27:41.787" v="1094" actId="1076"/>
          <ac:spMkLst>
            <pc:docMk/>
            <pc:sldMk cId="652948123" sldId="305"/>
            <ac:spMk id="59" creationId="{D4F57878-C0CA-4778-B5C6-D314B160B1BD}"/>
          </ac:spMkLst>
        </pc:spChg>
        <pc:spChg chg="add mod">
          <ac:chgData name="Chen Zhaodong" userId="214136a54c8fdbad" providerId="LiveId" clId="{0C51297C-95DF-4208-8F1F-B3196D4CB199}" dt="2021-10-13T06:30:00.918" v="1167" actId="1076"/>
          <ac:spMkLst>
            <pc:docMk/>
            <pc:sldMk cId="652948123" sldId="305"/>
            <ac:spMk id="60" creationId="{F7BA4A8B-4DBF-4239-955A-2584F9D2D713}"/>
          </ac:spMkLst>
        </pc:spChg>
        <pc:spChg chg="add mod">
          <ac:chgData name="Chen Zhaodong" userId="214136a54c8fdbad" providerId="LiveId" clId="{0C51297C-95DF-4208-8F1F-B3196D4CB199}" dt="2021-10-13T06:30:00.918" v="1167" actId="1076"/>
          <ac:spMkLst>
            <pc:docMk/>
            <pc:sldMk cId="652948123" sldId="305"/>
            <ac:spMk id="61" creationId="{39A32777-62EC-4988-8A19-9897749C04D8}"/>
          </ac:spMkLst>
        </pc:spChg>
        <pc:spChg chg="add mod">
          <ac:chgData name="Chen Zhaodong" userId="214136a54c8fdbad" providerId="LiveId" clId="{0C51297C-95DF-4208-8F1F-B3196D4CB199}" dt="2021-10-13T06:30:00.918" v="1167" actId="1076"/>
          <ac:spMkLst>
            <pc:docMk/>
            <pc:sldMk cId="652948123" sldId="305"/>
            <ac:spMk id="62" creationId="{73B4A63C-885A-413D-8CEC-8EE5D0E66963}"/>
          </ac:spMkLst>
        </pc:spChg>
        <pc:grpChg chg="add del mod">
          <ac:chgData name="Chen Zhaodong" userId="214136a54c8fdbad" providerId="LiveId" clId="{0C51297C-95DF-4208-8F1F-B3196D4CB199}" dt="2021-10-13T06:19:44.152" v="1000" actId="165"/>
          <ac:grpSpMkLst>
            <pc:docMk/>
            <pc:sldMk cId="652948123" sldId="305"/>
            <ac:grpSpMk id="15" creationId="{842CEF7C-833C-4D68-9DAC-EA6DA98BBC44}"/>
          </ac:grpSpMkLst>
        </pc:grpChg>
        <pc:grpChg chg="add mod">
          <ac:chgData name="Chen Zhaodong" userId="214136a54c8fdbad" providerId="LiveId" clId="{0C51297C-95DF-4208-8F1F-B3196D4CB199}" dt="2021-10-13T06:30:00.918" v="1167" actId="1076"/>
          <ac:grpSpMkLst>
            <pc:docMk/>
            <pc:sldMk cId="652948123" sldId="305"/>
            <ac:grpSpMk id="31" creationId="{99892DAB-8753-44AC-9605-B4DA131ED37C}"/>
          </ac:grpSpMkLst>
        </pc:grpChg>
        <pc:grpChg chg="add mod">
          <ac:chgData name="Chen Zhaodong" userId="214136a54c8fdbad" providerId="LiveId" clId="{0C51297C-95DF-4208-8F1F-B3196D4CB199}" dt="2021-10-13T06:30:00.918" v="1167" actId="1076"/>
          <ac:grpSpMkLst>
            <pc:docMk/>
            <pc:sldMk cId="652948123" sldId="305"/>
            <ac:grpSpMk id="32" creationId="{D7107F9A-17E6-486E-93D8-A030B929ABFD}"/>
          </ac:grpSpMkLst>
        </pc:grpChg>
        <pc:grpChg chg="add mod">
          <ac:chgData name="Chen Zhaodong" userId="214136a54c8fdbad" providerId="LiveId" clId="{0C51297C-95DF-4208-8F1F-B3196D4CB199}" dt="2021-10-13T06:23:24.503" v="1041" actId="164"/>
          <ac:grpSpMkLst>
            <pc:docMk/>
            <pc:sldMk cId="652948123" sldId="305"/>
            <ac:grpSpMk id="33" creationId="{EB55DF00-D333-4487-9BFB-5C284848AF78}"/>
          </ac:grpSpMkLst>
        </pc:grpChg>
        <pc:grpChg chg="add mod">
          <ac:chgData name="Chen Zhaodong" userId="214136a54c8fdbad" providerId="LiveId" clId="{0C51297C-95DF-4208-8F1F-B3196D4CB199}" dt="2021-10-13T06:23:24.503" v="1041" actId="164"/>
          <ac:grpSpMkLst>
            <pc:docMk/>
            <pc:sldMk cId="652948123" sldId="305"/>
            <ac:grpSpMk id="37" creationId="{115E99EC-F867-4A79-AAF6-3393EDA037D6}"/>
          </ac:grpSpMkLst>
        </pc:grpChg>
        <pc:grpChg chg="add mod">
          <ac:chgData name="Chen Zhaodong" userId="214136a54c8fdbad" providerId="LiveId" clId="{0C51297C-95DF-4208-8F1F-B3196D4CB199}" dt="2021-10-13T06:30:00.918" v="1167" actId="1076"/>
          <ac:grpSpMkLst>
            <pc:docMk/>
            <pc:sldMk cId="652948123" sldId="305"/>
            <ac:grpSpMk id="40" creationId="{81AA10E6-22DA-415C-B085-67792814ABC6}"/>
          </ac:grpSpMkLst>
        </pc:grpChg>
        <pc:grpChg chg="add mod">
          <ac:chgData name="Chen Zhaodong" userId="214136a54c8fdbad" providerId="LiveId" clId="{0C51297C-95DF-4208-8F1F-B3196D4CB199}" dt="2021-10-13T06:30:00.918" v="1167" actId="1076"/>
          <ac:grpSpMkLst>
            <pc:docMk/>
            <pc:sldMk cId="652948123" sldId="305"/>
            <ac:grpSpMk id="41" creationId="{A3F04B83-22EB-4795-A0B2-ED5E0434DDCA}"/>
          </ac:grpSpMkLst>
        </pc:grpChg>
        <pc:grpChg chg="mod">
          <ac:chgData name="Chen Zhaodong" userId="214136a54c8fdbad" providerId="LiveId" clId="{0C51297C-95DF-4208-8F1F-B3196D4CB199}" dt="2021-10-13T06:25:30.547" v="1057"/>
          <ac:grpSpMkLst>
            <pc:docMk/>
            <pc:sldMk cId="652948123" sldId="305"/>
            <ac:grpSpMk id="42" creationId="{2E0FA3A7-4044-463A-A613-465AB17E9890}"/>
          </ac:grpSpMkLst>
        </pc:grpChg>
        <pc:grpChg chg="mod">
          <ac:chgData name="Chen Zhaodong" userId="214136a54c8fdbad" providerId="LiveId" clId="{0C51297C-95DF-4208-8F1F-B3196D4CB199}" dt="2021-10-13T06:25:30.547" v="1057"/>
          <ac:grpSpMkLst>
            <pc:docMk/>
            <pc:sldMk cId="652948123" sldId="305"/>
            <ac:grpSpMk id="44" creationId="{1E50B8FE-1C57-4696-A24F-72F202C768AE}"/>
          </ac:grpSpMkLst>
        </pc:grpChg>
        <pc:grpChg chg="add mod">
          <ac:chgData name="Chen Zhaodong" userId="214136a54c8fdbad" providerId="LiveId" clId="{0C51297C-95DF-4208-8F1F-B3196D4CB199}" dt="2021-10-13T06:30:00.918" v="1167" actId="1076"/>
          <ac:grpSpMkLst>
            <pc:docMk/>
            <pc:sldMk cId="652948123" sldId="305"/>
            <ac:grpSpMk id="51" creationId="{83D30358-E996-4926-96C1-219D9A939CBF}"/>
          </ac:grpSpMkLst>
        </pc:grpChg>
        <pc:grpChg chg="add mod">
          <ac:chgData name="Chen Zhaodong" userId="214136a54c8fdbad" providerId="LiveId" clId="{0C51297C-95DF-4208-8F1F-B3196D4CB199}" dt="2021-10-13T06:30:00.918" v="1167" actId="1076"/>
          <ac:grpSpMkLst>
            <pc:docMk/>
            <pc:sldMk cId="652948123" sldId="305"/>
            <ac:grpSpMk id="54" creationId="{E2056F9F-DB16-49BF-87A1-094B8A527A66}"/>
          </ac:grpSpMkLst>
        </pc:grpChg>
        <pc:grpChg chg="add mod">
          <ac:chgData name="Chen Zhaodong" userId="214136a54c8fdbad" providerId="LiveId" clId="{0C51297C-95DF-4208-8F1F-B3196D4CB199}" dt="2021-10-13T06:30:00.918" v="1167" actId="1076"/>
          <ac:grpSpMkLst>
            <pc:docMk/>
            <pc:sldMk cId="652948123" sldId="305"/>
            <ac:grpSpMk id="57" creationId="{D48C3929-4439-4359-8D6C-C3DDD40A9556}"/>
          </ac:grpSpMkLst>
        </pc:grpChg>
        <pc:cxnChg chg="add mod">
          <ac:chgData name="Chen Zhaodong" userId="214136a54c8fdbad" providerId="LiveId" clId="{0C51297C-95DF-4208-8F1F-B3196D4CB199}" dt="2021-10-13T06:30:00.918" v="1167" actId="1076"/>
          <ac:cxnSpMkLst>
            <pc:docMk/>
            <pc:sldMk cId="652948123" sldId="305"/>
            <ac:cxnSpMk id="23" creationId="{2040599B-81CB-46FE-AF4B-16FFB1E9AB51}"/>
          </ac:cxnSpMkLst>
        </pc:cxnChg>
        <pc:cxnChg chg="add mod">
          <ac:chgData name="Chen Zhaodong" userId="214136a54c8fdbad" providerId="LiveId" clId="{0C51297C-95DF-4208-8F1F-B3196D4CB199}" dt="2021-10-13T06:30:00.918" v="1167" actId="1076"/>
          <ac:cxnSpMkLst>
            <pc:docMk/>
            <pc:sldMk cId="652948123" sldId="305"/>
            <ac:cxnSpMk id="24" creationId="{B6147553-8416-4BFB-8780-0EE547F14426}"/>
          </ac:cxnSpMkLst>
        </pc:cxnChg>
        <pc:cxnChg chg="add mod">
          <ac:chgData name="Chen Zhaodong" userId="214136a54c8fdbad" providerId="LiveId" clId="{0C51297C-95DF-4208-8F1F-B3196D4CB199}" dt="2021-10-13T06:30:00.918" v="1167" actId="1076"/>
          <ac:cxnSpMkLst>
            <pc:docMk/>
            <pc:sldMk cId="652948123" sldId="305"/>
            <ac:cxnSpMk id="26" creationId="{31697849-C41B-4CFF-B66F-0BC65F620583}"/>
          </ac:cxnSpMkLst>
        </pc:cxnChg>
        <pc:cxnChg chg="add mod">
          <ac:chgData name="Chen Zhaodong" userId="214136a54c8fdbad" providerId="LiveId" clId="{0C51297C-95DF-4208-8F1F-B3196D4CB199}" dt="2021-10-13T06:30:00.918" v="1167" actId="1076"/>
          <ac:cxnSpMkLst>
            <pc:docMk/>
            <pc:sldMk cId="652948123" sldId="305"/>
            <ac:cxnSpMk id="29" creationId="{8DCA783D-ACB8-4138-9B67-5BF1A658123F}"/>
          </ac:cxnSpMkLst>
        </pc:cxnChg>
        <pc:cxnChg chg="add del mod">
          <ac:chgData name="Chen Zhaodong" userId="214136a54c8fdbad" providerId="LiveId" clId="{0C51297C-95DF-4208-8F1F-B3196D4CB199}" dt="2021-10-13T06:27:13.599" v="1089" actId="478"/>
          <ac:cxnSpMkLst>
            <pc:docMk/>
            <pc:sldMk cId="652948123" sldId="305"/>
            <ac:cxnSpMk id="49" creationId="{0EC03FC1-3A9C-4E5F-B8A3-9AE8933D3CFE}"/>
          </ac:cxnSpMkLst>
        </pc:cxnChg>
        <pc:cxnChg chg="mod">
          <ac:chgData name="Chen Zhaodong" userId="214136a54c8fdbad" providerId="LiveId" clId="{0C51297C-95DF-4208-8F1F-B3196D4CB199}" dt="2021-10-13T06:29:03.764" v="1127" actId="14100"/>
          <ac:cxnSpMkLst>
            <pc:docMk/>
            <pc:sldMk cId="652948123" sldId="305"/>
            <ac:cxnSpMk id="52" creationId="{0C149081-828E-4B5B-A888-23632DE9D1DC}"/>
          </ac:cxnSpMkLst>
        </pc:cxnChg>
        <pc:cxnChg chg="mod">
          <ac:chgData name="Chen Zhaodong" userId="214136a54c8fdbad" providerId="LiveId" clId="{0C51297C-95DF-4208-8F1F-B3196D4CB199}" dt="2021-10-13T06:27:27.460" v="1090"/>
          <ac:cxnSpMkLst>
            <pc:docMk/>
            <pc:sldMk cId="652948123" sldId="305"/>
            <ac:cxnSpMk id="55" creationId="{C3E82FE1-7FD6-4CD7-A344-22DB73B111BE}"/>
          </ac:cxnSpMkLst>
        </pc:cxnChg>
        <pc:cxnChg chg="mod">
          <ac:chgData name="Chen Zhaodong" userId="214136a54c8fdbad" providerId="LiveId" clId="{0C51297C-95DF-4208-8F1F-B3196D4CB199}" dt="2021-10-13T06:27:39.504" v="1093" actId="14100"/>
          <ac:cxnSpMkLst>
            <pc:docMk/>
            <pc:sldMk cId="652948123" sldId="305"/>
            <ac:cxnSpMk id="58" creationId="{9357A17D-0828-42FF-85D7-360AF6AE455A}"/>
          </ac:cxnSpMkLst>
        </pc:cxnChg>
      </pc:sldChg>
      <pc:sldChg chg="del">
        <pc:chgData name="Chen Zhaodong" userId="214136a54c8fdbad" providerId="LiveId" clId="{0C51297C-95DF-4208-8F1F-B3196D4CB199}" dt="2021-10-13T06:18:16.547" v="961" actId="47"/>
        <pc:sldMkLst>
          <pc:docMk/>
          <pc:sldMk cId="935833066" sldId="305"/>
        </pc:sldMkLst>
      </pc:sldChg>
      <pc:sldChg chg="addSp delSp modSp new mod modAnim">
        <pc:chgData name="Chen Zhaodong" userId="214136a54c8fdbad" providerId="LiveId" clId="{0C51297C-95DF-4208-8F1F-B3196D4CB199}" dt="2021-10-13T06:45:57.942" v="1401" actId="1076"/>
        <pc:sldMkLst>
          <pc:docMk/>
          <pc:sldMk cId="3765799489" sldId="306"/>
        </pc:sldMkLst>
        <pc:spChg chg="mod">
          <ac:chgData name="Chen Zhaodong" userId="214136a54c8fdbad" providerId="LiveId" clId="{0C51297C-95DF-4208-8F1F-B3196D4CB199}" dt="2021-10-13T06:31:19.663" v="1258" actId="20577"/>
          <ac:spMkLst>
            <pc:docMk/>
            <pc:sldMk cId="3765799489" sldId="306"/>
            <ac:spMk id="2" creationId="{72AAAC55-4B87-43A9-9EDB-CBD50F60774A}"/>
          </ac:spMkLst>
        </pc:spChg>
        <pc:spChg chg="del">
          <ac:chgData name="Chen Zhaodong" userId="214136a54c8fdbad" providerId="LiveId" clId="{0C51297C-95DF-4208-8F1F-B3196D4CB199}" dt="2021-10-13T06:35:25.245" v="1259" actId="478"/>
          <ac:spMkLst>
            <pc:docMk/>
            <pc:sldMk cId="3765799489" sldId="306"/>
            <ac:spMk id="3" creationId="{CE392796-2434-4464-9C5C-BF0077C82CA8}"/>
          </ac:spMkLst>
        </pc:spChg>
        <pc:spChg chg="mod topLvl">
          <ac:chgData name="Chen Zhaodong" userId="214136a54c8fdbad" providerId="LiveId" clId="{0C51297C-95DF-4208-8F1F-B3196D4CB199}" dt="2021-10-13T06:40:57.345" v="1347" actId="1038"/>
          <ac:spMkLst>
            <pc:docMk/>
            <pc:sldMk cId="3765799489" sldId="306"/>
            <ac:spMk id="5" creationId="{BD02C7EA-655B-4E00-BF9A-06A11DCB2826}"/>
          </ac:spMkLst>
        </pc:spChg>
        <pc:spChg chg="mod topLvl">
          <ac:chgData name="Chen Zhaodong" userId="214136a54c8fdbad" providerId="LiveId" clId="{0C51297C-95DF-4208-8F1F-B3196D4CB199}" dt="2021-10-13T06:40:57.345" v="1347" actId="1038"/>
          <ac:spMkLst>
            <pc:docMk/>
            <pc:sldMk cId="3765799489" sldId="306"/>
            <ac:spMk id="6" creationId="{47B47817-B640-4CA5-B0B6-64EB01CF0893}"/>
          </ac:spMkLst>
        </pc:spChg>
        <pc:spChg chg="mod topLvl">
          <ac:chgData name="Chen Zhaodong" userId="214136a54c8fdbad" providerId="LiveId" clId="{0C51297C-95DF-4208-8F1F-B3196D4CB199}" dt="2021-10-13T06:40:57.345" v="1347" actId="1038"/>
          <ac:spMkLst>
            <pc:docMk/>
            <pc:sldMk cId="3765799489" sldId="306"/>
            <ac:spMk id="7" creationId="{041288DC-20CA-4D2A-98C5-0063ABD315EF}"/>
          </ac:spMkLst>
        </pc:spChg>
        <pc:spChg chg="mod topLvl">
          <ac:chgData name="Chen Zhaodong" userId="214136a54c8fdbad" providerId="LiveId" clId="{0C51297C-95DF-4208-8F1F-B3196D4CB199}" dt="2021-10-13T06:40:57.345" v="1347" actId="1038"/>
          <ac:spMkLst>
            <pc:docMk/>
            <pc:sldMk cId="3765799489" sldId="306"/>
            <ac:spMk id="8" creationId="{F4916FB7-5DBD-44E9-AFD0-ABCCD7FCF9EE}"/>
          </ac:spMkLst>
        </pc:spChg>
        <pc:spChg chg="mod topLvl">
          <ac:chgData name="Chen Zhaodong" userId="214136a54c8fdbad" providerId="LiveId" clId="{0C51297C-95DF-4208-8F1F-B3196D4CB199}" dt="2021-10-13T06:40:57.345" v="1347" actId="1038"/>
          <ac:spMkLst>
            <pc:docMk/>
            <pc:sldMk cId="3765799489" sldId="306"/>
            <ac:spMk id="9" creationId="{70413487-7FFB-43EA-8B0B-1C53F7C42841}"/>
          </ac:spMkLst>
        </pc:spChg>
        <pc:spChg chg="mod topLvl">
          <ac:chgData name="Chen Zhaodong" userId="214136a54c8fdbad" providerId="LiveId" clId="{0C51297C-95DF-4208-8F1F-B3196D4CB199}" dt="2021-10-13T06:40:57.345" v="1347" actId="1038"/>
          <ac:spMkLst>
            <pc:docMk/>
            <pc:sldMk cId="3765799489" sldId="306"/>
            <ac:spMk id="10" creationId="{F9166732-CC34-4017-8CEA-A95C8D601675}"/>
          </ac:spMkLst>
        </pc:spChg>
        <pc:spChg chg="mod topLvl">
          <ac:chgData name="Chen Zhaodong" userId="214136a54c8fdbad" providerId="LiveId" clId="{0C51297C-95DF-4208-8F1F-B3196D4CB199}" dt="2021-10-13T06:40:57.345" v="1347" actId="1038"/>
          <ac:spMkLst>
            <pc:docMk/>
            <pc:sldMk cId="3765799489" sldId="306"/>
            <ac:spMk id="11" creationId="{1758750B-D7CC-4FF1-99A6-BB8E69233AC5}"/>
          </ac:spMkLst>
        </pc:spChg>
        <pc:spChg chg="mod topLvl">
          <ac:chgData name="Chen Zhaodong" userId="214136a54c8fdbad" providerId="LiveId" clId="{0C51297C-95DF-4208-8F1F-B3196D4CB199}" dt="2021-10-13T06:40:57.345" v="1347" actId="1038"/>
          <ac:spMkLst>
            <pc:docMk/>
            <pc:sldMk cId="3765799489" sldId="306"/>
            <ac:spMk id="12" creationId="{9D75CB21-116F-43B8-BBE9-C94541CFBA22}"/>
          </ac:spMkLst>
        </pc:spChg>
        <pc:spChg chg="mod topLvl">
          <ac:chgData name="Chen Zhaodong" userId="214136a54c8fdbad" providerId="LiveId" clId="{0C51297C-95DF-4208-8F1F-B3196D4CB199}" dt="2021-10-13T06:40:57.345" v="1347" actId="1038"/>
          <ac:spMkLst>
            <pc:docMk/>
            <pc:sldMk cId="3765799489" sldId="306"/>
            <ac:spMk id="13" creationId="{F69CA5C0-9BB6-4663-A64D-253826D1CB69}"/>
          </ac:spMkLst>
        </pc:spChg>
        <pc:spChg chg="mod topLvl">
          <ac:chgData name="Chen Zhaodong" userId="214136a54c8fdbad" providerId="LiveId" clId="{0C51297C-95DF-4208-8F1F-B3196D4CB199}" dt="2021-10-13T06:40:57.345" v="1347" actId="1038"/>
          <ac:spMkLst>
            <pc:docMk/>
            <pc:sldMk cId="3765799489" sldId="306"/>
            <ac:spMk id="14" creationId="{C3648EC8-E817-4E09-8873-31B9C9BE5409}"/>
          </ac:spMkLst>
        </pc:spChg>
        <pc:spChg chg="mod topLvl">
          <ac:chgData name="Chen Zhaodong" userId="214136a54c8fdbad" providerId="LiveId" clId="{0C51297C-95DF-4208-8F1F-B3196D4CB199}" dt="2021-10-13T06:40:57.345" v="1347" actId="1038"/>
          <ac:spMkLst>
            <pc:docMk/>
            <pc:sldMk cId="3765799489" sldId="306"/>
            <ac:spMk id="15" creationId="{AF889667-299B-4D42-AD87-23FC9D1703D8}"/>
          </ac:spMkLst>
        </pc:spChg>
        <pc:spChg chg="mod topLvl">
          <ac:chgData name="Chen Zhaodong" userId="214136a54c8fdbad" providerId="LiveId" clId="{0C51297C-95DF-4208-8F1F-B3196D4CB199}" dt="2021-10-13T06:40:57.345" v="1347" actId="1038"/>
          <ac:spMkLst>
            <pc:docMk/>
            <pc:sldMk cId="3765799489" sldId="306"/>
            <ac:spMk id="16" creationId="{E120EE06-CD47-4CCD-A48E-6C717FF7C4E7}"/>
          </ac:spMkLst>
        </pc:spChg>
        <pc:spChg chg="mod topLvl">
          <ac:chgData name="Chen Zhaodong" userId="214136a54c8fdbad" providerId="LiveId" clId="{0C51297C-95DF-4208-8F1F-B3196D4CB199}" dt="2021-10-13T06:40:57.345" v="1347" actId="1038"/>
          <ac:spMkLst>
            <pc:docMk/>
            <pc:sldMk cId="3765799489" sldId="306"/>
            <ac:spMk id="17" creationId="{76511D14-B3BE-4D2B-820F-AA24A0CB5598}"/>
          </ac:spMkLst>
        </pc:spChg>
        <pc:spChg chg="mod topLvl">
          <ac:chgData name="Chen Zhaodong" userId="214136a54c8fdbad" providerId="LiveId" clId="{0C51297C-95DF-4208-8F1F-B3196D4CB199}" dt="2021-10-13T06:40:57.345" v="1347" actId="1038"/>
          <ac:spMkLst>
            <pc:docMk/>
            <pc:sldMk cId="3765799489" sldId="306"/>
            <ac:spMk id="18" creationId="{BF6675E4-5562-41C7-AE47-A7903E0E9DA3}"/>
          </ac:spMkLst>
        </pc:spChg>
        <pc:spChg chg="mod topLvl">
          <ac:chgData name="Chen Zhaodong" userId="214136a54c8fdbad" providerId="LiveId" clId="{0C51297C-95DF-4208-8F1F-B3196D4CB199}" dt="2021-10-13T06:40:57.345" v="1347" actId="1038"/>
          <ac:spMkLst>
            <pc:docMk/>
            <pc:sldMk cId="3765799489" sldId="306"/>
            <ac:spMk id="19" creationId="{4A9F46FF-5BB7-4A16-8D6D-21CCEA82CDB6}"/>
          </ac:spMkLst>
        </pc:spChg>
        <pc:spChg chg="mod topLvl">
          <ac:chgData name="Chen Zhaodong" userId="214136a54c8fdbad" providerId="LiveId" clId="{0C51297C-95DF-4208-8F1F-B3196D4CB199}" dt="2021-10-13T06:40:57.345" v="1347" actId="1038"/>
          <ac:spMkLst>
            <pc:docMk/>
            <pc:sldMk cId="3765799489" sldId="306"/>
            <ac:spMk id="20" creationId="{D69676B2-4E08-4872-859B-786081F509A3}"/>
          </ac:spMkLst>
        </pc:spChg>
        <pc:spChg chg="mod topLvl">
          <ac:chgData name="Chen Zhaodong" userId="214136a54c8fdbad" providerId="LiveId" clId="{0C51297C-95DF-4208-8F1F-B3196D4CB199}" dt="2021-10-13T06:40:18.196" v="1339" actId="164"/>
          <ac:spMkLst>
            <pc:docMk/>
            <pc:sldMk cId="3765799489" sldId="306"/>
            <ac:spMk id="21" creationId="{E013C530-5DD8-4C2A-8942-74D820B23FE9}"/>
          </ac:spMkLst>
        </pc:spChg>
        <pc:spChg chg="mod topLvl">
          <ac:chgData name="Chen Zhaodong" userId="214136a54c8fdbad" providerId="LiveId" clId="{0C51297C-95DF-4208-8F1F-B3196D4CB199}" dt="2021-10-13T06:40:18.196" v="1339" actId="164"/>
          <ac:spMkLst>
            <pc:docMk/>
            <pc:sldMk cId="3765799489" sldId="306"/>
            <ac:spMk id="22" creationId="{4459F60D-EC34-4717-BF90-79D1C719735B}"/>
          </ac:spMkLst>
        </pc:spChg>
        <pc:spChg chg="mod topLvl">
          <ac:chgData name="Chen Zhaodong" userId="214136a54c8fdbad" providerId="LiveId" clId="{0C51297C-95DF-4208-8F1F-B3196D4CB199}" dt="2021-10-13T06:40:18.196" v="1339" actId="164"/>
          <ac:spMkLst>
            <pc:docMk/>
            <pc:sldMk cId="3765799489" sldId="306"/>
            <ac:spMk id="23" creationId="{836B8F2D-C8B5-496C-84A0-6CF2405D8C56}"/>
          </ac:spMkLst>
        </pc:spChg>
        <pc:spChg chg="mod topLvl">
          <ac:chgData name="Chen Zhaodong" userId="214136a54c8fdbad" providerId="LiveId" clId="{0C51297C-95DF-4208-8F1F-B3196D4CB199}" dt="2021-10-13T06:40:18.196" v="1339" actId="164"/>
          <ac:spMkLst>
            <pc:docMk/>
            <pc:sldMk cId="3765799489" sldId="306"/>
            <ac:spMk id="24" creationId="{1ADF1FD6-9E68-448C-AD00-DDD21D593FED}"/>
          </ac:spMkLst>
        </pc:spChg>
        <pc:spChg chg="mod topLvl">
          <ac:chgData name="Chen Zhaodong" userId="214136a54c8fdbad" providerId="LiveId" clId="{0C51297C-95DF-4208-8F1F-B3196D4CB199}" dt="2021-10-13T06:40:18.196" v="1339" actId="164"/>
          <ac:spMkLst>
            <pc:docMk/>
            <pc:sldMk cId="3765799489" sldId="306"/>
            <ac:spMk id="25" creationId="{DF92EE75-62E7-42E4-BCAD-81AF9A45129D}"/>
          </ac:spMkLst>
        </pc:spChg>
        <pc:spChg chg="mod topLvl">
          <ac:chgData name="Chen Zhaodong" userId="214136a54c8fdbad" providerId="LiveId" clId="{0C51297C-95DF-4208-8F1F-B3196D4CB199}" dt="2021-10-13T06:40:18.196" v="1339" actId="164"/>
          <ac:spMkLst>
            <pc:docMk/>
            <pc:sldMk cId="3765799489" sldId="306"/>
            <ac:spMk id="26" creationId="{584DA9EF-881D-464C-94DE-E1DDD4ACD631}"/>
          </ac:spMkLst>
        </pc:spChg>
        <pc:spChg chg="mod topLvl">
          <ac:chgData name="Chen Zhaodong" userId="214136a54c8fdbad" providerId="LiveId" clId="{0C51297C-95DF-4208-8F1F-B3196D4CB199}" dt="2021-10-13T06:40:18.196" v="1339" actId="164"/>
          <ac:spMkLst>
            <pc:docMk/>
            <pc:sldMk cId="3765799489" sldId="306"/>
            <ac:spMk id="27" creationId="{52974FA0-B5FA-4E42-B8D6-463D94540B5E}"/>
          </ac:spMkLst>
        </pc:spChg>
        <pc:spChg chg="mod topLvl">
          <ac:chgData name="Chen Zhaodong" userId="214136a54c8fdbad" providerId="LiveId" clId="{0C51297C-95DF-4208-8F1F-B3196D4CB199}" dt="2021-10-13T06:40:18.196" v="1339" actId="164"/>
          <ac:spMkLst>
            <pc:docMk/>
            <pc:sldMk cId="3765799489" sldId="306"/>
            <ac:spMk id="28" creationId="{6D0453D7-9EC5-4B43-906A-52BFD9E177EB}"/>
          </ac:spMkLst>
        </pc:spChg>
        <pc:spChg chg="mod topLvl">
          <ac:chgData name="Chen Zhaodong" userId="214136a54c8fdbad" providerId="LiveId" clId="{0C51297C-95DF-4208-8F1F-B3196D4CB199}" dt="2021-10-13T06:40:18.196" v="1339" actId="164"/>
          <ac:spMkLst>
            <pc:docMk/>
            <pc:sldMk cId="3765799489" sldId="306"/>
            <ac:spMk id="29" creationId="{772A9406-C64C-44EA-A47A-855F6E31A51A}"/>
          </ac:spMkLst>
        </pc:spChg>
        <pc:spChg chg="mod topLvl">
          <ac:chgData name="Chen Zhaodong" userId="214136a54c8fdbad" providerId="LiveId" clId="{0C51297C-95DF-4208-8F1F-B3196D4CB199}" dt="2021-10-13T06:40:18.196" v="1339" actId="164"/>
          <ac:spMkLst>
            <pc:docMk/>
            <pc:sldMk cId="3765799489" sldId="306"/>
            <ac:spMk id="30" creationId="{B3092357-C5AA-4927-9BF0-835DBD8324F2}"/>
          </ac:spMkLst>
        </pc:spChg>
        <pc:spChg chg="mod topLvl">
          <ac:chgData name="Chen Zhaodong" userId="214136a54c8fdbad" providerId="LiveId" clId="{0C51297C-95DF-4208-8F1F-B3196D4CB199}" dt="2021-10-13T06:40:18.196" v="1339" actId="164"/>
          <ac:spMkLst>
            <pc:docMk/>
            <pc:sldMk cId="3765799489" sldId="306"/>
            <ac:spMk id="31" creationId="{B117715F-B1AD-4FA6-B607-617C901BC4EF}"/>
          </ac:spMkLst>
        </pc:spChg>
        <pc:spChg chg="mod topLvl">
          <ac:chgData name="Chen Zhaodong" userId="214136a54c8fdbad" providerId="LiveId" clId="{0C51297C-95DF-4208-8F1F-B3196D4CB199}" dt="2021-10-13T06:40:18.196" v="1339" actId="164"/>
          <ac:spMkLst>
            <pc:docMk/>
            <pc:sldMk cId="3765799489" sldId="306"/>
            <ac:spMk id="32" creationId="{8622AB55-A563-4B60-B863-4D393815E572}"/>
          </ac:spMkLst>
        </pc:spChg>
        <pc:spChg chg="mod topLvl">
          <ac:chgData name="Chen Zhaodong" userId="214136a54c8fdbad" providerId="LiveId" clId="{0C51297C-95DF-4208-8F1F-B3196D4CB199}" dt="2021-10-13T06:40:18.196" v="1339" actId="164"/>
          <ac:spMkLst>
            <pc:docMk/>
            <pc:sldMk cId="3765799489" sldId="306"/>
            <ac:spMk id="33" creationId="{6FE2EADE-841C-4E0C-AEEF-43B638C8BA75}"/>
          </ac:spMkLst>
        </pc:spChg>
        <pc:spChg chg="mod topLvl">
          <ac:chgData name="Chen Zhaodong" userId="214136a54c8fdbad" providerId="LiveId" clId="{0C51297C-95DF-4208-8F1F-B3196D4CB199}" dt="2021-10-13T06:40:18.196" v="1339" actId="164"/>
          <ac:spMkLst>
            <pc:docMk/>
            <pc:sldMk cId="3765799489" sldId="306"/>
            <ac:spMk id="34" creationId="{FA55290F-6268-4A88-A043-9B6832829951}"/>
          </ac:spMkLst>
        </pc:spChg>
        <pc:spChg chg="mod topLvl">
          <ac:chgData name="Chen Zhaodong" userId="214136a54c8fdbad" providerId="LiveId" clId="{0C51297C-95DF-4208-8F1F-B3196D4CB199}" dt="2021-10-13T06:40:18.196" v="1339" actId="164"/>
          <ac:spMkLst>
            <pc:docMk/>
            <pc:sldMk cId="3765799489" sldId="306"/>
            <ac:spMk id="35" creationId="{D131DD82-835A-4679-B49C-07CE60247F21}"/>
          </ac:spMkLst>
        </pc:spChg>
        <pc:spChg chg="mod topLvl">
          <ac:chgData name="Chen Zhaodong" userId="214136a54c8fdbad" providerId="LiveId" clId="{0C51297C-95DF-4208-8F1F-B3196D4CB199}" dt="2021-10-13T06:40:18.196" v="1339" actId="164"/>
          <ac:spMkLst>
            <pc:docMk/>
            <pc:sldMk cId="3765799489" sldId="306"/>
            <ac:spMk id="36" creationId="{6B4C56DD-D412-4648-A6A1-30EC03F04EF5}"/>
          </ac:spMkLst>
        </pc:spChg>
        <pc:spChg chg="del mod topLvl">
          <ac:chgData name="Chen Zhaodong" userId="214136a54c8fdbad" providerId="LiveId" clId="{0C51297C-95DF-4208-8F1F-B3196D4CB199}" dt="2021-10-13T06:39:25.677" v="1322" actId="478"/>
          <ac:spMkLst>
            <pc:docMk/>
            <pc:sldMk cId="3765799489" sldId="306"/>
            <ac:spMk id="38" creationId="{6BC0041B-5383-453E-A171-5BB3278AAFC6}"/>
          </ac:spMkLst>
        </pc:spChg>
        <pc:spChg chg="del mod topLvl">
          <ac:chgData name="Chen Zhaodong" userId="214136a54c8fdbad" providerId="LiveId" clId="{0C51297C-95DF-4208-8F1F-B3196D4CB199}" dt="2021-10-13T06:39:23.580" v="1320" actId="478"/>
          <ac:spMkLst>
            <pc:docMk/>
            <pc:sldMk cId="3765799489" sldId="306"/>
            <ac:spMk id="40" creationId="{543A27E9-9481-495F-B04A-FF44393A800D}"/>
          </ac:spMkLst>
        </pc:spChg>
        <pc:spChg chg="mod topLvl">
          <ac:chgData name="Chen Zhaodong" userId="214136a54c8fdbad" providerId="LiveId" clId="{0C51297C-95DF-4208-8F1F-B3196D4CB199}" dt="2021-10-13T06:39:37.437" v="1325" actId="1076"/>
          <ac:spMkLst>
            <pc:docMk/>
            <pc:sldMk cId="3765799489" sldId="306"/>
            <ac:spMk id="42" creationId="{1A711C9C-3B18-493E-87FC-116015D8ECB7}"/>
          </ac:spMkLst>
        </pc:spChg>
        <pc:spChg chg="del mod topLvl">
          <ac:chgData name="Chen Zhaodong" userId="214136a54c8fdbad" providerId="LiveId" clId="{0C51297C-95DF-4208-8F1F-B3196D4CB199}" dt="2021-10-13T06:39:46.878" v="1329" actId="478"/>
          <ac:spMkLst>
            <pc:docMk/>
            <pc:sldMk cId="3765799489" sldId="306"/>
            <ac:spMk id="44" creationId="{47AA6100-48D3-4047-8AE3-DBDA7E27EA09}"/>
          </ac:spMkLst>
        </pc:spChg>
        <pc:spChg chg="mod">
          <ac:chgData name="Chen Zhaodong" userId="214136a54c8fdbad" providerId="LiveId" clId="{0C51297C-95DF-4208-8F1F-B3196D4CB199}" dt="2021-10-13T06:35:38.570" v="1262" actId="165"/>
          <ac:spMkLst>
            <pc:docMk/>
            <pc:sldMk cId="3765799489" sldId="306"/>
            <ac:spMk id="46" creationId="{948032A4-9EF7-4A01-BB79-A89AFD147287}"/>
          </ac:spMkLst>
        </pc:spChg>
        <pc:spChg chg="mod">
          <ac:chgData name="Chen Zhaodong" userId="214136a54c8fdbad" providerId="LiveId" clId="{0C51297C-95DF-4208-8F1F-B3196D4CB199}" dt="2021-10-13T06:35:38.570" v="1262" actId="165"/>
          <ac:spMkLst>
            <pc:docMk/>
            <pc:sldMk cId="3765799489" sldId="306"/>
            <ac:spMk id="47" creationId="{F85448E7-CCD6-4DF0-9D90-A8F72B1FC02E}"/>
          </ac:spMkLst>
        </pc:spChg>
        <pc:spChg chg="mod">
          <ac:chgData name="Chen Zhaodong" userId="214136a54c8fdbad" providerId="LiveId" clId="{0C51297C-95DF-4208-8F1F-B3196D4CB199}" dt="2021-10-13T06:35:38.570" v="1262" actId="165"/>
          <ac:spMkLst>
            <pc:docMk/>
            <pc:sldMk cId="3765799489" sldId="306"/>
            <ac:spMk id="48" creationId="{7CE5B861-0233-4AA1-9692-195BB605A102}"/>
          </ac:spMkLst>
        </pc:spChg>
        <pc:spChg chg="mod">
          <ac:chgData name="Chen Zhaodong" userId="214136a54c8fdbad" providerId="LiveId" clId="{0C51297C-95DF-4208-8F1F-B3196D4CB199}" dt="2021-10-13T06:35:38.570" v="1262" actId="165"/>
          <ac:spMkLst>
            <pc:docMk/>
            <pc:sldMk cId="3765799489" sldId="306"/>
            <ac:spMk id="49" creationId="{B903D550-E6ED-4EE5-A5B7-A41C8F089EE1}"/>
          </ac:spMkLst>
        </pc:spChg>
        <pc:spChg chg="mod">
          <ac:chgData name="Chen Zhaodong" userId="214136a54c8fdbad" providerId="LiveId" clId="{0C51297C-95DF-4208-8F1F-B3196D4CB199}" dt="2021-10-13T06:35:38.570" v="1262" actId="165"/>
          <ac:spMkLst>
            <pc:docMk/>
            <pc:sldMk cId="3765799489" sldId="306"/>
            <ac:spMk id="50" creationId="{08888F83-2BA3-4DAC-B56B-027448245356}"/>
          </ac:spMkLst>
        </pc:spChg>
        <pc:spChg chg="mod">
          <ac:chgData name="Chen Zhaodong" userId="214136a54c8fdbad" providerId="LiveId" clId="{0C51297C-95DF-4208-8F1F-B3196D4CB199}" dt="2021-10-13T06:35:38.570" v="1262" actId="165"/>
          <ac:spMkLst>
            <pc:docMk/>
            <pc:sldMk cId="3765799489" sldId="306"/>
            <ac:spMk id="51" creationId="{18E62F12-D19E-437D-89C5-E76D8AC04BBB}"/>
          </ac:spMkLst>
        </pc:spChg>
        <pc:spChg chg="mod">
          <ac:chgData name="Chen Zhaodong" userId="214136a54c8fdbad" providerId="LiveId" clId="{0C51297C-95DF-4208-8F1F-B3196D4CB199}" dt="2021-10-13T06:35:38.570" v="1262" actId="165"/>
          <ac:spMkLst>
            <pc:docMk/>
            <pc:sldMk cId="3765799489" sldId="306"/>
            <ac:spMk id="52" creationId="{85AB61F4-4AE8-403D-9325-B07E2457F8A1}"/>
          </ac:spMkLst>
        </pc:spChg>
        <pc:spChg chg="mod">
          <ac:chgData name="Chen Zhaodong" userId="214136a54c8fdbad" providerId="LiveId" clId="{0C51297C-95DF-4208-8F1F-B3196D4CB199}" dt="2021-10-13T06:35:38.570" v="1262" actId="165"/>
          <ac:spMkLst>
            <pc:docMk/>
            <pc:sldMk cId="3765799489" sldId="306"/>
            <ac:spMk id="53" creationId="{009B88BC-0AD1-40DF-8D1F-3612304E47D0}"/>
          </ac:spMkLst>
        </pc:spChg>
        <pc:spChg chg="mod">
          <ac:chgData name="Chen Zhaodong" userId="214136a54c8fdbad" providerId="LiveId" clId="{0C51297C-95DF-4208-8F1F-B3196D4CB199}" dt="2021-10-13T06:35:38.570" v="1262" actId="165"/>
          <ac:spMkLst>
            <pc:docMk/>
            <pc:sldMk cId="3765799489" sldId="306"/>
            <ac:spMk id="54" creationId="{63491882-902C-432A-8FA4-F22B59C18F20}"/>
          </ac:spMkLst>
        </pc:spChg>
        <pc:spChg chg="mod">
          <ac:chgData name="Chen Zhaodong" userId="214136a54c8fdbad" providerId="LiveId" clId="{0C51297C-95DF-4208-8F1F-B3196D4CB199}" dt="2021-10-13T06:35:38.570" v="1262" actId="165"/>
          <ac:spMkLst>
            <pc:docMk/>
            <pc:sldMk cId="3765799489" sldId="306"/>
            <ac:spMk id="55" creationId="{CA4AE675-CDCE-412D-9D12-566307BAB360}"/>
          </ac:spMkLst>
        </pc:spChg>
        <pc:spChg chg="mod">
          <ac:chgData name="Chen Zhaodong" userId="214136a54c8fdbad" providerId="LiveId" clId="{0C51297C-95DF-4208-8F1F-B3196D4CB199}" dt="2021-10-13T06:35:38.570" v="1262" actId="165"/>
          <ac:spMkLst>
            <pc:docMk/>
            <pc:sldMk cId="3765799489" sldId="306"/>
            <ac:spMk id="56" creationId="{659C8A60-9B8C-42D7-9FBF-63709847AE63}"/>
          </ac:spMkLst>
        </pc:spChg>
        <pc:spChg chg="mod">
          <ac:chgData name="Chen Zhaodong" userId="214136a54c8fdbad" providerId="LiveId" clId="{0C51297C-95DF-4208-8F1F-B3196D4CB199}" dt="2021-10-13T06:35:38.570" v="1262" actId="165"/>
          <ac:spMkLst>
            <pc:docMk/>
            <pc:sldMk cId="3765799489" sldId="306"/>
            <ac:spMk id="57" creationId="{7DFB7AEB-6DF4-43E0-A8AA-B2D3F1EC03FB}"/>
          </ac:spMkLst>
        </pc:spChg>
        <pc:spChg chg="mod">
          <ac:chgData name="Chen Zhaodong" userId="214136a54c8fdbad" providerId="LiveId" clId="{0C51297C-95DF-4208-8F1F-B3196D4CB199}" dt="2021-10-13T06:35:38.570" v="1262" actId="165"/>
          <ac:spMkLst>
            <pc:docMk/>
            <pc:sldMk cId="3765799489" sldId="306"/>
            <ac:spMk id="58" creationId="{594018DC-CBBF-40EA-B8BC-5B834EBC7E01}"/>
          </ac:spMkLst>
        </pc:spChg>
        <pc:spChg chg="mod">
          <ac:chgData name="Chen Zhaodong" userId="214136a54c8fdbad" providerId="LiveId" clId="{0C51297C-95DF-4208-8F1F-B3196D4CB199}" dt="2021-10-13T06:35:38.570" v="1262" actId="165"/>
          <ac:spMkLst>
            <pc:docMk/>
            <pc:sldMk cId="3765799489" sldId="306"/>
            <ac:spMk id="59" creationId="{4CF66668-ABF8-481D-908A-ED1AE23DBD0A}"/>
          </ac:spMkLst>
        </pc:spChg>
        <pc:spChg chg="mod">
          <ac:chgData name="Chen Zhaodong" userId="214136a54c8fdbad" providerId="LiveId" clId="{0C51297C-95DF-4208-8F1F-B3196D4CB199}" dt="2021-10-13T06:35:38.570" v="1262" actId="165"/>
          <ac:spMkLst>
            <pc:docMk/>
            <pc:sldMk cId="3765799489" sldId="306"/>
            <ac:spMk id="60" creationId="{5E8012A1-DEB0-4C06-9027-117FCFFECE94}"/>
          </ac:spMkLst>
        </pc:spChg>
        <pc:spChg chg="mod">
          <ac:chgData name="Chen Zhaodong" userId="214136a54c8fdbad" providerId="LiveId" clId="{0C51297C-95DF-4208-8F1F-B3196D4CB199}" dt="2021-10-13T06:35:38.570" v="1262" actId="165"/>
          <ac:spMkLst>
            <pc:docMk/>
            <pc:sldMk cId="3765799489" sldId="306"/>
            <ac:spMk id="61" creationId="{D67AA783-7620-4E98-B0B3-67C4F2EFB9E3}"/>
          </ac:spMkLst>
        </pc:spChg>
        <pc:spChg chg="mod">
          <ac:chgData name="Chen Zhaodong" userId="214136a54c8fdbad" providerId="LiveId" clId="{0C51297C-95DF-4208-8F1F-B3196D4CB199}" dt="2021-10-13T06:35:38.570" v="1262" actId="165"/>
          <ac:spMkLst>
            <pc:docMk/>
            <pc:sldMk cId="3765799489" sldId="306"/>
            <ac:spMk id="62" creationId="{C84FB149-D864-4D09-B680-BD52A6CC68D3}"/>
          </ac:spMkLst>
        </pc:spChg>
        <pc:spChg chg="mod">
          <ac:chgData name="Chen Zhaodong" userId="214136a54c8fdbad" providerId="LiveId" clId="{0C51297C-95DF-4208-8F1F-B3196D4CB199}" dt="2021-10-13T06:35:38.570" v="1262" actId="165"/>
          <ac:spMkLst>
            <pc:docMk/>
            <pc:sldMk cId="3765799489" sldId="306"/>
            <ac:spMk id="63" creationId="{DD2317C9-B7BF-440E-B82C-0187116F7E25}"/>
          </ac:spMkLst>
        </pc:spChg>
        <pc:spChg chg="mod">
          <ac:chgData name="Chen Zhaodong" userId="214136a54c8fdbad" providerId="LiveId" clId="{0C51297C-95DF-4208-8F1F-B3196D4CB199}" dt="2021-10-13T06:35:38.570" v="1262" actId="165"/>
          <ac:spMkLst>
            <pc:docMk/>
            <pc:sldMk cId="3765799489" sldId="306"/>
            <ac:spMk id="64" creationId="{378241A9-779A-4343-B8F5-F7873BC22D56}"/>
          </ac:spMkLst>
        </pc:spChg>
        <pc:spChg chg="mod">
          <ac:chgData name="Chen Zhaodong" userId="214136a54c8fdbad" providerId="LiveId" clId="{0C51297C-95DF-4208-8F1F-B3196D4CB199}" dt="2021-10-13T06:35:38.570" v="1262" actId="165"/>
          <ac:spMkLst>
            <pc:docMk/>
            <pc:sldMk cId="3765799489" sldId="306"/>
            <ac:spMk id="65" creationId="{3788172F-8554-4839-A555-587054DFD3C4}"/>
          </ac:spMkLst>
        </pc:spChg>
        <pc:spChg chg="mod">
          <ac:chgData name="Chen Zhaodong" userId="214136a54c8fdbad" providerId="LiveId" clId="{0C51297C-95DF-4208-8F1F-B3196D4CB199}" dt="2021-10-13T06:35:38.570" v="1262" actId="165"/>
          <ac:spMkLst>
            <pc:docMk/>
            <pc:sldMk cId="3765799489" sldId="306"/>
            <ac:spMk id="66" creationId="{3A439379-FAF7-41F1-A7CD-AA2BEE1A060D}"/>
          </ac:spMkLst>
        </pc:spChg>
        <pc:spChg chg="mod">
          <ac:chgData name="Chen Zhaodong" userId="214136a54c8fdbad" providerId="LiveId" clId="{0C51297C-95DF-4208-8F1F-B3196D4CB199}" dt="2021-10-13T06:35:38.570" v="1262" actId="165"/>
          <ac:spMkLst>
            <pc:docMk/>
            <pc:sldMk cId="3765799489" sldId="306"/>
            <ac:spMk id="67" creationId="{84A6BE63-344E-46AC-808A-4A243BA29E12}"/>
          </ac:spMkLst>
        </pc:spChg>
        <pc:spChg chg="mod">
          <ac:chgData name="Chen Zhaodong" userId="214136a54c8fdbad" providerId="LiveId" clId="{0C51297C-95DF-4208-8F1F-B3196D4CB199}" dt="2021-10-13T06:35:38.570" v="1262" actId="165"/>
          <ac:spMkLst>
            <pc:docMk/>
            <pc:sldMk cId="3765799489" sldId="306"/>
            <ac:spMk id="68" creationId="{8F49F89F-5C0D-429E-8C1C-7FD9BE50D3D5}"/>
          </ac:spMkLst>
        </pc:spChg>
        <pc:spChg chg="mod">
          <ac:chgData name="Chen Zhaodong" userId="214136a54c8fdbad" providerId="LiveId" clId="{0C51297C-95DF-4208-8F1F-B3196D4CB199}" dt="2021-10-13T06:35:38.570" v="1262" actId="165"/>
          <ac:spMkLst>
            <pc:docMk/>
            <pc:sldMk cId="3765799489" sldId="306"/>
            <ac:spMk id="69" creationId="{0F0F19BA-528A-49DB-8498-BE888A7D2A7E}"/>
          </ac:spMkLst>
        </pc:spChg>
        <pc:spChg chg="mod">
          <ac:chgData name="Chen Zhaodong" userId="214136a54c8fdbad" providerId="LiveId" clId="{0C51297C-95DF-4208-8F1F-B3196D4CB199}" dt="2021-10-13T06:36:07.242" v="1269" actId="165"/>
          <ac:spMkLst>
            <pc:docMk/>
            <pc:sldMk cId="3765799489" sldId="306"/>
            <ac:spMk id="75" creationId="{6F488FBA-D6AF-4938-85BD-A7D4F07CF76F}"/>
          </ac:spMkLst>
        </pc:spChg>
        <pc:spChg chg="mod">
          <ac:chgData name="Chen Zhaodong" userId="214136a54c8fdbad" providerId="LiveId" clId="{0C51297C-95DF-4208-8F1F-B3196D4CB199}" dt="2021-10-13T06:36:07.242" v="1269" actId="165"/>
          <ac:spMkLst>
            <pc:docMk/>
            <pc:sldMk cId="3765799489" sldId="306"/>
            <ac:spMk id="76" creationId="{114F6679-76D4-4B6E-9703-758F0CCD399E}"/>
          </ac:spMkLst>
        </pc:spChg>
        <pc:spChg chg="mod">
          <ac:chgData name="Chen Zhaodong" userId="214136a54c8fdbad" providerId="LiveId" clId="{0C51297C-95DF-4208-8F1F-B3196D4CB199}" dt="2021-10-13T06:36:07.242" v="1269" actId="165"/>
          <ac:spMkLst>
            <pc:docMk/>
            <pc:sldMk cId="3765799489" sldId="306"/>
            <ac:spMk id="77" creationId="{DE273D4E-B27B-47BE-B4BE-037B6B6F3466}"/>
          </ac:spMkLst>
        </pc:spChg>
        <pc:spChg chg="mod">
          <ac:chgData name="Chen Zhaodong" userId="214136a54c8fdbad" providerId="LiveId" clId="{0C51297C-95DF-4208-8F1F-B3196D4CB199}" dt="2021-10-13T06:36:07.242" v="1269" actId="165"/>
          <ac:spMkLst>
            <pc:docMk/>
            <pc:sldMk cId="3765799489" sldId="306"/>
            <ac:spMk id="78" creationId="{356C3E29-04EA-485A-AFF4-ADA925484B59}"/>
          </ac:spMkLst>
        </pc:spChg>
        <pc:spChg chg="del mod">
          <ac:chgData name="Chen Zhaodong" userId="214136a54c8fdbad" providerId="LiveId" clId="{0C51297C-95DF-4208-8F1F-B3196D4CB199}" dt="2021-10-13T06:36:16.813" v="1272" actId="478"/>
          <ac:spMkLst>
            <pc:docMk/>
            <pc:sldMk cId="3765799489" sldId="306"/>
            <ac:spMk id="79" creationId="{5037A19A-E414-4E24-ACEE-CB4C9588BD15}"/>
          </ac:spMkLst>
        </pc:spChg>
        <pc:spChg chg="mod">
          <ac:chgData name="Chen Zhaodong" userId="214136a54c8fdbad" providerId="LiveId" clId="{0C51297C-95DF-4208-8F1F-B3196D4CB199}" dt="2021-10-13T06:36:07.242" v="1269" actId="165"/>
          <ac:spMkLst>
            <pc:docMk/>
            <pc:sldMk cId="3765799489" sldId="306"/>
            <ac:spMk id="80" creationId="{BA4966FF-AADE-4C2A-830A-BE32FDB10BD4}"/>
          </ac:spMkLst>
        </pc:spChg>
        <pc:spChg chg="mod">
          <ac:chgData name="Chen Zhaodong" userId="214136a54c8fdbad" providerId="LiveId" clId="{0C51297C-95DF-4208-8F1F-B3196D4CB199}" dt="2021-10-13T06:36:07.242" v="1269" actId="165"/>
          <ac:spMkLst>
            <pc:docMk/>
            <pc:sldMk cId="3765799489" sldId="306"/>
            <ac:spMk id="81" creationId="{D4CCD82E-0EF3-486A-8EC1-55BAD86B005D}"/>
          </ac:spMkLst>
        </pc:spChg>
        <pc:spChg chg="mod">
          <ac:chgData name="Chen Zhaodong" userId="214136a54c8fdbad" providerId="LiveId" clId="{0C51297C-95DF-4208-8F1F-B3196D4CB199}" dt="2021-10-13T06:36:07.242" v="1269" actId="165"/>
          <ac:spMkLst>
            <pc:docMk/>
            <pc:sldMk cId="3765799489" sldId="306"/>
            <ac:spMk id="82" creationId="{56D2977F-5496-4A3D-8939-8259F3C3EC13}"/>
          </ac:spMkLst>
        </pc:spChg>
        <pc:spChg chg="del mod topLvl">
          <ac:chgData name="Chen Zhaodong" userId="214136a54c8fdbad" providerId="LiveId" clId="{0C51297C-95DF-4208-8F1F-B3196D4CB199}" dt="2021-10-13T06:36:14.764" v="1271" actId="478"/>
          <ac:spMkLst>
            <pc:docMk/>
            <pc:sldMk cId="3765799489" sldId="306"/>
            <ac:spMk id="83" creationId="{4B5726DC-1F00-4FC6-9F27-5101761C6C27}"/>
          </ac:spMkLst>
        </pc:spChg>
        <pc:spChg chg="del mod topLvl">
          <ac:chgData name="Chen Zhaodong" userId="214136a54c8fdbad" providerId="LiveId" clId="{0C51297C-95DF-4208-8F1F-B3196D4CB199}" dt="2021-10-13T06:36:14.764" v="1271" actId="478"/>
          <ac:spMkLst>
            <pc:docMk/>
            <pc:sldMk cId="3765799489" sldId="306"/>
            <ac:spMk id="84" creationId="{CB23DC61-1FCC-49DC-BD63-AF21C056A8FA}"/>
          </ac:spMkLst>
        </pc:spChg>
        <pc:spChg chg="del mod topLvl">
          <ac:chgData name="Chen Zhaodong" userId="214136a54c8fdbad" providerId="LiveId" clId="{0C51297C-95DF-4208-8F1F-B3196D4CB199}" dt="2021-10-13T06:36:14.764" v="1271" actId="478"/>
          <ac:spMkLst>
            <pc:docMk/>
            <pc:sldMk cId="3765799489" sldId="306"/>
            <ac:spMk id="85" creationId="{14D8E4D0-AE78-4E33-80DA-02208FD0DE78}"/>
          </ac:spMkLst>
        </pc:spChg>
        <pc:spChg chg="del mod topLvl">
          <ac:chgData name="Chen Zhaodong" userId="214136a54c8fdbad" providerId="LiveId" clId="{0C51297C-95DF-4208-8F1F-B3196D4CB199}" dt="2021-10-13T06:36:14.764" v="1271" actId="478"/>
          <ac:spMkLst>
            <pc:docMk/>
            <pc:sldMk cId="3765799489" sldId="306"/>
            <ac:spMk id="86" creationId="{F061D4B9-F484-4F58-9AC4-F81D4679B9A5}"/>
          </ac:spMkLst>
        </pc:spChg>
        <pc:spChg chg="del mod topLvl">
          <ac:chgData name="Chen Zhaodong" userId="214136a54c8fdbad" providerId="LiveId" clId="{0C51297C-95DF-4208-8F1F-B3196D4CB199}" dt="2021-10-13T06:36:14.764" v="1271" actId="478"/>
          <ac:spMkLst>
            <pc:docMk/>
            <pc:sldMk cId="3765799489" sldId="306"/>
            <ac:spMk id="87" creationId="{E0C9BDBE-83D2-4D10-B3A2-3355C9E789EF}"/>
          </ac:spMkLst>
        </pc:spChg>
        <pc:spChg chg="del mod topLvl">
          <ac:chgData name="Chen Zhaodong" userId="214136a54c8fdbad" providerId="LiveId" clId="{0C51297C-95DF-4208-8F1F-B3196D4CB199}" dt="2021-10-13T06:36:14.764" v="1271" actId="478"/>
          <ac:spMkLst>
            <pc:docMk/>
            <pc:sldMk cId="3765799489" sldId="306"/>
            <ac:spMk id="88" creationId="{8D72862D-112F-4BCF-BF8B-7BFD19FC16C2}"/>
          </ac:spMkLst>
        </pc:spChg>
        <pc:spChg chg="del mod topLvl">
          <ac:chgData name="Chen Zhaodong" userId="214136a54c8fdbad" providerId="LiveId" clId="{0C51297C-95DF-4208-8F1F-B3196D4CB199}" dt="2021-10-13T06:36:14.764" v="1271" actId="478"/>
          <ac:spMkLst>
            <pc:docMk/>
            <pc:sldMk cId="3765799489" sldId="306"/>
            <ac:spMk id="89" creationId="{E5F51941-2CF4-42A2-A1C4-7A1719F51267}"/>
          </ac:spMkLst>
        </pc:spChg>
        <pc:spChg chg="del mod topLvl">
          <ac:chgData name="Chen Zhaodong" userId="214136a54c8fdbad" providerId="LiveId" clId="{0C51297C-95DF-4208-8F1F-B3196D4CB199}" dt="2021-10-13T06:36:14.764" v="1271" actId="478"/>
          <ac:spMkLst>
            <pc:docMk/>
            <pc:sldMk cId="3765799489" sldId="306"/>
            <ac:spMk id="90" creationId="{6F1476E5-3BD3-40E1-823E-42D7165850A8}"/>
          </ac:spMkLst>
        </pc:spChg>
        <pc:spChg chg="add mod">
          <ac:chgData name="Chen Zhaodong" userId="214136a54c8fdbad" providerId="LiveId" clId="{0C51297C-95DF-4208-8F1F-B3196D4CB199}" dt="2021-10-13T06:44:38.085" v="1383" actId="14100"/>
          <ac:spMkLst>
            <pc:docMk/>
            <pc:sldMk cId="3765799489" sldId="306"/>
            <ac:spMk id="91" creationId="{FEBDDB82-3978-4F2D-9BB3-18A3D2E6189B}"/>
          </ac:spMkLst>
        </pc:spChg>
        <pc:spChg chg="add del mod">
          <ac:chgData name="Chen Zhaodong" userId="214136a54c8fdbad" providerId="LiveId" clId="{0C51297C-95DF-4208-8F1F-B3196D4CB199}" dt="2021-10-13T06:44:31.916" v="1381" actId="478"/>
          <ac:spMkLst>
            <pc:docMk/>
            <pc:sldMk cId="3765799489" sldId="306"/>
            <ac:spMk id="92" creationId="{DAA7FE07-FFC1-4CEF-88DF-366D1E239202}"/>
          </ac:spMkLst>
        </pc:spChg>
        <pc:spChg chg="add mod">
          <ac:chgData name="Chen Zhaodong" userId="214136a54c8fdbad" providerId="LiveId" clId="{0C51297C-95DF-4208-8F1F-B3196D4CB199}" dt="2021-10-13T06:45:42.046" v="1398" actId="164"/>
          <ac:spMkLst>
            <pc:docMk/>
            <pc:sldMk cId="3765799489" sldId="306"/>
            <ac:spMk id="93" creationId="{B98417AE-20A8-4636-A972-2A354A035D8A}"/>
          </ac:spMkLst>
        </pc:spChg>
        <pc:spChg chg="mod topLvl">
          <ac:chgData name="Chen Zhaodong" userId="214136a54c8fdbad" providerId="LiveId" clId="{0C51297C-95DF-4208-8F1F-B3196D4CB199}" dt="2021-10-13T06:39:02.079" v="1315" actId="164"/>
          <ac:spMkLst>
            <pc:docMk/>
            <pc:sldMk cId="3765799489" sldId="306"/>
            <ac:spMk id="95" creationId="{153B124D-7991-4CD5-9FD0-16A823F3F9FD}"/>
          </ac:spMkLst>
        </pc:spChg>
        <pc:spChg chg="del mod topLvl">
          <ac:chgData name="Chen Zhaodong" userId="214136a54c8fdbad" providerId="LiveId" clId="{0C51297C-95DF-4208-8F1F-B3196D4CB199}" dt="2021-10-13T06:39:48.251" v="1331" actId="478"/>
          <ac:spMkLst>
            <pc:docMk/>
            <pc:sldMk cId="3765799489" sldId="306"/>
            <ac:spMk id="98" creationId="{C5753CC0-9258-449B-BF91-32401EC81092}"/>
          </ac:spMkLst>
        </pc:spChg>
        <pc:spChg chg="mod topLvl">
          <ac:chgData name="Chen Zhaodong" userId="214136a54c8fdbad" providerId="LiveId" clId="{0C51297C-95DF-4208-8F1F-B3196D4CB199}" dt="2021-10-13T06:39:02.079" v="1315" actId="164"/>
          <ac:spMkLst>
            <pc:docMk/>
            <pc:sldMk cId="3765799489" sldId="306"/>
            <ac:spMk id="100" creationId="{04589FD3-A59E-4E0C-941D-C6A1B3F4B70E}"/>
          </ac:spMkLst>
        </pc:spChg>
        <pc:spChg chg="del mod topLvl">
          <ac:chgData name="Chen Zhaodong" userId="214136a54c8fdbad" providerId="LiveId" clId="{0C51297C-95DF-4208-8F1F-B3196D4CB199}" dt="2021-10-13T06:39:47.581" v="1330" actId="478"/>
          <ac:spMkLst>
            <pc:docMk/>
            <pc:sldMk cId="3765799489" sldId="306"/>
            <ac:spMk id="102" creationId="{9926DE3D-4012-42B1-8715-39B30E77642A}"/>
          </ac:spMkLst>
        </pc:spChg>
        <pc:spChg chg="mod topLvl">
          <ac:chgData name="Chen Zhaodong" userId="214136a54c8fdbad" providerId="LiveId" clId="{0C51297C-95DF-4208-8F1F-B3196D4CB199}" dt="2021-10-13T06:39:02.079" v="1315" actId="164"/>
          <ac:spMkLst>
            <pc:docMk/>
            <pc:sldMk cId="3765799489" sldId="306"/>
            <ac:spMk id="103" creationId="{265D159C-8E8E-48B7-893B-F8A708C58AE6}"/>
          </ac:spMkLst>
        </pc:spChg>
        <pc:spChg chg="mod topLvl">
          <ac:chgData name="Chen Zhaodong" userId="214136a54c8fdbad" providerId="LiveId" clId="{0C51297C-95DF-4208-8F1F-B3196D4CB199}" dt="2021-10-13T06:39:02.079" v="1315" actId="164"/>
          <ac:spMkLst>
            <pc:docMk/>
            <pc:sldMk cId="3765799489" sldId="306"/>
            <ac:spMk id="104" creationId="{9F6E7224-056D-4EC2-826F-8423952DFD88}"/>
          </ac:spMkLst>
        </pc:spChg>
        <pc:spChg chg="mod topLvl">
          <ac:chgData name="Chen Zhaodong" userId="214136a54c8fdbad" providerId="LiveId" clId="{0C51297C-95DF-4208-8F1F-B3196D4CB199}" dt="2021-10-13T06:39:02.079" v="1315" actId="164"/>
          <ac:spMkLst>
            <pc:docMk/>
            <pc:sldMk cId="3765799489" sldId="306"/>
            <ac:spMk id="105" creationId="{24E03160-F29F-46B5-9463-FECD370F0AB4}"/>
          </ac:spMkLst>
        </pc:spChg>
        <pc:spChg chg="add del mod">
          <ac:chgData name="Chen Zhaodong" userId="214136a54c8fdbad" providerId="LiveId" clId="{0C51297C-95DF-4208-8F1F-B3196D4CB199}" dt="2021-10-13T06:40:08.668" v="1337" actId="478"/>
          <ac:spMkLst>
            <pc:docMk/>
            <pc:sldMk cId="3765799489" sldId="306"/>
            <ac:spMk id="110" creationId="{67321588-DA9E-4DF4-B1E9-53814CB4BED7}"/>
          </ac:spMkLst>
        </pc:spChg>
        <pc:spChg chg="add mod">
          <ac:chgData name="Chen Zhaodong" userId="214136a54c8fdbad" providerId="LiveId" clId="{0C51297C-95DF-4208-8F1F-B3196D4CB199}" dt="2021-10-13T06:39:02.079" v="1315" actId="164"/>
          <ac:spMkLst>
            <pc:docMk/>
            <pc:sldMk cId="3765799489" sldId="306"/>
            <ac:spMk id="111" creationId="{3472057C-BA78-4CB7-8C68-383C1F3B2F7C}"/>
          </ac:spMkLst>
        </pc:spChg>
        <pc:spChg chg="add del mod">
          <ac:chgData name="Chen Zhaodong" userId="214136a54c8fdbad" providerId="LiveId" clId="{0C51297C-95DF-4208-8F1F-B3196D4CB199}" dt="2021-10-13T06:41:53.268" v="1349"/>
          <ac:spMkLst>
            <pc:docMk/>
            <pc:sldMk cId="3765799489" sldId="306"/>
            <ac:spMk id="118" creationId="{FB3BC4D4-B5BC-413A-830F-19EC9421481C}"/>
          </ac:spMkLst>
        </pc:spChg>
        <pc:spChg chg="mod">
          <ac:chgData name="Chen Zhaodong" userId="214136a54c8fdbad" providerId="LiveId" clId="{0C51297C-95DF-4208-8F1F-B3196D4CB199}" dt="2021-10-13T06:41:51.329" v="1348"/>
          <ac:spMkLst>
            <pc:docMk/>
            <pc:sldMk cId="3765799489" sldId="306"/>
            <ac:spMk id="121" creationId="{DF7B3F15-8479-4A0C-B97E-05C73127A711}"/>
          </ac:spMkLst>
        </pc:spChg>
        <pc:spChg chg="mod">
          <ac:chgData name="Chen Zhaodong" userId="214136a54c8fdbad" providerId="LiveId" clId="{0C51297C-95DF-4208-8F1F-B3196D4CB199}" dt="2021-10-13T06:41:51.329" v="1348"/>
          <ac:spMkLst>
            <pc:docMk/>
            <pc:sldMk cId="3765799489" sldId="306"/>
            <ac:spMk id="122" creationId="{01AF1876-9803-4115-98A0-8CD357424DE6}"/>
          </ac:spMkLst>
        </pc:spChg>
        <pc:spChg chg="mod">
          <ac:chgData name="Chen Zhaodong" userId="214136a54c8fdbad" providerId="LiveId" clId="{0C51297C-95DF-4208-8F1F-B3196D4CB199}" dt="2021-10-13T06:41:51.329" v="1348"/>
          <ac:spMkLst>
            <pc:docMk/>
            <pc:sldMk cId="3765799489" sldId="306"/>
            <ac:spMk id="123" creationId="{9B59364C-78C2-4A35-8229-AAF5A041ADFC}"/>
          </ac:spMkLst>
        </pc:spChg>
        <pc:spChg chg="mod">
          <ac:chgData name="Chen Zhaodong" userId="214136a54c8fdbad" providerId="LiveId" clId="{0C51297C-95DF-4208-8F1F-B3196D4CB199}" dt="2021-10-13T06:41:51.329" v="1348"/>
          <ac:spMkLst>
            <pc:docMk/>
            <pc:sldMk cId="3765799489" sldId="306"/>
            <ac:spMk id="124" creationId="{11AAAF3A-D396-403B-9047-9248ECE84C6A}"/>
          </ac:spMkLst>
        </pc:spChg>
        <pc:spChg chg="mod">
          <ac:chgData name="Chen Zhaodong" userId="214136a54c8fdbad" providerId="LiveId" clId="{0C51297C-95DF-4208-8F1F-B3196D4CB199}" dt="2021-10-13T06:41:51.329" v="1348"/>
          <ac:spMkLst>
            <pc:docMk/>
            <pc:sldMk cId="3765799489" sldId="306"/>
            <ac:spMk id="125" creationId="{53C7EEF0-B818-4841-8910-3F40C8709419}"/>
          </ac:spMkLst>
        </pc:spChg>
        <pc:spChg chg="mod">
          <ac:chgData name="Chen Zhaodong" userId="214136a54c8fdbad" providerId="LiveId" clId="{0C51297C-95DF-4208-8F1F-B3196D4CB199}" dt="2021-10-13T06:41:51.329" v="1348"/>
          <ac:spMkLst>
            <pc:docMk/>
            <pc:sldMk cId="3765799489" sldId="306"/>
            <ac:spMk id="127" creationId="{43FA41BE-A374-4864-87F4-4513022E2DD3}"/>
          </ac:spMkLst>
        </pc:spChg>
        <pc:spChg chg="mod">
          <ac:chgData name="Chen Zhaodong" userId="214136a54c8fdbad" providerId="LiveId" clId="{0C51297C-95DF-4208-8F1F-B3196D4CB199}" dt="2021-10-13T06:41:51.329" v="1348"/>
          <ac:spMkLst>
            <pc:docMk/>
            <pc:sldMk cId="3765799489" sldId="306"/>
            <ac:spMk id="128" creationId="{FB8DB867-58E5-4B92-AC97-B42F8E5611CF}"/>
          </ac:spMkLst>
        </pc:spChg>
        <pc:spChg chg="mod">
          <ac:chgData name="Chen Zhaodong" userId="214136a54c8fdbad" providerId="LiveId" clId="{0C51297C-95DF-4208-8F1F-B3196D4CB199}" dt="2021-10-13T06:41:51.329" v="1348"/>
          <ac:spMkLst>
            <pc:docMk/>
            <pc:sldMk cId="3765799489" sldId="306"/>
            <ac:spMk id="129" creationId="{65EDA9B6-EB29-45A1-B19C-39B884247DC3}"/>
          </ac:spMkLst>
        </pc:spChg>
        <pc:spChg chg="mod">
          <ac:chgData name="Chen Zhaodong" userId="214136a54c8fdbad" providerId="LiveId" clId="{0C51297C-95DF-4208-8F1F-B3196D4CB199}" dt="2021-10-13T06:41:51.329" v="1348"/>
          <ac:spMkLst>
            <pc:docMk/>
            <pc:sldMk cId="3765799489" sldId="306"/>
            <ac:spMk id="130" creationId="{E803CF49-B1BD-49E2-8379-7BBBFA663A4E}"/>
          </ac:spMkLst>
        </pc:spChg>
        <pc:spChg chg="mod">
          <ac:chgData name="Chen Zhaodong" userId="214136a54c8fdbad" providerId="LiveId" clId="{0C51297C-95DF-4208-8F1F-B3196D4CB199}" dt="2021-10-13T06:41:51.329" v="1348"/>
          <ac:spMkLst>
            <pc:docMk/>
            <pc:sldMk cId="3765799489" sldId="306"/>
            <ac:spMk id="131" creationId="{CA762761-3E55-4255-908C-C86C666BBA87}"/>
          </ac:spMkLst>
        </pc:spChg>
        <pc:spChg chg="mod">
          <ac:chgData name="Chen Zhaodong" userId="214136a54c8fdbad" providerId="LiveId" clId="{0C51297C-95DF-4208-8F1F-B3196D4CB199}" dt="2021-10-13T06:41:51.329" v="1348"/>
          <ac:spMkLst>
            <pc:docMk/>
            <pc:sldMk cId="3765799489" sldId="306"/>
            <ac:spMk id="132" creationId="{74319DB1-1753-4CF4-9970-BF417FFFEF9C}"/>
          </ac:spMkLst>
        </pc:spChg>
        <pc:spChg chg="mod">
          <ac:chgData name="Chen Zhaodong" userId="214136a54c8fdbad" providerId="LiveId" clId="{0C51297C-95DF-4208-8F1F-B3196D4CB199}" dt="2021-10-13T06:41:51.329" v="1348"/>
          <ac:spMkLst>
            <pc:docMk/>
            <pc:sldMk cId="3765799489" sldId="306"/>
            <ac:spMk id="134" creationId="{3C0C1B92-9B82-42D4-8307-C80463A4F217}"/>
          </ac:spMkLst>
        </pc:spChg>
        <pc:spChg chg="mod">
          <ac:chgData name="Chen Zhaodong" userId="214136a54c8fdbad" providerId="LiveId" clId="{0C51297C-95DF-4208-8F1F-B3196D4CB199}" dt="2021-10-13T06:41:51.329" v="1348"/>
          <ac:spMkLst>
            <pc:docMk/>
            <pc:sldMk cId="3765799489" sldId="306"/>
            <ac:spMk id="135" creationId="{3583C7A1-465E-4BDA-B2EA-0C2F10FF578E}"/>
          </ac:spMkLst>
        </pc:spChg>
        <pc:spChg chg="mod">
          <ac:chgData name="Chen Zhaodong" userId="214136a54c8fdbad" providerId="LiveId" clId="{0C51297C-95DF-4208-8F1F-B3196D4CB199}" dt="2021-10-13T06:41:51.329" v="1348"/>
          <ac:spMkLst>
            <pc:docMk/>
            <pc:sldMk cId="3765799489" sldId="306"/>
            <ac:spMk id="136" creationId="{0E8186C7-D29D-40D4-BE8C-BBAA6F327A8A}"/>
          </ac:spMkLst>
        </pc:spChg>
        <pc:spChg chg="mod">
          <ac:chgData name="Chen Zhaodong" userId="214136a54c8fdbad" providerId="LiveId" clId="{0C51297C-95DF-4208-8F1F-B3196D4CB199}" dt="2021-10-13T06:41:51.329" v="1348"/>
          <ac:spMkLst>
            <pc:docMk/>
            <pc:sldMk cId="3765799489" sldId="306"/>
            <ac:spMk id="137" creationId="{50F22C1D-4289-4A35-A2F4-3DC5737CA16B}"/>
          </ac:spMkLst>
        </pc:spChg>
        <pc:spChg chg="mod">
          <ac:chgData name="Chen Zhaodong" userId="214136a54c8fdbad" providerId="LiveId" clId="{0C51297C-95DF-4208-8F1F-B3196D4CB199}" dt="2021-10-13T06:41:51.329" v="1348"/>
          <ac:spMkLst>
            <pc:docMk/>
            <pc:sldMk cId="3765799489" sldId="306"/>
            <ac:spMk id="139" creationId="{0042F5A0-F954-404D-A47C-2F5D0EE5E15F}"/>
          </ac:spMkLst>
        </pc:spChg>
        <pc:spChg chg="mod">
          <ac:chgData name="Chen Zhaodong" userId="214136a54c8fdbad" providerId="LiveId" clId="{0C51297C-95DF-4208-8F1F-B3196D4CB199}" dt="2021-10-13T06:41:51.329" v="1348"/>
          <ac:spMkLst>
            <pc:docMk/>
            <pc:sldMk cId="3765799489" sldId="306"/>
            <ac:spMk id="140" creationId="{87E32C9F-291D-4A31-96AD-55E1560340AB}"/>
          </ac:spMkLst>
        </pc:spChg>
        <pc:spChg chg="mod">
          <ac:chgData name="Chen Zhaodong" userId="214136a54c8fdbad" providerId="LiveId" clId="{0C51297C-95DF-4208-8F1F-B3196D4CB199}" dt="2021-10-13T06:41:51.329" v="1348"/>
          <ac:spMkLst>
            <pc:docMk/>
            <pc:sldMk cId="3765799489" sldId="306"/>
            <ac:spMk id="141" creationId="{27680C71-1F02-430C-B0CB-5055FA19D88F}"/>
          </ac:spMkLst>
        </pc:spChg>
        <pc:spChg chg="mod">
          <ac:chgData name="Chen Zhaodong" userId="214136a54c8fdbad" providerId="LiveId" clId="{0C51297C-95DF-4208-8F1F-B3196D4CB199}" dt="2021-10-13T06:41:51.329" v="1348"/>
          <ac:spMkLst>
            <pc:docMk/>
            <pc:sldMk cId="3765799489" sldId="306"/>
            <ac:spMk id="142" creationId="{293608C2-FA18-4325-83F8-EC620270A258}"/>
          </ac:spMkLst>
        </pc:spChg>
        <pc:spChg chg="mod">
          <ac:chgData name="Chen Zhaodong" userId="214136a54c8fdbad" providerId="LiveId" clId="{0C51297C-95DF-4208-8F1F-B3196D4CB199}" dt="2021-10-13T06:41:51.329" v="1348"/>
          <ac:spMkLst>
            <pc:docMk/>
            <pc:sldMk cId="3765799489" sldId="306"/>
            <ac:spMk id="143" creationId="{2B357936-2E90-43B4-AEF7-87D00ED59D37}"/>
          </ac:spMkLst>
        </pc:spChg>
        <pc:spChg chg="mod">
          <ac:chgData name="Chen Zhaodong" userId="214136a54c8fdbad" providerId="LiveId" clId="{0C51297C-95DF-4208-8F1F-B3196D4CB199}" dt="2021-10-13T06:41:51.329" v="1348"/>
          <ac:spMkLst>
            <pc:docMk/>
            <pc:sldMk cId="3765799489" sldId="306"/>
            <ac:spMk id="146" creationId="{BB6569F1-56B7-475C-9030-4C592E347491}"/>
          </ac:spMkLst>
        </pc:spChg>
        <pc:spChg chg="mod">
          <ac:chgData name="Chen Zhaodong" userId="214136a54c8fdbad" providerId="LiveId" clId="{0C51297C-95DF-4208-8F1F-B3196D4CB199}" dt="2021-10-13T06:41:51.329" v="1348"/>
          <ac:spMkLst>
            <pc:docMk/>
            <pc:sldMk cId="3765799489" sldId="306"/>
            <ac:spMk id="147" creationId="{B4441556-4750-4F91-BFFC-D88B7D5A96A4}"/>
          </ac:spMkLst>
        </pc:spChg>
        <pc:spChg chg="mod">
          <ac:chgData name="Chen Zhaodong" userId="214136a54c8fdbad" providerId="LiveId" clId="{0C51297C-95DF-4208-8F1F-B3196D4CB199}" dt="2021-10-13T06:41:51.329" v="1348"/>
          <ac:spMkLst>
            <pc:docMk/>
            <pc:sldMk cId="3765799489" sldId="306"/>
            <ac:spMk id="148" creationId="{DCCB9DED-0EB3-4AE8-A0F6-574B05187583}"/>
          </ac:spMkLst>
        </pc:spChg>
        <pc:spChg chg="mod">
          <ac:chgData name="Chen Zhaodong" userId="214136a54c8fdbad" providerId="LiveId" clId="{0C51297C-95DF-4208-8F1F-B3196D4CB199}" dt="2021-10-13T06:41:51.329" v="1348"/>
          <ac:spMkLst>
            <pc:docMk/>
            <pc:sldMk cId="3765799489" sldId="306"/>
            <ac:spMk id="149" creationId="{85DD03A7-360C-402E-BC8A-99E47C648C68}"/>
          </ac:spMkLst>
        </pc:spChg>
        <pc:spChg chg="mod">
          <ac:chgData name="Chen Zhaodong" userId="214136a54c8fdbad" providerId="LiveId" clId="{0C51297C-95DF-4208-8F1F-B3196D4CB199}" dt="2021-10-13T06:41:51.329" v="1348"/>
          <ac:spMkLst>
            <pc:docMk/>
            <pc:sldMk cId="3765799489" sldId="306"/>
            <ac:spMk id="150" creationId="{F0C5A851-9FFF-47B7-97BB-F58E8FDC749C}"/>
          </ac:spMkLst>
        </pc:spChg>
        <pc:spChg chg="mod">
          <ac:chgData name="Chen Zhaodong" userId="214136a54c8fdbad" providerId="LiveId" clId="{0C51297C-95DF-4208-8F1F-B3196D4CB199}" dt="2021-10-13T06:41:51.329" v="1348"/>
          <ac:spMkLst>
            <pc:docMk/>
            <pc:sldMk cId="3765799489" sldId="306"/>
            <ac:spMk id="152" creationId="{A68802A4-BBBC-43B3-9699-B2FE195ABBE7}"/>
          </ac:spMkLst>
        </pc:spChg>
        <pc:spChg chg="mod">
          <ac:chgData name="Chen Zhaodong" userId="214136a54c8fdbad" providerId="LiveId" clId="{0C51297C-95DF-4208-8F1F-B3196D4CB199}" dt="2021-10-13T06:41:51.329" v="1348"/>
          <ac:spMkLst>
            <pc:docMk/>
            <pc:sldMk cId="3765799489" sldId="306"/>
            <ac:spMk id="153" creationId="{4D8B9D23-4F02-4220-A5EC-0B5B663CE652}"/>
          </ac:spMkLst>
        </pc:spChg>
        <pc:spChg chg="mod">
          <ac:chgData name="Chen Zhaodong" userId="214136a54c8fdbad" providerId="LiveId" clId="{0C51297C-95DF-4208-8F1F-B3196D4CB199}" dt="2021-10-13T06:41:51.329" v="1348"/>
          <ac:spMkLst>
            <pc:docMk/>
            <pc:sldMk cId="3765799489" sldId="306"/>
            <ac:spMk id="154" creationId="{24E2DF7E-485D-463D-9A40-43DBA3EE06F5}"/>
          </ac:spMkLst>
        </pc:spChg>
        <pc:spChg chg="mod">
          <ac:chgData name="Chen Zhaodong" userId="214136a54c8fdbad" providerId="LiveId" clId="{0C51297C-95DF-4208-8F1F-B3196D4CB199}" dt="2021-10-13T06:41:51.329" v="1348"/>
          <ac:spMkLst>
            <pc:docMk/>
            <pc:sldMk cId="3765799489" sldId="306"/>
            <ac:spMk id="155" creationId="{19FF7667-E7AE-4831-94BF-4D858F2FE946}"/>
          </ac:spMkLst>
        </pc:spChg>
        <pc:spChg chg="mod">
          <ac:chgData name="Chen Zhaodong" userId="214136a54c8fdbad" providerId="LiveId" clId="{0C51297C-95DF-4208-8F1F-B3196D4CB199}" dt="2021-10-13T06:41:51.329" v="1348"/>
          <ac:spMkLst>
            <pc:docMk/>
            <pc:sldMk cId="3765799489" sldId="306"/>
            <ac:spMk id="156" creationId="{DA99633D-338E-4E2A-A54C-F713E8EE447D}"/>
          </ac:spMkLst>
        </pc:spChg>
        <pc:spChg chg="mod">
          <ac:chgData name="Chen Zhaodong" userId="214136a54c8fdbad" providerId="LiveId" clId="{0C51297C-95DF-4208-8F1F-B3196D4CB199}" dt="2021-10-13T06:41:51.329" v="1348"/>
          <ac:spMkLst>
            <pc:docMk/>
            <pc:sldMk cId="3765799489" sldId="306"/>
            <ac:spMk id="157" creationId="{F488D5CC-C387-420E-BE63-0B3C24F43CB3}"/>
          </ac:spMkLst>
        </pc:spChg>
        <pc:spChg chg="mod">
          <ac:chgData name="Chen Zhaodong" userId="214136a54c8fdbad" providerId="LiveId" clId="{0C51297C-95DF-4208-8F1F-B3196D4CB199}" dt="2021-10-13T06:41:51.329" v="1348"/>
          <ac:spMkLst>
            <pc:docMk/>
            <pc:sldMk cId="3765799489" sldId="306"/>
            <ac:spMk id="159" creationId="{90B9B7BF-6B32-49A9-8C6E-EBF0370A1694}"/>
          </ac:spMkLst>
        </pc:spChg>
        <pc:spChg chg="mod">
          <ac:chgData name="Chen Zhaodong" userId="214136a54c8fdbad" providerId="LiveId" clId="{0C51297C-95DF-4208-8F1F-B3196D4CB199}" dt="2021-10-13T06:41:51.329" v="1348"/>
          <ac:spMkLst>
            <pc:docMk/>
            <pc:sldMk cId="3765799489" sldId="306"/>
            <ac:spMk id="160" creationId="{759180B7-9311-499C-A83F-D8F228425DB2}"/>
          </ac:spMkLst>
        </pc:spChg>
        <pc:spChg chg="mod">
          <ac:chgData name="Chen Zhaodong" userId="214136a54c8fdbad" providerId="LiveId" clId="{0C51297C-95DF-4208-8F1F-B3196D4CB199}" dt="2021-10-13T06:41:51.329" v="1348"/>
          <ac:spMkLst>
            <pc:docMk/>
            <pc:sldMk cId="3765799489" sldId="306"/>
            <ac:spMk id="161" creationId="{559A04DD-C193-410B-ABE3-88C572A5F853}"/>
          </ac:spMkLst>
        </pc:spChg>
        <pc:spChg chg="mod">
          <ac:chgData name="Chen Zhaodong" userId="214136a54c8fdbad" providerId="LiveId" clId="{0C51297C-95DF-4208-8F1F-B3196D4CB199}" dt="2021-10-13T06:41:51.329" v="1348"/>
          <ac:spMkLst>
            <pc:docMk/>
            <pc:sldMk cId="3765799489" sldId="306"/>
            <ac:spMk id="162" creationId="{0EDD8DA3-8C4A-4725-8FF6-DA20422B1963}"/>
          </ac:spMkLst>
        </pc:spChg>
        <pc:spChg chg="mod">
          <ac:chgData name="Chen Zhaodong" userId="214136a54c8fdbad" providerId="LiveId" clId="{0C51297C-95DF-4208-8F1F-B3196D4CB199}" dt="2021-10-13T06:41:51.329" v="1348"/>
          <ac:spMkLst>
            <pc:docMk/>
            <pc:sldMk cId="3765799489" sldId="306"/>
            <ac:spMk id="164" creationId="{6A7A4209-0735-4090-AA6D-1380BB52606E}"/>
          </ac:spMkLst>
        </pc:spChg>
        <pc:spChg chg="mod">
          <ac:chgData name="Chen Zhaodong" userId="214136a54c8fdbad" providerId="LiveId" clId="{0C51297C-95DF-4208-8F1F-B3196D4CB199}" dt="2021-10-13T06:41:51.329" v="1348"/>
          <ac:spMkLst>
            <pc:docMk/>
            <pc:sldMk cId="3765799489" sldId="306"/>
            <ac:spMk id="165" creationId="{890BF4E3-73C9-4F65-B8EF-64A469DC670D}"/>
          </ac:spMkLst>
        </pc:spChg>
        <pc:spChg chg="mod">
          <ac:chgData name="Chen Zhaodong" userId="214136a54c8fdbad" providerId="LiveId" clId="{0C51297C-95DF-4208-8F1F-B3196D4CB199}" dt="2021-10-13T06:41:51.329" v="1348"/>
          <ac:spMkLst>
            <pc:docMk/>
            <pc:sldMk cId="3765799489" sldId="306"/>
            <ac:spMk id="166" creationId="{455261D7-7E39-44F9-AB4C-791E406715A7}"/>
          </ac:spMkLst>
        </pc:spChg>
        <pc:spChg chg="mod">
          <ac:chgData name="Chen Zhaodong" userId="214136a54c8fdbad" providerId="LiveId" clId="{0C51297C-95DF-4208-8F1F-B3196D4CB199}" dt="2021-10-13T06:41:51.329" v="1348"/>
          <ac:spMkLst>
            <pc:docMk/>
            <pc:sldMk cId="3765799489" sldId="306"/>
            <ac:spMk id="167" creationId="{AC856EF9-8BBE-461F-BC9D-F0137B86E19A}"/>
          </ac:spMkLst>
        </pc:spChg>
        <pc:spChg chg="mod">
          <ac:chgData name="Chen Zhaodong" userId="214136a54c8fdbad" providerId="LiveId" clId="{0C51297C-95DF-4208-8F1F-B3196D4CB199}" dt="2021-10-13T06:41:51.329" v="1348"/>
          <ac:spMkLst>
            <pc:docMk/>
            <pc:sldMk cId="3765799489" sldId="306"/>
            <ac:spMk id="168" creationId="{4864F7DC-E032-45BE-84A8-587157E79D07}"/>
          </ac:spMkLst>
        </pc:spChg>
        <pc:spChg chg="add del mod">
          <ac:chgData name="Chen Zhaodong" userId="214136a54c8fdbad" providerId="LiveId" clId="{0C51297C-95DF-4208-8F1F-B3196D4CB199}" dt="2021-10-13T06:41:53.268" v="1349"/>
          <ac:spMkLst>
            <pc:docMk/>
            <pc:sldMk cId="3765799489" sldId="306"/>
            <ac:spMk id="169" creationId="{69D4B855-F5EB-4D12-AF8C-447879230625}"/>
          </ac:spMkLst>
        </pc:spChg>
        <pc:spChg chg="add del mod">
          <ac:chgData name="Chen Zhaodong" userId="214136a54c8fdbad" providerId="LiveId" clId="{0C51297C-95DF-4208-8F1F-B3196D4CB199}" dt="2021-10-13T06:42:22.892" v="1353" actId="478"/>
          <ac:spMkLst>
            <pc:docMk/>
            <pc:sldMk cId="3765799489" sldId="306"/>
            <ac:spMk id="170" creationId="{239EE22B-B774-415D-B478-096312B13283}"/>
          </ac:spMkLst>
        </pc:spChg>
        <pc:spChg chg="mod">
          <ac:chgData name="Chen Zhaodong" userId="214136a54c8fdbad" providerId="LiveId" clId="{0C51297C-95DF-4208-8F1F-B3196D4CB199}" dt="2021-10-13T06:41:57.077" v="1350"/>
          <ac:spMkLst>
            <pc:docMk/>
            <pc:sldMk cId="3765799489" sldId="306"/>
            <ac:spMk id="173" creationId="{AC67A18F-8A66-495C-9F80-5B175B0CCB12}"/>
          </ac:spMkLst>
        </pc:spChg>
        <pc:spChg chg="mod">
          <ac:chgData name="Chen Zhaodong" userId="214136a54c8fdbad" providerId="LiveId" clId="{0C51297C-95DF-4208-8F1F-B3196D4CB199}" dt="2021-10-13T06:41:57.077" v="1350"/>
          <ac:spMkLst>
            <pc:docMk/>
            <pc:sldMk cId="3765799489" sldId="306"/>
            <ac:spMk id="174" creationId="{B57F61A9-0602-4AA4-BDD9-1D304208A56D}"/>
          </ac:spMkLst>
        </pc:spChg>
        <pc:spChg chg="mod">
          <ac:chgData name="Chen Zhaodong" userId="214136a54c8fdbad" providerId="LiveId" clId="{0C51297C-95DF-4208-8F1F-B3196D4CB199}" dt="2021-10-13T06:41:57.077" v="1350"/>
          <ac:spMkLst>
            <pc:docMk/>
            <pc:sldMk cId="3765799489" sldId="306"/>
            <ac:spMk id="175" creationId="{00944C2A-8394-4512-AC81-6A8E7CC3C46B}"/>
          </ac:spMkLst>
        </pc:spChg>
        <pc:spChg chg="mod">
          <ac:chgData name="Chen Zhaodong" userId="214136a54c8fdbad" providerId="LiveId" clId="{0C51297C-95DF-4208-8F1F-B3196D4CB199}" dt="2021-10-13T06:41:57.077" v="1350"/>
          <ac:spMkLst>
            <pc:docMk/>
            <pc:sldMk cId="3765799489" sldId="306"/>
            <ac:spMk id="176" creationId="{849D0644-1632-4AE9-B7E0-82DF1BF668B3}"/>
          </ac:spMkLst>
        </pc:spChg>
        <pc:spChg chg="mod">
          <ac:chgData name="Chen Zhaodong" userId="214136a54c8fdbad" providerId="LiveId" clId="{0C51297C-95DF-4208-8F1F-B3196D4CB199}" dt="2021-10-13T06:41:57.077" v="1350"/>
          <ac:spMkLst>
            <pc:docMk/>
            <pc:sldMk cId="3765799489" sldId="306"/>
            <ac:spMk id="177" creationId="{975DB4A4-7C19-46BB-9494-DCE8AC804CAE}"/>
          </ac:spMkLst>
        </pc:spChg>
        <pc:spChg chg="mod">
          <ac:chgData name="Chen Zhaodong" userId="214136a54c8fdbad" providerId="LiveId" clId="{0C51297C-95DF-4208-8F1F-B3196D4CB199}" dt="2021-10-13T06:41:57.077" v="1350"/>
          <ac:spMkLst>
            <pc:docMk/>
            <pc:sldMk cId="3765799489" sldId="306"/>
            <ac:spMk id="179" creationId="{C866F5C2-E677-4544-844A-37E01891015A}"/>
          </ac:spMkLst>
        </pc:spChg>
        <pc:spChg chg="mod">
          <ac:chgData name="Chen Zhaodong" userId="214136a54c8fdbad" providerId="LiveId" clId="{0C51297C-95DF-4208-8F1F-B3196D4CB199}" dt="2021-10-13T06:41:57.077" v="1350"/>
          <ac:spMkLst>
            <pc:docMk/>
            <pc:sldMk cId="3765799489" sldId="306"/>
            <ac:spMk id="180" creationId="{8BA92E45-88BD-48AF-B91D-3A68E8FE3E2D}"/>
          </ac:spMkLst>
        </pc:spChg>
        <pc:spChg chg="mod">
          <ac:chgData name="Chen Zhaodong" userId="214136a54c8fdbad" providerId="LiveId" clId="{0C51297C-95DF-4208-8F1F-B3196D4CB199}" dt="2021-10-13T06:41:57.077" v="1350"/>
          <ac:spMkLst>
            <pc:docMk/>
            <pc:sldMk cId="3765799489" sldId="306"/>
            <ac:spMk id="181" creationId="{190AF2E2-D967-4EF7-9B86-85289407C25C}"/>
          </ac:spMkLst>
        </pc:spChg>
        <pc:spChg chg="mod">
          <ac:chgData name="Chen Zhaodong" userId="214136a54c8fdbad" providerId="LiveId" clId="{0C51297C-95DF-4208-8F1F-B3196D4CB199}" dt="2021-10-13T06:41:57.077" v="1350"/>
          <ac:spMkLst>
            <pc:docMk/>
            <pc:sldMk cId="3765799489" sldId="306"/>
            <ac:spMk id="182" creationId="{66C10290-61DA-4AE5-BC55-073E5B603571}"/>
          </ac:spMkLst>
        </pc:spChg>
        <pc:spChg chg="mod">
          <ac:chgData name="Chen Zhaodong" userId="214136a54c8fdbad" providerId="LiveId" clId="{0C51297C-95DF-4208-8F1F-B3196D4CB199}" dt="2021-10-13T06:41:57.077" v="1350"/>
          <ac:spMkLst>
            <pc:docMk/>
            <pc:sldMk cId="3765799489" sldId="306"/>
            <ac:spMk id="183" creationId="{F9C6CCDC-EDE4-4C8E-85DA-CB08EDE5867C}"/>
          </ac:spMkLst>
        </pc:spChg>
        <pc:spChg chg="mod">
          <ac:chgData name="Chen Zhaodong" userId="214136a54c8fdbad" providerId="LiveId" clId="{0C51297C-95DF-4208-8F1F-B3196D4CB199}" dt="2021-10-13T06:41:57.077" v="1350"/>
          <ac:spMkLst>
            <pc:docMk/>
            <pc:sldMk cId="3765799489" sldId="306"/>
            <ac:spMk id="184" creationId="{EEC544A6-5D26-4B50-B8D8-AA564F7EA8AA}"/>
          </ac:spMkLst>
        </pc:spChg>
        <pc:spChg chg="mod">
          <ac:chgData name="Chen Zhaodong" userId="214136a54c8fdbad" providerId="LiveId" clId="{0C51297C-95DF-4208-8F1F-B3196D4CB199}" dt="2021-10-13T06:41:57.077" v="1350"/>
          <ac:spMkLst>
            <pc:docMk/>
            <pc:sldMk cId="3765799489" sldId="306"/>
            <ac:spMk id="186" creationId="{736FA9C0-4E15-4A8D-9D3C-1C9E0B126D05}"/>
          </ac:spMkLst>
        </pc:spChg>
        <pc:spChg chg="mod">
          <ac:chgData name="Chen Zhaodong" userId="214136a54c8fdbad" providerId="LiveId" clId="{0C51297C-95DF-4208-8F1F-B3196D4CB199}" dt="2021-10-13T06:41:57.077" v="1350"/>
          <ac:spMkLst>
            <pc:docMk/>
            <pc:sldMk cId="3765799489" sldId="306"/>
            <ac:spMk id="187" creationId="{79471993-FE0B-4D83-83A6-54ED5289BB5D}"/>
          </ac:spMkLst>
        </pc:spChg>
        <pc:spChg chg="mod">
          <ac:chgData name="Chen Zhaodong" userId="214136a54c8fdbad" providerId="LiveId" clId="{0C51297C-95DF-4208-8F1F-B3196D4CB199}" dt="2021-10-13T06:41:57.077" v="1350"/>
          <ac:spMkLst>
            <pc:docMk/>
            <pc:sldMk cId="3765799489" sldId="306"/>
            <ac:spMk id="188" creationId="{1FB70262-6514-4751-855B-069F2A869A8B}"/>
          </ac:spMkLst>
        </pc:spChg>
        <pc:spChg chg="mod">
          <ac:chgData name="Chen Zhaodong" userId="214136a54c8fdbad" providerId="LiveId" clId="{0C51297C-95DF-4208-8F1F-B3196D4CB199}" dt="2021-10-13T06:41:57.077" v="1350"/>
          <ac:spMkLst>
            <pc:docMk/>
            <pc:sldMk cId="3765799489" sldId="306"/>
            <ac:spMk id="189" creationId="{9EC7C4FF-E15F-45DC-9F8D-279960D37663}"/>
          </ac:spMkLst>
        </pc:spChg>
        <pc:spChg chg="mod">
          <ac:chgData name="Chen Zhaodong" userId="214136a54c8fdbad" providerId="LiveId" clId="{0C51297C-95DF-4208-8F1F-B3196D4CB199}" dt="2021-10-13T06:41:57.077" v="1350"/>
          <ac:spMkLst>
            <pc:docMk/>
            <pc:sldMk cId="3765799489" sldId="306"/>
            <ac:spMk id="191" creationId="{475E1906-75CB-4B2D-A38D-2CF69DAD21D9}"/>
          </ac:spMkLst>
        </pc:spChg>
        <pc:spChg chg="mod">
          <ac:chgData name="Chen Zhaodong" userId="214136a54c8fdbad" providerId="LiveId" clId="{0C51297C-95DF-4208-8F1F-B3196D4CB199}" dt="2021-10-13T06:41:57.077" v="1350"/>
          <ac:spMkLst>
            <pc:docMk/>
            <pc:sldMk cId="3765799489" sldId="306"/>
            <ac:spMk id="192" creationId="{26C56AAC-732B-4269-9F45-826F5B80A8DF}"/>
          </ac:spMkLst>
        </pc:spChg>
        <pc:spChg chg="mod">
          <ac:chgData name="Chen Zhaodong" userId="214136a54c8fdbad" providerId="LiveId" clId="{0C51297C-95DF-4208-8F1F-B3196D4CB199}" dt="2021-10-13T06:41:57.077" v="1350"/>
          <ac:spMkLst>
            <pc:docMk/>
            <pc:sldMk cId="3765799489" sldId="306"/>
            <ac:spMk id="193" creationId="{27108525-FA19-4E54-A255-F8231B119476}"/>
          </ac:spMkLst>
        </pc:spChg>
        <pc:spChg chg="mod">
          <ac:chgData name="Chen Zhaodong" userId="214136a54c8fdbad" providerId="LiveId" clId="{0C51297C-95DF-4208-8F1F-B3196D4CB199}" dt="2021-10-13T06:41:57.077" v="1350"/>
          <ac:spMkLst>
            <pc:docMk/>
            <pc:sldMk cId="3765799489" sldId="306"/>
            <ac:spMk id="194" creationId="{AA502DEE-EEA7-44F0-943F-2CB2B5D8EEEB}"/>
          </ac:spMkLst>
        </pc:spChg>
        <pc:spChg chg="mod">
          <ac:chgData name="Chen Zhaodong" userId="214136a54c8fdbad" providerId="LiveId" clId="{0C51297C-95DF-4208-8F1F-B3196D4CB199}" dt="2021-10-13T06:41:57.077" v="1350"/>
          <ac:spMkLst>
            <pc:docMk/>
            <pc:sldMk cId="3765799489" sldId="306"/>
            <ac:spMk id="195" creationId="{EAE7E2D2-258F-4CD7-9A29-EA84F43F6447}"/>
          </ac:spMkLst>
        </pc:spChg>
        <pc:spChg chg="mod">
          <ac:chgData name="Chen Zhaodong" userId="214136a54c8fdbad" providerId="LiveId" clId="{0C51297C-95DF-4208-8F1F-B3196D4CB199}" dt="2021-10-13T06:41:57.077" v="1350"/>
          <ac:spMkLst>
            <pc:docMk/>
            <pc:sldMk cId="3765799489" sldId="306"/>
            <ac:spMk id="198" creationId="{E74A8629-EF53-41D8-92E1-D4DA6B1647C1}"/>
          </ac:spMkLst>
        </pc:spChg>
        <pc:spChg chg="mod">
          <ac:chgData name="Chen Zhaodong" userId="214136a54c8fdbad" providerId="LiveId" clId="{0C51297C-95DF-4208-8F1F-B3196D4CB199}" dt="2021-10-13T06:41:57.077" v="1350"/>
          <ac:spMkLst>
            <pc:docMk/>
            <pc:sldMk cId="3765799489" sldId="306"/>
            <ac:spMk id="199" creationId="{18F6C7EA-673D-4A47-B512-4C13F28C924C}"/>
          </ac:spMkLst>
        </pc:spChg>
        <pc:spChg chg="mod">
          <ac:chgData name="Chen Zhaodong" userId="214136a54c8fdbad" providerId="LiveId" clId="{0C51297C-95DF-4208-8F1F-B3196D4CB199}" dt="2021-10-13T06:41:57.077" v="1350"/>
          <ac:spMkLst>
            <pc:docMk/>
            <pc:sldMk cId="3765799489" sldId="306"/>
            <ac:spMk id="200" creationId="{C7E9015A-38FB-4EDD-A183-A69F6043CEEF}"/>
          </ac:spMkLst>
        </pc:spChg>
        <pc:spChg chg="mod">
          <ac:chgData name="Chen Zhaodong" userId="214136a54c8fdbad" providerId="LiveId" clId="{0C51297C-95DF-4208-8F1F-B3196D4CB199}" dt="2021-10-13T06:41:57.077" v="1350"/>
          <ac:spMkLst>
            <pc:docMk/>
            <pc:sldMk cId="3765799489" sldId="306"/>
            <ac:spMk id="201" creationId="{104B07FC-CCD8-4EAC-BF3E-4599362E5F81}"/>
          </ac:spMkLst>
        </pc:spChg>
        <pc:spChg chg="mod">
          <ac:chgData name="Chen Zhaodong" userId="214136a54c8fdbad" providerId="LiveId" clId="{0C51297C-95DF-4208-8F1F-B3196D4CB199}" dt="2021-10-13T06:41:57.077" v="1350"/>
          <ac:spMkLst>
            <pc:docMk/>
            <pc:sldMk cId="3765799489" sldId="306"/>
            <ac:spMk id="202" creationId="{862E27B0-9A5E-44E4-802F-C51E28FD1133}"/>
          </ac:spMkLst>
        </pc:spChg>
        <pc:spChg chg="mod">
          <ac:chgData name="Chen Zhaodong" userId="214136a54c8fdbad" providerId="LiveId" clId="{0C51297C-95DF-4208-8F1F-B3196D4CB199}" dt="2021-10-13T06:41:57.077" v="1350"/>
          <ac:spMkLst>
            <pc:docMk/>
            <pc:sldMk cId="3765799489" sldId="306"/>
            <ac:spMk id="204" creationId="{9FD9AE82-68B3-4DB6-B2E6-31CA1AAA7003}"/>
          </ac:spMkLst>
        </pc:spChg>
        <pc:spChg chg="mod">
          <ac:chgData name="Chen Zhaodong" userId="214136a54c8fdbad" providerId="LiveId" clId="{0C51297C-95DF-4208-8F1F-B3196D4CB199}" dt="2021-10-13T06:41:57.077" v="1350"/>
          <ac:spMkLst>
            <pc:docMk/>
            <pc:sldMk cId="3765799489" sldId="306"/>
            <ac:spMk id="205" creationId="{8DE69C51-7DE2-4914-8BF9-3BFD78C3113A}"/>
          </ac:spMkLst>
        </pc:spChg>
        <pc:spChg chg="mod">
          <ac:chgData name="Chen Zhaodong" userId="214136a54c8fdbad" providerId="LiveId" clId="{0C51297C-95DF-4208-8F1F-B3196D4CB199}" dt="2021-10-13T06:41:57.077" v="1350"/>
          <ac:spMkLst>
            <pc:docMk/>
            <pc:sldMk cId="3765799489" sldId="306"/>
            <ac:spMk id="206" creationId="{78C92035-07F8-4008-B2F5-A2C26C67D2A3}"/>
          </ac:spMkLst>
        </pc:spChg>
        <pc:spChg chg="mod">
          <ac:chgData name="Chen Zhaodong" userId="214136a54c8fdbad" providerId="LiveId" clId="{0C51297C-95DF-4208-8F1F-B3196D4CB199}" dt="2021-10-13T06:41:57.077" v="1350"/>
          <ac:spMkLst>
            <pc:docMk/>
            <pc:sldMk cId="3765799489" sldId="306"/>
            <ac:spMk id="207" creationId="{AE329CC7-65C9-478A-ADA3-17CEB1ED72C4}"/>
          </ac:spMkLst>
        </pc:spChg>
        <pc:spChg chg="mod">
          <ac:chgData name="Chen Zhaodong" userId="214136a54c8fdbad" providerId="LiveId" clId="{0C51297C-95DF-4208-8F1F-B3196D4CB199}" dt="2021-10-13T06:41:57.077" v="1350"/>
          <ac:spMkLst>
            <pc:docMk/>
            <pc:sldMk cId="3765799489" sldId="306"/>
            <ac:spMk id="208" creationId="{BF554BE8-9781-43B6-A702-B0C83201D993}"/>
          </ac:spMkLst>
        </pc:spChg>
        <pc:spChg chg="mod">
          <ac:chgData name="Chen Zhaodong" userId="214136a54c8fdbad" providerId="LiveId" clId="{0C51297C-95DF-4208-8F1F-B3196D4CB199}" dt="2021-10-13T06:41:57.077" v="1350"/>
          <ac:spMkLst>
            <pc:docMk/>
            <pc:sldMk cId="3765799489" sldId="306"/>
            <ac:spMk id="209" creationId="{E0F2FE50-DC62-4F1F-A356-C58729B403E7}"/>
          </ac:spMkLst>
        </pc:spChg>
        <pc:spChg chg="mod">
          <ac:chgData name="Chen Zhaodong" userId="214136a54c8fdbad" providerId="LiveId" clId="{0C51297C-95DF-4208-8F1F-B3196D4CB199}" dt="2021-10-13T06:41:57.077" v="1350"/>
          <ac:spMkLst>
            <pc:docMk/>
            <pc:sldMk cId="3765799489" sldId="306"/>
            <ac:spMk id="211" creationId="{309C4465-C880-4E45-9D23-134B1E239176}"/>
          </ac:spMkLst>
        </pc:spChg>
        <pc:spChg chg="mod">
          <ac:chgData name="Chen Zhaodong" userId="214136a54c8fdbad" providerId="LiveId" clId="{0C51297C-95DF-4208-8F1F-B3196D4CB199}" dt="2021-10-13T06:41:57.077" v="1350"/>
          <ac:spMkLst>
            <pc:docMk/>
            <pc:sldMk cId="3765799489" sldId="306"/>
            <ac:spMk id="212" creationId="{E0A85348-E055-4C6F-A157-77AD6CD9E531}"/>
          </ac:spMkLst>
        </pc:spChg>
        <pc:spChg chg="mod">
          <ac:chgData name="Chen Zhaodong" userId="214136a54c8fdbad" providerId="LiveId" clId="{0C51297C-95DF-4208-8F1F-B3196D4CB199}" dt="2021-10-13T06:41:57.077" v="1350"/>
          <ac:spMkLst>
            <pc:docMk/>
            <pc:sldMk cId="3765799489" sldId="306"/>
            <ac:spMk id="213" creationId="{C15A47EF-1A58-4835-8316-10DADAE16C7A}"/>
          </ac:spMkLst>
        </pc:spChg>
        <pc:spChg chg="mod">
          <ac:chgData name="Chen Zhaodong" userId="214136a54c8fdbad" providerId="LiveId" clId="{0C51297C-95DF-4208-8F1F-B3196D4CB199}" dt="2021-10-13T06:41:57.077" v="1350"/>
          <ac:spMkLst>
            <pc:docMk/>
            <pc:sldMk cId="3765799489" sldId="306"/>
            <ac:spMk id="214" creationId="{E601DD62-CF7B-4284-8CA2-0FD84C82089E}"/>
          </ac:spMkLst>
        </pc:spChg>
        <pc:spChg chg="mod">
          <ac:chgData name="Chen Zhaodong" userId="214136a54c8fdbad" providerId="LiveId" clId="{0C51297C-95DF-4208-8F1F-B3196D4CB199}" dt="2021-10-13T06:41:57.077" v="1350"/>
          <ac:spMkLst>
            <pc:docMk/>
            <pc:sldMk cId="3765799489" sldId="306"/>
            <ac:spMk id="216" creationId="{FF5DCB8D-37D3-45C1-ADB8-4E398F98E4A4}"/>
          </ac:spMkLst>
        </pc:spChg>
        <pc:spChg chg="mod">
          <ac:chgData name="Chen Zhaodong" userId="214136a54c8fdbad" providerId="LiveId" clId="{0C51297C-95DF-4208-8F1F-B3196D4CB199}" dt="2021-10-13T06:41:57.077" v="1350"/>
          <ac:spMkLst>
            <pc:docMk/>
            <pc:sldMk cId="3765799489" sldId="306"/>
            <ac:spMk id="217" creationId="{831431F0-FFA0-4ADE-BB49-FBC2F96A0E11}"/>
          </ac:spMkLst>
        </pc:spChg>
        <pc:spChg chg="mod">
          <ac:chgData name="Chen Zhaodong" userId="214136a54c8fdbad" providerId="LiveId" clId="{0C51297C-95DF-4208-8F1F-B3196D4CB199}" dt="2021-10-13T06:41:57.077" v="1350"/>
          <ac:spMkLst>
            <pc:docMk/>
            <pc:sldMk cId="3765799489" sldId="306"/>
            <ac:spMk id="218" creationId="{C7A8621E-DD33-4041-AC48-2A87B6898AAB}"/>
          </ac:spMkLst>
        </pc:spChg>
        <pc:spChg chg="mod">
          <ac:chgData name="Chen Zhaodong" userId="214136a54c8fdbad" providerId="LiveId" clId="{0C51297C-95DF-4208-8F1F-B3196D4CB199}" dt="2021-10-13T06:41:57.077" v="1350"/>
          <ac:spMkLst>
            <pc:docMk/>
            <pc:sldMk cId="3765799489" sldId="306"/>
            <ac:spMk id="219" creationId="{6E1B00F8-425B-4C6E-925B-B7F402449400}"/>
          </ac:spMkLst>
        </pc:spChg>
        <pc:spChg chg="mod">
          <ac:chgData name="Chen Zhaodong" userId="214136a54c8fdbad" providerId="LiveId" clId="{0C51297C-95DF-4208-8F1F-B3196D4CB199}" dt="2021-10-13T06:41:57.077" v="1350"/>
          <ac:spMkLst>
            <pc:docMk/>
            <pc:sldMk cId="3765799489" sldId="306"/>
            <ac:spMk id="220" creationId="{FEE1EA7E-CE59-438D-96BF-AC4B3E37B8AA}"/>
          </ac:spMkLst>
        </pc:spChg>
        <pc:spChg chg="add del mod">
          <ac:chgData name="Chen Zhaodong" userId="214136a54c8fdbad" providerId="LiveId" clId="{0C51297C-95DF-4208-8F1F-B3196D4CB199}" dt="2021-10-13T06:42:03.164" v="1352" actId="478"/>
          <ac:spMkLst>
            <pc:docMk/>
            <pc:sldMk cId="3765799489" sldId="306"/>
            <ac:spMk id="221" creationId="{8E81ED55-40DA-4A7B-8D56-06989A6DFCDD}"/>
          </ac:spMkLst>
        </pc:spChg>
        <pc:spChg chg="add mod">
          <ac:chgData name="Chen Zhaodong" userId="214136a54c8fdbad" providerId="LiveId" clId="{0C51297C-95DF-4208-8F1F-B3196D4CB199}" dt="2021-10-13T06:43:48.039" v="1374" actId="164"/>
          <ac:spMkLst>
            <pc:docMk/>
            <pc:sldMk cId="3765799489" sldId="306"/>
            <ac:spMk id="222" creationId="{3CD6B52A-17A5-4358-A4D6-C782EA9372A5}"/>
          </ac:spMkLst>
        </pc:spChg>
        <pc:spChg chg="add mod">
          <ac:chgData name="Chen Zhaodong" userId="214136a54c8fdbad" providerId="LiveId" clId="{0C51297C-95DF-4208-8F1F-B3196D4CB199}" dt="2021-10-13T06:43:48.039" v="1374" actId="164"/>
          <ac:spMkLst>
            <pc:docMk/>
            <pc:sldMk cId="3765799489" sldId="306"/>
            <ac:spMk id="229" creationId="{361EC8ED-726A-45CF-BEC3-5B11AA7A629C}"/>
          </ac:spMkLst>
        </pc:spChg>
        <pc:spChg chg="add mod">
          <ac:chgData name="Chen Zhaodong" userId="214136a54c8fdbad" providerId="LiveId" clId="{0C51297C-95DF-4208-8F1F-B3196D4CB199}" dt="2021-10-13T06:43:57.743" v="1377" actId="14100"/>
          <ac:spMkLst>
            <pc:docMk/>
            <pc:sldMk cId="3765799489" sldId="306"/>
            <ac:spMk id="232" creationId="{05713DAE-5E74-4044-B40C-ED842B40CE25}"/>
          </ac:spMkLst>
        </pc:spChg>
        <pc:spChg chg="add mod">
          <ac:chgData name="Chen Zhaodong" userId="214136a54c8fdbad" providerId="LiveId" clId="{0C51297C-95DF-4208-8F1F-B3196D4CB199}" dt="2021-10-13T06:45:00.425" v="1391" actId="14100"/>
          <ac:spMkLst>
            <pc:docMk/>
            <pc:sldMk cId="3765799489" sldId="306"/>
            <ac:spMk id="234" creationId="{59FD1E60-93E2-4E7E-A8EC-68781E0E685B}"/>
          </ac:spMkLst>
        </pc:spChg>
        <pc:spChg chg="add mod">
          <ac:chgData name="Chen Zhaodong" userId="214136a54c8fdbad" providerId="LiveId" clId="{0C51297C-95DF-4208-8F1F-B3196D4CB199}" dt="2021-10-13T06:45:42.046" v="1398" actId="164"/>
          <ac:spMkLst>
            <pc:docMk/>
            <pc:sldMk cId="3765799489" sldId="306"/>
            <ac:spMk id="235" creationId="{425174BC-8544-40D9-89A2-07FF4412A975}"/>
          </ac:spMkLst>
        </pc:spChg>
        <pc:spChg chg="add mod">
          <ac:chgData name="Chen Zhaodong" userId="214136a54c8fdbad" providerId="LiveId" clId="{0C51297C-95DF-4208-8F1F-B3196D4CB199}" dt="2021-10-13T06:45:57.942" v="1401" actId="1076"/>
          <ac:spMkLst>
            <pc:docMk/>
            <pc:sldMk cId="3765799489" sldId="306"/>
            <ac:spMk id="237" creationId="{367977CB-0C29-4C03-8418-19356870CEA4}"/>
          </ac:spMkLst>
        </pc:spChg>
        <pc:grpChg chg="add del mod">
          <ac:chgData name="Chen Zhaodong" userId="214136a54c8fdbad" providerId="LiveId" clId="{0C51297C-95DF-4208-8F1F-B3196D4CB199}" dt="2021-10-13T06:35:38.570" v="1262" actId="165"/>
          <ac:grpSpMkLst>
            <pc:docMk/>
            <pc:sldMk cId="3765799489" sldId="306"/>
            <ac:grpSpMk id="4" creationId="{5F0D89F9-13CA-40E3-B4DC-084A3BA6C848}"/>
          </ac:grpSpMkLst>
        </pc:grpChg>
        <pc:grpChg chg="mod topLvl">
          <ac:chgData name="Chen Zhaodong" userId="214136a54c8fdbad" providerId="LiveId" clId="{0C51297C-95DF-4208-8F1F-B3196D4CB199}" dt="2021-10-13T06:39:17.772" v="1319" actId="1076"/>
          <ac:grpSpMkLst>
            <pc:docMk/>
            <pc:sldMk cId="3765799489" sldId="306"/>
            <ac:grpSpMk id="45" creationId="{64777466-EDEE-4EC3-8C99-A2026FEE6E80}"/>
          </ac:grpSpMkLst>
        </pc:grpChg>
        <pc:grpChg chg="add del mod">
          <ac:chgData name="Chen Zhaodong" userId="214136a54c8fdbad" providerId="LiveId" clId="{0C51297C-95DF-4208-8F1F-B3196D4CB199}" dt="2021-10-13T06:36:07.242" v="1269" actId="165"/>
          <ac:grpSpMkLst>
            <pc:docMk/>
            <pc:sldMk cId="3765799489" sldId="306"/>
            <ac:grpSpMk id="70" creationId="{FFBE18F0-817E-4622-87EC-735B258F332B}"/>
          </ac:grpSpMkLst>
        </pc:grpChg>
        <pc:grpChg chg="del mod topLvl">
          <ac:chgData name="Chen Zhaodong" userId="214136a54c8fdbad" providerId="LiveId" clId="{0C51297C-95DF-4208-8F1F-B3196D4CB199}" dt="2021-10-13T06:36:11.144" v="1270" actId="165"/>
          <ac:grpSpMkLst>
            <pc:docMk/>
            <pc:sldMk cId="3765799489" sldId="306"/>
            <ac:grpSpMk id="71" creationId="{D3056964-91DD-4209-BF21-1FEC8E8B2DF0}"/>
          </ac:grpSpMkLst>
        </pc:grpChg>
        <pc:grpChg chg="del mod topLvl">
          <ac:chgData name="Chen Zhaodong" userId="214136a54c8fdbad" providerId="LiveId" clId="{0C51297C-95DF-4208-8F1F-B3196D4CB199}" dt="2021-10-13T06:36:43.181" v="1276" actId="478"/>
          <ac:grpSpMkLst>
            <pc:docMk/>
            <pc:sldMk cId="3765799489" sldId="306"/>
            <ac:grpSpMk id="72" creationId="{D629A9F7-A637-4F22-91CF-7645EF9233E2}"/>
          </ac:grpSpMkLst>
        </pc:grpChg>
        <pc:grpChg chg="mod">
          <ac:chgData name="Chen Zhaodong" userId="214136a54c8fdbad" providerId="LiveId" clId="{0C51297C-95DF-4208-8F1F-B3196D4CB199}" dt="2021-10-13T06:36:07.242" v="1269" actId="165"/>
          <ac:grpSpMkLst>
            <pc:docMk/>
            <pc:sldMk cId="3765799489" sldId="306"/>
            <ac:grpSpMk id="73" creationId="{46E1B5E8-4344-4AAE-91D5-6B2A1F42B350}"/>
          </ac:grpSpMkLst>
        </pc:grpChg>
        <pc:grpChg chg="mod">
          <ac:chgData name="Chen Zhaodong" userId="214136a54c8fdbad" providerId="LiveId" clId="{0C51297C-95DF-4208-8F1F-B3196D4CB199}" dt="2021-10-13T06:36:07.242" v="1269" actId="165"/>
          <ac:grpSpMkLst>
            <pc:docMk/>
            <pc:sldMk cId="3765799489" sldId="306"/>
            <ac:grpSpMk id="74" creationId="{BAC211A0-9336-4DEE-B2C2-1F7CF3D7CBD9}"/>
          </ac:grpSpMkLst>
        </pc:grpChg>
        <pc:grpChg chg="add del mod">
          <ac:chgData name="Chen Zhaodong" userId="214136a54c8fdbad" providerId="LiveId" clId="{0C51297C-95DF-4208-8F1F-B3196D4CB199}" dt="2021-10-13T06:36:40.185" v="1275" actId="165"/>
          <ac:grpSpMkLst>
            <pc:docMk/>
            <pc:sldMk cId="3765799489" sldId="306"/>
            <ac:grpSpMk id="94" creationId="{2080B383-FAD6-48D8-8B4E-C7AA850D4071}"/>
          </ac:grpSpMkLst>
        </pc:grpChg>
        <pc:grpChg chg="add mod ord">
          <ac:chgData name="Chen Zhaodong" userId="214136a54c8fdbad" providerId="LiveId" clId="{0C51297C-95DF-4208-8F1F-B3196D4CB199}" dt="2021-10-13T06:40:03.796" v="1336" actId="167"/>
          <ac:grpSpMkLst>
            <pc:docMk/>
            <pc:sldMk cId="3765799489" sldId="306"/>
            <ac:grpSpMk id="114" creationId="{87C24598-CB71-4852-8439-6AA864B5BF8B}"/>
          </ac:grpSpMkLst>
        </pc:grpChg>
        <pc:grpChg chg="add mod">
          <ac:chgData name="Chen Zhaodong" userId="214136a54c8fdbad" providerId="LiveId" clId="{0C51297C-95DF-4208-8F1F-B3196D4CB199}" dt="2021-10-13T06:40:31.824" v="1343" actId="164"/>
          <ac:grpSpMkLst>
            <pc:docMk/>
            <pc:sldMk cId="3765799489" sldId="306"/>
            <ac:grpSpMk id="115" creationId="{780FE458-288B-466F-A681-4D6476CB1957}"/>
          </ac:grpSpMkLst>
        </pc:grpChg>
        <pc:grpChg chg="add mod">
          <ac:chgData name="Chen Zhaodong" userId="214136a54c8fdbad" providerId="LiveId" clId="{0C51297C-95DF-4208-8F1F-B3196D4CB199}" dt="2021-10-13T06:40:31.824" v="1343" actId="164"/>
          <ac:grpSpMkLst>
            <pc:docMk/>
            <pc:sldMk cId="3765799489" sldId="306"/>
            <ac:grpSpMk id="116" creationId="{ECBD350B-659C-4A66-99CB-B1150D1D20EF}"/>
          </ac:grpSpMkLst>
        </pc:grpChg>
        <pc:grpChg chg="add mod">
          <ac:chgData name="Chen Zhaodong" userId="214136a54c8fdbad" providerId="LiveId" clId="{0C51297C-95DF-4208-8F1F-B3196D4CB199}" dt="2021-10-13T06:40:31.824" v="1343" actId="164"/>
          <ac:grpSpMkLst>
            <pc:docMk/>
            <pc:sldMk cId="3765799489" sldId="306"/>
            <ac:grpSpMk id="117" creationId="{6FC1E7D9-7A71-4693-ADCE-0A82A8594793}"/>
          </ac:grpSpMkLst>
        </pc:grpChg>
        <pc:grpChg chg="add del mod">
          <ac:chgData name="Chen Zhaodong" userId="214136a54c8fdbad" providerId="LiveId" clId="{0C51297C-95DF-4208-8F1F-B3196D4CB199}" dt="2021-10-13T06:41:53.268" v="1349"/>
          <ac:grpSpMkLst>
            <pc:docMk/>
            <pc:sldMk cId="3765799489" sldId="306"/>
            <ac:grpSpMk id="119" creationId="{80E4E951-5CFE-45F4-BC03-3A18F86EF122}"/>
          </ac:grpSpMkLst>
        </pc:grpChg>
        <pc:grpChg chg="mod">
          <ac:chgData name="Chen Zhaodong" userId="214136a54c8fdbad" providerId="LiveId" clId="{0C51297C-95DF-4208-8F1F-B3196D4CB199}" dt="2021-10-13T06:41:51.329" v="1348"/>
          <ac:grpSpMkLst>
            <pc:docMk/>
            <pc:sldMk cId="3765799489" sldId="306"/>
            <ac:grpSpMk id="120" creationId="{D68749CA-AD44-48FA-9AB3-B77C67DAC8AF}"/>
          </ac:grpSpMkLst>
        </pc:grpChg>
        <pc:grpChg chg="mod">
          <ac:chgData name="Chen Zhaodong" userId="214136a54c8fdbad" providerId="LiveId" clId="{0C51297C-95DF-4208-8F1F-B3196D4CB199}" dt="2021-10-13T06:41:51.329" v="1348"/>
          <ac:grpSpMkLst>
            <pc:docMk/>
            <pc:sldMk cId="3765799489" sldId="306"/>
            <ac:grpSpMk id="126" creationId="{E269413D-7A4C-4AA6-910A-F1C88B96A2F6}"/>
          </ac:grpSpMkLst>
        </pc:grpChg>
        <pc:grpChg chg="add del mod">
          <ac:chgData name="Chen Zhaodong" userId="214136a54c8fdbad" providerId="LiveId" clId="{0C51297C-95DF-4208-8F1F-B3196D4CB199}" dt="2021-10-13T06:41:53.268" v="1349"/>
          <ac:grpSpMkLst>
            <pc:docMk/>
            <pc:sldMk cId="3765799489" sldId="306"/>
            <ac:grpSpMk id="144" creationId="{E51FE4B0-DAEF-4FF3-A0C9-E814A2C14B6F}"/>
          </ac:grpSpMkLst>
        </pc:grpChg>
        <pc:grpChg chg="mod">
          <ac:chgData name="Chen Zhaodong" userId="214136a54c8fdbad" providerId="LiveId" clId="{0C51297C-95DF-4208-8F1F-B3196D4CB199}" dt="2021-10-13T06:41:51.329" v="1348"/>
          <ac:grpSpMkLst>
            <pc:docMk/>
            <pc:sldMk cId="3765799489" sldId="306"/>
            <ac:grpSpMk id="145" creationId="{3E08F790-7F0A-4C46-983B-C2BC77E0FE79}"/>
          </ac:grpSpMkLst>
        </pc:grpChg>
        <pc:grpChg chg="mod">
          <ac:chgData name="Chen Zhaodong" userId="214136a54c8fdbad" providerId="LiveId" clId="{0C51297C-95DF-4208-8F1F-B3196D4CB199}" dt="2021-10-13T06:41:51.329" v="1348"/>
          <ac:grpSpMkLst>
            <pc:docMk/>
            <pc:sldMk cId="3765799489" sldId="306"/>
            <ac:grpSpMk id="151" creationId="{6BC42AC7-2598-4125-A006-F80841DD9261}"/>
          </ac:grpSpMkLst>
        </pc:grpChg>
        <pc:grpChg chg="add mod">
          <ac:chgData name="Chen Zhaodong" userId="214136a54c8fdbad" providerId="LiveId" clId="{0C51297C-95DF-4208-8F1F-B3196D4CB199}" dt="2021-10-13T06:43:48.039" v="1374" actId="164"/>
          <ac:grpSpMkLst>
            <pc:docMk/>
            <pc:sldMk cId="3765799489" sldId="306"/>
            <ac:grpSpMk id="171" creationId="{63A3912B-6F48-4B2D-AD1B-A79F560E84DD}"/>
          </ac:grpSpMkLst>
        </pc:grpChg>
        <pc:grpChg chg="mod">
          <ac:chgData name="Chen Zhaodong" userId="214136a54c8fdbad" providerId="LiveId" clId="{0C51297C-95DF-4208-8F1F-B3196D4CB199}" dt="2021-10-13T06:41:57.077" v="1350"/>
          <ac:grpSpMkLst>
            <pc:docMk/>
            <pc:sldMk cId="3765799489" sldId="306"/>
            <ac:grpSpMk id="172" creationId="{CDFABE95-1587-4530-AFA7-DBD1374E147A}"/>
          </ac:grpSpMkLst>
        </pc:grpChg>
        <pc:grpChg chg="mod">
          <ac:chgData name="Chen Zhaodong" userId="214136a54c8fdbad" providerId="LiveId" clId="{0C51297C-95DF-4208-8F1F-B3196D4CB199}" dt="2021-10-13T06:41:57.077" v="1350"/>
          <ac:grpSpMkLst>
            <pc:docMk/>
            <pc:sldMk cId="3765799489" sldId="306"/>
            <ac:grpSpMk id="178" creationId="{A607C5FD-E6D3-4B97-A189-7B58EB6D8045}"/>
          </ac:grpSpMkLst>
        </pc:grpChg>
        <pc:grpChg chg="add mod">
          <ac:chgData name="Chen Zhaodong" userId="214136a54c8fdbad" providerId="LiveId" clId="{0C51297C-95DF-4208-8F1F-B3196D4CB199}" dt="2021-10-13T06:43:48.039" v="1374" actId="164"/>
          <ac:grpSpMkLst>
            <pc:docMk/>
            <pc:sldMk cId="3765799489" sldId="306"/>
            <ac:grpSpMk id="196" creationId="{2BB67A0F-0116-4753-907D-7C49BE5E2D0D}"/>
          </ac:grpSpMkLst>
        </pc:grpChg>
        <pc:grpChg chg="mod">
          <ac:chgData name="Chen Zhaodong" userId="214136a54c8fdbad" providerId="LiveId" clId="{0C51297C-95DF-4208-8F1F-B3196D4CB199}" dt="2021-10-13T06:41:57.077" v="1350"/>
          <ac:grpSpMkLst>
            <pc:docMk/>
            <pc:sldMk cId="3765799489" sldId="306"/>
            <ac:grpSpMk id="197" creationId="{50D85407-75F7-49F6-88B6-52748AA23017}"/>
          </ac:grpSpMkLst>
        </pc:grpChg>
        <pc:grpChg chg="mod">
          <ac:chgData name="Chen Zhaodong" userId="214136a54c8fdbad" providerId="LiveId" clId="{0C51297C-95DF-4208-8F1F-B3196D4CB199}" dt="2021-10-13T06:41:57.077" v="1350"/>
          <ac:grpSpMkLst>
            <pc:docMk/>
            <pc:sldMk cId="3765799489" sldId="306"/>
            <ac:grpSpMk id="203" creationId="{A0D1827F-185C-44E3-95DB-BC77A482FC80}"/>
          </ac:grpSpMkLst>
        </pc:grpChg>
        <pc:grpChg chg="add mod">
          <ac:chgData name="Chen Zhaodong" userId="214136a54c8fdbad" providerId="LiveId" clId="{0C51297C-95DF-4208-8F1F-B3196D4CB199}" dt="2021-10-13T06:43:48.039" v="1374" actId="164"/>
          <ac:grpSpMkLst>
            <pc:docMk/>
            <pc:sldMk cId="3765799489" sldId="306"/>
            <ac:grpSpMk id="233" creationId="{7EBBB1A8-A9F8-4011-BFC5-D55376990484}"/>
          </ac:grpSpMkLst>
        </pc:grpChg>
        <pc:grpChg chg="add mod">
          <ac:chgData name="Chen Zhaodong" userId="214136a54c8fdbad" providerId="LiveId" clId="{0C51297C-95DF-4208-8F1F-B3196D4CB199}" dt="2021-10-13T06:45:42.046" v="1398" actId="164"/>
          <ac:grpSpMkLst>
            <pc:docMk/>
            <pc:sldMk cId="3765799489" sldId="306"/>
            <ac:grpSpMk id="236" creationId="{91F7DEE2-ED4C-43F4-ADC2-45279EA2A260}"/>
          </ac:grpSpMkLst>
        </pc:grpChg>
        <pc:cxnChg chg="del mod topLvl">
          <ac:chgData name="Chen Zhaodong" userId="214136a54c8fdbad" providerId="LiveId" clId="{0C51297C-95DF-4208-8F1F-B3196D4CB199}" dt="2021-10-13T06:39:26.812" v="1323" actId="478"/>
          <ac:cxnSpMkLst>
            <pc:docMk/>
            <pc:sldMk cId="3765799489" sldId="306"/>
            <ac:cxnSpMk id="37" creationId="{B10398F7-1E3B-4D78-92EB-CE510E41ED10}"/>
          </ac:cxnSpMkLst>
        </pc:cxnChg>
        <pc:cxnChg chg="del mod topLvl">
          <ac:chgData name="Chen Zhaodong" userId="214136a54c8fdbad" providerId="LiveId" clId="{0C51297C-95DF-4208-8F1F-B3196D4CB199}" dt="2021-10-13T06:39:24.652" v="1321" actId="478"/>
          <ac:cxnSpMkLst>
            <pc:docMk/>
            <pc:sldMk cId="3765799489" sldId="306"/>
            <ac:cxnSpMk id="39" creationId="{E2C52071-22DE-4BB2-9816-F6086FB6C3B6}"/>
          </ac:cxnSpMkLst>
        </pc:cxnChg>
        <pc:cxnChg chg="del mod topLvl">
          <ac:chgData name="Chen Zhaodong" userId="214136a54c8fdbad" providerId="LiveId" clId="{0C51297C-95DF-4208-8F1F-B3196D4CB199}" dt="2021-10-13T06:39:39.228" v="1326" actId="478"/>
          <ac:cxnSpMkLst>
            <pc:docMk/>
            <pc:sldMk cId="3765799489" sldId="306"/>
            <ac:cxnSpMk id="41" creationId="{EF97705E-484E-4492-A0E8-B0934F32749D}"/>
          </ac:cxnSpMkLst>
        </pc:cxnChg>
        <pc:cxnChg chg="del mod topLvl">
          <ac:chgData name="Chen Zhaodong" userId="214136a54c8fdbad" providerId="LiveId" clId="{0C51297C-95DF-4208-8F1F-B3196D4CB199}" dt="2021-10-13T06:39:45.964" v="1328" actId="478"/>
          <ac:cxnSpMkLst>
            <pc:docMk/>
            <pc:sldMk cId="3765799489" sldId="306"/>
            <ac:cxnSpMk id="43" creationId="{345A425F-24ED-4698-9BDB-85A21FA7D57C}"/>
          </ac:cxnSpMkLst>
        </pc:cxnChg>
        <pc:cxnChg chg="del mod topLvl">
          <ac:chgData name="Chen Zhaodong" userId="214136a54c8fdbad" providerId="LiveId" clId="{0C51297C-95DF-4208-8F1F-B3196D4CB199}" dt="2021-10-13T06:43:35.051" v="1370" actId="478"/>
          <ac:cxnSpMkLst>
            <pc:docMk/>
            <pc:sldMk cId="3765799489" sldId="306"/>
            <ac:cxnSpMk id="96" creationId="{04B09323-1C9D-460D-89FB-C0541CB104DD}"/>
          </ac:cxnSpMkLst>
        </pc:cxnChg>
        <pc:cxnChg chg="del mod topLvl">
          <ac:chgData name="Chen Zhaodong" userId="214136a54c8fdbad" providerId="LiveId" clId="{0C51297C-95DF-4208-8F1F-B3196D4CB199}" dt="2021-10-13T06:39:50.684" v="1333" actId="478"/>
          <ac:cxnSpMkLst>
            <pc:docMk/>
            <pc:sldMk cId="3765799489" sldId="306"/>
            <ac:cxnSpMk id="97" creationId="{D9AE9AD8-809A-4039-9B08-C942ECF1D58F}"/>
          </ac:cxnSpMkLst>
        </pc:cxnChg>
        <pc:cxnChg chg="mod topLvl">
          <ac:chgData name="Chen Zhaodong" userId="214136a54c8fdbad" providerId="LiveId" clId="{0C51297C-95DF-4208-8F1F-B3196D4CB199}" dt="2021-10-13T06:39:02.079" v="1315" actId="164"/>
          <ac:cxnSpMkLst>
            <pc:docMk/>
            <pc:sldMk cId="3765799489" sldId="306"/>
            <ac:cxnSpMk id="99" creationId="{AEC3D3C2-5960-42C8-B29D-7A24212656BD}"/>
          </ac:cxnSpMkLst>
        </pc:cxnChg>
        <pc:cxnChg chg="del mod topLvl">
          <ac:chgData name="Chen Zhaodong" userId="214136a54c8fdbad" providerId="LiveId" clId="{0C51297C-95DF-4208-8F1F-B3196D4CB199}" dt="2021-10-13T06:39:49.180" v="1332" actId="478"/>
          <ac:cxnSpMkLst>
            <pc:docMk/>
            <pc:sldMk cId="3765799489" sldId="306"/>
            <ac:cxnSpMk id="101" creationId="{9C942BE7-3F58-4570-B104-32E6EE5DBCF1}"/>
          </ac:cxnSpMkLst>
        </pc:cxnChg>
        <pc:cxnChg chg="add mod">
          <ac:chgData name="Chen Zhaodong" userId="214136a54c8fdbad" providerId="LiveId" clId="{0C51297C-95DF-4208-8F1F-B3196D4CB199}" dt="2021-10-13T06:39:02.079" v="1315" actId="164"/>
          <ac:cxnSpMkLst>
            <pc:docMk/>
            <pc:sldMk cId="3765799489" sldId="306"/>
            <ac:cxnSpMk id="106" creationId="{DEC004F4-5255-4EF3-9791-FE182AD42865}"/>
          </ac:cxnSpMkLst>
        </pc:cxnChg>
        <pc:cxnChg chg="add mod">
          <ac:chgData name="Chen Zhaodong" userId="214136a54c8fdbad" providerId="LiveId" clId="{0C51297C-95DF-4208-8F1F-B3196D4CB199}" dt="2021-10-13T06:39:02.079" v="1315" actId="164"/>
          <ac:cxnSpMkLst>
            <pc:docMk/>
            <pc:sldMk cId="3765799489" sldId="306"/>
            <ac:cxnSpMk id="112" creationId="{CFD15C9F-B766-4E4F-90D5-F1C6D431AE60}"/>
          </ac:cxnSpMkLst>
        </pc:cxnChg>
        <pc:cxnChg chg="mod">
          <ac:chgData name="Chen Zhaodong" userId="214136a54c8fdbad" providerId="LiveId" clId="{0C51297C-95DF-4208-8F1F-B3196D4CB199}" dt="2021-10-13T06:41:51.329" v="1348"/>
          <ac:cxnSpMkLst>
            <pc:docMk/>
            <pc:sldMk cId="3765799489" sldId="306"/>
            <ac:cxnSpMk id="133" creationId="{66A59023-B042-4847-BE4A-601F5F01502D}"/>
          </ac:cxnSpMkLst>
        </pc:cxnChg>
        <pc:cxnChg chg="mod">
          <ac:chgData name="Chen Zhaodong" userId="214136a54c8fdbad" providerId="LiveId" clId="{0C51297C-95DF-4208-8F1F-B3196D4CB199}" dt="2021-10-13T06:41:51.329" v="1348"/>
          <ac:cxnSpMkLst>
            <pc:docMk/>
            <pc:sldMk cId="3765799489" sldId="306"/>
            <ac:cxnSpMk id="138" creationId="{AE2448B4-F177-467D-8B6F-D404EA8DF9AE}"/>
          </ac:cxnSpMkLst>
        </pc:cxnChg>
        <pc:cxnChg chg="mod">
          <ac:chgData name="Chen Zhaodong" userId="214136a54c8fdbad" providerId="LiveId" clId="{0C51297C-95DF-4208-8F1F-B3196D4CB199}" dt="2021-10-13T06:41:51.329" v="1348"/>
          <ac:cxnSpMkLst>
            <pc:docMk/>
            <pc:sldMk cId="3765799489" sldId="306"/>
            <ac:cxnSpMk id="158" creationId="{946B1DA6-B614-4717-869C-D76D9B9C28DE}"/>
          </ac:cxnSpMkLst>
        </pc:cxnChg>
        <pc:cxnChg chg="mod">
          <ac:chgData name="Chen Zhaodong" userId="214136a54c8fdbad" providerId="LiveId" clId="{0C51297C-95DF-4208-8F1F-B3196D4CB199}" dt="2021-10-13T06:41:51.329" v="1348"/>
          <ac:cxnSpMkLst>
            <pc:docMk/>
            <pc:sldMk cId="3765799489" sldId="306"/>
            <ac:cxnSpMk id="163" creationId="{CCC8DEE8-984B-444D-A00A-B899B2691A6B}"/>
          </ac:cxnSpMkLst>
        </pc:cxnChg>
        <pc:cxnChg chg="mod">
          <ac:chgData name="Chen Zhaodong" userId="214136a54c8fdbad" providerId="LiveId" clId="{0C51297C-95DF-4208-8F1F-B3196D4CB199}" dt="2021-10-13T06:41:57.077" v="1350"/>
          <ac:cxnSpMkLst>
            <pc:docMk/>
            <pc:sldMk cId="3765799489" sldId="306"/>
            <ac:cxnSpMk id="185" creationId="{0F77D866-276A-45EA-AE14-EA81AF96A5C1}"/>
          </ac:cxnSpMkLst>
        </pc:cxnChg>
        <pc:cxnChg chg="mod">
          <ac:chgData name="Chen Zhaodong" userId="214136a54c8fdbad" providerId="LiveId" clId="{0C51297C-95DF-4208-8F1F-B3196D4CB199}" dt="2021-10-13T06:41:57.077" v="1350"/>
          <ac:cxnSpMkLst>
            <pc:docMk/>
            <pc:sldMk cId="3765799489" sldId="306"/>
            <ac:cxnSpMk id="190" creationId="{5B37CC10-D5F6-4C28-A46D-55A9D2473FA9}"/>
          </ac:cxnSpMkLst>
        </pc:cxnChg>
        <pc:cxnChg chg="mod">
          <ac:chgData name="Chen Zhaodong" userId="214136a54c8fdbad" providerId="LiveId" clId="{0C51297C-95DF-4208-8F1F-B3196D4CB199}" dt="2021-10-13T06:41:57.077" v="1350"/>
          <ac:cxnSpMkLst>
            <pc:docMk/>
            <pc:sldMk cId="3765799489" sldId="306"/>
            <ac:cxnSpMk id="210" creationId="{89B65032-A1C9-49BD-AFBB-608C757F7132}"/>
          </ac:cxnSpMkLst>
        </pc:cxnChg>
        <pc:cxnChg chg="mod">
          <ac:chgData name="Chen Zhaodong" userId="214136a54c8fdbad" providerId="LiveId" clId="{0C51297C-95DF-4208-8F1F-B3196D4CB199}" dt="2021-10-13T06:41:57.077" v="1350"/>
          <ac:cxnSpMkLst>
            <pc:docMk/>
            <pc:sldMk cId="3765799489" sldId="306"/>
            <ac:cxnSpMk id="215" creationId="{9D92E98C-CD63-4345-BE27-2F2B2F545AA4}"/>
          </ac:cxnSpMkLst>
        </pc:cxnChg>
        <pc:cxnChg chg="add mod">
          <ac:chgData name="Chen Zhaodong" userId="214136a54c8fdbad" providerId="LiveId" clId="{0C51297C-95DF-4208-8F1F-B3196D4CB199}" dt="2021-10-13T06:43:48.039" v="1374" actId="164"/>
          <ac:cxnSpMkLst>
            <pc:docMk/>
            <pc:sldMk cId="3765799489" sldId="306"/>
            <ac:cxnSpMk id="223" creationId="{CE42E5EB-2DCF-442A-BB85-EDB91E5505A1}"/>
          </ac:cxnSpMkLst>
        </pc:cxnChg>
        <pc:cxnChg chg="add mod">
          <ac:chgData name="Chen Zhaodong" userId="214136a54c8fdbad" providerId="LiveId" clId="{0C51297C-95DF-4208-8F1F-B3196D4CB199}" dt="2021-10-13T06:43:48.039" v="1374" actId="164"/>
          <ac:cxnSpMkLst>
            <pc:docMk/>
            <pc:sldMk cId="3765799489" sldId="306"/>
            <ac:cxnSpMk id="230" creationId="{6C5EF6C0-2FF5-4475-8810-12F5E4F5577A}"/>
          </ac:cxnSpMkLst>
        </pc:cxnChg>
      </pc:sldChg>
    </pc:docChg>
  </pc:docChgLst>
  <pc:docChgLst>
    <pc:chgData name="Chen Zhaodong" userId="214136a54c8fdbad" providerId="LiveId" clId="{4A7FFDE5-2A09-1241-A626-C3D712146390}"/>
    <pc:docChg chg="undo redo custSel addSld delSld modSld sldOrd modMainMaster modNotesMaster">
      <pc:chgData name="Chen Zhaodong" userId="214136a54c8fdbad" providerId="LiveId" clId="{4A7FFDE5-2A09-1241-A626-C3D712146390}" dt="2021-10-14T22:37:48.396" v="54234" actId="14100"/>
      <pc:docMkLst>
        <pc:docMk/>
      </pc:docMkLst>
      <pc:sldChg chg="addSp delSp modSp mod modTransition delAnim modAnim modNotes modNotesTx">
        <pc:chgData name="Chen Zhaodong" userId="214136a54c8fdbad" providerId="LiveId" clId="{4A7FFDE5-2A09-1241-A626-C3D712146390}" dt="2021-10-14T22:07:26.535" v="54226" actId="478"/>
        <pc:sldMkLst>
          <pc:docMk/>
          <pc:sldMk cId="627925656" sldId="256"/>
        </pc:sldMkLst>
        <pc:spChg chg="mod">
          <ac:chgData name="Chen Zhaodong" userId="214136a54c8fdbad" providerId="LiveId" clId="{4A7FFDE5-2A09-1241-A626-C3D712146390}" dt="2021-10-14T22:07:01.291" v="54224" actId="14100"/>
          <ac:spMkLst>
            <pc:docMk/>
            <pc:sldMk cId="627925656" sldId="256"/>
            <ac:spMk id="2" creationId="{48532B1A-D252-6946-B849-0A271A80BD99}"/>
          </ac:spMkLst>
        </pc:spChg>
        <pc:spChg chg="mod">
          <ac:chgData name="Chen Zhaodong" userId="214136a54c8fdbad" providerId="LiveId" clId="{4A7FFDE5-2A09-1241-A626-C3D712146390}" dt="2021-10-14T21:50:59.645" v="54055" actId="1076"/>
          <ac:spMkLst>
            <pc:docMk/>
            <pc:sldMk cId="627925656" sldId="256"/>
            <ac:spMk id="3" creationId="{05998DB1-FA48-1E40-9FB4-26D238984153}"/>
          </ac:spMkLst>
        </pc:spChg>
        <pc:spChg chg="del mod">
          <ac:chgData name="Chen Zhaodong" userId="214136a54c8fdbad" providerId="LiveId" clId="{4A7FFDE5-2A09-1241-A626-C3D712146390}" dt="2021-10-14T22:07:15.606" v="54225" actId="478"/>
          <ac:spMkLst>
            <pc:docMk/>
            <pc:sldMk cId="627925656" sldId="256"/>
            <ac:spMk id="4" creationId="{8AF99438-C78E-BA44-9DDC-6BF05FED57F1}"/>
          </ac:spMkLst>
        </pc:spChg>
        <pc:spChg chg="mod">
          <ac:chgData name="Chen Zhaodong" userId="214136a54c8fdbad" providerId="LiveId" clId="{4A7FFDE5-2A09-1241-A626-C3D712146390}" dt="2021-10-10T17:01:50.827" v="216" actId="20577"/>
          <ac:spMkLst>
            <pc:docMk/>
            <pc:sldMk cId="627925656" sldId="256"/>
            <ac:spMk id="5" creationId="{E7E257D1-9494-204D-B488-30174245C08D}"/>
          </ac:spMkLst>
        </pc:spChg>
        <pc:spChg chg="add del mod">
          <ac:chgData name="Chen Zhaodong" userId="214136a54c8fdbad" providerId="LiveId" clId="{4A7FFDE5-2A09-1241-A626-C3D712146390}" dt="2021-10-14T22:07:26.535" v="54226" actId="478"/>
          <ac:spMkLst>
            <pc:docMk/>
            <pc:sldMk cId="627925656" sldId="256"/>
            <ac:spMk id="14" creationId="{8B0E3397-B7B7-E443-9647-1B3DD7640A9C}"/>
          </ac:spMkLst>
        </pc:spChg>
        <pc:picChg chg="add del mod">
          <ac:chgData name="Chen Zhaodong" userId="214136a54c8fdbad" providerId="LiveId" clId="{4A7FFDE5-2A09-1241-A626-C3D712146390}" dt="2021-10-14T01:12:39.232" v="48915" actId="478"/>
          <ac:picMkLst>
            <pc:docMk/>
            <pc:sldMk cId="627925656" sldId="256"/>
            <ac:picMk id="6" creationId="{CC6F93E1-247E-7845-8E81-59E35E5CDB07}"/>
          </ac:picMkLst>
        </pc:picChg>
        <pc:picChg chg="add del mod">
          <ac:chgData name="Chen Zhaodong" userId="214136a54c8fdbad" providerId="LiveId" clId="{4A7FFDE5-2A09-1241-A626-C3D712146390}" dt="2021-10-14T01:17:27.012" v="49201"/>
          <ac:picMkLst>
            <pc:docMk/>
            <pc:sldMk cId="627925656" sldId="256"/>
            <ac:picMk id="7" creationId="{F040E1B1-8C55-434D-AD84-49F2E998ED25}"/>
          </ac:picMkLst>
        </pc:picChg>
        <pc:picChg chg="add del mod">
          <ac:chgData name="Chen Zhaodong" userId="214136a54c8fdbad" providerId="LiveId" clId="{4A7FFDE5-2A09-1241-A626-C3D712146390}" dt="2021-10-14T01:17:46.771" v="49203"/>
          <ac:picMkLst>
            <pc:docMk/>
            <pc:sldMk cId="627925656" sldId="256"/>
            <ac:picMk id="8" creationId="{883FD2C2-B23C-BC43-9BCB-8AC919A488F9}"/>
          </ac:picMkLst>
        </pc:picChg>
        <pc:picChg chg="add mod">
          <ac:chgData name="Chen Zhaodong" userId="214136a54c8fdbad" providerId="LiveId" clId="{4A7FFDE5-2A09-1241-A626-C3D712146390}" dt="2021-10-14T21:50:15.831" v="54048"/>
          <ac:picMkLst>
            <pc:docMk/>
            <pc:sldMk cId="627925656" sldId="256"/>
            <ac:picMk id="9" creationId="{210A0C22-E9DC-154C-A1C8-F2A9E3682245}"/>
          </ac:picMkLst>
        </pc:picChg>
        <pc:picChg chg="add mod">
          <ac:chgData name="Chen Zhaodong" userId="214136a54c8fdbad" providerId="LiveId" clId="{4A7FFDE5-2A09-1241-A626-C3D712146390}" dt="2021-10-14T21:50:51.099" v="54052" actId="1076"/>
          <ac:picMkLst>
            <pc:docMk/>
            <pc:sldMk cId="627925656" sldId="256"/>
            <ac:picMk id="10" creationId="{93FFB5BF-3AE9-D24D-BBA3-B45A245F05EE}"/>
          </ac:picMkLst>
        </pc:picChg>
        <pc:picChg chg="add mod">
          <ac:chgData name="Chen Zhaodong" userId="214136a54c8fdbad" providerId="LiveId" clId="{4A7FFDE5-2A09-1241-A626-C3D712146390}" dt="2021-10-14T21:50:53.250" v="54053" actId="1076"/>
          <ac:picMkLst>
            <pc:docMk/>
            <pc:sldMk cId="627925656" sldId="256"/>
            <ac:picMk id="11" creationId="{D52C4CB8-3436-104D-ADA6-D6E41BB158CE}"/>
          </ac:picMkLst>
        </pc:picChg>
        <pc:picChg chg="add mod">
          <ac:chgData name="Chen Zhaodong" userId="214136a54c8fdbad" providerId="LiveId" clId="{4A7FFDE5-2A09-1241-A626-C3D712146390}" dt="2021-10-14T21:50:46.721" v="54051" actId="14100"/>
          <ac:picMkLst>
            <pc:docMk/>
            <pc:sldMk cId="627925656" sldId="256"/>
            <ac:picMk id="12" creationId="{142ADBC9-72E6-D342-BC9C-36BC73C332EE}"/>
          </ac:picMkLst>
        </pc:picChg>
      </pc:sldChg>
      <pc:sldChg chg="addSp delSp modSp del mod ord">
        <pc:chgData name="Chen Zhaodong" userId="214136a54c8fdbad" providerId="LiveId" clId="{4A7FFDE5-2A09-1241-A626-C3D712146390}" dt="2021-10-12T00:10:45.214" v="14132" actId="2696"/>
        <pc:sldMkLst>
          <pc:docMk/>
          <pc:sldMk cId="3130274710" sldId="257"/>
        </pc:sldMkLst>
        <pc:spChg chg="mod">
          <ac:chgData name="Chen Zhaodong" userId="214136a54c8fdbad" providerId="LiveId" clId="{4A7FFDE5-2A09-1241-A626-C3D712146390}" dt="2021-10-10T20:53:55.360" v="2575" actId="20577"/>
          <ac:spMkLst>
            <pc:docMk/>
            <pc:sldMk cId="3130274710" sldId="257"/>
            <ac:spMk id="2" creationId="{CB102FBD-FEF0-8843-A5E2-7798BF7FEC2A}"/>
          </ac:spMkLst>
        </pc:spChg>
        <pc:spChg chg="mod">
          <ac:chgData name="Chen Zhaodong" userId="214136a54c8fdbad" providerId="LiveId" clId="{4A7FFDE5-2A09-1241-A626-C3D712146390}" dt="2021-10-10T20:10:51.901" v="1378" actId="14100"/>
          <ac:spMkLst>
            <pc:docMk/>
            <pc:sldMk cId="3130274710" sldId="257"/>
            <ac:spMk id="3" creationId="{12B465B3-AE67-8E41-988E-CCCF7D96C4D0}"/>
          </ac:spMkLst>
        </pc:spChg>
        <pc:spChg chg="mod">
          <ac:chgData name="Chen Zhaodong" userId="214136a54c8fdbad" providerId="LiveId" clId="{4A7FFDE5-2A09-1241-A626-C3D712146390}" dt="2021-10-10T17:13:38.738" v="246"/>
          <ac:spMkLst>
            <pc:docMk/>
            <pc:sldMk cId="3130274710" sldId="257"/>
            <ac:spMk id="8" creationId="{D0AB70F7-DE2A-8C4A-8D61-5D3E142E6F5B}"/>
          </ac:spMkLst>
        </pc:spChg>
        <pc:spChg chg="mod">
          <ac:chgData name="Chen Zhaodong" userId="214136a54c8fdbad" providerId="LiveId" clId="{4A7FFDE5-2A09-1241-A626-C3D712146390}" dt="2021-10-10T17:13:38.738" v="246"/>
          <ac:spMkLst>
            <pc:docMk/>
            <pc:sldMk cId="3130274710" sldId="257"/>
            <ac:spMk id="9" creationId="{E5994E18-60CE-BB4E-92C3-435E5918F750}"/>
          </ac:spMkLst>
        </pc:spChg>
        <pc:spChg chg="mod">
          <ac:chgData name="Chen Zhaodong" userId="214136a54c8fdbad" providerId="LiveId" clId="{4A7FFDE5-2A09-1241-A626-C3D712146390}" dt="2021-10-10T17:13:38.738" v="246"/>
          <ac:spMkLst>
            <pc:docMk/>
            <pc:sldMk cId="3130274710" sldId="257"/>
            <ac:spMk id="10" creationId="{39A590E4-0BC5-9F4A-9D86-0558F1BA784D}"/>
          </ac:spMkLst>
        </pc:spChg>
        <pc:spChg chg="mod">
          <ac:chgData name="Chen Zhaodong" userId="214136a54c8fdbad" providerId="LiveId" clId="{4A7FFDE5-2A09-1241-A626-C3D712146390}" dt="2021-10-10T17:13:38.738" v="246"/>
          <ac:spMkLst>
            <pc:docMk/>
            <pc:sldMk cId="3130274710" sldId="257"/>
            <ac:spMk id="11" creationId="{3FB5628F-BED9-8B4E-A219-CB289EA05459}"/>
          </ac:spMkLst>
        </pc:spChg>
        <pc:spChg chg="mod">
          <ac:chgData name="Chen Zhaodong" userId="214136a54c8fdbad" providerId="LiveId" clId="{4A7FFDE5-2A09-1241-A626-C3D712146390}" dt="2021-10-10T17:13:38.738" v="246"/>
          <ac:spMkLst>
            <pc:docMk/>
            <pc:sldMk cId="3130274710" sldId="257"/>
            <ac:spMk id="12" creationId="{A11B71C0-8F18-A947-8F49-FB3DC1D46CB7}"/>
          </ac:spMkLst>
        </pc:spChg>
        <pc:spChg chg="mod">
          <ac:chgData name="Chen Zhaodong" userId="214136a54c8fdbad" providerId="LiveId" clId="{4A7FFDE5-2A09-1241-A626-C3D712146390}" dt="2021-10-10T17:13:38.738" v="246"/>
          <ac:spMkLst>
            <pc:docMk/>
            <pc:sldMk cId="3130274710" sldId="257"/>
            <ac:spMk id="13" creationId="{1301F160-3924-EB48-BD7B-7E5D913F2122}"/>
          </ac:spMkLst>
        </pc:spChg>
        <pc:spChg chg="mod">
          <ac:chgData name="Chen Zhaodong" userId="214136a54c8fdbad" providerId="LiveId" clId="{4A7FFDE5-2A09-1241-A626-C3D712146390}" dt="2021-10-10T17:13:38.738" v="246"/>
          <ac:spMkLst>
            <pc:docMk/>
            <pc:sldMk cId="3130274710" sldId="257"/>
            <ac:spMk id="14" creationId="{01163B2F-8553-1142-9C03-CB41A4D1F7CC}"/>
          </ac:spMkLst>
        </pc:spChg>
        <pc:spChg chg="mod">
          <ac:chgData name="Chen Zhaodong" userId="214136a54c8fdbad" providerId="LiveId" clId="{4A7FFDE5-2A09-1241-A626-C3D712146390}" dt="2021-10-10T17:13:38.738" v="246"/>
          <ac:spMkLst>
            <pc:docMk/>
            <pc:sldMk cId="3130274710" sldId="257"/>
            <ac:spMk id="15" creationId="{94B16447-A0B0-C144-B0CE-8240208E1404}"/>
          </ac:spMkLst>
        </pc:spChg>
        <pc:spChg chg="mod">
          <ac:chgData name="Chen Zhaodong" userId="214136a54c8fdbad" providerId="LiveId" clId="{4A7FFDE5-2A09-1241-A626-C3D712146390}" dt="2021-10-10T17:13:38.738" v="246"/>
          <ac:spMkLst>
            <pc:docMk/>
            <pc:sldMk cId="3130274710" sldId="257"/>
            <ac:spMk id="16" creationId="{AA224560-DFEC-C444-96E1-60772E1E1031}"/>
          </ac:spMkLst>
        </pc:spChg>
        <pc:spChg chg="mod">
          <ac:chgData name="Chen Zhaodong" userId="214136a54c8fdbad" providerId="LiveId" clId="{4A7FFDE5-2A09-1241-A626-C3D712146390}" dt="2021-10-10T17:13:38.738" v="246"/>
          <ac:spMkLst>
            <pc:docMk/>
            <pc:sldMk cId="3130274710" sldId="257"/>
            <ac:spMk id="21" creationId="{76F9241A-A207-CB43-871F-90FF4FB3DF37}"/>
          </ac:spMkLst>
        </pc:spChg>
        <pc:spChg chg="mod">
          <ac:chgData name="Chen Zhaodong" userId="214136a54c8fdbad" providerId="LiveId" clId="{4A7FFDE5-2A09-1241-A626-C3D712146390}" dt="2021-10-10T17:13:38.738" v="246"/>
          <ac:spMkLst>
            <pc:docMk/>
            <pc:sldMk cId="3130274710" sldId="257"/>
            <ac:spMk id="22" creationId="{4285E091-80A1-254D-ABD0-363015094AAC}"/>
          </ac:spMkLst>
        </pc:spChg>
        <pc:spChg chg="mod">
          <ac:chgData name="Chen Zhaodong" userId="214136a54c8fdbad" providerId="LiveId" clId="{4A7FFDE5-2A09-1241-A626-C3D712146390}" dt="2021-10-10T17:13:38.738" v="246"/>
          <ac:spMkLst>
            <pc:docMk/>
            <pc:sldMk cId="3130274710" sldId="257"/>
            <ac:spMk id="23" creationId="{BCD1C590-9A25-2146-A83E-F73A088B9D40}"/>
          </ac:spMkLst>
        </pc:spChg>
        <pc:spChg chg="mod">
          <ac:chgData name="Chen Zhaodong" userId="214136a54c8fdbad" providerId="LiveId" clId="{4A7FFDE5-2A09-1241-A626-C3D712146390}" dt="2021-10-10T17:14:10.272" v="249" actId="207"/>
          <ac:spMkLst>
            <pc:docMk/>
            <pc:sldMk cId="3130274710" sldId="257"/>
            <ac:spMk id="24" creationId="{BE71CDDE-E353-DA44-A7F5-EFE3219C7240}"/>
          </ac:spMkLst>
        </pc:spChg>
        <pc:spChg chg="mod">
          <ac:chgData name="Chen Zhaodong" userId="214136a54c8fdbad" providerId="LiveId" clId="{4A7FFDE5-2A09-1241-A626-C3D712146390}" dt="2021-10-10T17:13:38.738" v="246"/>
          <ac:spMkLst>
            <pc:docMk/>
            <pc:sldMk cId="3130274710" sldId="257"/>
            <ac:spMk id="25" creationId="{4434426A-9EFA-C747-BA1B-9C97F53AD0AB}"/>
          </ac:spMkLst>
        </pc:spChg>
        <pc:spChg chg="mod">
          <ac:chgData name="Chen Zhaodong" userId="214136a54c8fdbad" providerId="LiveId" clId="{4A7FFDE5-2A09-1241-A626-C3D712146390}" dt="2021-10-10T17:13:38.738" v="246"/>
          <ac:spMkLst>
            <pc:docMk/>
            <pc:sldMk cId="3130274710" sldId="257"/>
            <ac:spMk id="26" creationId="{DCB61A8B-8ED3-8243-91DE-4C9528DA2FB8}"/>
          </ac:spMkLst>
        </pc:spChg>
        <pc:spChg chg="mod">
          <ac:chgData name="Chen Zhaodong" userId="214136a54c8fdbad" providerId="LiveId" clId="{4A7FFDE5-2A09-1241-A626-C3D712146390}" dt="2021-10-10T17:13:38.738" v="246"/>
          <ac:spMkLst>
            <pc:docMk/>
            <pc:sldMk cId="3130274710" sldId="257"/>
            <ac:spMk id="27" creationId="{5460B85E-B79F-C34F-A9F5-C0970DD169F4}"/>
          </ac:spMkLst>
        </pc:spChg>
        <pc:spChg chg="mod">
          <ac:chgData name="Chen Zhaodong" userId="214136a54c8fdbad" providerId="LiveId" clId="{4A7FFDE5-2A09-1241-A626-C3D712146390}" dt="2021-10-10T17:13:38.738" v="246"/>
          <ac:spMkLst>
            <pc:docMk/>
            <pc:sldMk cId="3130274710" sldId="257"/>
            <ac:spMk id="28" creationId="{65632AB9-CCDC-1848-9C4F-5BD8EE22A3BA}"/>
          </ac:spMkLst>
        </pc:spChg>
        <pc:spChg chg="mod">
          <ac:chgData name="Chen Zhaodong" userId="214136a54c8fdbad" providerId="LiveId" clId="{4A7FFDE5-2A09-1241-A626-C3D712146390}" dt="2021-10-10T17:13:38.738" v="246"/>
          <ac:spMkLst>
            <pc:docMk/>
            <pc:sldMk cId="3130274710" sldId="257"/>
            <ac:spMk id="29" creationId="{E72EA61F-ED54-0D46-B756-E1034AF0B646}"/>
          </ac:spMkLst>
        </pc:spChg>
        <pc:spChg chg="mod">
          <ac:chgData name="Chen Zhaodong" userId="214136a54c8fdbad" providerId="LiveId" clId="{4A7FFDE5-2A09-1241-A626-C3D712146390}" dt="2021-10-10T17:13:38.738" v="246"/>
          <ac:spMkLst>
            <pc:docMk/>
            <pc:sldMk cId="3130274710" sldId="257"/>
            <ac:spMk id="30" creationId="{AC5F0501-FCA6-6B49-ABD7-C0DEE0249881}"/>
          </ac:spMkLst>
        </pc:spChg>
        <pc:spChg chg="mod">
          <ac:chgData name="Chen Zhaodong" userId="214136a54c8fdbad" providerId="LiveId" clId="{4A7FFDE5-2A09-1241-A626-C3D712146390}" dt="2021-10-10T17:13:38.738" v="246"/>
          <ac:spMkLst>
            <pc:docMk/>
            <pc:sldMk cId="3130274710" sldId="257"/>
            <ac:spMk id="31" creationId="{2FC2A166-BD9C-0D4A-8F39-DB4FAE8D8E78}"/>
          </ac:spMkLst>
        </pc:spChg>
        <pc:spChg chg="mod">
          <ac:chgData name="Chen Zhaodong" userId="214136a54c8fdbad" providerId="LiveId" clId="{4A7FFDE5-2A09-1241-A626-C3D712146390}" dt="2021-10-10T17:13:38.738" v="246"/>
          <ac:spMkLst>
            <pc:docMk/>
            <pc:sldMk cId="3130274710" sldId="257"/>
            <ac:spMk id="33" creationId="{CA6581CB-85E1-2940-A9ED-B5551C44B5DD}"/>
          </ac:spMkLst>
        </pc:spChg>
        <pc:spChg chg="mod">
          <ac:chgData name="Chen Zhaodong" userId="214136a54c8fdbad" providerId="LiveId" clId="{4A7FFDE5-2A09-1241-A626-C3D712146390}" dt="2021-10-10T17:13:38.738" v="246"/>
          <ac:spMkLst>
            <pc:docMk/>
            <pc:sldMk cId="3130274710" sldId="257"/>
            <ac:spMk id="35" creationId="{3F4D8FA0-B5F1-6A41-A0B9-62CF512EB536}"/>
          </ac:spMkLst>
        </pc:spChg>
        <pc:spChg chg="mod">
          <ac:chgData name="Chen Zhaodong" userId="214136a54c8fdbad" providerId="LiveId" clId="{4A7FFDE5-2A09-1241-A626-C3D712146390}" dt="2021-10-10T17:13:38.738" v="246"/>
          <ac:spMkLst>
            <pc:docMk/>
            <pc:sldMk cId="3130274710" sldId="257"/>
            <ac:spMk id="37" creationId="{1048EEB0-05BB-EC44-9DDF-60BFA15F50E5}"/>
          </ac:spMkLst>
        </pc:spChg>
        <pc:spChg chg="mod">
          <ac:chgData name="Chen Zhaodong" userId="214136a54c8fdbad" providerId="LiveId" clId="{4A7FFDE5-2A09-1241-A626-C3D712146390}" dt="2021-10-10T17:13:38.738" v="246"/>
          <ac:spMkLst>
            <pc:docMk/>
            <pc:sldMk cId="3130274710" sldId="257"/>
            <ac:spMk id="39" creationId="{C060EF62-6599-DF4C-94E2-E360DA99362D}"/>
          </ac:spMkLst>
        </pc:spChg>
        <pc:spChg chg="mod">
          <ac:chgData name="Chen Zhaodong" userId="214136a54c8fdbad" providerId="LiveId" clId="{4A7FFDE5-2A09-1241-A626-C3D712146390}" dt="2021-10-10T17:13:38.738" v="246"/>
          <ac:spMkLst>
            <pc:docMk/>
            <pc:sldMk cId="3130274710" sldId="257"/>
            <ac:spMk id="40" creationId="{40C2F287-FE85-3148-B291-4EE46625CB21}"/>
          </ac:spMkLst>
        </pc:spChg>
        <pc:spChg chg="mod">
          <ac:chgData name="Chen Zhaodong" userId="214136a54c8fdbad" providerId="LiveId" clId="{4A7FFDE5-2A09-1241-A626-C3D712146390}" dt="2021-10-10T17:13:38.738" v="246"/>
          <ac:spMkLst>
            <pc:docMk/>
            <pc:sldMk cId="3130274710" sldId="257"/>
            <ac:spMk id="41" creationId="{9224252D-7120-1A4E-BFFE-4F9C92512313}"/>
          </ac:spMkLst>
        </pc:spChg>
        <pc:spChg chg="mod">
          <ac:chgData name="Chen Zhaodong" userId="214136a54c8fdbad" providerId="LiveId" clId="{4A7FFDE5-2A09-1241-A626-C3D712146390}" dt="2021-10-10T17:13:38.738" v="246"/>
          <ac:spMkLst>
            <pc:docMk/>
            <pc:sldMk cId="3130274710" sldId="257"/>
            <ac:spMk id="42" creationId="{779C9B95-6223-A341-B170-90CA20A718EC}"/>
          </ac:spMkLst>
        </pc:spChg>
        <pc:spChg chg="mod">
          <ac:chgData name="Chen Zhaodong" userId="214136a54c8fdbad" providerId="LiveId" clId="{4A7FFDE5-2A09-1241-A626-C3D712146390}" dt="2021-10-10T17:13:38.738" v="246"/>
          <ac:spMkLst>
            <pc:docMk/>
            <pc:sldMk cId="3130274710" sldId="257"/>
            <ac:spMk id="44" creationId="{688BADFF-EC6E-1845-8990-0D65A0F36894}"/>
          </ac:spMkLst>
        </pc:spChg>
        <pc:spChg chg="mod">
          <ac:chgData name="Chen Zhaodong" userId="214136a54c8fdbad" providerId="LiveId" clId="{4A7FFDE5-2A09-1241-A626-C3D712146390}" dt="2021-10-10T17:13:38.738" v="246"/>
          <ac:spMkLst>
            <pc:docMk/>
            <pc:sldMk cId="3130274710" sldId="257"/>
            <ac:spMk id="47" creationId="{B644A245-1303-E448-8C35-473F62FAC64A}"/>
          </ac:spMkLst>
        </pc:spChg>
        <pc:spChg chg="mod">
          <ac:chgData name="Chen Zhaodong" userId="214136a54c8fdbad" providerId="LiveId" clId="{4A7FFDE5-2A09-1241-A626-C3D712146390}" dt="2021-10-10T17:13:38.738" v="246"/>
          <ac:spMkLst>
            <pc:docMk/>
            <pc:sldMk cId="3130274710" sldId="257"/>
            <ac:spMk id="51" creationId="{D3BD23ED-A390-1440-B00C-502929252553}"/>
          </ac:spMkLst>
        </pc:spChg>
        <pc:spChg chg="mod">
          <ac:chgData name="Chen Zhaodong" userId="214136a54c8fdbad" providerId="LiveId" clId="{4A7FFDE5-2A09-1241-A626-C3D712146390}" dt="2021-10-10T17:13:38.738" v="246"/>
          <ac:spMkLst>
            <pc:docMk/>
            <pc:sldMk cId="3130274710" sldId="257"/>
            <ac:spMk id="52" creationId="{8C0FF40D-3D57-8B43-A55F-C6ED3F3CF7A2}"/>
          </ac:spMkLst>
        </pc:spChg>
        <pc:spChg chg="mod">
          <ac:chgData name="Chen Zhaodong" userId="214136a54c8fdbad" providerId="LiveId" clId="{4A7FFDE5-2A09-1241-A626-C3D712146390}" dt="2021-10-10T17:13:38.738" v="246"/>
          <ac:spMkLst>
            <pc:docMk/>
            <pc:sldMk cId="3130274710" sldId="257"/>
            <ac:spMk id="55" creationId="{0A64B0B0-58AC-6148-B80B-0913A63D258C}"/>
          </ac:spMkLst>
        </pc:spChg>
        <pc:spChg chg="mod">
          <ac:chgData name="Chen Zhaodong" userId="214136a54c8fdbad" providerId="LiveId" clId="{4A7FFDE5-2A09-1241-A626-C3D712146390}" dt="2021-10-10T17:13:38.738" v="246"/>
          <ac:spMkLst>
            <pc:docMk/>
            <pc:sldMk cId="3130274710" sldId="257"/>
            <ac:spMk id="56" creationId="{ADA9CEC0-8912-174B-B992-078394C68795}"/>
          </ac:spMkLst>
        </pc:spChg>
        <pc:spChg chg="mod">
          <ac:chgData name="Chen Zhaodong" userId="214136a54c8fdbad" providerId="LiveId" clId="{4A7FFDE5-2A09-1241-A626-C3D712146390}" dt="2021-10-10T17:13:38.738" v="246"/>
          <ac:spMkLst>
            <pc:docMk/>
            <pc:sldMk cId="3130274710" sldId="257"/>
            <ac:spMk id="57" creationId="{45DCEBB6-8C24-C844-A227-B40E3008880F}"/>
          </ac:spMkLst>
        </pc:spChg>
        <pc:spChg chg="add mod">
          <ac:chgData name="Chen Zhaodong" userId="214136a54c8fdbad" providerId="LiveId" clId="{4A7FFDE5-2A09-1241-A626-C3D712146390}" dt="2021-10-10T17:14:22.538" v="251"/>
          <ac:spMkLst>
            <pc:docMk/>
            <pc:sldMk cId="3130274710" sldId="257"/>
            <ac:spMk id="62" creationId="{7EFD11A7-5EC2-4045-B624-1D6A48A60FEA}"/>
          </ac:spMkLst>
        </pc:spChg>
        <pc:spChg chg="add mod">
          <ac:chgData name="Chen Zhaodong" userId="214136a54c8fdbad" providerId="LiveId" clId="{4A7FFDE5-2A09-1241-A626-C3D712146390}" dt="2021-10-10T17:14:22.538" v="251"/>
          <ac:spMkLst>
            <pc:docMk/>
            <pc:sldMk cId="3130274710" sldId="257"/>
            <ac:spMk id="63" creationId="{814F5BA3-F2C0-2F4C-9234-8451B35B452B}"/>
          </ac:spMkLst>
        </pc:spChg>
        <pc:spChg chg="add mod">
          <ac:chgData name="Chen Zhaodong" userId="214136a54c8fdbad" providerId="LiveId" clId="{4A7FFDE5-2A09-1241-A626-C3D712146390}" dt="2021-10-10T17:14:22.538" v="251"/>
          <ac:spMkLst>
            <pc:docMk/>
            <pc:sldMk cId="3130274710" sldId="257"/>
            <ac:spMk id="64" creationId="{A0183874-1E0B-6E45-8757-C026E3D78237}"/>
          </ac:spMkLst>
        </pc:spChg>
        <pc:spChg chg="add mod">
          <ac:chgData name="Chen Zhaodong" userId="214136a54c8fdbad" providerId="LiveId" clId="{4A7FFDE5-2A09-1241-A626-C3D712146390}" dt="2021-10-10T17:14:22.538" v="251"/>
          <ac:spMkLst>
            <pc:docMk/>
            <pc:sldMk cId="3130274710" sldId="257"/>
            <ac:spMk id="65" creationId="{BAC40DC7-E2F6-6F49-9666-634B21568AC0}"/>
          </ac:spMkLst>
        </pc:spChg>
        <pc:spChg chg="add mod">
          <ac:chgData name="Chen Zhaodong" userId="214136a54c8fdbad" providerId="LiveId" clId="{4A7FFDE5-2A09-1241-A626-C3D712146390}" dt="2021-10-10T17:14:22.538" v="251"/>
          <ac:spMkLst>
            <pc:docMk/>
            <pc:sldMk cId="3130274710" sldId="257"/>
            <ac:spMk id="66" creationId="{B4658B09-770A-344A-89BB-FD958BD62ECE}"/>
          </ac:spMkLst>
        </pc:spChg>
        <pc:spChg chg="add mod">
          <ac:chgData name="Chen Zhaodong" userId="214136a54c8fdbad" providerId="LiveId" clId="{4A7FFDE5-2A09-1241-A626-C3D712146390}" dt="2021-10-10T17:14:22.538" v="251"/>
          <ac:spMkLst>
            <pc:docMk/>
            <pc:sldMk cId="3130274710" sldId="257"/>
            <ac:spMk id="67" creationId="{D4C2C94E-2159-4546-BD5D-E9D07BEA0DCE}"/>
          </ac:spMkLst>
        </pc:spChg>
        <pc:spChg chg="add mod">
          <ac:chgData name="Chen Zhaodong" userId="214136a54c8fdbad" providerId="LiveId" clId="{4A7FFDE5-2A09-1241-A626-C3D712146390}" dt="2021-10-10T17:14:22.538" v="251"/>
          <ac:spMkLst>
            <pc:docMk/>
            <pc:sldMk cId="3130274710" sldId="257"/>
            <ac:spMk id="68" creationId="{629F8986-9BB2-3A4A-BF83-A4D3F6ACC8EA}"/>
          </ac:spMkLst>
        </pc:spChg>
        <pc:spChg chg="add mod">
          <ac:chgData name="Chen Zhaodong" userId="214136a54c8fdbad" providerId="LiveId" clId="{4A7FFDE5-2A09-1241-A626-C3D712146390}" dt="2021-10-10T17:14:22.538" v="251"/>
          <ac:spMkLst>
            <pc:docMk/>
            <pc:sldMk cId="3130274710" sldId="257"/>
            <ac:spMk id="69" creationId="{2DADCACC-FDE1-DF4F-9767-56440954C03A}"/>
          </ac:spMkLst>
        </pc:spChg>
        <pc:spChg chg="add mod">
          <ac:chgData name="Chen Zhaodong" userId="214136a54c8fdbad" providerId="LiveId" clId="{4A7FFDE5-2A09-1241-A626-C3D712146390}" dt="2021-10-10T17:14:22.538" v="251"/>
          <ac:spMkLst>
            <pc:docMk/>
            <pc:sldMk cId="3130274710" sldId="257"/>
            <ac:spMk id="70" creationId="{140CFE12-2B6E-A146-BA5F-6877CCCD84BF}"/>
          </ac:spMkLst>
        </pc:spChg>
        <pc:spChg chg="add mod">
          <ac:chgData name="Chen Zhaodong" userId="214136a54c8fdbad" providerId="LiveId" clId="{4A7FFDE5-2A09-1241-A626-C3D712146390}" dt="2021-10-10T17:14:22.538" v="251"/>
          <ac:spMkLst>
            <pc:docMk/>
            <pc:sldMk cId="3130274710" sldId="257"/>
            <ac:spMk id="75" creationId="{45062B80-1B21-B542-ADEE-85C33EC37740}"/>
          </ac:spMkLst>
        </pc:spChg>
        <pc:spChg chg="add mod">
          <ac:chgData name="Chen Zhaodong" userId="214136a54c8fdbad" providerId="LiveId" clId="{4A7FFDE5-2A09-1241-A626-C3D712146390}" dt="2021-10-10T17:14:22.538" v="251"/>
          <ac:spMkLst>
            <pc:docMk/>
            <pc:sldMk cId="3130274710" sldId="257"/>
            <ac:spMk id="76" creationId="{9577025A-637A-FD48-8F24-91C9F5FE058D}"/>
          </ac:spMkLst>
        </pc:spChg>
        <pc:spChg chg="add mod">
          <ac:chgData name="Chen Zhaodong" userId="214136a54c8fdbad" providerId="LiveId" clId="{4A7FFDE5-2A09-1241-A626-C3D712146390}" dt="2021-10-10T17:14:22.538" v="251"/>
          <ac:spMkLst>
            <pc:docMk/>
            <pc:sldMk cId="3130274710" sldId="257"/>
            <ac:spMk id="77" creationId="{F8490D3D-5C79-A348-A3E3-8A5A11F99A2B}"/>
          </ac:spMkLst>
        </pc:spChg>
        <pc:spChg chg="add mod">
          <ac:chgData name="Chen Zhaodong" userId="214136a54c8fdbad" providerId="LiveId" clId="{4A7FFDE5-2A09-1241-A626-C3D712146390}" dt="2021-10-10T17:14:22.538" v="251"/>
          <ac:spMkLst>
            <pc:docMk/>
            <pc:sldMk cId="3130274710" sldId="257"/>
            <ac:spMk id="78" creationId="{7F59E548-6DB1-BA4E-9FAF-E64AD2DA743A}"/>
          </ac:spMkLst>
        </pc:spChg>
        <pc:spChg chg="add mod">
          <ac:chgData name="Chen Zhaodong" userId="214136a54c8fdbad" providerId="LiveId" clId="{4A7FFDE5-2A09-1241-A626-C3D712146390}" dt="2021-10-10T17:14:22.538" v="251"/>
          <ac:spMkLst>
            <pc:docMk/>
            <pc:sldMk cId="3130274710" sldId="257"/>
            <ac:spMk id="79" creationId="{881EB50F-9379-B54E-83A1-7DF43EBF29AC}"/>
          </ac:spMkLst>
        </pc:spChg>
        <pc:spChg chg="add mod">
          <ac:chgData name="Chen Zhaodong" userId="214136a54c8fdbad" providerId="LiveId" clId="{4A7FFDE5-2A09-1241-A626-C3D712146390}" dt="2021-10-10T17:14:22.538" v="251"/>
          <ac:spMkLst>
            <pc:docMk/>
            <pc:sldMk cId="3130274710" sldId="257"/>
            <ac:spMk id="80" creationId="{69BE8065-705C-FF46-B6C1-60981DF35E41}"/>
          </ac:spMkLst>
        </pc:spChg>
        <pc:spChg chg="add mod">
          <ac:chgData name="Chen Zhaodong" userId="214136a54c8fdbad" providerId="LiveId" clId="{4A7FFDE5-2A09-1241-A626-C3D712146390}" dt="2021-10-10T17:14:22.538" v="251"/>
          <ac:spMkLst>
            <pc:docMk/>
            <pc:sldMk cId="3130274710" sldId="257"/>
            <ac:spMk id="81" creationId="{FB555D0D-E58F-3D41-AB64-AD46AA79B936}"/>
          </ac:spMkLst>
        </pc:spChg>
        <pc:spChg chg="add mod">
          <ac:chgData name="Chen Zhaodong" userId="214136a54c8fdbad" providerId="LiveId" clId="{4A7FFDE5-2A09-1241-A626-C3D712146390}" dt="2021-10-10T17:14:22.538" v="251"/>
          <ac:spMkLst>
            <pc:docMk/>
            <pc:sldMk cId="3130274710" sldId="257"/>
            <ac:spMk id="82" creationId="{6F5A8FE1-29D6-084F-9301-7B92C60B4366}"/>
          </ac:spMkLst>
        </pc:spChg>
        <pc:spChg chg="add mod">
          <ac:chgData name="Chen Zhaodong" userId="214136a54c8fdbad" providerId="LiveId" clId="{4A7FFDE5-2A09-1241-A626-C3D712146390}" dt="2021-10-10T17:14:22.538" v="251"/>
          <ac:spMkLst>
            <pc:docMk/>
            <pc:sldMk cId="3130274710" sldId="257"/>
            <ac:spMk id="83" creationId="{00B0E498-0B83-4A40-8729-B81CCB7AA632}"/>
          </ac:spMkLst>
        </pc:spChg>
        <pc:spChg chg="add mod">
          <ac:chgData name="Chen Zhaodong" userId="214136a54c8fdbad" providerId="LiveId" clId="{4A7FFDE5-2A09-1241-A626-C3D712146390}" dt="2021-10-10T17:14:22.538" v="251"/>
          <ac:spMkLst>
            <pc:docMk/>
            <pc:sldMk cId="3130274710" sldId="257"/>
            <ac:spMk id="84" creationId="{64063B43-AA0A-B14D-A0B8-D4413E47AFC9}"/>
          </ac:spMkLst>
        </pc:spChg>
        <pc:spChg chg="add mod">
          <ac:chgData name="Chen Zhaodong" userId="214136a54c8fdbad" providerId="LiveId" clId="{4A7FFDE5-2A09-1241-A626-C3D712146390}" dt="2021-10-10T17:14:22.538" v="251"/>
          <ac:spMkLst>
            <pc:docMk/>
            <pc:sldMk cId="3130274710" sldId="257"/>
            <ac:spMk id="85" creationId="{00E04925-5361-A442-BD07-E6CF0766A119}"/>
          </ac:spMkLst>
        </pc:spChg>
        <pc:spChg chg="add mod">
          <ac:chgData name="Chen Zhaodong" userId="214136a54c8fdbad" providerId="LiveId" clId="{4A7FFDE5-2A09-1241-A626-C3D712146390}" dt="2021-10-10T17:14:22.538" v="251"/>
          <ac:spMkLst>
            <pc:docMk/>
            <pc:sldMk cId="3130274710" sldId="257"/>
            <ac:spMk id="87" creationId="{5301F986-77D5-FA44-B23C-CE6DE77B62DB}"/>
          </ac:spMkLst>
        </pc:spChg>
        <pc:spChg chg="add mod">
          <ac:chgData name="Chen Zhaodong" userId="214136a54c8fdbad" providerId="LiveId" clId="{4A7FFDE5-2A09-1241-A626-C3D712146390}" dt="2021-10-10T17:14:22.538" v="251"/>
          <ac:spMkLst>
            <pc:docMk/>
            <pc:sldMk cId="3130274710" sldId="257"/>
            <ac:spMk id="89" creationId="{32B608C8-D7F4-5248-B084-609F850EE4D8}"/>
          </ac:spMkLst>
        </pc:spChg>
        <pc:spChg chg="add mod">
          <ac:chgData name="Chen Zhaodong" userId="214136a54c8fdbad" providerId="LiveId" clId="{4A7FFDE5-2A09-1241-A626-C3D712146390}" dt="2021-10-10T17:14:22.538" v="251"/>
          <ac:spMkLst>
            <pc:docMk/>
            <pc:sldMk cId="3130274710" sldId="257"/>
            <ac:spMk id="91" creationId="{25E9A689-EECA-AF43-92A2-B8878B3A4B4E}"/>
          </ac:spMkLst>
        </pc:spChg>
        <pc:spChg chg="add mod">
          <ac:chgData name="Chen Zhaodong" userId="214136a54c8fdbad" providerId="LiveId" clId="{4A7FFDE5-2A09-1241-A626-C3D712146390}" dt="2021-10-10T17:14:22.538" v="251"/>
          <ac:spMkLst>
            <pc:docMk/>
            <pc:sldMk cId="3130274710" sldId="257"/>
            <ac:spMk id="93" creationId="{807DD809-3C15-B543-A8DB-615725E0B3D7}"/>
          </ac:spMkLst>
        </pc:spChg>
        <pc:spChg chg="add mod">
          <ac:chgData name="Chen Zhaodong" userId="214136a54c8fdbad" providerId="LiveId" clId="{4A7FFDE5-2A09-1241-A626-C3D712146390}" dt="2021-10-10T17:14:22.538" v="251"/>
          <ac:spMkLst>
            <pc:docMk/>
            <pc:sldMk cId="3130274710" sldId="257"/>
            <ac:spMk id="94" creationId="{35D7A83F-8D21-E847-9C8D-C65B725F9962}"/>
          </ac:spMkLst>
        </pc:spChg>
        <pc:spChg chg="add mod">
          <ac:chgData name="Chen Zhaodong" userId="214136a54c8fdbad" providerId="LiveId" clId="{4A7FFDE5-2A09-1241-A626-C3D712146390}" dt="2021-10-10T17:14:22.538" v="251"/>
          <ac:spMkLst>
            <pc:docMk/>
            <pc:sldMk cId="3130274710" sldId="257"/>
            <ac:spMk id="95" creationId="{4BC046EC-3E6D-264F-BE3E-D8624AA44EC8}"/>
          </ac:spMkLst>
        </pc:spChg>
        <pc:spChg chg="add mod">
          <ac:chgData name="Chen Zhaodong" userId="214136a54c8fdbad" providerId="LiveId" clId="{4A7FFDE5-2A09-1241-A626-C3D712146390}" dt="2021-10-10T17:14:22.538" v="251"/>
          <ac:spMkLst>
            <pc:docMk/>
            <pc:sldMk cId="3130274710" sldId="257"/>
            <ac:spMk id="96" creationId="{2FFDEB9D-3486-6844-A463-863531EE9C9A}"/>
          </ac:spMkLst>
        </pc:spChg>
        <pc:spChg chg="add mod">
          <ac:chgData name="Chen Zhaodong" userId="214136a54c8fdbad" providerId="LiveId" clId="{4A7FFDE5-2A09-1241-A626-C3D712146390}" dt="2021-10-10T17:14:22.538" v="251"/>
          <ac:spMkLst>
            <pc:docMk/>
            <pc:sldMk cId="3130274710" sldId="257"/>
            <ac:spMk id="98" creationId="{AC8649F4-1525-C444-96F3-0D807D01BA58}"/>
          </ac:spMkLst>
        </pc:spChg>
        <pc:spChg chg="add mod">
          <ac:chgData name="Chen Zhaodong" userId="214136a54c8fdbad" providerId="LiveId" clId="{4A7FFDE5-2A09-1241-A626-C3D712146390}" dt="2021-10-10T17:14:22.538" v="251"/>
          <ac:spMkLst>
            <pc:docMk/>
            <pc:sldMk cId="3130274710" sldId="257"/>
            <ac:spMk id="101" creationId="{0D381A14-A68D-444A-97BD-5805F2132333}"/>
          </ac:spMkLst>
        </pc:spChg>
        <pc:spChg chg="add mod">
          <ac:chgData name="Chen Zhaodong" userId="214136a54c8fdbad" providerId="LiveId" clId="{4A7FFDE5-2A09-1241-A626-C3D712146390}" dt="2021-10-10T17:14:22.538" v="251"/>
          <ac:spMkLst>
            <pc:docMk/>
            <pc:sldMk cId="3130274710" sldId="257"/>
            <ac:spMk id="105" creationId="{22191A5C-406B-D743-8051-A0F23510FE32}"/>
          </ac:spMkLst>
        </pc:spChg>
        <pc:spChg chg="add mod">
          <ac:chgData name="Chen Zhaodong" userId="214136a54c8fdbad" providerId="LiveId" clId="{4A7FFDE5-2A09-1241-A626-C3D712146390}" dt="2021-10-10T17:14:22.538" v="251"/>
          <ac:spMkLst>
            <pc:docMk/>
            <pc:sldMk cId="3130274710" sldId="257"/>
            <ac:spMk id="106" creationId="{6B953ACE-183B-834B-9A18-E8362338455E}"/>
          </ac:spMkLst>
        </pc:spChg>
        <pc:spChg chg="add mod">
          <ac:chgData name="Chen Zhaodong" userId="214136a54c8fdbad" providerId="LiveId" clId="{4A7FFDE5-2A09-1241-A626-C3D712146390}" dt="2021-10-10T17:14:22.538" v="251"/>
          <ac:spMkLst>
            <pc:docMk/>
            <pc:sldMk cId="3130274710" sldId="257"/>
            <ac:spMk id="109" creationId="{B9820379-B926-4B49-B74E-C48D9B9417CA}"/>
          </ac:spMkLst>
        </pc:spChg>
        <pc:spChg chg="add mod">
          <ac:chgData name="Chen Zhaodong" userId="214136a54c8fdbad" providerId="LiveId" clId="{4A7FFDE5-2A09-1241-A626-C3D712146390}" dt="2021-10-10T17:14:22.538" v="251"/>
          <ac:spMkLst>
            <pc:docMk/>
            <pc:sldMk cId="3130274710" sldId="257"/>
            <ac:spMk id="110" creationId="{3959CA08-FB62-1442-BC0E-D1B91680F6F2}"/>
          </ac:spMkLst>
        </pc:spChg>
        <pc:spChg chg="add mod">
          <ac:chgData name="Chen Zhaodong" userId="214136a54c8fdbad" providerId="LiveId" clId="{4A7FFDE5-2A09-1241-A626-C3D712146390}" dt="2021-10-10T17:14:22.538" v="251"/>
          <ac:spMkLst>
            <pc:docMk/>
            <pc:sldMk cId="3130274710" sldId="257"/>
            <ac:spMk id="111" creationId="{8B99E77E-6128-5247-B8F4-1B725D90CAAA}"/>
          </ac:spMkLst>
        </pc:spChg>
        <pc:spChg chg="mod">
          <ac:chgData name="Chen Zhaodong" userId="214136a54c8fdbad" providerId="LiveId" clId="{4A7FFDE5-2A09-1241-A626-C3D712146390}" dt="2021-10-10T17:15:58.063" v="254"/>
          <ac:spMkLst>
            <pc:docMk/>
            <pc:sldMk cId="3130274710" sldId="257"/>
            <ac:spMk id="116" creationId="{60559C61-602E-C749-82D0-8D49D65898CD}"/>
          </ac:spMkLst>
        </pc:spChg>
        <pc:spChg chg="mod">
          <ac:chgData name="Chen Zhaodong" userId="214136a54c8fdbad" providerId="LiveId" clId="{4A7FFDE5-2A09-1241-A626-C3D712146390}" dt="2021-10-10T17:15:58.063" v="254"/>
          <ac:spMkLst>
            <pc:docMk/>
            <pc:sldMk cId="3130274710" sldId="257"/>
            <ac:spMk id="117" creationId="{AB344A97-4AF1-864A-80D7-09C218186E80}"/>
          </ac:spMkLst>
        </pc:spChg>
        <pc:spChg chg="mod">
          <ac:chgData name="Chen Zhaodong" userId="214136a54c8fdbad" providerId="LiveId" clId="{4A7FFDE5-2A09-1241-A626-C3D712146390}" dt="2021-10-10T17:15:58.063" v="254"/>
          <ac:spMkLst>
            <pc:docMk/>
            <pc:sldMk cId="3130274710" sldId="257"/>
            <ac:spMk id="118" creationId="{8C201C50-64E4-0546-B230-797C132C1521}"/>
          </ac:spMkLst>
        </pc:spChg>
        <pc:spChg chg="mod">
          <ac:chgData name="Chen Zhaodong" userId="214136a54c8fdbad" providerId="LiveId" clId="{4A7FFDE5-2A09-1241-A626-C3D712146390}" dt="2021-10-10T17:15:58.063" v="254"/>
          <ac:spMkLst>
            <pc:docMk/>
            <pc:sldMk cId="3130274710" sldId="257"/>
            <ac:spMk id="119" creationId="{D266F34D-5F76-2944-BD41-48F48F517069}"/>
          </ac:spMkLst>
        </pc:spChg>
        <pc:spChg chg="mod">
          <ac:chgData name="Chen Zhaodong" userId="214136a54c8fdbad" providerId="LiveId" clId="{4A7FFDE5-2A09-1241-A626-C3D712146390}" dt="2021-10-10T17:15:58.063" v="254"/>
          <ac:spMkLst>
            <pc:docMk/>
            <pc:sldMk cId="3130274710" sldId="257"/>
            <ac:spMk id="120" creationId="{DA9F9D21-ED10-8E4A-82CF-A504F2A6B8D5}"/>
          </ac:spMkLst>
        </pc:spChg>
        <pc:spChg chg="mod">
          <ac:chgData name="Chen Zhaodong" userId="214136a54c8fdbad" providerId="LiveId" clId="{4A7FFDE5-2A09-1241-A626-C3D712146390}" dt="2021-10-10T17:15:58.063" v="254"/>
          <ac:spMkLst>
            <pc:docMk/>
            <pc:sldMk cId="3130274710" sldId="257"/>
            <ac:spMk id="121" creationId="{F501CA47-205E-1A43-B9FB-B17982E9D23F}"/>
          </ac:spMkLst>
        </pc:spChg>
        <pc:spChg chg="mod">
          <ac:chgData name="Chen Zhaodong" userId="214136a54c8fdbad" providerId="LiveId" clId="{4A7FFDE5-2A09-1241-A626-C3D712146390}" dt="2021-10-10T17:15:58.063" v="254"/>
          <ac:spMkLst>
            <pc:docMk/>
            <pc:sldMk cId="3130274710" sldId="257"/>
            <ac:spMk id="122" creationId="{1C45B98A-892E-8A42-88AD-7E7701F06F34}"/>
          </ac:spMkLst>
        </pc:spChg>
        <pc:spChg chg="mod">
          <ac:chgData name="Chen Zhaodong" userId="214136a54c8fdbad" providerId="LiveId" clId="{4A7FFDE5-2A09-1241-A626-C3D712146390}" dt="2021-10-10T17:15:58.063" v="254"/>
          <ac:spMkLst>
            <pc:docMk/>
            <pc:sldMk cId="3130274710" sldId="257"/>
            <ac:spMk id="123" creationId="{2E210D4A-F6B4-AC43-A818-D69DB034AC0A}"/>
          </ac:spMkLst>
        </pc:spChg>
        <pc:spChg chg="mod">
          <ac:chgData name="Chen Zhaodong" userId="214136a54c8fdbad" providerId="LiveId" clId="{4A7FFDE5-2A09-1241-A626-C3D712146390}" dt="2021-10-10T17:15:58.063" v="254"/>
          <ac:spMkLst>
            <pc:docMk/>
            <pc:sldMk cId="3130274710" sldId="257"/>
            <ac:spMk id="124" creationId="{5F073BEA-BB05-0342-B6D1-4BB9A81A880E}"/>
          </ac:spMkLst>
        </pc:spChg>
        <pc:spChg chg="mod">
          <ac:chgData name="Chen Zhaodong" userId="214136a54c8fdbad" providerId="LiveId" clId="{4A7FFDE5-2A09-1241-A626-C3D712146390}" dt="2021-10-10T17:15:58.063" v="254"/>
          <ac:spMkLst>
            <pc:docMk/>
            <pc:sldMk cId="3130274710" sldId="257"/>
            <ac:spMk id="129" creationId="{960EB7D6-0746-DF45-8C22-BB9D30D9916F}"/>
          </ac:spMkLst>
        </pc:spChg>
        <pc:spChg chg="mod">
          <ac:chgData name="Chen Zhaodong" userId="214136a54c8fdbad" providerId="LiveId" clId="{4A7FFDE5-2A09-1241-A626-C3D712146390}" dt="2021-10-10T17:15:58.063" v="254"/>
          <ac:spMkLst>
            <pc:docMk/>
            <pc:sldMk cId="3130274710" sldId="257"/>
            <ac:spMk id="130" creationId="{B1F8CB0F-E887-F74C-9A7E-BF7B4705C6ED}"/>
          </ac:spMkLst>
        </pc:spChg>
        <pc:spChg chg="mod">
          <ac:chgData name="Chen Zhaodong" userId="214136a54c8fdbad" providerId="LiveId" clId="{4A7FFDE5-2A09-1241-A626-C3D712146390}" dt="2021-10-10T17:15:58.063" v="254"/>
          <ac:spMkLst>
            <pc:docMk/>
            <pc:sldMk cId="3130274710" sldId="257"/>
            <ac:spMk id="131" creationId="{98A52A26-EB4B-F949-A7BC-AE864506FAB2}"/>
          </ac:spMkLst>
        </pc:spChg>
        <pc:spChg chg="mod">
          <ac:chgData name="Chen Zhaodong" userId="214136a54c8fdbad" providerId="LiveId" clId="{4A7FFDE5-2A09-1241-A626-C3D712146390}" dt="2021-10-10T17:15:58.063" v="254"/>
          <ac:spMkLst>
            <pc:docMk/>
            <pc:sldMk cId="3130274710" sldId="257"/>
            <ac:spMk id="132" creationId="{C47C78F2-068F-C847-AD27-472A54D49997}"/>
          </ac:spMkLst>
        </pc:spChg>
        <pc:spChg chg="mod">
          <ac:chgData name="Chen Zhaodong" userId="214136a54c8fdbad" providerId="LiveId" clId="{4A7FFDE5-2A09-1241-A626-C3D712146390}" dt="2021-10-10T17:15:58.063" v="254"/>
          <ac:spMkLst>
            <pc:docMk/>
            <pc:sldMk cId="3130274710" sldId="257"/>
            <ac:spMk id="133" creationId="{A967DE4F-500D-0D40-9880-E3086B765FAD}"/>
          </ac:spMkLst>
        </pc:spChg>
        <pc:spChg chg="mod">
          <ac:chgData name="Chen Zhaodong" userId="214136a54c8fdbad" providerId="LiveId" clId="{4A7FFDE5-2A09-1241-A626-C3D712146390}" dt="2021-10-10T17:15:58.063" v="254"/>
          <ac:spMkLst>
            <pc:docMk/>
            <pc:sldMk cId="3130274710" sldId="257"/>
            <ac:spMk id="134" creationId="{BA1E4348-2EEC-D440-866B-CE49624EB4B8}"/>
          </ac:spMkLst>
        </pc:spChg>
        <pc:spChg chg="mod">
          <ac:chgData name="Chen Zhaodong" userId="214136a54c8fdbad" providerId="LiveId" clId="{4A7FFDE5-2A09-1241-A626-C3D712146390}" dt="2021-10-10T17:15:58.063" v="254"/>
          <ac:spMkLst>
            <pc:docMk/>
            <pc:sldMk cId="3130274710" sldId="257"/>
            <ac:spMk id="135" creationId="{D6C8753D-1CBB-344E-923A-2CB1DFDBA8E8}"/>
          </ac:spMkLst>
        </pc:spChg>
        <pc:spChg chg="mod">
          <ac:chgData name="Chen Zhaodong" userId="214136a54c8fdbad" providerId="LiveId" clId="{4A7FFDE5-2A09-1241-A626-C3D712146390}" dt="2021-10-10T17:15:58.063" v="254"/>
          <ac:spMkLst>
            <pc:docMk/>
            <pc:sldMk cId="3130274710" sldId="257"/>
            <ac:spMk id="136" creationId="{0F8A226E-594B-014D-AEF9-3EAAFCCD7B63}"/>
          </ac:spMkLst>
        </pc:spChg>
        <pc:spChg chg="mod">
          <ac:chgData name="Chen Zhaodong" userId="214136a54c8fdbad" providerId="LiveId" clId="{4A7FFDE5-2A09-1241-A626-C3D712146390}" dt="2021-10-10T17:15:58.063" v="254"/>
          <ac:spMkLst>
            <pc:docMk/>
            <pc:sldMk cId="3130274710" sldId="257"/>
            <ac:spMk id="137" creationId="{5F547220-9794-284A-A285-8AFF1145DF78}"/>
          </ac:spMkLst>
        </pc:spChg>
        <pc:spChg chg="mod">
          <ac:chgData name="Chen Zhaodong" userId="214136a54c8fdbad" providerId="LiveId" clId="{4A7FFDE5-2A09-1241-A626-C3D712146390}" dt="2021-10-10T17:15:58.063" v="254"/>
          <ac:spMkLst>
            <pc:docMk/>
            <pc:sldMk cId="3130274710" sldId="257"/>
            <ac:spMk id="138" creationId="{FB2185A8-2BCD-C744-971E-CC4BA97FFDB1}"/>
          </ac:spMkLst>
        </pc:spChg>
        <pc:spChg chg="mod">
          <ac:chgData name="Chen Zhaodong" userId="214136a54c8fdbad" providerId="LiveId" clId="{4A7FFDE5-2A09-1241-A626-C3D712146390}" dt="2021-10-10T17:15:58.063" v="254"/>
          <ac:spMkLst>
            <pc:docMk/>
            <pc:sldMk cId="3130274710" sldId="257"/>
            <ac:spMk id="139" creationId="{C0C9110F-90DC-9041-BCD0-4E9006BA4E31}"/>
          </ac:spMkLst>
        </pc:spChg>
        <pc:spChg chg="mod">
          <ac:chgData name="Chen Zhaodong" userId="214136a54c8fdbad" providerId="LiveId" clId="{4A7FFDE5-2A09-1241-A626-C3D712146390}" dt="2021-10-10T17:15:58.063" v="254"/>
          <ac:spMkLst>
            <pc:docMk/>
            <pc:sldMk cId="3130274710" sldId="257"/>
            <ac:spMk id="141" creationId="{E7BE2E92-E441-524E-B43A-BF7D9936B34E}"/>
          </ac:spMkLst>
        </pc:spChg>
        <pc:spChg chg="mod">
          <ac:chgData name="Chen Zhaodong" userId="214136a54c8fdbad" providerId="LiveId" clId="{4A7FFDE5-2A09-1241-A626-C3D712146390}" dt="2021-10-10T17:15:58.063" v="254"/>
          <ac:spMkLst>
            <pc:docMk/>
            <pc:sldMk cId="3130274710" sldId="257"/>
            <ac:spMk id="143" creationId="{FDC7FC69-3515-5D4D-B3F5-5EBDE640F0B4}"/>
          </ac:spMkLst>
        </pc:spChg>
        <pc:spChg chg="mod">
          <ac:chgData name="Chen Zhaodong" userId="214136a54c8fdbad" providerId="LiveId" clId="{4A7FFDE5-2A09-1241-A626-C3D712146390}" dt="2021-10-10T17:15:58.063" v="254"/>
          <ac:spMkLst>
            <pc:docMk/>
            <pc:sldMk cId="3130274710" sldId="257"/>
            <ac:spMk id="145" creationId="{F5E412E8-1B99-C541-BEA2-0C8CF96639C3}"/>
          </ac:spMkLst>
        </pc:spChg>
        <pc:spChg chg="mod">
          <ac:chgData name="Chen Zhaodong" userId="214136a54c8fdbad" providerId="LiveId" clId="{4A7FFDE5-2A09-1241-A626-C3D712146390}" dt="2021-10-10T17:15:58.063" v="254"/>
          <ac:spMkLst>
            <pc:docMk/>
            <pc:sldMk cId="3130274710" sldId="257"/>
            <ac:spMk id="147" creationId="{DC3FEAEB-46A3-CC43-8C10-745C3CA66C83}"/>
          </ac:spMkLst>
        </pc:spChg>
        <pc:spChg chg="mod">
          <ac:chgData name="Chen Zhaodong" userId="214136a54c8fdbad" providerId="LiveId" clId="{4A7FFDE5-2A09-1241-A626-C3D712146390}" dt="2021-10-10T17:15:58.063" v="254"/>
          <ac:spMkLst>
            <pc:docMk/>
            <pc:sldMk cId="3130274710" sldId="257"/>
            <ac:spMk id="148" creationId="{CA6B0A58-1606-6E49-968E-9ACDB9E1862D}"/>
          </ac:spMkLst>
        </pc:spChg>
        <pc:spChg chg="mod">
          <ac:chgData name="Chen Zhaodong" userId="214136a54c8fdbad" providerId="LiveId" clId="{4A7FFDE5-2A09-1241-A626-C3D712146390}" dt="2021-10-10T17:15:58.063" v="254"/>
          <ac:spMkLst>
            <pc:docMk/>
            <pc:sldMk cId="3130274710" sldId="257"/>
            <ac:spMk id="149" creationId="{0F19F6CC-3830-954C-9A9F-1F0676DA7F00}"/>
          </ac:spMkLst>
        </pc:spChg>
        <pc:spChg chg="mod">
          <ac:chgData name="Chen Zhaodong" userId="214136a54c8fdbad" providerId="LiveId" clId="{4A7FFDE5-2A09-1241-A626-C3D712146390}" dt="2021-10-10T17:15:58.063" v="254"/>
          <ac:spMkLst>
            <pc:docMk/>
            <pc:sldMk cId="3130274710" sldId="257"/>
            <ac:spMk id="150" creationId="{69C44D92-EF17-AF43-A7AB-C47942BF9CB7}"/>
          </ac:spMkLst>
        </pc:spChg>
        <pc:spChg chg="mod">
          <ac:chgData name="Chen Zhaodong" userId="214136a54c8fdbad" providerId="LiveId" clId="{4A7FFDE5-2A09-1241-A626-C3D712146390}" dt="2021-10-10T17:15:58.063" v="254"/>
          <ac:spMkLst>
            <pc:docMk/>
            <pc:sldMk cId="3130274710" sldId="257"/>
            <ac:spMk id="152" creationId="{04227D74-4D0B-E945-BB6C-C4CAAC01DAE2}"/>
          </ac:spMkLst>
        </pc:spChg>
        <pc:spChg chg="mod">
          <ac:chgData name="Chen Zhaodong" userId="214136a54c8fdbad" providerId="LiveId" clId="{4A7FFDE5-2A09-1241-A626-C3D712146390}" dt="2021-10-10T17:15:58.063" v="254"/>
          <ac:spMkLst>
            <pc:docMk/>
            <pc:sldMk cId="3130274710" sldId="257"/>
            <ac:spMk id="155" creationId="{A38B2246-1DC9-FB4F-B67A-3311EA6847BB}"/>
          </ac:spMkLst>
        </pc:spChg>
        <pc:spChg chg="mod">
          <ac:chgData name="Chen Zhaodong" userId="214136a54c8fdbad" providerId="LiveId" clId="{4A7FFDE5-2A09-1241-A626-C3D712146390}" dt="2021-10-10T17:15:58.063" v="254"/>
          <ac:spMkLst>
            <pc:docMk/>
            <pc:sldMk cId="3130274710" sldId="257"/>
            <ac:spMk id="159" creationId="{0EE1C39D-1CCF-D54B-8CA1-52A46E9FFF3F}"/>
          </ac:spMkLst>
        </pc:spChg>
        <pc:spChg chg="mod">
          <ac:chgData name="Chen Zhaodong" userId="214136a54c8fdbad" providerId="LiveId" clId="{4A7FFDE5-2A09-1241-A626-C3D712146390}" dt="2021-10-10T17:15:58.063" v="254"/>
          <ac:spMkLst>
            <pc:docMk/>
            <pc:sldMk cId="3130274710" sldId="257"/>
            <ac:spMk id="160" creationId="{CDED7986-CD7A-BF48-8D80-0AA6BE91C8DF}"/>
          </ac:spMkLst>
        </pc:spChg>
        <pc:spChg chg="mod">
          <ac:chgData name="Chen Zhaodong" userId="214136a54c8fdbad" providerId="LiveId" clId="{4A7FFDE5-2A09-1241-A626-C3D712146390}" dt="2021-10-10T17:15:58.063" v="254"/>
          <ac:spMkLst>
            <pc:docMk/>
            <pc:sldMk cId="3130274710" sldId="257"/>
            <ac:spMk id="163" creationId="{767D078C-42F2-3A42-8A61-9C20E899F336}"/>
          </ac:spMkLst>
        </pc:spChg>
        <pc:spChg chg="mod">
          <ac:chgData name="Chen Zhaodong" userId="214136a54c8fdbad" providerId="LiveId" clId="{4A7FFDE5-2A09-1241-A626-C3D712146390}" dt="2021-10-10T17:15:58.063" v="254"/>
          <ac:spMkLst>
            <pc:docMk/>
            <pc:sldMk cId="3130274710" sldId="257"/>
            <ac:spMk id="164" creationId="{3F535BDA-8BB0-E046-93DB-F4BF02DB14A8}"/>
          </ac:spMkLst>
        </pc:spChg>
        <pc:spChg chg="mod">
          <ac:chgData name="Chen Zhaodong" userId="214136a54c8fdbad" providerId="LiveId" clId="{4A7FFDE5-2A09-1241-A626-C3D712146390}" dt="2021-10-10T17:15:58.063" v="254"/>
          <ac:spMkLst>
            <pc:docMk/>
            <pc:sldMk cId="3130274710" sldId="257"/>
            <ac:spMk id="165" creationId="{DA173B59-8054-F04D-92B0-AC1AADBBD1E5}"/>
          </ac:spMkLst>
        </pc:spChg>
        <pc:spChg chg="mod topLvl">
          <ac:chgData name="Chen Zhaodong" userId="214136a54c8fdbad" providerId="LiveId" clId="{4A7FFDE5-2A09-1241-A626-C3D712146390}" dt="2021-10-10T17:30:50.763" v="387" actId="164"/>
          <ac:spMkLst>
            <pc:docMk/>
            <pc:sldMk cId="3130274710" sldId="257"/>
            <ac:spMk id="171" creationId="{E049598D-C3BA-394D-8FDA-3B46A6C173E9}"/>
          </ac:spMkLst>
        </pc:spChg>
        <pc:spChg chg="mod topLvl">
          <ac:chgData name="Chen Zhaodong" userId="214136a54c8fdbad" providerId="LiveId" clId="{4A7FFDE5-2A09-1241-A626-C3D712146390}" dt="2021-10-10T17:30:50.763" v="387" actId="164"/>
          <ac:spMkLst>
            <pc:docMk/>
            <pc:sldMk cId="3130274710" sldId="257"/>
            <ac:spMk id="172" creationId="{C496FA00-2B90-CB4C-A2A6-22D4EDA1EB2A}"/>
          </ac:spMkLst>
        </pc:spChg>
        <pc:spChg chg="mod topLvl">
          <ac:chgData name="Chen Zhaodong" userId="214136a54c8fdbad" providerId="LiveId" clId="{4A7FFDE5-2A09-1241-A626-C3D712146390}" dt="2021-10-10T17:30:50.763" v="387" actId="164"/>
          <ac:spMkLst>
            <pc:docMk/>
            <pc:sldMk cId="3130274710" sldId="257"/>
            <ac:spMk id="173" creationId="{77FE8AC4-6351-5645-8316-3E59B0228695}"/>
          </ac:spMkLst>
        </pc:spChg>
        <pc:spChg chg="mod topLvl">
          <ac:chgData name="Chen Zhaodong" userId="214136a54c8fdbad" providerId="LiveId" clId="{4A7FFDE5-2A09-1241-A626-C3D712146390}" dt="2021-10-10T17:30:50.763" v="387" actId="164"/>
          <ac:spMkLst>
            <pc:docMk/>
            <pc:sldMk cId="3130274710" sldId="257"/>
            <ac:spMk id="174" creationId="{D81BF8A9-0B7C-4F4F-A5E0-CBDA4980B2F4}"/>
          </ac:spMkLst>
        </pc:spChg>
        <pc:spChg chg="mod topLvl">
          <ac:chgData name="Chen Zhaodong" userId="214136a54c8fdbad" providerId="LiveId" clId="{4A7FFDE5-2A09-1241-A626-C3D712146390}" dt="2021-10-10T17:30:50.763" v="387" actId="164"/>
          <ac:spMkLst>
            <pc:docMk/>
            <pc:sldMk cId="3130274710" sldId="257"/>
            <ac:spMk id="175" creationId="{DD2BE774-5951-5542-8189-20E9D2082118}"/>
          </ac:spMkLst>
        </pc:spChg>
        <pc:spChg chg="mod topLvl">
          <ac:chgData name="Chen Zhaodong" userId="214136a54c8fdbad" providerId="LiveId" clId="{4A7FFDE5-2A09-1241-A626-C3D712146390}" dt="2021-10-10T17:30:50.763" v="387" actId="164"/>
          <ac:spMkLst>
            <pc:docMk/>
            <pc:sldMk cId="3130274710" sldId="257"/>
            <ac:spMk id="176" creationId="{087EBFE7-5E54-B74D-9A10-5CE80F8A4F48}"/>
          </ac:spMkLst>
        </pc:spChg>
        <pc:spChg chg="mod topLvl">
          <ac:chgData name="Chen Zhaodong" userId="214136a54c8fdbad" providerId="LiveId" clId="{4A7FFDE5-2A09-1241-A626-C3D712146390}" dt="2021-10-10T17:30:50.763" v="387" actId="164"/>
          <ac:spMkLst>
            <pc:docMk/>
            <pc:sldMk cId="3130274710" sldId="257"/>
            <ac:spMk id="177" creationId="{99998E1A-F204-9744-B71F-280DBB95CA12}"/>
          </ac:spMkLst>
        </pc:spChg>
        <pc:spChg chg="mod topLvl">
          <ac:chgData name="Chen Zhaodong" userId="214136a54c8fdbad" providerId="LiveId" clId="{4A7FFDE5-2A09-1241-A626-C3D712146390}" dt="2021-10-10T17:30:50.763" v="387" actId="164"/>
          <ac:spMkLst>
            <pc:docMk/>
            <pc:sldMk cId="3130274710" sldId="257"/>
            <ac:spMk id="178" creationId="{8E834137-F51C-4D41-BE8D-12A2EFA86EC0}"/>
          </ac:spMkLst>
        </pc:spChg>
        <pc:spChg chg="mod topLvl">
          <ac:chgData name="Chen Zhaodong" userId="214136a54c8fdbad" providerId="LiveId" clId="{4A7FFDE5-2A09-1241-A626-C3D712146390}" dt="2021-10-10T17:30:50.763" v="387" actId="164"/>
          <ac:spMkLst>
            <pc:docMk/>
            <pc:sldMk cId="3130274710" sldId="257"/>
            <ac:spMk id="179" creationId="{AE017B0A-2DC8-144D-9632-EBD969A42657}"/>
          </ac:spMkLst>
        </pc:spChg>
        <pc:spChg chg="mod topLvl">
          <ac:chgData name="Chen Zhaodong" userId="214136a54c8fdbad" providerId="LiveId" clId="{4A7FFDE5-2A09-1241-A626-C3D712146390}" dt="2021-10-10T17:30:50.763" v="387" actId="164"/>
          <ac:spMkLst>
            <pc:docMk/>
            <pc:sldMk cId="3130274710" sldId="257"/>
            <ac:spMk id="184" creationId="{54D46933-B018-F94E-90E0-6EAE3AB5C957}"/>
          </ac:spMkLst>
        </pc:spChg>
        <pc:spChg chg="mod topLvl">
          <ac:chgData name="Chen Zhaodong" userId="214136a54c8fdbad" providerId="LiveId" clId="{4A7FFDE5-2A09-1241-A626-C3D712146390}" dt="2021-10-10T17:30:50.763" v="387" actId="164"/>
          <ac:spMkLst>
            <pc:docMk/>
            <pc:sldMk cId="3130274710" sldId="257"/>
            <ac:spMk id="185" creationId="{481D0B06-0D49-2F4E-8454-2AE03789F09C}"/>
          </ac:spMkLst>
        </pc:spChg>
        <pc:spChg chg="mod topLvl">
          <ac:chgData name="Chen Zhaodong" userId="214136a54c8fdbad" providerId="LiveId" clId="{4A7FFDE5-2A09-1241-A626-C3D712146390}" dt="2021-10-10T17:30:50.763" v="387" actId="164"/>
          <ac:spMkLst>
            <pc:docMk/>
            <pc:sldMk cId="3130274710" sldId="257"/>
            <ac:spMk id="186" creationId="{7B826F17-D03B-BA4D-8D6D-15B4272119D9}"/>
          </ac:spMkLst>
        </pc:spChg>
        <pc:spChg chg="mod topLvl">
          <ac:chgData name="Chen Zhaodong" userId="214136a54c8fdbad" providerId="LiveId" clId="{4A7FFDE5-2A09-1241-A626-C3D712146390}" dt="2021-10-10T17:30:50.763" v="387" actId="164"/>
          <ac:spMkLst>
            <pc:docMk/>
            <pc:sldMk cId="3130274710" sldId="257"/>
            <ac:spMk id="187" creationId="{271F7490-93BE-054C-BA12-1A3C22C1073F}"/>
          </ac:spMkLst>
        </pc:spChg>
        <pc:spChg chg="mod topLvl">
          <ac:chgData name="Chen Zhaodong" userId="214136a54c8fdbad" providerId="LiveId" clId="{4A7FFDE5-2A09-1241-A626-C3D712146390}" dt="2021-10-10T17:30:50.763" v="387" actId="164"/>
          <ac:spMkLst>
            <pc:docMk/>
            <pc:sldMk cId="3130274710" sldId="257"/>
            <ac:spMk id="188" creationId="{1BF9D5B8-1E42-FC48-B34A-A74B54F691E1}"/>
          </ac:spMkLst>
        </pc:spChg>
        <pc:spChg chg="mod topLvl">
          <ac:chgData name="Chen Zhaodong" userId="214136a54c8fdbad" providerId="LiveId" clId="{4A7FFDE5-2A09-1241-A626-C3D712146390}" dt="2021-10-10T17:30:50.763" v="387" actId="164"/>
          <ac:spMkLst>
            <pc:docMk/>
            <pc:sldMk cId="3130274710" sldId="257"/>
            <ac:spMk id="189" creationId="{C6EC23B0-4D7E-CF44-A663-2BB44053AC2D}"/>
          </ac:spMkLst>
        </pc:spChg>
        <pc:spChg chg="mod topLvl">
          <ac:chgData name="Chen Zhaodong" userId="214136a54c8fdbad" providerId="LiveId" clId="{4A7FFDE5-2A09-1241-A626-C3D712146390}" dt="2021-10-10T17:30:50.763" v="387" actId="164"/>
          <ac:spMkLst>
            <pc:docMk/>
            <pc:sldMk cId="3130274710" sldId="257"/>
            <ac:spMk id="190" creationId="{A2FA8FCA-AE56-2543-9D7E-3D4E530C1DFD}"/>
          </ac:spMkLst>
        </pc:spChg>
        <pc:spChg chg="mod topLvl">
          <ac:chgData name="Chen Zhaodong" userId="214136a54c8fdbad" providerId="LiveId" clId="{4A7FFDE5-2A09-1241-A626-C3D712146390}" dt="2021-10-10T17:30:50.763" v="387" actId="164"/>
          <ac:spMkLst>
            <pc:docMk/>
            <pc:sldMk cId="3130274710" sldId="257"/>
            <ac:spMk id="191" creationId="{D17BCC9C-9C76-E44A-B6C6-006928CADAE1}"/>
          </ac:spMkLst>
        </pc:spChg>
        <pc:spChg chg="mod topLvl">
          <ac:chgData name="Chen Zhaodong" userId="214136a54c8fdbad" providerId="LiveId" clId="{4A7FFDE5-2A09-1241-A626-C3D712146390}" dt="2021-10-10T17:30:50.763" v="387" actId="164"/>
          <ac:spMkLst>
            <pc:docMk/>
            <pc:sldMk cId="3130274710" sldId="257"/>
            <ac:spMk id="192" creationId="{24282CFB-7644-DD43-A058-F351C54330C7}"/>
          </ac:spMkLst>
        </pc:spChg>
        <pc:spChg chg="mod topLvl">
          <ac:chgData name="Chen Zhaodong" userId="214136a54c8fdbad" providerId="LiveId" clId="{4A7FFDE5-2A09-1241-A626-C3D712146390}" dt="2021-10-10T17:30:50.763" v="387" actId="164"/>
          <ac:spMkLst>
            <pc:docMk/>
            <pc:sldMk cId="3130274710" sldId="257"/>
            <ac:spMk id="193" creationId="{AC8D7622-15E0-C343-8620-F59EC2C6180B}"/>
          </ac:spMkLst>
        </pc:spChg>
        <pc:spChg chg="mod topLvl">
          <ac:chgData name="Chen Zhaodong" userId="214136a54c8fdbad" providerId="LiveId" clId="{4A7FFDE5-2A09-1241-A626-C3D712146390}" dt="2021-10-10T17:30:50.763" v="387" actId="164"/>
          <ac:spMkLst>
            <pc:docMk/>
            <pc:sldMk cId="3130274710" sldId="257"/>
            <ac:spMk id="194" creationId="{0C0D22EA-1667-3344-8784-916CF8E3AF5B}"/>
          </ac:spMkLst>
        </pc:spChg>
        <pc:spChg chg="mod topLvl">
          <ac:chgData name="Chen Zhaodong" userId="214136a54c8fdbad" providerId="LiveId" clId="{4A7FFDE5-2A09-1241-A626-C3D712146390}" dt="2021-10-10T17:30:50.763" v="387" actId="164"/>
          <ac:spMkLst>
            <pc:docMk/>
            <pc:sldMk cId="3130274710" sldId="257"/>
            <ac:spMk id="196" creationId="{FCA6A575-06A2-AA4C-B85D-7BED39508253}"/>
          </ac:spMkLst>
        </pc:spChg>
        <pc:spChg chg="mod topLvl">
          <ac:chgData name="Chen Zhaodong" userId="214136a54c8fdbad" providerId="LiveId" clId="{4A7FFDE5-2A09-1241-A626-C3D712146390}" dt="2021-10-10T17:30:50.763" v="387" actId="164"/>
          <ac:spMkLst>
            <pc:docMk/>
            <pc:sldMk cId="3130274710" sldId="257"/>
            <ac:spMk id="198" creationId="{91A5D408-5C74-7647-BBDF-1C820904D5EB}"/>
          </ac:spMkLst>
        </pc:spChg>
        <pc:spChg chg="mod topLvl">
          <ac:chgData name="Chen Zhaodong" userId="214136a54c8fdbad" providerId="LiveId" clId="{4A7FFDE5-2A09-1241-A626-C3D712146390}" dt="2021-10-10T17:30:50.763" v="387" actId="164"/>
          <ac:spMkLst>
            <pc:docMk/>
            <pc:sldMk cId="3130274710" sldId="257"/>
            <ac:spMk id="200" creationId="{E28EA420-17D6-7C45-B3DB-F0DA960EACEE}"/>
          </ac:spMkLst>
        </pc:spChg>
        <pc:spChg chg="mod topLvl">
          <ac:chgData name="Chen Zhaodong" userId="214136a54c8fdbad" providerId="LiveId" clId="{4A7FFDE5-2A09-1241-A626-C3D712146390}" dt="2021-10-10T17:30:50.763" v="387" actId="164"/>
          <ac:spMkLst>
            <pc:docMk/>
            <pc:sldMk cId="3130274710" sldId="257"/>
            <ac:spMk id="202" creationId="{A9CC7FAF-B3EE-4545-AD52-8CE58F0EA192}"/>
          </ac:spMkLst>
        </pc:spChg>
        <pc:spChg chg="mod topLvl">
          <ac:chgData name="Chen Zhaodong" userId="214136a54c8fdbad" providerId="LiveId" clId="{4A7FFDE5-2A09-1241-A626-C3D712146390}" dt="2021-10-10T17:30:50.763" v="387" actId="164"/>
          <ac:spMkLst>
            <pc:docMk/>
            <pc:sldMk cId="3130274710" sldId="257"/>
            <ac:spMk id="203" creationId="{D5876DCD-F569-1F4C-9071-F6A7A2193F6D}"/>
          </ac:spMkLst>
        </pc:spChg>
        <pc:spChg chg="mod topLvl">
          <ac:chgData name="Chen Zhaodong" userId="214136a54c8fdbad" providerId="LiveId" clId="{4A7FFDE5-2A09-1241-A626-C3D712146390}" dt="2021-10-10T17:30:50.763" v="387" actId="164"/>
          <ac:spMkLst>
            <pc:docMk/>
            <pc:sldMk cId="3130274710" sldId="257"/>
            <ac:spMk id="204" creationId="{69DF878B-1213-5847-9824-635C82ECCEFC}"/>
          </ac:spMkLst>
        </pc:spChg>
        <pc:spChg chg="mod topLvl">
          <ac:chgData name="Chen Zhaodong" userId="214136a54c8fdbad" providerId="LiveId" clId="{4A7FFDE5-2A09-1241-A626-C3D712146390}" dt="2021-10-10T17:30:50.763" v="387" actId="164"/>
          <ac:spMkLst>
            <pc:docMk/>
            <pc:sldMk cId="3130274710" sldId="257"/>
            <ac:spMk id="205" creationId="{9984DC77-D44A-9B44-B79D-F34447575C69}"/>
          </ac:spMkLst>
        </pc:spChg>
        <pc:spChg chg="mod topLvl">
          <ac:chgData name="Chen Zhaodong" userId="214136a54c8fdbad" providerId="LiveId" clId="{4A7FFDE5-2A09-1241-A626-C3D712146390}" dt="2021-10-10T17:30:50.763" v="387" actId="164"/>
          <ac:spMkLst>
            <pc:docMk/>
            <pc:sldMk cId="3130274710" sldId="257"/>
            <ac:spMk id="207" creationId="{F3FD21F6-A152-1A4D-BE43-CE315B9A89F8}"/>
          </ac:spMkLst>
        </pc:spChg>
        <pc:spChg chg="mod topLvl">
          <ac:chgData name="Chen Zhaodong" userId="214136a54c8fdbad" providerId="LiveId" clId="{4A7FFDE5-2A09-1241-A626-C3D712146390}" dt="2021-10-10T17:30:50.763" v="387" actId="164"/>
          <ac:spMkLst>
            <pc:docMk/>
            <pc:sldMk cId="3130274710" sldId="257"/>
            <ac:spMk id="210" creationId="{8A0A616C-2A4B-504F-BEA3-14789968AF56}"/>
          </ac:spMkLst>
        </pc:spChg>
        <pc:spChg chg="mod topLvl">
          <ac:chgData name="Chen Zhaodong" userId="214136a54c8fdbad" providerId="LiveId" clId="{4A7FFDE5-2A09-1241-A626-C3D712146390}" dt="2021-10-10T17:30:50.763" v="387" actId="164"/>
          <ac:spMkLst>
            <pc:docMk/>
            <pc:sldMk cId="3130274710" sldId="257"/>
            <ac:spMk id="214" creationId="{66326774-7387-8F4B-9AF7-1DF7B329B0C5}"/>
          </ac:spMkLst>
        </pc:spChg>
        <pc:spChg chg="mod topLvl">
          <ac:chgData name="Chen Zhaodong" userId="214136a54c8fdbad" providerId="LiveId" clId="{4A7FFDE5-2A09-1241-A626-C3D712146390}" dt="2021-10-10T17:30:50.763" v="387" actId="164"/>
          <ac:spMkLst>
            <pc:docMk/>
            <pc:sldMk cId="3130274710" sldId="257"/>
            <ac:spMk id="215" creationId="{D59BD97F-A4E7-8547-B76D-35B1428EF340}"/>
          </ac:spMkLst>
        </pc:spChg>
        <pc:spChg chg="mod topLvl">
          <ac:chgData name="Chen Zhaodong" userId="214136a54c8fdbad" providerId="LiveId" clId="{4A7FFDE5-2A09-1241-A626-C3D712146390}" dt="2021-10-10T17:30:50.763" v="387" actId="164"/>
          <ac:spMkLst>
            <pc:docMk/>
            <pc:sldMk cId="3130274710" sldId="257"/>
            <ac:spMk id="218" creationId="{F1074B0C-B606-394F-855C-01830AFC9BCB}"/>
          </ac:spMkLst>
        </pc:spChg>
        <pc:spChg chg="mod topLvl">
          <ac:chgData name="Chen Zhaodong" userId="214136a54c8fdbad" providerId="LiveId" clId="{4A7FFDE5-2A09-1241-A626-C3D712146390}" dt="2021-10-10T17:30:50.763" v="387" actId="164"/>
          <ac:spMkLst>
            <pc:docMk/>
            <pc:sldMk cId="3130274710" sldId="257"/>
            <ac:spMk id="219" creationId="{6950E4E0-6E5D-2943-9744-BB750C5A99FA}"/>
          </ac:spMkLst>
        </pc:spChg>
        <pc:spChg chg="del mod">
          <ac:chgData name="Chen Zhaodong" userId="214136a54c8fdbad" providerId="LiveId" clId="{4A7FFDE5-2A09-1241-A626-C3D712146390}" dt="2021-10-10T17:18:29.095" v="264" actId="478"/>
          <ac:spMkLst>
            <pc:docMk/>
            <pc:sldMk cId="3130274710" sldId="257"/>
            <ac:spMk id="220" creationId="{A068C10C-3D9E-B14B-961D-4C11F04A5E81}"/>
          </ac:spMkLst>
        </pc:spChg>
        <pc:spChg chg="add mod topLvl">
          <ac:chgData name="Chen Zhaodong" userId="214136a54c8fdbad" providerId="LiveId" clId="{4A7FFDE5-2A09-1241-A626-C3D712146390}" dt="2021-10-10T17:30:50.763" v="387" actId="164"/>
          <ac:spMkLst>
            <pc:docMk/>
            <pc:sldMk cId="3130274710" sldId="257"/>
            <ac:spMk id="221" creationId="{FB0003B6-8252-1748-934A-F5B6B83F01F6}"/>
          </ac:spMkLst>
        </pc:spChg>
        <pc:spChg chg="add mod topLvl">
          <ac:chgData name="Chen Zhaodong" userId="214136a54c8fdbad" providerId="LiveId" clId="{4A7FFDE5-2A09-1241-A626-C3D712146390}" dt="2021-10-10T17:30:50.763" v="387" actId="164"/>
          <ac:spMkLst>
            <pc:docMk/>
            <pc:sldMk cId="3130274710" sldId="257"/>
            <ac:spMk id="222" creationId="{B2CCE67F-7FE6-0747-A859-5D0F987B57ED}"/>
          </ac:spMkLst>
        </pc:spChg>
        <pc:spChg chg="add mod topLvl">
          <ac:chgData name="Chen Zhaodong" userId="214136a54c8fdbad" providerId="LiveId" clId="{4A7FFDE5-2A09-1241-A626-C3D712146390}" dt="2021-10-10T17:30:50.763" v="387" actId="164"/>
          <ac:spMkLst>
            <pc:docMk/>
            <pc:sldMk cId="3130274710" sldId="257"/>
            <ac:spMk id="223" creationId="{DDEAAE14-F3B1-0149-893E-857C7CA97DE0}"/>
          </ac:spMkLst>
        </pc:spChg>
        <pc:spChg chg="add mod topLvl">
          <ac:chgData name="Chen Zhaodong" userId="214136a54c8fdbad" providerId="LiveId" clId="{4A7FFDE5-2A09-1241-A626-C3D712146390}" dt="2021-10-10T17:30:50.763" v="387" actId="164"/>
          <ac:spMkLst>
            <pc:docMk/>
            <pc:sldMk cId="3130274710" sldId="257"/>
            <ac:spMk id="224" creationId="{1DFB423F-66EB-7844-AB50-A1B2588B0161}"/>
          </ac:spMkLst>
        </pc:spChg>
        <pc:spChg chg="add mod topLvl">
          <ac:chgData name="Chen Zhaodong" userId="214136a54c8fdbad" providerId="LiveId" clId="{4A7FFDE5-2A09-1241-A626-C3D712146390}" dt="2021-10-10T17:30:50.763" v="387" actId="164"/>
          <ac:spMkLst>
            <pc:docMk/>
            <pc:sldMk cId="3130274710" sldId="257"/>
            <ac:spMk id="225" creationId="{A32475B0-1C73-D840-9CD3-A0BFA05F9E67}"/>
          </ac:spMkLst>
        </pc:spChg>
        <pc:spChg chg="add mod topLvl">
          <ac:chgData name="Chen Zhaodong" userId="214136a54c8fdbad" providerId="LiveId" clId="{4A7FFDE5-2A09-1241-A626-C3D712146390}" dt="2021-10-10T17:30:50.763" v="387" actId="164"/>
          <ac:spMkLst>
            <pc:docMk/>
            <pc:sldMk cId="3130274710" sldId="257"/>
            <ac:spMk id="226" creationId="{62966241-1DA9-D343-8431-9C8D639B08D0}"/>
          </ac:spMkLst>
        </pc:spChg>
        <pc:spChg chg="add mod topLvl">
          <ac:chgData name="Chen Zhaodong" userId="214136a54c8fdbad" providerId="LiveId" clId="{4A7FFDE5-2A09-1241-A626-C3D712146390}" dt="2021-10-10T17:30:50.763" v="387" actId="164"/>
          <ac:spMkLst>
            <pc:docMk/>
            <pc:sldMk cId="3130274710" sldId="257"/>
            <ac:spMk id="227" creationId="{16BE79F9-1E12-3B4F-93B0-F17610DC051E}"/>
          </ac:spMkLst>
        </pc:spChg>
        <pc:spChg chg="add del mod">
          <ac:chgData name="Chen Zhaodong" userId="214136a54c8fdbad" providerId="LiveId" clId="{4A7FFDE5-2A09-1241-A626-C3D712146390}" dt="2021-10-10T20:10:53.589" v="1380"/>
          <ac:spMkLst>
            <pc:docMk/>
            <pc:sldMk cId="3130274710" sldId="257"/>
            <ac:spMk id="230" creationId="{128E6DBF-22A0-CB4C-87B8-13ECF1F8E0EC}"/>
          </ac:spMkLst>
        </pc:spChg>
        <pc:grpChg chg="add del mod">
          <ac:chgData name="Chen Zhaodong" userId="214136a54c8fdbad" providerId="LiveId" clId="{4A7FFDE5-2A09-1241-A626-C3D712146390}" dt="2021-10-10T17:14:13.556" v="250" actId="478"/>
          <ac:grpSpMkLst>
            <pc:docMk/>
            <pc:sldMk cId="3130274710" sldId="257"/>
            <ac:grpSpMk id="4" creationId="{4179D909-D7FB-694F-890C-16A30AF244AA}"/>
          </ac:grpSpMkLst>
        </pc:grpChg>
        <pc:grpChg chg="add del mod">
          <ac:chgData name="Chen Zhaodong" userId="214136a54c8fdbad" providerId="LiveId" clId="{4A7FFDE5-2A09-1241-A626-C3D712146390}" dt="2021-10-10T17:15:38.912" v="253" actId="478"/>
          <ac:grpSpMkLst>
            <pc:docMk/>
            <pc:sldMk cId="3130274710" sldId="257"/>
            <ac:grpSpMk id="58" creationId="{2DCB0416-CB71-DC44-87A6-CA52CB4DD163}"/>
          </ac:grpSpMkLst>
        </pc:grpChg>
        <pc:grpChg chg="add del mod">
          <ac:chgData name="Chen Zhaodong" userId="214136a54c8fdbad" providerId="LiveId" clId="{4A7FFDE5-2A09-1241-A626-C3D712146390}" dt="2021-10-10T17:16:21.158" v="257" actId="478"/>
          <ac:grpSpMkLst>
            <pc:docMk/>
            <pc:sldMk cId="3130274710" sldId="257"/>
            <ac:grpSpMk id="112" creationId="{2B098918-D26E-1D4E-B798-62AB16111617}"/>
          </ac:grpSpMkLst>
        </pc:grpChg>
        <pc:grpChg chg="add del mod">
          <ac:chgData name="Chen Zhaodong" userId="214136a54c8fdbad" providerId="LiveId" clId="{4A7FFDE5-2A09-1241-A626-C3D712146390}" dt="2021-10-10T17:19:11.813" v="268" actId="165"/>
          <ac:grpSpMkLst>
            <pc:docMk/>
            <pc:sldMk cId="3130274710" sldId="257"/>
            <ac:grpSpMk id="167" creationId="{3B62E545-176B-8E49-9C4C-A6C54CAF1B97}"/>
          </ac:grpSpMkLst>
        </pc:grpChg>
        <pc:grpChg chg="add del mod">
          <ac:chgData name="Chen Zhaodong" userId="214136a54c8fdbad" providerId="LiveId" clId="{4A7FFDE5-2A09-1241-A626-C3D712146390}" dt="2021-10-10T17:25:20.055" v="362" actId="165"/>
          <ac:grpSpMkLst>
            <pc:docMk/>
            <pc:sldMk cId="3130274710" sldId="257"/>
            <ac:grpSpMk id="228" creationId="{27CE3B1A-5A77-F948-ABD6-860EDD440610}"/>
          </ac:grpSpMkLst>
        </pc:grpChg>
        <pc:grpChg chg="add mod">
          <ac:chgData name="Chen Zhaodong" userId="214136a54c8fdbad" providerId="LiveId" clId="{4A7FFDE5-2A09-1241-A626-C3D712146390}" dt="2021-10-10T17:34:03.449" v="391" actId="1076"/>
          <ac:grpSpMkLst>
            <pc:docMk/>
            <pc:sldMk cId="3130274710" sldId="257"/>
            <ac:grpSpMk id="229" creationId="{A5FC2483-C079-8B44-B743-4C3AF2DA0229}"/>
          </ac:grpSpMkLst>
        </pc:grpChg>
        <pc:picChg chg="add del mod">
          <ac:chgData name="Chen Zhaodong" userId="214136a54c8fdbad" providerId="LiveId" clId="{4A7FFDE5-2A09-1241-A626-C3D712146390}" dt="2021-10-10T17:17:19.425" v="261" actId="478"/>
          <ac:picMkLst>
            <pc:docMk/>
            <pc:sldMk cId="3130274710" sldId="257"/>
            <ac:picMk id="166" creationId="{D5154246-81AF-874D-AE08-8513B3610023}"/>
          </ac:picMkLst>
        </pc:picChg>
        <pc:cxnChg chg="mod">
          <ac:chgData name="Chen Zhaodong" userId="214136a54c8fdbad" providerId="LiveId" clId="{4A7FFDE5-2A09-1241-A626-C3D712146390}" dt="2021-10-10T17:13:38.738" v="246"/>
          <ac:cxnSpMkLst>
            <pc:docMk/>
            <pc:sldMk cId="3130274710" sldId="257"/>
            <ac:cxnSpMk id="5" creationId="{899355B5-EF3C-FC42-BCC5-117C32898682}"/>
          </ac:cxnSpMkLst>
        </pc:cxnChg>
        <pc:cxnChg chg="mod">
          <ac:chgData name="Chen Zhaodong" userId="214136a54c8fdbad" providerId="LiveId" clId="{4A7FFDE5-2A09-1241-A626-C3D712146390}" dt="2021-10-10T17:13:38.738" v="246"/>
          <ac:cxnSpMkLst>
            <pc:docMk/>
            <pc:sldMk cId="3130274710" sldId="257"/>
            <ac:cxnSpMk id="6" creationId="{0C565B3C-D474-054C-87AF-424C700DF656}"/>
          </ac:cxnSpMkLst>
        </pc:cxnChg>
        <pc:cxnChg chg="mod">
          <ac:chgData name="Chen Zhaodong" userId="214136a54c8fdbad" providerId="LiveId" clId="{4A7FFDE5-2A09-1241-A626-C3D712146390}" dt="2021-10-10T17:13:38.738" v="246"/>
          <ac:cxnSpMkLst>
            <pc:docMk/>
            <pc:sldMk cId="3130274710" sldId="257"/>
            <ac:cxnSpMk id="7" creationId="{47D9F48A-86BD-274D-AB24-B35748AD948F}"/>
          </ac:cxnSpMkLst>
        </pc:cxnChg>
        <pc:cxnChg chg="mod">
          <ac:chgData name="Chen Zhaodong" userId="214136a54c8fdbad" providerId="LiveId" clId="{4A7FFDE5-2A09-1241-A626-C3D712146390}" dt="2021-10-10T17:13:38.738" v="246"/>
          <ac:cxnSpMkLst>
            <pc:docMk/>
            <pc:sldMk cId="3130274710" sldId="257"/>
            <ac:cxnSpMk id="17" creationId="{41905454-37C4-414B-81BB-74073F29745B}"/>
          </ac:cxnSpMkLst>
        </pc:cxnChg>
        <pc:cxnChg chg="mod">
          <ac:chgData name="Chen Zhaodong" userId="214136a54c8fdbad" providerId="LiveId" clId="{4A7FFDE5-2A09-1241-A626-C3D712146390}" dt="2021-10-10T17:13:38.738" v="246"/>
          <ac:cxnSpMkLst>
            <pc:docMk/>
            <pc:sldMk cId="3130274710" sldId="257"/>
            <ac:cxnSpMk id="18" creationId="{2B51300E-61F1-3443-86AC-2A381E51B413}"/>
          </ac:cxnSpMkLst>
        </pc:cxnChg>
        <pc:cxnChg chg="mod">
          <ac:chgData name="Chen Zhaodong" userId="214136a54c8fdbad" providerId="LiveId" clId="{4A7FFDE5-2A09-1241-A626-C3D712146390}" dt="2021-10-10T17:13:38.738" v="246"/>
          <ac:cxnSpMkLst>
            <pc:docMk/>
            <pc:sldMk cId="3130274710" sldId="257"/>
            <ac:cxnSpMk id="19" creationId="{A20B0999-7343-ED4F-8187-DF78B950E30D}"/>
          </ac:cxnSpMkLst>
        </pc:cxnChg>
        <pc:cxnChg chg="mod">
          <ac:chgData name="Chen Zhaodong" userId="214136a54c8fdbad" providerId="LiveId" clId="{4A7FFDE5-2A09-1241-A626-C3D712146390}" dt="2021-10-10T17:13:38.738" v="246"/>
          <ac:cxnSpMkLst>
            <pc:docMk/>
            <pc:sldMk cId="3130274710" sldId="257"/>
            <ac:cxnSpMk id="20" creationId="{2A633A86-3824-9445-ADAC-BB5B8D0C3F73}"/>
          </ac:cxnSpMkLst>
        </pc:cxnChg>
        <pc:cxnChg chg="mod">
          <ac:chgData name="Chen Zhaodong" userId="214136a54c8fdbad" providerId="LiveId" clId="{4A7FFDE5-2A09-1241-A626-C3D712146390}" dt="2021-10-10T17:13:38.738" v="246"/>
          <ac:cxnSpMkLst>
            <pc:docMk/>
            <pc:sldMk cId="3130274710" sldId="257"/>
            <ac:cxnSpMk id="32" creationId="{D8CC2822-D6BB-4E43-91A5-179B98F38F3C}"/>
          </ac:cxnSpMkLst>
        </pc:cxnChg>
        <pc:cxnChg chg="mod">
          <ac:chgData name="Chen Zhaodong" userId="214136a54c8fdbad" providerId="LiveId" clId="{4A7FFDE5-2A09-1241-A626-C3D712146390}" dt="2021-10-10T17:13:38.738" v="246"/>
          <ac:cxnSpMkLst>
            <pc:docMk/>
            <pc:sldMk cId="3130274710" sldId="257"/>
            <ac:cxnSpMk id="34" creationId="{FEDBD98D-D28B-F449-8B19-F68FE57624EE}"/>
          </ac:cxnSpMkLst>
        </pc:cxnChg>
        <pc:cxnChg chg="mod">
          <ac:chgData name="Chen Zhaodong" userId="214136a54c8fdbad" providerId="LiveId" clId="{4A7FFDE5-2A09-1241-A626-C3D712146390}" dt="2021-10-10T17:13:38.738" v="246"/>
          <ac:cxnSpMkLst>
            <pc:docMk/>
            <pc:sldMk cId="3130274710" sldId="257"/>
            <ac:cxnSpMk id="36" creationId="{2F37CB66-87ED-4840-ABEA-DA85125B000B}"/>
          </ac:cxnSpMkLst>
        </pc:cxnChg>
        <pc:cxnChg chg="mod">
          <ac:chgData name="Chen Zhaodong" userId="214136a54c8fdbad" providerId="LiveId" clId="{4A7FFDE5-2A09-1241-A626-C3D712146390}" dt="2021-10-10T17:13:38.738" v="246"/>
          <ac:cxnSpMkLst>
            <pc:docMk/>
            <pc:sldMk cId="3130274710" sldId="257"/>
            <ac:cxnSpMk id="38" creationId="{3A91C5AF-630C-3F41-997D-27D8275E2771}"/>
          </ac:cxnSpMkLst>
        </pc:cxnChg>
        <pc:cxnChg chg="mod">
          <ac:chgData name="Chen Zhaodong" userId="214136a54c8fdbad" providerId="LiveId" clId="{4A7FFDE5-2A09-1241-A626-C3D712146390}" dt="2021-10-10T17:13:38.738" v="246"/>
          <ac:cxnSpMkLst>
            <pc:docMk/>
            <pc:sldMk cId="3130274710" sldId="257"/>
            <ac:cxnSpMk id="43" creationId="{135DC37F-6A72-4941-8BB3-E2773F3E252D}"/>
          </ac:cxnSpMkLst>
        </pc:cxnChg>
        <pc:cxnChg chg="mod">
          <ac:chgData name="Chen Zhaodong" userId="214136a54c8fdbad" providerId="LiveId" clId="{4A7FFDE5-2A09-1241-A626-C3D712146390}" dt="2021-10-10T17:13:38.738" v="246"/>
          <ac:cxnSpMkLst>
            <pc:docMk/>
            <pc:sldMk cId="3130274710" sldId="257"/>
            <ac:cxnSpMk id="45" creationId="{ED2BF337-89D5-7644-B05C-5F6241FA5576}"/>
          </ac:cxnSpMkLst>
        </pc:cxnChg>
        <pc:cxnChg chg="mod">
          <ac:chgData name="Chen Zhaodong" userId="214136a54c8fdbad" providerId="LiveId" clId="{4A7FFDE5-2A09-1241-A626-C3D712146390}" dt="2021-10-10T17:13:38.738" v="246"/>
          <ac:cxnSpMkLst>
            <pc:docMk/>
            <pc:sldMk cId="3130274710" sldId="257"/>
            <ac:cxnSpMk id="46" creationId="{670AB7E7-B86A-904B-B194-5419082C8115}"/>
          </ac:cxnSpMkLst>
        </pc:cxnChg>
        <pc:cxnChg chg="mod">
          <ac:chgData name="Chen Zhaodong" userId="214136a54c8fdbad" providerId="LiveId" clId="{4A7FFDE5-2A09-1241-A626-C3D712146390}" dt="2021-10-10T17:13:38.738" v="246"/>
          <ac:cxnSpMkLst>
            <pc:docMk/>
            <pc:sldMk cId="3130274710" sldId="257"/>
            <ac:cxnSpMk id="48" creationId="{E1E4DF80-46C0-6E44-9875-EBF190493B86}"/>
          </ac:cxnSpMkLst>
        </pc:cxnChg>
        <pc:cxnChg chg="mod">
          <ac:chgData name="Chen Zhaodong" userId="214136a54c8fdbad" providerId="LiveId" clId="{4A7FFDE5-2A09-1241-A626-C3D712146390}" dt="2021-10-10T17:13:38.738" v="246"/>
          <ac:cxnSpMkLst>
            <pc:docMk/>
            <pc:sldMk cId="3130274710" sldId="257"/>
            <ac:cxnSpMk id="49" creationId="{05874EA9-596A-CF46-ABD9-0BC2CE3C3F53}"/>
          </ac:cxnSpMkLst>
        </pc:cxnChg>
        <pc:cxnChg chg="mod">
          <ac:chgData name="Chen Zhaodong" userId="214136a54c8fdbad" providerId="LiveId" clId="{4A7FFDE5-2A09-1241-A626-C3D712146390}" dt="2021-10-10T17:13:38.738" v="246"/>
          <ac:cxnSpMkLst>
            <pc:docMk/>
            <pc:sldMk cId="3130274710" sldId="257"/>
            <ac:cxnSpMk id="50" creationId="{126FA3CD-616D-764C-ACE5-D0FFD0275791}"/>
          </ac:cxnSpMkLst>
        </pc:cxnChg>
        <pc:cxnChg chg="mod">
          <ac:chgData name="Chen Zhaodong" userId="214136a54c8fdbad" providerId="LiveId" clId="{4A7FFDE5-2A09-1241-A626-C3D712146390}" dt="2021-10-10T17:13:38.738" v="246"/>
          <ac:cxnSpMkLst>
            <pc:docMk/>
            <pc:sldMk cId="3130274710" sldId="257"/>
            <ac:cxnSpMk id="53" creationId="{D5ECF756-20CC-4648-ADC0-32819AA7EC61}"/>
          </ac:cxnSpMkLst>
        </pc:cxnChg>
        <pc:cxnChg chg="mod">
          <ac:chgData name="Chen Zhaodong" userId="214136a54c8fdbad" providerId="LiveId" clId="{4A7FFDE5-2A09-1241-A626-C3D712146390}" dt="2021-10-10T17:13:38.738" v="246"/>
          <ac:cxnSpMkLst>
            <pc:docMk/>
            <pc:sldMk cId="3130274710" sldId="257"/>
            <ac:cxnSpMk id="54" creationId="{CF1CA284-5C33-8749-B7C8-6CFCE83B834A}"/>
          </ac:cxnSpMkLst>
        </pc:cxnChg>
        <pc:cxnChg chg="add mod">
          <ac:chgData name="Chen Zhaodong" userId="214136a54c8fdbad" providerId="LiveId" clId="{4A7FFDE5-2A09-1241-A626-C3D712146390}" dt="2021-10-10T17:14:22.538" v="251"/>
          <ac:cxnSpMkLst>
            <pc:docMk/>
            <pc:sldMk cId="3130274710" sldId="257"/>
            <ac:cxnSpMk id="59" creationId="{2176CCBB-3B5D-DB42-B1E9-02E72165997B}"/>
          </ac:cxnSpMkLst>
        </pc:cxnChg>
        <pc:cxnChg chg="add mod">
          <ac:chgData name="Chen Zhaodong" userId="214136a54c8fdbad" providerId="LiveId" clId="{4A7FFDE5-2A09-1241-A626-C3D712146390}" dt="2021-10-10T17:14:22.538" v="251"/>
          <ac:cxnSpMkLst>
            <pc:docMk/>
            <pc:sldMk cId="3130274710" sldId="257"/>
            <ac:cxnSpMk id="60" creationId="{5BFD2C72-12DE-0B49-ACCE-304E26E31446}"/>
          </ac:cxnSpMkLst>
        </pc:cxnChg>
        <pc:cxnChg chg="add mod">
          <ac:chgData name="Chen Zhaodong" userId="214136a54c8fdbad" providerId="LiveId" clId="{4A7FFDE5-2A09-1241-A626-C3D712146390}" dt="2021-10-10T17:14:22.538" v="251"/>
          <ac:cxnSpMkLst>
            <pc:docMk/>
            <pc:sldMk cId="3130274710" sldId="257"/>
            <ac:cxnSpMk id="61" creationId="{0CCEC1A3-642E-5B49-8266-0DBFF320B19B}"/>
          </ac:cxnSpMkLst>
        </pc:cxnChg>
        <pc:cxnChg chg="add mod">
          <ac:chgData name="Chen Zhaodong" userId="214136a54c8fdbad" providerId="LiveId" clId="{4A7FFDE5-2A09-1241-A626-C3D712146390}" dt="2021-10-10T17:14:22.538" v="251"/>
          <ac:cxnSpMkLst>
            <pc:docMk/>
            <pc:sldMk cId="3130274710" sldId="257"/>
            <ac:cxnSpMk id="71" creationId="{E24D3D11-256C-A345-8BA4-6A239CDA1D70}"/>
          </ac:cxnSpMkLst>
        </pc:cxnChg>
        <pc:cxnChg chg="add mod">
          <ac:chgData name="Chen Zhaodong" userId="214136a54c8fdbad" providerId="LiveId" clId="{4A7FFDE5-2A09-1241-A626-C3D712146390}" dt="2021-10-10T17:14:22.538" v="251"/>
          <ac:cxnSpMkLst>
            <pc:docMk/>
            <pc:sldMk cId="3130274710" sldId="257"/>
            <ac:cxnSpMk id="72" creationId="{2B6D7E3D-1D02-154C-87E6-D98970B75632}"/>
          </ac:cxnSpMkLst>
        </pc:cxnChg>
        <pc:cxnChg chg="add mod">
          <ac:chgData name="Chen Zhaodong" userId="214136a54c8fdbad" providerId="LiveId" clId="{4A7FFDE5-2A09-1241-A626-C3D712146390}" dt="2021-10-10T17:14:22.538" v="251"/>
          <ac:cxnSpMkLst>
            <pc:docMk/>
            <pc:sldMk cId="3130274710" sldId="257"/>
            <ac:cxnSpMk id="73" creationId="{0EA730D1-34D4-F34E-8536-25C651C4CC2C}"/>
          </ac:cxnSpMkLst>
        </pc:cxnChg>
        <pc:cxnChg chg="add mod">
          <ac:chgData name="Chen Zhaodong" userId="214136a54c8fdbad" providerId="LiveId" clId="{4A7FFDE5-2A09-1241-A626-C3D712146390}" dt="2021-10-10T17:14:22.538" v="251"/>
          <ac:cxnSpMkLst>
            <pc:docMk/>
            <pc:sldMk cId="3130274710" sldId="257"/>
            <ac:cxnSpMk id="74" creationId="{597C4098-65CD-DA4C-9F79-E4627C5FB4D2}"/>
          </ac:cxnSpMkLst>
        </pc:cxnChg>
        <pc:cxnChg chg="add mod">
          <ac:chgData name="Chen Zhaodong" userId="214136a54c8fdbad" providerId="LiveId" clId="{4A7FFDE5-2A09-1241-A626-C3D712146390}" dt="2021-10-10T17:14:22.538" v="251"/>
          <ac:cxnSpMkLst>
            <pc:docMk/>
            <pc:sldMk cId="3130274710" sldId="257"/>
            <ac:cxnSpMk id="86" creationId="{37188F58-C2E3-564A-9667-F9DD1FE1D627}"/>
          </ac:cxnSpMkLst>
        </pc:cxnChg>
        <pc:cxnChg chg="add mod">
          <ac:chgData name="Chen Zhaodong" userId="214136a54c8fdbad" providerId="LiveId" clId="{4A7FFDE5-2A09-1241-A626-C3D712146390}" dt="2021-10-10T17:14:22.538" v="251"/>
          <ac:cxnSpMkLst>
            <pc:docMk/>
            <pc:sldMk cId="3130274710" sldId="257"/>
            <ac:cxnSpMk id="88" creationId="{1987A97A-0FE4-7C43-9A0A-243C5554580F}"/>
          </ac:cxnSpMkLst>
        </pc:cxnChg>
        <pc:cxnChg chg="add mod">
          <ac:chgData name="Chen Zhaodong" userId="214136a54c8fdbad" providerId="LiveId" clId="{4A7FFDE5-2A09-1241-A626-C3D712146390}" dt="2021-10-10T17:14:22.538" v="251"/>
          <ac:cxnSpMkLst>
            <pc:docMk/>
            <pc:sldMk cId="3130274710" sldId="257"/>
            <ac:cxnSpMk id="90" creationId="{92E15AD0-D74E-6E47-AC64-6CC3CE81EEE7}"/>
          </ac:cxnSpMkLst>
        </pc:cxnChg>
        <pc:cxnChg chg="add mod">
          <ac:chgData name="Chen Zhaodong" userId="214136a54c8fdbad" providerId="LiveId" clId="{4A7FFDE5-2A09-1241-A626-C3D712146390}" dt="2021-10-10T17:14:22.538" v="251"/>
          <ac:cxnSpMkLst>
            <pc:docMk/>
            <pc:sldMk cId="3130274710" sldId="257"/>
            <ac:cxnSpMk id="92" creationId="{C5611A3D-971D-4449-9CDA-517DBC502291}"/>
          </ac:cxnSpMkLst>
        </pc:cxnChg>
        <pc:cxnChg chg="add mod">
          <ac:chgData name="Chen Zhaodong" userId="214136a54c8fdbad" providerId="LiveId" clId="{4A7FFDE5-2A09-1241-A626-C3D712146390}" dt="2021-10-10T17:14:22.538" v="251"/>
          <ac:cxnSpMkLst>
            <pc:docMk/>
            <pc:sldMk cId="3130274710" sldId="257"/>
            <ac:cxnSpMk id="97" creationId="{71BDB224-B6D9-6549-9840-333FDAD6497F}"/>
          </ac:cxnSpMkLst>
        </pc:cxnChg>
        <pc:cxnChg chg="add mod">
          <ac:chgData name="Chen Zhaodong" userId="214136a54c8fdbad" providerId="LiveId" clId="{4A7FFDE5-2A09-1241-A626-C3D712146390}" dt="2021-10-10T17:14:22.538" v="251"/>
          <ac:cxnSpMkLst>
            <pc:docMk/>
            <pc:sldMk cId="3130274710" sldId="257"/>
            <ac:cxnSpMk id="99" creationId="{1D71E76E-7DA7-8948-8645-4A1E90BE7C43}"/>
          </ac:cxnSpMkLst>
        </pc:cxnChg>
        <pc:cxnChg chg="add mod">
          <ac:chgData name="Chen Zhaodong" userId="214136a54c8fdbad" providerId="LiveId" clId="{4A7FFDE5-2A09-1241-A626-C3D712146390}" dt="2021-10-10T17:14:22.538" v="251"/>
          <ac:cxnSpMkLst>
            <pc:docMk/>
            <pc:sldMk cId="3130274710" sldId="257"/>
            <ac:cxnSpMk id="100" creationId="{430E0F39-EAD4-B047-99C6-3D155C6EB857}"/>
          </ac:cxnSpMkLst>
        </pc:cxnChg>
        <pc:cxnChg chg="add mod">
          <ac:chgData name="Chen Zhaodong" userId="214136a54c8fdbad" providerId="LiveId" clId="{4A7FFDE5-2A09-1241-A626-C3D712146390}" dt="2021-10-10T17:14:22.538" v="251"/>
          <ac:cxnSpMkLst>
            <pc:docMk/>
            <pc:sldMk cId="3130274710" sldId="257"/>
            <ac:cxnSpMk id="102" creationId="{34C0B58E-A86E-2644-B662-4A918D601E00}"/>
          </ac:cxnSpMkLst>
        </pc:cxnChg>
        <pc:cxnChg chg="add mod">
          <ac:chgData name="Chen Zhaodong" userId="214136a54c8fdbad" providerId="LiveId" clId="{4A7FFDE5-2A09-1241-A626-C3D712146390}" dt="2021-10-10T17:14:22.538" v="251"/>
          <ac:cxnSpMkLst>
            <pc:docMk/>
            <pc:sldMk cId="3130274710" sldId="257"/>
            <ac:cxnSpMk id="103" creationId="{B9C52D01-502F-F34C-9AFF-F747973FBFDA}"/>
          </ac:cxnSpMkLst>
        </pc:cxnChg>
        <pc:cxnChg chg="add mod">
          <ac:chgData name="Chen Zhaodong" userId="214136a54c8fdbad" providerId="LiveId" clId="{4A7FFDE5-2A09-1241-A626-C3D712146390}" dt="2021-10-10T17:14:22.538" v="251"/>
          <ac:cxnSpMkLst>
            <pc:docMk/>
            <pc:sldMk cId="3130274710" sldId="257"/>
            <ac:cxnSpMk id="104" creationId="{159C9596-B6B5-C144-950D-D04CAEC08436}"/>
          </ac:cxnSpMkLst>
        </pc:cxnChg>
        <pc:cxnChg chg="add mod">
          <ac:chgData name="Chen Zhaodong" userId="214136a54c8fdbad" providerId="LiveId" clId="{4A7FFDE5-2A09-1241-A626-C3D712146390}" dt="2021-10-10T17:14:22.538" v="251"/>
          <ac:cxnSpMkLst>
            <pc:docMk/>
            <pc:sldMk cId="3130274710" sldId="257"/>
            <ac:cxnSpMk id="107" creationId="{C41484DF-C141-2D4B-A10B-69FF93B854FC}"/>
          </ac:cxnSpMkLst>
        </pc:cxnChg>
        <pc:cxnChg chg="add mod">
          <ac:chgData name="Chen Zhaodong" userId="214136a54c8fdbad" providerId="LiveId" clId="{4A7FFDE5-2A09-1241-A626-C3D712146390}" dt="2021-10-10T17:14:22.538" v="251"/>
          <ac:cxnSpMkLst>
            <pc:docMk/>
            <pc:sldMk cId="3130274710" sldId="257"/>
            <ac:cxnSpMk id="108" creationId="{5311487E-924D-C445-9C7F-2D21EAAF275C}"/>
          </ac:cxnSpMkLst>
        </pc:cxnChg>
        <pc:cxnChg chg="mod">
          <ac:chgData name="Chen Zhaodong" userId="214136a54c8fdbad" providerId="LiveId" clId="{4A7FFDE5-2A09-1241-A626-C3D712146390}" dt="2021-10-10T17:15:58.063" v="254"/>
          <ac:cxnSpMkLst>
            <pc:docMk/>
            <pc:sldMk cId="3130274710" sldId="257"/>
            <ac:cxnSpMk id="113" creationId="{EF20EB2E-C1E5-7A49-93A4-BBF5AF0DD94C}"/>
          </ac:cxnSpMkLst>
        </pc:cxnChg>
        <pc:cxnChg chg="mod">
          <ac:chgData name="Chen Zhaodong" userId="214136a54c8fdbad" providerId="LiveId" clId="{4A7FFDE5-2A09-1241-A626-C3D712146390}" dt="2021-10-10T17:15:58.063" v="254"/>
          <ac:cxnSpMkLst>
            <pc:docMk/>
            <pc:sldMk cId="3130274710" sldId="257"/>
            <ac:cxnSpMk id="114" creationId="{15A0E797-D90E-BA4C-BAD9-6AE80894C990}"/>
          </ac:cxnSpMkLst>
        </pc:cxnChg>
        <pc:cxnChg chg="mod">
          <ac:chgData name="Chen Zhaodong" userId="214136a54c8fdbad" providerId="LiveId" clId="{4A7FFDE5-2A09-1241-A626-C3D712146390}" dt="2021-10-10T17:15:58.063" v="254"/>
          <ac:cxnSpMkLst>
            <pc:docMk/>
            <pc:sldMk cId="3130274710" sldId="257"/>
            <ac:cxnSpMk id="115" creationId="{C6B16CED-19A0-2746-9B22-894CCA54EEF2}"/>
          </ac:cxnSpMkLst>
        </pc:cxnChg>
        <pc:cxnChg chg="mod">
          <ac:chgData name="Chen Zhaodong" userId="214136a54c8fdbad" providerId="LiveId" clId="{4A7FFDE5-2A09-1241-A626-C3D712146390}" dt="2021-10-10T17:15:58.063" v="254"/>
          <ac:cxnSpMkLst>
            <pc:docMk/>
            <pc:sldMk cId="3130274710" sldId="257"/>
            <ac:cxnSpMk id="125" creationId="{2DCAD6CC-FF69-C44C-A02A-87E17FE88325}"/>
          </ac:cxnSpMkLst>
        </pc:cxnChg>
        <pc:cxnChg chg="mod">
          <ac:chgData name="Chen Zhaodong" userId="214136a54c8fdbad" providerId="LiveId" clId="{4A7FFDE5-2A09-1241-A626-C3D712146390}" dt="2021-10-10T17:15:58.063" v="254"/>
          <ac:cxnSpMkLst>
            <pc:docMk/>
            <pc:sldMk cId="3130274710" sldId="257"/>
            <ac:cxnSpMk id="126" creationId="{CE60768E-CEF9-594F-9F7F-50F713309A5F}"/>
          </ac:cxnSpMkLst>
        </pc:cxnChg>
        <pc:cxnChg chg="mod">
          <ac:chgData name="Chen Zhaodong" userId="214136a54c8fdbad" providerId="LiveId" clId="{4A7FFDE5-2A09-1241-A626-C3D712146390}" dt="2021-10-10T17:15:58.063" v="254"/>
          <ac:cxnSpMkLst>
            <pc:docMk/>
            <pc:sldMk cId="3130274710" sldId="257"/>
            <ac:cxnSpMk id="127" creationId="{190E79E3-5C8A-D84A-997E-BE1188E0D5A2}"/>
          </ac:cxnSpMkLst>
        </pc:cxnChg>
        <pc:cxnChg chg="mod">
          <ac:chgData name="Chen Zhaodong" userId="214136a54c8fdbad" providerId="LiveId" clId="{4A7FFDE5-2A09-1241-A626-C3D712146390}" dt="2021-10-10T17:15:58.063" v="254"/>
          <ac:cxnSpMkLst>
            <pc:docMk/>
            <pc:sldMk cId="3130274710" sldId="257"/>
            <ac:cxnSpMk id="128" creationId="{03D0CBBD-3F74-C94D-8B87-32778FCF6366}"/>
          </ac:cxnSpMkLst>
        </pc:cxnChg>
        <pc:cxnChg chg="mod">
          <ac:chgData name="Chen Zhaodong" userId="214136a54c8fdbad" providerId="LiveId" clId="{4A7FFDE5-2A09-1241-A626-C3D712146390}" dt="2021-10-10T17:15:58.063" v="254"/>
          <ac:cxnSpMkLst>
            <pc:docMk/>
            <pc:sldMk cId="3130274710" sldId="257"/>
            <ac:cxnSpMk id="140" creationId="{91D9306C-7087-024A-B47E-D6A2591FDC7F}"/>
          </ac:cxnSpMkLst>
        </pc:cxnChg>
        <pc:cxnChg chg="mod">
          <ac:chgData name="Chen Zhaodong" userId="214136a54c8fdbad" providerId="LiveId" clId="{4A7FFDE5-2A09-1241-A626-C3D712146390}" dt="2021-10-10T17:15:58.063" v="254"/>
          <ac:cxnSpMkLst>
            <pc:docMk/>
            <pc:sldMk cId="3130274710" sldId="257"/>
            <ac:cxnSpMk id="142" creationId="{5215C765-0233-404A-A858-193F58129A1E}"/>
          </ac:cxnSpMkLst>
        </pc:cxnChg>
        <pc:cxnChg chg="mod">
          <ac:chgData name="Chen Zhaodong" userId="214136a54c8fdbad" providerId="LiveId" clId="{4A7FFDE5-2A09-1241-A626-C3D712146390}" dt="2021-10-10T17:15:58.063" v="254"/>
          <ac:cxnSpMkLst>
            <pc:docMk/>
            <pc:sldMk cId="3130274710" sldId="257"/>
            <ac:cxnSpMk id="144" creationId="{C53E52E9-3DCE-774A-B77E-186AEDB47477}"/>
          </ac:cxnSpMkLst>
        </pc:cxnChg>
        <pc:cxnChg chg="mod">
          <ac:chgData name="Chen Zhaodong" userId="214136a54c8fdbad" providerId="LiveId" clId="{4A7FFDE5-2A09-1241-A626-C3D712146390}" dt="2021-10-10T17:15:58.063" v="254"/>
          <ac:cxnSpMkLst>
            <pc:docMk/>
            <pc:sldMk cId="3130274710" sldId="257"/>
            <ac:cxnSpMk id="146" creationId="{88C8B3CC-07BC-8747-8159-8AEE96C30D6D}"/>
          </ac:cxnSpMkLst>
        </pc:cxnChg>
        <pc:cxnChg chg="mod">
          <ac:chgData name="Chen Zhaodong" userId="214136a54c8fdbad" providerId="LiveId" clId="{4A7FFDE5-2A09-1241-A626-C3D712146390}" dt="2021-10-10T17:15:58.063" v="254"/>
          <ac:cxnSpMkLst>
            <pc:docMk/>
            <pc:sldMk cId="3130274710" sldId="257"/>
            <ac:cxnSpMk id="151" creationId="{202A11CB-788B-004B-AAC9-7A351EF5FC31}"/>
          </ac:cxnSpMkLst>
        </pc:cxnChg>
        <pc:cxnChg chg="mod">
          <ac:chgData name="Chen Zhaodong" userId="214136a54c8fdbad" providerId="LiveId" clId="{4A7FFDE5-2A09-1241-A626-C3D712146390}" dt="2021-10-10T17:15:58.063" v="254"/>
          <ac:cxnSpMkLst>
            <pc:docMk/>
            <pc:sldMk cId="3130274710" sldId="257"/>
            <ac:cxnSpMk id="153" creationId="{DC205B32-3F71-5F4A-9A00-4F4733705B7E}"/>
          </ac:cxnSpMkLst>
        </pc:cxnChg>
        <pc:cxnChg chg="mod">
          <ac:chgData name="Chen Zhaodong" userId="214136a54c8fdbad" providerId="LiveId" clId="{4A7FFDE5-2A09-1241-A626-C3D712146390}" dt="2021-10-10T17:15:58.063" v="254"/>
          <ac:cxnSpMkLst>
            <pc:docMk/>
            <pc:sldMk cId="3130274710" sldId="257"/>
            <ac:cxnSpMk id="154" creationId="{DB9B948A-8476-F946-8534-CA48AC11F3EC}"/>
          </ac:cxnSpMkLst>
        </pc:cxnChg>
        <pc:cxnChg chg="mod">
          <ac:chgData name="Chen Zhaodong" userId="214136a54c8fdbad" providerId="LiveId" clId="{4A7FFDE5-2A09-1241-A626-C3D712146390}" dt="2021-10-10T17:15:58.063" v="254"/>
          <ac:cxnSpMkLst>
            <pc:docMk/>
            <pc:sldMk cId="3130274710" sldId="257"/>
            <ac:cxnSpMk id="156" creationId="{A508E716-9325-D04F-980A-3A8909DFF704}"/>
          </ac:cxnSpMkLst>
        </pc:cxnChg>
        <pc:cxnChg chg="mod">
          <ac:chgData name="Chen Zhaodong" userId="214136a54c8fdbad" providerId="LiveId" clId="{4A7FFDE5-2A09-1241-A626-C3D712146390}" dt="2021-10-10T17:15:58.063" v="254"/>
          <ac:cxnSpMkLst>
            <pc:docMk/>
            <pc:sldMk cId="3130274710" sldId="257"/>
            <ac:cxnSpMk id="157" creationId="{907770BB-C8EF-4C44-8D6A-E844DD52E8F7}"/>
          </ac:cxnSpMkLst>
        </pc:cxnChg>
        <pc:cxnChg chg="mod">
          <ac:chgData name="Chen Zhaodong" userId="214136a54c8fdbad" providerId="LiveId" clId="{4A7FFDE5-2A09-1241-A626-C3D712146390}" dt="2021-10-10T17:15:58.063" v="254"/>
          <ac:cxnSpMkLst>
            <pc:docMk/>
            <pc:sldMk cId="3130274710" sldId="257"/>
            <ac:cxnSpMk id="158" creationId="{E058C7CD-340A-524A-B10D-A86F40B165A2}"/>
          </ac:cxnSpMkLst>
        </pc:cxnChg>
        <pc:cxnChg chg="mod">
          <ac:chgData name="Chen Zhaodong" userId="214136a54c8fdbad" providerId="LiveId" clId="{4A7FFDE5-2A09-1241-A626-C3D712146390}" dt="2021-10-10T17:15:58.063" v="254"/>
          <ac:cxnSpMkLst>
            <pc:docMk/>
            <pc:sldMk cId="3130274710" sldId="257"/>
            <ac:cxnSpMk id="161" creationId="{C0053F16-08BC-0D4A-916A-FDF7FE0F37A6}"/>
          </ac:cxnSpMkLst>
        </pc:cxnChg>
        <pc:cxnChg chg="mod">
          <ac:chgData name="Chen Zhaodong" userId="214136a54c8fdbad" providerId="LiveId" clId="{4A7FFDE5-2A09-1241-A626-C3D712146390}" dt="2021-10-10T17:15:58.063" v="254"/>
          <ac:cxnSpMkLst>
            <pc:docMk/>
            <pc:sldMk cId="3130274710" sldId="257"/>
            <ac:cxnSpMk id="162" creationId="{0B128CF9-B8EE-CA49-95F1-FA6A3C0734CC}"/>
          </ac:cxnSpMkLst>
        </pc:cxnChg>
        <pc:cxnChg chg="mod topLvl">
          <ac:chgData name="Chen Zhaodong" userId="214136a54c8fdbad" providerId="LiveId" clId="{4A7FFDE5-2A09-1241-A626-C3D712146390}" dt="2021-10-10T17:30:50.763" v="387" actId="164"/>
          <ac:cxnSpMkLst>
            <pc:docMk/>
            <pc:sldMk cId="3130274710" sldId="257"/>
            <ac:cxnSpMk id="168" creationId="{21F12C68-E2EE-2B45-B031-89D6C85EDF89}"/>
          </ac:cxnSpMkLst>
        </pc:cxnChg>
        <pc:cxnChg chg="mod topLvl">
          <ac:chgData name="Chen Zhaodong" userId="214136a54c8fdbad" providerId="LiveId" clId="{4A7FFDE5-2A09-1241-A626-C3D712146390}" dt="2021-10-10T17:30:50.763" v="387" actId="164"/>
          <ac:cxnSpMkLst>
            <pc:docMk/>
            <pc:sldMk cId="3130274710" sldId="257"/>
            <ac:cxnSpMk id="169" creationId="{8D9618F5-B9B5-A145-914E-3C0978E3B299}"/>
          </ac:cxnSpMkLst>
        </pc:cxnChg>
        <pc:cxnChg chg="mod topLvl">
          <ac:chgData name="Chen Zhaodong" userId="214136a54c8fdbad" providerId="LiveId" clId="{4A7FFDE5-2A09-1241-A626-C3D712146390}" dt="2021-10-10T17:30:50.763" v="387" actId="164"/>
          <ac:cxnSpMkLst>
            <pc:docMk/>
            <pc:sldMk cId="3130274710" sldId="257"/>
            <ac:cxnSpMk id="170" creationId="{33E02552-1B2A-E847-92D3-76C28019B267}"/>
          </ac:cxnSpMkLst>
        </pc:cxnChg>
        <pc:cxnChg chg="mod topLvl">
          <ac:chgData name="Chen Zhaodong" userId="214136a54c8fdbad" providerId="LiveId" clId="{4A7FFDE5-2A09-1241-A626-C3D712146390}" dt="2021-10-10T17:30:50.763" v="387" actId="164"/>
          <ac:cxnSpMkLst>
            <pc:docMk/>
            <pc:sldMk cId="3130274710" sldId="257"/>
            <ac:cxnSpMk id="180" creationId="{6CD778D7-A2F7-3F4E-A908-BDC30ACD390D}"/>
          </ac:cxnSpMkLst>
        </pc:cxnChg>
        <pc:cxnChg chg="mod topLvl">
          <ac:chgData name="Chen Zhaodong" userId="214136a54c8fdbad" providerId="LiveId" clId="{4A7FFDE5-2A09-1241-A626-C3D712146390}" dt="2021-10-10T17:30:50.763" v="387" actId="164"/>
          <ac:cxnSpMkLst>
            <pc:docMk/>
            <pc:sldMk cId="3130274710" sldId="257"/>
            <ac:cxnSpMk id="181" creationId="{8C151157-DFA2-BE4D-939D-EF23B7A1ED67}"/>
          </ac:cxnSpMkLst>
        </pc:cxnChg>
        <pc:cxnChg chg="mod topLvl">
          <ac:chgData name="Chen Zhaodong" userId="214136a54c8fdbad" providerId="LiveId" clId="{4A7FFDE5-2A09-1241-A626-C3D712146390}" dt="2021-10-10T17:30:50.763" v="387" actId="164"/>
          <ac:cxnSpMkLst>
            <pc:docMk/>
            <pc:sldMk cId="3130274710" sldId="257"/>
            <ac:cxnSpMk id="182" creationId="{1E56D1DF-D345-CD4C-9637-08437C3DF06B}"/>
          </ac:cxnSpMkLst>
        </pc:cxnChg>
        <pc:cxnChg chg="mod topLvl">
          <ac:chgData name="Chen Zhaodong" userId="214136a54c8fdbad" providerId="LiveId" clId="{4A7FFDE5-2A09-1241-A626-C3D712146390}" dt="2021-10-10T17:30:50.763" v="387" actId="164"/>
          <ac:cxnSpMkLst>
            <pc:docMk/>
            <pc:sldMk cId="3130274710" sldId="257"/>
            <ac:cxnSpMk id="183" creationId="{97E67D45-E4A9-9843-BAF5-C7B83FF1D758}"/>
          </ac:cxnSpMkLst>
        </pc:cxnChg>
        <pc:cxnChg chg="mod topLvl">
          <ac:chgData name="Chen Zhaodong" userId="214136a54c8fdbad" providerId="LiveId" clId="{4A7FFDE5-2A09-1241-A626-C3D712146390}" dt="2021-10-10T17:30:50.763" v="387" actId="164"/>
          <ac:cxnSpMkLst>
            <pc:docMk/>
            <pc:sldMk cId="3130274710" sldId="257"/>
            <ac:cxnSpMk id="195" creationId="{92AC7C3E-9358-B94B-ADEE-D04DFB80C86B}"/>
          </ac:cxnSpMkLst>
        </pc:cxnChg>
        <pc:cxnChg chg="mod topLvl">
          <ac:chgData name="Chen Zhaodong" userId="214136a54c8fdbad" providerId="LiveId" clId="{4A7FFDE5-2A09-1241-A626-C3D712146390}" dt="2021-10-10T17:30:50.763" v="387" actId="164"/>
          <ac:cxnSpMkLst>
            <pc:docMk/>
            <pc:sldMk cId="3130274710" sldId="257"/>
            <ac:cxnSpMk id="197" creationId="{EDD36C79-47CA-704E-9D65-DA0CB130A4A1}"/>
          </ac:cxnSpMkLst>
        </pc:cxnChg>
        <pc:cxnChg chg="mod topLvl">
          <ac:chgData name="Chen Zhaodong" userId="214136a54c8fdbad" providerId="LiveId" clId="{4A7FFDE5-2A09-1241-A626-C3D712146390}" dt="2021-10-10T17:30:50.763" v="387" actId="164"/>
          <ac:cxnSpMkLst>
            <pc:docMk/>
            <pc:sldMk cId="3130274710" sldId="257"/>
            <ac:cxnSpMk id="199" creationId="{F65A7168-C12B-4B4A-B4C4-71BF6A9833FE}"/>
          </ac:cxnSpMkLst>
        </pc:cxnChg>
        <pc:cxnChg chg="mod topLvl">
          <ac:chgData name="Chen Zhaodong" userId="214136a54c8fdbad" providerId="LiveId" clId="{4A7FFDE5-2A09-1241-A626-C3D712146390}" dt="2021-10-10T17:30:50.763" v="387" actId="164"/>
          <ac:cxnSpMkLst>
            <pc:docMk/>
            <pc:sldMk cId="3130274710" sldId="257"/>
            <ac:cxnSpMk id="201" creationId="{754022B6-3E09-5C4A-B1AC-E5E92B7A96D2}"/>
          </ac:cxnSpMkLst>
        </pc:cxnChg>
        <pc:cxnChg chg="del mod topLvl">
          <ac:chgData name="Chen Zhaodong" userId="214136a54c8fdbad" providerId="LiveId" clId="{4A7FFDE5-2A09-1241-A626-C3D712146390}" dt="2021-10-10T17:22:46.246" v="322" actId="478"/>
          <ac:cxnSpMkLst>
            <pc:docMk/>
            <pc:sldMk cId="3130274710" sldId="257"/>
            <ac:cxnSpMk id="206" creationId="{8E1B3DFA-3C9F-7C49-8C27-0DA12765F91E}"/>
          </ac:cxnSpMkLst>
        </pc:cxnChg>
        <pc:cxnChg chg="mod topLvl">
          <ac:chgData name="Chen Zhaodong" userId="214136a54c8fdbad" providerId="LiveId" clId="{4A7FFDE5-2A09-1241-A626-C3D712146390}" dt="2021-10-10T17:30:50.763" v="387" actId="164"/>
          <ac:cxnSpMkLst>
            <pc:docMk/>
            <pc:sldMk cId="3130274710" sldId="257"/>
            <ac:cxnSpMk id="208" creationId="{DF1D5E9A-1232-7848-AE95-7E2B85A11DAF}"/>
          </ac:cxnSpMkLst>
        </pc:cxnChg>
        <pc:cxnChg chg="mod topLvl">
          <ac:chgData name="Chen Zhaodong" userId="214136a54c8fdbad" providerId="LiveId" clId="{4A7FFDE5-2A09-1241-A626-C3D712146390}" dt="2021-10-10T17:30:50.763" v="387" actId="164"/>
          <ac:cxnSpMkLst>
            <pc:docMk/>
            <pc:sldMk cId="3130274710" sldId="257"/>
            <ac:cxnSpMk id="209" creationId="{0F2CF366-5986-5B4B-B95E-3864B53B5DBD}"/>
          </ac:cxnSpMkLst>
        </pc:cxnChg>
        <pc:cxnChg chg="mod topLvl">
          <ac:chgData name="Chen Zhaodong" userId="214136a54c8fdbad" providerId="LiveId" clId="{4A7FFDE5-2A09-1241-A626-C3D712146390}" dt="2021-10-10T17:30:50.763" v="387" actId="164"/>
          <ac:cxnSpMkLst>
            <pc:docMk/>
            <pc:sldMk cId="3130274710" sldId="257"/>
            <ac:cxnSpMk id="211" creationId="{249586EF-7ED7-4345-833A-F6337F04C7F3}"/>
          </ac:cxnSpMkLst>
        </pc:cxnChg>
        <pc:cxnChg chg="mod topLvl">
          <ac:chgData name="Chen Zhaodong" userId="214136a54c8fdbad" providerId="LiveId" clId="{4A7FFDE5-2A09-1241-A626-C3D712146390}" dt="2021-10-10T17:30:50.763" v="387" actId="164"/>
          <ac:cxnSpMkLst>
            <pc:docMk/>
            <pc:sldMk cId="3130274710" sldId="257"/>
            <ac:cxnSpMk id="212" creationId="{498A7B70-9459-E344-9E32-5CDA12E2DB9C}"/>
          </ac:cxnSpMkLst>
        </pc:cxnChg>
        <pc:cxnChg chg="mod topLvl">
          <ac:chgData name="Chen Zhaodong" userId="214136a54c8fdbad" providerId="LiveId" clId="{4A7FFDE5-2A09-1241-A626-C3D712146390}" dt="2021-10-10T17:30:50.763" v="387" actId="164"/>
          <ac:cxnSpMkLst>
            <pc:docMk/>
            <pc:sldMk cId="3130274710" sldId="257"/>
            <ac:cxnSpMk id="213" creationId="{6205E8AE-184E-404F-97B7-6B08D282CE76}"/>
          </ac:cxnSpMkLst>
        </pc:cxnChg>
        <pc:cxnChg chg="mod topLvl">
          <ac:chgData name="Chen Zhaodong" userId="214136a54c8fdbad" providerId="LiveId" clId="{4A7FFDE5-2A09-1241-A626-C3D712146390}" dt="2021-10-10T17:30:50.763" v="387" actId="164"/>
          <ac:cxnSpMkLst>
            <pc:docMk/>
            <pc:sldMk cId="3130274710" sldId="257"/>
            <ac:cxnSpMk id="216" creationId="{A17DECDE-2A01-D944-8DC0-4598C609EF43}"/>
          </ac:cxnSpMkLst>
        </pc:cxnChg>
        <pc:cxnChg chg="mod topLvl">
          <ac:chgData name="Chen Zhaodong" userId="214136a54c8fdbad" providerId="LiveId" clId="{4A7FFDE5-2A09-1241-A626-C3D712146390}" dt="2021-10-10T17:30:50.763" v="387" actId="164"/>
          <ac:cxnSpMkLst>
            <pc:docMk/>
            <pc:sldMk cId="3130274710" sldId="257"/>
            <ac:cxnSpMk id="217" creationId="{6934ECB6-150C-4144-B65F-4DCAF75D5AA0}"/>
          </ac:cxnSpMkLst>
        </pc:cxnChg>
      </pc:sldChg>
      <pc:sldChg chg="del">
        <pc:chgData name="Chen Zhaodong" userId="214136a54c8fdbad" providerId="LiveId" clId="{4A7FFDE5-2A09-1241-A626-C3D712146390}" dt="2021-10-12T00:10:45.214" v="14132" actId="2696"/>
        <pc:sldMkLst>
          <pc:docMk/>
          <pc:sldMk cId="4118085307" sldId="258"/>
        </pc:sldMkLst>
      </pc:sldChg>
      <pc:sldChg chg="del">
        <pc:chgData name="Chen Zhaodong" userId="214136a54c8fdbad" providerId="LiveId" clId="{4A7FFDE5-2A09-1241-A626-C3D712146390}" dt="2021-10-12T00:10:45.214" v="14132" actId="2696"/>
        <pc:sldMkLst>
          <pc:docMk/>
          <pc:sldMk cId="305338534" sldId="259"/>
        </pc:sldMkLst>
      </pc:sldChg>
      <pc:sldChg chg="del">
        <pc:chgData name="Chen Zhaodong" userId="214136a54c8fdbad" providerId="LiveId" clId="{4A7FFDE5-2A09-1241-A626-C3D712146390}" dt="2021-10-12T00:10:45.214" v="14132" actId="2696"/>
        <pc:sldMkLst>
          <pc:docMk/>
          <pc:sldMk cId="1526017922" sldId="260"/>
        </pc:sldMkLst>
      </pc:sldChg>
      <pc:sldChg chg="del">
        <pc:chgData name="Chen Zhaodong" userId="214136a54c8fdbad" providerId="LiveId" clId="{4A7FFDE5-2A09-1241-A626-C3D712146390}" dt="2021-10-12T00:10:45.214" v="14132" actId="2696"/>
        <pc:sldMkLst>
          <pc:docMk/>
          <pc:sldMk cId="1759905249" sldId="261"/>
        </pc:sldMkLst>
      </pc:sldChg>
      <pc:sldChg chg="addSp modSp ord modTransition">
        <pc:chgData name="Chen Zhaodong" userId="214136a54c8fdbad" providerId="LiveId" clId="{4A7FFDE5-2A09-1241-A626-C3D712146390}" dt="2021-10-14T21:50:15.831" v="54048"/>
        <pc:sldMkLst>
          <pc:docMk/>
          <pc:sldMk cId="15965807" sldId="262"/>
        </pc:sldMkLst>
        <pc:picChg chg="add mod">
          <ac:chgData name="Chen Zhaodong" userId="214136a54c8fdbad" providerId="LiveId" clId="{4A7FFDE5-2A09-1241-A626-C3D712146390}" dt="2021-10-14T21:50:15.831" v="54048"/>
          <ac:picMkLst>
            <pc:docMk/>
            <pc:sldMk cId="15965807" sldId="262"/>
            <ac:picMk id="2" creationId="{A8CB91B4-BC21-934A-A9CA-DDDE2499F9E5}"/>
          </ac:picMkLst>
        </pc:picChg>
      </pc:sldChg>
      <pc:sldChg chg="addSp delSp modSp new del mod">
        <pc:chgData name="Chen Zhaodong" userId="214136a54c8fdbad" providerId="LiveId" clId="{4A7FFDE5-2A09-1241-A626-C3D712146390}" dt="2021-10-12T00:10:45.214" v="14132" actId="2696"/>
        <pc:sldMkLst>
          <pc:docMk/>
          <pc:sldMk cId="636616351" sldId="263"/>
        </pc:sldMkLst>
        <pc:spChg chg="mod topLvl">
          <ac:chgData name="Chen Zhaodong" userId="214136a54c8fdbad" providerId="LiveId" clId="{4A7FFDE5-2A09-1241-A626-C3D712146390}" dt="2021-10-10T17:37:49.713" v="407" actId="165"/>
          <ac:spMkLst>
            <pc:docMk/>
            <pc:sldMk cId="636616351" sldId="263"/>
            <ac:spMk id="6" creationId="{4A1B4878-0BD9-9140-B700-2F1185720673}"/>
          </ac:spMkLst>
        </pc:spChg>
        <pc:spChg chg="mod topLvl">
          <ac:chgData name="Chen Zhaodong" userId="214136a54c8fdbad" providerId="LiveId" clId="{4A7FFDE5-2A09-1241-A626-C3D712146390}" dt="2021-10-10T17:37:49.713" v="407" actId="165"/>
          <ac:spMkLst>
            <pc:docMk/>
            <pc:sldMk cId="636616351" sldId="263"/>
            <ac:spMk id="7" creationId="{4065B49D-F246-E14D-9B17-210BC4F5F7C7}"/>
          </ac:spMkLst>
        </pc:spChg>
        <pc:spChg chg="mod topLvl">
          <ac:chgData name="Chen Zhaodong" userId="214136a54c8fdbad" providerId="LiveId" clId="{4A7FFDE5-2A09-1241-A626-C3D712146390}" dt="2021-10-10T17:37:49.713" v="407" actId="165"/>
          <ac:spMkLst>
            <pc:docMk/>
            <pc:sldMk cId="636616351" sldId="263"/>
            <ac:spMk id="8" creationId="{4F8EF65E-D171-0642-B972-83B9301293DA}"/>
          </ac:spMkLst>
        </pc:spChg>
        <pc:spChg chg="mod topLvl">
          <ac:chgData name="Chen Zhaodong" userId="214136a54c8fdbad" providerId="LiveId" clId="{4A7FFDE5-2A09-1241-A626-C3D712146390}" dt="2021-10-10T17:37:49.713" v="407" actId="165"/>
          <ac:spMkLst>
            <pc:docMk/>
            <pc:sldMk cId="636616351" sldId="263"/>
            <ac:spMk id="9" creationId="{705BD53C-B8AF-A149-9AA9-7E620DCA92AC}"/>
          </ac:spMkLst>
        </pc:spChg>
        <pc:spChg chg="mod topLvl">
          <ac:chgData name="Chen Zhaodong" userId="214136a54c8fdbad" providerId="LiveId" clId="{4A7FFDE5-2A09-1241-A626-C3D712146390}" dt="2021-10-10T17:37:49.713" v="407" actId="165"/>
          <ac:spMkLst>
            <pc:docMk/>
            <pc:sldMk cId="636616351" sldId="263"/>
            <ac:spMk id="10" creationId="{7CD08BA0-1AEA-E746-9DD6-F9DD5E9CB56B}"/>
          </ac:spMkLst>
        </pc:spChg>
        <pc:spChg chg="mod topLvl">
          <ac:chgData name="Chen Zhaodong" userId="214136a54c8fdbad" providerId="LiveId" clId="{4A7FFDE5-2A09-1241-A626-C3D712146390}" dt="2021-10-10T17:37:49.713" v="407" actId="165"/>
          <ac:spMkLst>
            <pc:docMk/>
            <pc:sldMk cId="636616351" sldId="263"/>
            <ac:spMk id="11" creationId="{3FC045F5-7C3C-CA4A-9B92-B6B474785F58}"/>
          </ac:spMkLst>
        </pc:spChg>
        <pc:spChg chg="mod topLvl">
          <ac:chgData name="Chen Zhaodong" userId="214136a54c8fdbad" providerId="LiveId" clId="{4A7FFDE5-2A09-1241-A626-C3D712146390}" dt="2021-10-10T17:37:49.713" v="407" actId="165"/>
          <ac:spMkLst>
            <pc:docMk/>
            <pc:sldMk cId="636616351" sldId="263"/>
            <ac:spMk id="12" creationId="{413034A9-A399-9E48-BABD-F54E9FBFDF0A}"/>
          </ac:spMkLst>
        </pc:spChg>
        <pc:spChg chg="mod topLvl">
          <ac:chgData name="Chen Zhaodong" userId="214136a54c8fdbad" providerId="LiveId" clId="{4A7FFDE5-2A09-1241-A626-C3D712146390}" dt="2021-10-10T17:37:49.713" v="407" actId="165"/>
          <ac:spMkLst>
            <pc:docMk/>
            <pc:sldMk cId="636616351" sldId="263"/>
            <ac:spMk id="13" creationId="{040E49F2-17A4-9F42-8B1D-BBB124C3A935}"/>
          </ac:spMkLst>
        </pc:spChg>
        <pc:spChg chg="mod topLvl">
          <ac:chgData name="Chen Zhaodong" userId="214136a54c8fdbad" providerId="LiveId" clId="{4A7FFDE5-2A09-1241-A626-C3D712146390}" dt="2021-10-10T17:37:49.713" v="407" actId="165"/>
          <ac:spMkLst>
            <pc:docMk/>
            <pc:sldMk cId="636616351" sldId="263"/>
            <ac:spMk id="14" creationId="{6EBDA19C-760D-5C4D-A6E3-6A8F8CDF50C6}"/>
          </ac:spMkLst>
        </pc:spChg>
        <pc:spChg chg="mod topLvl">
          <ac:chgData name="Chen Zhaodong" userId="214136a54c8fdbad" providerId="LiveId" clId="{4A7FFDE5-2A09-1241-A626-C3D712146390}" dt="2021-10-10T17:37:49.713" v="407" actId="165"/>
          <ac:spMkLst>
            <pc:docMk/>
            <pc:sldMk cId="636616351" sldId="263"/>
            <ac:spMk id="19" creationId="{9BCE59A1-9B9B-9744-96F8-4E1E9E69A32B}"/>
          </ac:spMkLst>
        </pc:spChg>
        <pc:spChg chg="mod topLvl">
          <ac:chgData name="Chen Zhaodong" userId="214136a54c8fdbad" providerId="LiveId" clId="{4A7FFDE5-2A09-1241-A626-C3D712146390}" dt="2021-10-10T17:38:17.596" v="435" actId="14100"/>
          <ac:spMkLst>
            <pc:docMk/>
            <pc:sldMk cId="636616351" sldId="263"/>
            <ac:spMk id="20" creationId="{B44BE5FD-4013-4141-B84E-2E9DED32A3FC}"/>
          </ac:spMkLst>
        </pc:spChg>
        <pc:spChg chg="mod topLvl">
          <ac:chgData name="Chen Zhaodong" userId="214136a54c8fdbad" providerId="LiveId" clId="{4A7FFDE5-2A09-1241-A626-C3D712146390}" dt="2021-10-10T17:38:14.165" v="434" actId="14100"/>
          <ac:spMkLst>
            <pc:docMk/>
            <pc:sldMk cId="636616351" sldId="263"/>
            <ac:spMk id="21" creationId="{59834906-94F7-7B43-A510-413FF0C2D7FB}"/>
          </ac:spMkLst>
        </pc:spChg>
        <pc:spChg chg="mod topLvl">
          <ac:chgData name="Chen Zhaodong" userId="214136a54c8fdbad" providerId="LiveId" clId="{4A7FFDE5-2A09-1241-A626-C3D712146390}" dt="2021-10-10T17:38:10.909" v="433" actId="14100"/>
          <ac:spMkLst>
            <pc:docMk/>
            <pc:sldMk cId="636616351" sldId="263"/>
            <ac:spMk id="22" creationId="{5423A434-418F-4548-870B-20ED62225B59}"/>
          </ac:spMkLst>
        </pc:spChg>
        <pc:spChg chg="mod topLvl">
          <ac:chgData name="Chen Zhaodong" userId="214136a54c8fdbad" providerId="LiveId" clId="{4A7FFDE5-2A09-1241-A626-C3D712146390}" dt="2021-10-10T17:38:07.224" v="432" actId="14100"/>
          <ac:spMkLst>
            <pc:docMk/>
            <pc:sldMk cId="636616351" sldId="263"/>
            <ac:spMk id="23" creationId="{4EB24020-552A-1746-BE11-43BBFECF1C2C}"/>
          </ac:spMkLst>
        </pc:spChg>
        <pc:spChg chg="mod topLvl">
          <ac:chgData name="Chen Zhaodong" userId="214136a54c8fdbad" providerId="LiveId" clId="{4A7FFDE5-2A09-1241-A626-C3D712146390}" dt="2021-10-10T17:37:49.713" v="407" actId="165"/>
          <ac:spMkLst>
            <pc:docMk/>
            <pc:sldMk cId="636616351" sldId="263"/>
            <ac:spMk id="24" creationId="{B035B34B-0313-574C-B50B-487FD9DA308E}"/>
          </ac:spMkLst>
        </pc:spChg>
        <pc:spChg chg="mod topLvl">
          <ac:chgData name="Chen Zhaodong" userId="214136a54c8fdbad" providerId="LiveId" clId="{4A7FFDE5-2A09-1241-A626-C3D712146390}" dt="2021-10-10T17:37:49.713" v="407" actId="165"/>
          <ac:spMkLst>
            <pc:docMk/>
            <pc:sldMk cId="636616351" sldId="263"/>
            <ac:spMk id="25" creationId="{E9BEC689-296B-274B-88CD-EA0145FBD122}"/>
          </ac:spMkLst>
        </pc:spChg>
        <pc:spChg chg="mod topLvl">
          <ac:chgData name="Chen Zhaodong" userId="214136a54c8fdbad" providerId="LiveId" clId="{4A7FFDE5-2A09-1241-A626-C3D712146390}" dt="2021-10-10T17:37:49.713" v="407" actId="165"/>
          <ac:spMkLst>
            <pc:docMk/>
            <pc:sldMk cId="636616351" sldId="263"/>
            <ac:spMk id="26" creationId="{CA41EEE0-0EE7-994F-9EC6-FD12B04AC723}"/>
          </ac:spMkLst>
        </pc:spChg>
        <pc:spChg chg="mod topLvl">
          <ac:chgData name="Chen Zhaodong" userId="214136a54c8fdbad" providerId="LiveId" clId="{4A7FFDE5-2A09-1241-A626-C3D712146390}" dt="2021-10-10T17:37:49.713" v="407" actId="165"/>
          <ac:spMkLst>
            <pc:docMk/>
            <pc:sldMk cId="636616351" sldId="263"/>
            <ac:spMk id="27" creationId="{FACC434E-C7D1-CE41-898E-7F872A15DDF3}"/>
          </ac:spMkLst>
        </pc:spChg>
        <pc:spChg chg="mod topLvl">
          <ac:chgData name="Chen Zhaodong" userId="214136a54c8fdbad" providerId="LiveId" clId="{4A7FFDE5-2A09-1241-A626-C3D712146390}" dt="2021-10-10T17:37:49.713" v="407" actId="165"/>
          <ac:spMkLst>
            <pc:docMk/>
            <pc:sldMk cId="636616351" sldId="263"/>
            <ac:spMk id="28" creationId="{9617CDE7-D7A8-5D40-9D13-B0D40BBBA696}"/>
          </ac:spMkLst>
        </pc:spChg>
        <pc:spChg chg="mod topLvl">
          <ac:chgData name="Chen Zhaodong" userId="214136a54c8fdbad" providerId="LiveId" clId="{4A7FFDE5-2A09-1241-A626-C3D712146390}" dt="2021-10-10T17:38:55.658" v="441" actId="14100"/>
          <ac:spMkLst>
            <pc:docMk/>
            <pc:sldMk cId="636616351" sldId="263"/>
            <ac:spMk id="29" creationId="{CB22B565-F879-0044-8722-7441ABA0CB28}"/>
          </ac:spMkLst>
        </pc:spChg>
        <pc:spChg chg="mod topLvl">
          <ac:chgData name="Chen Zhaodong" userId="214136a54c8fdbad" providerId="LiveId" clId="{4A7FFDE5-2A09-1241-A626-C3D712146390}" dt="2021-10-10T17:37:49.713" v="407" actId="165"/>
          <ac:spMkLst>
            <pc:docMk/>
            <pc:sldMk cId="636616351" sldId="263"/>
            <ac:spMk id="31" creationId="{40A12F97-71FA-F64C-94C4-B771CF0F47C1}"/>
          </ac:spMkLst>
        </pc:spChg>
        <pc:spChg chg="mod topLvl">
          <ac:chgData name="Chen Zhaodong" userId="214136a54c8fdbad" providerId="LiveId" clId="{4A7FFDE5-2A09-1241-A626-C3D712146390}" dt="2021-10-10T17:37:49.713" v="407" actId="165"/>
          <ac:spMkLst>
            <pc:docMk/>
            <pc:sldMk cId="636616351" sldId="263"/>
            <ac:spMk id="33" creationId="{A5C553EE-96C7-6143-85B2-2B7E92D11713}"/>
          </ac:spMkLst>
        </pc:spChg>
        <pc:spChg chg="mod topLvl">
          <ac:chgData name="Chen Zhaodong" userId="214136a54c8fdbad" providerId="LiveId" clId="{4A7FFDE5-2A09-1241-A626-C3D712146390}" dt="2021-10-10T17:37:49.713" v="407" actId="165"/>
          <ac:spMkLst>
            <pc:docMk/>
            <pc:sldMk cId="636616351" sldId="263"/>
            <ac:spMk id="35" creationId="{16C2CBFB-5B58-A74E-BBB4-D32700AD4E7A}"/>
          </ac:spMkLst>
        </pc:spChg>
        <pc:spChg chg="mod topLvl">
          <ac:chgData name="Chen Zhaodong" userId="214136a54c8fdbad" providerId="LiveId" clId="{4A7FFDE5-2A09-1241-A626-C3D712146390}" dt="2021-10-10T17:37:49.713" v="407" actId="165"/>
          <ac:spMkLst>
            <pc:docMk/>
            <pc:sldMk cId="636616351" sldId="263"/>
            <ac:spMk id="37" creationId="{AD48F474-5001-7B4B-A15C-0C27115FFFEF}"/>
          </ac:spMkLst>
        </pc:spChg>
        <pc:spChg chg="mod topLvl">
          <ac:chgData name="Chen Zhaodong" userId="214136a54c8fdbad" providerId="LiveId" clId="{4A7FFDE5-2A09-1241-A626-C3D712146390}" dt="2021-10-10T17:37:49.713" v="407" actId="165"/>
          <ac:spMkLst>
            <pc:docMk/>
            <pc:sldMk cId="636616351" sldId="263"/>
            <ac:spMk id="38" creationId="{11FF50F0-48ED-2543-BD2B-8BCF7A72770B}"/>
          </ac:spMkLst>
        </pc:spChg>
        <pc:spChg chg="mod topLvl">
          <ac:chgData name="Chen Zhaodong" userId="214136a54c8fdbad" providerId="LiveId" clId="{4A7FFDE5-2A09-1241-A626-C3D712146390}" dt="2021-10-10T17:37:49.713" v="407" actId="165"/>
          <ac:spMkLst>
            <pc:docMk/>
            <pc:sldMk cId="636616351" sldId="263"/>
            <ac:spMk id="39" creationId="{B8DACD1F-B06A-CC4E-857C-12073464ECD5}"/>
          </ac:spMkLst>
        </pc:spChg>
        <pc:spChg chg="mod topLvl">
          <ac:chgData name="Chen Zhaodong" userId="214136a54c8fdbad" providerId="LiveId" clId="{4A7FFDE5-2A09-1241-A626-C3D712146390}" dt="2021-10-10T17:37:49.713" v="407" actId="165"/>
          <ac:spMkLst>
            <pc:docMk/>
            <pc:sldMk cId="636616351" sldId="263"/>
            <ac:spMk id="40" creationId="{00951C8E-2FB3-564E-860C-A3BBB4BAAFE3}"/>
          </ac:spMkLst>
        </pc:spChg>
        <pc:spChg chg="mod topLvl">
          <ac:chgData name="Chen Zhaodong" userId="214136a54c8fdbad" providerId="LiveId" clId="{4A7FFDE5-2A09-1241-A626-C3D712146390}" dt="2021-10-10T17:38:30.297" v="439" actId="1076"/>
          <ac:spMkLst>
            <pc:docMk/>
            <pc:sldMk cId="636616351" sldId="263"/>
            <ac:spMk id="41" creationId="{3D23EBB3-129D-714E-9CA1-D59DD6608854}"/>
          </ac:spMkLst>
        </pc:spChg>
        <pc:spChg chg="mod topLvl">
          <ac:chgData name="Chen Zhaodong" userId="214136a54c8fdbad" providerId="LiveId" clId="{4A7FFDE5-2A09-1241-A626-C3D712146390}" dt="2021-10-10T17:37:49.713" v="407" actId="165"/>
          <ac:spMkLst>
            <pc:docMk/>
            <pc:sldMk cId="636616351" sldId="263"/>
            <ac:spMk id="44" creationId="{EF8C3C4E-41D4-444D-B07D-4F1E208ED4C0}"/>
          </ac:spMkLst>
        </pc:spChg>
        <pc:spChg chg="mod topLvl">
          <ac:chgData name="Chen Zhaodong" userId="214136a54c8fdbad" providerId="LiveId" clId="{4A7FFDE5-2A09-1241-A626-C3D712146390}" dt="2021-10-10T17:37:58.539" v="431" actId="1036"/>
          <ac:spMkLst>
            <pc:docMk/>
            <pc:sldMk cId="636616351" sldId="263"/>
            <ac:spMk id="48" creationId="{0783A265-B931-774D-AF85-9C8DF8A13AE1}"/>
          </ac:spMkLst>
        </pc:spChg>
        <pc:spChg chg="mod topLvl">
          <ac:chgData name="Chen Zhaodong" userId="214136a54c8fdbad" providerId="LiveId" clId="{4A7FFDE5-2A09-1241-A626-C3D712146390}" dt="2021-10-10T17:37:49.713" v="407" actId="165"/>
          <ac:spMkLst>
            <pc:docMk/>
            <pc:sldMk cId="636616351" sldId="263"/>
            <ac:spMk id="49" creationId="{5EF00423-8312-064A-8BAB-0F3CF0B1E376}"/>
          </ac:spMkLst>
        </pc:spChg>
        <pc:spChg chg="mod topLvl">
          <ac:chgData name="Chen Zhaodong" userId="214136a54c8fdbad" providerId="LiveId" clId="{4A7FFDE5-2A09-1241-A626-C3D712146390}" dt="2021-10-10T17:37:49.713" v="407" actId="165"/>
          <ac:spMkLst>
            <pc:docMk/>
            <pc:sldMk cId="636616351" sldId="263"/>
            <ac:spMk id="52" creationId="{05706735-D1FB-0A4E-8F9A-CD47C12570F5}"/>
          </ac:spMkLst>
        </pc:spChg>
        <pc:spChg chg="mod topLvl">
          <ac:chgData name="Chen Zhaodong" userId="214136a54c8fdbad" providerId="LiveId" clId="{4A7FFDE5-2A09-1241-A626-C3D712146390}" dt="2021-10-10T17:38:21.201" v="436" actId="14100"/>
          <ac:spMkLst>
            <pc:docMk/>
            <pc:sldMk cId="636616351" sldId="263"/>
            <ac:spMk id="53" creationId="{3E9B2F6C-E577-8D42-9F21-716A35796CA0}"/>
          </ac:spMkLst>
        </pc:spChg>
        <pc:spChg chg="mod topLvl">
          <ac:chgData name="Chen Zhaodong" userId="214136a54c8fdbad" providerId="LiveId" clId="{4A7FFDE5-2A09-1241-A626-C3D712146390}" dt="2021-10-10T17:37:49.713" v="407" actId="165"/>
          <ac:spMkLst>
            <pc:docMk/>
            <pc:sldMk cId="636616351" sldId="263"/>
            <ac:spMk id="54" creationId="{41BE0149-E416-A94B-99F4-DFEADCD2FC88}"/>
          </ac:spMkLst>
        </pc:spChg>
        <pc:spChg chg="mod topLvl">
          <ac:chgData name="Chen Zhaodong" userId="214136a54c8fdbad" providerId="LiveId" clId="{4A7FFDE5-2A09-1241-A626-C3D712146390}" dt="2021-10-10T17:37:49.713" v="407" actId="165"/>
          <ac:spMkLst>
            <pc:docMk/>
            <pc:sldMk cId="636616351" sldId="263"/>
            <ac:spMk id="55" creationId="{7D1B1170-7E86-644A-8F7D-66AF663BE752}"/>
          </ac:spMkLst>
        </pc:spChg>
        <pc:spChg chg="mod topLvl">
          <ac:chgData name="Chen Zhaodong" userId="214136a54c8fdbad" providerId="LiveId" clId="{4A7FFDE5-2A09-1241-A626-C3D712146390}" dt="2021-10-10T17:37:49.713" v="407" actId="165"/>
          <ac:spMkLst>
            <pc:docMk/>
            <pc:sldMk cId="636616351" sldId="263"/>
            <ac:spMk id="56" creationId="{34351D56-F2C6-F842-8681-AAE49E2FD5CC}"/>
          </ac:spMkLst>
        </pc:spChg>
        <pc:spChg chg="mod topLvl">
          <ac:chgData name="Chen Zhaodong" userId="214136a54c8fdbad" providerId="LiveId" clId="{4A7FFDE5-2A09-1241-A626-C3D712146390}" dt="2021-10-10T17:37:49.713" v="407" actId="165"/>
          <ac:spMkLst>
            <pc:docMk/>
            <pc:sldMk cId="636616351" sldId="263"/>
            <ac:spMk id="57" creationId="{4432B1D8-57D4-A344-B475-FE2E5BD86366}"/>
          </ac:spMkLst>
        </pc:spChg>
        <pc:spChg chg="mod topLvl">
          <ac:chgData name="Chen Zhaodong" userId="214136a54c8fdbad" providerId="LiveId" clId="{4A7FFDE5-2A09-1241-A626-C3D712146390}" dt="2021-10-10T17:37:49.713" v="407" actId="165"/>
          <ac:spMkLst>
            <pc:docMk/>
            <pc:sldMk cId="636616351" sldId="263"/>
            <ac:spMk id="58" creationId="{BAEDCE83-4579-DB45-9A37-94BD724A9C9F}"/>
          </ac:spMkLst>
        </pc:spChg>
        <pc:spChg chg="mod topLvl">
          <ac:chgData name="Chen Zhaodong" userId="214136a54c8fdbad" providerId="LiveId" clId="{4A7FFDE5-2A09-1241-A626-C3D712146390}" dt="2021-10-10T17:37:49.713" v="407" actId="165"/>
          <ac:spMkLst>
            <pc:docMk/>
            <pc:sldMk cId="636616351" sldId="263"/>
            <ac:spMk id="59" creationId="{ECD0E32B-C061-E345-94F1-5DD60B6155ED}"/>
          </ac:spMkLst>
        </pc:spChg>
        <pc:spChg chg="mod topLvl">
          <ac:chgData name="Chen Zhaodong" userId="214136a54c8fdbad" providerId="LiveId" clId="{4A7FFDE5-2A09-1241-A626-C3D712146390}" dt="2021-10-10T17:37:49.713" v="407" actId="165"/>
          <ac:spMkLst>
            <pc:docMk/>
            <pc:sldMk cId="636616351" sldId="263"/>
            <ac:spMk id="60" creationId="{9C6B5971-A6C2-8145-B434-1E541740EF7C}"/>
          </ac:spMkLst>
        </pc:spChg>
        <pc:spChg chg="add mod">
          <ac:chgData name="Chen Zhaodong" userId="214136a54c8fdbad" providerId="LiveId" clId="{4A7FFDE5-2A09-1241-A626-C3D712146390}" dt="2021-10-10T17:39:48.739" v="460" actId="20577"/>
          <ac:spMkLst>
            <pc:docMk/>
            <pc:sldMk cId="636616351" sldId="263"/>
            <ac:spMk id="61" creationId="{B8775785-862C-1640-837C-C37B7C9F55D6}"/>
          </ac:spMkLst>
        </pc:spChg>
        <pc:grpChg chg="add del mod">
          <ac:chgData name="Chen Zhaodong" userId="214136a54c8fdbad" providerId="LiveId" clId="{4A7FFDE5-2A09-1241-A626-C3D712146390}" dt="2021-10-10T17:37:49.713" v="407" actId="165"/>
          <ac:grpSpMkLst>
            <pc:docMk/>
            <pc:sldMk cId="636616351" sldId="263"/>
            <ac:grpSpMk id="2" creationId="{06CD7701-596F-E84C-BADB-398B3C1B88B6}"/>
          </ac:grpSpMkLst>
        </pc:grpChg>
        <pc:cxnChg chg="mod topLvl">
          <ac:chgData name="Chen Zhaodong" userId="214136a54c8fdbad" providerId="LiveId" clId="{4A7FFDE5-2A09-1241-A626-C3D712146390}" dt="2021-10-10T17:37:49.713" v="407" actId="165"/>
          <ac:cxnSpMkLst>
            <pc:docMk/>
            <pc:sldMk cId="636616351" sldId="263"/>
            <ac:cxnSpMk id="3" creationId="{5AE03424-973D-0A4E-8FE8-E36BF08E6944}"/>
          </ac:cxnSpMkLst>
        </pc:cxnChg>
        <pc:cxnChg chg="mod topLvl">
          <ac:chgData name="Chen Zhaodong" userId="214136a54c8fdbad" providerId="LiveId" clId="{4A7FFDE5-2A09-1241-A626-C3D712146390}" dt="2021-10-10T17:37:49.713" v="407" actId="165"/>
          <ac:cxnSpMkLst>
            <pc:docMk/>
            <pc:sldMk cId="636616351" sldId="263"/>
            <ac:cxnSpMk id="4" creationId="{DB6E4E33-8199-D842-A875-7550EC77A38D}"/>
          </ac:cxnSpMkLst>
        </pc:cxnChg>
        <pc:cxnChg chg="mod topLvl">
          <ac:chgData name="Chen Zhaodong" userId="214136a54c8fdbad" providerId="LiveId" clId="{4A7FFDE5-2A09-1241-A626-C3D712146390}" dt="2021-10-10T17:37:58.539" v="431" actId="1036"/>
          <ac:cxnSpMkLst>
            <pc:docMk/>
            <pc:sldMk cId="636616351" sldId="263"/>
            <ac:cxnSpMk id="5" creationId="{89F4C342-5EB8-7340-93D5-FA2CC6FBEEF4}"/>
          </ac:cxnSpMkLst>
        </pc:cxnChg>
        <pc:cxnChg chg="mod topLvl">
          <ac:chgData name="Chen Zhaodong" userId="214136a54c8fdbad" providerId="LiveId" clId="{4A7FFDE5-2A09-1241-A626-C3D712146390}" dt="2021-10-10T17:37:49.713" v="407" actId="165"/>
          <ac:cxnSpMkLst>
            <pc:docMk/>
            <pc:sldMk cId="636616351" sldId="263"/>
            <ac:cxnSpMk id="15" creationId="{5261301F-68A4-2542-9A66-4C44031A5F5F}"/>
          </ac:cxnSpMkLst>
        </pc:cxnChg>
        <pc:cxnChg chg="mod topLvl">
          <ac:chgData name="Chen Zhaodong" userId="214136a54c8fdbad" providerId="LiveId" clId="{4A7FFDE5-2A09-1241-A626-C3D712146390}" dt="2021-10-10T17:38:52.529" v="440" actId="1076"/>
          <ac:cxnSpMkLst>
            <pc:docMk/>
            <pc:sldMk cId="636616351" sldId="263"/>
            <ac:cxnSpMk id="16" creationId="{2260B25F-1CDC-3149-AC3D-D0782B87C04A}"/>
          </ac:cxnSpMkLst>
        </pc:cxnChg>
        <pc:cxnChg chg="mod topLvl">
          <ac:chgData name="Chen Zhaodong" userId="214136a54c8fdbad" providerId="LiveId" clId="{4A7FFDE5-2A09-1241-A626-C3D712146390}" dt="2021-10-10T17:37:49.713" v="407" actId="165"/>
          <ac:cxnSpMkLst>
            <pc:docMk/>
            <pc:sldMk cId="636616351" sldId="263"/>
            <ac:cxnSpMk id="17" creationId="{51426936-1EA5-2A48-9E95-127E34502FD0}"/>
          </ac:cxnSpMkLst>
        </pc:cxnChg>
        <pc:cxnChg chg="mod topLvl">
          <ac:chgData name="Chen Zhaodong" userId="214136a54c8fdbad" providerId="LiveId" clId="{4A7FFDE5-2A09-1241-A626-C3D712146390}" dt="2021-10-10T17:37:49.713" v="407" actId="165"/>
          <ac:cxnSpMkLst>
            <pc:docMk/>
            <pc:sldMk cId="636616351" sldId="263"/>
            <ac:cxnSpMk id="18" creationId="{639A3274-64DB-5744-BF97-80BEC368C800}"/>
          </ac:cxnSpMkLst>
        </pc:cxnChg>
        <pc:cxnChg chg="mod topLvl">
          <ac:chgData name="Chen Zhaodong" userId="214136a54c8fdbad" providerId="LiveId" clId="{4A7FFDE5-2A09-1241-A626-C3D712146390}" dt="2021-10-10T17:37:49.713" v="407" actId="165"/>
          <ac:cxnSpMkLst>
            <pc:docMk/>
            <pc:sldMk cId="636616351" sldId="263"/>
            <ac:cxnSpMk id="30" creationId="{CC0B713C-E837-2142-9679-5A1E9B288517}"/>
          </ac:cxnSpMkLst>
        </pc:cxnChg>
        <pc:cxnChg chg="mod topLvl">
          <ac:chgData name="Chen Zhaodong" userId="214136a54c8fdbad" providerId="LiveId" clId="{4A7FFDE5-2A09-1241-A626-C3D712146390}" dt="2021-10-10T17:37:49.713" v="407" actId="165"/>
          <ac:cxnSpMkLst>
            <pc:docMk/>
            <pc:sldMk cId="636616351" sldId="263"/>
            <ac:cxnSpMk id="32" creationId="{07E28A60-32BA-5C42-AED7-E2E2EFE5BDF4}"/>
          </ac:cxnSpMkLst>
        </pc:cxnChg>
        <pc:cxnChg chg="mod topLvl">
          <ac:chgData name="Chen Zhaodong" userId="214136a54c8fdbad" providerId="LiveId" clId="{4A7FFDE5-2A09-1241-A626-C3D712146390}" dt="2021-10-10T17:37:49.713" v="407" actId="165"/>
          <ac:cxnSpMkLst>
            <pc:docMk/>
            <pc:sldMk cId="636616351" sldId="263"/>
            <ac:cxnSpMk id="34" creationId="{9171730B-C8B1-4E44-9A5B-1D4CC0F33BBE}"/>
          </ac:cxnSpMkLst>
        </pc:cxnChg>
        <pc:cxnChg chg="mod topLvl">
          <ac:chgData name="Chen Zhaodong" userId="214136a54c8fdbad" providerId="LiveId" clId="{4A7FFDE5-2A09-1241-A626-C3D712146390}" dt="2021-10-10T17:37:49.713" v="407" actId="165"/>
          <ac:cxnSpMkLst>
            <pc:docMk/>
            <pc:sldMk cId="636616351" sldId="263"/>
            <ac:cxnSpMk id="36" creationId="{CA981AA4-14C1-2241-82D2-C1B36D57B0AD}"/>
          </ac:cxnSpMkLst>
        </pc:cxnChg>
        <pc:cxnChg chg="mod topLvl">
          <ac:chgData name="Chen Zhaodong" userId="214136a54c8fdbad" providerId="LiveId" clId="{4A7FFDE5-2A09-1241-A626-C3D712146390}" dt="2021-10-10T17:37:49.713" v="407" actId="165"/>
          <ac:cxnSpMkLst>
            <pc:docMk/>
            <pc:sldMk cId="636616351" sldId="263"/>
            <ac:cxnSpMk id="42" creationId="{80110624-978C-5441-97EA-BAAE2F67C3DE}"/>
          </ac:cxnSpMkLst>
        </pc:cxnChg>
        <pc:cxnChg chg="mod topLvl">
          <ac:chgData name="Chen Zhaodong" userId="214136a54c8fdbad" providerId="LiveId" clId="{4A7FFDE5-2A09-1241-A626-C3D712146390}" dt="2021-10-10T17:37:49.713" v="407" actId="165"/>
          <ac:cxnSpMkLst>
            <pc:docMk/>
            <pc:sldMk cId="636616351" sldId="263"/>
            <ac:cxnSpMk id="43" creationId="{66934ECA-E572-9943-916D-3F229DA0A66D}"/>
          </ac:cxnSpMkLst>
        </pc:cxnChg>
        <pc:cxnChg chg="mod topLvl">
          <ac:chgData name="Chen Zhaodong" userId="214136a54c8fdbad" providerId="LiveId" clId="{4A7FFDE5-2A09-1241-A626-C3D712146390}" dt="2021-10-10T17:37:58.539" v="431" actId="1036"/>
          <ac:cxnSpMkLst>
            <pc:docMk/>
            <pc:sldMk cId="636616351" sldId="263"/>
            <ac:cxnSpMk id="45" creationId="{092EE8FA-59F9-D54B-AB39-C813B12507BB}"/>
          </ac:cxnSpMkLst>
        </pc:cxnChg>
        <pc:cxnChg chg="mod topLvl">
          <ac:chgData name="Chen Zhaodong" userId="214136a54c8fdbad" providerId="LiveId" clId="{4A7FFDE5-2A09-1241-A626-C3D712146390}" dt="2021-10-10T17:37:58.539" v="431" actId="1036"/>
          <ac:cxnSpMkLst>
            <pc:docMk/>
            <pc:sldMk cId="636616351" sldId="263"/>
            <ac:cxnSpMk id="46" creationId="{FB48DEB4-4C15-5A48-98F8-2782D9732A71}"/>
          </ac:cxnSpMkLst>
        </pc:cxnChg>
        <pc:cxnChg chg="mod topLvl">
          <ac:chgData name="Chen Zhaodong" userId="214136a54c8fdbad" providerId="LiveId" clId="{4A7FFDE5-2A09-1241-A626-C3D712146390}" dt="2021-10-10T17:37:58.539" v="431" actId="1036"/>
          <ac:cxnSpMkLst>
            <pc:docMk/>
            <pc:sldMk cId="636616351" sldId="263"/>
            <ac:cxnSpMk id="47" creationId="{8D60EDB4-E33F-C743-A882-C3B4BA7CC781}"/>
          </ac:cxnSpMkLst>
        </pc:cxnChg>
        <pc:cxnChg chg="mod topLvl">
          <ac:chgData name="Chen Zhaodong" userId="214136a54c8fdbad" providerId="LiveId" clId="{4A7FFDE5-2A09-1241-A626-C3D712146390}" dt="2021-10-10T17:37:49.713" v="407" actId="165"/>
          <ac:cxnSpMkLst>
            <pc:docMk/>
            <pc:sldMk cId="636616351" sldId="263"/>
            <ac:cxnSpMk id="50" creationId="{B0ABBB46-3E3F-2A49-82C5-D9F81BADBE33}"/>
          </ac:cxnSpMkLst>
        </pc:cxnChg>
        <pc:cxnChg chg="mod topLvl">
          <ac:chgData name="Chen Zhaodong" userId="214136a54c8fdbad" providerId="LiveId" clId="{4A7FFDE5-2A09-1241-A626-C3D712146390}" dt="2021-10-10T17:37:49.713" v="407" actId="165"/>
          <ac:cxnSpMkLst>
            <pc:docMk/>
            <pc:sldMk cId="636616351" sldId="263"/>
            <ac:cxnSpMk id="51" creationId="{EB65649D-084A-E242-8279-2A70EC747A90}"/>
          </ac:cxnSpMkLst>
        </pc:cxnChg>
      </pc:sldChg>
      <pc:sldChg chg="addSp delSp modSp new del mod">
        <pc:chgData name="Chen Zhaodong" userId="214136a54c8fdbad" providerId="LiveId" clId="{4A7FFDE5-2A09-1241-A626-C3D712146390}" dt="2021-10-12T00:10:45.214" v="14132" actId="2696"/>
        <pc:sldMkLst>
          <pc:docMk/>
          <pc:sldMk cId="1077465752" sldId="264"/>
        </pc:sldMkLst>
        <pc:spChg chg="mod">
          <ac:chgData name="Chen Zhaodong" userId="214136a54c8fdbad" providerId="LiveId" clId="{4A7FFDE5-2A09-1241-A626-C3D712146390}" dt="2021-10-10T18:29:36.181" v="890" actId="20577"/>
          <ac:spMkLst>
            <pc:docMk/>
            <pc:sldMk cId="1077465752" sldId="264"/>
            <ac:spMk id="2" creationId="{C257A9F4-BB39-5A47-A5AA-FDFC0ACAF99C}"/>
          </ac:spMkLst>
        </pc:spChg>
        <pc:spChg chg="mod">
          <ac:chgData name="Chen Zhaodong" userId="214136a54c8fdbad" providerId="LiveId" clId="{4A7FFDE5-2A09-1241-A626-C3D712146390}" dt="2021-10-10T18:29:15.334" v="875" actId="20577"/>
          <ac:spMkLst>
            <pc:docMk/>
            <pc:sldMk cId="1077465752" sldId="264"/>
            <ac:spMk id="3" creationId="{D4BC7C04-D5E1-6244-89FF-CA4D60457BDB}"/>
          </ac:spMkLst>
        </pc:spChg>
        <pc:spChg chg="mod">
          <ac:chgData name="Chen Zhaodong" userId="214136a54c8fdbad" providerId="LiveId" clId="{4A7FFDE5-2A09-1241-A626-C3D712146390}" dt="2021-10-10T17:54:00.331" v="477"/>
          <ac:spMkLst>
            <pc:docMk/>
            <pc:sldMk cId="1077465752" sldId="264"/>
            <ac:spMk id="5" creationId="{E044694E-2D72-A546-86ED-EF45C92A6F7D}"/>
          </ac:spMkLst>
        </pc:spChg>
        <pc:spChg chg="mod">
          <ac:chgData name="Chen Zhaodong" userId="214136a54c8fdbad" providerId="LiveId" clId="{4A7FFDE5-2A09-1241-A626-C3D712146390}" dt="2021-10-10T17:54:00.331" v="477"/>
          <ac:spMkLst>
            <pc:docMk/>
            <pc:sldMk cId="1077465752" sldId="264"/>
            <ac:spMk id="7" creationId="{3BABEDC7-73DE-4749-8154-15D48B0C34A9}"/>
          </ac:spMkLst>
        </pc:spChg>
        <pc:spChg chg="mod">
          <ac:chgData name="Chen Zhaodong" userId="214136a54c8fdbad" providerId="LiveId" clId="{4A7FFDE5-2A09-1241-A626-C3D712146390}" dt="2021-10-10T17:54:00.331" v="477"/>
          <ac:spMkLst>
            <pc:docMk/>
            <pc:sldMk cId="1077465752" sldId="264"/>
            <ac:spMk id="8" creationId="{59808807-B8A3-9B42-B0F1-C877FEF7BDCB}"/>
          </ac:spMkLst>
        </pc:spChg>
        <pc:spChg chg="mod">
          <ac:chgData name="Chen Zhaodong" userId="214136a54c8fdbad" providerId="LiveId" clId="{4A7FFDE5-2A09-1241-A626-C3D712146390}" dt="2021-10-10T17:54:00.331" v="477"/>
          <ac:spMkLst>
            <pc:docMk/>
            <pc:sldMk cId="1077465752" sldId="264"/>
            <ac:spMk id="9" creationId="{3348C15F-00B6-9445-971F-45BDB3624608}"/>
          </ac:spMkLst>
        </pc:spChg>
        <pc:spChg chg="mod">
          <ac:chgData name="Chen Zhaodong" userId="214136a54c8fdbad" providerId="LiveId" clId="{4A7FFDE5-2A09-1241-A626-C3D712146390}" dt="2021-10-10T17:54:00.331" v="477"/>
          <ac:spMkLst>
            <pc:docMk/>
            <pc:sldMk cId="1077465752" sldId="264"/>
            <ac:spMk id="10" creationId="{27B9D836-900B-7D4D-B6ED-3FFC75C468BC}"/>
          </ac:spMkLst>
        </pc:spChg>
        <pc:spChg chg="mod">
          <ac:chgData name="Chen Zhaodong" userId="214136a54c8fdbad" providerId="LiveId" clId="{4A7FFDE5-2A09-1241-A626-C3D712146390}" dt="2021-10-10T17:54:00.331" v="477"/>
          <ac:spMkLst>
            <pc:docMk/>
            <pc:sldMk cId="1077465752" sldId="264"/>
            <ac:spMk id="11" creationId="{831C64F3-5C2E-714C-91E8-DAF96762C72E}"/>
          </ac:spMkLst>
        </pc:spChg>
        <pc:spChg chg="mod">
          <ac:chgData name="Chen Zhaodong" userId="214136a54c8fdbad" providerId="LiveId" clId="{4A7FFDE5-2A09-1241-A626-C3D712146390}" dt="2021-10-10T17:54:00.331" v="477"/>
          <ac:spMkLst>
            <pc:docMk/>
            <pc:sldMk cId="1077465752" sldId="264"/>
            <ac:spMk id="13" creationId="{F8B290D7-F557-E441-9E50-DEEC18BF439C}"/>
          </ac:spMkLst>
        </pc:spChg>
        <pc:spChg chg="mod">
          <ac:chgData name="Chen Zhaodong" userId="214136a54c8fdbad" providerId="LiveId" clId="{4A7FFDE5-2A09-1241-A626-C3D712146390}" dt="2021-10-10T17:54:00.331" v="477"/>
          <ac:spMkLst>
            <pc:docMk/>
            <pc:sldMk cId="1077465752" sldId="264"/>
            <ac:spMk id="14" creationId="{A8D6B613-FBD7-BE4E-8DD1-DA62AA4507B8}"/>
          </ac:spMkLst>
        </pc:spChg>
        <pc:spChg chg="mod">
          <ac:chgData name="Chen Zhaodong" userId="214136a54c8fdbad" providerId="LiveId" clId="{4A7FFDE5-2A09-1241-A626-C3D712146390}" dt="2021-10-10T17:54:00.331" v="477"/>
          <ac:spMkLst>
            <pc:docMk/>
            <pc:sldMk cId="1077465752" sldId="264"/>
            <ac:spMk id="15" creationId="{1CAC881F-2B7F-E240-A3B1-BD046F924DB0}"/>
          </ac:spMkLst>
        </pc:spChg>
        <pc:spChg chg="mod">
          <ac:chgData name="Chen Zhaodong" userId="214136a54c8fdbad" providerId="LiveId" clId="{4A7FFDE5-2A09-1241-A626-C3D712146390}" dt="2021-10-10T17:54:00.331" v="477"/>
          <ac:spMkLst>
            <pc:docMk/>
            <pc:sldMk cId="1077465752" sldId="264"/>
            <ac:spMk id="16" creationId="{AB1D497B-F682-9C41-BE1B-DEEFFEA5320F}"/>
          </ac:spMkLst>
        </pc:spChg>
        <pc:spChg chg="mod">
          <ac:chgData name="Chen Zhaodong" userId="214136a54c8fdbad" providerId="LiveId" clId="{4A7FFDE5-2A09-1241-A626-C3D712146390}" dt="2021-10-10T17:54:00.331" v="477"/>
          <ac:spMkLst>
            <pc:docMk/>
            <pc:sldMk cId="1077465752" sldId="264"/>
            <ac:spMk id="17" creationId="{F09AF951-4E4F-F24A-BE72-7EB23B8D8BBA}"/>
          </ac:spMkLst>
        </pc:spChg>
        <pc:spChg chg="mod">
          <ac:chgData name="Chen Zhaodong" userId="214136a54c8fdbad" providerId="LiveId" clId="{4A7FFDE5-2A09-1241-A626-C3D712146390}" dt="2021-10-10T17:54:00.331" v="477"/>
          <ac:spMkLst>
            <pc:docMk/>
            <pc:sldMk cId="1077465752" sldId="264"/>
            <ac:spMk id="18" creationId="{ACB8E178-0B01-4648-BF68-FC78FAE81B1D}"/>
          </ac:spMkLst>
        </pc:spChg>
        <pc:spChg chg="mod">
          <ac:chgData name="Chen Zhaodong" userId="214136a54c8fdbad" providerId="LiveId" clId="{4A7FFDE5-2A09-1241-A626-C3D712146390}" dt="2021-10-10T17:54:00.331" v="477"/>
          <ac:spMkLst>
            <pc:docMk/>
            <pc:sldMk cId="1077465752" sldId="264"/>
            <ac:spMk id="19" creationId="{D0806EC6-375E-F446-A5E8-12E3128319DD}"/>
          </ac:spMkLst>
        </pc:spChg>
        <pc:spChg chg="mod">
          <ac:chgData name="Chen Zhaodong" userId="214136a54c8fdbad" providerId="LiveId" clId="{4A7FFDE5-2A09-1241-A626-C3D712146390}" dt="2021-10-10T17:54:00.331" v="477"/>
          <ac:spMkLst>
            <pc:docMk/>
            <pc:sldMk cId="1077465752" sldId="264"/>
            <ac:spMk id="20" creationId="{9BDBA671-62BD-FE4D-B66C-27C215109725}"/>
          </ac:spMkLst>
        </pc:spChg>
        <pc:spChg chg="mod">
          <ac:chgData name="Chen Zhaodong" userId="214136a54c8fdbad" providerId="LiveId" clId="{4A7FFDE5-2A09-1241-A626-C3D712146390}" dt="2021-10-10T17:54:00.331" v="477"/>
          <ac:spMkLst>
            <pc:docMk/>
            <pc:sldMk cId="1077465752" sldId="264"/>
            <ac:spMk id="21" creationId="{46D36796-B0F6-3D4D-954B-AA6DC6F8A46F}"/>
          </ac:spMkLst>
        </pc:spChg>
        <pc:spChg chg="mod">
          <ac:chgData name="Chen Zhaodong" userId="214136a54c8fdbad" providerId="LiveId" clId="{4A7FFDE5-2A09-1241-A626-C3D712146390}" dt="2021-10-10T17:54:00.331" v="477"/>
          <ac:spMkLst>
            <pc:docMk/>
            <pc:sldMk cId="1077465752" sldId="264"/>
            <ac:spMk id="22" creationId="{33D9E7F4-DD3A-8E45-9A6E-1BD1D385B61F}"/>
          </ac:spMkLst>
        </pc:spChg>
        <pc:spChg chg="mod">
          <ac:chgData name="Chen Zhaodong" userId="214136a54c8fdbad" providerId="LiveId" clId="{4A7FFDE5-2A09-1241-A626-C3D712146390}" dt="2021-10-10T17:54:00.331" v="477"/>
          <ac:spMkLst>
            <pc:docMk/>
            <pc:sldMk cId="1077465752" sldId="264"/>
            <ac:spMk id="25" creationId="{7D253256-5D7B-284F-989E-F7932F704BF6}"/>
          </ac:spMkLst>
        </pc:spChg>
        <pc:spChg chg="mod">
          <ac:chgData name="Chen Zhaodong" userId="214136a54c8fdbad" providerId="LiveId" clId="{4A7FFDE5-2A09-1241-A626-C3D712146390}" dt="2021-10-10T17:54:00.331" v="477"/>
          <ac:spMkLst>
            <pc:docMk/>
            <pc:sldMk cId="1077465752" sldId="264"/>
            <ac:spMk id="26" creationId="{40F3EB4E-B5D9-AA49-9B72-CF55ABC871A7}"/>
          </ac:spMkLst>
        </pc:spChg>
        <pc:spChg chg="mod">
          <ac:chgData name="Chen Zhaodong" userId="214136a54c8fdbad" providerId="LiveId" clId="{4A7FFDE5-2A09-1241-A626-C3D712146390}" dt="2021-10-10T17:54:00.331" v="477"/>
          <ac:spMkLst>
            <pc:docMk/>
            <pc:sldMk cId="1077465752" sldId="264"/>
            <ac:spMk id="27" creationId="{A6699026-D88B-1C4A-B20B-E03D07D9FCFE}"/>
          </ac:spMkLst>
        </pc:spChg>
        <pc:spChg chg="mod">
          <ac:chgData name="Chen Zhaodong" userId="214136a54c8fdbad" providerId="LiveId" clId="{4A7FFDE5-2A09-1241-A626-C3D712146390}" dt="2021-10-10T17:54:00.331" v="477"/>
          <ac:spMkLst>
            <pc:docMk/>
            <pc:sldMk cId="1077465752" sldId="264"/>
            <ac:spMk id="28" creationId="{5D9C749E-E731-5941-97F3-C5BE95F61F57}"/>
          </ac:spMkLst>
        </pc:spChg>
        <pc:spChg chg="mod">
          <ac:chgData name="Chen Zhaodong" userId="214136a54c8fdbad" providerId="LiveId" clId="{4A7FFDE5-2A09-1241-A626-C3D712146390}" dt="2021-10-10T17:54:00.331" v="477"/>
          <ac:spMkLst>
            <pc:docMk/>
            <pc:sldMk cId="1077465752" sldId="264"/>
            <ac:spMk id="29" creationId="{337B9CB5-189E-1D4F-BFB3-88F4DAEAA878}"/>
          </ac:spMkLst>
        </pc:spChg>
        <pc:spChg chg="mod">
          <ac:chgData name="Chen Zhaodong" userId="214136a54c8fdbad" providerId="LiveId" clId="{4A7FFDE5-2A09-1241-A626-C3D712146390}" dt="2021-10-10T17:54:00.331" v="477"/>
          <ac:spMkLst>
            <pc:docMk/>
            <pc:sldMk cId="1077465752" sldId="264"/>
            <ac:spMk id="30" creationId="{19D4A073-E87E-B44C-9446-9B8F5BEDADC6}"/>
          </ac:spMkLst>
        </pc:spChg>
        <pc:spChg chg="mod">
          <ac:chgData name="Chen Zhaodong" userId="214136a54c8fdbad" providerId="LiveId" clId="{4A7FFDE5-2A09-1241-A626-C3D712146390}" dt="2021-10-10T17:54:00.331" v="477"/>
          <ac:spMkLst>
            <pc:docMk/>
            <pc:sldMk cId="1077465752" sldId="264"/>
            <ac:spMk id="31" creationId="{A48C74F3-FE46-C346-B05A-C23AEFB09A7C}"/>
          </ac:spMkLst>
        </pc:spChg>
        <pc:spChg chg="mod">
          <ac:chgData name="Chen Zhaodong" userId="214136a54c8fdbad" providerId="LiveId" clId="{4A7FFDE5-2A09-1241-A626-C3D712146390}" dt="2021-10-10T17:54:00.331" v="477"/>
          <ac:spMkLst>
            <pc:docMk/>
            <pc:sldMk cId="1077465752" sldId="264"/>
            <ac:spMk id="34" creationId="{5A003EDF-BB63-AE4F-8519-5C0CA75602F4}"/>
          </ac:spMkLst>
        </pc:spChg>
        <pc:spChg chg="mod">
          <ac:chgData name="Chen Zhaodong" userId="214136a54c8fdbad" providerId="LiveId" clId="{4A7FFDE5-2A09-1241-A626-C3D712146390}" dt="2021-10-10T17:54:00.331" v="477"/>
          <ac:spMkLst>
            <pc:docMk/>
            <pc:sldMk cId="1077465752" sldId="264"/>
            <ac:spMk id="36" creationId="{A3D7CC6C-F769-6A47-82E6-117815A5059A}"/>
          </ac:spMkLst>
        </pc:spChg>
        <pc:spChg chg="mod">
          <ac:chgData name="Chen Zhaodong" userId="214136a54c8fdbad" providerId="LiveId" clId="{4A7FFDE5-2A09-1241-A626-C3D712146390}" dt="2021-10-10T17:54:00.331" v="477"/>
          <ac:spMkLst>
            <pc:docMk/>
            <pc:sldMk cId="1077465752" sldId="264"/>
            <ac:spMk id="37" creationId="{16494AC2-5449-DB49-A44C-9F4038F4556F}"/>
          </ac:spMkLst>
        </pc:spChg>
        <pc:spChg chg="mod">
          <ac:chgData name="Chen Zhaodong" userId="214136a54c8fdbad" providerId="LiveId" clId="{4A7FFDE5-2A09-1241-A626-C3D712146390}" dt="2021-10-10T17:54:00.331" v="477"/>
          <ac:spMkLst>
            <pc:docMk/>
            <pc:sldMk cId="1077465752" sldId="264"/>
            <ac:spMk id="40" creationId="{2A01221E-2874-B542-AD42-7A0A29AE4A24}"/>
          </ac:spMkLst>
        </pc:spChg>
        <pc:spChg chg="mod">
          <ac:chgData name="Chen Zhaodong" userId="214136a54c8fdbad" providerId="LiveId" clId="{4A7FFDE5-2A09-1241-A626-C3D712146390}" dt="2021-10-10T17:54:00.331" v="477"/>
          <ac:spMkLst>
            <pc:docMk/>
            <pc:sldMk cId="1077465752" sldId="264"/>
            <ac:spMk id="42" creationId="{21B390A2-05BA-6940-BECE-4C509B59C510}"/>
          </ac:spMkLst>
        </pc:spChg>
        <pc:spChg chg="mod">
          <ac:chgData name="Chen Zhaodong" userId="214136a54c8fdbad" providerId="LiveId" clId="{4A7FFDE5-2A09-1241-A626-C3D712146390}" dt="2021-10-10T17:54:00.331" v="477"/>
          <ac:spMkLst>
            <pc:docMk/>
            <pc:sldMk cId="1077465752" sldId="264"/>
            <ac:spMk id="43" creationId="{F28EEF6F-7080-9E47-9505-0283D9824928}"/>
          </ac:spMkLst>
        </pc:spChg>
        <pc:spChg chg="mod">
          <ac:chgData name="Chen Zhaodong" userId="214136a54c8fdbad" providerId="LiveId" clId="{4A7FFDE5-2A09-1241-A626-C3D712146390}" dt="2021-10-10T17:54:00.331" v="477"/>
          <ac:spMkLst>
            <pc:docMk/>
            <pc:sldMk cId="1077465752" sldId="264"/>
            <ac:spMk id="44" creationId="{8472A674-1CB3-A042-BD28-650C054BE758}"/>
          </ac:spMkLst>
        </pc:spChg>
        <pc:spChg chg="mod">
          <ac:chgData name="Chen Zhaodong" userId="214136a54c8fdbad" providerId="LiveId" clId="{4A7FFDE5-2A09-1241-A626-C3D712146390}" dt="2021-10-10T17:54:00.331" v="477"/>
          <ac:spMkLst>
            <pc:docMk/>
            <pc:sldMk cId="1077465752" sldId="264"/>
            <ac:spMk id="50" creationId="{3BB25845-418A-7040-8D2A-3F68ED7B893F}"/>
          </ac:spMkLst>
        </pc:spChg>
        <pc:spChg chg="mod">
          <ac:chgData name="Chen Zhaodong" userId="214136a54c8fdbad" providerId="LiveId" clId="{4A7FFDE5-2A09-1241-A626-C3D712146390}" dt="2021-10-10T17:54:00.331" v="477"/>
          <ac:spMkLst>
            <pc:docMk/>
            <pc:sldMk cId="1077465752" sldId="264"/>
            <ac:spMk id="51" creationId="{037F64F7-A7DC-DF4A-86DF-FB2DC3AA7FA9}"/>
          </ac:spMkLst>
        </pc:spChg>
        <pc:spChg chg="mod">
          <ac:chgData name="Chen Zhaodong" userId="214136a54c8fdbad" providerId="LiveId" clId="{4A7FFDE5-2A09-1241-A626-C3D712146390}" dt="2021-10-10T17:54:00.331" v="477"/>
          <ac:spMkLst>
            <pc:docMk/>
            <pc:sldMk cId="1077465752" sldId="264"/>
            <ac:spMk id="55" creationId="{069C75E2-E7F6-2E40-B4BD-4BC55A40628A}"/>
          </ac:spMkLst>
        </pc:spChg>
        <pc:spChg chg="mod">
          <ac:chgData name="Chen Zhaodong" userId="214136a54c8fdbad" providerId="LiveId" clId="{4A7FFDE5-2A09-1241-A626-C3D712146390}" dt="2021-10-10T17:54:00.331" v="477"/>
          <ac:spMkLst>
            <pc:docMk/>
            <pc:sldMk cId="1077465752" sldId="264"/>
            <ac:spMk id="57" creationId="{AB4932F3-8F0B-524F-96E3-B57710834ED7}"/>
          </ac:spMkLst>
        </pc:spChg>
        <pc:spChg chg="mod">
          <ac:chgData name="Chen Zhaodong" userId="214136a54c8fdbad" providerId="LiveId" clId="{4A7FFDE5-2A09-1241-A626-C3D712146390}" dt="2021-10-10T17:54:00.331" v="477"/>
          <ac:spMkLst>
            <pc:docMk/>
            <pc:sldMk cId="1077465752" sldId="264"/>
            <ac:spMk id="59" creationId="{992EB059-52E2-D342-B23F-7BD9855F5E81}"/>
          </ac:spMkLst>
        </pc:spChg>
        <pc:spChg chg="mod">
          <ac:chgData name="Chen Zhaodong" userId="214136a54c8fdbad" providerId="LiveId" clId="{4A7FFDE5-2A09-1241-A626-C3D712146390}" dt="2021-10-10T17:54:00.331" v="477"/>
          <ac:spMkLst>
            <pc:docMk/>
            <pc:sldMk cId="1077465752" sldId="264"/>
            <ac:spMk id="60" creationId="{A49B6726-50B3-3C42-B360-39B77BC4CD5F}"/>
          </ac:spMkLst>
        </pc:spChg>
        <pc:spChg chg="mod">
          <ac:chgData name="Chen Zhaodong" userId="214136a54c8fdbad" providerId="LiveId" clId="{4A7FFDE5-2A09-1241-A626-C3D712146390}" dt="2021-10-10T17:54:00.331" v="477"/>
          <ac:spMkLst>
            <pc:docMk/>
            <pc:sldMk cId="1077465752" sldId="264"/>
            <ac:spMk id="61" creationId="{B714B98F-9555-6744-92FB-6AA31EB180CB}"/>
          </ac:spMkLst>
        </pc:spChg>
        <pc:spChg chg="mod">
          <ac:chgData name="Chen Zhaodong" userId="214136a54c8fdbad" providerId="LiveId" clId="{4A7FFDE5-2A09-1241-A626-C3D712146390}" dt="2021-10-10T17:54:00.331" v="477"/>
          <ac:spMkLst>
            <pc:docMk/>
            <pc:sldMk cId="1077465752" sldId="264"/>
            <ac:spMk id="62" creationId="{93E1E8B9-D9E3-4944-A8B0-AF00798256B0}"/>
          </ac:spMkLst>
        </pc:spChg>
        <pc:spChg chg="mod">
          <ac:chgData name="Chen Zhaodong" userId="214136a54c8fdbad" providerId="LiveId" clId="{4A7FFDE5-2A09-1241-A626-C3D712146390}" dt="2021-10-10T17:54:00.331" v="477"/>
          <ac:spMkLst>
            <pc:docMk/>
            <pc:sldMk cId="1077465752" sldId="264"/>
            <ac:spMk id="63" creationId="{69285372-7168-EF49-9F25-50DB069D18AA}"/>
          </ac:spMkLst>
        </pc:spChg>
        <pc:spChg chg="mod">
          <ac:chgData name="Chen Zhaodong" userId="214136a54c8fdbad" providerId="LiveId" clId="{4A7FFDE5-2A09-1241-A626-C3D712146390}" dt="2021-10-10T17:54:00.331" v="477"/>
          <ac:spMkLst>
            <pc:docMk/>
            <pc:sldMk cId="1077465752" sldId="264"/>
            <ac:spMk id="64" creationId="{A6C8FAE9-5FD2-DD4B-BA07-5F0066ECE367}"/>
          </ac:spMkLst>
        </pc:spChg>
        <pc:spChg chg="mod">
          <ac:chgData name="Chen Zhaodong" userId="214136a54c8fdbad" providerId="LiveId" clId="{4A7FFDE5-2A09-1241-A626-C3D712146390}" dt="2021-10-10T17:54:00.331" v="477"/>
          <ac:spMkLst>
            <pc:docMk/>
            <pc:sldMk cId="1077465752" sldId="264"/>
            <ac:spMk id="65" creationId="{D34168CA-8965-CC40-8C2A-04D35C698BBA}"/>
          </ac:spMkLst>
        </pc:spChg>
        <pc:spChg chg="mod">
          <ac:chgData name="Chen Zhaodong" userId="214136a54c8fdbad" providerId="LiveId" clId="{4A7FFDE5-2A09-1241-A626-C3D712146390}" dt="2021-10-10T17:54:00.331" v="477"/>
          <ac:spMkLst>
            <pc:docMk/>
            <pc:sldMk cId="1077465752" sldId="264"/>
            <ac:spMk id="66" creationId="{B8C97100-1F2E-EA47-97D9-1A034B023FED}"/>
          </ac:spMkLst>
        </pc:spChg>
        <pc:spChg chg="mod">
          <ac:chgData name="Chen Zhaodong" userId="214136a54c8fdbad" providerId="LiveId" clId="{4A7FFDE5-2A09-1241-A626-C3D712146390}" dt="2021-10-10T17:54:00.331" v="477"/>
          <ac:spMkLst>
            <pc:docMk/>
            <pc:sldMk cId="1077465752" sldId="264"/>
            <ac:spMk id="67" creationId="{5F37870F-75A5-9C4C-B4D3-56D60CE8DEDE}"/>
          </ac:spMkLst>
        </pc:spChg>
        <pc:spChg chg="mod">
          <ac:chgData name="Chen Zhaodong" userId="214136a54c8fdbad" providerId="LiveId" clId="{4A7FFDE5-2A09-1241-A626-C3D712146390}" dt="2021-10-10T17:54:00.331" v="477"/>
          <ac:spMkLst>
            <pc:docMk/>
            <pc:sldMk cId="1077465752" sldId="264"/>
            <ac:spMk id="68" creationId="{D93FBF31-38B5-BF4B-99FB-9BFF5C9EBB5A}"/>
          </ac:spMkLst>
        </pc:spChg>
        <pc:spChg chg="mod">
          <ac:chgData name="Chen Zhaodong" userId="214136a54c8fdbad" providerId="LiveId" clId="{4A7FFDE5-2A09-1241-A626-C3D712146390}" dt="2021-10-10T17:54:00.331" v="477"/>
          <ac:spMkLst>
            <pc:docMk/>
            <pc:sldMk cId="1077465752" sldId="264"/>
            <ac:spMk id="69" creationId="{48A683B0-49EC-BF4E-B269-1CF400940E6F}"/>
          </ac:spMkLst>
        </pc:spChg>
        <pc:spChg chg="mod">
          <ac:chgData name="Chen Zhaodong" userId="214136a54c8fdbad" providerId="LiveId" clId="{4A7FFDE5-2A09-1241-A626-C3D712146390}" dt="2021-10-10T17:54:00.331" v="477"/>
          <ac:spMkLst>
            <pc:docMk/>
            <pc:sldMk cId="1077465752" sldId="264"/>
            <ac:spMk id="70" creationId="{6735EEA5-C30E-764E-9E06-093C2387305A}"/>
          </ac:spMkLst>
        </pc:spChg>
        <pc:spChg chg="mod">
          <ac:chgData name="Chen Zhaodong" userId="214136a54c8fdbad" providerId="LiveId" clId="{4A7FFDE5-2A09-1241-A626-C3D712146390}" dt="2021-10-10T17:54:00.331" v="477"/>
          <ac:spMkLst>
            <pc:docMk/>
            <pc:sldMk cId="1077465752" sldId="264"/>
            <ac:spMk id="72" creationId="{638C6E97-81C2-4343-889D-2EA2EC4A6130}"/>
          </ac:spMkLst>
        </pc:spChg>
        <pc:spChg chg="mod">
          <ac:chgData name="Chen Zhaodong" userId="214136a54c8fdbad" providerId="LiveId" clId="{4A7FFDE5-2A09-1241-A626-C3D712146390}" dt="2021-10-10T17:54:00.331" v="477"/>
          <ac:spMkLst>
            <pc:docMk/>
            <pc:sldMk cId="1077465752" sldId="264"/>
            <ac:spMk id="73" creationId="{8AD4826E-948A-FD42-90BB-7F2A32B836F8}"/>
          </ac:spMkLst>
        </pc:spChg>
        <pc:spChg chg="mod">
          <ac:chgData name="Chen Zhaodong" userId="214136a54c8fdbad" providerId="LiveId" clId="{4A7FFDE5-2A09-1241-A626-C3D712146390}" dt="2021-10-10T17:54:00.331" v="477"/>
          <ac:spMkLst>
            <pc:docMk/>
            <pc:sldMk cId="1077465752" sldId="264"/>
            <ac:spMk id="74" creationId="{69F8786C-064D-204A-969B-796E7091A6CA}"/>
          </ac:spMkLst>
        </pc:spChg>
        <pc:spChg chg="mod">
          <ac:chgData name="Chen Zhaodong" userId="214136a54c8fdbad" providerId="LiveId" clId="{4A7FFDE5-2A09-1241-A626-C3D712146390}" dt="2021-10-10T17:54:00.331" v="477"/>
          <ac:spMkLst>
            <pc:docMk/>
            <pc:sldMk cId="1077465752" sldId="264"/>
            <ac:spMk id="75" creationId="{5B9E7A93-22D4-7941-B3A9-336661E0E586}"/>
          </ac:spMkLst>
        </pc:spChg>
        <pc:spChg chg="mod">
          <ac:chgData name="Chen Zhaodong" userId="214136a54c8fdbad" providerId="LiveId" clId="{4A7FFDE5-2A09-1241-A626-C3D712146390}" dt="2021-10-10T17:54:00.331" v="477"/>
          <ac:spMkLst>
            <pc:docMk/>
            <pc:sldMk cId="1077465752" sldId="264"/>
            <ac:spMk id="77" creationId="{969AF0BC-CD05-C743-B576-F5A708E0E467}"/>
          </ac:spMkLst>
        </pc:spChg>
        <pc:spChg chg="mod">
          <ac:chgData name="Chen Zhaodong" userId="214136a54c8fdbad" providerId="LiveId" clId="{4A7FFDE5-2A09-1241-A626-C3D712146390}" dt="2021-10-10T17:54:00.331" v="477"/>
          <ac:spMkLst>
            <pc:docMk/>
            <pc:sldMk cId="1077465752" sldId="264"/>
            <ac:spMk id="80" creationId="{F5F6AD60-440D-394B-94EA-3AD9B74A825C}"/>
          </ac:spMkLst>
        </pc:spChg>
        <pc:spChg chg="mod">
          <ac:chgData name="Chen Zhaodong" userId="214136a54c8fdbad" providerId="LiveId" clId="{4A7FFDE5-2A09-1241-A626-C3D712146390}" dt="2021-10-10T17:54:00.331" v="477"/>
          <ac:spMkLst>
            <pc:docMk/>
            <pc:sldMk cId="1077465752" sldId="264"/>
            <ac:spMk id="81" creationId="{7F748282-EB47-434E-A6C3-BE57960CBEE4}"/>
          </ac:spMkLst>
        </pc:spChg>
        <pc:spChg chg="mod">
          <ac:chgData name="Chen Zhaodong" userId="214136a54c8fdbad" providerId="LiveId" clId="{4A7FFDE5-2A09-1241-A626-C3D712146390}" dt="2021-10-10T17:54:00.331" v="477"/>
          <ac:spMkLst>
            <pc:docMk/>
            <pc:sldMk cId="1077465752" sldId="264"/>
            <ac:spMk id="82" creationId="{A9540D7A-B320-2046-B35D-8D734E318CC5}"/>
          </ac:spMkLst>
        </pc:spChg>
        <pc:spChg chg="mod">
          <ac:chgData name="Chen Zhaodong" userId="214136a54c8fdbad" providerId="LiveId" clId="{4A7FFDE5-2A09-1241-A626-C3D712146390}" dt="2021-10-10T17:54:00.331" v="477"/>
          <ac:spMkLst>
            <pc:docMk/>
            <pc:sldMk cId="1077465752" sldId="264"/>
            <ac:spMk id="83" creationId="{18BF2AC9-CC0C-C546-8DD2-2253C0364509}"/>
          </ac:spMkLst>
        </pc:spChg>
        <pc:spChg chg="mod">
          <ac:chgData name="Chen Zhaodong" userId="214136a54c8fdbad" providerId="LiveId" clId="{4A7FFDE5-2A09-1241-A626-C3D712146390}" dt="2021-10-10T17:54:00.331" v="477"/>
          <ac:spMkLst>
            <pc:docMk/>
            <pc:sldMk cId="1077465752" sldId="264"/>
            <ac:spMk id="84" creationId="{04EF00B3-C9D8-2747-842B-E3ED9D66D33F}"/>
          </ac:spMkLst>
        </pc:spChg>
        <pc:spChg chg="mod">
          <ac:chgData name="Chen Zhaodong" userId="214136a54c8fdbad" providerId="LiveId" clId="{4A7FFDE5-2A09-1241-A626-C3D712146390}" dt="2021-10-10T17:54:00.331" v="477"/>
          <ac:spMkLst>
            <pc:docMk/>
            <pc:sldMk cId="1077465752" sldId="264"/>
            <ac:spMk id="85" creationId="{271AB2B3-BA9A-194F-8579-7B66BF8BA433}"/>
          </ac:spMkLst>
        </pc:spChg>
        <pc:spChg chg="mod">
          <ac:chgData name="Chen Zhaodong" userId="214136a54c8fdbad" providerId="LiveId" clId="{4A7FFDE5-2A09-1241-A626-C3D712146390}" dt="2021-10-10T17:54:00.331" v="477"/>
          <ac:spMkLst>
            <pc:docMk/>
            <pc:sldMk cId="1077465752" sldId="264"/>
            <ac:spMk id="86" creationId="{1B20E2B6-1CB7-6A49-973A-28B298575DD6}"/>
          </ac:spMkLst>
        </pc:spChg>
        <pc:spChg chg="mod">
          <ac:chgData name="Chen Zhaodong" userId="214136a54c8fdbad" providerId="LiveId" clId="{4A7FFDE5-2A09-1241-A626-C3D712146390}" dt="2021-10-10T17:54:00.331" v="477"/>
          <ac:spMkLst>
            <pc:docMk/>
            <pc:sldMk cId="1077465752" sldId="264"/>
            <ac:spMk id="87" creationId="{A04CE920-CD55-DB4C-85B7-FCDFBA4835F5}"/>
          </ac:spMkLst>
        </pc:spChg>
        <pc:spChg chg="mod">
          <ac:chgData name="Chen Zhaodong" userId="214136a54c8fdbad" providerId="LiveId" clId="{4A7FFDE5-2A09-1241-A626-C3D712146390}" dt="2021-10-10T17:54:00.331" v="477"/>
          <ac:spMkLst>
            <pc:docMk/>
            <pc:sldMk cId="1077465752" sldId="264"/>
            <ac:spMk id="88" creationId="{820B7540-3550-0A40-88CD-107E013B99A1}"/>
          </ac:spMkLst>
        </pc:spChg>
        <pc:spChg chg="mod">
          <ac:chgData name="Chen Zhaodong" userId="214136a54c8fdbad" providerId="LiveId" clId="{4A7FFDE5-2A09-1241-A626-C3D712146390}" dt="2021-10-10T17:54:00.331" v="477"/>
          <ac:spMkLst>
            <pc:docMk/>
            <pc:sldMk cId="1077465752" sldId="264"/>
            <ac:spMk id="90" creationId="{FFF244A8-5CC3-E247-9392-16018A2DF579}"/>
          </ac:spMkLst>
        </pc:spChg>
        <pc:spChg chg="mod">
          <ac:chgData name="Chen Zhaodong" userId="214136a54c8fdbad" providerId="LiveId" clId="{4A7FFDE5-2A09-1241-A626-C3D712146390}" dt="2021-10-10T17:54:00.331" v="477"/>
          <ac:spMkLst>
            <pc:docMk/>
            <pc:sldMk cId="1077465752" sldId="264"/>
            <ac:spMk id="91" creationId="{93D269D5-17DA-C843-87B4-DE7349130725}"/>
          </ac:spMkLst>
        </pc:spChg>
        <pc:spChg chg="mod">
          <ac:chgData name="Chen Zhaodong" userId="214136a54c8fdbad" providerId="LiveId" clId="{4A7FFDE5-2A09-1241-A626-C3D712146390}" dt="2021-10-10T17:54:00.331" v="477"/>
          <ac:spMkLst>
            <pc:docMk/>
            <pc:sldMk cId="1077465752" sldId="264"/>
            <ac:spMk id="92" creationId="{6FD062C8-BB1A-EA48-8D3A-B45B9A265802}"/>
          </ac:spMkLst>
        </pc:spChg>
        <pc:spChg chg="mod">
          <ac:chgData name="Chen Zhaodong" userId="214136a54c8fdbad" providerId="LiveId" clId="{4A7FFDE5-2A09-1241-A626-C3D712146390}" dt="2021-10-10T17:54:00.331" v="477"/>
          <ac:spMkLst>
            <pc:docMk/>
            <pc:sldMk cId="1077465752" sldId="264"/>
            <ac:spMk id="93" creationId="{11EEF242-407E-AA47-8746-BB790B49AFF8}"/>
          </ac:spMkLst>
        </pc:spChg>
        <pc:spChg chg="mod">
          <ac:chgData name="Chen Zhaodong" userId="214136a54c8fdbad" providerId="LiveId" clId="{4A7FFDE5-2A09-1241-A626-C3D712146390}" dt="2021-10-10T17:54:00.331" v="477"/>
          <ac:spMkLst>
            <pc:docMk/>
            <pc:sldMk cId="1077465752" sldId="264"/>
            <ac:spMk id="94" creationId="{D58641AF-E161-5142-87BE-6F8FE7A563A8}"/>
          </ac:spMkLst>
        </pc:spChg>
        <pc:spChg chg="mod">
          <ac:chgData name="Chen Zhaodong" userId="214136a54c8fdbad" providerId="LiveId" clId="{4A7FFDE5-2A09-1241-A626-C3D712146390}" dt="2021-10-10T17:54:00.331" v="477"/>
          <ac:spMkLst>
            <pc:docMk/>
            <pc:sldMk cId="1077465752" sldId="264"/>
            <ac:spMk id="95" creationId="{AF689086-44D8-3A4C-8CCA-72BFA65BE3A2}"/>
          </ac:spMkLst>
        </pc:spChg>
        <pc:spChg chg="mod">
          <ac:chgData name="Chen Zhaodong" userId="214136a54c8fdbad" providerId="LiveId" clId="{4A7FFDE5-2A09-1241-A626-C3D712146390}" dt="2021-10-10T17:54:00.331" v="477"/>
          <ac:spMkLst>
            <pc:docMk/>
            <pc:sldMk cId="1077465752" sldId="264"/>
            <ac:spMk id="97" creationId="{58627D76-2001-DD44-83E8-8E2BF1E91BD2}"/>
          </ac:spMkLst>
        </pc:spChg>
        <pc:spChg chg="mod">
          <ac:chgData name="Chen Zhaodong" userId="214136a54c8fdbad" providerId="LiveId" clId="{4A7FFDE5-2A09-1241-A626-C3D712146390}" dt="2021-10-10T17:54:00.331" v="477"/>
          <ac:spMkLst>
            <pc:docMk/>
            <pc:sldMk cId="1077465752" sldId="264"/>
            <ac:spMk id="98" creationId="{DBC48422-E838-9F43-A2D1-770E942C24C2}"/>
          </ac:spMkLst>
        </pc:spChg>
        <pc:spChg chg="mod">
          <ac:chgData name="Chen Zhaodong" userId="214136a54c8fdbad" providerId="LiveId" clId="{4A7FFDE5-2A09-1241-A626-C3D712146390}" dt="2021-10-10T17:54:00.331" v="477"/>
          <ac:spMkLst>
            <pc:docMk/>
            <pc:sldMk cId="1077465752" sldId="264"/>
            <ac:spMk id="99" creationId="{FA7DE9B8-4F1D-9C41-869C-64DB7ADFF5A0}"/>
          </ac:spMkLst>
        </pc:spChg>
        <pc:spChg chg="mod">
          <ac:chgData name="Chen Zhaodong" userId="214136a54c8fdbad" providerId="LiveId" clId="{4A7FFDE5-2A09-1241-A626-C3D712146390}" dt="2021-10-10T17:54:00.331" v="477"/>
          <ac:spMkLst>
            <pc:docMk/>
            <pc:sldMk cId="1077465752" sldId="264"/>
            <ac:spMk id="100" creationId="{B6BB4C16-3D1E-3940-9E2B-7CE3799CD315}"/>
          </ac:spMkLst>
        </pc:spChg>
        <pc:spChg chg="mod">
          <ac:chgData name="Chen Zhaodong" userId="214136a54c8fdbad" providerId="LiveId" clId="{4A7FFDE5-2A09-1241-A626-C3D712146390}" dt="2021-10-10T17:54:00.331" v="477"/>
          <ac:spMkLst>
            <pc:docMk/>
            <pc:sldMk cId="1077465752" sldId="264"/>
            <ac:spMk id="101" creationId="{F2922653-AD9C-9143-B739-DA2F009A6C08}"/>
          </ac:spMkLst>
        </pc:spChg>
        <pc:spChg chg="mod">
          <ac:chgData name="Chen Zhaodong" userId="214136a54c8fdbad" providerId="LiveId" clId="{4A7FFDE5-2A09-1241-A626-C3D712146390}" dt="2021-10-10T17:54:00.331" v="477"/>
          <ac:spMkLst>
            <pc:docMk/>
            <pc:sldMk cId="1077465752" sldId="264"/>
            <ac:spMk id="102" creationId="{388254C5-51CC-3D4A-8591-6D0F034491D6}"/>
          </ac:spMkLst>
        </pc:spChg>
        <pc:spChg chg="mod">
          <ac:chgData name="Chen Zhaodong" userId="214136a54c8fdbad" providerId="LiveId" clId="{4A7FFDE5-2A09-1241-A626-C3D712146390}" dt="2021-10-10T17:54:00.331" v="477"/>
          <ac:spMkLst>
            <pc:docMk/>
            <pc:sldMk cId="1077465752" sldId="264"/>
            <ac:spMk id="104" creationId="{D279BCF7-99A4-664D-804C-29FA1C272AC5}"/>
          </ac:spMkLst>
        </pc:spChg>
        <pc:spChg chg="mod">
          <ac:chgData name="Chen Zhaodong" userId="214136a54c8fdbad" providerId="LiveId" clId="{4A7FFDE5-2A09-1241-A626-C3D712146390}" dt="2021-10-10T17:54:00.331" v="477"/>
          <ac:spMkLst>
            <pc:docMk/>
            <pc:sldMk cId="1077465752" sldId="264"/>
            <ac:spMk id="105" creationId="{C837D195-7ABB-054D-857E-477F350778A7}"/>
          </ac:spMkLst>
        </pc:spChg>
        <pc:spChg chg="mod">
          <ac:chgData name="Chen Zhaodong" userId="214136a54c8fdbad" providerId="LiveId" clId="{4A7FFDE5-2A09-1241-A626-C3D712146390}" dt="2021-10-10T17:54:00.331" v="477"/>
          <ac:spMkLst>
            <pc:docMk/>
            <pc:sldMk cId="1077465752" sldId="264"/>
            <ac:spMk id="106" creationId="{F596B54F-0879-0B46-AF90-80D91FC91912}"/>
          </ac:spMkLst>
        </pc:spChg>
        <pc:spChg chg="mod">
          <ac:chgData name="Chen Zhaodong" userId="214136a54c8fdbad" providerId="LiveId" clId="{4A7FFDE5-2A09-1241-A626-C3D712146390}" dt="2021-10-10T17:54:00.331" v="477"/>
          <ac:spMkLst>
            <pc:docMk/>
            <pc:sldMk cId="1077465752" sldId="264"/>
            <ac:spMk id="107" creationId="{85B5882E-2DC5-434B-B1B2-1D6BC9FC1C8D}"/>
          </ac:spMkLst>
        </pc:spChg>
        <pc:spChg chg="mod">
          <ac:chgData name="Chen Zhaodong" userId="214136a54c8fdbad" providerId="LiveId" clId="{4A7FFDE5-2A09-1241-A626-C3D712146390}" dt="2021-10-10T17:54:00.331" v="477"/>
          <ac:spMkLst>
            <pc:docMk/>
            <pc:sldMk cId="1077465752" sldId="264"/>
            <ac:spMk id="108" creationId="{DADC161C-C210-DB40-BB15-DDF9897E7503}"/>
          </ac:spMkLst>
        </pc:spChg>
        <pc:spChg chg="mod">
          <ac:chgData name="Chen Zhaodong" userId="214136a54c8fdbad" providerId="LiveId" clId="{4A7FFDE5-2A09-1241-A626-C3D712146390}" dt="2021-10-10T17:54:00.331" v="477"/>
          <ac:spMkLst>
            <pc:docMk/>
            <pc:sldMk cId="1077465752" sldId="264"/>
            <ac:spMk id="109" creationId="{76C4F2A1-5255-9F45-B727-2C408CF418F4}"/>
          </ac:spMkLst>
        </pc:spChg>
        <pc:spChg chg="mod">
          <ac:chgData name="Chen Zhaodong" userId="214136a54c8fdbad" providerId="LiveId" clId="{4A7FFDE5-2A09-1241-A626-C3D712146390}" dt="2021-10-10T17:54:00.331" v="477"/>
          <ac:spMkLst>
            <pc:docMk/>
            <pc:sldMk cId="1077465752" sldId="264"/>
            <ac:spMk id="110" creationId="{7A2F45F1-74C4-D244-91AE-2044F96124E9}"/>
          </ac:spMkLst>
        </pc:spChg>
        <pc:spChg chg="mod">
          <ac:chgData name="Chen Zhaodong" userId="214136a54c8fdbad" providerId="LiveId" clId="{4A7FFDE5-2A09-1241-A626-C3D712146390}" dt="2021-10-10T17:54:00.331" v="477"/>
          <ac:spMkLst>
            <pc:docMk/>
            <pc:sldMk cId="1077465752" sldId="264"/>
            <ac:spMk id="111" creationId="{E07C2240-C8F7-8F43-AFEA-9246E64526C2}"/>
          </ac:spMkLst>
        </pc:spChg>
        <pc:spChg chg="mod">
          <ac:chgData name="Chen Zhaodong" userId="214136a54c8fdbad" providerId="LiveId" clId="{4A7FFDE5-2A09-1241-A626-C3D712146390}" dt="2021-10-10T17:54:00.331" v="477"/>
          <ac:spMkLst>
            <pc:docMk/>
            <pc:sldMk cId="1077465752" sldId="264"/>
            <ac:spMk id="112" creationId="{8CDC24CF-B2FC-EE44-B813-BB9ACF701BB2}"/>
          </ac:spMkLst>
        </pc:spChg>
        <pc:spChg chg="mod">
          <ac:chgData name="Chen Zhaodong" userId="214136a54c8fdbad" providerId="LiveId" clId="{4A7FFDE5-2A09-1241-A626-C3D712146390}" dt="2021-10-10T17:54:00.331" v="477"/>
          <ac:spMkLst>
            <pc:docMk/>
            <pc:sldMk cId="1077465752" sldId="264"/>
            <ac:spMk id="113" creationId="{F8FA1742-A689-254A-A686-6A76ACDE2A17}"/>
          </ac:spMkLst>
        </pc:spChg>
        <pc:spChg chg="mod">
          <ac:chgData name="Chen Zhaodong" userId="214136a54c8fdbad" providerId="LiveId" clId="{4A7FFDE5-2A09-1241-A626-C3D712146390}" dt="2021-10-10T17:54:00.331" v="477"/>
          <ac:spMkLst>
            <pc:docMk/>
            <pc:sldMk cId="1077465752" sldId="264"/>
            <ac:spMk id="114" creationId="{6AB1B5DB-BD23-5D4B-8814-36143CA997E3}"/>
          </ac:spMkLst>
        </pc:spChg>
        <pc:spChg chg="mod">
          <ac:chgData name="Chen Zhaodong" userId="214136a54c8fdbad" providerId="LiveId" clId="{4A7FFDE5-2A09-1241-A626-C3D712146390}" dt="2021-10-10T17:54:00.331" v="477"/>
          <ac:spMkLst>
            <pc:docMk/>
            <pc:sldMk cId="1077465752" sldId="264"/>
            <ac:spMk id="115" creationId="{B6AEF2DC-6717-F642-BDDC-02C4EFD45A99}"/>
          </ac:spMkLst>
        </pc:spChg>
        <pc:spChg chg="mod">
          <ac:chgData name="Chen Zhaodong" userId="214136a54c8fdbad" providerId="LiveId" clId="{4A7FFDE5-2A09-1241-A626-C3D712146390}" dt="2021-10-10T17:54:00.331" v="477"/>
          <ac:spMkLst>
            <pc:docMk/>
            <pc:sldMk cId="1077465752" sldId="264"/>
            <ac:spMk id="116" creationId="{34E187C4-8C12-264E-B330-596045F2F2EB}"/>
          </ac:spMkLst>
        </pc:spChg>
        <pc:spChg chg="mod">
          <ac:chgData name="Chen Zhaodong" userId="214136a54c8fdbad" providerId="LiveId" clId="{4A7FFDE5-2A09-1241-A626-C3D712146390}" dt="2021-10-10T17:54:00.331" v="477"/>
          <ac:spMkLst>
            <pc:docMk/>
            <pc:sldMk cId="1077465752" sldId="264"/>
            <ac:spMk id="117" creationId="{CA58537E-B0BF-9E4A-9865-3D0ADD631D2A}"/>
          </ac:spMkLst>
        </pc:spChg>
        <pc:spChg chg="mod">
          <ac:chgData name="Chen Zhaodong" userId="214136a54c8fdbad" providerId="LiveId" clId="{4A7FFDE5-2A09-1241-A626-C3D712146390}" dt="2021-10-10T17:54:00.331" v="477"/>
          <ac:spMkLst>
            <pc:docMk/>
            <pc:sldMk cId="1077465752" sldId="264"/>
            <ac:spMk id="118" creationId="{8DEC6D07-D775-B94F-9965-06A8343A4E17}"/>
          </ac:spMkLst>
        </pc:spChg>
        <pc:spChg chg="mod">
          <ac:chgData name="Chen Zhaodong" userId="214136a54c8fdbad" providerId="LiveId" clId="{4A7FFDE5-2A09-1241-A626-C3D712146390}" dt="2021-10-10T17:54:00.331" v="477"/>
          <ac:spMkLst>
            <pc:docMk/>
            <pc:sldMk cId="1077465752" sldId="264"/>
            <ac:spMk id="119" creationId="{5B3F6A08-8E63-5C49-8830-E34BC6EC2393}"/>
          </ac:spMkLst>
        </pc:spChg>
        <pc:spChg chg="mod">
          <ac:chgData name="Chen Zhaodong" userId="214136a54c8fdbad" providerId="LiveId" clId="{4A7FFDE5-2A09-1241-A626-C3D712146390}" dt="2021-10-10T17:54:00.331" v="477"/>
          <ac:spMkLst>
            <pc:docMk/>
            <pc:sldMk cId="1077465752" sldId="264"/>
            <ac:spMk id="120" creationId="{F54BECFD-8036-9D4C-BDAD-FABE832EB395}"/>
          </ac:spMkLst>
        </pc:spChg>
        <pc:spChg chg="mod">
          <ac:chgData name="Chen Zhaodong" userId="214136a54c8fdbad" providerId="LiveId" clId="{4A7FFDE5-2A09-1241-A626-C3D712146390}" dt="2021-10-10T17:54:00.331" v="477"/>
          <ac:spMkLst>
            <pc:docMk/>
            <pc:sldMk cId="1077465752" sldId="264"/>
            <ac:spMk id="121" creationId="{492A9925-E6DE-1F4D-A47D-2BAFB03C1B4E}"/>
          </ac:spMkLst>
        </pc:spChg>
        <pc:spChg chg="mod">
          <ac:chgData name="Chen Zhaodong" userId="214136a54c8fdbad" providerId="LiveId" clId="{4A7FFDE5-2A09-1241-A626-C3D712146390}" dt="2021-10-10T17:54:00.331" v="477"/>
          <ac:spMkLst>
            <pc:docMk/>
            <pc:sldMk cId="1077465752" sldId="264"/>
            <ac:spMk id="124" creationId="{284FD5B8-0A52-DC42-B7A0-076F9EB136E5}"/>
          </ac:spMkLst>
        </pc:spChg>
        <pc:spChg chg="mod">
          <ac:chgData name="Chen Zhaodong" userId="214136a54c8fdbad" providerId="LiveId" clId="{4A7FFDE5-2A09-1241-A626-C3D712146390}" dt="2021-10-10T17:54:00.331" v="477"/>
          <ac:spMkLst>
            <pc:docMk/>
            <pc:sldMk cId="1077465752" sldId="264"/>
            <ac:spMk id="125" creationId="{454D41EC-1608-4E4A-A94B-E4C741B73B95}"/>
          </ac:spMkLst>
        </pc:spChg>
        <pc:spChg chg="mod">
          <ac:chgData name="Chen Zhaodong" userId="214136a54c8fdbad" providerId="LiveId" clId="{4A7FFDE5-2A09-1241-A626-C3D712146390}" dt="2021-10-10T17:54:00.331" v="477"/>
          <ac:spMkLst>
            <pc:docMk/>
            <pc:sldMk cId="1077465752" sldId="264"/>
            <ac:spMk id="126" creationId="{55FC4C0C-9267-3C4E-B3E2-8E10A458CE60}"/>
          </ac:spMkLst>
        </pc:spChg>
        <pc:spChg chg="mod">
          <ac:chgData name="Chen Zhaodong" userId="214136a54c8fdbad" providerId="LiveId" clId="{4A7FFDE5-2A09-1241-A626-C3D712146390}" dt="2021-10-10T17:54:00.331" v="477"/>
          <ac:spMkLst>
            <pc:docMk/>
            <pc:sldMk cId="1077465752" sldId="264"/>
            <ac:spMk id="127" creationId="{4173CDB2-F25C-9E4F-A7A1-7F5BD30AD916}"/>
          </ac:spMkLst>
        </pc:spChg>
        <pc:spChg chg="mod">
          <ac:chgData name="Chen Zhaodong" userId="214136a54c8fdbad" providerId="LiveId" clId="{4A7FFDE5-2A09-1241-A626-C3D712146390}" dt="2021-10-10T17:54:00.331" v="477"/>
          <ac:spMkLst>
            <pc:docMk/>
            <pc:sldMk cId="1077465752" sldId="264"/>
            <ac:spMk id="128" creationId="{850D732F-84B3-B245-B77C-ADE4CB9E50FB}"/>
          </ac:spMkLst>
        </pc:spChg>
        <pc:spChg chg="mod">
          <ac:chgData name="Chen Zhaodong" userId="214136a54c8fdbad" providerId="LiveId" clId="{4A7FFDE5-2A09-1241-A626-C3D712146390}" dt="2021-10-10T17:54:00.331" v="477"/>
          <ac:spMkLst>
            <pc:docMk/>
            <pc:sldMk cId="1077465752" sldId="264"/>
            <ac:spMk id="129" creationId="{736A54A6-B0F8-3542-BAA6-B80E8343547F}"/>
          </ac:spMkLst>
        </pc:spChg>
        <pc:spChg chg="mod">
          <ac:chgData name="Chen Zhaodong" userId="214136a54c8fdbad" providerId="LiveId" clId="{4A7FFDE5-2A09-1241-A626-C3D712146390}" dt="2021-10-10T17:54:00.331" v="477"/>
          <ac:spMkLst>
            <pc:docMk/>
            <pc:sldMk cId="1077465752" sldId="264"/>
            <ac:spMk id="130" creationId="{F3D5DB27-4789-204A-B6BC-1AA552E4C331}"/>
          </ac:spMkLst>
        </pc:spChg>
        <pc:spChg chg="mod">
          <ac:chgData name="Chen Zhaodong" userId="214136a54c8fdbad" providerId="LiveId" clId="{4A7FFDE5-2A09-1241-A626-C3D712146390}" dt="2021-10-10T17:54:00.331" v="477"/>
          <ac:spMkLst>
            <pc:docMk/>
            <pc:sldMk cId="1077465752" sldId="264"/>
            <ac:spMk id="131" creationId="{CEE34C80-4B50-E84A-910B-DA0D3FDDF772}"/>
          </ac:spMkLst>
        </pc:spChg>
        <pc:spChg chg="mod">
          <ac:chgData name="Chen Zhaodong" userId="214136a54c8fdbad" providerId="LiveId" clId="{4A7FFDE5-2A09-1241-A626-C3D712146390}" dt="2021-10-10T17:54:00.331" v="477"/>
          <ac:spMkLst>
            <pc:docMk/>
            <pc:sldMk cId="1077465752" sldId="264"/>
            <ac:spMk id="132" creationId="{CA480BBD-ABE2-DE42-8653-4DFD95F90341}"/>
          </ac:spMkLst>
        </pc:spChg>
        <pc:spChg chg="mod">
          <ac:chgData name="Chen Zhaodong" userId="214136a54c8fdbad" providerId="LiveId" clId="{4A7FFDE5-2A09-1241-A626-C3D712146390}" dt="2021-10-10T17:54:00.331" v="477"/>
          <ac:spMkLst>
            <pc:docMk/>
            <pc:sldMk cId="1077465752" sldId="264"/>
            <ac:spMk id="133" creationId="{CC56AC29-D13A-BB46-95F6-3797CD5915EA}"/>
          </ac:spMkLst>
        </pc:spChg>
        <pc:spChg chg="mod">
          <ac:chgData name="Chen Zhaodong" userId="214136a54c8fdbad" providerId="LiveId" clId="{4A7FFDE5-2A09-1241-A626-C3D712146390}" dt="2021-10-10T17:54:00.331" v="477"/>
          <ac:spMkLst>
            <pc:docMk/>
            <pc:sldMk cId="1077465752" sldId="264"/>
            <ac:spMk id="134" creationId="{F06452DD-2D3D-1943-99D4-F241A8B38A7D}"/>
          </ac:spMkLst>
        </pc:spChg>
        <pc:spChg chg="mod">
          <ac:chgData name="Chen Zhaodong" userId="214136a54c8fdbad" providerId="LiveId" clId="{4A7FFDE5-2A09-1241-A626-C3D712146390}" dt="2021-10-10T17:54:00.331" v="477"/>
          <ac:spMkLst>
            <pc:docMk/>
            <pc:sldMk cId="1077465752" sldId="264"/>
            <ac:spMk id="135" creationId="{81C79FD7-2204-2946-86FB-6AA71EAF4272}"/>
          </ac:spMkLst>
        </pc:spChg>
        <pc:spChg chg="mod">
          <ac:chgData name="Chen Zhaodong" userId="214136a54c8fdbad" providerId="LiveId" clId="{4A7FFDE5-2A09-1241-A626-C3D712146390}" dt="2021-10-10T17:54:00.331" v="477"/>
          <ac:spMkLst>
            <pc:docMk/>
            <pc:sldMk cId="1077465752" sldId="264"/>
            <ac:spMk id="136" creationId="{3F386FF5-1B21-224B-B074-01967975A1A0}"/>
          </ac:spMkLst>
        </pc:spChg>
        <pc:spChg chg="mod">
          <ac:chgData name="Chen Zhaodong" userId="214136a54c8fdbad" providerId="LiveId" clId="{4A7FFDE5-2A09-1241-A626-C3D712146390}" dt="2021-10-10T17:54:00.331" v="477"/>
          <ac:spMkLst>
            <pc:docMk/>
            <pc:sldMk cId="1077465752" sldId="264"/>
            <ac:spMk id="137" creationId="{410BB9DA-0873-D740-BBC8-72739A895429}"/>
          </ac:spMkLst>
        </pc:spChg>
        <pc:spChg chg="mod">
          <ac:chgData name="Chen Zhaodong" userId="214136a54c8fdbad" providerId="LiveId" clId="{4A7FFDE5-2A09-1241-A626-C3D712146390}" dt="2021-10-10T17:54:00.331" v="477"/>
          <ac:spMkLst>
            <pc:docMk/>
            <pc:sldMk cId="1077465752" sldId="264"/>
            <ac:spMk id="138" creationId="{B97A1273-36D0-EE42-B76F-390300003B7A}"/>
          </ac:spMkLst>
        </pc:spChg>
        <pc:spChg chg="mod">
          <ac:chgData name="Chen Zhaodong" userId="214136a54c8fdbad" providerId="LiveId" clId="{4A7FFDE5-2A09-1241-A626-C3D712146390}" dt="2021-10-10T17:54:00.331" v="477"/>
          <ac:spMkLst>
            <pc:docMk/>
            <pc:sldMk cId="1077465752" sldId="264"/>
            <ac:spMk id="139" creationId="{A389FAB8-E50C-6645-8F9C-51B35E63D844}"/>
          </ac:spMkLst>
        </pc:spChg>
        <pc:spChg chg="mod">
          <ac:chgData name="Chen Zhaodong" userId="214136a54c8fdbad" providerId="LiveId" clId="{4A7FFDE5-2A09-1241-A626-C3D712146390}" dt="2021-10-10T17:54:00.331" v="477"/>
          <ac:spMkLst>
            <pc:docMk/>
            <pc:sldMk cId="1077465752" sldId="264"/>
            <ac:spMk id="142" creationId="{A89EA1AE-1606-8E40-9150-C1C6DD5478D5}"/>
          </ac:spMkLst>
        </pc:spChg>
        <pc:spChg chg="mod">
          <ac:chgData name="Chen Zhaodong" userId="214136a54c8fdbad" providerId="LiveId" clId="{4A7FFDE5-2A09-1241-A626-C3D712146390}" dt="2021-10-10T17:54:00.331" v="477"/>
          <ac:spMkLst>
            <pc:docMk/>
            <pc:sldMk cId="1077465752" sldId="264"/>
            <ac:spMk id="143" creationId="{BE5C7FF7-A8CC-5149-93F2-C1984DB969D8}"/>
          </ac:spMkLst>
        </pc:spChg>
        <pc:spChg chg="mod">
          <ac:chgData name="Chen Zhaodong" userId="214136a54c8fdbad" providerId="LiveId" clId="{4A7FFDE5-2A09-1241-A626-C3D712146390}" dt="2021-10-10T17:54:00.331" v="477"/>
          <ac:spMkLst>
            <pc:docMk/>
            <pc:sldMk cId="1077465752" sldId="264"/>
            <ac:spMk id="144" creationId="{F6B7756A-2AF8-9A4A-BC17-139B79AA18EE}"/>
          </ac:spMkLst>
        </pc:spChg>
        <pc:spChg chg="mod">
          <ac:chgData name="Chen Zhaodong" userId="214136a54c8fdbad" providerId="LiveId" clId="{4A7FFDE5-2A09-1241-A626-C3D712146390}" dt="2021-10-10T17:54:00.331" v="477"/>
          <ac:spMkLst>
            <pc:docMk/>
            <pc:sldMk cId="1077465752" sldId="264"/>
            <ac:spMk id="145" creationId="{C95A6900-B0E3-1E4F-BC0D-ED07CF30E513}"/>
          </ac:spMkLst>
        </pc:spChg>
        <pc:spChg chg="mod">
          <ac:chgData name="Chen Zhaodong" userId="214136a54c8fdbad" providerId="LiveId" clId="{4A7FFDE5-2A09-1241-A626-C3D712146390}" dt="2021-10-10T17:54:00.331" v="477"/>
          <ac:spMkLst>
            <pc:docMk/>
            <pc:sldMk cId="1077465752" sldId="264"/>
            <ac:spMk id="146" creationId="{8B5C1B45-CE61-0F49-85D8-128AD153394C}"/>
          </ac:spMkLst>
        </pc:spChg>
        <pc:spChg chg="mod">
          <ac:chgData name="Chen Zhaodong" userId="214136a54c8fdbad" providerId="LiveId" clId="{4A7FFDE5-2A09-1241-A626-C3D712146390}" dt="2021-10-10T17:54:00.331" v="477"/>
          <ac:spMkLst>
            <pc:docMk/>
            <pc:sldMk cId="1077465752" sldId="264"/>
            <ac:spMk id="147" creationId="{69BDCEBD-4C3C-034D-8303-07E00F0563E3}"/>
          </ac:spMkLst>
        </pc:spChg>
        <pc:spChg chg="mod">
          <ac:chgData name="Chen Zhaodong" userId="214136a54c8fdbad" providerId="LiveId" clId="{4A7FFDE5-2A09-1241-A626-C3D712146390}" dt="2021-10-10T17:54:00.331" v="477"/>
          <ac:spMkLst>
            <pc:docMk/>
            <pc:sldMk cId="1077465752" sldId="264"/>
            <ac:spMk id="148" creationId="{E2BC309F-DEE0-E94E-9E20-5C3B22D66D8A}"/>
          </ac:spMkLst>
        </pc:spChg>
        <pc:spChg chg="mod">
          <ac:chgData name="Chen Zhaodong" userId="214136a54c8fdbad" providerId="LiveId" clId="{4A7FFDE5-2A09-1241-A626-C3D712146390}" dt="2021-10-10T17:54:00.331" v="477"/>
          <ac:spMkLst>
            <pc:docMk/>
            <pc:sldMk cId="1077465752" sldId="264"/>
            <ac:spMk id="149" creationId="{73A068B2-2130-2F40-A36A-D20CFACEA313}"/>
          </ac:spMkLst>
        </pc:spChg>
        <pc:spChg chg="mod">
          <ac:chgData name="Chen Zhaodong" userId="214136a54c8fdbad" providerId="LiveId" clId="{4A7FFDE5-2A09-1241-A626-C3D712146390}" dt="2021-10-10T17:54:00.331" v="477"/>
          <ac:spMkLst>
            <pc:docMk/>
            <pc:sldMk cId="1077465752" sldId="264"/>
            <ac:spMk id="150" creationId="{4D093F6C-6325-AD44-9C85-39895D3134C8}"/>
          </ac:spMkLst>
        </pc:spChg>
        <pc:spChg chg="mod">
          <ac:chgData name="Chen Zhaodong" userId="214136a54c8fdbad" providerId="LiveId" clId="{4A7FFDE5-2A09-1241-A626-C3D712146390}" dt="2021-10-10T17:54:00.331" v="477"/>
          <ac:spMkLst>
            <pc:docMk/>
            <pc:sldMk cId="1077465752" sldId="264"/>
            <ac:spMk id="151" creationId="{9B54FB78-1D97-5045-B56B-CEB42A62D7B1}"/>
          </ac:spMkLst>
        </pc:spChg>
        <pc:spChg chg="mod">
          <ac:chgData name="Chen Zhaodong" userId="214136a54c8fdbad" providerId="LiveId" clId="{4A7FFDE5-2A09-1241-A626-C3D712146390}" dt="2021-10-10T17:54:00.331" v="477"/>
          <ac:spMkLst>
            <pc:docMk/>
            <pc:sldMk cId="1077465752" sldId="264"/>
            <ac:spMk id="154" creationId="{047C8EA6-46FB-124D-954F-9B76F68D1060}"/>
          </ac:spMkLst>
        </pc:spChg>
        <pc:spChg chg="mod">
          <ac:chgData name="Chen Zhaodong" userId="214136a54c8fdbad" providerId="LiveId" clId="{4A7FFDE5-2A09-1241-A626-C3D712146390}" dt="2021-10-10T17:54:00.331" v="477"/>
          <ac:spMkLst>
            <pc:docMk/>
            <pc:sldMk cId="1077465752" sldId="264"/>
            <ac:spMk id="155" creationId="{93C96FDC-44BB-A040-8FAD-88B5C494E79A}"/>
          </ac:spMkLst>
        </pc:spChg>
        <pc:spChg chg="mod">
          <ac:chgData name="Chen Zhaodong" userId="214136a54c8fdbad" providerId="LiveId" clId="{4A7FFDE5-2A09-1241-A626-C3D712146390}" dt="2021-10-10T17:54:00.331" v="477"/>
          <ac:spMkLst>
            <pc:docMk/>
            <pc:sldMk cId="1077465752" sldId="264"/>
            <ac:spMk id="156" creationId="{AFA2400D-12AE-2B43-8FD7-5DBDE957079B}"/>
          </ac:spMkLst>
        </pc:spChg>
        <pc:spChg chg="mod">
          <ac:chgData name="Chen Zhaodong" userId="214136a54c8fdbad" providerId="LiveId" clId="{4A7FFDE5-2A09-1241-A626-C3D712146390}" dt="2021-10-10T17:54:00.331" v="477"/>
          <ac:spMkLst>
            <pc:docMk/>
            <pc:sldMk cId="1077465752" sldId="264"/>
            <ac:spMk id="157" creationId="{861A62E7-1A4B-D643-AF99-C6DA11E8F243}"/>
          </ac:spMkLst>
        </pc:spChg>
        <pc:spChg chg="mod">
          <ac:chgData name="Chen Zhaodong" userId="214136a54c8fdbad" providerId="LiveId" clId="{4A7FFDE5-2A09-1241-A626-C3D712146390}" dt="2021-10-10T17:54:00.331" v="477"/>
          <ac:spMkLst>
            <pc:docMk/>
            <pc:sldMk cId="1077465752" sldId="264"/>
            <ac:spMk id="158" creationId="{0BEC4968-A6C3-6B4B-B7FC-A88865F3D95B}"/>
          </ac:spMkLst>
        </pc:spChg>
        <pc:spChg chg="mod">
          <ac:chgData name="Chen Zhaodong" userId="214136a54c8fdbad" providerId="LiveId" clId="{4A7FFDE5-2A09-1241-A626-C3D712146390}" dt="2021-10-10T17:54:00.331" v="477"/>
          <ac:spMkLst>
            <pc:docMk/>
            <pc:sldMk cId="1077465752" sldId="264"/>
            <ac:spMk id="159" creationId="{F7DA5BD7-C266-AD48-B41B-A4A47519BE83}"/>
          </ac:spMkLst>
        </pc:spChg>
        <pc:spChg chg="mod">
          <ac:chgData name="Chen Zhaodong" userId="214136a54c8fdbad" providerId="LiveId" clId="{4A7FFDE5-2A09-1241-A626-C3D712146390}" dt="2021-10-10T17:54:00.331" v="477"/>
          <ac:spMkLst>
            <pc:docMk/>
            <pc:sldMk cId="1077465752" sldId="264"/>
            <ac:spMk id="160" creationId="{2A0FA612-36EB-8941-A698-BBE6F60B60A1}"/>
          </ac:spMkLst>
        </pc:spChg>
        <pc:spChg chg="mod">
          <ac:chgData name="Chen Zhaodong" userId="214136a54c8fdbad" providerId="LiveId" clId="{4A7FFDE5-2A09-1241-A626-C3D712146390}" dt="2021-10-10T17:54:00.331" v="477"/>
          <ac:spMkLst>
            <pc:docMk/>
            <pc:sldMk cId="1077465752" sldId="264"/>
            <ac:spMk id="162" creationId="{8469D2AA-3027-D949-9141-C7EF38D92A99}"/>
          </ac:spMkLst>
        </pc:spChg>
        <pc:spChg chg="mod">
          <ac:chgData name="Chen Zhaodong" userId="214136a54c8fdbad" providerId="LiveId" clId="{4A7FFDE5-2A09-1241-A626-C3D712146390}" dt="2021-10-10T17:54:00.331" v="477"/>
          <ac:spMkLst>
            <pc:docMk/>
            <pc:sldMk cId="1077465752" sldId="264"/>
            <ac:spMk id="163" creationId="{49D4AA02-F68E-BF4A-A90C-2021A6E7599C}"/>
          </ac:spMkLst>
        </pc:spChg>
        <pc:spChg chg="mod">
          <ac:chgData name="Chen Zhaodong" userId="214136a54c8fdbad" providerId="LiveId" clId="{4A7FFDE5-2A09-1241-A626-C3D712146390}" dt="2021-10-10T17:54:00.331" v="477"/>
          <ac:spMkLst>
            <pc:docMk/>
            <pc:sldMk cId="1077465752" sldId="264"/>
            <ac:spMk id="164" creationId="{34A8E6B5-AFBA-E546-A59D-FD46B32CB10D}"/>
          </ac:spMkLst>
        </pc:spChg>
        <pc:spChg chg="mod">
          <ac:chgData name="Chen Zhaodong" userId="214136a54c8fdbad" providerId="LiveId" clId="{4A7FFDE5-2A09-1241-A626-C3D712146390}" dt="2021-10-10T17:54:00.331" v="477"/>
          <ac:spMkLst>
            <pc:docMk/>
            <pc:sldMk cId="1077465752" sldId="264"/>
            <ac:spMk id="165" creationId="{9D5CA01F-4C1B-984A-A2ED-744E70C5E3BC}"/>
          </ac:spMkLst>
        </pc:spChg>
        <pc:spChg chg="mod">
          <ac:chgData name="Chen Zhaodong" userId="214136a54c8fdbad" providerId="LiveId" clId="{4A7FFDE5-2A09-1241-A626-C3D712146390}" dt="2021-10-10T17:54:00.331" v="477"/>
          <ac:spMkLst>
            <pc:docMk/>
            <pc:sldMk cId="1077465752" sldId="264"/>
            <ac:spMk id="166" creationId="{9763C3BE-3581-B44D-8691-0C5E66F5BD2C}"/>
          </ac:spMkLst>
        </pc:spChg>
        <pc:spChg chg="mod">
          <ac:chgData name="Chen Zhaodong" userId="214136a54c8fdbad" providerId="LiveId" clId="{4A7FFDE5-2A09-1241-A626-C3D712146390}" dt="2021-10-10T17:54:00.331" v="477"/>
          <ac:spMkLst>
            <pc:docMk/>
            <pc:sldMk cId="1077465752" sldId="264"/>
            <ac:spMk id="168" creationId="{2897B896-DF4E-7B4A-956F-2A421CAC5CE2}"/>
          </ac:spMkLst>
        </pc:spChg>
        <pc:spChg chg="mod">
          <ac:chgData name="Chen Zhaodong" userId="214136a54c8fdbad" providerId="LiveId" clId="{4A7FFDE5-2A09-1241-A626-C3D712146390}" dt="2021-10-10T17:54:00.331" v="477"/>
          <ac:spMkLst>
            <pc:docMk/>
            <pc:sldMk cId="1077465752" sldId="264"/>
            <ac:spMk id="169" creationId="{D8138F6C-46FB-F849-A523-2CD97A7385E6}"/>
          </ac:spMkLst>
        </pc:spChg>
        <pc:spChg chg="mod">
          <ac:chgData name="Chen Zhaodong" userId="214136a54c8fdbad" providerId="LiveId" clId="{4A7FFDE5-2A09-1241-A626-C3D712146390}" dt="2021-10-10T17:54:00.331" v="477"/>
          <ac:spMkLst>
            <pc:docMk/>
            <pc:sldMk cId="1077465752" sldId="264"/>
            <ac:spMk id="170" creationId="{7CA44770-BE5A-FB4A-8A6B-D8E27FF150EA}"/>
          </ac:spMkLst>
        </pc:spChg>
        <pc:spChg chg="mod">
          <ac:chgData name="Chen Zhaodong" userId="214136a54c8fdbad" providerId="LiveId" clId="{4A7FFDE5-2A09-1241-A626-C3D712146390}" dt="2021-10-10T17:54:00.331" v="477"/>
          <ac:spMkLst>
            <pc:docMk/>
            <pc:sldMk cId="1077465752" sldId="264"/>
            <ac:spMk id="171" creationId="{86483B61-2A75-D041-B271-F0259D6C6D64}"/>
          </ac:spMkLst>
        </pc:spChg>
        <pc:spChg chg="mod">
          <ac:chgData name="Chen Zhaodong" userId="214136a54c8fdbad" providerId="LiveId" clId="{4A7FFDE5-2A09-1241-A626-C3D712146390}" dt="2021-10-10T17:54:00.331" v="477"/>
          <ac:spMkLst>
            <pc:docMk/>
            <pc:sldMk cId="1077465752" sldId="264"/>
            <ac:spMk id="172" creationId="{161586F6-A175-A14C-9A4F-51AAD2AF4567}"/>
          </ac:spMkLst>
        </pc:spChg>
        <pc:spChg chg="mod">
          <ac:chgData name="Chen Zhaodong" userId="214136a54c8fdbad" providerId="LiveId" clId="{4A7FFDE5-2A09-1241-A626-C3D712146390}" dt="2021-10-10T17:54:00.331" v="477"/>
          <ac:spMkLst>
            <pc:docMk/>
            <pc:sldMk cId="1077465752" sldId="264"/>
            <ac:spMk id="173" creationId="{B9E967E8-2498-3241-B19C-E36E075CAC51}"/>
          </ac:spMkLst>
        </pc:spChg>
        <pc:spChg chg="mod">
          <ac:chgData name="Chen Zhaodong" userId="214136a54c8fdbad" providerId="LiveId" clId="{4A7FFDE5-2A09-1241-A626-C3D712146390}" dt="2021-10-10T17:54:00.331" v="477"/>
          <ac:spMkLst>
            <pc:docMk/>
            <pc:sldMk cId="1077465752" sldId="264"/>
            <ac:spMk id="174" creationId="{F0CA6F75-D495-0644-A1D9-76DA9808CED2}"/>
          </ac:spMkLst>
        </pc:spChg>
        <pc:spChg chg="mod">
          <ac:chgData name="Chen Zhaodong" userId="214136a54c8fdbad" providerId="LiveId" clId="{4A7FFDE5-2A09-1241-A626-C3D712146390}" dt="2021-10-10T17:54:00.331" v="477"/>
          <ac:spMkLst>
            <pc:docMk/>
            <pc:sldMk cId="1077465752" sldId="264"/>
            <ac:spMk id="175" creationId="{34C161D5-CD39-7F4E-AD2F-96FA36A37197}"/>
          </ac:spMkLst>
        </pc:spChg>
        <pc:spChg chg="mod">
          <ac:chgData name="Chen Zhaodong" userId="214136a54c8fdbad" providerId="LiveId" clId="{4A7FFDE5-2A09-1241-A626-C3D712146390}" dt="2021-10-10T17:54:00.331" v="477"/>
          <ac:spMkLst>
            <pc:docMk/>
            <pc:sldMk cId="1077465752" sldId="264"/>
            <ac:spMk id="176" creationId="{1D2B9C20-4C0F-C04E-B88F-F9A7E33795A3}"/>
          </ac:spMkLst>
        </pc:spChg>
        <pc:spChg chg="mod">
          <ac:chgData name="Chen Zhaodong" userId="214136a54c8fdbad" providerId="LiveId" clId="{4A7FFDE5-2A09-1241-A626-C3D712146390}" dt="2021-10-10T17:54:00.331" v="477"/>
          <ac:spMkLst>
            <pc:docMk/>
            <pc:sldMk cId="1077465752" sldId="264"/>
            <ac:spMk id="177" creationId="{0C84FD35-A9C0-344C-9A6F-267D980019CB}"/>
          </ac:spMkLst>
        </pc:spChg>
        <pc:spChg chg="mod">
          <ac:chgData name="Chen Zhaodong" userId="214136a54c8fdbad" providerId="LiveId" clId="{4A7FFDE5-2A09-1241-A626-C3D712146390}" dt="2021-10-10T17:54:00.331" v="477"/>
          <ac:spMkLst>
            <pc:docMk/>
            <pc:sldMk cId="1077465752" sldId="264"/>
            <ac:spMk id="178" creationId="{91EE259F-0540-1646-BE74-3300AA38F4B5}"/>
          </ac:spMkLst>
        </pc:spChg>
        <pc:spChg chg="mod">
          <ac:chgData name="Chen Zhaodong" userId="214136a54c8fdbad" providerId="LiveId" clId="{4A7FFDE5-2A09-1241-A626-C3D712146390}" dt="2021-10-10T17:54:00.331" v="477"/>
          <ac:spMkLst>
            <pc:docMk/>
            <pc:sldMk cId="1077465752" sldId="264"/>
            <ac:spMk id="179" creationId="{DA3003EE-42F2-484B-A668-61A5284815DE}"/>
          </ac:spMkLst>
        </pc:spChg>
        <pc:spChg chg="mod">
          <ac:chgData name="Chen Zhaodong" userId="214136a54c8fdbad" providerId="LiveId" clId="{4A7FFDE5-2A09-1241-A626-C3D712146390}" dt="2021-10-10T17:54:00.331" v="477"/>
          <ac:spMkLst>
            <pc:docMk/>
            <pc:sldMk cId="1077465752" sldId="264"/>
            <ac:spMk id="180" creationId="{5436DDDB-9947-4549-9B13-87DFD7FD9D59}"/>
          </ac:spMkLst>
        </pc:spChg>
        <pc:spChg chg="mod">
          <ac:chgData name="Chen Zhaodong" userId="214136a54c8fdbad" providerId="LiveId" clId="{4A7FFDE5-2A09-1241-A626-C3D712146390}" dt="2021-10-10T17:54:00.331" v="477"/>
          <ac:spMkLst>
            <pc:docMk/>
            <pc:sldMk cId="1077465752" sldId="264"/>
            <ac:spMk id="181" creationId="{84F925C6-4D6E-6E43-9787-A074A8F8043B}"/>
          </ac:spMkLst>
        </pc:spChg>
        <pc:spChg chg="mod">
          <ac:chgData name="Chen Zhaodong" userId="214136a54c8fdbad" providerId="LiveId" clId="{4A7FFDE5-2A09-1241-A626-C3D712146390}" dt="2021-10-10T17:54:00.331" v="477"/>
          <ac:spMkLst>
            <pc:docMk/>
            <pc:sldMk cId="1077465752" sldId="264"/>
            <ac:spMk id="183" creationId="{485BD874-1260-5143-8C7D-48E3CCC98BAA}"/>
          </ac:spMkLst>
        </pc:spChg>
        <pc:spChg chg="mod">
          <ac:chgData name="Chen Zhaodong" userId="214136a54c8fdbad" providerId="LiveId" clId="{4A7FFDE5-2A09-1241-A626-C3D712146390}" dt="2021-10-10T17:54:00.331" v="477"/>
          <ac:spMkLst>
            <pc:docMk/>
            <pc:sldMk cId="1077465752" sldId="264"/>
            <ac:spMk id="184" creationId="{F7A61F5B-8520-AF47-97B8-CC089C9B32C2}"/>
          </ac:spMkLst>
        </pc:spChg>
        <pc:spChg chg="mod">
          <ac:chgData name="Chen Zhaodong" userId="214136a54c8fdbad" providerId="LiveId" clId="{4A7FFDE5-2A09-1241-A626-C3D712146390}" dt="2021-10-10T17:54:00.331" v="477"/>
          <ac:spMkLst>
            <pc:docMk/>
            <pc:sldMk cId="1077465752" sldId="264"/>
            <ac:spMk id="185" creationId="{6E45B77A-33BE-FC48-874D-CE9F57596BC2}"/>
          </ac:spMkLst>
        </pc:spChg>
        <pc:spChg chg="mod">
          <ac:chgData name="Chen Zhaodong" userId="214136a54c8fdbad" providerId="LiveId" clId="{4A7FFDE5-2A09-1241-A626-C3D712146390}" dt="2021-10-10T17:54:00.331" v="477"/>
          <ac:spMkLst>
            <pc:docMk/>
            <pc:sldMk cId="1077465752" sldId="264"/>
            <ac:spMk id="186" creationId="{B8F99A37-DA52-024A-B3C7-F09BB5D9E0ED}"/>
          </ac:spMkLst>
        </pc:spChg>
        <pc:spChg chg="mod">
          <ac:chgData name="Chen Zhaodong" userId="214136a54c8fdbad" providerId="LiveId" clId="{4A7FFDE5-2A09-1241-A626-C3D712146390}" dt="2021-10-10T17:54:00.331" v="477"/>
          <ac:spMkLst>
            <pc:docMk/>
            <pc:sldMk cId="1077465752" sldId="264"/>
            <ac:spMk id="187" creationId="{628275EC-EA81-B84A-AF7B-71EA9AD68C63}"/>
          </ac:spMkLst>
        </pc:spChg>
        <pc:spChg chg="mod">
          <ac:chgData name="Chen Zhaodong" userId="214136a54c8fdbad" providerId="LiveId" clId="{4A7FFDE5-2A09-1241-A626-C3D712146390}" dt="2021-10-10T17:54:00.331" v="477"/>
          <ac:spMkLst>
            <pc:docMk/>
            <pc:sldMk cId="1077465752" sldId="264"/>
            <ac:spMk id="188" creationId="{F04AA98B-ADDE-0247-B523-039FE5053A4E}"/>
          </ac:spMkLst>
        </pc:spChg>
        <pc:spChg chg="mod">
          <ac:chgData name="Chen Zhaodong" userId="214136a54c8fdbad" providerId="LiveId" clId="{4A7FFDE5-2A09-1241-A626-C3D712146390}" dt="2021-10-10T17:54:00.331" v="477"/>
          <ac:spMkLst>
            <pc:docMk/>
            <pc:sldMk cId="1077465752" sldId="264"/>
            <ac:spMk id="189" creationId="{092F8F16-6710-9140-BBD3-CC16C55DC003}"/>
          </ac:spMkLst>
        </pc:spChg>
        <pc:spChg chg="mod">
          <ac:chgData name="Chen Zhaodong" userId="214136a54c8fdbad" providerId="LiveId" clId="{4A7FFDE5-2A09-1241-A626-C3D712146390}" dt="2021-10-10T17:54:00.331" v="477"/>
          <ac:spMkLst>
            <pc:docMk/>
            <pc:sldMk cId="1077465752" sldId="264"/>
            <ac:spMk id="190" creationId="{0A8867A7-858C-1840-BCD4-2CF11B5F6D9D}"/>
          </ac:spMkLst>
        </pc:spChg>
        <pc:spChg chg="mod">
          <ac:chgData name="Chen Zhaodong" userId="214136a54c8fdbad" providerId="LiveId" clId="{4A7FFDE5-2A09-1241-A626-C3D712146390}" dt="2021-10-10T17:54:00.331" v="477"/>
          <ac:spMkLst>
            <pc:docMk/>
            <pc:sldMk cId="1077465752" sldId="264"/>
            <ac:spMk id="191" creationId="{6D61EADC-91A1-D545-9C10-25B4A15295A1}"/>
          </ac:spMkLst>
        </pc:spChg>
        <pc:spChg chg="mod">
          <ac:chgData name="Chen Zhaodong" userId="214136a54c8fdbad" providerId="LiveId" clId="{4A7FFDE5-2A09-1241-A626-C3D712146390}" dt="2021-10-10T17:54:00.331" v="477"/>
          <ac:spMkLst>
            <pc:docMk/>
            <pc:sldMk cId="1077465752" sldId="264"/>
            <ac:spMk id="193" creationId="{F62EF040-74EC-3744-93CA-290953D115AC}"/>
          </ac:spMkLst>
        </pc:spChg>
        <pc:spChg chg="mod">
          <ac:chgData name="Chen Zhaodong" userId="214136a54c8fdbad" providerId="LiveId" clId="{4A7FFDE5-2A09-1241-A626-C3D712146390}" dt="2021-10-10T17:54:00.331" v="477"/>
          <ac:spMkLst>
            <pc:docMk/>
            <pc:sldMk cId="1077465752" sldId="264"/>
            <ac:spMk id="194" creationId="{075C6802-5FF3-C447-A29A-AA5034AE5E4B}"/>
          </ac:spMkLst>
        </pc:spChg>
        <pc:spChg chg="mod">
          <ac:chgData name="Chen Zhaodong" userId="214136a54c8fdbad" providerId="LiveId" clId="{4A7FFDE5-2A09-1241-A626-C3D712146390}" dt="2021-10-10T17:54:00.331" v="477"/>
          <ac:spMkLst>
            <pc:docMk/>
            <pc:sldMk cId="1077465752" sldId="264"/>
            <ac:spMk id="195" creationId="{BC73955D-88CB-0440-AA95-7D1A3DB7E61D}"/>
          </ac:spMkLst>
        </pc:spChg>
        <pc:spChg chg="mod">
          <ac:chgData name="Chen Zhaodong" userId="214136a54c8fdbad" providerId="LiveId" clId="{4A7FFDE5-2A09-1241-A626-C3D712146390}" dt="2021-10-10T17:54:00.331" v="477"/>
          <ac:spMkLst>
            <pc:docMk/>
            <pc:sldMk cId="1077465752" sldId="264"/>
            <ac:spMk id="196" creationId="{E2E56223-B8E7-AC41-8AB9-8585789A02EA}"/>
          </ac:spMkLst>
        </pc:spChg>
        <pc:spChg chg="mod">
          <ac:chgData name="Chen Zhaodong" userId="214136a54c8fdbad" providerId="LiveId" clId="{4A7FFDE5-2A09-1241-A626-C3D712146390}" dt="2021-10-10T17:54:00.331" v="477"/>
          <ac:spMkLst>
            <pc:docMk/>
            <pc:sldMk cId="1077465752" sldId="264"/>
            <ac:spMk id="197" creationId="{D1B4DDDA-3B6C-9446-8A58-939872869EFD}"/>
          </ac:spMkLst>
        </pc:spChg>
        <pc:spChg chg="mod">
          <ac:chgData name="Chen Zhaodong" userId="214136a54c8fdbad" providerId="LiveId" clId="{4A7FFDE5-2A09-1241-A626-C3D712146390}" dt="2021-10-10T17:54:00.331" v="477"/>
          <ac:spMkLst>
            <pc:docMk/>
            <pc:sldMk cId="1077465752" sldId="264"/>
            <ac:spMk id="198" creationId="{E6972B29-BEB1-8B43-A5AB-75EB424B0CD0}"/>
          </ac:spMkLst>
        </pc:spChg>
        <pc:spChg chg="mod">
          <ac:chgData name="Chen Zhaodong" userId="214136a54c8fdbad" providerId="LiveId" clId="{4A7FFDE5-2A09-1241-A626-C3D712146390}" dt="2021-10-10T17:54:00.331" v="477"/>
          <ac:spMkLst>
            <pc:docMk/>
            <pc:sldMk cId="1077465752" sldId="264"/>
            <ac:spMk id="199" creationId="{2E5FAFFB-ABF4-094D-96B3-130789ABB0E9}"/>
          </ac:spMkLst>
        </pc:spChg>
        <pc:spChg chg="mod">
          <ac:chgData name="Chen Zhaodong" userId="214136a54c8fdbad" providerId="LiveId" clId="{4A7FFDE5-2A09-1241-A626-C3D712146390}" dt="2021-10-10T17:54:00.331" v="477"/>
          <ac:spMkLst>
            <pc:docMk/>
            <pc:sldMk cId="1077465752" sldId="264"/>
            <ac:spMk id="200" creationId="{B7688313-0369-8C44-A3C1-40D6B4BB085A}"/>
          </ac:spMkLst>
        </pc:spChg>
        <pc:spChg chg="mod">
          <ac:chgData name="Chen Zhaodong" userId="214136a54c8fdbad" providerId="LiveId" clId="{4A7FFDE5-2A09-1241-A626-C3D712146390}" dt="2021-10-10T17:54:00.331" v="477"/>
          <ac:spMkLst>
            <pc:docMk/>
            <pc:sldMk cId="1077465752" sldId="264"/>
            <ac:spMk id="201" creationId="{59CB550A-8BAA-9649-B3AF-E8EEB017527A}"/>
          </ac:spMkLst>
        </pc:spChg>
        <pc:spChg chg="del mod topLvl">
          <ac:chgData name="Chen Zhaodong" userId="214136a54c8fdbad" providerId="LiveId" clId="{4A7FFDE5-2A09-1241-A626-C3D712146390}" dt="2021-10-10T17:59:50.802" v="569" actId="478"/>
          <ac:spMkLst>
            <pc:docMk/>
            <pc:sldMk cId="1077465752" sldId="264"/>
            <ac:spMk id="203" creationId="{2AA90080-FF04-E844-934C-58E546DAC0DF}"/>
          </ac:spMkLst>
        </pc:spChg>
        <pc:spChg chg="del mod topLvl">
          <ac:chgData name="Chen Zhaodong" userId="214136a54c8fdbad" providerId="LiveId" clId="{4A7FFDE5-2A09-1241-A626-C3D712146390}" dt="2021-10-10T17:59:50.802" v="569" actId="478"/>
          <ac:spMkLst>
            <pc:docMk/>
            <pc:sldMk cId="1077465752" sldId="264"/>
            <ac:spMk id="205" creationId="{AAAA477A-1772-8F4D-B909-ED1BD584C7BA}"/>
          </ac:spMkLst>
        </pc:spChg>
        <pc:spChg chg="del mod topLvl">
          <ac:chgData name="Chen Zhaodong" userId="214136a54c8fdbad" providerId="LiveId" clId="{4A7FFDE5-2A09-1241-A626-C3D712146390}" dt="2021-10-10T17:59:50.802" v="569" actId="478"/>
          <ac:spMkLst>
            <pc:docMk/>
            <pc:sldMk cId="1077465752" sldId="264"/>
            <ac:spMk id="206" creationId="{B1D1BCB7-3746-4D46-87E6-60EC5CA6C482}"/>
          </ac:spMkLst>
        </pc:spChg>
        <pc:spChg chg="del mod topLvl">
          <ac:chgData name="Chen Zhaodong" userId="214136a54c8fdbad" providerId="LiveId" clId="{4A7FFDE5-2A09-1241-A626-C3D712146390}" dt="2021-10-10T17:59:50.802" v="569" actId="478"/>
          <ac:spMkLst>
            <pc:docMk/>
            <pc:sldMk cId="1077465752" sldId="264"/>
            <ac:spMk id="207" creationId="{DF6EB450-170A-D544-AB25-DC308E3F13FD}"/>
          </ac:spMkLst>
        </pc:spChg>
        <pc:spChg chg="del mod topLvl">
          <ac:chgData name="Chen Zhaodong" userId="214136a54c8fdbad" providerId="LiveId" clId="{4A7FFDE5-2A09-1241-A626-C3D712146390}" dt="2021-10-10T17:59:50.802" v="569" actId="478"/>
          <ac:spMkLst>
            <pc:docMk/>
            <pc:sldMk cId="1077465752" sldId="264"/>
            <ac:spMk id="208" creationId="{3169B5BF-7018-AA42-A476-406A45EEE25C}"/>
          </ac:spMkLst>
        </pc:spChg>
        <pc:spChg chg="del mod topLvl">
          <ac:chgData name="Chen Zhaodong" userId="214136a54c8fdbad" providerId="LiveId" clId="{4A7FFDE5-2A09-1241-A626-C3D712146390}" dt="2021-10-10T17:59:50.802" v="569" actId="478"/>
          <ac:spMkLst>
            <pc:docMk/>
            <pc:sldMk cId="1077465752" sldId="264"/>
            <ac:spMk id="209" creationId="{D69B7F91-9294-1649-91A2-A4A6DAD6DEF3}"/>
          </ac:spMkLst>
        </pc:spChg>
        <pc:spChg chg="del mod topLvl">
          <ac:chgData name="Chen Zhaodong" userId="214136a54c8fdbad" providerId="LiveId" clId="{4A7FFDE5-2A09-1241-A626-C3D712146390}" dt="2021-10-10T17:59:50.802" v="569" actId="478"/>
          <ac:spMkLst>
            <pc:docMk/>
            <pc:sldMk cId="1077465752" sldId="264"/>
            <ac:spMk id="211" creationId="{0300BA83-0F9B-C848-B105-A1D73A2E74B9}"/>
          </ac:spMkLst>
        </pc:spChg>
        <pc:spChg chg="del mod topLvl">
          <ac:chgData name="Chen Zhaodong" userId="214136a54c8fdbad" providerId="LiveId" clId="{4A7FFDE5-2A09-1241-A626-C3D712146390}" dt="2021-10-10T17:59:50.802" v="569" actId="478"/>
          <ac:spMkLst>
            <pc:docMk/>
            <pc:sldMk cId="1077465752" sldId="264"/>
            <ac:spMk id="212" creationId="{30ECB168-C0FF-1040-A2EB-EFD8E6812D01}"/>
          </ac:spMkLst>
        </pc:spChg>
        <pc:spChg chg="del mod topLvl">
          <ac:chgData name="Chen Zhaodong" userId="214136a54c8fdbad" providerId="LiveId" clId="{4A7FFDE5-2A09-1241-A626-C3D712146390}" dt="2021-10-10T17:59:50.802" v="569" actId="478"/>
          <ac:spMkLst>
            <pc:docMk/>
            <pc:sldMk cId="1077465752" sldId="264"/>
            <ac:spMk id="213" creationId="{04F65BDB-1394-DB48-BC26-2D299DDFBE91}"/>
          </ac:spMkLst>
        </pc:spChg>
        <pc:spChg chg="del mod topLvl">
          <ac:chgData name="Chen Zhaodong" userId="214136a54c8fdbad" providerId="LiveId" clId="{4A7FFDE5-2A09-1241-A626-C3D712146390}" dt="2021-10-10T17:59:50.802" v="569" actId="478"/>
          <ac:spMkLst>
            <pc:docMk/>
            <pc:sldMk cId="1077465752" sldId="264"/>
            <ac:spMk id="214" creationId="{AB41C22E-B750-4A4D-A68C-838D700DEF3D}"/>
          </ac:spMkLst>
        </pc:spChg>
        <pc:spChg chg="del mod topLvl">
          <ac:chgData name="Chen Zhaodong" userId="214136a54c8fdbad" providerId="LiveId" clId="{4A7FFDE5-2A09-1241-A626-C3D712146390}" dt="2021-10-10T17:59:50.802" v="569" actId="478"/>
          <ac:spMkLst>
            <pc:docMk/>
            <pc:sldMk cId="1077465752" sldId="264"/>
            <ac:spMk id="215" creationId="{FE46B3C8-65E7-CD42-9158-04DA037E2365}"/>
          </ac:spMkLst>
        </pc:spChg>
        <pc:spChg chg="del mod topLvl">
          <ac:chgData name="Chen Zhaodong" userId="214136a54c8fdbad" providerId="LiveId" clId="{4A7FFDE5-2A09-1241-A626-C3D712146390}" dt="2021-10-10T17:59:50.802" v="569" actId="478"/>
          <ac:spMkLst>
            <pc:docMk/>
            <pc:sldMk cId="1077465752" sldId="264"/>
            <ac:spMk id="216" creationId="{5874FAD7-07E5-3249-B0A9-0D78167D1FEA}"/>
          </ac:spMkLst>
        </pc:spChg>
        <pc:spChg chg="del mod topLvl">
          <ac:chgData name="Chen Zhaodong" userId="214136a54c8fdbad" providerId="LiveId" clId="{4A7FFDE5-2A09-1241-A626-C3D712146390}" dt="2021-10-10T17:59:50.802" v="569" actId="478"/>
          <ac:spMkLst>
            <pc:docMk/>
            <pc:sldMk cId="1077465752" sldId="264"/>
            <ac:spMk id="217" creationId="{4635689C-824A-C146-81B9-97D1862BE6E1}"/>
          </ac:spMkLst>
        </pc:spChg>
        <pc:spChg chg="del mod topLvl">
          <ac:chgData name="Chen Zhaodong" userId="214136a54c8fdbad" providerId="LiveId" clId="{4A7FFDE5-2A09-1241-A626-C3D712146390}" dt="2021-10-10T17:59:50.802" v="569" actId="478"/>
          <ac:spMkLst>
            <pc:docMk/>
            <pc:sldMk cId="1077465752" sldId="264"/>
            <ac:spMk id="218" creationId="{618F6988-FC88-0348-A09C-AEFB1B8E7D17}"/>
          </ac:spMkLst>
        </pc:spChg>
        <pc:spChg chg="del mod topLvl">
          <ac:chgData name="Chen Zhaodong" userId="214136a54c8fdbad" providerId="LiveId" clId="{4A7FFDE5-2A09-1241-A626-C3D712146390}" dt="2021-10-10T17:59:50.802" v="569" actId="478"/>
          <ac:spMkLst>
            <pc:docMk/>
            <pc:sldMk cId="1077465752" sldId="264"/>
            <ac:spMk id="219" creationId="{A91C5104-B4FF-7144-B743-1DE831B331D4}"/>
          </ac:spMkLst>
        </pc:spChg>
        <pc:spChg chg="del mod topLvl">
          <ac:chgData name="Chen Zhaodong" userId="214136a54c8fdbad" providerId="LiveId" clId="{4A7FFDE5-2A09-1241-A626-C3D712146390}" dt="2021-10-10T17:56:03.189" v="506" actId="478"/>
          <ac:spMkLst>
            <pc:docMk/>
            <pc:sldMk cId="1077465752" sldId="264"/>
            <ac:spMk id="220" creationId="{682F1338-C849-6843-8C18-801F65C880CE}"/>
          </ac:spMkLst>
        </pc:spChg>
        <pc:spChg chg="del mod topLvl">
          <ac:chgData name="Chen Zhaodong" userId="214136a54c8fdbad" providerId="LiveId" clId="{4A7FFDE5-2A09-1241-A626-C3D712146390}" dt="2021-10-10T17:59:50.802" v="569" actId="478"/>
          <ac:spMkLst>
            <pc:docMk/>
            <pc:sldMk cId="1077465752" sldId="264"/>
            <ac:spMk id="223" creationId="{0C4BB787-B397-7D49-A871-5460A3F7F826}"/>
          </ac:spMkLst>
        </pc:spChg>
        <pc:spChg chg="del mod topLvl">
          <ac:chgData name="Chen Zhaodong" userId="214136a54c8fdbad" providerId="LiveId" clId="{4A7FFDE5-2A09-1241-A626-C3D712146390}" dt="2021-10-10T17:59:50.802" v="569" actId="478"/>
          <ac:spMkLst>
            <pc:docMk/>
            <pc:sldMk cId="1077465752" sldId="264"/>
            <ac:spMk id="224" creationId="{B0182932-B355-D640-B755-56D05CCFAE17}"/>
          </ac:spMkLst>
        </pc:spChg>
        <pc:spChg chg="del mod topLvl">
          <ac:chgData name="Chen Zhaodong" userId="214136a54c8fdbad" providerId="LiveId" clId="{4A7FFDE5-2A09-1241-A626-C3D712146390}" dt="2021-10-10T17:59:50.802" v="569" actId="478"/>
          <ac:spMkLst>
            <pc:docMk/>
            <pc:sldMk cId="1077465752" sldId="264"/>
            <ac:spMk id="225" creationId="{11E42B51-40B2-9E45-BF86-ACD4542D51DD}"/>
          </ac:spMkLst>
        </pc:spChg>
        <pc:spChg chg="del mod topLvl">
          <ac:chgData name="Chen Zhaodong" userId="214136a54c8fdbad" providerId="LiveId" clId="{4A7FFDE5-2A09-1241-A626-C3D712146390}" dt="2021-10-10T17:59:50.802" v="569" actId="478"/>
          <ac:spMkLst>
            <pc:docMk/>
            <pc:sldMk cId="1077465752" sldId="264"/>
            <ac:spMk id="226" creationId="{4B501E35-206C-3847-AE38-B589FFAF3C4F}"/>
          </ac:spMkLst>
        </pc:spChg>
        <pc:spChg chg="del mod topLvl">
          <ac:chgData name="Chen Zhaodong" userId="214136a54c8fdbad" providerId="LiveId" clId="{4A7FFDE5-2A09-1241-A626-C3D712146390}" dt="2021-10-10T17:59:50.802" v="569" actId="478"/>
          <ac:spMkLst>
            <pc:docMk/>
            <pc:sldMk cId="1077465752" sldId="264"/>
            <ac:spMk id="227" creationId="{14CC4C1A-E796-F549-AA5E-02BDFA023CC7}"/>
          </ac:spMkLst>
        </pc:spChg>
        <pc:spChg chg="del mod topLvl">
          <ac:chgData name="Chen Zhaodong" userId="214136a54c8fdbad" providerId="LiveId" clId="{4A7FFDE5-2A09-1241-A626-C3D712146390}" dt="2021-10-10T17:59:50.802" v="569" actId="478"/>
          <ac:spMkLst>
            <pc:docMk/>
            <pc:sldMk cId="1077465752" sldId="264"/>
            <ac:spMk id="228" creationId="{C2982524-9C02-3348-BA9E-785E4C45A140}"/>
          </ac:spMkLst>
        </pc:spChg>
        <pc:spChg chg="del mod topLvl">
          <ac:chgData name="Chen Zhaodong" userId="214136a54c8fdbad" providerId="LiveId" clId="{4A7FFDE5-2A09-1241-A626-C3D712146390}" dt="2021-10-10T17:59:52.473" v="570" actId="478"/>
          <ac:spMkLst>
            <pc:docMk/>
            <pc:sldMk cId="1077465752" sldId="264"/>
            <ac:spMk id="229" creationId="{CCB766B7-CEAA-B94F-932C-2F281A02BD0E}"/>
          </ac:spMkLst>
        </pc:spChg>
        <pc:spChg chg="del mod topLvl">
          <ac:chgData name="Chen Zhaodong" userId="214136a54c8fdbad" providerId="LiveId" clId="{4A7FFDE5-2A09-1241-A626-C3D712146390}" dt="2021-10-10T17:59:50.802" v="569" actId="478"/>
          <ac:spMkLst>
            <pc:docMk/>
            <pc:sldMk cId="1077465752" sldId="264"/>
            <ac:spMk id="232" creationId="{640B9B1D-D77A-8F42-A071-B52E9261CD67}"/>
          </ac:spMkLst>
        </pc:spChg>
        <pc:spChg chg="del mod topLvl">
          <ac:chgData name="Chen Zhaodong" userId="214136a54c8fdbad" providerId="LiveId" clId="{4A7FFDE5-2A09-1241-A626-C3D712146390}" dt="2021-10-10T17:59:50.802" v="569" actId="478"/>
          <ac:spMkLst>
            <pc:docMk/>
            <pc:sldMk cId="1077465752" sldId="264"/>
            <ac:spMk id="234" creationId="{7F29FFE2-1F98-124D-A6B3-5A033127A667}"/>
          </ac:spMkLst>
        </pc:spChg>
        <pc:spChg chg="del mod topLvl">
          <ac:chgData name="Chen Zhaodong" userId="214136a54c8fdbad" providerId="LiveId" clId="{4A7FFDE5-2A09-1241-A626-C3D712146390}" dt="2021-10-10T17:59:50.802" v="569" actId="478"/>
          <ac:spMkLst>
            <pc:docMk/>
            <pc:sldMk cId="1077465752" sldId="264"/>
            <ac:spMk id="235" creationId="{1C71212D-066A-E942-8AD6-730A4B16A8B2}"/>
          </ac:spMkLst>
        </pc:spChg>
        <pc:spChg chg="del mod topLvl">
          <ac:chgData name="Chen Zhaodong" userId="214136a54c8fdbad" providerId="LiveId" clId="{4A7FFDE5-2A09-1241-A626-C3D712146390}" dt="2021-10-10T17:59:50.802" v="569" actId="478"/>
          <ac:spMkLst>
            <pc:docMk/>
            <pc:sldMk cId="1077465752" sldId="264"/>
            <ac:spMk id="238" creationId="{3DBAB626-AF32-2647-8F42-39E7AA61ECDA}"/>
          </ac:spMkLst>
        </pc:spChg>
        <pc:spChg chg="mod topLvl">
          <ac:chgData name="Chen Zhaodong" userId="214136a54c8fdbad" providerId="LiveId" clId="{4A7FFDE5-2A09-1241-A626-C3D712146390}" dt="2021-10-10T18:01:29.660" v="587" actId="164"/>
          <ac:spMkLst>
            <pc:docMk/>
            <pc:sldMk cId="1077465752" sldId="264"/>
            <ac:spMk id="240" creationId="{DFDFD9EF-044F-7142-B8CA-2AFB890FA4F5}"/>
          </ac:spMkLst>
        </pc:spChg>
        <pc:spChg chg="del mod topLvl">
          <ac:chgData name="Chen Zhaodong" userId="214136a54c8fdbad" providerId="LiveId" clId="{4A7FFDE5-2A09-1241-A626-C3D712146390}" dt="2021-10-10T17:54:29.307" v="484" actId="478"/>
          <ac:spMkLst>
            <pc:docMk/>
            <pc:sldMk cId="1077465752" sldId="264"/>
            <ac:spMk id="241" creationId="{04D1B49A-66C3-CC47-81D0-88A5F9BC3EBE}"/>
          </ac:spMkLst>
        </pc:spChg>
        <pc:spChg chg="del mod topLvl">
          <ac:chgData name="Chen Zhaodong" userId="214136a54c8fdbad" providerId="LiveId" clId="{4A7FFDE5-2A09-1241-A626-C3D712146390}" dt="2021-10-10T17:59:50.802" v="569" actId="478"/>
          <ac:spMkLst>
            <pc:docMk/>
            <pc:sldMk cId="1077465752" sldId="264"/>
            <ac:spMk id="242" creationId="{89365CD5-A9C9-7041-854C-41B12C0C3B26}"/>
          </ac:spMkLst>
        </pc:spChg>
        <pc:spChg chg="del mod topLvl">
          <ac:chgData name="Chen Zhaodong" userId="214136a54c8fdbad" providerId="LiveId" clId="{4A7FFDE5-2A09-1241-A626-C3D712146390}" dt="2021-10-10T17:54:41.631" v="487" actId="478"/>
          <ac:spMkLst>
            <pc:docMk/>
            <pc:sldMk cId="1077465752" sldId="264"/>
            <ac:spMk id="248" creationId="{38AB2065-7163-2549-A1F0-FDDD37549DF4}"/>
          </ac:spMkLst>
        </pc:spChg>
        <pc:spChg chg="del mod topLvl">
          <ac:chgData name="Chen Zhaodong" userId="214136a54c8fdbad" providerId="LiveId" clId="{4A7FFDE5-2A09-1241-A626-C3D712146390}" dt="2021-10-10T17:55:31.266" v="500" actId="478"/>
          <ac:spMkLst>
            <pc:docMk/>
            <pc:sldMk cId="1077465752" sldId="264"/>
            <ac:spMk id="249" creationId="{46FB0965-D424-D543-A860-E833B0F1A0D3}"/>
          </ac:spMkLst>
        </pc:spChg>
        <pc:spChg chg="mod topLvl">
          <ac:chgData name="Chen Zhaodong" userId="214136a54c8fdbad" providerId="LiveId" clId="{4A7FFDE5-2A09-1241-A626-C3D712146390}" dt="2021-10-10T18:01:29.660" v="587" actId="164"/>
          <ac:spMkLst>
            <pc:docMk/>
            <pc:sldMk cId="1077465752" sldId="264"/>
            <ac:spMk id="253" creationId="{5B270CA9-4DBA-7D41-BE54-A46081D550B3}"/>
          </ac:spMkLst>
        </pc:spChg>
        <pc:spChg chg="mod topLvl">
          <ac:chgData name="Chen Zhaodong" userId="214136a54c8fdbad" providerId="LiveId" clId="{4A7FFDE5-2A09-1241-A626-C3D712146390}" dt="2021-10-10T18:01:29.660" v="587" actId="164"/>
          <ac:spMkLst>
            <pc:docMk/>
            <pc:sldMk cId="1077465752" sldId="264"/>
            <ac:spMk id="255" creationId="{3F7EA54C-8E85-D440-AF23-B8024D3623A2}"/>
          </ac:spMkLst>
        </pc:spChg>
        <pc:spChg chg="mod topLvl">
          <ac:chgData name="Chen Zhaodong" userId="214136a54c8fdbad" providerId="LiveId" clId="{4A7FFDE5-2A09-1241-A626-C3D712146390}" dt="2021-10-10T18:01:29.660" v="587" actId="164"/>
          <ac:spMkLst>
            <pc:docMk/>
            <pc:sldMk cId="1077465752" sldId="264"/>
            <ac:spMk id="257" creationId="{59A010F0-20F4-184D-8488-64F81FFC540F}"/>
          </ac:spMkLst>
        </pc:spChg>
        <pc:spChg chg="del mod topLvl">
          <ac:chgData name="Chen Zhaodong" userId="214136a54c8fdbad" providerId="LiveId" clId="{4A7FFDE5-2A09-1241-A626-C3D712146390}" dt="2021-10-10T17:59:44.199" v="568" actId="478"/>
          <ac:spMkLst>
            <pc:docMk/>
            <pc:sldMk cId="1077465752" sldId="264"/>
            <ac:spMk id="258" creationId="{B21852F8-FE30-3249-B43E-E05B0A474A4D}"/>
          </ac:spMkLst>
        </pc:spChg>
        <pc:spChg chg="del mod topLvl">
          <ac:chgData name="Chen Zhaodong" userId="214136a54c8fdbad" providerId="LiveId" clId="{4A7FFDE5-2A09-1241-A626-C3D712146390}" dt="2021-10-10T17:54:45.148" v="488" actId="478"/>
          <ac:spMkLst>
            <pc:docMk/>
            <pc:sldMk cId="1077465752" sldId="264"/>
            <ac:spMk id="259" creationId="{1F8331A2-3D37-3547-A4AC-C39D49B096FF}"/>
          </ac:spMkLst>
        </pc:spChg>
        <pc:spChg chg="del mod topLvl">
          <ac:chgData name="Chen Zhaodong" userId="214136a54c8fdbad" providerId="LiveId" clId="{4A7FFDE5-2A09-1241-A626-C3D712146390}" dt="2021-10-10T17:59:50.802" v="569" actId="478"/>
          <ac:spMkLst>
            <pc:docMk/>
            <pc:sldMk cId="1077465752" sldId="264"/>
            <ac:spMk id="260" creationId="{D24A0DB8-095E-094D-A8D0-BEBD1453A6F2}"/>
          </ac:spMkLst>
        </pc:spChg>
        <pc:spChg chg="del mod topLvl">
          <ac:chgData name="Chen Zhaodong" userId="214136a54c8fdbad" providerId="LiveId" clId="{4A7FFDE5-2A09-1241-A626-C3D712146390}" dt="2021-10-10T17:54:29.307" v="484" actId="478"/>
          <ac:spMkLst>
            <pc:docMk/>
            <pc:sldMk cId="1077465752" sldId="264"/>
            <ac:spMk id="261" creationId="{2E88EA13-B867-5A4B-AFD5-1F41EC4CA6D4}"/>
          </ac:spMkLst>
        </pc:spChg>
        <pc:spChg chg="del mod topLvl">
          <ac:chgData name="Chen Zhaodong" userId="214136a54c8fdbad" providerId="LiveId" clId="{4A7FFDE5-2A09-1241-A626-C3D712146390}" dt="2021-10-10T17:54:34.253" v="485" actId="478"/>
          <ac:spMkLst>
            <pc:docMk/>
            <pc:sldMk cId="1077465752" sldId="264"/>
            <ac:spMk id="262" creationId="{6C8E1C0F-1664-5C47-A9CB-42F60CB9216B}"/>
          </ac:spMkLst>
        </pc:spChg>
        <pc:spChg chg="mod">
          <ac:chgData name="Chen Zhaodong" userId="214136a54c8fdbad" providerId="LiveId" clId="{4A7FFDE5-2A09-1241-A626-C3D712146390}" dt="2021-10-10T17:54:19.666" v="483" actId="165"/>
          <ac:spMkLst>
            <pc:docMk/>
            <pc:sldMk cId="1077465752" sldId="264"/>
            <ac:spMk id="263" creationId="{68D8E783-1C2A-1E43-BAA5-2D8E51F11C3D}"/>
          </ac:spMkLst>
        </pc:spChg>
        <pc:spChg chg="mod">
          <ac:chgData name="Chen Zhaodong" userId="214136a54c8fdbad" providerId="LiveId" clId="{4A7FFDE5-2A09-1241-A626-C3D712146390}" dt="2021-10-10T17:54:19.666" v="483" actId="165"/>
          <ac:spMkLst>
            <pc:docMk/>
            <pc:sldMk cId="1077465752" sldId="264"/>
            <ac:spMk id="264" creationId="{6ED93A51-F8F7-DC46-8594-CCDFEDAFCF13}"/>
          </ac:spMkLst>
        </pc:spChg>
        <pc:spChg chg="mod">
          <ac:chgData name="Chen Zhaodong" userId="214136a54c8fdbad" providerId="LiveId" clId="{4A7FFDE5-2A09-1241-A626-C3D712146390}" dt="2021-10-10T17:54:19.666" v="483" actId="165"/>
          <ac:spMkLst>
            <pc:docMk/>
            <pc:sldMk cId="1077465752" sldId="264"/>
            <ac:spMk id="265" creationId="{3A7A4AD7-DAA8-2F43-A4DC-DE2228D1C1E4}"/>
          </ac:spMkLst>
        </pc:spChg>
        <pc:spChg chg="mod">
          <ac:chgData name="Chen Zhaodong" userId="214136a54c8fdbad" providerId="LiveId" clId="{4A7FFDE5-2A09-1241-A626-C3D712146390}" dt="2021-10-10T17:54:19.666" v="483" actId="165"/>
          <ac:spMkLst>
            <pc:docMk/>
            <pc:sldMk cId="1077465752" sldId="264"/>
            <ac:spMk id="266" creationId="{CF1D612A-D788-1E47-8AB9-8D65DCBE2F37}"/>
          </ac:spMkLst>
        </pc:spChg>
        <pc:spChg chg="mod">
          <ac:chgData name="Chen Zhaodong" userId="214136a54c8fdbad" providerId="LiveId" clId="{4A7FFDE5-2A09-1241-A626-C3D712146390}" dt="2021-10-10T17:54:19.666" v="483" actId="165"/>
          <ac:spMkLst>
            <pc:docMk/>
            <pc:sldMk cId="1077465752" sldId="264"/>
            <ac:spMk id="267" creationId="{231C1743-FCD5-2F45-B7DE-235CC97A9895}"/>
          </ac:spMkLst>
        </pc:spChg>
        <pc:spChg chg="mod">
          <ac:chgData name="Chen Zhaodong" userId="214136a54c8fdbad" providerId="LiveId" clId="{4A7FFDE5-2A09-1241-A626-C3D712146390}" dt="2021-10-10T17:54:19.666" v="483" actId="165"/>
          <ac:spMkLst>
            <pc:docMk/>
            <pc:sldMk cId="1077465752" sldId="264"/>
            <ac:spMk id="268" creationId="{F22E3DA8-58DF-1548-A91B-1DDD4DB1DA13}"/>
          </ac:spMkLst>
        </pc:spChg>
        <pc:spChg chg="mod">
          <ac:chgData name="Chen Zhaodong" userId="214136a54c8fdbad" providerId="LiveId" clId="{4A7FFDE5-2A09-1241-A626-C3D712146390}" dt="2021-10-10T17:54:19.666" v="483" actId="165"/>
          <ac:spMkLst>
            <pc:docMk/>
            <pc:sldMk cId="1077465752" sldId="264"/>
            <ac:spMk id="270" creationId="{2F530FFE-17F8-9443-B6DC-01F870E5AC44}"/>
          </ac:spMkLst>
        </pc:spChg>
        <pc:spChg chg="mod">
          <ac:chgData name="Chen Zhaodong" userId="214136a54c8fdbad" providerId="LiveId" clId="{4A7FFDE5-2A09-1241-A626-C3D712146390}" dt="2021-10-10T17:54:19.666" v="483" actId="165"/>
          <ac:spMkLst>
            <pc:docMk/>
            <pc:sldMk cId="1077465752" sldId="264"/>
            <ac:spMk id="271" creationId="{3099CE7A-99F1-5845-A218-60CDCF983853}"/>
          </ac:spMkLst>
        </pc:spChg>
        <pc:spChg chg="mod">
          <ac:chgData name="Chen Zhaodong" userId="214136a54c8fdbad" providerId="LiveId" clId="{4A7FFDE5-2A09-1241-A626-C3D712146390}" dt="2021-10-10T17:54:19.666" v="483" actId="165"/>
          <ac:spMkLst>
            <pc:docMk/>
            <pc:sldMk cId="1077465752" sldId="264"/>
            <ac:spMk id="272" creationId="{EADCBE19-1C39-0A4F-83ED-9F6A1E80DAD4}"/>
          </ac:spMkLst>
        </pc:spChg>
        <pc:spChg chg="mod">
          <ac:chgData name="Chen Zhaodong" userId="214136a54c8fdbad" providerId="LiveId" clId="{4A7FFDE5-2A09-1241-A626-C3D712146390}" dt="2021-10-10T17:54:19.666" v="483" actId="165"/>
          <ac:spMkLst>
            <pc:docMk/>
            <pc:sldMk cId="1077465752" sldId="264"/>
            <ac:spMk id="273" creationId="{F3EB0F3A-CAD1-3A4C-A866-C34DC8E768C4}"/>
          </ac:spMkLst>
        </pc:spChg>
        <pc:spChg chg="mod">
          <ac:chgData name="Chen Zhaodong" userId="214136a54c8fdbad" providerId="LiveId" clId="{4A7FFDE5-2A09-1241-A626-C3D712146390}" dt="2021-10-10T17:54:19.666" v="483" actId="165"/>
          <ac:spMkLst>
            <pc:docMk/>
            <pc:sldMk cId="1077465752" sldId="264"/>
            <ac:spMk id="275" creationId="{5DFB5691-202B-5D46-8744-92C85F20D1A4}"/>
          </ac:spMkLst>
        </pc:spChg>
        <pc:spChg chg="mod">
          <ac:chgData name="Chen Zhaodong" userId="214136a54c8fdbad" providerId="LiveId" clId="{4A7FFDE5-2A09-1241-A626-C3D712146390}" dt="2021-10-10T17:54:19.666" v="483" actId="165"/>
          <ac:spMkLst>
            <pc:docMk/>
            <pc:sldMk cId="1077465752" sldId="264"/>
            <ac:spMk id="278" creationId="{5D360A0A-5DE6-AB42-A294-D46426BE4F03}"/>
          </ac:spMkLst>
        </pc:spChg>
        <pc:spChg chg="mod">
          <ac:chgData name="Chen Zhaodong" userId="214136a54c8fdbad" providerId="LiveId" clId="{4A7FFDE5-2A09-1241-A626-C3D712146390}" dt="2021-10-10T17:54:19.666" v="483" actId="165"/>
          <ac:spMkLst>
            <pc:docMk/>
            <pc:sldMk cId="1077465752" sldId="264"/>
            <ac:spMk id="279" creationId="{31847D83-2F90-1941-99E4-DB86989C7877}"/>
          </ac:spMkLst>
        </pc:spChg>
        <pc:spChg chg="mod">
          <ac:chgData name="Chen Zhaodong" userId="214136a54c8fdbad" providerId="LiveId" clId="{4A7FFDE5-2A09-1241-A626-C3D712146390}" dt="2021-10-10T17:54:19.666" v="483" actId="165"/>
          <ac:spMkLst>
            <pc:docMk/>
            <pc:sldMk cId="1077465752" sldId="264"/>
            <ac:spMk id="280" creationId="{BEA1F72E-011C-9847-BED0-C4752088A81F}"/>
          </ac:spMkLst>
        </pc:spChg>
        <pc:spChg chg="mod">
          <ac:chgData name="Chen Zhaodong" userId="214136a54c8fdbad" providerId="LiveId" clId="{4A7FFDE5-2A09-1241-A626-C3D712146390}" dt="2021-10-10T17:54:19.666" v="483" actId="165"/>
          <ac:spMkLst>
            <pc:docMk/>
            <pc:sldMk cId="1077465752" sldId="264"/>
            <ac:spMk id="281" creationId="{73D5CBFA-7675-0744-84DD-65B85A34888A}"/>
          </ac:spMkLst>
        </pc:spChg>
        <pc:spChg chg="mod">
          <ac:chgData name="Chen Zhaodong" userId="214136a54c8fdbad" providerId="LiveId" clId="{4A7FFDE5-2A09-1241-A626-C3D712146390}" dt="2021-10-10T17:54:19.666" v="483" actId="165"/>
          <ac:spMkLst>
            <pc:docMk/>
            <pc:sldMk cId="1077465752" sldId="264"/>
            <ac:spMk id="282" creationId="{A0A0C9D3-2D5E-7F4D-9605-E1A8CC3808D0}"/>
          </ac:spMkLst>
        </pc:spChg>
        <pc:spChg chg="mod">
          <ac:chgData name="Chen Zhaodong" userId="214136a54c8fdbad" providerId="LiveId" clId="{4A7FFDE5-2A09-1241-A626-C3D712146390}" dt="2021-10-10T17:54:19.666" v="483" actId="165"/>
          <ac:spMkLst>
            <pc:docMk/>
            <pc:sldMk cId="1077465752" sldId="264"/>
            <ac:spMk id="283" creationId="{2F7867A8-CBBE-AF44-8728-B22995D840C6}"/>
          </ac:spMkLst>
        </pc:spChg>
        <pc:spChg chg="mod">
          <ac:chgData name="Chen Zhaodong" userId="214136a54c8fdbad" providerId="LiveId" clId="{4A7FFDE5-2A09-1241-A626-C3D712146390}" dt="2021-10-10T17:54:19.666" v="483" actId="165"/>
          <ac:spMkLst>
            <pc:docMk/>
            <pc:sldMk cId="1077465752" sldId="264"/>
            <ac:spMk id="284" creationId="{10B42A13-25A1-564F-AAF9-F347227F4F0C}"/>
          </ac:spMkLst>
        </pc:spChg>
        <pc:spChg chg="mod">
          <ac:chgData name="Chen Zhaodong" userId="214136a54c8fdbad" providerId="LiveId" clId="{4A7FFDE5-2A09-1241-A626-C3D712146390}" dt="2021-10-10T17:54:19.666" v="483" actId="165"/>
          <ac:spMkLst>
            <pc:docMk/>
            <pc:sldMk cId="1077465752" sldId="264"/>
            <ac:spMk id="285" creationId="{44F4E17C-5B5A-7940-B43A-25D7853CBBCF}"/>
          </ac:spMkLst>
        </pc:spChg>
        <pc:spChg chg="mod">
          <ac:chgData name="Chen Zhaodong" userId="214136a54c8fdbad" providerId="LiveId" clId="{4A7FFDE5-2A09-1241-A626-C3D712146390}" dt="2021-10-10T17:54:19.666" v="483" actId="165"/>
          <ac:spMkLst>
            <pc:docMk/>
            <pc:sldMk cId="1077465752" sldId="264"/>
            <ac:spMk id="286" creationId="{3C847880-A617-C642-92E7-EC46EDC6B855}"/>
          </ac:spMkLst>
        </pc:spChg>
        <pc:spChg chg="mod">
          <ac:chgData name="Chen Zhaodong" userId="214136a54c8fdbad" providerId="LiveId" clId="{4A7FFDE5-2A09-1241-A626-C3D712146390}" dt="2021-10-10T17:54:19.666" v="483" actId="165"/>
          <ac:spMkLst>
            <pc:docMk/>
            <pc:sldMk cId="1077465752" sldId="264"/>
            <ac:spMk id="288" creationId="{0674E596-5AAE-D24B-A5E0-DC9371CB7981}"/>
          </ac:spMkLst>
        </pc:spChg>
        <pc:spChg chg="mod">
          <ac:chgData name="Chen Zhaodong" userId="214136a54c8fdbad" providerId="LiveId" clId="{4A7FFDE5-2A09-1241-A626-C3D712146390}" dt="2021-10-10T17:54:19.666" v="483" actId="165"/>
          <ac:spMkLst>
            <pc:docMk/>
            <pc:sldMk cId="1077465752" sldId="264"/>
            <ac:spMk id="289" creationId="{80A1C9D3-10F0-3E4B-B4AA-99A14259117F}"/>
          </ac:spMkLst>
        </pc:spChg>
        <pc:spChg chg="mod">
          <ac:chgData name="Chen Zhaodong" userId="214136a54c8fdbad" providerId="LiveId" clId="{4A7FFDE5-2A09-1241-A626-C3D712146390}" dt="2021-10-10T17:54:19.666" v="483" actId="165"/>
          <ac:spMkLst>
            <pc:docMk/>
            <pc:sldMk cId="1077465752" sldId="264"/>
            <ac:spMk id="290" creationId="{9B55110B-35D2-E74D-B9AE-B02245116DEF}"/>
          </ac:spMkLst>
        </pc:spChg>
        <pc:spChg chg="mod">
          <ac:chgData name="Chen Zhaodong" userId="214136a54c8fdbad" providerId="LiveId" clId="{4A7FFDE5-2A09-1241-A626-C3D712146390}" dt="2021-10-10T17:54:19.666" v="483" actId="165"/>
          <ac:spMkLst>
            <pc:docMk/>
            <pc:sldMk cId="1077465752" sldId="264"/>
            <ac:spMk id="291" creationId="{CFDC6032-85BD-2744-A113-7050CEDA8D4F}"/>
          </ac:spMkLst>
        </pc:spChg>
        <pc:spChg chg="mod">
          <ac:chgData name="Chen Zhaodong" userId="214136a54c8fdbad" providerId="LiveId" clId="{4A7FFDE5-2A09-1241-A626-C3D712146390}" dt="2021-10-10T17:54:19.666" v="483" actId="165"/>
          <ac:spMkLst>
            <pc:docMk/>
            <pc:sldMk cId="1077465752" sldId="264"/>
            <ac:spMk id="292" creationId="{E9A07EDC-C626-5246-9331-AB5B75D4EC00}"/>
          </ac:spMkLst>
        </pc:spChg>
        <pc:spChg chg="mod">
          <ac:chgData name="Chen Zhaodong" userId="214136a54c8fdbad" providerId="LiveId" clId="{4A7FFDE5-2A09-1241-A626-C3D712146390}" dt="2021-10-10T17:54:19.666" v="483" actId="165"/>
          <ac:spMkLst>
            <pc:docMk/>
            <pc:sldMk cId="1077465752" sldId="264"/>
            <ac:spMk id="293" creationId="{79F1846F-5B5D-BB4C-A122-E3ED1863ED47}"/>
          </ac:spMkLst>
        </pc:spChg>
        <pc:spChg chg="mod">
          <ac:chgData name="Chen Zhaodong" userId="214136a54c8fdbad" providerId="LiveId" clId="{4A7FFDE5-2A09-1241-A626-C3D712146390}" dt="2021-10-10T17:54:19.666" v="483" actId="165"/>
          <ac:spMkLst>
            <pc:docMk/>
            <pc:sldMk cId="1077465752" sldId="264"/>
            <ac:spMk id="295" creationId="{3CC1F88A-7ACA-A647-AA00-2D40A549E815}"/>
          </ac:spMkLst>
        </pc:spChg>
        <pc:spChg chg="mod">
          <ac:chgData name="Chen Zhaodong" userId="214136a54c8fdbad" providerId="LiveId" clId="{4A7FFDE5-2A09-1241-A626-C3D712146390}" dt="2021-10-10T17:54:19.666" v="483" actId="165"/>
          <ac:spMkLst>
            <pc:docMk/>
            <pc:sldMk cId="1077465752" sldId="264"/>
            <ac:spMk id="296" creationId="{5C4E17F3-8960-C74F-90CC-E92CA3E7D429}"/>
          </ac:spMkLst>
        </pc:spChg>
        <pc:spChg chg="mod">
          <ac:chgData name="Chen Zhaodong" userId="214136a54c8fdbad" providerId="LiveId" clId="{4A7FFDE5-2A09-1241-A626-C3D712146390}" dt="2021-10-10T17:54:19.666" v="483" actId="165"/>
          <ac:spMkLst>
            <pc:docMk/>
            <pc:sldMk cId="1077465752" sldId="264"/>
            <ac:spMk id="297" creationId="{97FCAAB9-237F-8243-869C-CD60BB6CF553}"/>
          </ac:spMkLst>
        </pc:spChg>
        <pc:spChg chg="mod">
          <ac:chgData name="Chen Zhaodong" userId="214136a54c8fdbad" providerId="LiveId" clId="{4A7FFDE5-2A09-1241-A626-C3D712146390}" dt="2021-10-10T17:54:19.666" v="483" actId="165"/>
          <ac:spMkLst>
            <pc:docMk/>
            <pc:sldMk cId="1077465752" sldId="264"/>
            <ac:spMk id="298" creationId="{F15F775F-413C-3E4A-B357-E2ECEBC19F8C}"/>
          </ac:spMkLst>
        </pc:spChg>
        <pc:spChg chg="mod">
          <ac:chgData name="Chen Zhaodong" userId="214136a54c8fdbad" providerId="LiveId" clId="{4A7FFDE5-2A09-1241-A626-C3D712146390}" dt="2021-10-10T17:54:19.666" v="483" actId="165"/>
          <ac:spMkLst>
            <pc:docMk/>
            <pc:sldMk cId="1077465752" sldId="264"/>
            <ac:spMk id="299" creationId="{696DACC8-656F-A943-959B-D0BBF91910D7}"/>
          </ac:spMkLst>
        </pc:spChg>
        <pc:spChg chg="mod">
          <ac:chgData name="Chen Zhaodong" userId="214136a54c8fdbad" providerId="LiveId" clId="{4A7FFDE5-2A09-1241-A626-C3D712146390}" dt="2021-10-10T17:54:19.666" v="483" actId="165"/>
          <ac:spMkLst>
            <pc:docMk/>
            <pc:sldMk cId="1077465752" sldId="264"/>
            <ac:spMk id="300" creationId="{FD8E2342-47F9-E342-BADA-8DD6CB43CB15}"/>
          </ac:spMkLst>
        </pc:spChg>
        <pc:spChg chg="mod">
          <ac:chgData name="Chen Zhaodong" userId="214136a54c8fdbad" providerId="LiveId" clId="{4A7FFDE5-2A09-1241-A626-C3D712146390}" dt="2021-10-10T17:54:19.666" v="483" actId="165"/>
          <ac:spMkLst>
            <pc:docMk/>
            <pc:sldMk cId="1077465752" sldId="264"/>
            <ac:spMk id="302" creationId="{B22D6888-CDFB-0640-8B96-78385E547905}"/>
          </ac:spMkLst>
        </pc:spChg>
        <pc:spChg chg="mod">
          <ac:chgData name="Chen Zhaodong" userId="214136a54c8fdbad" providerId="LiveId" clId="{4A7FFDE5-2A09-1241-A626-C3D712146390}" dt="2021-10-10T17:54:19.666" v="483" actId="165"/>
          <ac:spMkLst>
            <pc:docMk/>
            <pc:sldMk cId="1077465752" sldId="264"/>
            <ac:spMk id="303" creationId="{273C2703-CDBD-D147-BF64-CE7BE900D99E}"/>
          </ac:spMkLst>
        </pc:spChg>
        <pc:spChg chg="mod">
          <ac:chgData name="Chen Zhaodong" userId="214136a54c8fdbad" providerId="LiveId" clId="{4A7FFDE5-2A09-1241-A626-C3D712146390}" dt="2021-10-10T17:54:19.666" v="483" actId="165"/>
          <ac:spMkLst>
            <pc:docMk/>
            <pc:sldMk cId="1077465752" sldId="264"/>
            <ac:spMk id="304" creationId="{4B0EAE24-5200-D842-A672-3EA192995FE6}"/>
          </ac:spMkLst>
        </pc:spChg>
        <pc:spChg chg="mod">
          <ac:chgData name="Chen Zhaodong" userId="214136a54c8fdbad" providerId="LiveId" clId="{4A7FFDE5-2A09-1241-A626-C3D712146390}" dt="2021-10-10T17:54:19.666" v="483" actId="165"/>
          <ac:spMkLst>
            <pc:docMk/>
            <pc:sldMk cId="1077465752" sldId="264"/>
            <ac:spMk id="305" creationId="{187645E9-C14D-6940-A356-AF6287F37E1D}"/>
          </ac:spMkLst>
        </pc:spChg>
        <pc:spChg chg="mod">
          <ac:chgData name="Chen Zhaodong" userId="214136a54c8fdbad" providerId="LiveId" clId="{4A7FFDE5-2A09-1241-A626-C3D712146390}" dt="2021-10-10T17:54:19.666" v="483" actId="165"/>
          <ac:spMkLst>
            <pc:docMk/>
            <pc:sldMk cId="1077465752" sldId="264"/>
            <ac:spMk id="306" creationId="{EE311860-685E-1F4E-BAFA-3E19361F087D}"/>
          </ac:spMkLst>
        </pc:spChg>
        <pc:spChg chg="mod">
          <ac:chgData name="Chen Zhaodong" userId="214136a54c8fdbad" providerId="LiveId" clId="{4A7FFDE5-2A09-1241-A626-C3D712146390}" dt="2021-10-10T17:54:19.666" v="483" actId="165"/>
          <ac:spMkLst>
            <pc:docMk/>
            <pc:sldMk cId="1077465752" sldId="264"/>
            <ac:spMk id="307" creationId="{8CE43B90-C767-5E48-8E35-1F203B399ADD}"/>
          </ac:spMkLst>
        </pc:spChg>
        <pc:spChg chg="mod">
          <ac:chgData name="Chen Zhaodong" userId="214136a54c8fdbad" providerId="LiveId" clId="{4A7FFDE5-2A09-1241-A626-C3D712146390}" dt="2021-10-10T17:54:19.666" v="483" actId="165"/>
          <ac:spMkLst>
            <pc:docMk/>
            <pc:sldMk cId="1077465752" sldId="264"/>
            <ac:spMk id="308" creationId="{E8FB2CC7-FBA7-4143-AEEF-D1C9FFE4E254}"/>
          </ac:spMkLst>
        </pc:spChg>
        <pc:spChg chg="mod">
          <ac:chgData name="Chen Zhaodong" userId="214136a54c8fdbad" providerId="LiveId" clId="{4A7FFDE5-2A09-1241-A626-C3D712146390}" dt="2021-10-10T17:54:19.666" v="483" actId="165"/>
          <ac:spMkLst>
            <pc:docMk/>
            <pc:sldMk cId="1077465752" sldId="264"/>
            <ac:spMk id="309" creationId="{9FF6992F-30E4-D640-B157-7B227B32923E}"/>
          </ac:spMkLst>
        </pc:spChg>
        <pc:spChg chg="mod">
          <ac:chgData name="Chen Zhaodong" userId="214136a54c8fdbad" providerId="LiveId" clId="{4A7FFDE5-2A09-1241-A626-C3D712146390}" dt="2021-10-10T17:54:19.666" v="483" actId="165"/>
          <ac:spMkLst>
            <pc:docMk/>
            <pc:sldMk cId="1077465752" sldId="264"/>
            <ac:spMk id="310" creationId="{94E82D59-BBA8-E44B-9D14-220F2E753854}"/>
          </ac:spMkLst>
        </pc:spChg>
        <pc:spChg chg="mod">
          <ac:chgData name="Chen Zhaodong" userId="214136a54c8fdbad" providerId="LiveId" clId="{4A7FFDE5-2A09-1241-A626-C3D712146390}" dt="2021-10-10T17:54:19.666" v="483" actId="165"/>
          <ac:spMkLst>
            <pc:docMk/>
            <pc:sldMk cId="1077465752" sldId="264"/>
            <ac:spMk id="311" creationId="{0B0D3119-A221-9440-9F36-57ED6B5EF17F}"/>
          </ac:spMkLst>
        </pc:spChg>
        <pc:spChg chg="mod">
          <ac:chgData name="Chen Zhaodong" userId="214136a54c8fdbad" providerId="LiveId" clId="{4A7FFDE5-2A09-1241-A626-C3D712146390}" dt="2021-10-10T17:54:19.666" v="483" actId="165"/>
          <ac:spMkLst>
            <pc:docMk/>
            <pc:sldMk cId="1077465752" sldId="264"/>
            <ac:spMk id="312" creationId="{693B4D2F-EE7D-D24F-B914-548A41F29ABC}"/>
          </ac:spMkLst>
        </pc:spChg>
        <pc:spChg chg="mod">
          <ac:chgData name="Chen Zhaodong" userId="214136a54c8fdbad" providerId="LiveId" clId="{4A7FFDE5-2A09-1241-A626-C3D712146390}" dt="2021-10-10T17:54:19.666" v="483" actId="165"/>
          <ac:spMkLst>
            <pc:docMk/>
            <pc:sldMk cId="1077465752" sldId="264"/>
            <ac:spMk id="313" creationId="{0FD4B4D0-E9C3-1745-B042-6C65B575F967}"/>
          </ac:spMkLst>
        </pc:spChg>
        <pc:spChg chg="mod">
          <ac:chgData name="Chen Zhaodong" userId="214136a54c8fdbad" providerId="LiveId" clId="{4A7FFDE5-2A09-1241-A626-C3D712146390}" dt="2021-10-10T17:54:19.666" v="483" actId="165"/>
          <ac:spMkLst>
            <pc:docMk/>
            <pc:sldMk cId="1077465752" sldId="264"/>
            <ac:spMk id="314" creationId="{605701D0-CFD9-3E4D-87A3-B55702F4B2CF}"/>
          </ac:spMkLst>
        </pc:spChg>
        <pc:spChg chg="mod">
          <ac:chgData name="Chen Zhaodong" userId="214136a54c8fdbad" providerId="LiveId" clId="{4A7FFDE5-2A09-1241-A626-C3D712146390}" dt="2021-10-10T17:54:19.666" v="483" actId="165"/>
          <ac:spMkLst>
            <pc:docMk/>
            <pc:sldMk cId="1077465752" sldId="264"/>
            <ac:spMk id="315" creationId="{773158AA-CD73-CC49-9AC3-1C29A989CD22}"/>
          </ac:spMkLst>
        </pc:spChg>
        <pc:spChg chg="mod">
          <ac:chgData name="Chen Zhaodong" userId="214136a54c8fdbad" providerId="LiveId" clId="{4A7FFDE5-2A09-1241-A626-C3D712146390}" dt="2021-10-10T17:54:19.666" v="483" actId="165"/>
          <ac:spMkLst>
            <pc:docMk/>
            <pc:sldMk cId="1077465752" sldId="264"/>
            <ac:spMk id="316" creationId="{E07DAA6A-9E0A-2F48-840A-9AF5AE955CFA}"/>
          </ac:spMkLst>
        </pc:spChg>
        <pc:spChg chg="mod">
          <ac:chgData name="Chen Zhaodong" userId="214136a54c8fdbad" providerId="LiveId" clId="{4A7FFDE5-2A09-1241-A626-C3D712146390}" dt="2021-10-10T17:54:19.666" v="483" actId="165"/>
          <ac:spMkLst>
            <pc:docMk/>
            <pc:sldMk cId="1077465752" sldId="264"/>
            <ac:spMk id="317" creationId="{782F205F-CD32-034D-8013-222F1B681FD5}"/>
          </ac:spMkLst>
        </pc:spChg>
        <pc:spChg chg="mod">
          <ac:chgData name="Chen Zhaodong" userId="214136a54c8fdbad" providerId="LiveId" clId="{4A7FFDE5-2A09-1241-A626-C3D712146390}" dt="2021-10-10T17:54:19.666" v="483" actId="165"/>
          <ac:spMkLst>
            <pc:docMk/>
            <pc:sldMk cId="1077465752" sldId="264"/>
            <ac:spMk id="318" creationId="{A433DC73-02E9-A44C-A05F-078AB0CBC88A}"/>
          </ac:spMkLst>
        </pc:spChg>
        <pc:spChg chg="mod">
          <ac:chgData name="Chen Zhaodong" userId="214136a54c8fdbad" providerId="LiveId" clId="{4A7FFDE5-2A09-1241-A626-C3D712146390}" dt="2021-10-10T17:54:19.666" v="483" actId="165"/>
          <ac:spMkLst>
            <pc:docMk/>
            <pc:sldMk cId="1077465752" sldId="264"/>
            <ac:spMk id="319" creationId="{5020F089-469F-5040-92A4-8AA46D0460CE}"/>
          </ac:spMkLst>
        </pc:spChg>
        <pc:spChg chg="mod">
          <ac:chgData name="Chen Zhaodong" userId="214136a54c8fdbad" providerId="LiveId" clId="{4A7FFDE5-2A09-1241-A626-C3D712146390}" dt="2021-10-10T17:54:19.666" v="483" actId="165"/>
          <ac:spMkLst>
            <pc:docMk/>
            <pc:sldMk cId="1077465752" sldId="264"/>
            <ac:spMk id="322" creationId="{4EA86996-05B2-1745-B8DB-3A8A5D227D4D}"/>
          </ac:spMkLst>
        </pc:spChg>
        <pc:spChg chg="mod">
          <ac:chgData name="Chen Zhaodong" userId="214136a54c8fdbad" providerId="LiveId" clId="{4A7FFDE5-2A09-1241-A626-C3D712146390}" dt="2021-10-10T17:54:19.666" v="483" actId="165"/>
          <ac:spMkLst>
            <pc:docMk/>
            <pc:sldMk cId="1077465752" sldId="264"/>
            <ac:spMk id="323" creationId="{80E0D50F-0748-F34C-A457-D121DC715976}"/>
          </ac:spMkLst>
        </pc:spChg>
        <pc:spChg chg="mod">
          <ac:chgData name="Chen Zhaodong" userId="214136a54c8fdbad" providerId="LiveId" clId="{4A7FFDE5-2A09-1241-A626-C3D712146390}" dt="2021-10-10T17:54:19.666" v="483" actId="165"/>
          <ac:spMkLst>
            <pc:docMk/>
            <pc:sldMk cId="1077465752" sldId="264"/>
            <ac:spMk id="324" creationId="{11164329-FEB1-3049-8336-727B8F13BA0C}"/>
          </ac:spMkLst>
        </pc:spChg>
        <pc:spChg chg="mod">
          <ac:chgData name="Chen Zhaodong" userId="214136a54c8fdbad" providerId="LiveId" clId="{4A7FFDE5-2A09-1241-A626-C3D712146390}" dt="2021-10-10T17:54:19.666" v="483" actId="165"/>
          <ac:spMkLst>
            <pc:docMk/>
            <pc:sldMk cId="1077465752" sldId="264"/>
            <ac:spMk id="325" creationId="{FDA4C422-C328-F749-A2CA-C206C1FCE784}"/>
          </ac:spMkLst>
        </pc:spChg>
        <pc:spChg chg="mod">
          <ac:chgData name="Chen Zhaodong" userId="214136a54c8fdbad" providerId="LiveId" clId="{4A7FFDE5-2A09-1241-A626-C3D712146390}" dt="2021-10-10T17:54:19.666" v="483" actId="165"/>
          <ac:spMkLst>
            <pc:docMk/>
            <pc:sldMk cId="1077465752" sldId="264"/>
            <ac:spMk id="326" creationId="{5BE77D69-22E9-1A4C-9031-0B94DD0154B7}"/>
          </ac:spMkLst>
        </pc:spChg>
        <pc:spChg chg="mod">
          <ac:chgData name="Chen Zhaodong" userId="214136a54c8fdbad" providerId="LiveId" clId="{4A7FFDE5-2A09-1241-A626-C3D712146390}" dt="2021-10-10T17:54:19.666" v="483" actId="165"/>
          <ac:spMkLst>
            <pc:docMk/>
            <pc:sldMk cId="1077465752" sldId="264"/>
            <ac:spMk id="327" creationId="{1B55123C-4D88-0748-8BEE-6C470E5BB5C8}"/>
          </ac:spMkLst>
        </pc:spChg>
        <pc:spChg chg="mod">
          <ac:chgData name="Chen Zhaodong" userId="214136a54c8fdbad" providerId="LiveId" clId="{4A7FFDE5-2A09-1241-A626-C3D712146390}" dt="2021-10-10T17:54:19.666" v="483" actId="165"/>
          <ac:spMkLst>
            <pc:docMk/>
            <pc:sldMk cId="1077465752" sldId="264"/>
            <ac:spMk id="328" creationId="{A8577753-C2DA-5542-95B1-8D45E4993256}"/>
          </ac:spMkLst>
        </pc:spChg>
        <pc:spChg chg="mod">
          <ac:chgData name="Chen Zhaodong" userId="214136a54c8fdbad" providerId="LiveId" clId="{4A7FFDE5-2A09-1241-A626-C3D712146390}" dt="2021-10-10T17:54:19.666" v="483" actId="165"/>
          <ac:spMkLst>
            <pc:docMk/>
            <pc:sldMk cId="1077465752" sldId="264"/>
            <ac:spMk id="329" creationId="{0492318B-4C0D-EA48-830D-A496BEFA03C7}"/>
          </ac:spMkLst>
        </pc:spChg>
        <pc:spChg chg="mod">
          <ac:chgData name="Chen Zhaodong" userId="214136a54c8fdbad" providerId="LiveId" clId="{4A7FFDE5-2A09-1241-A626-C3D712146390}" dt="2021-10-10T17:54:19.666" v="483" actId="165"/>
          <ac:spMkLst>
            <pc:docMk/>
            <pc:sldMk cId="1077465752" sldId="264"/>
            <ac:spMk id="330" creationId="{11604A60-C2CB-454D-B113-94F716CBEDDB}"/>
          </ac:spMkLst>
        </pc:spChg>
        <pc:spChg chg="mod">
          <ac:chgData name="Chen Zhaodong" userId="214136a54c8fdbad" providerId="LiveId" clId="{4A7FFDE5-2A09-1241-A626-C3D712146390}" dt="2021-10-10T17:54:19.666" v="483" actId="165"/>
          <ac:spMkLst>
            <pc:docMk/>
            <pc:sldMk cId="1077465752" sldId="264"/>
            <ac:spMk id="331" creationId="{C60FDC94-601F-FB48-8D68-81A9943E62F3}"/>
          </ac:spMkLst>
        </pc:spChg>
        <pc:spChg chg="mod">
          <ac:chgData name="Chen Zhaodong" userId="214136a54c8fdbad" providerId="LiveId" clId="{4A7FFDE5-2A09-1241-A626-C3D712146390}" dt="2021-10-10T17:54:19.666" v="483" actId="165"/>
          <ac:spMkLst>
            <pc:docMk/>
            <pc:sldMk cId="1077465752" sldId="264"/>
            <ac:spMk id="332" creationId="{982A4226-D6CD-C84F-A650-6F7C9847834F}"/>
          </ac:spMkLst>
        </pc:spChg>
        <pc:spChg chg="mod">
          <ac:chgData name="Chen Zhaodong" userId="214136a54c8fdbad" providerId="LiveId" clId="{4A7FFDE5-2A09-1241-A626-C3D712146390}" dt="2021-10-10T17:54:19.666" v="483" actId="165"/>
          <ac:spMkLst>
            <pc:docMk/>
            <pc:sldMk cId="1077465752" sldId="264"/>
            <ac:spMk id="333" creationId="{0803B15B-0C0B-7549-94F4-07C84CDDAB32}"/>
          </ac:spMkLst>
        </pc:spChg>
        <pc:spChg chg="mod">
          <ac:chgData name="Chen Zhaodong" userId="214136a54c8fdbad" providerId="LiveId" clId="{4A7FFDE5-2A09-1241-A626-C3D712146390}" dt="2021-10-10T17:54:19.666" v="483" actId="165"/>
          <ac:spMkLst>
            <pc:docMk/>
            <pc:sldMk cId="1077465752" sldId="264"/>
            <ac:spMk id="334" creationId="{6F0FEEFA-344B-2F46-9FC4-C7C4F2D270A0}"/>
          </ac:spMkLst>
        </pc:spChg>
        <pc:spChg chg="mod">
          <ac:chgData name="Chen Zhaodong" userId="214136a54c8fdbad" providerId="LiveId" clId="{4A7FFDE5-2A09-1241-A626-C3D712146390}" dt="2021-10-10T17:54:19.666" v="483" actId="165"/>
          <ac:spMkLst>
            <pc:docMk/>
            <pc:sldMk cId="1077465752" sldId="264"/>
            <ac:spMk id="335" creationId="{D55595D5-3AC8-0648-A331-C0B17DFE87B3}"/>
          </ac:spMkLst>
        </pc:spChg>
        <pc:spChg chg="mod">
          <ac:chgData name="Chen Zhaodong" userId="214136a54c8fdbad" providerId="LiveId" clId="{4A7FFDE5-2A09-1241-A626-C3D712146390}" dt="2021-10-10T17:54:19.666" v="483" actId="165"/>
          <ac:spMkLst>
            <pc:docMk/>
            <pc:sldMk cId="1077465752" sldId="264"/>
            <ac:spMk id="336" creationId="{EAD068B1-E128-0D4E-9259-5509CE72C05C}"/>
          </ac:spMkLst>
        </pc:spChg>
        <pc:spChg chg="mod">
          <ac:chgData name="Chen Zhaodong" userId="214136a54c8fdbad" providerId="LiveId" clId="{4A7FFDE5-2A09-1241-A626-C3D712146390}" dt="2021-10-10T17:54:19.666" v="483" actId="165"/>
          <ac:spMkLst>
            <pc:docMk/>
            <pc:sldMk cId="1077465752" sldId="264"/>
            <ac:spMk id="337" creationId="{D5BD61F4-37CA-A842-BF04-E66D2CE35832}"/>
          </ac:spMkLst>
        </pc:spChg>
        <pc:spChg chg="mod">
          <ac:chgData name="Chen Zhaodong" userId="214136a54c8fdbad" providerId="LiveId" clId="{4A7FFDE5-2A09-1241-A626-C3D712146390}" dt="2021-10-10T17:54:19.666" v="483" actId="165"/>
          <ac:spMkLst>
            <pc:docMk/>
            <pc:sldMk cId="1077465752" sldId="264"/>
            <ac:spMk id="340" creationId="{4696A21F-565B-5443-BF16-E673818843DD}"/>
          </ac:spMkLst>
        </pc:spChg>
        <pc:spChg chg="mod">
          <ac:chgData name="Chen Zhaodong" userId="214136a54c8fdbad" providerId="LiveId" clId="{4A7FFDE5-2A09-1241-A626-C3D712146390}" dt="2021-10-10T17:54:19.666" v="483" actId="165"/>
          <ac:spMkLst>
            <pc:docMk/>
            <pc:sldMk cId="1077465752" sldId="264"/>
            <ac:spMk id="341" creationId="{269CCB1B-B6F5-594A-9A58-6698198E617F}"/>
          </ac:spMkLst>
        </pc:spChg>
        <pc:spChg chg="mod">
          <ac:chgData name="Chen Zhaodong" userId="214136a54c8fdbad" providerId="LiveId" clId="{4A7FFDE5-2A09-1241-A626-C3D712146390}" dt="2021-10-10T17:54:19.666" v="483" actId="165"/>
          <ac:spMkLst>
            <pc:docMk/>
            <pc:sldMk cId="1077465752" sldId="264"/>
            <ac:spMk id="342" creationId="{187018AC-84B9-794D-897B-0A15D1612057}"/>
          </ac:spMkLst>
        </pc:spChg>
        <pc:spChg chg="mod">
          <ac:chgData name="Chen Zhaodong" userId="214136a54c8fdbad" providerId="LiveId" clId="{4A7FFDE5-2A09-1241-A626-C3D712146390}" dt="2021-10-10T17:54:19.666" v="483" actId="165"/>
          <ac:spMkLst>
            <pc:docMk/>
            <pc:sldMk cId="1077465752" sldId="264"/>
            <ac:spMk id="343" creationId="{06DABFF2-44BF-424E-8B58-F2F2DE7E0CBB}"/>
          </ac:spMkLst>
        </pc:spChg>
        <pc:spChg chg="mod">
          <ac:chgData name="Chen Zhaodong" userId="214136a54c8fdbad" providerId="LiveId" clId="{4A7FFDE5-2A09-1241-A626-C3D712146390}" dt="2021-10-10T17:54:19.666" v="483" actId="165"/>
          <ac:spMkLst>
            <pc:docMk/>
            <pc:sldMk cId="1077465752" sldId="264"/>
            <ac:spMk id="344" creationId="{C8AD49ED-C9AD-A046-B2FF-3555EA16BCBE}"/>
          </ac:spMkLst>
        </pc:spChg>
        <pc:spChg chg="mod">
          <ac:chgData name="Chen Zhaodong" userId="214136a54c8fdbad" providerId="LiveId" clId="{4A7FFDE5-2A09-1241-A626-C3D712146390}" dt="2021-10-10T17:54:19.666" v="483" actId="165"/>
          <ac:spMkLst>
            <pc:docMk/>
            <pc:sldMk cId="1077465752" sldId="264"/>
            <ac:spMk id="345" creationId="{7F54877C-913A-C74E-B791-67DC91092EAE}"/>
          </ac:spMkLst>
        </pc:spChg>
        <pc:spChg chg="mod">
          <ac:chgData name="Chen Zhaodong" userId="214136a54c8fdbad" providerId="LiveId" clId="{4A7FFDE5-2A09-1241-A626-C3D712146390}" dt="2021-10-10T17:54:19.666" v="483" actId="165"/>
          <ac:spMkLst>
            <pc:docMk/>
            <pc:sldMk cId="1077465752" sldId="264"/>
            <ac:spMk id="346" creationId="{17128CC1-BF13-314A-AE53-394E215C15A6}"/>
          </ac:spMkLst>
        </pc:spChg>
        <pc:spChg chg="mod">
          <ac:chgData name="Chen Zhaodong" userId="214136a54c8fdbad" providerId="LiveId" clId="{4A7FFDE5-2A09-1241-A626-C3D712146390}" dt="2021-10-10T17:54:19.666" v="483" actId="165"/>
          <ac:spMkLst>
            <pc:docMk/>
            <pc:sldMk cId="1077465752" sldId="264"/>
            <ac:spMk id="347" creationId="{2517FD5F-9821-5C42-860C-E6A710CA0D34}"/>
          </ac:spMkLst>
        </pc:spChg>
        <pc:spChg chg="mod">
          <ac:chgData name="Chen Zhaodong" userId="214136a54c8fdbad" providerId="LiveId" clId="{4A7FFDE5-2A09-1241-A626-C3D712146390}" dt="2021-10-10T17:54:19.666" v="483" actId="165"/>
          <ac:spMkLst>
            <pc:docMk/>
            <pc:sldMk cId="1077465752" sldId="264"/>
            <ac:spMk id="348" creationId="{C9F2B53A-894A-9744-AC35-001C5E3731D8}"/>
          </ac:spMkLst>
        </pc:spChg>
        <pc:spChg chg="mod">
          <ac:chgData name="Chen Zhaodong" userId="214136a54c8fdbad" providerId="LiveId" clId="{4A7FFDE5-2A09-1241-A626-C3D712146390}" dt="2021-10-10T17:54:19.666" v="483" actId="165"/>
          <ac:spMkLst>
            <pc:docMk/>
            <pc:sldMk cId="1077465752" sldId="264"/>
            <ac:spMk id="349" creationId="{EEBC8B61-AC09-F148-A1BA-561AB708EEB5}"/>
          </ac:spMkLst>
        </pc:spChg>
        <pc:spChg chg="mod">
          <ac:chgData name="Chen Zhaodong" userId="214136a54c8fdbad" providerId="LiveId" clId="{4A7FFDE5-2A09-1241-A626-C3D712146390}" dt="2021-10-10T17:54:19.666" v="483" actId="165"/>
          <ac:spMkLst>
            <pc:docMk/>
            <pc:sldMk cId="1077465752" sldId="264"/>
            <ac:spMk id="352" creationId="{AE50FE06-F116-7543-BC6A-EC1FB583CDA2}"/>
          </ac:spMkLst>
        </pc:spChg>
        <pc:spChg chg="mod">
          <ac:chgData name="Chen Zhaodong" userId="214136a54c8fdbad" providerId="LiveId" clId="{4A7FFDE5-2A09-1241-A626-C3D712146390}" dt="2021-10-10T17:54:19.666" v="483" actId="165"/>
          <ac:spMkLst>
            <pc:docMk/>
            <pc:sldMk cId="1077465752" sldId="264"/>
            <ac:spMk id="353" creationId="{CD68CFEE-14A4-714A-9A20-92C65C1C8594}"/>
          </ac:spMkLst>
        </pc:spChg>
        <pc:spChg chg="mod">
          <ac:chgData name="Chen Zhaodong" userId="214136a54c8fdbad" providerId="LiveId" clId="{4A7FFDE5-2A09-1241-A626-C3D712146390}" dt="2021-10-10T17:54:19.666" v="483" actId="165"/>
          <ac:spMkLst>
            <pc:docMk/>
            <pc:sldMk cId="1077465752" sldId="264"/>
            <ac:spMk id="354" creationId="{CAA4BD09-2B5F-5D4A-8A92-1E0CCDDCFEEC}"/>
          </ac:spMkLst>
        </pc:spChg>
        <pc:spChg chg="mod">
          <ac:chgData name="Chen Zhaodong" userId="214136a54c8fdbad" providerId="LiveId" clId="{4A7FFDE5-2A09-1241-A626-C3D712146390}" dt="2021-10-10T17:54:19.666" v="483" actId="165"/>
          <ac:spMkLst>
            <pc:docMk/>
            <pc:sldMk cId="1077465752" sldId="264"/>
            <ac:spMk id="355" creationId="{04DF040D-3D3A-EC41-9285-68A05DEE2868}"/>
          </ac:spMkLst>
        </pc:spChg>
        <pc:spChg chg="mod">
          <ac:chgData name="Chen Zhaodong" userId="214136a54c8fdbad" providerId="LiveId" clId="{4A7FFDE5-2A09-1241-A626-C3D712146390}" dt="2021-10-10T17:54:19.666" v="483" actId="165"/>
          <ac:spMkLst>
            <pc:docMk/>
            <pc:sldMk cId="1077465752" sldId="264"/>
            <ac:spMk id="356" creationId="{E08B2EC5-F143-D04B-B0C4-A280B053027B}"/>
          </ac:spMkLst>
        </pc:spChg>
        <pc:spChg chg="mod">
          <ac:chgData name="Chen Zhaodong" userId="214136a54c8fdbad" providerId="LiveId" clId="{4A7FFDE5-2A09-1241-A626-C3D712146390}" dt="2021-10-10T17:54:19.666" v="483" actId="165"/>
          <ac:spMkLst>
            <pc:docMk/>
            <pc:sldMk cId="1077465752" sldId="264"/>
            <ac:spMk id="357" creationId="{F259E58E-3B64-2E4C-AD47-6DE5A03156B2}"/>
          </ac:spMkLst>
        </pc:spChg>
        <pc:spChg chg="mod">
          <ac:chgData name="Chen Zhaodong" userId="214136a54c8fdbad" providerId="LiveId" clId="{4A7FFDE5-2A09-1241-A626-C3D712146390}" dt="2021-10-10T17:54:19.666" v="483" actId="165"/>
          <ac:spMkLst>
            <pc:docMk/>
            <pc:sldMk cId="1077465752" sldId="264"/>
            <ac:spMk id="358" creationId="{5656F6DB-4B52-4E49-9E85-5559BDA138E5}"/>
          </ac:spMkLst>
        </pc:spChg>
        <pc:spChg chg="mod">
          <ac:chgData name="Chen Zhaodong" userId="214136a54c8fdbad" providerId="LiveId" clId="{4A7FFDE5-2A09-1241-A626-C3D712146390}" dt="2021-10-10T17:54:19.666" v="483" actId="165"/>
          <ac:spMkLst>
            <pc:docMk/>
            <pc:sldMk cId="1077465752" sldId="264"/>
            <ac:spMk id="360" creationId="{C5AB5D71-280A-CF43-BA65-FB2295591527}"/>
          </ac:spMkLst>
        </pc:spChg>
        <pc:spChg chg="mod">
          <ac:chgData name="Chen Zhaodong" userId="214136a54c8fdbad" providerId="LiveId" clId="{4A7FFDE5-2A09-1241-A626-C3D712146390}" dt="2021-10-10T17:54:19.666" v="483" actId="165"/>
          <ac:spMkLst>
            <pc:docMk/>
            <pc:sldMk cId="1077465752" sldId="264"/>
            <ac:spMk id="361" creationId="{4A3391CA-C214-AE4E-9577-C59B05EC1EA5}"/>
          </ac:spMkLst>
        </pc:spChg>
        <pc:spChg chg="mod">
          <ac:chgData name="Chen Zhaodong" userId="214136a54c8fdbad" providerId="LiveId" clId="{4A7FFDE5-2A09-1241-A626-C3D712146390}" dt="2021-10-10T17:54:19.666" v="483" actId="165"/>
          <ac:spMkLst>
            <pc:docMk/>
            <pc:sldMk cId="1077465752" sldId="264"/>
            <ac:spMk id="362" creationId="{35261E77-DBAA-DD4D-A901-4BE4E973993E}"/>
          </ac:spMkLst>
        </pc:spChg>
        <pc:spChg chg="mod">
          <ac:chgData name="Chen Zhaodong" userId="214136a54c8fdbad" providerId="LiveId" clId="{4A7FFDE5-2A09-1241-A626-C3D712146390}" dt="2021-10-10T17:54:19.666" v="483" actId="165"/>
          <ac:spMkLst>
            <pc:docMk/>
            <pc:sldMk cId="1077465752" sldId="264"/>
            <ac:spMk id="363" creationId="{2101D882-0456-934C-8F8F-450F7752EB9F}"/>
          </ac:spMkLst>
        </pc:spChg>
        <pc:spChg chg="mod">
          <ac:chgData name="Chen Zhaodong" userId="214136a54c8fdbad" providerId="LiveId" clId="{4A7FFDE5-2A09-1241-A626-C3D712146390}" dt="2021-10-10T17:54:19.666" v="483" actId="165"/>
          <ac:spMkLst>
            <pc:docMk/>
            <pc:sldMk cId="1077465752" sldId="264"/>
            <ac:spMk id="364" creationId="{F3F32CAE-630E-774A-B9D1-C500358D6BF3}"/>
          </ac:spMkLst>
        </pc:spChg>
        <pc:spChg chg="mod">
          <ac:chgData name="Chen Zhaodong" userId="214136a54c8fdbad" providerId="LiveId" clId="{4A7FFDE5-2A09-1241-A626-C3D712146390}" dt="2021-10-10T17:54:19.666" v="483" actId="165"/>
          <ac:spMkLst>
            <pc:docMk/>
            <pc:sldMk cId="1077465752" sldId="264"/>
            <ac:spMk id="366" creationId="{083C096D-E6DB-E64B-B98F-288ADE53666F}"/>
          </ac:spMkLst>
        </pc:spChg>
        <pc:spChg chg="mod">
          <ac:chgData name="Chen Zhaodong" userId="214136a54c8fdbad" providerId="LiveId" clId="{4A7FFDE5-2A09-1241-A626-C3D712146390}" dt="2021-10-10T17:54:19.666" v="483" actId="165"/>
          <ac:spMkLst>
            <pc:docMk/>
            <pc:sldMk cId="1077465752" sldId="264"/>
            <ac:spMk id="367" creationId="{1D60ECF8-E3C5-C64C-9568-EDA7E06A94BF}"/>
          </ac:spMkLst>
        </pc:spChg>
        <pc:spChg chg="mod">
          <ac:chgData name="Chen Zhaodong" userId="214136a54c8fdbad" providerId="LiveId" clId="{4A7FFDE5-2A09-1241-A626-C3D712146390}" dt="2021-10-10T17:54:19.666" v="483" actId="165"/>
          <ac:spMkLst>
            <pc:docMk/>
            <pc:sldMk cId="1077465752" sldId="264"/>
            <ac:spMk id="368" creationId="{BEEA5650-D199-AA46-98BF-1F52C4A86C01}"/>
          </ac:spMkLst>
        </pc:spChg>
        <pc:spChg chg="mod">
          <ac:chgData name="Chen Zhaodong" userId="214136a54c8fdbad" providerId="LiveId" clId="{4A7FFDE5-2A09-1241-A626-C3D712146390}" dt="2021-10-10T17:54:19.666" v="483" actId="165"/>
          <ac:spMkLst>
            <pc:docMk/>
            <pc:sldMk cId="1077465752" sldId="264"/>
            <ac:spMk id="369" creationId="{2A9C2696-2136-C84C-B17E-CDE38E4C423A}"/>
          </ac:spMkLst>
        </pc:spChg>
        <pc:spChg chg="mod">
          <ac:chgData name="Chen Zhaodong" userId="214136a54c8fdbad" providerId="LiveId" clId="{4A7FFDE5-2A09-1241-A626-C3D712146390}" dt="2021-10-10T17:54:19.666" v="483" actId="165"/>
          <ac:spMkLst>
            <pc:docMk/>
            <pc:sldMk cId="1077465752" sldId="264"/>
            <ac:spMk id="370" creationId="{11E1C7B0-8BDC-9A4C-85AE-24AEBD109ACB}"/>
          </ac:spMkLst>
        </pc:spChg>
        <pc:spChg chg="mod">
          <ac:chgData name="Chen Zhaodong" userId="214136a54c8fdbad" providerId="LiveId" clId="{4A7FFDE5-2A09-1241-A626-C3D712146390}" dt="2021-10-10T17:54:19.666" v="483" actId="165"/>
          <ac:spMkLst>
            <pc:docMk/>
            <pc:sldMk cId="1077465752" sldId="264"/>
            <ac:spMk id="371" creationId="{0FF2F746-3EB5-0542-9307-7D913A6F7DE7}"/>
          </ac:spMkLst>
        </pc:spChg>
        <pc:spChg chg="mod">
          <ac:chgData name="Chen Zhaodong" userId="214136a54c8fdbad" providerId="LiveId" clId="{4A7FFDE5-2A09-1241-A626-C3D712146390}" dt="2021-10-10T17:54:19.666" v="483" actId="165"/>
          <ac:spMkLst>
            <pc:docMk/>
            <pc:sldMk cId="1077465752" sldId="264"/>
            <ac:spMk id="372" creationId="{52B46534-6A43-664F-BF90-6F17D72D69CF}"/>
          </ac:spMkLst>
        </pc:spChg>
        <pc:spChg chg="mod">
          <ac:chgData name="Chen Zhaodong" userId="214136a54c8fdbad" providerId="LiveId" clId="{4A7FFDE5-2A09-1241-A626-C3D712146390}" dt="2021-10-10T17:54:19.666" v="483" actId="165"/>
          <ac:spMkLst>
            <pc:docMk/>
            <pc:sldMk cId="1077465752" sldId="264"/>
            <ac:spMk id="373" creationId="{29DF3A18-6129-1145-9FC7-F16DA934E6F3}"/>
          </ac:spMkLst>
        </pc:spChg>
        <pc:spChg chg="mod">
          <ac:chgData name="Chen Zhaodong" userId="214136a54c8fdbad" providerId="LiveId" clId="{4A7FFDE5-2A09-1241-A626-C3D712146390}" dt="2021-10-10T17:54:19.666" v="483" actId="165"/>
          <ac:spMkLst>
            <pc:docMk/>
            <pc:sldMk cId="1077465752" sldId="264"/>
            <ac:spMk id="374" creationId="{993859DC-DBC2-BD4C-B8CE-E040679DCB66}"/>
          </ac:spMkLst>
        </pc:spChg>
        <pc:spChg chg="mod">
          <ac:chgData name="Chen Zhaodong" userId="214136a54c8fdbad" providerId="LiveId" clId="{4A7FFDE5-2A09-1241-A626-C3D712146390}" dt="2021-10-10T17:54:19.666" v="483" actId="165"/>
          <ac:spMkLst>
            <pc:docMk/>
            <pc:sldMk cId="1077465752" sldId="264"/>
            <ac:spMk id="375" creationId="{7DFEC8A0-A5EA-7E45-B11C-A9DDBF79759F}"/>
          </ac:spMkLst>
        </pc:spChg>
        <pc:spChg chg="mod">
          <ac:chgData name="Chen Zhaodong" userId="214136a54c8fdbad" providerId="LiveId" clId="{4A7FFDE5-2A09-1241-A626-C3D712146390}" dt="2021-10-10T17:54:19.666" v="483" actId="165"/>
          <ac:spMkLst>
            <pc:docMk/>
            <pc:sldMk cId="1077465752" sldId="264"/>
            <ac:spMk id="376" creationId="{F977B78D-9ECB-B64B-A405-4F780349332B}"/>
          </ac:spMkLst>
        </pc:spChg>
        <pc:spChg chg="mod">
          <ac:chgData name="Chen Zhaodong" userId="214136a54c8fdbad" providerId="LiveId" clId="{4A7FFDE5-2A09-1241-A626-C3D712146390}" dt="2021-10-10T17:54:19.666" v="483" actId="165"/>
          <ac:spMkLst>
            <pc:docMk/>
            <pc:sldMk cId="1077465752" sldId="264"/>
            <ac:spMk id="377" creationId="{7124637F-54BB-344C-BF52-5F6C3E0B4E10}"/>
          </ac:spMkLst>
        </pc:spChg>
        <pc:spChg chg="mod">
          <ac:chgData name="Chen Zhaodong" userId="214136a54c8fdbad" providerId="LiveId" clId="{4A7FFDE5-2A09-1241-A626-C3D712146390}" dt="2021-10-10T17:54:19.666" v="483" actId="165"/>
          <ac:spMkLst>
            <pc:docMk/>
            <pc:sldMk cId="1077465752" sldId="264"/>
            <ac:spMk id="378" creationId="{2B999BE5-E4C8-3340-B0D9-1DFCCEAC1524}"/>
          </ac:spMkLst>
        </pc:spChg>
        <pc:spChg chg="mod">
          <ac:chgData name="Chen Zhaodong" userId="214136a54c8fdbad" providerId="LiveId" clId="{4A7FFDE5-2A09-1241-A626-C3D712146390}" dt="2021-10-10T17:54:19.666" v="483" actId="165"/>
          <ac:spMkLst>
            <pc:docMk/>
            <pc:sldMk cId="1077465752" sldId="264"/>
            <ac:spMk id="379" creationId="{C2894437-E18B-C147-A73B-8761B30416C7}"/>
          </ac:spMkLst>
        </pc:spChg>
        <pc:spChg chg="mod">
          <ac:chgData name="Chen Zhaodong" userId="214136a54c8fdbad" providerId="LiveId" clId="{4A7FFDE5-2A09-1241-A626-C3D712146390}" dt="2021-10-10T17:54:19.666" v="483" actId="165"/>
          <ac:spMkLst>
            <pc:docMk/>
            <pc:sldMk cId="1077465752" sldId="264"/>
            <ac:spMk id="381" creationId="{CF46FD07-6035-064C-9C34-A63BFA75047A}"/>
          </ac:spMkLst>
        </pc:spChg>
        <pc:spChg chg="mod">
          <ac:chgData name="Chen Zhaodong" userId="214136a54c8fdbad" providerId="LiveId" clId="{4A7FFDE5-2A09-1241-A626-C3D712146390}" dt="2021-10-10T17:54:19.666" v="483" actId="165"/>
          <ac:spMkLst>
            <pc:docMk/>
            <pc:sldMk cId="1077465752" sldId="264"/>
            <ac:spMk id="382" creationId="{4315E195-E50E-A342-891E-A9EF381D2D42}"/>
          </ac:spMkLst>
        </pc:spChg>
        <pc:spChg chg="mod">
          <ac:chgData name="Chen Zhaodong" userId="214136a54c8fdbad" providerId="LiveId" clId="{4A7FFDE5-2A09-1241-A626-C3D712146390}" dt="2021-10-10T17:54:19.666" v="483" actId="165"/>
          <ac:spMkLst>
            <pc:docMk/>
            <pc:sldMk cId="1077465752" sldId="264"/>
            <ac:spMk id="383" creationId="{8D5EEEB4-52DA-EA44-A008-154D0BAD056F}"/>
          </ac:spMkLst>
        </pc:spChg>
        <pc:spChg chg="mod">
          <ac:chgData name="Chen Zhaodong" userId="214136a54c8fdbad" providerId="LiveId" clId="{4A7FFDE5-2A09-1241-A626-C3D712146390}" dt="2021-10-10T17:54:19.666" v="483" actId="165"/>
          <ac:spMkLst>
            <pc:docMk/>
            <pc:sldMk cId="1077465752" sldId="264"/>
            <ac:spMk id="384" creationId="{A13EB1F3-8971-F343-875F-233F76E7220F}"/>
          </ac:spMkLst>
        </pc:spChg>
        <pc:spChg chg="mod">
          <ac:chgData name="Chen Zhaodong" userId="214136a54c8fdbad" providerId="LiveId" clId="{4A7FFDE5-2A09-1241-A626-C3D712146390}" dt="2021-10-10T17:54:19.666" v="483" actId="165"/>
          <ac:spMkLst>
            <pc:docMk/>
            <pc:sldMk cId="1077465752" sldId="264"/>
            <ac:spMk id="385" creationId="{2E412C86-9641-434C-B486-BF0E312401C2}"/>
          </ac:spMkLst>
        </pc:spChg>
        <pc:spChg chg="mod">
          <ac:chgData name="Chen Zhaodong" userId="214136a54c8fdbad" providerId="LiveId" clId="{4A7FFDE5-2A09-1241-A626-C3D712146390}" dt="2021-10-10T17:54:19.666" v="483" actId="165"/>
          <ac:spMkLst>
            <pc:docMk/>
            <pc:sldMk cId="1077465752" sldId="264"/>
            <ac:spMk id="386" creationId="{19196039-B239-F747-B8E0-6BD687AADFC2}"/>
          </ac:spMkLst>
        </pc:spChg>
        <pc:spChg chg="mod">
          <ac:chgData name="Chen Zhaodong" userId="214136a54c8fdbad" providerId="LiveId" clId="{4A7FFDE5-2A09-1241-A626-C3D712146390}" dt="2021-10-10T17:54:19.666" v="483" actId="165"/>
          <ac:spMkLst>
            <pc:docMk/>
            <pc:sldMk cId="1077465752" sldId="264"/>
            <ac:spMk id="387" creationId="{22F62FF7-1697-AF4D-BC0B-569019F69305}"/>
          </ac:spMkLst>
        </pc:spChg>
        <pc:spChg chg="mod">
          <ac:chgData name="Chen Zhaodong" userId="214136a54c8fdbad" providerId="LiveId" clId="{4A7FFDE5-2A09-1241-A626-C3D712146390}" dt="2021-10-10T17:54:19.666" v="483" actId="165"/>
          <ac:spMkLst>
            <pc:docMk/>
            <pc:sldMk cId="1077465752" sldId="264"/>
            <ac:spMk id="388" creationId="{8C37EDD3-F5ED-3C4E-A8F3-1FED589645EC}"/>
          </ac:spMkLst>
        </pc:spChg>
        <pc:spChg chg="mod">
          <ac:chgData name="Chen Zhaodong" userId="214136a54c8fdbad" providerId="LiveId" clId="{4A7FFDE5-2A09-1241-A626-C3D712146390}" dt="2021-10-10T17:54:19.666" v="483" actId="165"/>
          <ac:spMkLst>
            <pc:docMk/>
            <pc:sldMk cId="1077465752" sldId="264"/>
            <ac:spMk id="389" creationId="{C5B60FCA-671F-C34A-8819-95AE698CCCA4}"/>
          </ac:spMkLst>
        </pc:spChg>
        <pc:spChg chg="mod">
          <ac:chgData name="Chen Zhaodong" userId="214136a54c8fdbad" providerId="LiveId" clId="{4A7FFDE5-2A09-1241-A626-C3D712146390}" dt="2021-10-10T17:54:19.666" v="483" actId="165"/>
          <ac:spMkLst>
            <pc:docMk/>
            <pc:sldMk cId="1077465752" sldId="264"/>
            <ac:spMk id="391" creationId="{2355FA4F-163C-444E-824C-E62E8A8EF348}"/>
          </ac:spMkLst>
        </pc:spChg>
        <pc:spChg chg="mod">
          <ac:chgData name="Chen Zhaodong" userId="214136a54c8fdbad" providerId="LiveId" clId="{4A7FFDE5-2A09-1241-A626-C3D712146390}" dt="2021-10-10T17:54:19.666" v="483" actId="165"/>
          <ac:spMkLst>
            <pc:docMk/>
            <pc:sldMk cId="1077465752" sldId="264"/>
            <ac:spMk id="392" creationId="{5B527017-04B1-3F40-82EE-B71A9BA889A1}"/>
          </ac:spMkLst>
        </pc:spChg>
        <pc:spChg chg="mod">
          <ac:chgData name="Chen Zhaodong" userId="214136a54c8fdbad" providerId="LiveId" clId="{4A7FFDE5-2A09-1241-A626-C3D712146390}" dt="2021-10-10T17:54:19.666" v="483" actId="165"/>
          <ac:spMkLst>
            <pc:docMk/>
            <pc:sldMk cId="1077465752" sldId="264"/>
            <ac:spMk id="393" creationId="{038C4A55-E46A-AC4E-9CDA-DE82A460561E}"/>
          </ac:spMkLst>
        </pc:spChg>
        <pc:spChg chg="mod">
          <ac:chgData name="Chen Zhaodong" userId="214136a54c8fdbad" providerId="LiveId" clId="{4A7FFDE5-2A09-1241-A626-C3D712146390}" dt="2021-10-10T17:54:19.666" v="483" actId="165"/>
          <ac:spMkLst>
            <pc:docMk/>
            <pc:sldMk cId="1077465752" sldId="264"/>
            <ac:spMk id="394" creationId="{06DD4996-483F-7941-A8E6-D4AF4A9E5636}"/>
          </ac:spMkLst>
        </pc:spChg>
        <pc:spChg chg="mod">
          <ac:chgData name="Chen Zhaodong" userId="214136a54c8fdbad" providerId="LiveId" clId="{4A7FFDE5-2A09-1241-A626-C3D712146390}" dt="2021-10-10T17:54:19.666" v="483" actId="165"/>
          <ac:spMkLst>
            <pc:docMk/>
            <pc:sldMk cId="1077465752" sldId="264"/>
            <ac:spMk id="395" creationId="{99671720-A966-4D49-AA82-DC72FAD849C7}"/>
          </ac:spMkLst>
        </pc:spChg>
        <pc:spChg chg="mod">
          <ac:chgData name="Chen Zhaodong" userId="214136a54c8fdbad" providerId="LiveId" clId="{4A7FFDE5-2A09-1241-A626-C3D712146390}" dt="2021-10-10T17:54:19.666" v="483" actId="165"/>
          <ac:spMkLst>
            <pc:docMk/>
            <pc:sldMk cId="1077465752" sldId="264"/>
            <ac:spMk id="396" creationId="{16F137A2-AFB2-4946-B7A9-1208BDD52F76}"/>
          </ac:spMkLst>
        </pc:spChg>
        <pc:spChg chg="mod">
          <ac:chgData name="Chen Zhaodong" userId="214136a54c8fdbad" providerId="LiveId" clId="{4A7FFDE5-2A09-1241-A626-C3D712146390}" dt="2021-10-10T17:54:19.666" v="483" actId="165"/>
          <ac:spMkLst>
            <pc:docMk/>
            <pc:sldMk cId="1077465752" sldId="264"/>
            <ac:spMk id="397" creationId="{4048E959-F630-BC49-B1A0-DB682D05F694}"/>
          </ac:spMkLst>
        </pc:spChg>
        <pc:spChg chg="mod">
          <ac:chgData name="Chen Zhaodong" userId="214136a54c8fdbad" providerId="LiveId" clId="{4A7FFDE5-2A09-1241-A626-C3D712146390}" dt="2021-10-10T17:57:15.668" v="523" actId="20577"/>
          <ac:spMkLst>
            <pc:docMk/>
            <pc:sldMk cId="1077465752" sldId="264"/>
            <ac:spMk id="398" creationId="{81AE4842-2EE1-6A40-91A7-0D7874556B3A}"/>
          </ac:spMkLst>
        </pc:spChg>
        <pc:spChg chg="mod">
          <ac:chgData name="Chen Zhaodong" userId="214136a54c8fdbad" providerId="LiveId" clId="{4A7FFDE5-2A09-1241-A626-C3D712146390}" dt="2021-10-10T17:57:27.014" v="535" actId="20577"/>
          <ac:spMkLst>
            <pc:docMk/>
            <pc:sldMk cId="1077465752" sldId="264"/>
            <ac:spMk id="399" creationId="{6D3E5215-AFCB-174A-8B86-5EB39A62EB07}"/>
          </ac:spMkLst>
        </pc:spChg>
        <pc:spChg chg="mod">
          <ac:chgData name="Chen Zhaodong" userId="214136a54c8fdbad" providerId="LiveId" clId="{4A7FFDE5-2A09-1241-A626-C3D712146390}" dt="2021-10-10T17:54:09.894" v="480"/>
          <ac:spMkLst>
            <pc:docMk/>
            <pc:sldMk cId="1077465752" sldId="264"/>
            <ac:spMk id="401" creationId="{954B9406-AE49-9941-9B6F-1D3E2ED5ECD9}"/>
          </ac:spMkLst>
        </pc:spChg>
        <pc:spChg chg="mod">
          <ac:chgData name="Chen Zhaodong" userId="214136a54c8fdbad" providerId="LiveId" clId="{4A7FFDE5-2A09-1241-A626-C3D712146390}" dt="2021-10-10T17:54:09.894" v="480"/>
          <ac:spMkLst>
            <pc:docMk/>
            <pc:sldMk cId="1077465752" sldId="264"/>
            <ac:spMk id="403" creationId="{B5EB0184-490A-D541-89AD-136CD57421F6}"/>
          </ac:spMkLst>
        </pc:spChg>
        <pc:spChg chg="mod">
          <ac:chgData name="Chen Zhaodong" userId="214136a54c8fdbad" providerId="LiveId" clId="{4A7FFDE5-2A09-1241-A626-C3D712146390}" dt="2021-10-10T17:54:09.894" v="480"/>
          <ac:spMkLst>
            <pc:docMk/>
            <pc:sldMk cId="1077465752" sldId="264"/>
            <ac:spMk id="404" creationId="{A8E0600A-B414-ED4C-AF0C-A7D8A631B9C0}"/>
          </ac:spMkLst>
        </pc:spChg>
        <pc:spChg chg="mod">
          <ac:chgData name="Chen Zhaodong" userId="214136a54c8fdbad" providerId="LiveId" clId="{4A7FFDE5-2A09-1241-A626-C3D712146390}" dt="2021-10-10T17:54:09.894" v="480"/>
          <ac:spMkLst>
            <pc:docMk/>
            <pc:sldMk cId="1077465752" sldId="264"/>
            <ac:spMk id="405" creationId="{96BEFF51-67A9-7541-804A-743E77D00D50}"/>
          </ac:spMkLst>
        </pc:spChg>
        <pc:spChg chg="mod">
          <ac:chgData name="Chen Zhaodong" userId="214136a54c8fdbad" providerId="LiveId" clId="{4A7FFDE5-2A09-1241-A626-C3D712146390}" dt="2021-10-10T17:54:09.894" v="480"/>
          <ac:spMkLst>
            <pc:docMk/>
            <pc:sldMk cId="1077465752" sldId="264"/>
            <ac:spMk id="406" creationId="{F5F1B9C3-F473-5D42-8031-38FA30891182}"/>
          </ac:spMkLst>
        </pc:spChg>
        <pc:spChg chg="mod">
          <ac:chgData name="Chen Zhaodong" userId="214136a54c8fdbad" providerId="LiveId" clId="{4A7FFDE5-2A09-1241-A626-C3D712146390}" dt="2021-10-10T17:54:09.894" v="480"/>
          <ac:spMkLst>
            <pc:docMk/>
            <pc:sldMk cId="1077465752" sldId="264"/>
            <ac:spMk id="407" creationId="{1C50EE31-F317-9543-B6FF-A5BE199AF195}"/>
          </ac:spMkLst>
        </pc:spChg>
        <pc:spChg chg="mod">
          <ac:chgData name="Chen Zhaodong" userId="214136a54c8fdbad" providerId="LiveId" clId="{4A7FFDE5-2A09-1241-A626-C3D712146390}" dt="2021-10-10T17:54:09.894" v="480"/>
          <ac:spMkLst>
            <pc:docMk/>
            <pc:sldMk cId="1077465752" sldId="264"/>
            <ac:spMk id="409" creationId="{F7B7AF0F-066E-2E4F-828A-A5008D7597C3}"/>
          </ac:spMkLst>
        </pc:spChg>
        <pc:spChg chg="mod">
          <ac:chgData name="Chen Zhaodong" userId="214136a54c8fdbad" providerId="LiveId" clId="{4A7FFDE5-2A09-1241-A626-C3D712146390}" dt="2021-10-10T17:54:09.894" v="480"/>
          <ac:spMkLst>
            <pc:docMk/>
            <pc:sldMk cId="1077465752" sldId="264"/>
            <ac:spMk id="410" creationId="{1C92831C-C57E-3248-A7BB-571C29617CED}"/>
          </ac:spMkLst>
        </pc:spChg>
        <pc:spChg chg="mod">
          <ac:chgData name="Chen Zhaodong" userId="214136a54c8fdbad" providerId="LiveId" clId="{4A7FFDE5-2A09-1241-A626-C3D712146390}" dt="2021-10-10T17:54:09.894" v="480"/>
          <ac:spMkLst>
            <pc:docMk/>
            <pc:sldMk cId="1077465752" sldId="264"/>
            <ac:spMk id="411" creationId="{DD02E49D-F55C-A34E-966B-98CA8B7B66FB}"/>
          </ac:spMkLst>
        </pc:spChg>
        <pc:spChg chg="mod">
          <ac:chgData name="Chen Zhaodong" userId="214136a54c8fdbad" providerId="LiveId" clId="{4A7FFDE5-2A09-1241-A626-C3D712146390}" dt="2021-10-10T17:54:09.894" v="480"/>
          <ac:spMkLst>
            <pc:docMk/>
            <pc:sldMk cId="1077465752" sldId="264"/>
            <ac:spMk id="412" creationId="{8E0DE5A0-A94B-3740-8B4A-D7B61669CA91}"/>
          </ac:spMkLst>
        </pc:spChg>
        <pc:spChg chg="mod">
          <ac:chgData name="Chen Zhaodong" userId="214136a54c8fdbad" providerId="LiveId" clId="{4A7FFDE5-2A09-1241-A626-C3D712146390}" dt="2021-10-10T17:54:09.894" v="480"/>
          <ac:spMkLst>
            <pc:docMk/>
            <pc:sldMk cId="1077465752" sldId="264"/>
            <ac:spMk id="413" creationId="{B75A3F1B-0637-3248-B537-9C3628FFDFFC}"/>
          </ac:spMkLst>
        </pc:spChg>
        <pc:spChg chg="mod">
          <ac:chgData name="Chen Zhaodong" userId="214136a54c8fdbad" providerId="LiveId" clId="{4A7FFDE5-2A09-1241-A626-C3D712146390}" dt="2021-10-10T17:54:09.894" v="480"/>
          <ac:spMkLst>
            <pc:docMk/>
            <pc:sldMk cId="1077465752" sldId="264"/>
            <ac:spMk id="414" creationId="{D0FC429D-270C-584E-9A52-A7DFB021589C}"/>
          </ac:spMkLst>
        </pc:spChg>
        <pc:spChg chg="mod">
          <ac:chgData name="Chen Zhaodong" userId="214136a54c8fdbad" providerId="LiveId" clId="{4A7FFDE5-2A09-1241-A626-C3D712146390}" dt="2021-10-10T17:54:09.894" v="480"/>
          <ac:spMkLst>
            <pc:docMk/>
            <pc:sldMk cId="1077465752" sldId="264"/>
            <ac:spMk id="415" creationId="{69DD17C5-6676-8D40-922B-1E42D479E4E7}"/>
          </ac:spMkLst>
        </pc:spChg>
        <pc:spChg chg="mod">
          <ac:chgData name="Chen Zhaodong" userId="214136a54c8fdbad" providerId="LiveId" clId="{4A7FFDE5-2A09-1241-A626-C3D712146390}" dt="2021-10-10T17:54:09.894" v="480"/>
          <ac:spMkLst>
            <pc:docMk/>
            <pc:sldMk cId="1077465752" sldId="264"/>
            <ac:spMk id="416" creationId="{FA7C61CF-7E50-6045-A8CC-04328F2B20D0}"/>
          </ac:spMkLst>
        </pc:spChg>
        <pc:spChg chg="mod">
          <ac:chgData name="Chen Zhaodong" userId="214136a54c8fdbad" providerId="LiveId" clId="{4A7FFDE5-2A09-1241-A626-C3D712146390}" dt="2021-10-10T17:54:09.894" v="480"/>
          <ac:spMkLst>
            <pc:docMk/>
            <pc:sldMk cId="1077465752" sldId="264"/>
            <ac:spMk id="417" creationId="{809B1074-354C-3945-AA76-184D0C537A47}"/>
          </ac:spMkLst>
        </pc:spChg>
        <pc:spChg chg="mod">
          <ac:chgData name="Chen Zhaodong" userId="214136a54c8fdbad" providerId="LiveId" clId="{4A7FFDE5-2A09-1241-A626-C3D712146390}" dt="2021-10-10T17:54:09.894" v="480"/>
          <ac:spMkLst>
            <pc:docMk/>
            <pc:sldMk cId="1077465752" sldId="264"/>
            <ac:spMk id="418" creationId="{3B180025-4A25-F246-9192-6C982C24C574}"/>
          </ac:spMkLst>
        </pc:spChg>
        <pc:spChg chg="mod">
          <ac:chgData name="Chen Zhaodong" userId="214136a54c8fdbad" providerId="LiveId" clId="{4A7FFDE5-2A09-1241-A626-C3D712146390}" dt="2021-10-10T17:54:09.894" v="480"/>
          <ac:spMkLst>
            <pc:docMk/>
            <pc:sldMk cId="1077465752" sldId="264"/>
            <ac:spMk id="421" creationId="{FDF876F9-AFF8-3445-A7BB-B92A9605F716}"/>
          </ac:spMkLst>
        </pc:spChg>
        <pc:spChg chg="mod">
          <ac:chgData name="Chen Zhaodong" userId="214136a54c8fdbad" providerId="LiveId" clId="{4A7FFDE5-2A09-1241-A626-C3D712146390}" dt="2021-10-10T17:54:09.894" v="480"/>
          <ac:spMkLst>
            <pc:docMk/>
            <pc:sldMk cId="1077465752" sldId="264"/>
            <ac:spMk id="422" creationId="{66356F13-C65F-2F46-AFE2-7C919B11AF5A}"/>
          </ac:spMkLst>
        </pc:spChg>
        <pc:spChg chg="mod">
          <ac:chgData name="Chen Zhaodong" userId="214136a54c8fdbad" providerId="LiveId" clId="{4A7FFDE5-2A09-1241-A626-C3D712146390}" dt="2021-10-10T17:54:09.894" v="480"/>
          <ac:spMkLst>
            <pc:docMk/>
            <pc:sldMk cId="1077465752" sldId="264"/>
            <ac:spMk id="423" creationId="{0BAA6E41-E3C4-FD46-8A5C-45012F7E141E}"/>
          </ac:spMkLst>
        </pc:spChg>
        <pc:spChg chg="mod">
          <ac:chgData name="Chen Zhaodong" userId="214136a54c8fdbad" providerId="LiveId" clId="{4A7FFDE5-2A09-1241-A626-C3D712146390}" dt="2021-10-10T17:54:09.894" v="480"/>
          <ac:spMkLst>
            <pc:docMk/>
            <pc:sldMk cId="1077465752" sldId="264"/>
            <ac:spMk id="424" creationId="{EF6370DD-6130-EB4D-8FA6-4209F157D8F0}"/>
          </ac:spMkLst>
        </pc:spChg>
        <pc:spChg chg="mod">
          <ac:chgData name="Chen Zhaodong" userId="214136a54c8fdbad" providerId="LiveId" clId="{4A7FFDE5-2A09-1241-A626-C3D712146390}" dt="2021-10-10T17:54:09.894" v="480"/>
          <ac:spMkLst>
            <pc:docMk/>
            <pc:sldMk cId="1077465752" sldId="264"/>
            <ac:spMk id="425" creationId="{9179FE3D-6681-C04A-B07D-F1B097BA9CE3}"/>
          </ac:spMkLst>
        </pc:spChg>
        <pc:spChg chg="mod">
          <ac:chgData name="Chen Zhaodong" userId="214136a54c8fdbad" providerId="LiveId" clId="{4A7FFDE5-2A09-1241-A626-C3D712146390}" dt="2021-10-10T17:54:09.894" v="480"/>
          <ac:spMkLst>
            <pc:docMk/>
            <pc:sldMk cId="1077465752" sldId="264"/>
            <ac:spMk id="426" creationId="{129FCA74-5677-B64C-8012-AC676A46ECBF}"/>
          </ac:spMkLst>
        </pc:spChg>
        <pc:spChg chg="mod">
          <ac:chgData name="Chen Zhaodong" userId="214136a54c8fdbad" providerId="LiveId" clId="{4A7FFDE5-2A09-1241-A626-C3D712146390}" dt="2021-10-10T17:54:09.894" v="480"/>
          <ac:spMkLst>
            <pc:docMk/>
            <pc:sldMk cId="1077465752" sldId="264"/>
            <ac:spMk id="427" creationId="{B9B9FBD5-7B57-6E43-A751-DACE304CCCEE}"/>
          </ac:spMkLst>
        </pc:spChg>
        <pc:spChg chg="mod">
          <ac:chgData name="Chen Zhaodong" userId="214136a54c8fdbad" providerId="LiveId" clId="{4A7FFDE5-2A09-1241-A626-C3D712146390}" dt="2021-10-10T17:54:09.894" v="480"/>
          <ac:spMkLst>
            <pc:docMk/>
            <pc:sldMk cId="1077465752" sldId="264"/>
            <ac:spMk id="430" creationId="{325A46E6-916E-004E-9238-CAAE8B44E3FD}"/>
          </ac:spMkLst>
        </pc:spChg>
        <pc:spChg chg="mod">
          <ac:chgData name="Chen Zhaodong" userId="214136a54c8fdbad" providerId="LiveId" clId="{4A7FFDE5-2A09-1241-A626-C3D712146390}" dt="2021-10-10T17:54:09.894" v="480"/>
          <ac:spMkLst>
            <pc:docMk/>
            <pc:sldMk cId="1077465752" sldId="264"/>
            <ac:spMk id="432" creationId="{963F1F4D-BFEE-6549-B437-846070E9FBA2}"/>
          </ac:spMkLst>
        </pc:spChg>
        <pc:spChg chg="mod">
          <ac:chgData name="Chen Zhaodong" userId="214136a54c8fdbad" providerId="LiveId" clId="{4A7FFDE5-2A09-1241-A626-C3D712146390}" dt="2021-10-10T17:54:09.894" v="480"/>
          <ac:spMkLst>
            <pc:docMk/>
            <pc:sldMk cId="1077465752" sldId="264"/>
            <ac:spMk id="433" creationId="{58105B33-18B4-A84D-BD09-331998014ED8}"/>
          </ac:spMkLst>
        </pc:spChg>
        <pc:spChg chg="mod">
          <ac:chgData name="Chen Zhaodong" userId="214136a54c8fdbad" providerId="LiveId" clId="{4A7FFDE5-2A09-1241-A626-C3D712146390}" dt="2021-10-10T17:54:09.894" v="480"/>
          <ac:spMkLst>
            <pc:docMk/>
            <pc:sldMk cId="1077465752" sldId="264"/>
            <ac:spMk id="436" creationId="{AD08FCF2-4CD1-CF4D-86EB-0B2BCFA9FA7C}"/>
          </ac:spMkLst>
        </pc:spChg>
        <pc:spChg chg="mod">
          <ac:chgData name="Chen Zhaodong" userId="214136a54c8fdbad" providerId="LiveId" clId="{4A7FFDE5-2A09-1241-A626-C3D712146390}" dt="2021-10-10T17:54:09.894" v="480"/>
          <ac:spMkLst>
            <pc:docMk/>
            <pc:sldMk cId="1077465752" sldId="264"/>
            <ac:spMk id="438" creationId="{D23F8BE9-A704-9144-84C4-C0312FDEAE49}"/>
          </ac:spMkLst>
        </pc:spChg>
        <pc:spChg chg="mod">
          <ac:chgData name="Chen Zhaodong" userId="214136a54c8fdbad" providerId="LiveId" clId="{4A7FFDE5-2A09-1241-A626-C3D712146390}" dt="2021-10-10T17:54:09.894" v="480"/>
          <ac:spMkLst>
            <pc:docMk/>
            <pc:sldMk cId="1077465752" sldId="264"/>
            <ac:spMk id="439" creationId="{D65AFEF6-1D96-AE43-8F83-E9DECDE3E441}"/>
          </ac:spMkLst>
        </pc:spChg>
        <pc:spChg chg="mod">
          <ac:chgData name="Chen Zhaodong" userId="214136a54c8fdbad" providerId="LiveId" clId="{4A7FFDE5-2A09-1241-A626-C3D712146390}" dt="2021-10-10T17:54:09.894" v="480"/>
          <ac:spMkLst>
            <pc:docMk/>
            <pc:sldMk cId="1077465752" sldId="264"/>
            <ac:spMk id="440" creationId="{54EA1E1B-2146-7D4F-9E37-5C2830DF7F56}"/>
          </ac:spMkLst>
        </pc:spChg>
        <pc:spChg chg="mod">
          <ac:chgData name="Chen Zhaodong" userId="214136a54c8fdbad" providerId="LiveId" clId="{4A7FFDE5-2A09-1241-A626-C3D712146390}" dt="2021-10-10T17:54:09.894" v="480"/>
          <ac:spMkLst>
            <pc:docMk/>
            <pc:sldMk cId="1077465752" sldId="264"/>
            <ac:spMk id="446" creationId="{A69AB502-AE92-0546-A684-BDC2836FC6B8}"/>
          </ac:spMkLst>
        </pc:spChg>
        <pc:spChg chg="mod">
          <ac:chgData name="Chen Zhaodong" userId="214136a54c8fdbad" providerId="LiveId" clId="{4A7FFDE5-2A09-1241-A626-C3D712146390}" dt="2021-10-10T17:54:09.894" v="480"/>
          <ac:spMkLst>
            <pc:docMk/>
            <pc:sldMk cId="1077465752" sldId="264"/>
            <ac:spMk id="447" creationId="{76B780A8-95A1-D049-917B-C2F942AF27E8}"/>
          </ac:spMkLst>
        </pc:spChg>
        <pc:spChg chg="mod">
          <ac:chgData name="Chen Zhaodong" userId="214136a54c8fdbad" providerId="LiveId" clId="{4A7FFDE5-2A09-1241-A626-C3D712146390}" dt="2021-10-10T17:54:09.894" v="480"/>
          <ac:spMkLst>
            <pc:docMk/>
            <pc:sldMk cId="1077465752" sldId="264"/>
            <ac:spMk id="451" creationId="{BF31DD3E-1043-CD49-8453-9F8A770082EF}"/>
          </ac:spMkLst>
        </pc:spChg>
        <pc:spChg chg="mod">
          <ac:chgData name="Chen Zhaodong" userId="214136a54c8fdbad" providerId="LiveId" clId="{4A7FFDE5-2A09-1241-A626-C3D712146390}" dt="2021-10-10T17:54:09.894" v="480"/>
          <ac:spMkLst>
            <pc:docMk/>
            <pc:sldMk cId="1077465752" sldId="264"/>
            <ac:spMk id="453" creationId="{E970CEF3-BC56-3143-91F2-38BE128FAB7B}"/>
          </ac:spMkLst>
        </pc:spChg>
        <pc:spChg chg="mod">
          <ac:chgData name="Chen Zhaodong" userId="214136a54c8fdbad" providerId="LiveId" clId="{4A7FFDE5-2A09-1241-A626-C3D712146390}" dt="2021-10-10T17:54:09.894" v="480"/>
          <ac:spMkLst>
            <pc:docMk/>
            <pc:sldMk cId="1077465752" sldId="264"/>
            <ac:spMk id="455" creationId="{B2F68BE5-057C-6C40-BDFA-C8D190BDA2C3}"/>
          </ac:spMkLst>
        </pc:spChg>
        <pc:spChg chg="mod">
          <ac:chgData name="Chen Zhaodong" userId="214136a54c8fdbad" providerId="LiveId" clId="{4A7FFDE5-2A09-1241-A626-C3D712146390}" dt="2021-10-10T17:54:09.894" v="480"/>
          <ac:spMkLst>
            <pc:docMk/>
            <pc:sldMk cId="1077465752" sldId="264"/>
            <ac:spMk id="456" creationId="{286D595F-5D2B-7B42-99FA-F8327516BE28}"/>
          </ac:spMkLst>
        </pc:spChg>
        <pc:spChg chg="mod">
          <ac:chgData name="Chen Zhaodong" userId="214136a54c8fdbad" providerId="LiveId" clId="{4A7FFDE5-2A09-1241-A626-C3D712146390}" dt="2021-10-10T17:54:09.894" v="480"/>
          <ac:spMkLst>
            <pc:docMk/>
            <pc:sldMk cId="1077465752" sldId="264"/>
            <ac:spMk id="457" creationId="{A1994B48-083D-1540-B432-BEE1270CF7AD}"/>
          </ac:spMkLst>
        </pc:spChg>
        <pc:spChg chg="mod">
          <ac:chgData name="Chen Zhaodong" userId="214136a54c8fdbad" providerId="LiveId" clId="{4A7FFDE5-2A09-1241-A626-C3D712146390}" dt="2021-10-10T17:54:09.894" v="480"/>
          <ac:spMkLst>
            <pc:docMk/>
            <pc:sldMk cId="1077465752" sldId="264"/>
            <ac:spMk id="458" creationId="{29AB9C5C-1257-DD47-B018-3E0377071C71}"/>
          </ac:spMkLst>
        </pc:spChg>
        <pc:spChg chg="mod">
          <ac:chgData name="Chen Zhaodong" userId="214136a54c8fdbad" providerId="LiveId" clId="{4A7FFDE5-2A09-1241-A626-C3D712146390}" dt="2021-10-10T17:54:09.894" v="480"/>
          <ac:spMkLst>
            <pc:docMk/>
            <pc:sldMk cId="1077465752" sldId="264"/>
            <ac:spMk id="459" creationId="{8162C985-366D-3D4A-A4DF-16DD4107CCE0}"/>
          </ac:spMkLst>
        </pc:spChg>
        <pc:spChg chg="mod">
          <ac:chgData name="Chen Zhaodong" userId="214136a54c8fdbad" providerId="LiveId" clId="{4A7FFDE5-2A09-1241-A626-C3D712146390}" dt="2021-10-10T17:54:09.894" v="480"/>
          <ac:spMkLst>
            <pc:docMk/>
            <pc:sldMk cId="1077465752" sldId="264"/>
            <ac:spMk id="460" creationId="{70631052-0208-BF4E-8700-67EF783AF851}"/>
          </ac:spMkLst>
        </pc:spChg>
        <pc:spChg chg="mod">
          <ac:chgData name="Chen Zhaodong" userId="214136a54c8fdbad" providerId="LiveId" clId="{4A7FFDE5-2A09-1241-A626-C3D712146390}" dt="2021-10-10T17:54:09.894" v="480"/>
          <ac:spMkLst>
            <pc:docMk/>
            <pc:sldMk cId="1077465752" sldId="264"/>
            <ac:spMk id="461" creationId="{F3361E36-5E59-1D46-B396-0DA895AF6D28}"/>
          </ac:spMkLst>
        </pc:spChg>
        <pc:spChg chg="mod">
          <ac:chgData name="Chen Zhaodong" userId="214136a54c8fdbad" providerId="LiveId" clId="{4A7FFDE5-2A09-1241-A626-C3D712146390}" dt="2021-10-10T17:54:09.894" v="480"/>
          <ac:spMkLst>
            <pc:docMk/>
            <pc:sldMk cId="1077465752" sldId="264"/>
            <ac:spMk id="462" creationId="{EA8EF18D-A2AB-094C-956B-D5DA9E1DD138}"/>
          </ac:spMkLst>
        </pc:spChg>
        <pc:spChg chg="mod">
          <ac:chgData name="Chen Zhaodong" userId="214136a54c8fdbad" providerId="LiveId" clId="{4A7FFDE5-2A09-1241-A626-C3D712146390}" dt="2021-10-10T17:54:09.894" v="480"/>
          <ac:spMkLst>
            <pc:docMk/>
            <pc:sldMk cId="1077465752" sldId="264"/>
            <ac:spMk id="463" creationId="{FA98D5CA-8384-5B4E-B0D4-8F345095752D}"/>
          </ac:spMkLst>
        </pc:spChg>
        <pc:spChg chg="mod">
          <ac:chgData name="Chen Zhaodong" userId="214136a54c8fdbad" providerId="LiveId" clId="{4A7FFDE5-2A09-1241-A626-C3D712146390}" dt="2021-10-10T17:54:09.894" v="480"/>
          <ac:spMkLst>
            <pc:docMk/>
            <pc:sldMk cId="1077465752" sldId="264"/>
            <ac:spMk id="464" creationId="{72A63B91-92E2-F541-9FF2-44BD1808CF6D}"/>
          </ac:spMkLst>
        </pc:spChg>
        <pc:spChg chg="mod">
          <ac:chgData name="Chen Zhaodong" userId="214136a54c8fdbad" providerId="LiveId" clId="{4A7FFDE5-2A09-1241-A626-C3D712146390}" dt="2021-10-10T17:54:09.894" v="480"/>
          <ac:spMkLst>
            <pc:docMk/>
            <pc:sldMk cId="1077465752" sldId="264"/>
            <ac:spMk id="465" creationId="{704E88DC-6E14-5947-9200-98F0B37637A9}"/>
          </ac:spMkLst>
        </pc:spChg>
        <pc:spChg chg="mod">
          <ac:chgData name="Chen Zhaodong" userId="214136a54c8fdbad" providerId="LiveId" clId="{4A7FFDE5-2A09-1241-A626-C3D712146390}" dt="2021-10-10T17:54:09.894" v="480"/>
          <ac:spMkLst>
            <pc:docMk/>
            <pc:sldMk cId="1077465752" sldId="264"/>
            <ac:spMk id="466" creationId="{A1AB80BF-53DB-D442-962E-CD2F8FF6BFB6}"/>
          </ac:spMkLst>
        </pc:spChg>
        <pc:spChg chg="mod">
          <ac:chgData name="Chen Zhaodong" userId="214136a54c8fdbad" providerId="LiveId" clId="{4A7FFDE5-2A09-1241-A626-C3D712146390}" dt="2021-10-10T17:54:09.894" v="480"/>
          <ac:spMkLst>
            <pc:docMk/>
            <pc:sldMk cId="1077465752" sldId="264"/>
            <ac:spMk id="468" creationId="{B02B7B6B-1F4C-3940-8BB0-2D15501E00E7}"/>
          </ac:spMkLst>
        </pc:spChg>
        <pc:spChg chg="mod">
          <ac:chgData name="Chen Zhaodong" userId="214136a54c8fdbad" providerId="LiveId" clId="{4A7FFDE5-2A09-1241-A626-C3D712146390}" dt="2021-10-10T17:54:09.894" v="480"/>
          <ac:spMkLst>
            <pc:docMk/>
            <pc:sldMk cId="1077465752" sldId="264"/>
            <ac:spMk id="469" creationId="{6F2E7968-F984-8643-895E-CD93A919229A}"/>
          </ac:spMkLst>
        </pc:spChg>
        <pc:spChg chg="mod">
          <ac:chgData name="Chen Zhaodong" userId="214136a54c8fdbad" providerId="LiveId" clId="{4A7FFDE5-2A09-1241-A626-C3D712146390}" dt="2021-10-10T17:54:09.894" v="480"/>
          <ac:spMkLst>
            <pc:docMk/>
            <pc:sldMk cId="1077465752" sldId="264"/>
            <ac:spMk id="470" creationId="{64C4010A-285A-964A-9070-2E0249AD7BE2}"/>
          </ac:spMkLst>
        </pc:spChg>
        <pc:spChg chg="mod">
          <ac:chgData name="Chen Zhaodong" userId="214136a54c8fdbad" providerId="LiveId" clId="{4A7FFDE5-2A09-1241-A626-C3D712146390}" dt="2021-10-10T17:54:09.894" v="480"/>
          <ac:spMkLst>
            <pc:docMk/>
            <pc:sldMk cId="1077465752" sldId="264"/>
            <ac:spMk id="471" creationId="{4A2D6EB2-AB8A-CD40-BB0E-E755F0B7DF15}"/>
          </ac:spMkLst>
        </pc:spChg>
        <pc:spChg chg="mod">
          <ac:chgData name="Chen Zhaodong" userId="214136a54c8fdbad" providerId="LiveId" clId="{4A7FFDE5-2A09-1241-A626-C3D712146390}" dt="2021-10-10T17:54:09.894" v="480"/>
          <ac:spMkLst>
            <pc:docMk/>
            <pc:sldMk cId="1077465752" sldId="264"/>
            <ac:spMk id="473" creationId="{B1BAFF25-2E74-B442-BF7B-C941B7A6175B}"/>
          </ac:spMkLst>
        </pc:spChg>
        <pc:spChg chg="mod">
          <ac:chgData name="Chen Zhaodong" userId="214136a54c8fdbad" providerId="LiveId" clId="{4A7FFDE5-2A09-1241-A626-C3D712146390}" dt="2021-10-10T17:54:09.894" v="480"/>
          <ac:spMkLst>
            <pc:docMk/>
            <pc:sldMk cId="1077465752" sldId="264"/>
            <ac:spMk id="476" creationId="{B3C7CF11-5B03-0949-B2F6-54D1D15CB9B3}"/>
          </ac:spMkLst>
        </pc:spChg>
        <pc:spChg chg="mod">
          <ac:chgData name="Chen Zhaodong" userId="214136a54c8fdbad" providerId="LiveId" clId="{4A7FFDE5-2A09-1241-A626-C3D712146390}" dt="2021-10-10T17:54:09.894" v="480"/>
          <ac:spMkLst>
            <pc:docMk/>
            <pc:sldMk cId="1077465752" sldId="264"/>
            <ac:spMk id="477" creationId="{5B42B708-DEFA-B348-99DC-DB15CF49E190}"/>
          </ac:spMkLst>
        </pc:spChg>
        <pc:spChg chg="mod">
          <ac:chgData name="Chen Zhaodong" userId="214136a54c8fdbad" providerId="LiveId" clId="{4A7FFDE5-2A09-1241-A626-C3D712146390}" dt="2021-10-10T17:54:09.894" v="480"/>
          <ac:spMkLst>
            <pc:docMk/>
            <pc:sldMk cId="1077465752" sldId="264"/>
            <ac:spMk id="478" creationId="{32EB1592-F832-E340-B020-7979F0B05081}"/>
          </ac:spMkLst>
        </pc:spChg>
        <pc:spChg chg="mod">
          <ac:chgData name="Chen Zhaodong" userId="214136a54c8fdbad" providerId="LiveId" clId="{4A7FFDE5-2A09-1241-A626-C3D712146390}" dt="2021-10-10T17:54:09.894" v="480"/>
          <ac:spMkLst>
            <pc:docMk/>
            <pc:sldMk cId="1077465752" sldId="264"/>
            <ac:spMk id="479" creationId="{E1562EF1-0AD5-394C-B52C-57D785413AB3}"/>
          </ac:spMkLst>
        </pc:spChg>
        <pc:spChg chg="mod">
          <ac:chgData name="Chen Zhaodong" userId="214136a54c8fdbad" providerId="LiveId" clId="{4A7FFDE5-2A09-1241-A626-C3D712146390}" dt="2021-10-10T17:54:09.894" v="480"/>
          <ac:spMkLst>
            <pc:docMk/>
            <pc:sldMk cId="1077465752" sldId="264"/>
            <ac:spMk id="480" creationId="{58F17C82-D4A2-6542-BE01-B48388EB3399}"/>
          </ac:spMkLst>
        </pc:spChg>
        <pc:spChg chg="mod">
          <ac:chgData name="Chen Zhaodong" userId="214136a54c8fdbad" providerId="LiveId" clId="{4A7FFDE5-2A09-1241-A626-C3D712146390}" dt="2021-10-10T17:54:09.894" v="480"/>
          <ac:spMkLst>
            <pc:docMk/>
            <pc:sldMk cId="1077465752" sldId="264"/>
            <ac:spMk id="481" creationId="{8DB0B702-9AAC-3D4E-B7AA-1BA47C2E5553}"/>
          </ac:spMkLst>
        </pc:spChg>
        <pc:spChg chg="mod">
          <ac:chgData name="Chen Zhaodong" userId="214136a54c8fdbad" providerId="LiveId" clId="{4A7FFDE5-2A09-1241-A626-C3D712146390}" dt="2021-10-10T17:54:09.894" v="480"/>
          <ac:spMkLst>
            <pc:docMk/>
            <pc:sldMk cId="1077465752" sldId="264"/>
            <ac:spMk id="482" creationId="{A6D2CC92-F616-F846-98C3-B5E5A4EBC391}"/>
          </ac:spMkLst>
        </pc:spChg>
        <pc:spChg chg="mod">
          <ac:chgData name="Chen Zhaodong" userId="214136a54c8fdbad" providerId="LiveId" clId="{4A7FFDE5-2A09-1241-A626-C3D712146390}" dt="2021-10-10T17:54:09.894" v="480"/>
          <ac:spMkLst>
            <pc:docMk/>
            <pc:sldMk cId="1077465752" sldId="264"/>
            <ac:spMk id="483" creationId="{A9EE50F9-0877-5C44-9ED0-EE02199289AD}"/>
          </ac:spMkLst>
        </pc:spChg>
        <pc:spChg chg="mod">
          <ac:chgData name="Chen Zhaodong" userId="214136a54c8fdbad" providerId="LiveId" clId="{4A7FFDE5-2A09-1241-A626-C3D712146390}" dt="2021-10-10T17:54:09.894" v="480"/>
          <ac:spMkLst>
            <pc:docMk/>
            <pc:sldMk cId="1077465752" sldId="264"/>
            <ac:spMk id="484" creationId="{4486AAAD-2EE0-6E4D-B0E9-43A3DD98594F}"/>
          </ac:spMkLst>
        </pc:spChg>
        <pc:spChg chg="mod">
          <ac:chgData name="Chen Zhaodong" userId="214136a54c8fdbad" providerId="LiveId" clId="{4A7FFDE5-2A09-1241-A626-C3D712146390}" dt="2021-10-10T17:54:09.894" v="480"/>
          <ac:spMkLst>
            <pc:docMk/>
            <pc:sldMk cId="1077465752" sldId="264"/>
            <ac:spMk id="486" creationId="{AD2995AF-07FC-884B-9B2A-2F6F91DDB453}"/>
          </ac:spMkLst>
        </pc:spChg>
        <pc:spChg chg="mod">
          <ac:chgData name="Chen Zhaodong" userId="214136a54c8fdbad" providerId="LiveId" clId="{4A7FFDE5-2A09-1241-A626-C3D712146390}" dt="2021-10-10T17:54:09.894" v="480"/>
          <ac:spMkLst>
            <pc:docMk/>
            <pc:sldMk cId="1077465752" sldId="264"/>
            <ac:spMk id="487" creationId="{89B2FB44-2029-8A4E-8ED0-E70D4063377A}"/>
          </ac:spMkLst>
        </pc:spChg>
        <pc:spChg chg="mod">
          <ac:chgData name="Chen Zhaodong" userId="214136a54c8fdbad" providerId="LiveId" clId="{4A7FFDE5-2A09-1241-A626-C3D712146390}" dt="2021-10-10T17:54:09.894" v="480"/>
          <ac:spMkLst>
            <pc:docMk/>
            <pc:sldMk cId="1077465752" sldId="264"/>
            <ac:spMk id="488" creationId="{94104733-619B-3C4D-A6D1-F9C966703413}"/>
          </ac:spMkLst>
        </pc:spChg>
        <pc:spChg chg="mod">
          <ac:chgData name="Chen Zhaodong" userId="214136a54c8fdbad" providerId="LiveId" clId="{4A7FFDE5-2A09-1241-A626-C3D712146390}" dt="2021-10-10T17:54:09.894" v="480"/>
          <ac:spMkLst>
            <pc:docMk/>
            <pc:sldMk cId="1077465752" sldId="264"/>
            <ac:spMk id="489" creationId="{AC515BD1-A068-F449-BA92-B57377A59F8A}"/>
          </ac:spMkLst>
        </pc:spChg>
        <pc:spChg chg="mod">
          <ac:chgData name="Chen Zhaodong" userId="214136a54c8fdbad" providerId="LiveId" clId="{4A7FFDE5-2A09-1241-A626-C3D712146390}" dt="2021-10-10T17:54:09.894" v="480"/>
          <ac:spMkLst>
            <pc:docMk/>
            <pc:sldMk cId="1077465752" sldId="264"/>
            <ac:spMk id="490" creationId="{8D9B8B01-4469-6347-A564-288AD91455D0}"/>
          </ac:spMkLst>
        </pc:spChg>
        <pc:spChg chg="mod">
          <ac:chgData name="Chen Zhaodong" userId="214136a54c8fdbad" providerId="LiveId" clId="{4A7FFDE5-2A09-1241-A626-C3D712146390}" dt="2021-10-10T17:54:09.894" v="480"/>
          <ac:spMkLst>
            <pc:docMk/>
            <pc:sldMk cId="1077465752" sldId="264"/>
            <ac:spMk id="491" creationId="{7A316E77-85F2-C94C-B649-03DE7C666577}"/>
          </ac:spMkLst>
        </pc:spChg>
        <pc:spChg chg="mod">
          <ac:chgData name="Chen Zhaodong" userId="214136a54c8fdbad" providerId="LiveId" clId="{4A7FFDE5-2A09-1241-A626-C3D712146390}" dt="2021-10-10T17:54:09.894" v="480"/>
          <ac:spMkLst>
            <pc:docMk/>
            <pc:sldMk cId="1077465752" sldId="264"/>
            <ac:spMk id="493" creationId="{7787CB43-F221-D24B-81AB-7C54E0D27B25}"/>
          </ac:spMkLst>
        </pc:spChg>
        <pc:spChg chg="mod">
          <ac:chgData name="Chen Zhaodong" userId="214136a54c8fdbad" providerId="LiveId" clId="{4A7FFDE5-2A09-1241-A626-C3D712146390}" dt="2021-10-10T17:54:09.894" v="480"/>
          <ac:spMkLst>
            <pc:docMk/>
            <pc:sldMk cId="1077465752" sldId="264"/>
            <ac:spMk id="494" creationId="{7BF187BC-1121-B743-8033-653C78F3231B}"/>
          </ac:spMkLst>
        </pc:spChg>
        <pc:spChg chg="mod">
          <ac:chgData name="Chen Zhaodong" userId="214136a54c8fdbad" providerId="LiveId" clId="{4A7FFDE5-2A09-1241-A626-C3D712146390}" dt="2021-10-10T17:54:09.894" v="480"/>
          <ac:spMkLst>
            <pc:docMk/>
            <pc:sldMk cId="1077465752" sldId="264"/>
            <ac:spMk id="495" creationId="{B9FBABAF-0344-B943-A817-56D071339A49}"/>
          </ac:spMkLst>
        </pc:spChg>
        <pc:spChg chg="mod">
          <ac:chgData name="Chen Zhaodong" userId="214136a54c8fdbad" providerId="LiveId" clId="{4A7FFDE5-2A09-1241-A626-C3D712146390}" dt="2021-10-10T17:54:09.894" v="480"/>
          <ac:spMkLst>
            <pc:docMk/>
            <pc:sldMk cId="1077465752" sldId="264"/>
            <ac:spMk id="496" creationId="{523A83F5-8965-C24D-9591-FFBA4C00DCDA}"/>
          </ac:spMkLst>
        </pc:spChg>
        <pc:spChg chg="mod">
          <ac:chgData name="Chen Zhaodong" userId="214136a54c8fdbad" providerId="LiveId" clId="{4A7FFDE5-2A09-1241-A626-C3D712146390}" dt="2021-10-10T17:54:09.894" v="480"/>
          <ac:spMkLst>
            <pc:docMk/>
            <pc:sldMk cId="1077465752" sldId="264"/>
            <ac:spMk id="497" creationId="{EA68DF2D-1161-5141-83B1-8F2755592D4E}"/>
          </ac:spMkLst>
        </pc:spChg>
        <pc:spChg chg="mod">
          <ac:chgData name="Chen Zhaodong" userId="214136a54c8fdbad" providerId="LiveId" clId="{4A7FFDE5-2A09-1241-A626-C3D712146390}" dt="2021-10-10T17:54:09.894" v="480"/>
          <ac:spMkLst>
            <pc:docMk/>
            <pc:sldMk cId="1077465752" sldId="264"/>
            <ac:spMk id="498" creationId="{92981FC8-345B-634C-8D3A-05EDEF2675F2}"/>
          </ac:spMkLst>
        </pc:spChg>
        <pc:spChg chg="mod">
          <ac:chgData name="Chen Zhaodong" userId="214136a54c8fdbad" providerId="LiveId" clId="{4A7FFDE5-2A09-1241-A626-C3D712146390}" dt="2021-10-10T17:54:09.894" v="480"/>
          <ac:spMkLst>
            <pc:docMk/>
            <pc:sldMk cId="1077465752" sldId="264"/>
            <ac:spMk id="500" creationId="{1654D573-4F5B-9942-8D29-6AA2545C8407}"/>
          </ac:spMkLst>
        </pc:spChg>
        <pc:spChg chg="mod">
          <ac:chgData name="Chen Zhaodong" userId="214136a54c8fdbad" providerId="LiveId" clId="{4A7FFDE5-2A09-1241-A626-C3D712146390}" dt="2021-10-10T17:54:09.894" v="480"/>
          <ac:spMkLst>
            <pc:docMk/>
            <pc:sldMk cId="1077465752" sldId="264"/>
            <ac:spMk id="501" creationId="{A7F37438-FAD9-C149-8EA7-8D6DD8419208}"/>
          </ac:spMkLst>
        </pc:spChg>
        <pc:spChg chg="mod">
          <ac:chgData name="Chen Zhaodong" userId="214136a54c8fdbad" providerId="LiveId" clId="{4A7FFDE5-2A09-1241-A626-C3D712146390}" dt="2021-10-10T17:54:09.894" v="480"/>
          <ac:spMkLst>
            <pc:docMk/>
            <pc:sldMk cId="1077465752" sldId="264"/>
            <ac:spMk id="502" creationId="{5FD9604E-A589-2348-B36F-DA8A7E7BF61A}"/>
          </ac:spMkLst>
        </pc:spChg>
        <pc:spChg chg="mod">
          <ac:chgData name="Chen Zhaodong" userId="214136a54c8fdbad" providerId="LiveId" clId="{4A7FFDE5-2A09-1241-A626-C3D712146390}" dt="2021-10-10T17:54:09.894" v="480"/>
          <ac:spMkLst>
            <pc:docMk/>
            <pc:sldMk cId="1077465752" sldId="264"/>
            <ac:spMk id="503" creationId="{B2768AC9-C72E-1547-A2A2-18BC5BA932DF}"/>
          </ac:spMkLst>
        </pc:spChg>
        <pc:spChg chg="mod">
          <ac:chgData name="Chen Zhaodong" userId="214136a54c8fdbad" providerId="LiveId" clId="{4A7FFDE5-2A09-1241-A626-C3D712146390}" dt="2021-10-10T17:54:09.894" v="480"/>
          <ac:spMkLst>
            <pc:docMk/>
            <pc:sldMk cId="1077465752" sldId="264"/>
            <ac:spMk id="504" creationId="{480E78F6-522D-EF4D-9E15-3DC1C95CF86B}"/>
          </ac:spMkLst>
        </pc:spChg>
        <pc:spChg chg="mod">
          <ac:chgData name="Chen Zhaodong" userId="214136a54c8fdbad" providerId="LiveId" clId="{4A7FFDE5-2A09-1241-A626-C3D712146390}" dt="2021-10-10T17:54:09.894" v="480"/>
          <ac:spMkLst>
            <pc:docMk/>
            <pc:sldMk cId="1077465752" sldId="264"/>
            <ac:spMk id="505" creationId="{5B7A370A-3F30-AB41-AE15-D11EDD391C30}"/>
          </ac:spMkLst>
        </pc:spChg>
        <pc:spChg chg="mod">
          <ac:chgData name="Chen Zhaodong" userId="214136a54c8fdbad" providerId="LiveId" clId="{4A7FFDE5-2A09-1241-A626-C3D712146390}" dt="2021-10-10T17:54:09.894" v="480"/>
          <ac:spMkLst>
            <pc:docMk/>
            <pc:sldMk cId="1077465752" sldId="264"/>
            <ac:spMk id="506" creationId="{79646111-F575-8249-910D-A256A37137BB}"/>
          </ac:spMkLst>
        </pc:spChg>
        <pc:spChg chg="mod">
          <ac:chgData name="Chen Zhaodong" userId="214136a54c8fdbad" providerId="LiveId" clId="{4A7FFDE5-2A09-1241-A626-C3D712146390}" dt="2021-10-10T17:54:09.894" v="480"/>
          <ac:spMkLst>
            <pc:docMk/>
            <pc:sldMk cId="1077465752" sldId="264"/>
            <ac:spMk id="507" creationId="{8C167960-E240-0F44-88CB-1BD04093D8F3}"/>
          </ac:spMkLst>
        </pc:spChg>
        <pc:spChg chg="mod">
          <ac:chgData name="Chen Zhaodong" userId="214136a54c8fdbad" providerId="LiveId" clId="{4A7FFDE5-2A09-1241-A626-C3D712146390}" dt="2021-10-10T17:54:09.894" v="480"/>
          <ac:spMkLst>
            <pc:docMk/>
            <pc:sldMk cId="1077465752" sldId="264"/>
            <ac:spMk id="508" creationId="{13F396E8-CED9-064E-8D13-1E708EE26A26}"/>
          </ac:spMkLst>
        </pc:spChg>
        <pc:spChg chg="mod">
          <ac:chgData name="Chen Zhaodong" userId="214136a54c8fdbad" providerId="LiveId" clId="{4A7FFDE5-2A09-1241-A626-C3D712146390}" dt="2021-10-10T17:54:09.894" v="480"/>
          <ac:spMkLst>
            <pc:docMk/>
            <pc:sldMk cId="1077465752" sldId="264"/>
            <ac:spMk id="509" creationId="{2C650B52-F92F-FA4E-BC72-2A56158D1338}"/>
          </ac:spMkLst>
        </pc:spChg>
        <pc:spChg chg="mod">
          <ac:chgData name="Chen Zhaodong" userId="214136a54c8fdbad" providerId="LiveId" clId="{4A7FFDE5-2A09-1241-A626-C3D712146390}" dt="2021-10-10T17:54:09.894" v="480"/>
          <ac:spMkLst>
            <pc:docMk/>
            <pc:sldMk cId="1077465752" sldId="264"/>
            <ac:spMk id="510" creationId="{127A56A4-61E1-D945-A1DE-6DB28FB4FC3E}"/>
          </ac:spMkLst>
        </pc:spChg>
        <pc:spChg chg="mod">
          <ac:chgData name="Chen Zhaodong" userId="214136a54c8fdbad" providerId="LiveId" clId="{4A7FFDE5-2A09-1241-A626-C3D712146390}" dt="2021-10-10T17:54:09.894" v="480"/>
          <ac:spMkLst>
            <pc:docMk/>
            <pc:sldMk cId="1077465752" sldId="264"/>
            <ac:spMk id="511" creationId="{D9F5D84F-C785-2A48-8EAE-9FA2450CB32E}"/>
          </ac:spMkLst>
        </pc:spChg>
        <pc:spChg chg="mod">
          <ac:chgData name="Chen Zhaodong" userId="214136a54c8fdbad" providerId="LiveId" clId="{4A7FFDE5-2A09-1241-A626-C3D712146390}" dt="2021-10-10T17:54:09.894" v="480"/>
          <ac:spMkLst>
            <pc:docMk/>
            <pc:sldMk cId="1077465752" sldId="264"/>
            <ac:spMk id="512" creationId="{2D911E21-95D6-D544-8C5B-F0C0EE254C28}"/>
          </ac:spMkLst>
        </pc:spChg>
        <pc:spChg chg="mod">
          <ac:chgData name="Chen Zhaodong" userId="214136a54c8fdbad" providerId="LiveId" clId="{4A7FFDE5-2A09-1241-A626-C3D712146390}" dt="2021-10-10T17:54:09.894" v="480"/>
          <ac:spMkLst>
            <pc:docMk/>
            <pc:sldMk cId="1077465752" sldId="264"/>
            <ac:spMk id="513" creationId="{62A22F99-07FF-6549-9C2A-6D036E1337E8}"/>
          </ac:spMkLst>
        </pc:spChg>
        <pc:spChg chg="mod">
          <ac:chgData name="Chen Zhaodong" userId="214136a54c8fdbad" providerId="LiveId" clId="{4A7FFDE5-2A09-1241-A626-C3D712146390}" dt="2021-10-10T17:54:09.894" v="480"/>
          <ac:spMkLst>
            <pc:docMk/>
            <pc:sldMk cId="1077465752" sldId="264"/>
            <ac:spMk id="514" creationId="{E6B7F8D4-9CD9-7649-9C89-F39EB8429713}"/>
          </ac:spMkLst>
        </pc:spChg>
        <pc:spChg chg="mod">
          <ac:chgData name="Chen Zhaodong" userId="214136a54c8fdbad" providerId="LiveId" clId="{4A7FFDE5-2A09-1241-A626-C3D712146390}" dt="2021-10-10T17:54:09.894" v="480"/>
          <ac:spMkLst>
            <pc:docMk/>
            <pc:sldMk cId="1077465752" sldId="264"/>
            <ac:spMk id="515" creationId="{BA680723-4FAF-7D4B-9761-39727B9EBBDC}"/>
          </ac:spMkLst>
        </pc:spChg>
        <pc:spChg chg="mod">
          <ac:chgData name="Chen Zhaodong" userId="214136a54c8fdbad" providerId="LiveId" clId="{4A7FFDE5-2A09-1241-A626-C3D712146390}" dt="2021-10-10T17:54:09.894" v="480"/>
          <ac:spMkLst>
            <pc:docMk/>
            <pc:sldMk cId="1077465752" sldId="264"/>
            <ac:spMk id="516" creationId="{94382E74-AF8A-8048-9434-F0A42E47AEB7}"/>
          </ac:spMkLst>
        </pc:spChg>
        <pc:spChg chg="mod">
          <ac:chgData name="Chen Zhaodong" userId="214136a54c8fdbad" providerId="LiveId" clId="{4A7FFDE5-2A09-1241-A626-C3D712146390}" dt="2021-10-10T17:54:09.894" v="480"/>
          <ac:spMkLst>
            <pc:docMk/>
            <pc:sldMk cId="1077465752" sldId="264"/>
            <ac:spMk id="517" creationId="{B2EC3595-00FE-C247-800D-C36E2465630C}"/>
          </ac:spMkLst>
        </pc:spChg>
        <pc:spChg chg="mod">
          <ac:chgData name="Chen Zhaodong" userId="214136a54c8fdbad" providerId="LiveId" clId="{4A7FFDE5-2A09-1241-A626-C3D712146390}" dt="2021-10-10T17:54:09.894" v="480"/>
          <ac:spMkLst>
            <pc:docMk/>
            <pc:sldMk cId="1077465752" sldId="264"/>
            <ac:spMk id="520" creationId="{CEC8D6AB-876A-EA4F-A949-BCC9B97F799D}"/>
          </ac:spMkLst>
        </pc:spChg>
        <pc:spChg chg="mod">
          <ac:chgData name="Chen Zhaodong" userId="214136a54c8fdbad" providerId="LiveId" clId="{4A7FFDE5-2A09-1241-A626-C3D712146390}" dt="2021-10-10T17:54:09.894" v="480"/>
          <ac:spMkLst>
            <pc:docMk/>
            <pc:sldMk cId="1077465752" sldId="264"/>
            <ac:spMk id="521" creationId="{2870E063-0EBF-B343-B1A8-BE75F87BCB96}"/>
          </ac:spMkLst>
        </pc:spChg>
        <pc:spChg chg="mod">
          <ac:chgData name="Chen Zhaodong" userId="214136a54c8fdbad" providerId="LiveId" clId="{4A7FFDE5-2A09-1241-A626-C3D712146390}" dt="2021-10-10T17:54:09.894" v="480"/>
          <ac:spMkLst>
            <pc:docMk/>
            <pc:sldMk cId="1077465752" sldId="264"/>
            <ac:spMk id="522" creationId="{8B4AF931-233D-5D42-B8BE-79ACD22A83BD}"/>
          </ac:spMkLst>
        </pc:spChg>
        <pc:spChg chg="mod">
          <ac:chgData name="Chen Zhaodong" userId="214136a54c8fdbad" providerId="LiveId" clId="{4A7FFDE5-2A09-1241-A626-C3D712146390}" dt="2021-10-10T17:54:09.894" v="480"/>
          <ac:spMkLst>
            <pc:docMk/>
            <pc:sldMk cId="1077465752" sldId="264"/>
            <ac:spMk id="523" creationId="{FCB6729E-F4E7-7248-BF37-553584E91E7B}"/>
          </ac:spMkLst>
        </pc:spChg>
        <pc:spChg chg="mod">
          <ac:chgData name="Chen Zhaodong" userId="214136a54c8fdbad" providerId="LiveId" clId="{4A7FFDE5-2A09-1241-A626-C3D712146390}" dt="2021-10-10T17:54:09.894" v="480"/>
          <ac:spMkLst>
            <pc:docMk/>
            <pc:sldMk cId="1077465752" sldId="264"/>
            <ac:spMk id="524" creationId="{41DF6EC6-A4E7-D244-B16C-0F289D9F6B26}"/>
          </ac:spMkLst>
        </pc:spChg>
        <pc:spChg chg="mod">
          <ac:chgData name="Chen Zhaodong" userId="214136a54c8fdbad" providerId="LiveId" clId="{4A7FFDE5-2A09-1241-A626-C3D712146390}" dt="2021-10-10T17:54:09.894" v="480"/>
          <ac:spMkLst>
            <pc:docMk/>
            <pc:sldMk cId="1077465752" sldId="264"/>
            <ac:spMk id="525" creationId="{3EB5F62A-F74A-3B41-9ED0-0CC37A2FA1CA}"/>
          </ac:spMkLst>
        </pc:spChg>
        <pc:spChg chg="mod">
          <ac:chgData name="Chen Zhaodong" userId="214136a54c8fdbad" providerId="LiveId" clId="{4A7FFDE5-2A09-1241-A626-C3D712146390}" dt="2021-10-10T17:54:09.894" v="480"/>
          <ac:spMkLst>
            <pc:docMk/>
            <pc:sldMk cId="1077465752" sldId="264"/>
            <ac:spMk id="526" creationId="{D5CFD80C-BD04-3F42-8E0E-32EFA3FF43B2}"/>
          </ac:spMkLst>
        </pc:spChg>
        <pc:spChg chg="mod">
          <ac:chgData name="Chen Zhaodong" userId="214136a54c8fdbad" providerId="LiveId" clId="{4A7FFDE5-2A09-1241-A626-C3D712146390}" dt="2021-10-10T17:54:09.894" v="480"/>
          <ac:spMkLst>
            <pc:docMk/>
            <pc:sldMk cId="1077465752" sldId="264"/>
            <ac:spMk id="527" creationId="{CEB5ABB8-D16F-5C4B-9C4C-24950F76D040}"/>
          </ac:spMkLst>
        </pc:spChg>
        <pc:spChg chg="mod">
          <ac:chgData name="Chen Zhaodong" userId="214136a54c8fdbad" providerId="LiveId" clId="{4A7FFDE5-2A09-1241-A626-C3D712146390}" dt="2021-10-10T17:54:09.894" v="480"/>
          <ac:spMkLst>
            <pc:docMk/>
            <pc:sldMk cId="1077465752" sldId="264"/>
            <ac:spMk id="528" creationId="{90BA3215-82E2-0443-BA14-9D06AD0EB0C0}"/>
          </ac:spMkLst>
        </pc:spChg>
        <pc:spChg chg="mod">
          <ac:chgData name="Chen Zhaodong" userId="214136a54c8fdbad" providerId="LiveId" clId="{4A7FFDE5-2A09-1241-A626-C3D712146390}" dt="2021-10-10T17:54:09.894" v="480"/>
          <ac:spMkLst>
            <pc:docMk/>
            <pc:sldMk cId="1077465752" sldId="264"/>
            <ac:spMk id="529" creationId="{5395494C-F02D-4B43-9E6B-6AB6695F1185}"/>
          </ac:spMkLst>
        </pc:spChg>
        <pc:spChg chg="mod">
          <ac:chgData name="Chen Zhaodong" userId="214136a54c8fdbad" providerId="LiveId" clId="{4A7FFDE5-2A09-1241-A626-C3D712146390}" dt="2021-10-10T17:54:09.894" v="480"/>
          <ac:spMkLst>
            <pc:docMk/>
            <pc:sldMk cId="1077465752" sldId="264"/>
            <ac:spMk id="530" creationId="{0B51116E-3D3C-F145-BD82-8877C914049A}"/>
          </ac:spMkLst>
        </pc:spChg>
        <pc:spChg chg="mod">
          <ac:chgData name="Chen Zhaodong" userId="214136a54c8fdbad" providerId="LiveId" clId="{4A7FFDE5-2A09-1241-A626-C3D712146390}" dt="2021-10-10T17:54:09.894" v="480"/>
          <ac:spMkLst>
            <pc:docMk/>
            <pc:sldMk cId="1077465752" sldId="264"/>
            <ac:spMk id="531" creationId="{5B0A3C8E-96BC-1F43-9E81-2A0742FEA546}"/>
          </ac:spMkLst>
        </pc:spChg>
        <pc:spChg chg="mod">
          <ac:chgData name="Chen Zhaodong" userId="214136a54c8fdbad" providerId="LiveId" clId="{4A7FFDE5-2A09-1241-A626-C3D712146390}" dt="2021-10-10T17:54:09.894" v="480"/>
          <ac:spMkLst>
            <pc:docMk/>
            <pc:sldMk cId="1077465752" sldId="264"/>
            <ac:spMk id="532" creationId="{D893A45F-6084-C24A-B80E-929B2689E7BF}"/>
          </ac:spMkLst>
        </pc:spChg>
        <pc:spChg chg="mod">
          <ac:chgData name="Chen Zhaodong" userId="214136a54c8fdbad" providerId="LiveId" clId="{4A7FFDE5-2A09-1241-A626-C3D712146390}" dt="2021-10-10T17:54:09.894" v="480"/>
          <ac:spMkLst>
            <pc:docMk/>
            <pc:sldMk cId="1077465752" sldId="264"/>
            <ac:spMk id="533" creationId="{F5B16D6A-73E4-5B41-8020-4673F8BDF52E}"/>
          </ac:spMkLst>
        </pc:spChg>
        <pc:spChg chg="mod">
          <ac:chgData name="Chen Zhaodong" userId="214136a54c8fdbad" providerId="LiveId" clId="{4A7FFDE5-2A09-1241-A626-C3D712146390}" dt="2021-10-10T17:54:09.894" v="480"/>
          <ac:spMkLst>
            <pc:docMk/>
            <pc:sldMk cId="1077465752" sldId="264"/>
            <ac:spMk id="534" creationId="{3B22A27A-F61B-764D-AB5C-5B96FC4B8F7E}"/>
          </ac:spMkLst>
        </pc:spChg>
        <pc:spChg chg="mod">
          <ac:chgData name="Chen Zhaodong" userId="214136a54c8fdbad" providerId="LiveId" clId="{4A7FFDE5-2A09-1241-A626-C3D712146390}" dt="2021-10-10T17:54:09.894" v="480"/>
          <ac:spMkLst>
            <pc:docMk/>
            <pc:sldMk cId="1077465752" sldId="264"/>
            <ac:spMk id="535" creationId="{04B70E73-827A-0C4D-AEF4-61BE030BFCDA}"/>
          </ac:spMkLst>
        </pc:spChg>
        <pc:spChg chg="mod">
          <ac:chgData name="Chen Zhaodong" userId="214136a54c8fdbad" providerId="LiveId" clId="{4A7FFDE5-2A09-1241-A626-C3D712146390}" dt="2021-10-10T17:54:09.894" v="480"/>
          <ac:spMkLst>
            <pc:docMk/>
            <pc:sldMk cId="1077465752" sldId="264"/>
            <ac:spMk id="538" creationId="{B49E536D-595E-0148-B3F6-3D22682FB868}"/>
          </ac:spMkLst>
        </pc:spChg>
        <pc:spChg chg="mod">
          <ac:chgData name="Chen Zhaodong" userId="214136a54c8fdbad" providerId="LiveId" clId="{4A7FFDE5-2A09-1241-A626-C3D712146390}" dt="2021-10-10T17:54:09.894" v="480"/>
          <ac:spMkLst>
            <pc:docMk/>
            <pc:sldMk cId="1077465752" sldId="264"/>
            <ac:spMk id="539" creationId="{D59815DE-5631-3344-A678-2F07C543D1EF}"/>
          </ac:spMkLst>
        </pc:spChg>
        <pc:spChg chg="mod">
          <ac:chgData name="Chen Zhaodong" userId="214136a54c8fdbad" providerId="LiveId" clId="{4A7FFDE5-2A09-1241-A626-C3D712146390}" dt="2021-10-10T17:54:09.894" v="480"/>
          <ac:spMkLst>
            <pc:docMk/>
            <pc:sldMk cId="1077465752" sldId="264"/>
            <ac:spMk id="540" creationId="{E418E8D9-398E-FA4C-B43C-1F6EB137F52A}"/>
          </ac:spMkLst>
        </pc:spChg>
        <pc:spChg chg="mod">
          <ac:chgData name="Chen Zhaodong" userId="214136a54c8fdbad" providerId="LiveId" clId="{4A7FFDE5-2A09-1241-A626-C3D712146390}" dt="2021-10-10T17:54:09.894" v="480"/>
          <ac:spMkLst>
            <pc:docMk/>
            <pc:sldMk cId="1077465752" sldId="264"/>
            <ac:spMk id="541" creationId="{C8450262-F269-8446-86B0-1C107466F7F3}"/>
          </ac:spMkLst>
        </pc:spChg>
        <pc:spChg chg="mod">
          <ac:chgData name="Chen Zhaodong" userId="214136a54c8fdbad" providerId="LiveId" clId="{4A7FFDE5-2A09-1241-A626-C3D712146390}" dt="2021-10-10T17:54:09.894" v="480"/>
          <ac:spMkLst>
            <pc:docMk/>
            <pc:sldMk cId="1077465752" sldId="264"/>
            <ac:spMk id="542" creationId="{BA50FB3F-8EEB-9A4D-9305-FA6CCC884864}"/>
          </ac:spMkLst>
        </pc:spChg>
        <pc:spChg chg="mod">
          <ac:chgData name="Chen Zhaodong" userId="214136a54c8fdbad" providerId="LiveId" clId="{4A7FFDE5-2A09-1241-A626-C3D712146390}" dt="2021-10-10T17:54:09.894" v="480"/>
          <ac:spMkLst>
            <pc:docMk/>
            <pc:sldMk cId="1077465752" sldId="264"/>
            <ac:spMk id="543" creationId="{E71787DD-E31E-C04B-BAF9-BAB8BCF2DCE1}"/>
          </ac:spMkLst>
        </pc:spChg>
        <pc:spChg chg="mod">
          <ac:chgData name="Chen Zhaodong" userId="214136a54c8fdbad" providerId="LiveId" clId="{4A7FFDE5-2A09-1241-A626-C3D712146390}" dt="2021-10-10T17:54:09.894" v="480"/>
          <ac:spMkLst>
            <pc:docMk/>
            <pc:sldMk cId="1077465752" sldId="264"/>
            <ac:spMk id="544" creationId="{DEA795B5-5CD7-2648-AF7C-07D1C962EEDC}"/>
          </ac:spMkLst>
        </pc:spChg>
        <pc:spChg chg="mod">
          <ac:chgData name="Chen Zhaodong" userId="214136a54c8fdbad" providerId="LiveId" clId="{4A7FFDE5-2A09-1241-A626-C3D712146390}" dt="2021-10-10T17:54:09.894" v="480"/>
          <ac:spMkLst>
            <pc:docMk/>
            <pc:sldMk cId="1077465752" sldId="264"/>
            <ac:spMk id="545" creationId="{59CBE7A0-AF0E-DA44-83D4-9CBB092681EE}"/>
          </ac:spMkLst>
        </pc:spChg>
        <pc:spChg chg="mod">
          <ac:chgData name="Chen Zhaodong" userId="214136a54c8fdbad" providerId="LiveId" clId="{4A7FFDE5-2A09-1241-A626-C3D712146390}" dt="2021-10-10T17:54:09.894" v="480"/>
          <ac:spMkLst>
            <pc:docMk/>
            <pc:sldMk cId="1077465752" sldId="264"/>
            <ac:spMk id="546" creationId="{BE899BBE-E9DB-164E-9901-66287A0116B7}"/>
          </ac:spMkLst>
        </pc:spChg>
        <pc:spChg chg="mod">
          <ac:chgData name="Chen Zhaodong" userId="214136a54c8fdbad" providerId="LiveId" clId="{4A7FFDE5-2A09-1241-A626-C3D712146390}" dt="2021-10-10T17:54:09.894" v="480"/>
          <ac:spMkLst>
            <pc:docMk/>
            <pc:sldMk cId="1077465752" sldId="264"/>
            <ac:spMk id="547" creationId="{D6992E15-BBAB-124D-ACB0-D9DEFD8967E9}"/>
          </ac:spMkLst>
        </pc:spChg>
        <pc:spChg chg="mod">
          <ac:chgData name="Chen Zhaodong" userId="214136a54c8fdbad" providerId="LiveId" clId="{4A7FFDE5-2A09-1241-A626-C3D712146390}" dt="2021-10-10T17:54:09.894" v="480"/>
          <ac:spMkLst>
            <pc:docMk/>
            <pc:sldMk cId="1077465752" sldId="264"/>
            <ac:spMk id="550" creationId="{29047494-1993-B948-9577-089B9BFC8067}"/>
          </ac:spMkLst>
        </pc:spChg>
        <pc:spChg chg="mod">
          <ac:chgData name="Chen Zhaodong" userId="214136a54c8fdbad" providerId="LiveId" clId="{4A7FFDE5-2A09-1241-A626-C3D712146390}" dt="2021-10-10T17:54:09.894" v="480"/>
          <ac:spMkLst>
            <pc:docMk/>
            <pc:sldMk cId="1077465752" sldId="264"/>
            <ac:spMk id="551" creationId="{B2211CB9-9542-BC41-A6E4-A11F4E2289CE}"/>
          </ac:spMkLst>
        </pc:spChg>
        <pc:spChg chg="mod">
          <ac:chgData name="Chen Zhaodong" userId="214136a54c8fdbad" providerId="LiveId" clId="{4A7FFDE5-2A09-1241-A626-C3D712146390}" dt="2021-10-10T17:54:09.894" v="480"/>
          <ac:spMkLst>
            <pc:docMk/>
            <pc:sldMk cId="1077465752" sldId="264"/>
            <ac:spMk id="552" creationId="{6A8D7B5E-B561-144E-B9AF-35F3B1534815}"/>
          </ac:spMkLst>
        </pc:spChg>
        <pc:spChg chg="mod">
          <ac:chgData name="Chen Zhaodong" userId="214136a54c8fdbad" providerId="LiveId" clId="{4A7FFDE5-2A09-1241-A626-C3D712146390}" dt="2021-10-10T17:54:09.894" v="480"/>
          <ac:spMkLst>
            <pc:docMk/>
            <pc:sldMk cId="1077465752" sldId="264"/>
            <ac:spMk id="553" creationId="{BA16461B-A125-664F-B164-0944DE3E8AE9}"/>
          </ac:spMkLst>
        </pc:spChg>
        <pc:spChg chg="mod">
          <ac:chgData name="Chen Zhaodong" userId="214136a54c8fdbad" providerId="LiveId" clId="{4A7FFDE5-2A09-1241-A626-C3D712146390}" dt="2021-10-10T17:54:09.894" v="480"/>
          <ac:spMkLst>
            <pc:docMk/>
            <pc:sldMk cId="1077465752" sldId="264"/>
            <ac:spMk id="554" creationId="{A28B2AF2-09C4-BF4E-B1D5-6FE90A8C882E}"/>
          </ac:spMkLst>
        </pc:spChg>
        <pc:spChg chg="mod">
          <ac:chgData name="Chen Zhaodong" userId="214136a54c8fdbad" providerId="LiveId" clId="{4A7FFDE5-2A09-1241-A626-C3D712146390}" dt="2021-10-10T17:54:09.894" v="480"/>
          <ac:spMkLst>
            <pc:docMk/>
            <pc:sldMk cId="1077465752" sldId="264"/>
            <ac:spMk id="555" creationId="{DA4E54FB-3F5B-A34B-BA38-C168010F1E7A}"/>
          </ac:spMkLst>
        </pc:spChg>
        <pc:spChg chg="mod">
          <ac:chgData name="Chen Zhaodong" userId="214136a54c8fdbad" providerId="LiveId" clId="{4A7FFDE5-2A09-1241-A626-C3D712146390}" dt="2021-10-10T17:54:09.894" v="480"/>
          <ac:spMkLst>
            <pc:docMk/>
            <pc:sldMk cId="1077465752" sldId="264"/>
            <ac:spMk id="556" creationId="{58247622-13B6-9B4B-9A06-C77EB6BA864F}"/>
          </ac:spMkLst>
        </pc:spChg>
        <pc:spChg chg="mod">
          <ac:chgData name="Chen Zhaodong" userId="214136a54c8fdbad" providerId="LiveId" clId="{4A7FFDE5-2A09-1241-A626-C3D712146390}" dt="2021-10-10T17:54:09.894" v="480"/>
          <ac:spMkLst>
            <pc:docMk/>
            <pc:sldMk cId="1077465752" sldId="264"/>
            <ac:spMk id="558" creationId="{300024F1-BE17-774E-82DE-6E429D099498}"/>
          </ac:spMkLst>
        </pc:spChg>
        <pc:spChg chg="mod">
          <ac:chgData name="Chen Zhaodong" userId="214136a54c8fdbad" providerId="LiveId" clId="{4A7FFDE5-2A09-1241-A626-C3D712146390}" dt="2021-10-10T17:54:09.894" v="480"/>
          <ac:spMkLst>
            <pc:docMk/>
            <pc:sldMk cId="1077465752" sldId="264"/>
            <ac:spMk id="559" creationId="{6A425723-D5CC-7342-8A1E-66997C3D516D}"/>
          </ac:spMkLst>
        </pc:spChg>
        <pc:spChg chg="mod">
          <ac:chgData name="Chen Zhaodong" userId="214136a54c8fdbad" providerId="LiveId" clId="{4A7FFDE5-2A09-1241-A626-C3D712146390}" dt="2021-10-10T17:54:09.894" v="480"/>
          <ac:spMkLst>
            <pc:docMk/>
            <pc:sldMk cId="1077465752" sldId="264"/>
            <ac:spMk id="560" creationId="{F7D8E40E-C2A0-714B-A00C-E83D1A0AB8F4}"/>
          </ac:spMkLst>
        </pc:spChg>
        <pc:spChg chg="mod">
          <ac:chgData name="Chen Zhaodong" userId="214136a54c8fdbad" providerId="LiveId" clId="{4A7FFDE5-2A09-1241-A626-C3D712146390}" dt="2021-10-10T17:54:09.894" v="480"/>
          <ac:spMkLst>
            <pc:docMk/>
            <pc:sldMk cId="1077465752" sldId="264"/>
            <ac:spMk id="561" creationId="{77A65312-4DE2-0346-A168-76D14931315D}"/>
          </ac:spMkLst>
        </pc:spChg>
        <pc:spChg chg="mod">
          <ac:chgData name="Chen Zhaodong" userId="214136a54c8fdbad" providerId="LiveId" clId="{4A7FFDE5-2A09-1241-A626-C3D712146390}" dt="2021-10-10T17:54:09.894" v="480"/>
          <ac:spMkLst>
            <pc:docMk/>
            <pc:sldMk cId="1077465752" sldId="264"/>
            <ac:spMk id="562" creationId="{ADB9DA45-AE2F-6844-833D-D77720E09DEE}"/>
          </ac:spMkLst>
        </pc:spChg>
        <pc:spChg chg="mod">
          <ac:chgData name="Chen Zhaodong" userId="214136a54c8fdbad" providerId="LiveId" clId="{4A7FFDE5-2A09-1241-A626-C3D712146390}" dt="2021-10-10T17:54:09.894" v="480"/>
          <ac:spMkLst>
            <pc:docMk/>
            <pc:sldMk cId="1077465752" sldId="264"/>
            <ac:spMk id="564" creationId="{495071AA-8631-6C44-B22E-F2DE5BE0EF72}"/>
          </ac:spMkLst>
        </pc:spChg>
        <pc:spChg chg="mod">
          <ac:chgData name="Chen Zhaodong" userId="214136a54c8fdbad" providerId="LiveId" clId="{4A7FFDE5-2A09-1241-A626-C3D712146390}" dt="2021-10-10T17:54:09.894" v="480"/>
          <ac:spMkLst>
            <pc:docMk/>
            <pc:sldMk cId="1077465752" sldId="264"/>
            <ac:spMk id="565" creationId="{055622FC-B000-E349-BAF0-AC896DAFE733}"/>
          </ac:spMkLst>
        </pc:spChg>
        <pc:spChg chg="mod">
          <ac:chgData name="Chen Zhaodong" userId="214136a54c8fdbad" providerId="LiveId" clId="{4A7FFDE5-2A09-1241-A626-C3D712146390}" dt="2021-10-10T17:54:09.894" v="480"/>
          <ac:spMkLst>
            <pc:docMk/>
            <pc:sldMk cId="1077465752" sldId="264"/>
            <ac:spMk id="566" creationId="{1E0073F0-3174-0441-8696-ABD3CBDF0EE3}"/>
          </ac:spMkLst>
        </pc:spChg>
        <pc:spChg chg="mod">
          <ac:chgData name="Chen Zhaodong" userId="214136a54c8fdbad" providerId="LiveId" clId="{4A7FFDE5-2A09-1241-A626-C3D712146390}" dt="2021-10-10T17:54:09.894" v="480"/>
          <ac:spMkLst>
            <pc:docMk/>
            <pc:sldMk cId="1077465752" sldId="264"/>
            <ac:spMk id="567" creationId="{C5EC39B2-CE0C-464C-BD25-0E75714E90BF}"/>
          </ac:spMkLst>
        </pc:spChg>
        <pc:spChg chg="mod">
          <ac:chgData name="Chen Zhaodong" userId="214136a54c8fdbad" providerId="LiveId" clId="{4A7FFDE5-2A09-1241-A626-C3D712146390}" dt="2021-10-10T17:54:09.894" v="480"/>
          <ac:spMkLst>
            <pc:docMk/>
            <pc:sldMk cId="1077465752" sldId="264"/>
            <ac:spMk id="568" creationId="{D22B40B8-28D6-7C4F-8A1F-F1F7491F0419}"/>
          </ac:spMkLst>
        </pc:spChg>
        <pc:spChg chg="mod">
          <ac:chgData name="Chen Zhaodong" userId="214136a54c8fdbad" providerId="LiveId" clId="{4A7FFDE5-2A09-1241-A626-C3D712146390}" dt="2021-10-10T17:54:09.894" v="480"/>
          <ac:spMkLst>
            <pc:docMk/>
            <pc:sldMk cId="1077465752" sldId="264"/>
            <ac:spMk id="569" creationId="{35EE8A10-1BD3-C746-A1A2-B3CE83277F07}"/>
          </ac:spMkLst>
        </pc:spChg>
        <pc:spChg chg="mod">
          <ac:chgData name="Chen Zhaodong" userId="214136a54c8fdbad" providerId="LiveId" clId="{4A7FFDE5-2A09-1241-A626-C3D712146390}" dt="2021-10-10T17:54:09.894" v="480"/>
          <ac:spMkLst>
            <pc:docMk/>
            <pc:sldMk cId="1077465752" sldId="264"/>
            <ac:spMk id="570" creationId="{28F6471A-5A74-494B-AEEA-3619C782A833}"/>
          </ac:spMkLst>
        </pc:spChg>
        <pc:spChg chg="mod">
          <ac:chgData name="Chen Zhaodong" userId="214136a54c8fdbad" providerId="LiveId" clId="{4A7FFDE5-2A09-1241-A626-C3D712146390}" dt="2021-10-10T17:54:09.894" v="480"/>
          <ac:spMkLst>
            <pc:docMk/>
            <pc:sldMk cId="1077465752" sldId="264"/>
            <ac:spMk id="571" creationId="{E6BCAB29-45C1-1A4D-A5F8-FCB46A180952}"/>
          </ac:spMkLst>
        </pc:spChg>
        <pc:spChg chg="mod">
          <ac:chgData name="Chen Zhaodong" userId="214136a54c8fdbad" providerId="LiveId" clId="{4A7FFDE5-2A09-1241-A626-C3D712146390}" dt="2021-10-10T17:54:09.894" v="480"/>
          <ac:spMkLst>
            <pc:docMk/>
            <pc:sldMk cId="1077465752" sldId="264"/>
            <ac:spMk id="572" creationId="{B3B80224-DF67-414E-B490-62D0B0C1CA68}"/>
          </ac:spMkLst>
        </pc:spChg>
        <pc:spChg chg="mod">
          <ac:chgData name="Chen Zhaodong" userId="214136a54c8fdbad" providerId="LiveId" clId="{4A7FFDE5-2A09-1241-A626-C3D712146390}" dt="2021-10-10T17:54:09.894" v="480"/>
          <ac:spMkLst>
            <pc:docMk/>
            <pc:sldMk cId="1077465752" sldId="264"/>
            <ac:spMk id="573" creationId="{59920698-4AB8-1649-9EF4-FFDB329C951C}"/>
          </ac:spMkLst>
        </pc:spChg>
        <pc:spChg chg="mod">
          <ac:chgData name="Chen Zhaodong" userId="214136a54c8fdbad" providerId="LiveId" clId="{4A7FFDE5-2A09-1241-A626-C3D712146390}" dt="2021-10-10T17:54:09.894" v="480"/>
          <ac:spMkLst>
            <pc:docMk/>
            <pc:sldMk cId="1077465752" sldId="264"/>
            <ac:spMk id="574" creationId="{D7570F71-4CD5-274D-9C0B-7A31EFC12E68}"/>
          </ac:spMkLst>
        </pc:spChg>
        <pc:spChg chg="mod">
          <ac:chgData name="Chen Zhaodong" userId="214136a54c8fdbad" providerId="LiveId" clId="{4A7FFDE5-2A09-1241-A626-C3D712146390}" dt="2021-10-10T17:54:09.894" v="480"/>
          <ac:spMkLst>
            <pc:docMk/>
            <pc:sldMk cId="1077465752" sldId="264"/>
            <ac:spMk id="575" creationId="{C660EE14-18FF-F048-A205-67B9D8C54A76}"/>
          </ac:spMkLst>
        </pc:spChg>
        <pc:spChg chg="mod">
          <ac:chgData name="Chen Zhaodong" userId="214136a54c8fdbad" providerId="LiveId" clId="{4A7FFDE5-2A09-1241-A626-C3D712146390}" dt="2021-10-10T17:54:09.894" v="480"/>
          <ac:spMkLst>
            <pc:docMk/>
            <pc:sldMk cId="1077465752" sldId="264"/>
            <ac:spMk id="576" creationId="{1EDF4391-8A82-C04F-B3DA-1FB482811653}"/>
          </ac:spMkLst>
        </pc:spChg>
        <pc:spChg chg="mod">
          <ac:chgData name="Chen Zhaodong" userId="214136a54c8fdbad" providerId="LiveId" clId="{4A7FFDE5-2A09-1241-A626-C3D712146390}" dt="2021-10-10T17:54:09.894" v="480"/>
          <ac:spMkLst>
            <pc:docMk/>
            <pc:sldMk cId="1077465752" sldId="264"/>
            <ac:spMk id="577" creationId="{D8B78EFB-4122-E64F-B164-2D62EC9E6C7C}"/>
          </ac:spMkLst>
        </pc:spChg>
        <pc:spChg chg="mod">
          <ac:chgData name="Chen Zhaodong" userId="214136a54c8fdbad" providerId="LiveId" clId="{4A7FFDE5-2A09-1241-A626-C3D712146390}" dt="2021-10-10T17:54:09.894" v="480"/>
          <ac:spMkLst>
            <pc:docMk/>
            <pc:sldMk cId="1077465752" sldId="264"/>
            <ac:spMk id="579" creationId="{E45CE89F-FD82-C347-A3E7-B1DD1C80BB7D}"/>
          </ac:spMkLst>
        </pc:spChg>
        <pc:spChg chg="mod">
          <ac:chgData name="Chen Zhaodong" userId="214136a54c8fdbad" providerId="LiveId" clId="{4A7FFDE5-2A09-1241-A626-C3D712146390}" dt="2021-10-10T17:54:09.894" v="480"/>
          <ac:spMkLst>
            <pc:docMk/>
            <pc:sldMk cId="1077465752" sldId="264"/>
            <ac:spMk id="580" creationId="{9AE1B77E-93C4-EB4B-A137-B3411E3F1C3D}"/>
          </ac:spMkLst>
        </pc:spChg>
        <pc:spChg chg="mod">
          <ac:chgData name="Chen Zhaodong" userId="214136a54c8fdbad" providerId="LiveId" clId="{4A7FFDE5-2A09-1241-A626-C3D712146390}" dt="2021-10-10T17:54:09.894" v="480"/>
          <ac:spMkLst>
            <pc:docMk/>
            <pc:sldMk cId="1077465752" sldId="264"/>
            <ac:spMk id="581" creationId="{F9640470-5A0A-9B4D-AF4B-4B8ED3D6CB5B}"/>
          </ac:spMkLst>
        </pc:spChg>
        <pc:spChg chg="mod">
          <ac:chgData name="Chen Zhaodong" userId="214136a54c8fdbad" providerId="LiveId" clId="{4A7FFDE5-2A09-1241-A626-C3D712146390}" dt="2021-10-10T17:54:09.894" v="480"/>
          <ac:spMkLst>
            <pc:docMk/>
            <pc:sldMk cId="1077465752" sldId="264"/>
            <ac:spMk id="582" creationId="{82982F55-F492-4F40-B783-481E6BF79F0A}"/>
          </ac:spMkLst>
        </pc:spChg>
        <pc:spChg chg="mod">
          <ac:chgData name="Chen Zhaodong" userId="214136a54c8fdbad" providerId="LiveId" clId="{4A7FFDE5-2A09-1241-A626-C3D712146390}" dt="2021-10-10T17:54:09.894" v="480"/>
          <ac:spMkLst>
            <pc:docMk/>
            <pc:sldMk cId="1077465752" sldId="264"/>
            <ac:spMk id="583" creationId="{C24D100F-8BF2-E84D-98A3-40A74F44C540}"/>
          </ac:spMkLst>
        </pc:spChg>
        <pc:spChg chg="mod">
          <ac:chgData name="Chen Zhaodong" userId="214136a54c8fdbad" providerId="LiveId" clId="{4A7FFDE5-2A09-1241-A626-C3D712146390}" dt="2021-10-10T17:54:09.894" v="480"/>
          <ac:spMkLst>
            <pc:docMk/>
            <pc:sldMk cId="1077465752" sldId="264"/>
            <ac:spMk id="584" creationId="{7E2D187A-B9D6-784F-9084-995DE01A6B49}"/>
          </ac:spMkLst>
        </pc:spChg>
        <pc:spChg chg="mod">
          <ac:chgData name="Chen Zhaodong" userId="214136a54c8fdbad" providerId="LiveId" clId="{4A7FFDE5-2A09-1241-A626-C3D712146390}" dt="2021-10-10T17:54:09.894" v="480"/>
          <ac:spMkLst>
            <pc:docMk/>
            <pc:sldMk cId="1077465752" sldId="264"/>
            <ac:spMk id="585" creationId="{79057FDC-D870-9F44-9C8B-96177BE2C6C6}"/>
          </ac:spMkLst>
        </pc:spChg>
        <pc:spChg chg="mod">
          <ac:chgData name="Chen Zhaodong" userId="214136a54c8fdbad" providerId="LiveId" clId="{4A7FFDE5-2A09-1241-A626-C3D712146390}" dt="2021-10-10T17:54:09.894" v="480"/>
          <ac:spMkLst>
            <pc:docMk/>
            <pc:sldMk cId="1077465752" sldId="264"/>
            <ac:spMk id="586" creationId="{514AEFCB-5278-1A48-A4C8-EDE0FD6D2E8F}"/>
          </ac:spMkLst>
        </pc:spChg>
        <pc:spChg chg="mod">
          <ac:chgData name="Chen Zhaodong" userId="214136a54c8fdbad" providerId="LiveId" clId="{4A7FFDE5-2A09-1241-A626-C3D712146390}" dt="2021-10-10T17:54:09.894" v="480"/>
          <ac:spMkLst>
            <pc:docMk/>
            <pc:sldMk cId="1077465752" sldId="264"/>
            <ac:spMk id="587" creationId="{BCE5A226-E736-1D4C-89D2-2EF841283929}"/>
          </ac:spMkLst>
        </pc:spChg>
        <pc:spChg chg="mod">
          <ac:chgData name="Chen Zhaodong" userId="214136a54c8fdbad" providerId="LiveId" clId="{4A7FFDE5-2A09-1241-A626-C3D712146390}" dt="2021-10-10T17:54:09.894" v="480"/>
          <ac:spMkLst>
            <pc:docMk/>
            <pc:sldMk cId="1077465752" sldId="264"/>
            <ac:spMk id="589" creationId="{DF072A6F-7BCE-CE4F-929E-B24F8C8E837A}"/>
          </ac:spMkLst>
        </pc:spChg>
        <pc:spChg chg="mod">
          <ac:chgData name="Chen Zhaodong" userId="214136a54c8fdbad" providerId="LiveId" clId="{4A7FFDE5-2A09-1241-A626-C3D712146390}" dt="2021-10-10T17:54:09.894" v="480"/>
          <ac:spMkLst>
            <pc:docMk/>
            <pc:sldMk cId="1077465752" sldId="264"/>
            <ac:spMk id="590" creationId="{00BCFFE6-4114-C847-A318-F72663CDB754}"/>
          </ac:spMkLst>
        </pc:spChg>
        <pc:spChg chg="mod">
          <ac:chgData name="Chen Zhaodong" userId="214136a54c8fdbad" providerId="LiveId" clId="{4A7FFDE5-2A09-1241-A626-C3D712146390}" dt="2021-10-10T17:54:09.894" v="480"/>
          <ac:spMkLst>
            <pc:docMk/>
            <pc:sldMk cId="1077465752" sldId="264"/>
            <ac:spMk id="591" creationId="{20029A71-BAF6-B347-8735-4818230F19F0}"/>
          </ac:spMkLst>
        </pc:spChg>
        <pc:spChg chg="mod">
          <ac:chgData name="Chen Zhaodong" userId="214136a54c8fdbad" providerId="LiveId" clId="{4A7FFDE5-2A09-1241-A626-C3D712146390}" dt="2021-10-10T17:54:09.894" v="480"/>
          <ac:spMkLst>
            <pc:docMk/>
            <pc:sldMk cId="1077465752" sldId="264"/>
            <ac:spMk id="592" creationId="{A332B52F-370D-5E40-A627-EC77F65C6FE2}"/>
          </ac:spMkLst>
        </pc:spChg>
        <pc:spChg chg="mod">
          <ac:chgData name="Chen Zhaodong" userId="214136a54c8fdbad" providerId="LiveId" clId="{4A7FFDE5-2A09-1241-A626-C3D712146390}" dt="2021-10-10T17:54:09.894" v="480"/>
          <ac:spMkLst>
            <pc:docMk/>
            <pc:sldMk cId="1077465752" sldId="264"/>
            <ac:spMk id="593" creationId="{8584B08A-0343-EA48-9771-7612F2956B6D}"/>
          </ac:spMkLst>
        </pc:spChg>
        <pc:spChg chg="mod">
          <ac:chgData name="Chen Zhaodong" userId="214136a54c8fdbad" providerId="LiveId" clId="{4A7FFDE5-2A09-1241-A626-C3D712146390}" dt="2021-10-10T17:54:09.894" v="480"/>
          <ac:spMkLst>
            <pc:docMk/>
            <pc:sldMk cId="1077465752" sldId="264"/>
            <ac:spMk id="594" creationId="{6A544FEF-7F43-2143-953D-A9316F99A516}"/>
          </ac:spMkLst>
        </pc:spChg>
        <pc:spChg chg="mod">
          <ac:chgData name="Chen Zhaodong" userId="214136a54c8fdbad" providerId="LiveId" clId="{4A7FFDE5-2A09-1241-A626-C3D712146390}" dt="2021-10-10T17:54:09.894" v="480"/>
          <ac:spMkLst>
            <pc:docMk/>
            <pc:sldMk cId="1077465752" sldId="264"/>
            <ac:spMk id="595" creationId="{A04A0980-24DF-9042-91B0-E259C9CCBD27}"/>
          </ac:spMkLst>
        </pc:spChg>
        <pc:spChg chg="mod">
          <ac:chgData name="Chen Zhaodong" userId="214136a54c8fdbad" providerId="LiveId" clId="{4A7FFDE5-2A09-1241-A626-C3D712146390}" dt="2021-10-10T17:54:09.894" v="480"/>
          <ac:spMkLst>
            <pc:docMk/>
            <pc:sldMk cId="1077465752" sldId="264"/>
            <ac:spMk id="596" creationId="{864EF4EB-FA01-2146-8CF9-B31DAA00C4CE}"/>
          </ac:spMkLst>
        </pc:spChg>
        <pc:spChg chg="mod">
          <ac:chgData name="Chen Zhaodong" userId="214136a54c8fdbad" providerId="LiveId" clId="{4A7FFDE5-2A09-1241-A626-C3D712146390}" dt="2021-10-10T17:54:09.894" v="480"/>
          <ac:spMkLst>
            <pc:docMk/>
            <pc:sldMk cId="1077465752" sldId="264"/>
            <ac:spMk id="597" creationId="{65D6EC64-88DC-9C4A-84BD-B480AE464DCA}"/>
          </ac:spMkLst>
        </pc:spChg>
        <pc:spChg chg="add del mod">
          <ac:chgData name="Chen Zhaodong" userId="214136a54c8fdbad" providerId="LiveId" clId="{4A7FFDE5-2A09-1241-A626-C3D712146390}" dt="2021-10-10T17:56:43.519" v="514" actId="478"/>
          <ac:spMkLst>
            <pc:docMk/>
            <pc:sldMk cId="1077465752" sldId="264"/>
            <ac:spMk id="598" creationId="{D8D36213-D813-F14F-AB74-79C40243966D}"/>
          </ac:spMkLst>
        </pc:spChg>
        <pc:spChg chg="add mod">
          <ac:chgData name="Chen Zhaodong" userId="214136a54c8fdbad" providerId="LiveId" clId="{4A7FFDE5-2A09-1241-A626-C3D712146390}" dt="2021-10-10T18:01:29.660" v="587" actId="164"/>
          <ac:spMkLst>
            <pc:docMk/>
            <pc:sldMk cId="1077465752" sldId="264"/>
            <ac:spMk id="599" creationId="{61C3FDCA-0FBD-6A48-87AC-4517C8E3DC1B}"/>
          </ac:spMkLst>
        </pc:spChg>
        <pc:spChg chg="add del mod">
          <ac:chgData name="Chen Zhaodong" userId="214136a54c8fdbad" providerId="LiveId" clId="{4A7FFDE5-2A09-1241-A626-C3D712146390}" dt="2021-10-10T17:58:15.323" v="536" actId="478"/>
          <ac:spMkLst>
            <pc:docMk/>
            <pc:sldMk cId="1077465752" sldId="264"/>
            <ac:spMk id="600" creationId="{A419BB7C-5EFF-6A42-973E-4D77CE7A5DED}"/>
          </ac:spMkLst>
        </pc:spChg>
        <pc:spChg chg="add del mod">
          <ac:chgData name="Chen Zhaodong" userId="214136a54c8fdbad" providerId="LiveId" clId="{4A7FFDE5-2A09-1241-A626-C3D712146390}" dt="2021-10-10T17:58:31.364" v="544" actId="478"/>
          <ac:spMkLst>
            <pc:docMk/>
            <pc:sldMk cId="1077465752" sldId="264"/>
            <ac:spMk id="601" creationId="{8E84940F-21CE-344B-AA6C-6A8F94DA56FC}"/>
          </ac:spMkLst>
        </pc:spChg>
        <pc:spChg chg="add mod">
          <ac:chgData name="Chen Zhaodong" userId="214136a54c8fdbad" providerId="LiveId" clId="{4A7FFDE5-2A09-1241-A626-C3D712146390}" dt="2021-10-10T18:01:29.660" v="587" actId="164"/>
          <ac:spMkLst>
            <pc:docMk/>
            <pc:sldMk cId="1077465752" sldId="264"/>
            <ac:spMk id="602" creationId="{2BFB9503-E760-7A49-ABA1-1628875352BA}"/>
          </ac:spMkLst>
        </pc:spChg>
        <pc:spChg chg="add mod">
          <ac:chgData name="Chen Zhaodong" userId="214136a54c8fdbad" providerId="LiveId" clId="{4A7FFDE5-2A09-1241-A626-C3D712146390}" dt="2021-10-10T18:01:29.660" v="587" actId="164"/>
          <ac:spMkLst>
            <pc:docMk/>
            <pc:sldMk cId="1077465752" sldId="264"/>
            <ac:spMk id="603" creationId="{CA803C85-C476-9E42-88CC-570D7CAC1910}"/>
          </ac:spMkLst>
        </pc:spChg>
        <pc:spChg chg="add del mod">
          <ac:chgData name="Chen Zhaodong" userId="214136a54c8fdbad" providerId="LiveId" clId="{4A7FFDE5-2A09-1241-A626-C3D712146390}" dt="2021-10-10T17:59:02.948" v="558" actId="478"/>
          <ac:spMkLst>
            <pc:docMk/>
            <pc:sldMk cId="1077465752" sldId="264"/>
            <ac:spMk id="604" creationId="{AA860C11-7646-6F4F-B7A3-57CF91E21D59}"/>
          </ac:spMkLst>
        </pc:spChg>
        <pc:spChg chg="add mod">
          <ac:chgData name="Chen Zhaodong" userId="214136a54c8fdbad" providerId="LiveId" clId="{4A7FFDE5-2A09-1241-A626-C3D712146390}" dt="2021-10-10T18:01:29.660" v="587" actId="164"/>
          <ac:spMkLst>
            <pc:docMk/>
            <pc:sldMk cId="1077465752" sldId="264"/>
            <ac:spMk id="605" creationId="{1F6C18B8-DC89-8A4B-99EA-9F45BF7CDD18}"/>
          </ac:spMkLst>
        </pc:spChg>
        <pc:spChg chg="mod">
          <ac:chgData name="Chen Zhaodong" userId="214136a54c8fdbad" providerId="LiveId" clId="{4A7FFDE5-2A09-1241-A626-C3D712146390}" dt="2021-10-10T18:01:47.875" v="589"/>
          <ac:spMkLst>
            <pc:docMk/>
            <pc:sldMk cId="1077465752" sldId="264"/>
            <ac:spMk id="608" creationId="{A23B310C-CBD5-E549-B2AF-02D03B28A4EB}"/>
          </ac:spMkLst>
        </pc:spChg>
        <pc:spChg chg="mod">
          <ac:chgData name="Chen Zhaodong" userId="214136a54c8fdbad" providerId="LiveId" clId="{4A7FFDE5-2A09-1241-A626-C3D712146390}" dt="2021-10-10T18:01:47.875" v="589"/>
          <ac:spMkLst>
            <pc:docMk/>
            <pc:sldMk cId="1077465752" sldId="264"/>
            <ac:spMk id="609" creationId="{6C2D141A-8F69-E94C-AE42-44441D004377}"/>
          </ac:spMkLst>
        </pc:spChg>
        <pc:spChg chg="mod">
          <ac:chgData name="Chen Zhaodong" userId="214136a54c8fdbad" providerId="LiveId" clId="{4A7FFDE5-2A09-1241-A626-C3D712146390}" dt="2021-10-10T18:01:47.875" v="589"/>
          <ac:spMkLst>
            <pc:docMk/>
            <pc:sldMk cId="1077465752" sldId="264"/>
            <ac:spMk id="610" creationId="{16F6FBF7-E136-C444-B7AB-CF7177391908}"/>
          </ac:spMkLst>
        </pc:spChg>
        <pc:spChg chg="mod">
          <ac:chgData name="Chen Zhaodong" userId="214136a54c8fdbad" providerId="LiveId" clId="{4A7FFDE5-2A09-1241-A626-C3D712146390}" dt="2021-10-10T18:01:47.875" v="589"/>
          <ac:spMkLst>
            <pc:docMk/>
            <pc:sldMk cId="1077465752" sldId="264"/>
            <ac:spMk id="611" creationId="{9F9366FF-EF65-804C-AFEE-87792A2EC370}"/>
          </ac:spMkLst>
        </pc:spChg>
        <pc:spChg chg="mod">
          <ac:chgData name="Chen Zhaodong" userId="214136a54c8fdbad" providerId="LiveId" clId="{4A7FFDE5-2A09-1241-A626-C3D712146390}" dt="2021-10-10T18:01:47.875" v="589"/>
          <ac:spMkLst>
            <pc:docMk/>
            <pc:sldMk cId="1077465752" sldId="264"/>
            <ac:spMk id="612" creationId="{E1B66C4F-51CA-944C-9208-626A5DFF8581}"/>
          </ac:spMkLst>
        </pc:spChg>
        <pc:spChg chg="mod">
          <ac:chgData name="Chen Zhaodong" userId="214136a54c8fdbad" providerId="LiveId" clId="{4A7FFDE5-2A09-1241-A626-C3D712146390}" dt="2021-10-10T18:01:47.875" v="589"/>
          <ac:spMkLst>
            <pc:docMk/>
            <pc:sldMk cId="1077465752" sldId="264"/>
            <ac:spMk id="613" creationId="{F9C9125A-BC7A-654C-9B2E-4B7C8DC0B9F7}"/>
          </ac:spMkLst>
        </pc:spChg>
        <pc:spChg chg="mod">
          <ac:chgData name="Chen Zhaodong" userId="214136a54c8fdbad" providerId="LiveId" clId="{4A7FFDE5-2A09-1241-A626-C3D712146390}" dt="2021-10-10T18:01:47.875" v="589"/>
          <ac:spMkLst>
            <pc:docMk/>
            <pc:sldMk cId="1077465752" sldId="264"/>
            <ac:spMk id="615" creationId="{1694EC9F-D302-2D4C-89D3-9E791111DE4E}"/>
          </ac:spMkLst>
        </pc:spChg>
        <pc:spChg chg="mod">
          <ac:chgData name="Chen Zhaodong" userId="214136a54c8fdbad" providerId="LiveId" clId="{4A7FFDE5-2A09-1241-A626-C3D712146390}" dt="2021-10-10T18:01:47.875" v="589"/>
          <ac:spMkLst>
            <pc:docMk/>
            <pc:sldMk cId="1077465752" sldId="264"/>
            <ac:spMk id="616" creationId="{0DC5938C-E8D2-3042-B428-2F24EC590CD9}"/>
          </ac:spMkLst>
        </pc:spChg>
        <pc:spChg chg="mod">
          <ac:chgData name="Chen Zhaodong" userId="214136a54c8fdbad" providerId="LiveId" clId="{4A7FFDE5-2A09-1241-A626-C3D712146390}" dt="2021-10-10T18:01:47.875" v="589"/>
          <ac:spMkLst>
            <pc:docMk/>
            <pc:sldMk cId="1077465752" sldId="264"/>
            <ac:spMk id="617" creationId="{21E0A7BF-B8EF-E040-A86E-7C294BA3F2C4}"/>
          </ac:spMkLst>
        </pc:spChg>
        <pc:spChg chg="mod">
          <ac:chgData name="Chen Zhaodong" userId="214136a54c8fdbad" providerId="LiveId" clId="{4A7FFDE5-2A09-1241-A626-C3D712146390}" dt="2021-10-10T18:01:47.875" v="589"/>
          <ac:spMkLst>
            <pc:docMk/>
            <pc:sldMk cId="1077465752" sldId="264"/>
            <ac:spMk id="618" creationId="{A0018C53-EBC4-7D4C-8D9C-9DA9E3A8D645}"/>
          </ac:spMkLst>
        </pc:spChg>
        <pc:spChg chg="mod">
          <ac:chgData name="Chen Zhaodong" userId="214136a54c8fdbad" providerId="LiveId" clId="{4A7FFDE5-2A09-1241-A626-C3D712146390}" dt="2021-10-10T18:01:47.875" v="589"/>
          <ac:spMkLst>
            <pc:docMk/>
            <pc:sldMk cId="1077465752" sldId="264"/>
            <ac:spMk id="620" creationId="{E705FCD4-3538-1544-A195-22FC3D0A87EB}"/>
          </ac:spMkLst>
        </pc:spChg>
        <pc:spChg chg="mod">
          <ac:chgData name="Chen Zhaodong" userId="214136a54c8fdbad" providerId="LiveId" clId="{4A7FFDE5-2A09-1241-A626-C3D712146390}" dt="2021-10-10T18:01:47.875" v="589"/>
          <ac:spMkLst>
            <pc:docMk/>
            <pc:sldMk cId="1077465752" sldId="264"/>
            <ac:spMk id="623" creationId="{F4234B0F-281D-FE4E-966C-B3CBAD8D9A7F}"/>
          </ac:spMkLst>
        </pc:spChg>
        <pc:spChg chg="mod">
          <ac:chgData name="Chen Zhaodong" userId="214136a54c8fdbad" providerId="LiveId" clId="{4A7FFDE5-2A09-1241-A626-C3D712146390}" dt="2021-10-10T18:01:47.875" v="589"/>
          <ac:spMkLst>
            <pc:docMk/>
            <pc:sldMk cId="1077465752" sldId="264"/>
            <ac:spMk id="624" creationId="{92FD05F5-DFF5-5F4A-BCF5-453B47BCA7D7}"/>
          </ac:spMkLst>
        </pc:spChg>
        <pc:spChg chg="mod">
          <ac:chgData name="Chen Zhaodong" userId="214136a54c8fdbad" providerId="LiveId" clId="{4A7FFDE5-2A09-1241-A626-C3D712146390}" dt="2021-10-10T18:01:47.875" v="589"/>
          <ac:spMkLst>
            <pc:docMk/>
            <pc:sldMk cId="1077465752" sldId="264"/>
            <ac:spMk id="625" creationId="{EFB75BB4-9F3E-D74D-95E7-561D200CC3CE}"/>
          </ac:spMkLst>
        </pc:spChg>
        <pc:spChg chg="mod">
          <ac:chgData name="Chen Zhaodong" userId="214136a54c8fdbad" providerId="LiveId" clId="{4A7FFDE5-2A09-1241-A626-C3D712146390}" dt="2021-10-10T18:01:47.875" v="589"/>
          <ac:spMkLst>
            <pc:docMk/>
            <pc:sldMk cId="1077465752" sldId="264"/>
            <ac:spMk id="626" creationId="{F0E724A8-7BB5-6348-BB9B-3CDC0A0BE950}"/>
          </ac:spMkLst>
        </pc:spChg>
        <pc:spChg chg="mod">
          <ac:chgData name="Chen Zhaodong" userId="214136a54c8fdbad" providerId="LiveId" clId="{4A7FFDE5-2A09-1241-A626-C3D712146390}" dt="2021-10-10T18:01:47.875" v="589"/>
          <ac:spMkLst>
            <pc:docMk/>
            <pc:sldMk cId="1077465752" sldId="264"/>
            <ac:spMk id="627" creationId="{466DA73B-386E-1848-8785-E29761D395BA}"/>
          </ac:spMkLst>
        </pc:spChg>
        <pc:spChg chg="mod">
          <ac:chgData name="Chen Zhaodong" userId="214136a54c8fdbad" providerId="LiveId" clId="{4A7FFDE5-2A09-1241-A626-C3D712146390}" dt="2021-10-10T18:01:47.875" v="589"/>
          <ac:spMkLst>
            <pc:docMk/>
            <pc:sldMk cId="1077465752" sldId="264"/>
            <ac:spMk id="628" creationId="{B82ECD1E-B05F-6D4B-8CA2-7610046D371A}"/>
          </ac:spMkLst>
        </pc:spChg>
        <pc:spChg chg="mod">
          <ac:chgData name="Chen Zhaodong" userId="214136a54c8fdbad" providerId="LiveId" clId="{4A7FFDE5-2A09-1241-A626-C3D712146390}" dt="2021-10-10T18:01:47.875" v="589"/>
          <ac:spMkLst>
            <pc:docMk/>
            <pc:sldMk cId="1077465752" sldId="264"/>
            <ac:spMk id="629" creationId="{76646A5C-236C-FF4D-8E0A-2D6F9D348C58}"/>
          </ac:spMkLst>
        </pc:spChg>
        <pc:spChg chg="mod">
          <ac:chgData name="Chen Zhaodong" userId="214136a54c8fdbad" providerId="LiveId" clId="{4A7FFDE5-2A09-1241-A626-C3D712146390}" dt="2021-10-10T18:01:47.875" v="589"/>
          <ac:spMkLst>
            <pc:docMk/>
            <pc:sldMk cId="1077465752" sldId="264"/>
            <ac:spMk id="630" creationId="{D6F987EA-92DD-A240-8672-2D5B683F6E98}"/>
          </ac:spMkLst>
        </pc:spChg>
        <pc:spChg chg="mod">
          <ac:chgData name="Chen Zhaodong" userId="214136a54c8fdbad" providerId="LiveId" clId="{4A7FFDE5-2A09-1241-A626-C3D712146390}" dt="2021-10-10T18:01:47.875" v="589"/>
          <ac:spMkLst>
            <pc:docMk/>
            <pc:sldMk cId="1077465752" sldId="264"/>
            <ac:spMk id="631" creationId="{873F9DF6-93B9-534D-A516-91FE79E72583}"/>
          </ac:spMkLst>
        </pc:spChg>
        <pc:spChg chg="mod">
          <ac:chgData name="Chen Zhaodong" userId="214136a54c8fdbad" providerId="LiveId" clId="{4A7FFDE5-2A09-1241-A626-C3D712146390}" dt="2021-10-10T18:02:06.012" v="593" actId="20577"/>
          <ac:spMkLst>
            <pc:docMk/>
            <pc:sldMk cId="1077465752" sldId="264"/>
            <ac:spMk id="633" creationId="{BADCAE61-1ABF-2D4B-BF54-8A6EC30468F3}"/>
          </ac:spMkLst>
        </pc:spChg>
        <pc:spChg chg="mod">
          <ac:chgData name="Chen Zhaodong" userId="214136a54c8fdbad" providerId="LiveId" clId="{4A7FFDE5-2A09-1241-A626-C3D712146390}" dt="2021-10-10T18:01:47.875" v="589"/>
          <ac:spMkLst>
            <pc:docMk/>
            <pc:sldMk cId="1077465752" sldId="264"/>
            <ac:spMk id="634" creationId="{E1F211CE-2AAF-0341-B450-CDF3BD156A06}"/>
          </ac:spMkLst>
        </pc:spChg>
        <pc:spChg chg="mod">
          <ac:chgData name="Chen Zhaodong" userId="214136a54c8fdbad" providerId="LiveId" clId="{4A7FFDE5-2A09-1241-A626-C3D712146390}" dt="2021-10-10T18:01:47.875" v="589"/>
          <ac:spMkLst>
            <pc:docMk/>
            <pc:sldMk cId="1077465752" sldId="264"/>
            <ac:spMk id="635" creationId="{2D6ED2D8-B762-E34D-AA3E-3EA0A1873935}"/>
          </ac:spMkLst>
        </pc:spChg>
        <pc:spChg chg="mod">
          <ac:chgData name="Chen Zhaodong" userId="214136a54c8fdbad" providerId="LiveId" clId="{4A7FFDE5-2A09-1241-A626-C3D712146390}" dt="2021-10-10T18:01:47.875" v="589"/>
          <ac:spMkLst>
            <pc:docMk/>
            <pc:sldMk cId="1077465752" sldId="264"/>
            <ac:spMk id="636" creationId="{8D8C8805-7CA4-2F40-9A1C-FDF01BF11CA3}"/>
          </ac:spMkLst>
        </pc:spChg>
        <pc:spChg chg="mod">
          <ac:chgData name="Chen Zhaodong" userId="214136a54c8fdbad" providerId="LiveId" clId="{4A7FFDE5-2A09-1241-A626-C3D712146390}" dt="2021-10-10T18:01:47.875" v="589"/>
          <ac:spMkLst>
            <pc:docMk/>
            <pc:sldMk cId="1077465752" sldId="264"/>
            <ac:spMk id="637" creationId="{9CC3E733-070A-DD46-9130-E795582F23A9}"/>
          </ac:spMkLst>
        </pc:spChg>
        <pc:spChg chg="mod">
          <ac:chgData name="Chen Zhaodong" userId="214136a54c8fdbad" providerId="LiveId" clId="{4A7FFDE5-2A09-1241-A626-C3D712146390}" dt="2021-10-10T18:01:47.875" v="589"/>
          <ac:spMkLst>
            <pc:docMk/>
            <pc:sldMk cId="1077465752" sldId="264"/>
            <ac:spMk id="638" creationId="{20CAA26F-DECF-4642-89C8-C3A0195B7860}"/>
          </ac:spMkLst>
        </pc:spChg>
        <pc:spChg chg="mod">
          <ac:chgData name="Chen Zhaodong" userId="214136a54c8fdbad" providerId="LiveId" clId="{4A7FFDE5-2A09-1241-A626-C3D712146390}" dt="2021-10-10T18:02:03.771" v="592" actId="20577"/>
          <ac:spMkLst>
            <pc:docMk/>
            <pc:sldMk cId="1077465752" sldId="264"/>
            <ac:spMk id="640" creationId="{9573FC8D-678C-9141-BBC5-F88B415B3EA8}"/>
          </ac:spMkLst>
        </pc:spChg>
        <pc:spChg chg="mod">
          <ac:chgData name="Chen Zhaodong" userId="214136a54c8fdbad" providerId="LiveId" clId="{4A7FFDE5-2A09-1241-A626-C3D712146390}" dt="2021-10-10T18:01:47.875" v="589"/>
          <ac:spMkLst>
            <pc:docMk/>
            <pc:sldMk cId="1077465752" sldId="264"/>
            <ac:spMk id="641" creationId="{0F6FFEB3-AB8E-8148-9E01-DF0EF108B6F0}"/>
          </ac:spMkLst>
        </pc:spChg>
        <pc:spChg chg="mod">
          <ac:chgData name="Chen Zhaodong" userId="214136a54c8fdbad" providerId="LiveId" clId="{4A7FFDE5-2A09-1241-A626-C3D712146390}" dt="2021-10-10T18:01:47.875" v="589"/>
          <ac:spMkLst>
            <pc:docMk/>
            <pc:sldMk cId="1077465752" sldId="264"/>
            <ac:spMk id="642" creationId="{82DECED5-D827-8446-9C7D-92E2D95841DA}"/>
          </ac:spMkLst>
        </pc:spChg>
        <pc:spChg chg="mod">
          <ac:chgData name="Chen Zhaodong" userId="214136a54c8fdbad" providerId="LiveId" clId="{4A7FFDE5-2A09-1241-A626-C3D712146390}" dt="2021-10-10T18:01:47.875" v="589"/>
          <ac:spMkLst>
            <pc:docMk/>
            <pc:sldMk cId="1077465752" sldId="264"/>
            <ac:spMk id="643" creationId="{3F7AD4E5-5811-EA41-92F3-124D5C139D06}"/>
          </ac:spMkLst>
        </pc:spChg>
        <pc:spChg chg="mod">
          <ac:chgData name="Chen Zhaodong" userId="214136a54c8fdbad" providerId="LiveId" clId="{4A7FFDE5-2A09-1241-A626-C3D712146390}" dt="2021-10-10T18:01:47.875" v="589"/>
          <ac:spMkLst>
            <pc:docMk/>
            <pc:sldMk cId="1077465752" sldId="264"/>
            <ac:spMk id="644" creationId="{B9ACC2A1-CC2E-EE42-82CB-4BD88C3F21BD}"/>
          </ac:spMkLst>
        </pc:spChg>
        <pc:spChg chg="mod">
          <ac:chgData name="Chen Zhaodong" userId="214136a54c8fdbad" providerId="LiveId" clId="{4A7FFDE5-2A09-1241-A626-C3D712146390}" dt="2021-10-10T18:01:47.875" v="589"/>
          <ac:spMkLst>
            <pc:docMk/>
            <pc:sldMk cId="1077465752" sldId="264"/>
            <ac:spMk id="645" creationId="{C6FFEE3B-0042-6644-941B-6BD87F90DDC3}"/>
          </ac:spMkLst>
        </pc:spChg>
        <pc:spChg chg="mod">
          <ac:chgData name="Chen Zhaodong" userId="214136a54c8fdbad" providerId="LiveId" clId="{4A7FFDE5-2A09-1241-A626-C3D712146390}" dt="2021-10-10T18:02:01.498" v="591" actId="20577"/>
          <ac:spMkLst>
            <pc:docMk/>
            <pc:sldMk cId="1077465752" sldId="264"/>
            <ac:spMk id="647" creationId="{6E1CD899-0A64-9346-AD26-7025135FF097}"/>
          </ac:spMkLst>
        </pc:spChg>
        <pc:spChg chg="mod">
          <ac:chgData name="Chen Zhaodong" userId="214136a54c8fdbad" providerId="LiveId" clId="{4A7FFDE5-2A09-1241-A626-C3D712146390}" dt="2021-10-10T18:01:47.875" v="589"/>
          <ac:spMkLst>
            <pc:docMk/>
            <pc:sldMk cId="1077465752" sldId="264"/>
            <ac:spMk id="648" creationId="{2F6C2A3A-232C-6543-A742-7B756CF96BF5}"/>
          </ac:spMkLst>
        </pc:spChg>
        <pc:spChg chg="mod">
          <ac:chgData name="Chen Zhaodong" userId="214136a54c8fdbad" providerId="LiveId" clId="{4A7FFDE5-2A09-1241-A626-C3D712146390}" dt="2021-10-10T18:01:47.875" v="589"/>
          <ac:spMkLst>
            <pc:docMk/>
            <pc:sldMk cId="1077465752" sldId="264"/>
            <ac:spMk id="649" creationId="{9CC3B853-B140-1D4F-A2CF-983004847ED4}"/>
          </ac:spMkLst>
        </pc:spChg>
        <pc:spChg chg="mod">
          <ac:chgData name="Chen Zhaodong" userId="214136a54c8fdbad" providerId="LiveId" clId="{4A7FFDE5-2A09-1241-A626-C3D712146390}" dt="2021-10-10T18:01:47.875" v="589"/>
          <ac:spMkLst>
            <pc:docMk/>
            <pc:sldMk cId="1077465752" sldId="264"/>
            <ac:spMk id="650" creationId="{9A33CEAC-712B-3E45-9670-DF704003A989}"/>
          </ac:spMkLst>
        </pc:spChg>
        <pc:spChg chg="add mod">
          <ac:chgData name="Chen Zhaodong" userId="214136a54c8fdbad" providerId="LiveId" clId="{4A7FFDE5-2A09-1241-A626-C3D712146390}" dt="2021-10-10T18:11:35.781" v="688" actId="1076"/>
          <ac:spMkLst>
            <pc:docMk/>
            <pc:sldMk cId="1077465752" sldId="264"/>
            <ac:spMk id="651" creationId="{7E852490-F204-0140-8F6D-D5BFD79B6455}"/>
          </ac:spMkLst>
        </pc:spChg>
        <pc:spChg chg="mod topLvl">
          <ac:chgData name="Chen Zhaodong" userId="214136a54c8fdbad" providerId="LiveId" clId="{4A7FFDE5-2A09-1241-A626-C3D712146390}" dt="2021-10-10T18:22:24.107" v="760" actId="1076"/>
          <ac:spMkLst>
            <pc:docMk/>
            <pc:sldMk cId="1077465752" sldId="264"/>
            <ac:spMk id="653" creationId="{242A3BD3-4699-7946-882D-C311F0D284FE}"/>
          </ac:spMkLst>
        </pc:spChg>
        <pc:spChg chg="mod topLvl">
          <ac:chgData name="Chen Zhaodong" userId="214136a54c8fdbad" providerId="LiveId" clId="{4A7FFDE5-2A09-1241-A626-C3D712146390}" dt="2021-10-10T18:22:24.107" v="760" actId="1076"/>
          <ac:spMkLst>
            <pc:docMk/>
            <pc:sldMk cId="1077465752" sldId="264"/>
            <ac:spMk id="658" creationId="{908CFE11-2BEE-1542-AEA2-7C8CAF5E25F9}"/>
          </ac:spMkLst>
        </pc:spChg>
        <pc:spChg chg="mod topLvl">
          <ac:chgData name="Chen Zhaodong" userId="214136a54c8fdbad" providerId="LiveId" clId="{4A7FFDE5-2A09-1241-A626-C3D712146390}" dt="2021-10-10T18:22:24.107" v="760" actId="1076"/>
          <ac:spMkLst>
            <pc:docMk/>
            <pc:sldMk cId="1077465752" sldId="264"/>
            <ac:spMk id="660" creationId="{483811CA-55F4-6243-9601-3ACAD8FAA8FB}"/>
          </ac:spMkLst>
        </pc:spChg>
        <pc:spChg chg="mod topLvl">
          <ac:chgData name="Chen Zhaodong" userId="214136a54c8fdbad" providerId="LiveId" clId="{4A7FFDE5-2A09-1241-A626-C3D712146390}" dt="2021-10-10T18:22:24.107" v="760" actId="1076"/>
          <ac:spMkLst>
            <pc:docMk/>
            <pc:sldMk cId="1077465752" sldId="264"/>
            <ac:spMk id="662" creationId="{B2697162-9F49-8341-A0F7-CD0E7A5664D6}"/>
          </ac:spMkLst>
        </pc:spChg>
        <pc:spChg chg="mod topLvl">
          <ac:chgData name="Chen Zhaodong" userId="214136a54c8fdbad" providerId="LiveId" clId="{4A7FFDE5-2A09-1241-A626-C3D712146390}" dt="2021-10-10T18:22:24.107" v="760" actId="1076"/>
          <ac:spMkLst>
            <pc:docMk/>
            <pc:sldMk cId="1077465752" sldId="264"/>
            <ac:spMk id="663" creationId="{E706AB31-BCC0-D14A-B901-A8C86D54AF23}"/>
          </ac:spMkLst>
        </pc:spChg>
        <pc:spChg chg="mod topLvl">
          <ac:chgData name="Chen Zhaodong" userId="214136a54c8fdbad" providerId="LiveId" clId="{4A7FFDE5-2A09-1241-A626-C3D712146390}" dt="2021-10-10T18:22:24.107" v="760" actId="1076"/>
          <ac:spMkLst>
            <pc:docMk/>
            <pc:sldMk cId="1077465752" sldId="264"/>
            <ac:spMk id="664" creationId="{34F472F8-79FC-6343-886C-B97C4DD69337}"/>
          </ac:spMkLst>
        </pc:spChg>
        <pc:spChg chg="mod topLvl">
          <ac:chgData name="Chen Zhaodong" userId="214136a54c8fdbad" providerId="LiveId" clId="{4A7FFDE5-2A09-1241-A626-C3D712146390}" dt="2021-10-10T18:22:24.107" v="760" actId="1076"/>
          <ac:spMkLst>
            <pc:docMk/>
            <pc:sldMk cId="1077465752" sldId="264"/>
            <ac:spMk id="665" creationId="{2D619151-8A20-1D4E-8593-5CC9F526186E}"/>
          </ac:spMkLst>
        </pc:spChg>
        <pc:spChg chg="mod topLvl">
          <ac:chgData name="Chen Zhaodong" userId="214136a54c8fdbad" providerId="LiveId" clId="{4A7FFDE5-2A09-1241-A626-C3D712146390}" dt="2021-10-10T18:22:24.107" v="760" actId="1076"/>
          <ac:spMkLst>
            <pc:docMk/>
            <pc:sldMk cId="1077465752" sldId="264"/>
            <ac:spMk id="666" creationId="{29BF3BB8-4310-6042-88F7-C441BC9A1C3F}"/>
          </ac:spMkLst>
        </pc:spChg>
        <pc:spChg chg="mod">
          <ac:chgData name="Chen Zhaodong" userId="214136a54c8fdbad" providerId="LiveId" clId="{4A7FFDE5-2A09-1241-A626-C3D712146390}" dt="2021-10-10T18:17:37.089" v="723" actId="14100"/>
          <ac:spMkLst>
            <pc:docMk/>
            <pc:sldMk cId="1077465752" sldId="264"/>
            <ac:spMk id="667" creationId="{C35CE02B-6173-7E47-B4A9-E2A3A621DF35}"/>
          </ac:spMkLst>
        </pc:spChg>
        <pc:spChg chg="mod">
          <ac:chgData name="Chen Zhaodong" userId="214136a54c8fdbad" providerId="LiveId" clId="{4A7FFDE5-2A09-1241-A626-C3D712146390}" dt="2021-10-10T18:17:37.089" v="723" actId="14100"/>
          <ac:spMkLst>
            <pc:docMk/>
            <pc:sldMk cId="1077465752" sldId="264"/>
            <ac:spMk id="668" creationId="{B7120A8C-BE0A-C843-A89F-FB2CE2DC70ED}"/>
          </ac:spMkLst>
        </pc:spChg>
        <pc:spChg chg="mod">
          <ac:chgData name="Chen Zhaodong" userId="214136a54c8fdbad" providerId="LiveId" clId="{4A7FFDE5-2A09-1241-A626-C3D712146390}" dt="2021-10-10T18:17:37.089" v="723" actId="14100"/>
          <ac:spMkLst>
            <pc:docMk/>
            <pc:sldMk cId="1077465752" sldId="264"/>
            <ac:spMk id="669" creationId="{75A5C8F8-213E-A248-98D8-8FDA04FEE8E8}"/>
          </ac:spMkLst>
        </pc:spChg>
        <pc:spChg chg="mod">
          <ac:chgData name="Chen Zhaodong" userId="214136a54c8fdbad" providerId="LiveId" clId="{4A7FFDE5-2A09-1241-A626-C3D712146390}" dt="2021-10-10T18:17:37.089" v="723" actId="14100"/>
          <ac:spMkLst>
            <pc:docMk/>
            <pc:sldMk cId="1077465752" sldId="264"/>
            <ac:spMk id="670" creationId="{06EFF684-4334-9F48-9F97-B00587F3A9D2}"/>
          </ac:spMkLst>
        </pc:spChg>
        <pc:spChg chg="mod">
          <ac:chgData name="Chen Zhaodong" userId="214136a54c8fdbad" providerId="LiveId" clId="{4A7FFDE5-2A09-1241-A626-C3D712146390}" dt="2021-10-10T18:17:37.089" v="723" actId="14100"/>
          <ac:spMkLst>
            <pc:docMk/>
            <pc:sldMk cId="1077465752" sldId="264"/>
            <ac:spMk id="671" creationId="{E00E1195-C300-3640-921F-0F02ECAC6C6E}"/>
          </ac:spMkLst>
        </pc:spChg>
        <pc:spChg chg="mod">
          <ac:chgData name="Chen Zhaodong" userId="214136a54c8fdbad" providerId="LiveId" clId="{4A7FFDE5-2A09-1241-A626-C3D712146390}" dt="2021-10-10T18:17:37.089" v="723" actId="14100"/>
          <ac:spMkLst>
            <pc:docMk/>
            <pc:sldMk cId="1077465752" sldId="264"/>
            <ac:spMk id="672" creationId="{11BE62FF-B466-3447-AE1E-A32528662D31}"/>
          </ac:spMkLst>
        </pc:spChg>
        <pc:spChg chg="mod">
          <ac:chgData name="Chen Zhaodong" userId="214136a54c8fdbad" providerId="LiveId" clId="{4A7FFDE5-2A09-1241-A626-C3D712146390}" dt="2021-10-10T18:17:37.089" v="723" actId="14100"/>
          <ac:spMkLst>
            <pc:docMk/>
            <pc:sldMk cId="1077465752" sldId="264"/>
            <ac:spMk id="673" creationId="{987A7EF2-C17F-1D4F-BEEB-DE50A9B16C34}"/>
          </ac:spMkLst>
        </pc:spChg>
        <pc:spChg chg="mod">
          <ac:chgData name="Chen Zhaodong" userId="214136a54c8fdbad" providerId="LiveId" clId="{4A7FFDE5-2A09-1241-A626-C3D712146390}" dt="2021-10-10T18:17:37.089" v="723" actId="14100"/>
          <ac:spMkLst>
            <pc:docMk/>
            <pc:sldMk cId="1077465752" sldId="264"/>
            <ac:spMk id="674" creationId="{5F45F115-C680-5E43-A1A0-830F7F4228BB}"/>
          </ac:spMkLst>
        </pc:spChg>
        <pc:spChg chg="mod">
          <ac:chgData name="Chen Zhaodong" userId="214136a54c8fdbad" providerId="LiveId" clId="{4A7FFDE5-2A09-1241-A626-C3D712146390}" dt="2021-10-10T18:16:28.152" v="715" actId="20577"/>
          <ac:spMkLst>
            <pc:docMk/>
            <pc:sldMk cId="1077465752" sldId="264"/>
            <ac:spMk id="675" creationId="{01E73EE0-5E58-2042-A2BD-177ED2878635}"/>
          </ac:spMkLst>
        </pc:spChg>
        <pc:spChg chg="mod">
          <ac:chgData name="Chen Zhaodong" userId="214136a54c8fdbad" providerId="LiveId" clId="{4A7FFDE5-2A09-1241-A626-C3D712146390}" dt="2021-10-10T18:16:15.586" v="712" actId="20577"/>
          <ac:spMkLst>
            <pc:docMk/>
            <pc:sldMk cId="1077465752" sldId="264"/>
            <ac:spMk id="676" creationId="{4EE66BD7-97B2-CB4D-961E-29AB37586883}"/>
          </ac:spMkLst>
        </pc:spChg>
        <pc:spChg chg="add del mod">
          <ac:chgData name="Chen Zhaodong" userId="214136a54c8fdbad" providerId="LiveId" clId="{4A7FFDE5-2A09-1241-A626-C3D712146390}" dt="2021-10-10T18:17:01.196" v="719" actId="478"/>
          <ac:spMkLst>
            <pc:docMk/>
            <pc:sldMk cId="1077465752" sldId="264"/>
            <ac:spMk id="678" creationId="{8F1F0630-35B8-BE40-AB02-792BD7F1CB30}"/>
          </ac:spMkLst>
        </pc:spChg>
        <pc:spChg chg="add mod">
          <ac:chgData name="Chen Zhaodong" userId="214136a54c8fdbad" providerId="LiveId" clId="{4A7FFDE5-2A09-1241-A626-C3D712146390}" dt="2021-10-10T18:22:39.191" v="762" actId="1076"/>
          <ac:spMkLst>
            <pc:docMk/>
            <pc:sldMk cId="1077465752" sldId="264"/>
            <ac:spMk id="683" creationId="{5ABC261F-FEA9-354B-9FFD-62664CF5F073}"/>
          </ac:spMkLst>
        </pc:spChg>
        <pc:grpChg chg="add del mod">
          <ac:chgData name="Chen Zhaodong" userId="214136a54c8fdbad" providerId="LiveId" clId="{4A7FFDE5-2A09-1241-A626-C3D712146390}" dt="2021-10-10T17:54:05.010" v="478"/>
          <ac:grpSpMkLst>
            <pc:docMk/>
            <pc:sldMk cId="1077465752" sldId="264"/>
            <ac:grpSpMk id="4" creationId="{56F5B0FB-56C8-AA40-9595-3A85CAEBB0F8}"/>
          </ac:grpSpMkLst>
        </pc:grpChg>
        <pc:grpChg chg="mod">
          <ac:chgData name="Chen Zhaodong" userId="214136a54c8fdbad" providerId="LiveId" clId="{4A7FFDE5-2A09-1241-A626-C3D712146390}" dt="2021-10-10T17:54:00.331" v="477"/>
          <ac:grpSpMkLst>
            <pc:docMk/>
            <pc:sldMk cId="1077465752" sldId="264"/>
            <ac:grpSpMk id="46" creationId="{D6BE2B95-F820-A24B-9202-B065B26FAE4C}"/>
          </ac:grpSpMkLst>
        </pc:grpChg>
        <pc:grpChg chg="mod">
          <ac:chgData name="Chen Zhaodong" userId="214136a54c8fdbad" providerId="LiveId" clId="{4A7FFDE5-2A09-1241-A626-C3D712146390}" dt="2021-10-10T17:54:00.331" v="477"/>
          <ac:grpSpMkLst>
            <pc:docMk/>
            <pc:sldMk cId="1077465752" sldId="264"/>
            <ac:grpSpMk id="47" creationId="{002FAFAA-2901-D642-989D-3D0BF41EDFAB}"/>
          </ac:grpSpMkLst>
        </pc:grpChg>
        <pc:grpChg chg="mod">
          <ac:chgData name="Chen Zhaodong" userId="214136a54c8fdbad" providerId="LiveId" clId="{4A7FFDE5-2A09-1241-A626-C3D712146390}" dt="2021-10-10T17:54:00.331" v="477"/>
          <ac:grpSpMkLst>
            <pc:docMk/>
            <pc:sldMk cId="1077465752" sldId="264"/>
            <ac:grpSpMk id="48" creationId="{1C986B05-8C62-BA44-B768-24DA39CBC700}"/>
          </ac:grpSpMkLst>
        </pc:grpChg>
        <pc:grpChg chg="mod">
          <ac:chgData name="Chen Zhaodong" userId="214136a54c8fdbad" providerId="LiveId" clId="{4A7FFDE5-2A09-1241-A626-C3D712146390}" dt="2021-10-10T17:54:00.331" v="477"/>
          <ac:grpSpMkLst>
            <pc:docMk/>
            <pc:sldMk cId="1077465752" sldId="264"/>
            <ac:grpSpMk id="49" creationId="{22E78083-1F52-234C-A089-4151C0F33D4C}"/>
          </ac:grpSpMkLst>
        </pc:grpChg>
        <pc:grpChg chg="mod">
          <ac:chgData name="Chen Zhaodong" userId="214136a54c8fdbad" providerId="LiveId" clId="{4A7FFDE5-2A09-1241-A626-C3D712146390}" dt="2021-10-10T17:54:00.331" v="477"/>
          <ac:grpSpMkLst>
            <pc:docMk/>
            <pc:sldMk cId="1077465752" sldId="264"/>
            <ac:grpSpMk id="76" creationId="{AD2961EC-4DDB-BE4B-B0ED-75D1A2A86266}"/>
          </ac:grpSpMkLst>
        </pc:grpChg>
        <pc:grpChg chg="mod">
          <ac:chgData name="Chen Zhaodong" userId="214136a54c8fdbad" providerId="LiveId" clId="{4A7FFDE5-2A09-1241-A626-C3D712146390}" dt="2021-10-10T17:54:00.331" v="477"/>
          <ac:grpSpMkLst>
            <pc:docMk/>
            <pc:sldMk cId="1077465752" sldId="264"/>
            <ac:grpSpMk id="78" creationId="{4F3599DD-5714-6A4A-A279-26B05B622217}"/>
          </ac:grpSpMkLst>
        </pc:grpChg>
        <pc:grpChg chg="mod">
          <ac:chgData name="Chen Zhaodong" userId="214136a54c8fdbad" providerId="LiveId" clId="{4A7FFDE5-2A09-1241-A626-C3D712146390}" dt="2021-10-10T17:54:00.331" v="477"/>
          <ac:grpSpMkLst>
            <pc:docMk/>
            <pc:sldMk cId="1077465752" sldId="264"/>
            <ac:grpSpMk id="79" creationId="{9050616F-EBD6-D848-9E2E-C65BEBD47F2A}"/>
          </ac:grpSpMkLst>
        </pc:grpChg>
        <pc:grpChg chg="mod">
          <ac:chgData name="Chen Zhaodong" userId="214136a54c8fdbad" providerId="LiveId" clId="{4A7FFDE5-2A09-1241-A626-C3D712146390}" dt="2021-10-10T17:54:00.331" v="477"/>
          <ac:grpSpMkLst>
            <pc:docMk/>
            <pc:sldMk cId="1077465752" sldId="264"/>
            <ac:grpSpMk id="140" creationId="{6079D857-2EEB-8743-B84F-743469DB0CA3}"/>
          </ac:grpSpMkLst>
        </pc:grpChg>
        <pc:grpChg chg="mod">
          <ac:chgData name="Chen Zhaodong" userId="214136a54c8fdbad" providerId="LiveId" clId="{4A7FFDE5-2A09-1241-A626-C3D712146390}" dt="2021-10-10T17:54:00.331" v="477"/>
          <ac:grpSpMkLst>
            <pc:docMk/>
            <pc:sldMk cId="1077465752" sldId="264"/>
            <ac:grpSpMk id="141" creationId="{08A1055C-8273-FB41-85DB-4504ECFD0DB3}"/>
          </ac:grpSpMkLst>
        </pc:grpChg>
        <pc:grpChg chg="add del mod">
          <ac:chgData name="Chen Zhaodong" userId="214136a54c8fdbad" providerId="LiveId" clId="{4A7FFDE5-2A09-1241-A626-C3D712146390}" dt="2021-10-10T17:54:19.666" v="483" actId="165"/>
          <ac:grpSpMkLst>
            <pc:docMk/>
            <pc:sldMk cId="1077465752" sldId="264"/>
            <ac:grpSpMk id="202" creationId="{9D8D1EF5-6BC2-DE47-8810-6AEE8011BB6A}"/>
          </ac:grpSpMkLst>
        </pc:grpChg>
        <pc:grpChg chg="mod topLvl">
          <ac:chgData name="Chen Zhaodong" userId="214136a54c8fdbad" providerId="LiveId" clId="{4A7FFDE5-2A09-1241-A626-C3D712146390}" dt="2021-10-10T18:01:29.660" v="587" actId="164"/>
          <ac:grpSpMkLst>
            <pc:docMk/>
            <pc:sldMk cId="1077465752" sldId="264"/>
            <ac:grpSpMk id="244" creationId="{E0EAA9CA-225C-2F47-BC9F-7C11CE457845}"/>
          </ac:grpSpMkLst>
        </pc:grpChg>
        <pc:grpChg chg="del mod topLvl">
          <ac:chgData name="Chen Zhaodong" userId="214136a54c8fdbad" providerId="LiveId" clId="{4A7FFDE5-2A09-1241-A626-C3D712146390}" dt="2021-10-10T17:54:34.253" v="485" actId="478"/>
          <ac:grpSpMkLst>
            <pc:docMk/>
            <pc:sldMk cId="1077465752" sldId="264"/>
            <ac:grpSpMk id="245" creationId="{C1058997-21C6-504D-A29C-C6D997D6E91D}"/>
          </ac:grpSpMkLst>
        </pc:grpChg>
        <pc:grpChg chg="mod topLvl">
          <ac:chgData name="Chen Zhaodong" userId="214136a54c8fdbad" providerId="LiveId" clId="{4A7FFDE5-2A09-1241-A626-C3D712146390}" dt="2021-10-10T18:01:29.660" v="587" actId="164"/>
          <ac:grpSpMkLst>
            <pc:docMk/>
            <pc:sldMk cId="1077465752" sldId="264"/>
            <ac:grpSpMk id="246" creationId="{0646CDC9-407C-C746-A27B-717A371CBF33}"/>
          </ac:grpSpMkLst>
        </pc:grpChg>
        <pc:grpChg chg="del mod topLvl">
          <ac:chgData name="Chen Zhaodong" userId="214136a54c8fdbad" providerId="LiveId" clId="{4A7FFDE5-2A09-1241-A626-C3D712146390}" dt="2021-10-10T17:54:29.307" v="484" actId="478"/>
          <ac:grpSpMkLst>
            <pc:docMk/>
            <pc:sldMk cId="1077465752" sldId="264"/>
            <ac:grpSpMk id="247" creationId="{D5C0852D-738F-7745-904B-1B39F3CB9922}"/>
          </ac:grpSpMkLst>
        </pc:grpChg>
        <pc:grpChg chg="mod">
          <ac:chgData name="Chen Zhaodong" userId="214136a54c8fdbad" providerId="LiveId" clId="{4A7FFDE5-2A09-1241-A626-C3D712146390}" dt="2021-10-10T17:54:19.666" v="483" actId="165"/>
          <ac:grpSpMkLst>
            <pc:docMk/>
            <pc:sldMk cId="1077465752" sldId="264"/>
            <ac:grpSpMk id="274" creationId="{2257C884-380C-BE4F-9635-91D1F405B150}"/>
          </ac:grpSpMkLst>
        </pc:grpChg>
        <pc:grpChg chg="mod">
          <ac:chgData name="Chen Zhaodong" userId="214136a54c8fdbad" providerId="LiveId" clId="{4A7FFDE5-2A09-1241-A626-C3D712146390}" dt="2021-10-10T17:54:19.666" v="483" actId="165"/>
          <ac:grpSpMkLst>
            <pc:docMk/>
            <pc:sldMk cId="1077465752" sldId="264"/>
            <ac:grpSpMk id="276" creationId="{7AC98316-7753-7A43-B834-43DE23D99080}"/>
          </ac:grpSpMkLst>
        </pc:grpChg>
        <pc:grpChg chg="mod">
          <ac:chgData name="Chen Zhaodong" userId="214136a54c8fdbad" providerId="LiveId" clId="{4A7FFDE5-2A09-1241-A626-C3D712146390}" dt="2021-10-10T17:54:19.666" v="483" actId="165"/>
          <ac:grpSpMkLst>
            <pc:docMk/>
            <pc:sldMk cId="1077465752" sldId="264"/>
            <ac:grpSpMk id="277" creationId="{B8F3BDB8-FA7B-0144-B3B5-2176AA664B28}"/>
          </ac:grpSpMkLst>
        </pc:grpChg>
        <pc:grpChg chg="mod">
          <ac:chgData name="Chen Zhaodong" userId="214136a54c8fdbad" providerId="LiveId" clId="{4A7FFDE5-2A09-1241-A626-C3D712146390}" dt="2021-10-10T17:54:19.666" v="483" actId="165"/>
          <ac:grpSpMkLst>
            <pc:docMk/>
            <pc:sldMk cId="1077465752" sldId="264"/>
            <ac:grpSpMk id="338" creationId="{3900A64A-67BA-1446-B957-82811F25C113}"/>
          </ac:grpSpMkLst>
        </pc:grpChg>
        <pc:grpChg chg="mod">
          <ac:chgData name="Chen Zhaodong" userId="214136a54c8fdbad" providerId="LiveId" clId="{4A7FFDE5-2A09-1241-A626-C3D712146390}" dt="2021-10-10T17:54:19.666" v="483" actId="165"/>
          <ac:grpSpMkLst>
            <pc:docMk/>
            <pc:sldMk cId="1077465752" sldId="264"/>
            <ac:grpSpMk id="339" creationId="{EEE0FD9A-3B24-BD46-9D80-5BA2361A875E}"/>
          </ac:grpSpMkLst>
        </pc:grpChg>
        <pc:grpChg chg="add del mod">
          <ac:chgData name="Chen Zhaodong" userId="214136a54c8fdbad" providerId="LiveId" clId="{4A7FFDE5-2A09-1241-A626-C3D712146390}" dt="2021-10-10T17:54:13.150" v="481"/>
          <ac:grpSpMkLst>
            <pc:docMk/>
            <pc:sldMk cId="1077465752" sldId="264"/>
            <ac:grpSpMk id="400" creationId="{E0450258-A5ED-EB42-B62D-C0EE64477671}"/>
          </ac:grpSpMkLst>
        </pc:grpChg>
        <pc:grpChg chg="mod">
          <ac:chgData name="Chen Zhaodong" userId="214136a54c8fdbad" providerId="LiveId" clId="{4A7FFDE5-2A09-1241-A626-C3D712146390}" dt="2021-10-10T17:54:09.894" v="480"/>
          <ac:grpSpMkLst>
            <pc:docMk/>
            <pc:sldMk cId="1077465752" sldId="264"/>
            <ac:grpSpMk id="442" creationId="{4720D0F3-A280-2A47-A0AE-F7BD6C43C0E1}"/>
          </ac:grpSpMkLst>
        </pc:grpChg>
        <pc:grpChg chg="mod">
          <ac:chgData name="Chen Zhaodong" userId="214136a54c8fdbad" providerId="LiveId" clId="{4A7FFDE5-2A09-1241-A626-C3D712146390}" dt="2021-10-10T17:54:09.894" v="480"/>
          <ac:grpSpMkLst>
            <pc:docMk/>
            <pc:sldMk cId="1077465752" sldId="264"/>
            <ac:grpSpMk id="443" creationId="{6D383A35-3369-8B46-ADA6-E22003161BF1}"/>
          </ac:grpSpMkLst>
        </pc:grpChg>
        <pc:grpChg chg="mod">
          <ac:chgData name="Chen Zhaodong" userId="214136a54c8fdbad" providerId="LiveId" clId="{4A7FFDE5-2A09-1241-A626-C3D712146390}" dt="2021-10-10T17:54:09.894" v="480"/>
          <ac:grpSpMkLst>
            <pc:docMk/>
            <pc:sldMk cId="1077465752" sldId="264"/>
            <ac:grpSpMk id="444" creationId="{CB1F1596-1B45-E94A-9CAC-FC194456F492}"/>
          </ac:grpSpMkLst>
        </pc:grpChg>
        <pc:grpChg chg="mod">
          <ac:chgData name="Chen Zhaodong" userId="214136a54c8fdbad" providerId="LiveId" clId="{4A7FFDE5-2A09-1241-A626-C3D712146390}" dt="2021-10-10T17:54:09.894" v="480"/>
          <ac:grpSpMkLst>
            <pc:docMk/>
            <pc:sldMk cId="1077465752" sldId="264"/>
            <ac:grpSpMk id="445" creationId="{6D9EA21E-7D28-D748-A12B-FE9BA4166FEE}"/>
          </ac:grpSpMkLst>
        </pc:grpChg>
        <pc:grpChg chg="mod">
          <ac:chgData name="Chen Zhaodong" userId="214136a54c8fdbad" providerId="LiveId" clId="{4A7FFDE5-2A09-1241-A626-C3D712146390}" dt="2021-10-10T17:54:09.894" v="480"/>
          <ac:grpSpMkLst>
            <pc:docMk/>
            <pc:sldMk cId="1077465752" sldId="264"/>
            <ac:grpSpMk id="472" creationId="{D67B16DB-A0D9-9E44-A5A5-7458BE87CC90}"/>
          </ac:grpSpMkLst>
        </pc:grpChg>
        <pc:grpChg chg="mod">
          <ac:chgData name="Chen Zhaodong" userId="214136a54c8fdbad" providerId="LiveId" clId="{4A7FFDE5-2A09-1241-A626-C3D712146390}" dt="2021-10-10T17:54:09.894" v="480"/>
          <ac:grpSpMkLst>
            <pc:docMk/>
            <pc:sldMk cId="1077465752" sldId="264"/>
            <ac:grpSpMk id="474" creationId="{87F5F163-F2DC-DB4A-8A68-A2CC6E717B71}"/>
          </ac:grpSpMkLst>
        </pc:grpChg>
        <pc:grpChg chg="mod">
          <ac:chgData name="Chen Zhaodong" userId="214136a54c8fdbad" providerId="LiveId" clId="{4A7FFDE5-2A09-1241-A626-C3D712146390}" dt="2021-10-10T17:54:09.894" v="480"/>
          <ac:grpSpMkLst>
            <pc:docMk/>
            <pc:sldMk cId="1077465752" sldId="264"/>
            <ac:grpSpMk id="475" creationId="{FF78FB38-77D7-B041-ADB6-9A7E62DE0146}"/>
          </ac:grpSpMkLst>
        </pc:grpChg>
        <pc:grpChg chg="mod">
          <ac:chgData name="Chen Zhaodong" userId="214136a54c8fdbad" providerId="LiveId" clId="{4A7FFDE5-2A09-1241-A626-C3D712146390}" dt="2021-10-10T17:54:09.894" v="480"/>
          <ac:grpSpMkLst>
            <pc:docMk/>
            <pc:sldMk cId="1077465752" sldId="264"/>
            <ac:grpSpMk id="536" creationId="{13DCE6D9-D835-354D-97C3-6D5B90D30343}"/>
          </ac:grpSpMkLst>
        </pc:grpChg>
        <pc:grpChg chg="mod">
          <ac:chgData name="Chen Zhaodong" userId="214136a54c8fdbad" providerId="LiveId" clId="{4A7FFDE5-2A09-1241-A626-C3D712146390}" dt="2021-10-10T17:54:09.894" v="480"/>
          <ac:grpSpMkLst>
            <pc:docMk/>
            <pc:sldMk cId="1077465752" sldId="264"/>
            <ac:grpSpMk id="537" creationId="{15CD09A1-FB2F-D341-BCAD-EFBBEDF46A00}"/>
          </ac:grpSpMkLst>
        </pc:grpChg>
        <pc:grpChg chg="add mod">
          <ac:chgData name="Chen Zhaodong" userId="214136a54c8fdbad" providerId="LiveId" clId="{4A7FFDE5-2A09-1241-A626-C3D712146390}" dt="2021-10-10T18:11:35.781" v="688" actId="1076"/>
          <ac:grpSpMkLst>
            <pc:docMk/>
            <pc:sldMk cId="1077465752" sldId="264"/>
            <ac:grpSpMk id="606" creationId="{87087F33-CDAA-6541-B320-992614692EFD}"/>
          </ac:grpSpMkLst>
        </pc:grpChg>
        <pc:grpChg chg="add mod">
          <ac:chgData name="Chen Zhaodong" userId="214136a54c8fdbad" providerId="LiveId" clId="{4A7FFDE5-2A09-1241-A626-C3D712146390}" dt="2021-10-10T18:11:35.781" v="688" actId="1076"/>
          <ac:grpSpMkLst>
            <pc:docMk/>
            <pc:sldMk cId="1077465752" sldId="264"/>
            <ac:grpSpMk id="607" creationId="{39A17B1B-9E2F-0541-B39D-D5B1B18EB9B6}"/>
          </ac:grpSpMkLst>
        </pc:grpChg>
        <pc:grpChg chg="mod">
          <ac:chgData name="Chen Zhaodong" userId="214136a54c8fdbad" providerId="LiveId" clId="{4A7FFDE5-2A09-1241-A626-C3D712146390}" dt="2021-10-10T18:01:47.875" v="589"/>
          <ac:grpSpMkLst>
            <pc:docMk/>
            <pc:sldMk cId="1077465752" sldId="264"/>
            <ac:grpSpMk id="619" creationId="{8FF900FC-6006-FC4D-A9F8-CF1D15656C4B}"/>
          </ac:grpSpMkLst>
        </pc:grpChg>
        <pc:grpChg chg="mod">
          <ac:chgData name="Chen Zhaodong" userId="214136a54c8fdbad" providerId="LiveId" clId="{4A7FFDE5-2A09-1241-A626-C3D712146390}" dt="2021-10-10T18:01:47.875" v="589"/>
          <ac:grpSpMkLst>
            <pc:docMk/>
            <pc:sldMk cId="1077465752" sldId="264"/>
            <ac:grpSpMk id="621" creationId="{3C5C52CA-C423-7F43-AD2E-DB89C7D004E4}"/>
          </ac:grpSpMkLst>
        </pc:grpChg>
        <pc:grpChg chg="mod">
          <ac:chgData name="Chen Zhaodong" userId="214136a54c8fdbad" providerId="LiveId" clId="{4A7FFDE5-2A09-1241-A626-C3D712146390}" dt="2021-10-10T18:01:47.875" v="589"/>
          <ac:grpSpMkLst>
            <pc:docMk/>
            <pc:sldMk cId="1077465752" sldId="264"/>
            <ac:grpSpMk id="622" creationId="{47F4637E-C459-9A41-925F-5E865E81B0FF}"/>
          </ac:grpSpMkLst>
        </pc:grpChg>
        <pc:grpChg chg="add del mod">
          <ac:chgData name="Chen Zhaodong" userId="214136a54c8fdbad" providerId="LiveId" clId="{4A7FFDE5-2A09-1241-A626-C3D712146390}" dt="2021-10-10T18:15:32.948" v="704" actId="165"/>
          <ac:grpSpMkLst>
            <pc:docMk/>
            <pc:sldMk cId="1077465752" sldId="264"/>
            <ac:grpSpMk id="652" creationId="{AD786B85-D4E7-2A4E-A127-1D25F632B835}"/>
          </ac:grpSpMkLst>
        </pc:grpChg>
        <pc:grpChg chg="mod topLvl">
          <ac:chgData name="Chen Zhaodong" userId="214136a54c8fdbad" providerId="LiveId" clId="{4A7FFDE5-2A09-1241-A626-C3D712146390}" dt="2021-10-10T18:22:24.107" v="760" actId="1076"/>
          <ac:grpSpMkLst>
            <pc:docMk/>
            <pc:sldMk cId="1077465752" sldId="264"/>
            <ac:grpSpMk id="654" creationId="{3437D9E7-DF82-FB4F-8BD8-57984F56EA17}"/>
          </ac:grpSpMkLst>
        </pc:grpChg>
        <pc:grpChg chg="mod topLvl">
          <ac:chgData name="Chen Zhaodong" userId="214136a54c8fdbad" providerId="LiveId" clId="{4A7FFDE5-2A09-1241-A626-C3D712146390}" dt="2021-10-10T18:22:24.107" v="760" actId="1076"/>
          <ac:grpSpMkLst>
            <pc:docMk/>
            <pc:sldMk cId="1077465752" sldId="264"/>
            <ac:grpSpMk id="655" creationId="{67A94DFD-9CD7-7946-9A21-6DA02BF9ACDC}"/>
          </ac:grpSpMkLst>
        </pc:grpChg>
        <pc:grpChg chg="add del mod">
          <ac:chgData name="Chen Zhaodong" userId="214136a54c8fdbad" providerId="LiveId" clId="{4A7FFDE5-2A09-1241-A626-C3D712146390}" dt="2021-10-10T18:20:52.246" v="751" actId="165"/>
          <ac:grpSpMkLst>
            <pc:docMk/>
            <pc:sldMk cId="1077465752" sldId="264"/>
            <ac:grpSpMk id="682" creationId="{02BB10BF-EEBB-304F-B258-01C35591620F}"/>
          </ac:grpSpMkLst>
        </pc:grpChg>
        <pc:cxnChg chg="mod">
          <ac:chgData name="Chen Zhaodong" userId="214136a54c8fdbad" providerId="LiveId" clId="{4A7FFDE5-2A09-1241-A626-C3D712146390}" dt="2021-10-10T17:54:00.331" v="477"/>
          <ac:cxnSpMkLst>
            <pc:docMk/>
            <pc:sldMk cId="1077465752" sldId="264"/>
            <ac:cxnSpMk id="6" creationId="{D203651C-C26A-C545-9F23-68184164FED2}"/>
          </ac:cxnSpMkLst>
        </pc:cxnChg>
        <pc:cxnChg chg="mod">
          <ac:chgData name="Chen Zhaodong" userId="214136a54c8fdbad" providerId="LiveId" clId="{4A7FFDE5-2A09-1241-A626-C3D712146390}" dt="2021-10-10T17:54:00.331" v="477"/>
          <ac:cxnSpMkLst>
            <pc:docMk/>
            <pc:sldMk cId="1077465752" sldId="264"/>
            <ac:cxnSpMk id="12" creationId="{56B44315-2A4A-B849-84F9-397EEB7EA409}"/>
          </ac:cxnSpMkLst>
        </pc:cxnChg>
        <pc:cxnChg chg="mod">
          <ac:chgData name="Chen Zhaodong" userId="214136a54c8fdbad" providerId="LiveId" clId="{4A7FFDE5-2A09-1241-A626-C3D712146390}" dt="2021-10-10T17:54:00.331" v="477"/>
          <ac:cxnSpMkLst>
            <pc:docMk/>
            <pc:sldMk cId="1077465752" sldId="264"/>
            <ac:cxnSpMk id="23" creationId="{EDA1E11A-587A-114A-8608-C59C7F864CEA}"/>
          </ac:cxnSpMkLst>
        </pc:cxnChg>
        <pc:cxnChg chg="mod">
          <ac:chgData name="Chen Zhaodong" userId="214136a54c8fdbad" providerId="LiveId" clId="{4A7FFDE5-2A09-1241-A626-C3D712146390}" dt="2021-10-10T17:54:00.331" v="477"/>
          <ac:cxnSpMkLst>
            <pc:docMk/>
            <pc:sldMk cId="1077465752" sldId="264"/>
            <ac:cxnSpMk id="24" creationId="{4914D405-FAE4-474F-9A96-F38CF1EF934D}"/>
          </ac:cxnSpMkLst>
        </pc:cxnChg>
        <pc:cxnChg chg="mod">
          <ac:chgData name="Chen Zhaodong" userId="214136a54c8fdbad" providerId="LiveId" clId="{4A7FFDE5-2A09-1241-A626-C3D712146390}" dt="2021-10-10T17:54:00.331" v="477"/>
          <ac:cxnSpMkLst>
            <pc:docMk/>
            <pc:sldMk cId="1077465752" sldId="264"/>
            <ac:cxnSpMk id="32" creationId="{41564E26-068A-3245-883B-B8E0DE921DD7}"/>
          </ac:cxnSpMkLst>
        </pc:cxnChg>
        <pc:cxnChg chg="mod">
          <ac:chgData name="Chen Zhaodong" userId="214136a54c8fdbad" providerId="LiveId" clId="{4A7FFDE5-2A09-1241-A626-C3D712146390}" dt="2021-10-10T17:54:00.331" v="477"/>
          <ac:cxnSpMkLst>
            <pc:docMk/>
            <pc:sldMk cId="1077465752" sldId="264"/>
            <ac:cxnSpMk id="33" creationId="{57DD0A58-C0C7-7B4B-8A9E-FE68A955473B}"/>
          </ac:cxnSpMkLst>
        </pc:cxnChg>
        <pc:cxnChg chg="mod">
          <ac:chgData name="Chen Zhaodong" userId="214136a54c8fdbad" providerId="LiveId" clId="{4A7FFDE5-2A09-1241-A626-C3D712146390}" dt="2021-10-10T17:54:00.331" v="477"/>
          <ac:cxnSpMkLst>
            <pc:docMk/>
            <pc:sldMk cId="1077465752" sldId="264"/>
            <ac:cxnSpMk id="35" creationId="{B5A5D491-A705-2A4B-9386-9423469E4644}"/>
          </ac:cxnSpMkLst>
        </pc:cxnChg>
        <pc:cxnChg chg="mod">
          <ac:chgData name="Chen Zhaodong" userId="214136a54c8fdbad" providerId="LiveId" clId="{4A7FFDE5-2A09-1241-A626-C3D712146390}" dt="2021-10-10T17:54:00.331" v="477"/>
          <ac:cxnSpMkLst>
            <pc:docMk/>
            <pc:sldMk cId="1077465752" sldId="264"/>
            <ac:cxnSpMk id="38" creationId="{DAE1D88D-B25C-B245-8B7A-D47A70579C13}"/>
          </ac:cxnSpMkLst>
        </pc:cxnChg>
        <pc:cxnChg chg="mod">
          <ac:chgData name="Chen Zhaodong" userId="214136a54c8fdbad" providerId="LiveId" clId="{4A7FFDE5-2A09-1241-A626-C3D712146390}" dt="2021-10-10T17:54:00.331" v="477"/>
          <ac:cxnSpMkLst>
            <pc:docMk/>
            <pc:sldMk cId="1077465752" sldId="264"/>
            <ac:cxnSpMk id="39" creationId="{E6FA63E2-694B-7744-84CA-E87AF218C49A}"/>
          </ac:cxnSpMkLst>
        </pc:cxnChg>
        <pc:cxnChg chg="mod">
          <ac:chgData name="Chen Zhaodong" userId="214136a54c8fdbad" providerId="LiveId" clId="{4A7FFDE5-2A09-1241-A626-C3D712146390}" dt="2021-10-10T17:54:00.331" v="477"/>
          <ac:cxnSpMkLst>
            <pc:docMk/>
            <pc:sldMk cId="1077465752" sldId="264"/>
            <ac:cxnSpMk id="41" creationId="{5A7D405B-C9D7-654E-BDEB-C323752EC918}"/>
          </ac:cxnSpMkLst>
        </pc:cxnChg>
        <pc:cxnChg chg="mod">
          <ac:chgData name="Chen Zhaodong" userId="214136a54c8fdbad" providerId="LiveId" clId="{4A7FFDE5-2A09-1241-A626-C3D712146390}" dt="2021-10-10T17:54:00.331" v="477"/>
          <ac:cxnSpMkLst>
            <pc:docMk/>
            <pc:sldMk cId="1077465752" sldId="264"/>
            <ac:cxnSpMk id="45" creationId="{50A717AF-0EB0-954B-8D27-038399016F54}"/>
          </ac:cxnSpMkLst>
        </pc:cxnChg>
        <pc:cxnChg chg="mod">
          <ac:chgData name="Chen Zhaodong" userId="214136a54c8fdbad" providerId="LiveId" clId="{4A7FFDE5-2A09-1241-A626-C3D712146390}" dt="2021-10-10T17:54:00.331" v="477"/>
          <ac:cxnSpMkLst>
            <pc:docMk/>
            <pc:sldMk cId="1077465752" sldId="264"/>
            <ac:cxnSpMk id="52" creationId="{1B01644E-979F-E54E-823A-0A9152A0B8E9}"/>
          </ac:cxnSpMkLst>
        </pc:cxnChg>
        <pc:cxnChg chg="mod">
          <ac:chgData name="Chen Zhaodong" userId="214136a54c8fdbad" providerId="LiveId" clId="{4A7FFDE5-2A09-1241-A626-C3D712146390}" dt="2021-10-10T17:54:00.331" v="477"/>
          <ac:cxnSpMkLst>
            <pc:docMk/>
            <pc:sldMk cId="1077465752" sldId="264"/>
            <ac:cxnSpMk id="53" creationId="{FDB48373-2FC8-CD49-8079-25B9DCBFE11C}"/>
          </ac:cxnSpMkLst>
        </pc:cxnChg>
        <pc:cxnChg chg="mod">
          <ac:chgData name="Chen Zhaodong" userId="214136a54c8fdbad" providerId="LiveId" clId="{4A7FFDE5-2A09-1241-A626-C3D712146390}" dt="2021-10-10T17:54:00.331" v="477"/>
          <ac:cxnSpMkLst>
            <pc:docMk/>
            <pc:sldMk cId="1077465752" sldId="264"/>
            <ac:cxnSpMk id="54" creationId="{6F1E5AFA-7D44-E04E-BB35-8D38A4733C26}"/>
          </ac:cxnSpMkLst>
        </pc:cxnChg>
        <pc:cxnChg chg="mod">
          <ac:chgData name="Chen Zhaodong" userId="214136a54c8fdbad" providerId="LiveId" clId="{4A7FFDE5-2A09-1241-A626-C3D712146390}" dt="2021-10-10T17:54:00.331" v="477"/>
          <ac:cxnSpMkLst>
            <pc:docMk/>
            <pc:sldMk cId="1077465752" sldId="264"/>
            <ac:cxnSpMk id="56" creationId="{EC684BAC-2CE8-774A-8AA0-473BEF50F464}"/>
          </ac:cxnSpMkLst>
        </pc:cxnChg>
        <pc:cxnChg chg="mod">
          <ac:chgData name="Chen Zhaodong" userId="214136a54c8fdbad" providerId="LiveId" clId="{4A7FFDE5-2A09-1241-A626-C3D712146390}" dt="2021-10-10T17:54:00.331" v="477"/>
          <ac:cxnSpMkLst>
            <pc:docMk/>
            <pc:sldMk cId="1077465752" sldId="264"/>
            <ac:cxnSpMk id="58" creationId="{BD2B501E-2227-134D-AC2C-318557DA6EE8}"/>
          </ac:cxnSpMkLst>
        </pc:cxnChg>
        <pc:cxnChg chg="mod">
          <ac:chgData name="Chen Zhaodong" userId="214136a54c8fdbad" providerId="LiveId" clId="{4A7FFDE5-2A09-1241-A626-C3D712146390}" dt="2021-10-10T17:54:00.331" v="477"/>
          <ac:cxnSpMkLst>
            <pc:docMk/>
            <pc:sldMk cId="1077465752" sldId="264"/>
            <ac:cxnSpMk id="71" creationId="{1B7FD0C4-D400-5B48-B5FA-E9322A2A59A0}"/>
          </ac:cxnSpMkLst>
        </pc:cxnChg>
        <pc:cxnChg chg="mod">
          <ac:chgData name="Chen Zhaodong" userId="214136a54c8fdbad" providerId="LiveId" clId="{4A7FFDE5-2A09-1241-A626-C3D712146390}" dt="2021-10-10T17:54:00.331" v="477"/>
          <ac:cxnSpMkLst>
            <pc:docMk/>
            <pc:sldMk cId="1077465752" sldId="264"/>
            <ac:cxnSpMk id="89" creationId="{DB180405-06A3-2342-B017-E4D63D4F9232}"/>
          </ac:cxnSpMkLst>
        </pc:cxnChg>
        <pc:cxnChg chg="mod">
          <ac:chgData name="Chen Zhaodong" userId="214136a54c8fdbad" providerId="LiveId" clId="{4A7FFDE5-2A09-1241-A626-C3D712146390}" dt="2021-10-10T17:54:00.331" v="477"/>
          <ac:cxnSpMkLst>
            <pc:docMk/>
            <pc:sldMk cId="1077465752" sldId="264"/>
            <ac:cxnSpMk id="96" creationId="{32B6E4B2-EA72-3342-8946-1201B2E5B81C}"/>
          </ac:cxnSpMkLst>
        </pc:cxnChg>
        <pc:cxnChg chg="mod">
          <ac:chgData name="Chen Zhaodong" userId="214136a54c8fdbad" providerId="LiveId" clId="{4A7FFDE5-2A09-1241-A626-C3D712146390}" dt="2021-10-10T17:54:00.331" v="477"/>
          <ac:cxnSpMkLst>
            <pc:docMk/>
            <pc:sldMk cId="1077465752" sldId="264"/>
            <ac:cxnSpMk id="103" creationId="{557EA885-5147-A14E-A89E-DCBD254173F9}"/>
          </ac:cxnSpMkLst>
        </pc:cxnChg>
        <pc:cxnChg chg="mod">
          <ac:chgData name="Chen Zhaodong" userId="214136a54c8fdbad" providerId="LiveId" clId="{4A7FFDE5-2A09-1241-A626-C3D712146390}" dt="2021-10-10T17:54:00.331" v="477"/>
          <ac:cxnSpMkLst>
            <pc:docMk/>
            <pc:sldMk cId="1077465752" sldId="264"/>
            <ac:cxnSpMk id="122" creationId="{787A629D-F8C2-AA49-B125-4BA7114174F1}"/>
          </ac:cxnSpMkLst>
        </pc:cxnChg>
        <pc:cxnChg chg="mod">
          <ac:chgData name="Chen Zhaodong" userId="214136a54c8fdbad" providerId="LiveId" clId="{4A7FFDE5-2A09-1241-A626-C3D712146390}" dt="2021-10-10T17:54:00.331" v="477"/>
          <ac:cxnSpMkLst>
            <pc:docMk/>
            <pc:sldMk cId="1077465752" sldId="264"/>
            <ac:cxnSpMk id="123" creationId="{6900E0DB-EFAE-C645-ACCF-260DBBAE8864}"/>
          </ac:cxnSpMkLst>
        </pc:cxnChg>
        <pc:cxnChg chg="mod">
          <ac:chgData name="Chen Zhaodong" userId="214136a54c8fdbad" providerId="LiveId" clId="{4A7FFDE5-2A09-1241-A626-C3D712146390}" dt="2021-10-10T17:54:00.331" v="477"/>
          <ac:cxnSpMkLst>
            <pc:docMk/>
            <pc:sldMk cId="1077465752" sldId="264"/>
            <ac:cxnSpMk id="152" creationId="{A44AC436-7981-3D4F-A2CC-5D31EF01B9C3}"/>
          </ac:cxnSpMkLst>
        </pc:cxnChg>
        <pc:cxnChg chg="mod">
          <ac:chgData name="Chen Zhaodong" userId="214136a54c8fdbad" providerId="LiveId" clId="{4A7FFDE5-2A09-1241-A626-C3D712146390}" dt="2021-10-10T17:54:00.331" v="477"/>
          <ac:cxnSpMkLst>
            <pc:docMk/>
            <pc:sldMk cId="1077465752" sldId="264"/>
            <ac:cxnSpMk id="153" creationId="{E1B42F50-4026-E448-ADC6-30343C11876E}"/>
          </ac:cxnSpMkLst>
        </pc:cxnChg>
        <pc:cxnChg chg="mod">
          <ac:chgData name="Chen Zhaodong" userId="214136a54c8fdbad" providerId="LiveId" clId="{4A7FFDE5-2A09-1241-A626-C3D712146390}" dt="2021-10-10T17:54:00.331" v="477"/>
          <ac:cxnSpMkLst>
            <pc:docMk/>
            <pc:sldMk cId="1077465752" sldId="264"/>
            <ac:cxnSpMk id="161" creationId="{A04E4F70-D2C5-8D46-94B7-7E71EBD6DB91}"/>
          </ac:cxnSpMkLst>
        </pc:cxnChg>
        <pc:cxnChg chg="mod">
          <ac:chgData name="Chen Zhaodong" userId="214136a54c8fdbad" providerId="LiveId" clId="{4A7FFDE5-2A09-1241-A626-C3D712146390}" dt="2021-10-10T17:54:00.331" v="477"/>
          <ac:cxnSpMkLst>
            <pc:docMk/>
            <pc:sldMk cId="1077465752" sldId="264"/>
            <ac:cxnSpMk id="167" creationId="{05B45B4D-B234-1744-AA13-BE70D7ABE74C}"/>
          </ac:cxnSpMkLst>
        </pc:cxnChg>
        <pc:cxnChg chg="mod">
          <ac:chgData name="Chen Zhaodong" userId="214136a54c8fdbad" providerId="LiveId" clId="{4A7FFDE5-2A09-1241-A626-C3D712146390}" dt="2021-10-10T17:54:00.331" v="477"/>
          <ac:cxnSpMkLst>
            <pc:docMk/>
            <pc:sldMk cId="1077465752" sldId="264"/>
            <ac:cxnSpMk id="182" creationId="{8205AF90-90AB-5D4A-9D28-3FF9290D406E}"/>
          </ac:cxnSpMkLst>
        </pc:cxnChg>
        <pc:cxnChg chg="mod">
          <ac:chgData name="Chen Zhaodong" userId="214136a54c8fdbad" providerId="LiveId" clId="{4A7FFDE5-2A09-1241-A626-C3D712146390}" dt="2021-10-10T17:54:00.331" v="477"/>
          <ac:cxnSpMkLst>
            <pc:docMk/>
            <pc:sldMk cId="1077465752" sldId="264"/>
            <ac:cxnSpMk id="192" creationId="{E5349C8B-770F-4844-ABA8-0B8A7FE4DC9B}"/>
          </ac:cxnSpMkLst>
        </pc:cxnChg>
        <pc:cxnChg chg="del mod topLvl">
          <ac:chgData name="Chen Zhaodong" userId="214136a54c8fdbad" providerId="LiveId" clId="{4A7FFDE5-2A09-1241-A626-C3D712146390}" dt="2021-10-10T17:59:50.802" v="569" actId="478"/>
          <ac:cxnSpMkLst>
            <pc:docMk/>
            <pc:sldMk cId="1077465752" sldId="264"/>
            <ac:cxnSpMk id="204" creationId="{1145BF2F-C250-BA46-A26E-98FA7B6E40BC}"/>
          </ac:cxnSpMkLst>
        </pc:cxnChg>
        <pc:cxnChg chg="del mod topLvl">
          <ac:chgData name="Chen Zhaodong" userId="214136a54c8fdbad" providerId="LiveId" clId="{4A7FFDE5-2A09-1241-A626-C3D712146390}" dt="2021-10-10T17:59:50.802" v="569" actId="478"/>
          <ac:cxnSpMkLst>
            <pc:docMk/>
            <pc:sldMk cId="1077465752" sldId="264"/>
            <ac:cxnSpMk id="210" creationId="{560FAD78-86C7-254F-9167-7FE5AD8CCD04}"/>
          </ac:cxnSpMkLst>
        </pc:cxnChg>
        <pc:cxnChg chg="del mod topLvl">
          <ac:chgData name="Chen Zhaodong" userId="214136a54c8fdbad" providerId="LiveId" clId="{4A7FFDE5-2A09-1241-A626-C3D712146390}" dt="2021-10-10T17:59:50.802" v="569" actId="478"/>
          <ac:cxnSpMkLst>
            <pc:docMk/>
            <pc:sldMk cId="1077465752" sldId="264"/>
            <ac:cxnSpMk id="221" creationId="{6B406874-8561-E144-B3AE-ACE931A52C3E}"/>
          </ac:cxnSpMkLst>
        </pc:cxnChg>
        <pc:cxnChg chg="del mod topLvl">
          <ac:chgData name="Chen Zhaodong" userId="214136a54c8fdbad" providerId="LiveId" clId="{4A7FFDE5-2A09-1241-A626-C3D712146390}" dt="2021-10-10T17:59:50.802" v="569" actId="478"/>
          <ac:cxnSpMkLst>
            <pc:docMk/>
            <pc:sldMk cId="1077465752" sldId="264"/>
            <ac:cxnSpMk id="222" creationId="{2F6B66F8-07D2-DC4E-AD1E-113ACF868D0B}"/>
          </ac:cxnSpMkLst>
        </pc:cxnChg>
        <pc:cxnChg chg="del mod topLvl">
          <ac:chgData name="Chen Zhaodong" userId="214136a54c8fdbad" providerId="LiveId" clId="{4A7FFDE5-2A09-1241-A626-C3D712146390}" dt="2021-10-10T17:59:50.802" v="569" actId="478"/>
          <ac:cxnSpMkLst>
            <pc:docMk/>
            <pc:sldMk cId="1077465752" sldId="264"/>
            <ac:cxnSpMk id="230" creationId="{3DCFD49D-4C55-7D4A-95B0-584D9B476F17}"/>
          </ac:cxnSpMkLst>
        </pc:cxnChg>
        <pc:cxnChg chg="del mod topLvl">
          <ac:chgData name="Chen Zhaodong" userId="214136a54c8fdbad" providerId="LiveId" clId="{4A7FFDE5-2A09-1241-A626-C3D712146390}" dt="2021-10-10T17:59:50.802" v="569" actId="478"/>
          <ac:cxnSpMkLst>
            <pc:docMk/>
            <pc:sldMk cId="1077465752" sldId="264"/>
            <ac:cxnSpMk id="231" creationId="{ABC47F87-F8D3-E847-963A-4672F2A85B6F}"/>
          </ac:cxnSpMkLst>
        </pc:cxnChg>
        <pc:cxnChg chg="del mod topLvl">
          <ac:chgData name="Chen Zhaodong" userId="214136a54c8fdbad" providerId="LiveId" clId="{4A7FFDE5-2A09-1241-A626-C3D712146390}" dt="2021-10-10T17:59:50.802" v="569" actId="478"/>
          <ac:cxnSpMkLst>
            <pc:docMk/>
            <pc:sldMk cId="1077465752" sldId="264"/>
            <ac:cxnSpMk id="233" creationId="{C1703C07-17CD-5E4F-9AB5-2D8F5E23D79C}"/>
          </ac:cxnSpMkLst>
        </pc:cxnChg>
        <pc:cxnChg chg="del mod topLvl">
          <ac:chgData name="Chen Zhaodong" userId="214136a54c8fdbad" providerId="LiveId" clId="{4A7FFDE5-2A09-1241-A626-C3D712146390}" dt="2021-10-10T17:59:50.802" v="569" actId="478"/>
          <ac:cxnSpMkLst>
            <pc:docMk/>
            <pc:sldMk cId="1077465752" sldId="264"/>
            <ac:cxnSpMk id="236" creationId="{042A97F0-D195-EC45-BFC3-11D31396E79C}"/>
          </ac:cxnSpMkLst>
        </pc:cxnChg>
        <pc:cxnChg chg="del mod topLvl">
          <ac:chgData name="Chen Zhaodong" userId="214136a54c8fdbad" providerId="LiveId" clId="{4A7FFDE5-2A09-1241-A626-C3D712146390}" dt="2021-10-10T17:54:36.509" v="486" actId="478"/>
          <ac:cxnSpMkLst>
            <pc:docMk/>
            <pc:sldMk cId="1077465752" sldId="264"/>
            <ac:cxnSpMk id="237" creationId="{ED6E8EC1-DEC9-3D40-843E-D78B9286A846}"/>
          </ac:cxnSpMkLst>
        </pc:cxnChg>
        <pc:cxnChg chg="del mod topLvl">
          <ac:chgData name="Chen Zhaodong" userId="214136a54c8fdbad" providerId="LiveId" clId="{4A7FFDE5-2A09-1241-A626-C3D712146390}" dt="2021-10-10T17:55:02.746" v="492" actId="478"/>
          <ac:cxnSpMkLst>
            <pc:docMk/>
            <pc:sldMk cId="1077465752" sldId="264"/>
            <ac:cxnSpMk id="239" creationId="{135F2140-F8B7-F041-B460-193BC1B4AEEC}"/>
          </ac:cxnSpMkLst>
        </pc:cxnChg>
        <pc:cxnChg chg="del mod topLvl">
          <ac:chgData name="Chen Zhaodong" userId="214136a54c8fdbad" providerId="LiveId" clId="{4A7FFDE5-2A09-1241-A626-C3D712146390}" dt="2021-10-10T17:55:29.611" v="499" actId="478"/>
          <ac:cxnSpMkLst>
            <pc:docMk/>
            <pc:sldMk cId="1077465752" sldId="264"/>
            <ac:cxnSpMk id="243" creationId="{A62E5F7D-646B-AF4A-96FD-B6E13C2C34E5}"/>
          </ac:cxnSpMkLst>
        </pc:cxnChg>
        <pc:cxnChg chg="del mod topLvl">
          <ac:chgData name="Chen Zhaodong" userId="214136a54c8fdbad" providerId="LiveId" clId="{4A7FFDE5-2A09-1241-A626-C3D712146390}" dt="2021-10-10T17:55:33.112" v="501" actId="478"/>
          <ac:cxnSpMkLst>
            <pc:docMk/>
            <pc:sldMk cId="1077465752" sldId="264"/>
            <ac:cxnSpMk id="250" creationId="{9C7D4339-0ABC-EF46-A376-B393E84228D7}"/>
          </ac:cxnSpMkLst>
        </pc:cxnChg>
        <pc:cxnChg chg="mod topLvl">
          <ac:chgData name="Chen Zhaodong" userId="214136a54c8fdbad" providerId="LiveId" clId="{4A7FFDE5-2A09-1241-A626-C3D712146390}" dt="2021-10-10T18:01:29.660" v="587" actId="164"/>
          <ac:cxnSpMkLst>
            <pc:docMk/>
            <pc:sldMk cId="1077465752" sldId="264"/>
            <ac:cxnSpMk id="251" creationId="{E6C9CA0A-19BC-5846-9470-4B249EF75212}"/>
          </ac:cxnSpMkLst>
        </pc:cxnChg>
        <pc:cxnChg chg="mod topLvl">
          <ac:chgData name="Chen Zhaodong" userId="214136a54c8fdbad" providerId="LiveId" clId="{4A7FFDE5-2A09-1241-A626-C3D712146390}" dt="2021-10-10T18:01:29.660" v="587" actId="164"/>
          <ac:cxnSpMkLst>
            <pc:docMk/>
            <pc:sldMk cId="1077465752" sldId="264"/>
            <ac:cxnSpMk id="252" creationId="{432D5A44-98ED-A040-AF0F-A4EA8FA7F9F3}"/>
          </ac:cxnSpMkLst>
        </pc:cxnChg>
        <pc:cxnChg chg="mod topLvl">
          <ac:chgData name="Chen Zhaodong" userId="214136a54c8fdbad" providerId="LiveId" clId="{4A7FFDE5-2A09-1241-A626-C3D712146390}" dt="2021-10-10T18:01:29.660" v="587" actId="164"/>
          <ac:cxnSpMkLst>
            <pc:docMk/>
            <pc:sldMk cId="1077465752" sldId="264"/>
            <ac:cxnSpMk id="254" creationId="{725BC6B7-7BF9-5346-AE56-D91633F3FF75}"/>
          </ac:cxnSpMkLst>
        </pc:cxnChg>
        <pc:cxnChg chg="mod topLvl">
          <ac:chgData name="Chen Zhaodong" userId="214136a54c8fdbad" providerId="LiveId" clId="{4A7FFDE5-2A09-1241-A626-C3D712146390}" dt="2021-10-10T18:01:29.660" v="587" actId="164"/>
          <ac:cxnSpMkLst>
            <pc:docMk/>
            <pc:sldMk cId="1077465752" sldId="264"/>
            <ac:cxnSpMk id="256" creationId="{B42441D2-15F2-E848-B9C3-AD81C5F2F24C}"/>
          </ac:cxnSpMkLst>
        </pc:cxnChg>
        <pc:cxnChg chg="mod">
          <ac:chgData name="Chen Zhaodong" userId="214136a54c8fdbad" providerId="LiveId" clId="{4A7FFDE5-2A09-1241-A626-C3D712146390}" dt="2021-10-10T17:54:19.666" v="483" actId="165"/>
          <ac:cxnSpMkLst>
            <pc:docMk/>
            <pc:sldMk cId="1077465752" sldId="264"/>
            <ac:cxnSpMk id="269" creationId="{4CF58808-8BEC-DC44-A00B-261B1C23C159}"/>
          </ac:cxnSpMkLst>
        </pc:cxnChg>
        <pc:cxnChg chg="mod">
          <ac:chgData name="Chen Zhaodong" userId="214136a54c8fdbad" providerId="LiveId" clId="{4A7FFDE5-2A09-1241-A626-C3D712146390}" dt="2021-10-10T17:54:19.666" v="483" actId="165"/>
          <ac:cxnSpMkLst>
            <pc:docMk/>
            <pc:sldMk cId="1077465752" sldId="264"/>
            <ac:cxnSpMk id="287" creationId="{0175FF09-8BA9-A446-BB6F-3DD349C50ED1}"/>
          </ac:cxnSpMkLst>
        </pc:cxnChg>
        <pc:cxnChg chg="mod">
          <ac:chgData name="Chen Zhaodong" userId="214136a54c8fdbad" providerId="LiveId" clId="{4A7FFDE5-2A09-1241-A626-C3D712146390}" dt="2021-10-10T17:54:19.666" v="483" actId="165"/>
          <ac:cxnSpMkLst>
            <pc:docMk/>
            <pc:sldMk cId="1077465752" sldId="264"/>
            <ac:cxnSpMk id="294" creationId="{68793DED-713B-634D-AA9E-0F4D24E98DF8}"/>
          </ac:cxnSpMkLst>
        </pc:cxnChg>
        <pc:cxnChg chg="mod">
          <ac:chgData name="Chen Zhaodong" userId="214136a54c8fdbad" providerId="LiveId" clId="{4A7FFDE5-2A09-1241-A626-C3D712146390}" dt="2021-10-10T17:54:19.666" v="483" actId="165"/>
          <ac:cxnSpMkLst>
            <pc:docMk/>
            <pc:sldMk cId="1077465752" sldId="264"/>
            <ac:cxnSpMk id="301" creationId="{67397A9B-EC2F-7E4B-94D0-8E21D8910CC0}"/>
          </ac:cxnSpMkLst>
        </pc:cxnChg>
        <pc:cxnChg chg="mod">
          <ac:chgData name="Chen Zhaodong" userId="214136a54c8fdbad" providerId="LiveId" clId="{4A7FFDE5-2A09-1241-A626-C3D712146390}" dt="2021-10-10T17:54:19.666" v="483" actId="165"/>
          <ac:cxnSpMkLst>
            <pc:docMk/>
            <pc:sldMk cId="1077465752" sldId="264"/>
            <ac:cxnSpMk id="320" creationId="{C616CD54-9821-7943-91AC-B25E892096FD}"/>
          </ac:cxnSpMkLst>
        </pc:cxnChg>
        <pc:cxnChg chg="mod">
          <ac:chgData name="Chen Zhaodong" userId="214136a54c8fdbad" providerId="LiveId" clId="{4A7FFDE5-2A09-1241-A626-C3D712146390}" dt="2021-10-10T17:54:19.666" v="483" actId="165"/>
          <ac:cxnSpMkLst>
            <pc:docMk/>
            <pc:sldMk cId="1077465752" sldId="264"/>
            <ac:cxnSpMk id="321" creationId="{B80170A4-573E-244C-9E1E-8786494F804F}"/>
          </ac:cxnSpMkLst>
        </pc:cxnChg>
        <pc:cxnChg chg="mod">
          <ac:chgData name="Chen Zhaodong" userId="214136a54c8fdbad" providerId="LiveId" clId="{4A7FFDE5-2A09-1241-A626-C3D712146390}" dt="2021-10-10T17:54:19.666" v="483" actId="165"/>
          <ac:cxnSpMkLst>
            <pc:docMk/>
            <pc:sldMk cId="1077465752" sldId="264"/>
            <ac:cxnSpMk id="350" creationId="{3AA01CF0-4BD6-A347-9F23-E3D3A07D592A}"/>
          </ac:cxnSpMkLst>
        </pc:cxnChg>
        <pc:cxnChg chg="mod">
          <ac:chgData name="Chen Zhaodong" userId="214136a54c8fdbad" providerId="LiveId" clId="{4A7FFDE5-2A09-1241-A626-C3D712146390}" dt="2021-10-10T17:54:19.666" v="483" actId="165"/>
          <ac:cxnSpMkLst>
            <pc:docMk/>
            <pc:sldMk cId="1077465752" sldId="264"/>
            <ac:cxnSpMk id="351" creationId="{AA064F6B-C7D1-8D4D-893B-3C8312D9582E}"/>
          </ac:cxnSpMkLst>
        </pc:cxnChg>
        <pc:cxnChg chg="mod">
          <ac:chgData name="Chen Zhaodong" userId="214136a54c8fdbad" providerId="LiveId" clId="{4A7FFDE5-2A09-1241-A626-C3D712146390}" dt="2021-10-10T17:54:19.666" v="483" actId="165"/>
          <ac:cxnSpMkLst>
            <pc:docMk/>
            <pc:sldMk cId="1077465752" sldId="264"/>
            <ac:cxnSpMk id="359" creationId="{E34991E6-EFC7-FB44-AFF7-00E4F9666FB4}"/>
          </ac:cxnSpMkLst>
        </pc:cxnChg>
        <pc:cxnChg chg="mod">
          <ac:chgData name="Chen Zhaodong" userId="214136a54c8fdbad" providerId="LiveId" clId="{4A7FFDE5-2A09-1241-A626-C3D712146390}" dt="2021-10-10T17:54:19.666" v="483" actId="165"/>
          <ac:cxnSpMkLst>
            <pc:docMk/>
            <pc:sldMk cId="1077465752" sldId="264"/>
            <ac:cxnSpMk id="365" creationId="{3C6C26A8-5B42-DE49-83DB-ECD2A71DF348}"/>
          </ac:cxnSpMkLst>
        </pc:cxnChg>
        <pc:cxnChg chg="mod">
          <ac:chgData name="Chen Zhaodong" userId="214136a54c8fdbad" providerId="LiveId" clId="{4A7FFDE5-2A09-1241-A626-C3D712146390}" dt="2021-10-10T17:54:19.666" v="483" actId="165"/>
          <ac:cxnSpMkLst>
            <pc:docMk/>
            <pc:sldMk cId="1077465752" sldId="264"/>
            <ac:cxnSpMk id="380" creationId="{4FB31A01-FF61-1D4B-ABDD-706D031A5B5E}"/>
          </ac:cxnSpMkLst>
        </pc:cxnChg>
        <pc:cxnChg chg="mod">
          <ac:chgData name="Chen Zhaodong" userId="214136a54c8fdbad" providerId="LiveId" clId="{4A7FFDE5-2A09-1241-A626-C3D712146390}" dt="2021-10-10T17:54:19.666" v="483" actId="165"/>
          <ac:cxnSpMkLst>
            <pc:docMk/>
            <pc:sldMk cId="1077465752" sldId="264"/>
            <ac:cxnSpMk id="390" creationId="{33EAFE88-6FCD-A04E-804E-A180C657B5E8}"/>
          </ac:cxnSpMkLst>
        </pc:cxnChg>
        <pc:cxnChg chg="mod">
          <ac:chgData name="Chen Zhaodong" userId="214136a54c8fdbad" providerId="LiveId" clId="{4A7FFDE5-2A09-1241-A626-C3D712146390}" dt="2021-10-10T17:54:09.894" v="480"/>
          <ac:cxnSpMkLst>
            <pc:docMk/>
            <pc:sldMk cId="1077465752" sldId="264"/>
            <ac:cxnSpMk id="402" creationId="{614DF4CF-36E5-4B41-AA95-7959A77E4E8B}"/>
          </ac:cxnSpMkLst>
        </pc:cxnChg>
        <pc:cxnChg chg="mod">
          <ac:chgData name="Chen Zhaodong" userId="214136a54c8fdbad" providerId="LiveId" clId="{4A7FFDE5-2A09-1241-A626-C3D712146390}" dt="2021-10-10T17:54:09.894" v="480"/>
          <ac:cxnSpMkLst>
            <pc:docMk/>
            <pc:sldMk cId="1077465752" sldId="264"/>
            <ac:cxnSpMk id="408" creationId="{F386A049-EB8A-0747-AAA3-AE61CEE3A868}"/>
          </ac:cxnSpMkLst>
        </pc:cxnChg>
        <pc:cxnChg chg="mod">
          <ac:chgData name="Chen Zhaodong" userId="214136a54c8fdbad" providerId="LiveId" clId="{4A7FFDE5-2A09-1241-A626-C3D712146390}" dt="2021-10-10T17:54:09.894" v="480"/>
          <ac:cxnSpMkLst>
            <pc:docMk/>
            <pc:sldMk cId="1077465752" sldId="264"/>
            <ac:cxnSpMk id="419" creationId="{C0B484EA-F00A-9E49-8B04-B068608CB75C}"/>
          </ac:cxnSpMkLst>
        </pc:cxnChg>
        <pc:cxnChg chg="mod">
          <ac:chgData name="Chen Zhaodong" userId="214136a54c8fdbad" providerId="LiveId" clId="{4A7FFDE5-2A09-1241-A626-C3D712146390}" dt="2021-10-10T17:54:09.894" v="480"/>
          <ac:cxnSpMkLst>
            <pc:docMk/>
            <pc:sldMk cId="1077465752" sldId="264"/>
            <ac:cxnSpMk id="420" creationId="{36DEFEB0-2079-B948-9946-51159A146188}"/>
          </ac:cxnSpMkLst>
        </pc:cxnChg>
        <pc:cxnChg chg="mod">
          <ac:chgData name="Chen Zhaodong" userId="214136a54c8fdbad" providerId="LiveId" clId="{4A7FFDE5-2A09-1241-A626-C3D712146390}" dt="2021-10-10T17:54:09.894" v="480"/>
          <ac:cxnSpMkLst>
            <pc:docMk/>
            <pc:sldMk cId="1077465752" sldId="264"/>
            <ac:cxnSpMk id="428" creationId="{D62E2F50-7C18-B440-8214-B42FD96A3F9E}"/>
          </ac:cxnSpMkLst>
        </pc:cxnChg>
        <pc:cxnChg chg="mod">
          <ac:chgData name="Chen Zhaodong" userId="214136a54c8fdbad" providerId="LiveId" clId="{4A7FFDE5-2A09-1241-A626-C3D712146390}" dt="2021-10-10T17:54:09.894" v="480"/>
          <ac:cxnSpMkLst>
            <pc:docMk/>
            <pc:sldMk cId="1077465752" sldId="264"/>
            <ac:cxnSpMk id="429" creationId="{BA8CD5A8-0212-AF4D-8AAD-036177426B58}"/>
          </ac:cxnSpMkLst>
        </pc:cxnChg>
        <pc:cxnChg chg="mod">
          <ac:chgData name="Chen Zhaodong" userId="214136a54c8fdbad" providerId="LiveId" clId="{4A7FFDE5-2A09-1241-A626-C3D712146390}" dt="2021-10-10T17:54:09.894" v="480"/>
          <ac:cxnSpMkLst>
            <pc:docMk/>
            <pc:sldMk cId="1077465752" sldId="264"/>
            <ac:cxnSpMk id="431" creationId="{4B98F2CB-7E94-3E40-935B-D638276F4ECB}"/>
          </ac:cxnSpMkLst>
        </pc:cxnChg>
        <pc:cxnChg chg="mod">
          <ac:chgData name="Chen Zhaodong" userId="214136a54c8fdbad" providerId="LiveId" clId="{4A7FFDE5-2A09-1241-A626-C3D712146390}" dt="2021-10-10T17:54:09.894" v="480"/>
          <ac:cxnSpMkLst>
            <pc:docMk/>
            <pc:sldMk cId="1077465752" sldId="264"/>
            <ac:cxnSpMk id="434" creationId="{5A08398A-1CCD-9045-B8EB-A802C471D0F5}"/>
          </ac:cxnSpMkLst>
        </pc:cxnChg>
        <pc:cxnChg chg="mod">
          <ac:chgData name="Chen Zhaodong" userId="214136a54c8fdbad" providerId="LiveId" clId="{4A7FFDE5-2A09-1241-A626-C3D712146390}" dt="2021-10-10T17:54:09.894" v="480"/>
          <ac:cxnSpMkLst>
            <pc:docMk/>
            <pc:sldMk cId="1077465752" sldId="264"/>
            <ac:cxnSpMk id="435" creationId="{F56C35C8-818B-AD4C-9CB8-A44039BCC780}"/>
          </ac:cxnSpMkLst>
        </pc:cxnChg>
        <pc:cxnChg chg="mod">
          <ac:chgData name="Chen Zhaodong" userId="214136a54c8fdbad" providerId="LiveId" clId="{4A7FFDE5-2A09-1241-A626-C3D712146390}" dt="2021-10-10T17:54:09.894" v="480"/>
          <ac:cxnSpMkLst>
            <pc:docMk/>
            <pc:sldMk cId="1077465752" sldId="264"/>
            <ac:cxnSpMk id="437" creationId="{F090A188-BE64-F44E-9A94-23F4284302FD}"/>
          </ac:cxnSpMkLst>
        </pc:cxnChg>
        <pc:cxnChg chg="mod">
          <ac:chgData name="Chen Zhaodong" userId="214136a54c8fdbad" providerId="LiveId" clId="{4A7FFDE5-2A09-1241-A626-C3D712146390}" dt="2021-10-10T17:54:09.894" v="480"/>
          <ac:cxnSpMkLst>
            <pc:docMk/>
            <pc:sldMk cId="1077465752" sldId="264"/>
            <ac:cxnSpMk id="441" creationId="{C89E3DB5-BC6E-0B47-B718-640A421E7702}"/>
          </ac:cxnSpMkLst>
        </pc:cxnChg>
        <pc:cxnChg chg="mod">
          <ac:chgData name="Chen Zhaodong" userId="214136a54c8fdbad" providerId="LiveId" clId="{4A7FFDE5-2A09-1241-A626-C3D712146390}" dt="2021-10-10T17:54:09.894" v="480"/>
          <ac:cxnSpMkLst>
            <pc:docMk/>
            <pc:sldMk cId="1077465752" sldId="264"/>
            <ac:cxnSpMk id="448" creationId="{698D1C5A-FC4E-7448-80A3-5DB440084180}"/>
          </ac:cxnSpMkLst>
        </pc:cxnChg>
        <pc:cxnChg chg="mod">
          <ac:chgData name="Chen Zhaodong" userId="214136a54c8fdbad" providerId="LiveId" clId="{4A7FFDE5-2A09-1241-A626-C3D712146390}" dt="2021-10-10T17:54:09.894" v="480"/>
          <ac:cxnSpMkLst>
            <pc:docMk/>
            <pc:sldMk cId="1077465752" sldId="264"/>
            <ac:cxnSpMk id="449" creationId="{48B532EE-D15A-9447-9FEE-F0D796AE7366}"/>
          </ac:cxnSpMkLst>
        </pc:cxnChg>
        <pc:cxnChg chg="mod">
          <ac:chgData name="Chen Zhaodong" userId="214136a54c8fdbad" providerId="LiveId" clId="{4A7FFDE5-2A09-1241-A626-C3D712146390}" dt="2021-10-10T17:54:09.894" v="480"/>
          <ac:cxnSpMkLst>
            <pc:docMk/>
            <pc:sldMk cId="1077465752" sldId="264"/>
            <ac:cxnSpMk id="450" creationId="{77AE159C-685E-624F-A596-9B9BD7D3DF25}"/>
          </ac:cxnSpMkLst>
        </pc:cxnChg>
        <pc:cxnChg chg="mod">
          <ac:chgData name="Chen Zhaodong" userId="214136a54c8fdbad" providerId="LiveId" clId="{4A7FFDE5-2A09-1241-A626-C3D712146390}" dt="2021-10-10T17:54:09.894" v="480"/>
          <ac:cxnSpMkLst>
            <pc:docMk/>
            <pc:sldMk cId="1077465752" sldId="264"/>
            <ac:cxnSpMk id="452" creationId="{FBD3E18C-3191-F24D-9233-EAE656265470}"/>
          </ac:cxnSpMkLst>
        </pc:cxnChg>
        <pc:cxnChg chg="mod">
          <ac:chgData name="Chen Zhaodong" userId="214136a54c8fdbad" providerId="LiveId" clId="{4A7FFDE5-2A09-1241-A626-C3D712146390}" dt="2021-10-10T17:54:09.894" v="480"/>
          <ac:cxnSpMkLst>
            <pc:docMk/>
            <pc:sldMk cId="1077465752" sldId="264"/>
            <ac:cxnSpMk id="454" creationId="{75129207-D8D9-4B41-BE8D-81BD46A7908B}"/>
          </ac:cxnSpMkLst>
        </pc:cxnChg>
        <pc:cxnChg chg="mod">
          <ac:chgData name="Chen Zhaodong" userId="214136a54c8fdbad" providerId="LiveId" clId="{4A7FFDE5-2A09-1241-A626-C3D712146390}" dt="2021-10-10T17:54:09.894" v="480"/>
          <ac:cxnSpMkLst>
            <pc:docMk/>
            <pc:sldMk cId="1077465752" sldId="264"/>
            <ac:cxnSpMk id="467" creationId="{E1C653E1-A105-6844-80B0-090ACC45F540}"/>
          </ac:cxnSpMkLst>
        </pc:cxnChg>
        <pc:cxnChg chg="mod">
          <ac:chgData name="Chen Zhaodong" userId="214136a54c8fdbad" providerId="LiveId" clId="{4A7FFDE5-2A09-1241-A626-C3D712146390}" dt="2021-10-10T17:54:09.894" v="480"/>
          <ac:cxnSpMkLst>
            <pc:docMk/>
            <pc:sldMk cId="1077465752" sldId="264"/>
            <ac:cxnSpMk id="485" creationId="{971996D4-5F3F-3B4C-B61E-D2722E2E1A04}"/>
          </ac:cxnSpMkLst>
        </pc:cxnChg>
        <pc:cxnChg chg="mod">
          <ac:chgData name="Chen Zhaodong" userId="214136a54c8fdbad" providerId="LiveId" clId="{4A7FFDE5-2A09-1241-A626-C3D712146390}" dt="2021-10-10T17:54:09.894" v="480"/>
          <ac:cxnSpMkLst>
            <pc:docMk/>
            <pc:sldMk cId="1077465752" sldId="264"/>
            <ac:cxnSpMk id="492" creationId="{C7114E44-5582-2547-99D2-C0AC24D68666}"/>
          </ac:cxnSpMkLst>
        </pc:cxnChg>
        <pc:cxnChg chg="mod">
          <ac:chgData name="Chen Zhaodong" userId="214136a54c8fdbad" providerId="LiveId" clId="{4A7FFDE5-2A09-1241-A626-C3D712146390}" dt="2021-10-10T17:54:09.894" v="480"/>
          <ac:cxnSpMkLst>
            <pc:docMk/>
            <pc:sldMk cId="1077465752" sldId="264"/>
            <ac:cxnSpMk id="499" creationId="{146A1B06-14FF-4241-9EFB-AB8956A70080}"/>
          </ac:cxnSpMkLst>
        </pc:cxnChg>
        <pc:cxnChg chg="mod">
          <ac:chgData name="Chen Zhaodong" userId="214136a54c8fdbad" providerId="LiveId" clId="{4A7FFDE5-2A09-1241-A626-C3D712146390}" dt="2021-10-10T17:54:09.894" v="480"/>
          <ac:cxnSpMkLst>
            <pc:docMk/>
            <pc:sldMk cId="1077465752" sldId="264"/>
            <ac:cxnSpMk id="518" creationId="{44EF7DA0-AC3A-1E46-9B56-C6DBEC0C5DAD}"/>
          </ac:cxnSpMkLst>
        </pc:cxnChg>
        <pc:cxnChg chg="mod">
          <ac:chgData name="Chen Zhaodong" userId="214136a54c8fdbad" providerId="LiveId" clId="{4A7FFDE5-2A09-1241-A626-C3D712146390}" dt="2021-10-10T17:54:09.894" v="480"/>
          <ac:cxnSpMkLst>
            <pc:docMk/>
            <pc:sldMk cId="1077465752" sldId="264"/>
            <ac:cxnSpMk id="519" creationId="{1E2D0EDB-9AE4-D140-B610-2256E15ED0B4}"/>
          </ac:cxnSpMkLst>
        </pc:cxnChg>
        <pc:cxnChg chg="mod">
          <ac:chgData name="Chen Zhaodong" userId="214136a54c8fdbad" providerId="LiveId" clId="{4A7FFDE5-2A09-1241-A626-C3D712146390}" dt="2021-10-10T17:54:09.894" v="480"/>
          <ac:cxnSpMkLst>
            <pc:docMk/>
            <pc:sldMk cId="1077465752" sldId="264"/>
            <ac:cxnSpMk id="548" creationId="{C3082EE5-C714-6345-9B00-56FF35199F9E}"/>
          </ac:cxnSpMkLst>
        </pc:cxnChg>
        <pc:cxnChg chg="mod">
          <ac:chgData name="Chen Zhaodong" userId="214136a54c8fdbad" providerId="LiveId" clId="{4A7FFDE5-2A09-1241-A626-C3D712146390}" dt="2021-10-10T17:54:09.894" v="480"/>
          <ac:cxnSpMkLst>
            <pc:docMk/>
            <pc:sldMk cId="1077465752" sldId="264"/>
            <ac:cxnSpMk id="549" creationId="{2405BB00-C499-B645-8EF7-7EA2E930B61A}"/>
          </ac:cxnSpMkLst>
        </pc:cxnChg>
        <pc:cxnChg chg="mod">
          <ac:chgData name="Chen Zhaodong" userId="214136a54c8fdbad" providerId="LiveId" clId="{4A7FFDE5-2A09-1241-A626-C3D712146390}" dt="2021-10-10T17:54:09.894" v="480"/>
          <ac:cxnSpMkLst>
            <pc:docMk/>
            <pc:sldMk cId="1077465752" sldId="264"/>
            <ac:cxnSpMk id="557" creationId="{828D5DDA-FF0E-1A4D-AFBE-6EC56757F92F}"/>
          </ac:cxnSpMkLst>
        </pc:cxnChg>
        <pc:cxnChg chg="mod">
          <ac:chgData name="Chen Zhaodong" userId="214136a54c8fdbad" providerId="LiveId" clId="{4A7FFDE5-2A09-1241-A626-C3D712146390}" dt="2021-10-10T17:54:09.894" v="480"/>
          <ac:cxnSpMkLst>
            <pc:docMk/>
            <pc:sldMk cId="1077465752" sldId="264"/>
            <ac:cxnSpMk id="563" creationId="{1E44B315-339D-764E-AB18-2FD4A92E1F2A}"/>
          </ac:cxnSpMkLst>
        </pc:cxnChg>
        <pc:cxnChg chg="mod">
          <ac:chgData name="Chen Zhaodong" userId="214136a54c8fdbad" providerId="LiveId" clId="{4A7FFDE5-2A09-1241-A626-C3D712146390}" dt="2021-10-10T17:54:09.894" v="480"/>
          <ac:cxnSpMkLst>
            <pc:docMk/>
            <pc:sldMk cId="1077465752" sldId="264"/>
            <ac:cxnSpMk id="578" creationId="{422609D7-F413-DF42-A7D8-D3754DEA6A61}"/>
          </ac:cxnSpMkLst>
        </pc:cxnChg>
        <pc:cxnChg chg="mod">
          <ac:chgData name="Chen Zhaodong" userId="214136a54c8fdbad" providerId="LiveId" clId="{4A7FFDE5-2A09-1241-A626-C3D712146390}" dt="2021-10-10T17:54:09.894" v="480"/>
          <ac:cxnSpMkLst>
            <pc:docMk/>
            <pc:sldMk cId="1077465752" sldId="264"/>
            <ac:cxnSpMk id="588" creationId="{997F8A83-9C7A-D046-A11E-BBD3F793F483}"/>
          </ac:cxnSpMkLst>
        </pc:cxnChg>
        <pc:cxnChg chg="mod">
          <ac:chgData name="Chen Zhaodong" userId="214136a54c8fdbad" providerId="LiveId" clId="{4A7FFDE5-2A09-1241-A626-C3D712146390}" dt="2021-10-10T18:01:47.875" v="589"/>
          <ac:cxnSpMkLst>
            <pc:docMk/>
            <pc:sldMk cId="1077465752" sldId="264"/>
            <ac:cxnSpMk id="614" creationId="{F08D918A-70F6-F440-9756-E1E2551719D5}"/>
          </ac:cxnSpMkLst>
        </pc:cxnChg>
        <pc:cxnChg chg="mod">
          <ac:chgData name="Chen Zhaodong" userId="214136a54c8fdbad" providerId="LiveId" clId="{4A7FFDE5-2A09-1241-A626-C3D712146390}" dt="2021-10-10T18:01:47.875" v="589"/>
          <ac:cxnSpMkLst>
            <pc:docMk/>
            <pc:sldMk cId="1077465752" sldId="264"/>
            <ac:cxnSpMk id="632" creationId="{B90C4B11-5D62-CC4B-B549-FE25D52E7ABB}"/>
          </ac:cxnSpMkLst>
        </pc:cxnChg>
        <pc:cxnChg chg="mod">
          <ac:chgData name="Chen Zhaodong" userId="214136a54c8fdbad" providerId="LiveId" clId="{4A7FFDE5-2A09-1241-A626-C3D712146390}" dt="2021-10-10T18:01:47.875" v="589"/>
          <ac:cxnSpMkLst>
            <pc:docMk/>
            <pc:sldMk cId="1077465752" sldId="264"/>
            <ac:cxnSpMk id="639" creationId="{4BD2F362-BBCC-A74E-B385-7E98E4B03ACF}"/>
          </ac:cxnSpMkLst>
        </pc:cxnChg>
        <pc:cxnChg chg="mod">
          <ac:chgData name="Chen Zhaodong" userId="214136a54c8fdbad" providerId="LiveId" clId="{4A7FFDE5-2A09-1241-A626-C3D712146390}" dt="2021-10-10T18:01:47.875" v="589"/>
          <ac:cxnSpMkLst>
            <pc:docMk/>
            <pc:sldMk cId="1077465752" sldId="264"/>
            <ac:cxnSpMk id="646" creationId="{C2A7C0E0-81D5-F846-A274-832753D29A2C}"/>
          </ac:cxnSpMkLst>
        </pc:cxnChg>
        <pc:cxnChg chg="mod topLvl">
          <ac:chgData name="Chen Zhaodong" userId="214136a54c8fdbad" providerId="LiveId" clId="{4A7FFDE5-2A09-1241-A626-C3D712146390}" dt="2021-10-10T18:22:24.107" v="760" actId="1076"/>
          <ac:cxnSpMkLst>
            <pc:docMk/>
            <pc:sldMk cId="1077465752" sldId="264"/>
            <ac:cxnSpMk id="656" creationId="{6B102356-627A-AD4B-932E-05367E08BC14}"/>
          </ac:cxnSpMkLst>
        </pc:cxnChg>
        <pc:cxnChg chg="mod topLvl">
          <ac:chgData name="Chen Zhaodong" userId="214136a54c8fdbad" providerId="LiveId" clId="{4A7FFDE5-2A09-1241-A626-C3D712146390}" dt="2021-10-10T18:22:24.107" v="760" actId="1076"/>
          <ac:cxnSpMkLst>
            <pc:docMk/>
            <pc:sldMk cId="1077465752" sldId="264"/>
            <ac:cxnSpMk id="657" creationId="{C1FD83D1-67C7-BE41-A67E-FE8F3F225626}"/>
          </ac:cxnSpMkLst>
        </pc:cxnChg>
        <pc:cxnChg chg="mod topLvl">
          <ac:chgData name="Chen Zhaodong" userId="214136a54c8fdbad" providerId="LiveId" clId="{4A7FFDE5-2A09-1241-A626-C3D712146390}" dt="2021-10-10T18:22:24.107" v="760" actId="1076"/>
          <ac:cxnSpMkLst>
            <pc:docMk/>
            <pc:sldMk cId="1077465752" sldId="264"/>
            <ac:cxnSpMk id="659" creationId="{CECEFAEC-4DA7-E145-B1D3-1E9C5F8D5201}"/>
          </ac:cxnSpMkLst>
        </pc:cxnChg>
        <pc:cxnChg chg="mod topLvl">
          <ac:chgData name="Chen Zhaodong" userId="214136a54c8fdbad" providerId="LiveId" clId="{4A7FFDE5-2A09-1241-A626-C3D712146390}" dt="2021-10-10T18:22:24.107" v="760" actId="1076"/>
          <ac:cxnSpMkLst>
            <pc:docMk/>
            <pc:sldMk cId="1077465752" sldId="264"/>
            <ac:cxnSpMk id="661" creationId="{128C883C-CC4B-2E46-B2D8-D9188BE73AD6}"/>
          </ac:cxnSpMkLst>
        </pc:cxnChg>
      </pc:sldChg>
      <pc:sldChg chg="new del">
        <pc:chgData name="Chen Zhaodong" userId="214136a54c8fdbad" providerId="LiveId" clId="{4A7FFDE5-2A09-1241-A626-C3D712146390}" dt="2021-10-10T17:40:48.991" v="462" actId="2696"/>
        <pc:sldMkLst>
          <pc:docMk/>
          <pc:sldMk cId="1751080155" sldId="264"/>
        </pc:sldMkLst>
      </pc:sldChg>
      <pc:sldChg chg="addSp delSp modSp new del mod">
        <pc:chgData name="Chen Zhaodong" userId="214136a54c8fdbad" providerId="LiveId" clId="{4A7FFDE5-2A09-1241-A626-C3D712146390}" dt="2021-10-12T00:10:45.214" v="14132" actId="2696"/>
        <pc:sldMkLst>
          <pc:docMk/>
          <pc:sldMk cId="2639729957" sldId="265"/>
        </pc:sldMkLst>
        <pc:spChg chg="mod">
          <ac:chgData name="Chen Zhaodong" userId="214136a54c8fdbad" providerId="LiveId" clId="{4A7FFDE5-2A09-1241-A626-C3D712146390}" dt="2021-10-10T18:34:50.382" v="901" actId="1076"/>
          <ac:spMkLst>
            <pc:docMk/>
            <pc:sldMk cId="2639729957" sldId="265"/>
            <ac:spMk id="2" creationId="{9AC1EF68-2E9A-3E49-8656-F398CD350DE0}"/>
          </ac:spMkLst>
        </pc:spChg>
        <pc:spChg chg="mod">
          <ac:chgData name="Chen Zhaodong" userId="214136a54c8fdbad" providerId="LiveId" clId="{4A7FFDE5-2A09-1241-A626-C3D712146390}" dt="2021-10-10T20:02:56.944" v="1247" actId="20577"/>
          <ac:spMkLst>
            <pc:docMk/>
            <pc:sldMk cId="2639729957" sldId="265"/>
            <ac:spMk id="3" creationId="{7381A920-9BEE-3E42-BC34-EF18DD7A5E89}"/>
          </ac:spMkLst>
        </pc:spChg>
        <pc:spChg chg="mod">
          <ac:chgData name="Chen Zhaodong" userId="214136a54c8fdbad" providerId="LiveId" clId="{4A7FFDE5-2A09-1241-A626-C3D712146390}" dt="2021-10-10T18:34:47.121" v="899"/>
          <ac:spMkLst>
            <pc:docMk/>
            <pc:sldMk cId="2639729957" sldId="265"/>
            <ac:spMk id="5" creationId="{FBD7BE5F-C2E4-2342-8611-0610395D0EAA}"/>
          </ac:spMkLst>
        </pc:spChg>
        <pc:spChg chg="mod">
          <ac:chgData name="Chen Zhaodong" userId="214136a54c8fdbad" providerId="LiveId" clId="{4A7FFDE5-2A09-1241-A626-C3D712146390}" dt="2021-10-10T18:34:47.121" v="899"/>
          <ac:spMkLst>
            <pc:docMk/>
            <pc:sldMk cId="2639729957" sldId="265"/>
            <ac:spMk id="10" creationId="{44606D8C-B83C-2A4D-BAC3-33E1936B4BE5}"/>
          </ac:spMkLst>
        </pc:spChg>
        <pc:spChg chg="mod">
          <ac:chgData name="Chen Zhaodong" userId="214136a54c8fdbad" providerId="LiveId" clId="{4A7FFDE5-2A09-1241-A626-C3D712146390}" dt="2021-10-10T18:34:47.121" v="899"/>
          <ac:spMkLst>
            <pc:docMk/>
            <pc:sldMk cId="2639729957" sldId="265"/>
            <ac:spMk id="12" creationId="{63C04853-A9C2-034B-BBCA-36DE52B50923}"/>
          </ac:spMkLst>
        </pc:spChg>
        <pc:spChg chg="mod">
          <ac:chgData name="Chen Zhaodong" userId="214136a54c8fdbad" providerId="LiveId" clId="{4A7FFDE5-2A09-1241-A626-C3D712146390}" dt="2021-10-10T18:34:47.121" v="899"/>
          <ac:spMkLst>
            <pc:docMk/>
            <pc:sldMk cId="2639729957" sldId="265"/>
            <ac:spMk id="14" creationId="{321399DD-5E7B-D54E-A7F3-E927FCE93442}"/>
          </ac:spMkLst>
        </pc:spChg>
        <pc:spChg chg="mod">
          <ac:chgData name="Chen Zhaodong" userId="214136a54c8fdbad" providerId="LiveId" clId="{4A7FFDE5-2A09-1241-A626-C3D712146390}" dt="2021-10-10T18:34:47.121" v="899"/>
          <ac:spMkLst>
            <pc:docMk/>
            <pc:sldMk cId="2639729957" sldId="265"/>
            <ac:spMk id="15" creationId="{24EA74D5-B7FF-E243-91A7-C595F125A8FB}"/>
          </ac:spMkLst>
        </pc:spChg>
        <pc:spChg chg="mod">
          <ac:chgData name="Chen Zhaodong" userId="214136a54c8fdbad" providerId="LiveId" clId="{4A7FFDE5-2A09-1241-A626-C3D712146390}" dt="2021-10-10T18:34:47.121" v="899"/>
          <ac:spMkLst>
            <pc:docMk/>
            <pc:sldMk cId="2639729957" sldId="265"/>
            <ac:spMk id="16" creationId="{9DD1264F-3D54-D844-A896-FC22A45808FF}"/>
          </ac:spMkLst>
        </pc:spChg>
        <pc:spChg chg="mod">
          <ac:chgData name="Chen Zhaodong" userId="214136a54c8fdbad" providerId="LiveId" clId="{4A7FFDE5-2A09-1241-A626-C3D712146390}" dt="2021-10-10T18:34:47.121" v="899"/>
          <ac:spMkLst>
            <pc:docMk/>
            <pc:sldMk cId="2639729957" sldId="265"/>
            <ac:spMk id="17" creationId="{2F80C463-0A55-3A4C-BA7C-EE11E0EEAC7F}"/>
          </ac:spMkLst>
        </pc:spChg>
        <pc:spChg chg="mod">
          <ac:chgData name="Chen Zhaodong" userId="214136a54c8fdbad" providerId="LiveId" clId="{4A7FFDE5-2A09-1241-A626-C3D712146390}" dt="2021-10-10T18:34:47.121" v="899"/>
          <ac:spMkLst>
            <pc:docMk/>
            <pc:sldMk cId="2639729957" sldId="265"/>
            <ac:spMk id="18" creationId="{5BE9FC5D-C988-C848-A460-36DE0D17F257}"/>
          </ac:spMkLst>
        </pc:spChg>
        <pc:spChg chg="mod">
          <ac:chgData name="Chen Zhaodong" userId="214136a54c8fdbad" providerId="LiveId" clId="{4A7FFDE5-2A09-1241-A626-C3D712146390}" dt="2021-10-10T18:34:47.121" v="899"/>
          <ac:spMkLst>
            <pc:docMk/>
            <pc:sldMk cId="2639729957" sldId="265"/>
            <ac:spMk id="19" creationId="{D8B3609E-53DD-FA44-88D9-04E107DCD1F2}"/>
          </ac:spMkLst>
        </pc:spChg>
        <pc:spChg chg="mod">
          <ac:chgData name="Chen Zhaodong" userId="214136a54c8fdbad" providerId="LiveId" clId="{4A7FFDE5-2A09-1241-A626-C3D712146390}" dt="2021-10-10T18:34:47.121" v="899"/>
          <ac:spMkLst>
            <pc:docMk/>
            <pc:sldMk cId="2639729957" sldId="265"/>
            <ac:spMk id="20" creationId="{8FACF106-94C6-B340-842E-7FFCA1D89880}"/>
          </ac:spMkLst>
        </pc:spChg>
        <pc:spChg chg="mod">
          <ac:chgData name="Chen Zhaodong" userId="214136a54c8fdbad" providerId="LiveId" clId="{4A7FFDE5-2A09-1241-A626-C3D712146390}" dt="2021-10-10T18:34:47.121" v="899"/>
          <ac:spMkLst>
            <pc:docMk/>
            <pc:sldMk cId="2639729957" sldId="265"/>
            <ac:spMk id="21" creationId="{BFAF2F72-B6CD-724C-A9F8-230F55BB00D4}"/>
          </ac:spMkLst>
        </pc:spChg>
        <pc:spChg chg="mod">
          <ac:chgData name="Chen Zhaodong" userId="214136a54c8fdbad" providerId="LiveId" clId="{4A7FFDE5-2A09-1241-A626-C3D712146390}" dt="2021-10-10T18:34:47.121" v="899"/>
          <ac:spMkLst>
            <pc:docMk/>
            <pc:sldMk cId="2639729957" sldId="265"/>
            <ac:spMk id="22" creationId="{4B2BBDEF-07F5-074C-B5C9-239149DF237A}"/>
          </ac:spMkLst>
        </pc:spChg>
        <pc:spChg chg="mod">
          <ac:chgData name="Chen Zhaodong" userId="214136a54c8fdbad" providerId="LiveId" clId="{4A7FFDE5-2A09-1241-A626-C3D712146390}" dt="2021-10-10T18:34:47.121" v="899"/>
          <ac:spMkLst>
            <pc:docMk/>
            <pc:sldMk cId="2639729957" sldId="265"/>
            <ac:spMk id="23" creationId="{3A690420-DD7F-9A48-8823-C0A85D3F1E05}"/>
          </ac:spMkLst>
        </pc:spChg>
        <pc:spChg chg="mod">
          <ac:chgData name="Chen Zhaodong" userId="214136a54c8fdbad" providerId="LiveId" clId="{4A7FFDE5-2A09-1241-A626-C3D712146390}" dt="2021-10-10T18:34:47.121" v="899"/>
          <ac:spMkLst>
            <pc:docMk/>
            <pc:sldMk cId="2639729957" sldId="265"/>
            <ac:spMk id="24" creationId="{4DA92F1C-68C9-0B4F-AA2D-834C6CDAA3AA}"/>
          </ac:spMkLst>
        </pc:spChg>
        <pc:spChg chg="mod">
          <ac:chgData name="Chen Zhaodong" userId="214136a54c8fdbad" providerId="LiveId" clId="{4A7FFDE5-2A09-1241-A626-C3D712146390}" dt="2021-10-10T18:34:47.121" v="899"/>
          <ac:spMkLst>
            <pc:docMk/>
            <pc:sldMk cId="2639729957" sldId="265"/>
            <ac:spMk id="25" creationId="{3148AE11-9A5F-0B44-AF89-3743E8AEACEB}"/>
          </ac:spMkLst>
        </pc:spChg>
        <pc:spChg chg="mod">
          <ac:chgData name="Chen Zhaodong" userId="214136a54c8fdbad" providerId="LiveId" clId="{4A7FFDE5-2A09-1241-A626-C3D712146390}" dt="2021-10-10T18:34:47.121" v="899"/>
          <ac:spMkLst>
            <pc:docMk/>
            <pc:sldMk cId="2639729957" sldId="265"/>
            <ac:spMk id="26" creationId="{1B68108F-82BD-F240-9DAA-D447348CBE06}"/>
          </ac:spMkLst>
        </pc:spChg>
        <pc:spChg chg="mod">
          <ac:chgData name="Chen Zhaodong" userId="214136a54c8fdbad" providerId="LiveId" clId="{4A7FFDE5-2A09-1241-A626-C3D712146390}" dt="2021-10-10T18:34:47.121" v="899"/>
          <ac:spMkLst>
            <pc:docMk/>
            <pc:sldMk cId="2639729957" sldId="265"/>
            <ac:spMk id="27" creationId="{3DF0BF47-FE29-D747-92ED-E5B2221E0205}"/>
          </ac:spMkLst>
        </pc:spChg>
        <pc:spChg chg="mod">
          <ac:chgData name="Chen Zhaodong" userId="214136a54c8fdbad" providerId="LiveId" clId="{4A7FFDE5-2A09-1241-A626-C3D712146390}" dt="2021-10-10T18:34:47.121" v="899"/>
          <ac:spMkLst>
            <pc:docMk/>
            <pc:sldMk cId="2639729957" sldId="265"/>
            <ac:spMk id="28" creationId="{5306097C-BBA5-2F41-BF8F-BD038CE815CE}"/>
          </ac:spMkLst>
        </pc:spChg>
        <pc:spChg chg="mod">
          <ac:chgData name="Chen Zhaodong" userId="214136a54c8fdbad" providerId="LiveId" clId="{4A7FFDE5-2A09-1241-A626-C3D712146390}" dt="2021-10-10T18:35:51.204" v="903"/>
          <ac:spMkLst>
            <pc:docMk/>
            <pc:sldMk cId="2639729957" sldId="265"/>
            <ac:spMk id="35" creationId="{769C8CCB-B4A8-DA45-8ADA-3E9360763438}"/>
          </ac:spMkLst>
        </pc:spChg>
        <pc:spChg chg="mod">
          <ac:chgData name="Chen Zhaodong" userId="214136a54c8fdbad" providerId="LiveId" clId="{4A7FFDE5-2A09-1241-A626-C3D712146390}" dt="2021-10-10T18:35:51.204" v="903"/>
          <ac:spMkLst>
            <pc:docMk/>
            <pc:sldMk cId="2639729957" sldId="265"/>
            <ac:spMk id="36" creationId="{B3A2EFCB-C434-EF49-BF82-948465022A26}"/>
          </ac:spMkLst>
        </pc:spChg>
        <pc:spChg chg="mod">
          <ac:chgData name="Chen Zhaodong" userId="214136a54c8fdbad" providerId="LiveId" clId="{4A7FFDE5-2A09-1241-A626-C3D712146390}" dt="2021-10-10T18:35:51.204" v="903"/>
          <ac:spMkLst>
            <pc:docMk/>
            <pc:sldMk cId="2639729957" sldId="265"/>
            <ac:spMk id="37" creationId="{20277CCB-5127-2544-AE54-6791AB93DB00}"/>
          </ac:spMkLst>
        </pc:spChg>
        <pc:spChg chg="mod">
          <ac:chgData name="Chen Zhaodong" userId="214136a54c8fdbad" providerId="LiveId" clId="{4A7FFDE5-2A09-1241-A626-C3D712146390}" dt="2021-10-10T18:35:51.204" v="903"/>
          <ac:spMkLst>
            <pc:docMk/>
            <pc:sldMk cId="2639729957" sldId="265"/>
            <ac:spMk id="38" creationId="{3EF45240-A376-E644-81B4-EA5448303706}"/>
          </ac:spMkLst>
        </pc:spChg>
        <pc:spChg chg="mod">
          <ac:chgData name="Chen Zhaodong" userId="214136a54c8fdbad" providerId="LiveId" clId="{4A7FFDE5-2A09-1241-A626-C3D712146390}" dt="2021-10-10T18:35:51.204" v="903"/>
          <ac:spMkLst>
            <pc:docMk/>
            <pc:sldMk cId="2639729957" sldId="265"/>
            <ac:spMk id="39" creationId="{DA435C1A-25D8-7546-8811-AF5C81CFC71A}"/>
          </ac:spMkLst>
        </pc:spChg>
        <pc:spChg chg="mod">
          <ac:chgData name="Chen Zhaodong" userId="214136a54c8fdbad" providerId="LiveId" clId="{4A7FFDE5-2A09-1241-A626-C3D712146390}" dt="2021-10-10T18:35:51.204" v="903"/>
          <ac:spMkLst>
            <pc:docMk/>
            <pc:sldMk cId="2639729957" sldId="265"/>
            <ac:spMk id="40" creationId="{08956D61-DB09-3E4E-9CE5-A02710F6EA82}"/>
          </ac:spMkLst>
        </pc:spChg>
        <pc:spChg chg="mod">
          <ac:chgData name="Chen Zhaodong" userId="214136a54c8fdbad" providerId="LiveId" clId="{4A7FFDE5-2A09-1241-A626-C3D712146390}" dt="2021-10-10T18:35:51.204" v="903"/>
          <ac:spMkLst>
            <pc:docMk/>
            <pc:sldMk cId="2639729957" sldId="265"/>
            <ac:spMk id="41" creationId="{B45BE393-EB19-884C-9EF5-C27E5279A378}"/>
          </ac:spMkLst>
        </pc:spChg>
        <pc:spChg chg="mod">
          <ac:chgData name="Chen Zhaodong" userId="214136a54c8fdbad" providerId="LiveId" clId="{4A7FFDE5-2A09-1241-A626-C3D712146390}" dt="2021-10-10T18:35:51.204" v="903"/>
          <ac:spMkLst>
            <pc:docMk/>
            <pc:sldMk cId="2639729957" sldId="265"/>
            <ac:spMk id="42" creationId="{88380C78-5497-9D45-B0D2-9F5C4C1C6FC6}"/>
          </ac:spMkLst>
        </pc:spChg>
        <pc:spChg chg="mod">
          <ac:chgData name="Chen Zhaodong" userId="214136a54c8fdbad" providerId="LiveId" clId="{4A7FFDE5-2A09-1241-A626-C3D712146390}" dt="2021-10-10T18:35:51.204" v="903"/>
          <ac:spMkLst>
            <pc:docMk/>
            <pc:sldMk cId="2639729957" sldId="265"/>
            <ac:spMk id="43" creationId="{3DFADA86-1868-7F4A-A6BC-9DBF49163D27}"/>
          </ac:spMkLst>
        </pc:spChg>
        <pc:spChg chg="mod">
          <ac:chgData name="Chen Zhaodong" userId="214136a54c8fdbad" providerId="LiveId" clId="{4A7FFDE5-2A09-1241-A626-C3D712146390}" dt="2021-10-10T18:35:51.204" v="903"/>
          <ac:spMkLst>
            <pc:docMk/>
            <pc:sldMk cId="2639729957" sldId="265"/>
            <ac:spMk id="44" creationId="{AC38D16D-D07A-C346-B79B-8F6CC6D73526}"/>
          </ac:spMkLst>
        </pc:spChg>
        <pc:spChg chg="mod">
          <ac:chgData name="Chen Zhaodong" userId="214136a54c8fdbad" providerId="LiveId" clId="{4A7FFDE5-2A09-1241-A626-C3D712146390}" dt="2021-10-10T18:35:51.204" v="903"/>
          <ac:spMkLst>
            <pc:docMk/>
            <pc:sldMk cId="2639729957" sldId="265"/>
            <ac:spMk id="45" creationId="{9C8FB93C-60A9-8241-B8E2-D50016A309AA}"/>
          </ac:spMkLst>
        </pc:spChg>
        <pc:spChg chg="mod">
          <ac:chgData name="Chen Zhaodong" userId="214136a54c8fdbad" providerId="LiveId" clId="{4A7FFDE5-2A09-1241-A626-C3D712146390}" dt="2021-10-10T18:35:51.204" v="903"/>
          <ac:spMkLst>
            <pc:docMk/>
            <pc:sldMk cId="2639729957" sldId="265"/>
            <ac:spMk id="46" creationId="{2ABA3E65-8B10-954A-A3FC-C85F9C43B079}"/>
          </ac:spMkLst>
        </pc:spChg>
        <pc:spChg chg="mod">
          <ac:chgData name="Chen Zhaodong" userId="214136a54c8fdbad" providerId="LiveId" clId="{4A7FFDE5-2A09-1241-A626-C3D712146390}" dt="2021-10-10T18:35:51.204" v="903"/>
          <ac:spMkLst>
            <pc:docMk/>
            <pc:sldMk cId="2639729957" sldId="265"/>
            <ac:spMk id="47" creationId="{DC3A58DB-A135-A141-A249-EFE113113C5D}"/>
          </ac:spMkLst>
        </pc:spChg>
        <pc:spChg chg="mod">
          <ac:chgData name="Chen Zhaodong" userId="214136a54c8fdbad" providerId="LiveId" clId="{4A7FFDE5-2A09-1241-A626-C3D712146390}" dt="2021-10-10T18:35:51.204" v="903"/>
          <ac:spMkLst>
            <pc:docMk/>
            <pc:sldMk cId="2639729957" sldId="265"/>
            <ac:spMk id="48" creationId="{103AD160-5AA3-994A-A1B9-0D54A6E404BF}"/>
          </ac:spMkLst>
        </pc:spChg>
        <pc:spChg chg="mod">
          <ac:chgData name="Chen Zhaodong" userId="214136a54c8fdbad" providerId="LiveId" clId="{4A7FFDE5-2A09-1241-A626-C3D712146390}" dt="2021-10-10T18:35:51.204" v="903"/>
          <ac:spMkLst>
            <pc:docMk/>
            <pc:sldMk cId="2639729957" sldId="265"/>
            <ac:spMk id="50" creationId="{A270D77B-977F-0F49-BC8B-AFFC1E9B8BD2}"/>
          </ac:spMkLst>
        </pc:spChg>
        <pc:spChg chg="mod">
          <ac:chgData name="Chen Zhaodong" userId="214136a54c8fdbad" providerId="LiveId" clId="{4A7FFDE5-2A09-1241-A626-C3D712146390}" dt="2021-10-10T18:35:51.204" v="903"/>
          <ac:spMkLst>
            <pc:docMk/>
            <pc:sldMk cId="2639729957" sldId="265"/>
            <ac:spMk id="51" creationId="{FCD93168-40D7-4147-9D00-21888D4D5B9B}"/>
          </ac:spMkLst>
        </pc:spChg>
        <pc:spChg chg="mod">
          <ac:chgData name="Chen Zhaodong" userId="214136a54c8fdbad" providerId="LiveId" clId="{4A7FFDE5-2A09-1241-A626-C3D712146390}" dt="2021-10-10T18:35:51.204" v="903"/>
          <ac:spMkLst>
            <pc:docMk/>
            <pc:sldMk cId="2639729957" sldId="265"/>
            <ac:spMk id="52" creationId="{6E9D5052-955C-6248-AB73-3046B7BB3F3C}"/>
          </ac:spMkLst>
        </pc:spChg>
        <pc:spChg chg="mod">
          <ac:chgData name="Chen Zhaodong" userId="214136a54c8fdbad" providerId="LiveId" clId="{4A7FFDE5-2A09-1241-A626-C3D712146390}" dt="2021-10-10T18:35:51.204" v="903"/>
          <ac:spMkLst>
            <pc:docMk/>
            <pc:sldMk cId="2639729957" sldId="265"/>
            <ac:spMk id="53" creationId="{E6B4E188-C79D-7E48-A8DC-880596C6191F}"/>
          </ac:spMkLst>
        </pc:spChg>
        <pc:spChg chg="mod">
          <ac:chgData name="Chen Zhaodong" userId="214136a54c8fdbad" providerId="LiveId" clId="{4A7FFDE5-2A09-1241-A626-C3D712146390}" dt="2021-10-10T18:35:51.204" v="903"/>
          <ac:spMkLst>
            <pc:docMk/>
            <pc:sldMk cId="2639729957" sldId="265"/>
            <ac:spMk id="54" creationId="{4DD7CF5D-4029-C543-B6E7-497E0D8780B4}"/>
          </ac:spMkLst>
        </pc:spChg>
        <pc:spChg chg="mod">
          <ac:chgData name="Chen Zhaodong" userId="214136a54c8fdbad" providerId="LiveId" clId="{4A7FFDE5-2A09-1241-A626-C3D712146390}" dt="2021-10-10T18:35:51.204" v="903"/>
          <ac:spMkLst>
            <pc:docMk/>
            <pc:sldMk cId="2639729957" sldId="265"/>
            <ac:spMk id="55" creationId="{2151B945-9AD8-0C4F-8209-1C9C045B639A}"/>
          </ac:spMkLst>
        </pc:spChg>
        <pc:spChg chg="mod">
          <ac:chgData name="Chen Zhaodong" userId="214136a54c8fdbad" providerId="LiveId" clId="{4A7FFDE5-2A09-1241-A626-C3D712146390}" dt="2021-10-10T18:35:51.204" v="903"/>
          <ac:spMkLst>
            <pc:docMk/>
            <pc:sldMk cId="2639729957" sldId="265"/>
            <ac:spMk id="56" creationId="{836CE91F-F5F9-CF44-A501-F7B3B514B3B3}"/>
          </ac:spMkLst>
        </pc:spChg>
        <pc:spChg chg="mod">
          <ac:chgData name="Chen Zhaodong" userId="214136a54c8fdbad" providerId="LiveId" clId="{4A7FFDE5-2A09-1241-A626-C3D712146390}" dt="2021-10-10T18:35:51.204" v="903"/>
          <ac:spMkLst>
            <pc:docMk/>
            <pc:sldMk cId="2639729957" sldId="265"/>
            <ac:spMk id="57" creationId="{4013F3F0-97E3-8649-AE21-5F4DF9A03603}"/>
          </ac:spMkLst>
        </pc:spChg>
        <pc:spChg chg="mod">
          <ac:chgData name="Chen Zhaodong" userId="214136a54c8fdbad" providerId="LiveId" clId="{4A7FFDE5-2A09-1241-A626-C3D712146390}" dt="2021-10-10T18:35:51.204" v="903"/>
          <ac:spMkLst>
            <pc:docMk/>
            <pc:sldMk cId="2639729957" sldId="265"/>
            <ac:spMk id="58" creationId="{C560D3FD-80B4-0F41-A8FC-8D18DC00F9DA}"/>
          </ac:spMkLst>
        </pc:spChg>
        <pc:spChg chg="mod">
          <ac:chgData name="Chen Zhaodong" userId="214136a54c8fdbad" providerId="LiveId" clId="{4A7FFDE5-2A09-1241-A626-C3D712146390}" dt="2021-10-10T18:35:51.204" v="903"/>
          <ac:spMkLst>
            <pc:docMk/>
            <pc:sldMk cId="2639729957" sldId="265"/>
            <ac:spMk id="59" creationId="{600F43AC-DD75-0245-81CE-5DC7281A14AC}"/>
          </ac:spMkLst>
        </pc:spChg>
        <pc:spChg chg="mod">
          <ac:chgData name="Chen Zhaodong" userId="214136a54c8fdbad" providerId="LiveId" clId="{4A7FFDE5-2A09-1241-A626-C3D712146390}" dt="2021-10-10T18:35:51.204" v="903"/>
          <ac:spMkLst>
            <pc:docMk/>
            <pc:sldMk cId="2639729957" sldId="265"/>
            <ac:spMk id="60" creationId="{02899C5B-80CE-3840-81F6-1A571285CCD2}"/>
          </ac:spMkLst>
        </pc:spChg>
        <pc:spChg chg="mod">
          <ac:chgData name="Chen Zhaodong" userId="214136a54c8fdbad" providerId="LiveId" clId="{4A7FFDE5-2A09-1241-A626-C3D712146390}" dt="2021-10-10T18:35:51.204" v="903"/>
          <ac:spMkLst>
            <pc:docMk/>
            <pc:sldMk cId="2639729957" sldId="265"/>
            <ac:spMk id="61" creationId="{CFE91A66-D930-FE4E-832E-833D8E0FBB92}"/>
          </ac:spMkLst>
        </pc:spChg>
        <pc:spChg chg="mod">
          <ac:chgData name="Chen Zhaodong" userId="214136a54c8fdbad" providerId="LiveId" clId="{4A7FFDE5-2A09-1241-A626-C3D712146390}" dt="2021-10-10T18:35:51.204" v="903"/>
          <ac:spMkLst>
            <pc:docMk/>
            <pc:sldMk cId="2639729957" sldId="265"/>
            <ac:spMk id="63" creationId="{49638292-DF1C-3248-B275-CCC7069CD273}"/>
          </ac:spMkLst>
        </pc:spChg>
        <pc:spChg chg="mod">
          <ac:chgData name="Chen Zhaodong" userId="214136a54c8fdbad" providerId="LiveId" clId="{4A7FFDE5-2A09-1241-A626-C3D712146390}" dt="2021-10-10T18:35:51.204" v="903"/>
          <ac:spMkLst>
            <pc:docMk/>
            <pc:sldMk cId="2639729957" sldId="265"/>
            <ac:spMk id="64" creationId="{908C0532-C893-B045-8AF5-32DD8F852BF8}"/>
          </ac:spMkLst>
        </pc:spChg>
        <pc:spChg chg="mod">
          <ac:chgData name="Chen Zhaodong" userId="214136a54c8fdbad" providerId="LiveId" clId="{4A7FFDE5-2A09-1241-A626-C3D712146390}" dt="2021-10-10T18:35:51.204" v="903"/>
          <ac:spMkLst>
            <pc:docMk/>
            <pc:sldMk cId="2639729957" sldId="265"/>
            <ac:spMk id="65" creationId="{6948571B-D4D1-4749-B24F-F5E123989C27}"/>
          </ac:spMkLst>
        </pc:spChg>
        <pc:spChg chg="add del mod">
          <ac:chgData name="Chen Zhaodong" userId="214136a54c8fdbad" providerId="LiveId" clId="{4A7FFDE5-2A09-1241-A626-C3D712146390}" dt="2021-10-10T19:44:36.087" v="1031" actId="478"/>
          <ac:spMkLst>
            <pc:docMk/>
            <pc:sldMk cId="2639729957" sldId="265"/>
            <ac:spMk id="66" creationId="{84F8C8F0-86E9-6749-874D-9791D1E21DC4}"/>
          </ac:spMkLst>
        </pc:spChg>
        <pc:spChg chg="add mod topLvl">
          <ac:chgData name="Chen Zhaodong" userId="214136a54c8fdbad" providerId="LiveId" clId="{4A7FFDE5-2A09-1241-A626-C3D712146390}" dt="2021-10-10T19:55:39.828" v="1151" actId="1076"/>
          <ac:spMkLst>
            <pc:docMk/>
            <pc:sldMk cId="2639729957" sldId="265"/>
            <ac:spMk id="67" creationId="{42B726DA-99AC-0D43-94CC-AB6060544150}"/>
          </ac:spMkLst>
        </pc:spChg>
        <pc:spChg chg="add mod topLvl">
          <ac:chgData name="Chen Zhaodong" userId="214136a54c8fdbad" providerId="LiveId" clId="{4A7FFDE5-2A09-1241-A626-C3D712146390}" dt="2021-10-10T19:55:39.828" v="1151" actId="1076"/>
          <ac:spMkLst>
            <pc:docMk/>
            <pc:sldMk cId="2639729957" sldId="265"/>
            <ac:spMk id="68" creationId="{C391D150-EF7C-984D-ADB6-84524E5CCBD6}"/>
          </ac:spMkLst>
        </pc:spChg>
        <pc:spChg chg="add mod topLvl">
          <ac:chgData name="Chen Zhaodong" userId="214136a54c8fdbad" providerId="LiveId" clId="{4A7FFDE5-2A09-1241-A626-C3D712146390}" dt="2021-10-10T19:55:39.828" v="1151" actId="1076"/>
          <ac:spMkLst>
            <pc:docMk/>
            <pc:sldMk cId="2639729957" sldId="265"/>
            <ac:spMk id="69" creationId="{341DA95C-64D4-2545-8403-3DF4DABA11F5}"/>
          </ac:spMkLst>
        </pc:spChg>
        <pc:spChg chg="add mod topLvl">
          <ac:chgData name="Chen Zhaodong" userId="214136a54c8fdbad" providerId="LiveId" clId="{4A7FFDE5-2A09-1241-A626-C3D712146390}" dt="2021-10-10T19:55:39.828" v="1151" actId="1076"/>
          <ac:spMkLst>
            <pc:docMk/>
            <pc:sldMk cId="2639729957" sldId="265"/>
            <ac:spMk id="70" creationId="{AAD75A5F-C390-CC4A-AB6B-A0780D4F452E}"/>
          </ac:spMkLst>
        </pc:spChg>
        <pc:spChg chg="add mod topLvl">
          <ac:chgData name="Chen Zhaodong" userId="214136a54c8fdbad" providerId="LiveId" clId="{4A7FFDE5-2A09-1241-A626-C3D712146390}" dt="2021-10-10T19:55:39.828" v="1151" actId="1076"/>
          <ac:spMkLst>
            <pc:docMk/>
            <pc:sldMk cId="2639729957" sldId="265"/>
            <ac:spMk id="71" creationId="{25A5BED7-A247-EE47-9F2E-B06A179F41F5}"/>
          </ac:spMkLst>
        </pc:spChg>
        <pc:spChg chg="add mod topLvl">
          <ac:chgData name="Chen Zhaodong" userId="214136a54c8fdbad" providerId="LiveId" clId="{4A7FFDE5-2A09-1241-A626-C3D712146390}" dt="2021-10-10T19:55:39.828" v="1151" actId="1076"/>
          <ac:spMkLst>
            <pc:docMk/>
            <pc:sldMk cId="2639729957" sldId="265"/>
            <ac:spMk id="72" creationId="{4ABB4406-BA68-984D-8F71-C96F53B5A5F3}"/>
          </ac:spMkLst>
        </pc:spChg>
        <pc:spChg chg="add mod topLvl">
          <ac:chgData name="Chen Zhaodong" userId="214136a54c8fdbad" providerId="LiveId" clId="{4A7FFDE5-2A09-1241-A626-C3D712146390}" dt="2021-10-10T19:55:39.828" v="1151" actId="1076"/>
          <ac:spMkLst>
            <pc:docMk/>
            <pc:sldMk cId="2639729957" sldId="265"/>
            <ac:spMk id="73" creationId="{69484A9A-4722-A348-9F9A-3724FB7F93D9}"/>
          </ac:spMkLst>
        </pc:spChg>
        <pc:spChg chg="add mod topLvl">
          <ac:chgData name="Chen Zhaodong" userId="214136a54c8fdbad" providerId="LiveId" clId="{4A7FFDE5-2A09-1241-A626-C3D712146390}" dt="2021-10-10T19:55:39.828" v="1151" actId="1076"/>
          <ac:spMkLst>
            <pc:docMk/>
            <pc:sldMk cId="2639729957" sldId="265"/>
            <ac:spMk id="74" creationId="{48B66369-5CD7-0D42-8932-658136F7B978}"/>
          </ac:spMkLst>
        </pc:spChg>
        <pc:spChg chg="add del mod">
          <ac:chgData name="Chen Zhaodong" userId="214136a54c8fdbad" providerId="LiveId" clId="{4A7FFDE5-2A09-1241-A626-C3D712146390}" dt="2021-10-10T19:48:49.312" v="1056"/>
          <ac:spMkLst>
            <pc:docMk/>
            <pc:sldMk cId="2639729957" sldId="265"/>
            <ac:spMk id="76" creationId="{CF5589A5-AB6A-CE40-9EBF-5BB0EEDEE879}"/>
          </ac:spMkLst>
        </pc:spChg>
        <pc:spChg chg="add del mod">
          <ac:chgData name="Chen Zhaodong" userId="214136a54c8fdbad" providerId="LiveId" clId="{4A7FFDE5-2A09-1241-A626-C3D712146390}" dt="2021-10-10T19:48:49.312" v="1056"/>
          <ac:spMkLst>
            <pc:docMk/>
            <pc:sldMk cId="2639729957" sldId="265"/>
            <ac:spMk id="77" creationId="{929870FE-0228-6B4A-A942-8CD2DA91E01A}"/>
          </ac:spMkLst>
        </pc:spChg>
        <pc:spChg chg="add del mod">
          <ac:chgData name="Chen Zhaodong" userId="214136a54c8fdbad" providerId="LiveId" clId="{4A7FFDE5-2A09-1241-A626-C3D712146390}" dt="2021-10-10T19:48:49.312" v="1056"/>
          <ac:spMkLst>
            <pc:docMk/>
            <pc:sldMk cId="2639729957" sldId="265"/>
            <ac:spMk id="78" creationId="{14B5E5F8-DC31-064A-9541-DB63B9A5C95F}"/>
          </ac:spMkLst>
        </pc:spChg>
        <pc:spChg chg="add del mod">
          <ac:chgData name="Chen Zhaodong" userId="214136a54c8fdbad" providerId="LiveId" clId="{4A7FFDE5-2A09-1241-A626-C3D712146390}" dt="2021-10-10T19:48:49.312" v="1056"/>
          <ac:spMkLst>
            <pc:docMk/>
            <pc:sldMk cId="2639729957" sldId="265"/>
            <ac:spMk id="79" creationId="{086203BD-9315-ED43-BF87-32D585ED2631}"/>
          </ac:spMkLst>
        </pc:spChg>
        <pc:spChg chg="add del mod topLvl">
          <ac:chgData name="Chen Zhaodong" userId="214136a54c8fdbad" providerId="LiveId" clId="{4A7FFDE5-2A09-1241-A626-C3D712146390}" dt="2021-10-10T19:49:58.068" v="1071" actId="478"/>
          <ac:spMkLst>
            <pc:docMk/>
            <pc:sldMk cId="2639729957" sldId="265"/>
            <ac:spMk id="80" creationId="{8A551E5B-06E4-CA42-9BFC-E7CF1C8FC5E9}"/>
          </ac:spMkLst>
        </pc:spChg>
        <pc:spChg chg="add del mod topLvl">
          <ac:chgData name="Chen Zhaodong" userId="214136a54c8fdbad" providerId="LiveId" clId="{4A7FFDE5-2A09-1241-A626-C3D712146390}" dt="2021-10-10T19:49:58.068" v="1071" actId="478"/>
          <ac:spMkLst>
            <pc:docMk/>
            <pc:sldMk cId="2639729957" sldId="265"/>
            <ac:spMk id="81" creationId="{97F75D26-7F75-0343-A104-048DF88267FD}"/>
          </ac:spMkLst>
        </pc:spChg>
        <pc:spChg chg="add del mod topLvl">
          <ac:chgData name="Chen Zhaodong" userId="214136a54c8fdbad" providerId="LiveId" clId="{4A7FFDE5-2A09-1241-A626-C3D712146390}" dt="2021-10-10T19:49:58.068" v="1071" actId="478"/>
          <ac:spMkLst>
            <pc:docMk/>
            <pc:sldMk cId="2639729957" sldId="265"/>
            <ac:spMk id="82" creationId="{8847A4B9-2EC7-A34F-8F16-6C47382010F7}"/>
          </ac:spMkLst>
        </pc:spChg>
        <pc:spChg chg="add del mod topLvl">
          <ac:chgData name="Chen Zhaodong" userId="214136a54c8fdbad" providerId="LiveId" clId="{4A7FFDE5-2A09-1241-A626-C3D712146390}" dt="2021-10-10T19:49:58.068" v="1071" actId="478"/>
          <ac:spMkLst>
            <pc:docMk/>
            <pc:sldMk cId="2639729957" sldId="265"/>
            <ac:spMk id="83" creationId="{D512FC94-76E9-0D4D-A726-C2FFE49822BC}"/>
          </ac:spMkLst>
        </pc:spChg>
        <pc:spChg chg="add del mod topLvl">
          <ac:chgData name="Chen Zhaodong" userId="214136a54c8fdbad" providerId="LiveId" clId="{4A7FFDE5-2A09-1241-A626-C3D712146390}" dt="2021-10-10T19:49:58.068" v="1071" actId="478"/>
          <ac:spMkLst>
            <pc:docMk/>
            <pc:sldMk cId="2639729957" sldId="265"/>
            <ac:spMk id="84" creationId="{5B60BAAD-DFC9-034E-99D6-97CE29507525}"/>
          </ac:spMkLst>
        </pc:spChg>
        <pc:spChg chg="add del mod topLvl">
          <ac:chgData name="Chen Zhaodong" userId="214136a54c8fdbad" providerId="LiveId" clId="{4A7FFDE5-2A09-1241-A626-C3D712146390}" dt="2021-10-10T19:49:58.068" v="1071" actId="478"/>
          <ac:spMkLst>
            <pc:docMk/>
            <pc:sldMk cId="2639729957" sldId="265"/>
            <ac:spMk id="85" creationId="{C304C75C-7956-7F4A-BC6E-342F1C54AD4C}"/>
          </ac:spMkLst>
        </pc:spChg>
        <pc:spChg chg="add del mod topLvl">
          <ac:chgData name="Chen Zhaodong" userId="214136a54c8fdbad" providerId="LiveId" clId="{4A7FFDE5-2A09-1241-A626-C3D712146390}" dt="2021-10-10T19:49:58.068" v="1071" actId="478"/>
          <ac:spMkLst>
            <pc:docMk/>
            <pc:sldMk cId="2639729957" sldId="265"/>
            <ac:spMk id="86" creationId="{6CCA89B6-0C61-FC4E-9FAC-521E5B56E85C}"/>
          </ac:spMkLst>
        </pc:spChg>
        <pc:spChg chg="add del mod topLvl">
          <ac:chgData name="Chen Zhaodong" userId="214136a54c8fdbad" providerId="LiveId" clId="{4A7FFDE5-2A09-1241-A626-C3D712146390}" dt="2021-10-10T19:49:58.068" v="1071" actId="478"/>
          <ac:spMkLst>
            <pc:docMk/>
            <pc:sldMk cId="2639729957" sldId="265"/>
            <ac:spMk id="87" creationId="{FB105CBB-7813-8145-B9EC-26D5957EC8C0}"/>
          </ac:spMkLst>
        </pc:spChg>
        <pc:spChg chg="add del mod">
          <ac:chgData name="Chen Zhaodong" userId="214136a54c8fdbad" providerId="LiveId" clId="{4A7FFDE5-2A09-1241-A626-C3D712146390}" dt="2021-10-10T19:53:18.333" v="1122" actId="478"/>
          <ac:spMkLst>
            <pc:docMk/>
            <pc:sldMk cId="2639729957" sldId="265"/>
            <ac:spMk id="89" creationId="{2555CB33-9CF0-B84C-B302-0091ABCB91F7}"/>
          </ac:spMkLst>
        </pc:spChg>
        <pc:spChg chg="add del mod">
          <ac:chgData name="Chen Zhaodong" userId="214136a54c8fdbad" providerId="LiveId" clId="{4A7FFDE5-2A09-1241-A626-C3D712146390}" dt="2021-10-10T19:53:18.333" v="1122" actId="478"/>
          <ac:spMkLst>
            <pc:docMk/>
            <pc:sldMk cId="2639729957" sldId="265"/>
            <ac:spMk id="90" creationId="{72DB5AC4-036C-5347-B209-F2F2C568BC97}"/>
          </ac:spMkLst>
        </pc:spChg>
        <pc:spChg chg="add del mod">
          <ac:chgData name="Chen Zhaodong" userId="214136a54c8fdbad" providerId="LiveId" clId="{4A7FFDE5-2A09-1241-A626-C3D712146390}" dt="2021-10-10T19:53:18.333" v="1122" actId="478"/>
          <ac:spMkLst>
            <pc:docMk/>
            <pc:sldMk cId="2639729957" sldId="265"/>
            <ac:spMk id="91" creationId="{D5C7DF86-4663-6148-BF8B-C2CD121D7E28}"/>
          </ac:spMkLst>
        </pc:spChg>
        <pc:spChg chg="add del mod">
          <ac:chgData name="Chen Zhaodong" userId="214136a54c8fdbad" providerId="LiveId" clId="{4A7FFDE5-2A09-1241-A626-C3D712146390}" dt="2021-10-10T19:53:18.333" v="1122" actId="478"/>
          <ac:spMkLst>
            <pc:docMk/>
            <pc:sldMk cId="2639729957" sldId="265"/>
            <ac:spMk id="92" creationId="{5EC04AB2-8DC9-6946-8396-E1A67703437A}"/>
          </ac:spMkLst>
        </pc:spChg>
        <pc:spChg chg="add del mod">
          <ac:chgData name="Chen Zhaodong" userId="214136a54c8fdbad" providerId="LiveId" clId="{4A7FFDE5-2A09-1241-A626-C3D712146390}" dt="2021-10-10T19:53:18.333" v="1122" actId="478"/>
          <ac:spMkLst>
            <pc:docMk/>
            <pc:sldMk cId="2639729957" sldId="265"/>
            <ac:spMk id="93" creationId="{522DBE18-1E58-4041-BE40-C1325A97BAD7}"/>
          </ac:spMkLst>
        </pc:spChg>
        <pc:spChg chg="add del mod">
          <ac:chgData name="Chen Zhaodong" userId="214136a54c8fdbad" providerId="LiveId" clId="{4A7FFDE5-2A09-1241-A626-C3D712146390}" dt="2021-10-10T19:53:18.333" v="1122" actId="478"/>
          <ac:spMkLst>
            <pc:docMk/>
            <pc:sldMk cId="2639729957" sldId="265"/>
            <ac:spMk id="94" creationId="{54840344-037A-E446-8DF4-9607FAA76EB7}"/>
          </ac:spMkLst>
        </pc:spChg>
        <pc:spChg chg="add del mod">
          <ac:chgData name="Chen Zhaodong" userId="214136a54c8fdbad" providerId="LiveId" clId="{4A7FFDE5-2A09-1241-A626-C3D712146390}" dt="2021-10-10T19:53:18.333" v="1122" actId="478"/>
          <ac:spMkLst>
            <pc:docMk/>
            <pc:sldMk cId="2639729957" sldId="265"/>
            <ac:spMk id="95" creationId="{3A3D3A73-2F3F-0B4D-90D8-1E1694BF2F80}"/>
          </ac:spMkLst>
        </pc:spChg>
        <pc:spChg chg="add del mod">
          <ac:chgData name="Chen Zhaodong" userId="214136a54c8fdbad" providerId="LiveId" clId="{4A7FFDE5-2A09-1241-A626-C3D712146390}" dt="2021-10-10T19:53:18.333" v="1122" actId="478"/>
          <ac:spMkLst>
            <pc:docMk/>
            <pc:sldMk cId="2639729957" sldId="265"/>
            <ac:spMk id="96" creationId="{E3833CF6-3381-894A-9C4B-89C43890FF65}"/>
          </ac:spMkLst>
        </pc:spChg>
        <pc:spChg chg="add mod">
          <ac:chgData name="Chen Zhaodong" userId="214136a54c8fdbad" providerId="LiveId" clId="{4A7FFDE5-2A09-1241-A626-C3D712146390}" dt="2021-10-10T19:55:39.828" v="1151" actId="1076"/>
          <ac:spMkLst>
            <pc:docMk/>
            <pc:sldMk cId="2639729957" sldId="265"/>
            <ac:spMk id="97" creationId="{5172C3D0-D08D-4F44-BDF2-3766DA68395E}"/>
          </ac:spMkLst>
        </pc:spChg>
        <pc:spChg chg="add mod">
          <ac:chgData name="Chen Zhaodong" userId="214136a54c8fdbad" providerId="LiveId" clId="{4A7FFDE5-2A09-1241-A626-C3D712146390}" dt="2021-10-10T19:55:39.828" v="1151" actId="1076"/>
          <ac:spMkLst>
            <pc:docMk/>
            <pc:sldMk cId="2639729957" sldId="265"/>
            <ac:spMk id="98" creationId="{BF44EEF7-ED33-2A44-9E1B-7E523777EBA3}"/>
          </ac:spMkLst>
        </pc:spChg>
        <pc:spChg chg="add mod">
          <ac:chgData name="Chen Zhaodong" userId="214136a54c8fdbad" providerId="LiveId" clId="{4A7FFDE5-2A09-1241-A626-C3D712146390}" dt="2021-10-10T19:55:39.828" v="1151" actId="1076"/>
          <ac:spMkLst>
            <pc:docMk/>
            <pc:sldMk cId="2639729957" sldId="265"/>
            <ac:spMk id="99" creationId="{A833698D-FC90-8D47-8501-D4485F8A50B9}"/>
          </ac:spMkLst>
        </pc:spChg>
        <pc:spChg chg="add mod">
          <ac:chgData name="Chen Zhaodong" userId="214136a54c8fdbad" providerId="LiveId" clId="{4A7FFDE5-2A09-1241-A626-C3D712146390}" dt="2021-10-10T19:55:39.828" v="1151" actId="1076"/>
          <ac:spMkLst>
            <pc:docMk/>
            <pc:sldMk cId="2639729957" sldId="265"/>
            <ac:spMk id="100" creationId="{0BD01628-A74E-8440-A8ED-56B4559EB8E8}"/>
          </ac:spMkLst>
        </pc:spChg>
        <pc:spChg chg="add mod">
          <ac:chgData name="Chen Zhaodong" userId="214136a54c8fdbad" providerId="LiveId" clId="{4A7FFDE5-2A09-1241-A626-C3D712146390}" dt="2021-10-10T19:55:39.828" v="1151" actId="1076"/>
          <ac:spMkLst>
            <pc:docMk/>
            <pc:sldMk cId="2639729957" sldId="265"/>
            <ac:spMk id="101" creationId="{6EAF5EFD-0678-9446-8971-1E054958054D}"/>
          </ac:spMkLst>
        </pc:spChg>
        <pc:spChg chg="add mod">
          <ac:chgData name="Chen Zhaodong" userId="214136a54c8fdbad" providerId="LiveId" clId="{4A7FFDE5-2A09-1241-A626-C3D712146390}" dt="2021-10-10T19:55:39.828" v="1151" actId="1076"/>
          <ac:spMkLst>
            <pc:docMk/>
            <pc:sldMk cId="2639729957" sldId="265"/>
            <ac:spMk id="102" creationId="{A846285F-86E8-1843-9155-662BE1D23EB7}"/>
          </ac:spMkLst>
        </pc:spChg>
        <pc:spChg chg="add mod">
          <ac:chgData name="Chen Zhaodong" userId="214136a54c8fdbad" providerId="LiveId" clId="{4A7FFDE5-2A09-1241-A626-C3D712146390}" dt="2021-10-10T19:55:39.828" v="1151" actId="1076"/>
          <ac:spMkLst>
            <pc:docMk/>
            <pc:sldMk cId="2639729957" sldId="265"/>
            <ac:spMk id="103" creationId="{49DF5D3A-8B14-DB41-B666-9C369CA667D0}"/>
          </ac:spMkLst>
        </pc:spChg>
        <pc:spChg chg="add mod">
          <ac:chgData name="Chen Zhaodong" userId="214136a54c8fdbad" providerId="LiveId" clId="{4A7FFDE5-2A09-1241-A626-C3D712146390}" dt="2021-10-10T19:55:39.828" v="1151" actId="1076"/>
          <ac:spMkLst>
            <pc:docMk/>
            <pc:sldMk cId="2639729957" sldId="265"/>
            <ac:spMk id="104" creationId="{177F7FCF-EA3A-7B42-B233-2D38C4D4B91E}"/>
          </ac:spMkLst>
        </pc:spChg>
        <pc:spChg chg="add mod">
          <ac:chgData name="Chen Zhaodong" userId="214136a54c8fdbad" providerId="LiveId" clId="{4A7FFDE5-2A09-1241-A626-C3D712146390}" dt="2021-10-10T19:58:14.988" v="1173" actId="552"/>
          <ac:spMkLst>
            <pc:docMk/>
            <pc:sldMk cId="2639729957" sldId="265"/>
            <ac:spMk id="105" creationId="{955BCD74-0F03-5346-AEB8-9F1A1105B277}"/>
          </ac:spMkLst>
        </pc:spChg>
        <pc:spChg chg="add mod">
          <ac:chgData name="Chen Zhaodong" userId="214136a54c8fdbad" providerId="LiveId" clId="{4A7FFDE5-2A09-1241-A626-C3D712146390}" dt="2021-10-10T19:58:14.988" v="1173" actId="552"/>
          <ac:spMkLst>
            <pc:docMk/>
            <pc:sldMk cId="2639729957" sldId="265"/>
            <ac:spMk id="106" creationId="{3BA6F879-EB89-D54D-95B7-4ACFF58983E4}"/>
          </ac:spMkLst>
        </pc:spChg>
        <pc:spChg chg="add mod">
          <ac:chgData name="Chen Zhaodong" userId="214136a54c8fdbad" providerId="LiveId" clId="{4A7FFDE5-2A09-1241-A626-C3D712146390}" dt="2021-10-10T19:58:14.988" v="1173" actId="552"/>
          <ac:spMkLst>
            <pc:docMk/>
            <pc:sldMk cId="2639729957" sldId="265"/>
            <ac:spMk id="107" creationId="{E5D16DC5-AFB7-4244-A774-857C91E71763}"/>
          </ac:spMkLst>
        </pc:spChg>
        <pc:spChg chg="add mod">
          <ac:chgData name="Chen Zhaodong" userId="214136a54c8fdbad" providerId="LiveId" clId="{4A7FFDE5-2A09-1241-A626-C3D712146390}" dt="2021-10-10T19:58:14.988" v="1173" actId="552"/>
          <ac:spMkLst>
            <pc:docMk/>
            <pc:sldMk cId="2639729957" sldId="265"/>
            <ac:spMk id="108" creationId="{1E82A819-A2DE-6C4A-8566-592BFD60D826}"/>
          </ac:spMkLst>
        </pc:spChg>
        <pc:spChg chg="add mod">
          <ac:chgData name="Chen Zhaodong" userId="214136a54c8fdbad" providerId="LiveId" clId="{4A7FFDE5-2A09-1241-A626-C3D712146390}" dt="2021-10-10T19:58:14.988" v="1173" actId="552"/>
          <ac:spMkLst>
            <pc:docMk/>
            <pc:sldMk cId="2639729957" sldId="265"/>
            <ac:spMk id="109" creationId="{13651CCF-67C8-4140-BAB3-0BB55F192CAD}"/>
          </ac:spMkLst>
        </pc:spChg>
        <pc:spChg chg="add mod">
          <ac:chgData name="Chen Zhaodong" userId="214136a54c8fdbad" providerId="LiveId" clId="{4A7FFDE5-2A09-1241-A626-C3D712146390}" dt="2021-10-10T19:58:14.988" v="1173" actId="552"/>
          <ac:spMkLst>
            <pc:docMk/>
            <pc:sldMk cId="2639729957" sldId="265"/>
            <ac:spMk id="110" creationId="{E1EB9126-E8A8-FF43-B278-3D22CE237D18}"/>
          </ac:spMkLst>
        </pc:spChg>
        <pc:spChg chg="add mod">
          <ac:chgData name="Chen Zhaodong" userId="214136a54c8fdbad" providerId="LiveId" clId="{4A7FFDE5-2A09-1241-A626-C3D712146390}" dt="2021-10-10T19:58:14.988" v="1173" actId="552"/>
          <ac:spMkLst>
            <pc:docMk/>
            <pc:sldMk cId="2639729957" sldId="265"/>
            <ac:spMk id="111" creationId="{A0EBDBCC-0D37-BD4B-9BC7-3B54A4673EB9}"/>
          </ac:spMkLst>
        </pc:spChg>
        <pc:spChg chg="add mod">
          <ac:chgData name="Chen Zhaodong" userId="214136a54c8fdbad" providerId="LiveId" clId="{4A7FFDE5-2A09-1241-A626-C3D712146390}" dt="2021-10-10T19:58:14.988" v="1173" actId="552"/>
          <ac:spMkLst>
            <pc:docMk/>
            <pc:sldMk cId="2639729957" sldId="265"/>
            <ac:spMk id="112" creationId="{5694A78D-8EDF-F04B-BD53-7D25E2DF14C5}"/>
          </ac:spMkLst>
        </pc:spChg>
        <pc:spChg chg="add mod">
          <ac:chgData name="Chen Zhaodong" userId="214136a54c8fdbad" providerId="LiveId" clId="{4A7FFDE5-2A09-1241-A626-C3D712146390}" dt="2021-10-10T19:58:30.022" v="1175" actId="1076"/>
          <ac:spMkLst>
            <pc:docMk/>
            <pc:sldMk cId="2639729957" sldId="265"/>
            <ac:spMk id="113" creationId="{05453F27-1904-DD4A-9D52-693FAD816AAA}"/>
          </ac:spMkLst>
        </pc:spChg>
        <pc:spChg chg="add mod">
          <ac:chgData name="Chen Zhaodong" userId="214136a54c8fdbad" providerId="LiveId" clId="{4A7FFDE5-2A09-1241-A626-C3D712146390}" dt="2021-10-10T19:58:30.022" v="1175" actId="1076"/>
          <ac:spMkLst>
            <pc:docMk/>
            <pc:sldMk cId="2639729957" sldId="265"/>
            <ac:spMk id="114" creationId="{6E324A02-1650-A447-B7A1-7022BC377F7B}"/>
          </ac:spMkLst>
        </pc:spChg>
        <pc:spChg chg="add mod">
          <ac:chgData name="Chen Zhaodong" userId="214136a54c8fdbad" providerId="LiveId" clId="{4A7FFDE5-2A09-1241-A626-C3D712146390}" dt="2021-10-10T19:58:30.022" v="1175" actId="1076"/>
          <ac:spMkLst>
            <pc:docMk/>
            <pc:sldMk cId="2639729957" sldId="265"/>
            <ac:spMk id="115" creationId="{FAD98961-DC87-6B49-85F8-EF98C4F094AF}"/>
          </ac:spMkLst>
        </pc:spChg>
        <pc:spChg chg="add mod">
          <ac:chgData name="Chen Zhaodong" userId="214136a54c8fdbad" providerId="LiveId" clId="{4A7FFDE5-2A09-1241-A626-C3D712146390}" dt="2021-10-10T19:58:30.022" v="1175" actId="1076"/>
          <ac:spMkLst>
            <pc:docMk/>
            <pc:sldMk cId="2639729957" sldId="265"/>
            <ac:spMk id="116" creationId="{276B08B1-FC88-AF46-8BA2-456380969637}"/>
          </ac:spMkLst>
        </pc:spChg>
        <pc:spChg chg="add mod">
          <ac:chgData name="Chen Zhaodong" userId="214136a54c8fdbad" providerId="LiveId" clId="{4A7FFDE5-2A09-1241-A626-C3D712146390}" dt="2021-10-10T19:58:30.022" v="1175" actId="1076"/>
          <ac:spMkLst>
            <pc:docMk/>
            <pc:sldMk cId="2639729957" sldId="265"/>
            <ac:spMk id="117" creationId="{8E853923-368D-B847-BF79-A441118FB8C7}"/>
          </ac:spMkLst>
        </pc:spChg>
        <pc:spChg chg="add mod">
          <ac:chgData name="Chen Zhaodong" userId="214136a54c8fdbad" providerId="LiveId" clId="{4A7FFDE5-2A09-1241-A626-C3D712146390}" dt="2021-10-10T19:58:30.022" v="1175" actId="1076"/>
          <ac:spMkLst>
            <pc:docMk/>
            <pc:sldMk cId="2639729957" sldId="265"/>
            <ac:spMk id="118" creationId="{DFB68D3E-D602-0A4A-8B8A-2025A7D7FD5D}"/>
          </ac:spMkLst>
        </pc:spChg>
        <pc:spChg chg="add mod">
          <ac:chgData name="Chen Zhaodong" userId="214136a54c8fdbad" providerId="LiveId" clId="{4A7FFDE5-2A09-1241-A626-C3D712146390}" dt="2021-10-10T19:58:30.022" v="1175" actId="1076"/>
          <ac:spMkLst>
            <pc:docMk/>
            <pc:sldMk cId="2639729957" sldId="265"/>
            <ac:spMk id="119" creationId="{8EE4B699-17AE-FA40-9969-CB98683C381C}"/>
          </ac:spMkLst>
        </pc:spChg>
        <pc:spChg chg="add mod">
          <ac:chgData name="Chen Zhaodong" userId="214136a54c8fdbad" providerId="LiveId" clId="{4A7FFDE5-2A09-1241-A626-C3D712146390}" dt="2021-10-10T19:58:30.022" v="1175" actId="1076"/>
          <ac:spMkLst>
            <pc:docMk/>
            <pc:sldMk cId="2639729957" sldId="265"/>
            <ac:spMk id="120" creationId="{35DE8E72-BF1F-0143-9954-0AA2D36C0222}"/>
          </ac:spMkLst>
        </pc:spChg>
        <pc:spChg chg="add mod">
          <ac:chgData name="Chen Zhaodong" userId="214136a54c8fdbad" providerId="LiveId" clId="{4A7FFDE5-2A09-1241-A626-C3D712146390}" dt="2021-10-10T20:01:02.009" v="1193" actId="1037"/>
          <ac:spMkLst>
            <pc:docMk/>
            <pc:sldMk cId="2639729957" sldId="265"/>
            <ac:spMk id="123" creationId="{76F86F48-4399-704A-8E07-A3136A9BA138}"/>
          </ac:spMkLst>
        </pc:spChg>
        <pc:spChg chg="add mod">
          <ac:chgData name="Chen Zhaodong" userId="214136a54c8fdbad" providerId="LiveId" clId="{4A7FFDE5-2A09-1241-A626-C3D712146390}" dt="2021-10-10T20:01:21.213" v="1197" actId="1076"/>
          <ac:spMkLst>
            <pc:docMk/>
            <pc:sldMk cId="2639729957" sldId="265"/>
            <ac:spMk id="125" creationId="{BF64B142-2962-9048-B310-D8F6ED553A03}"/>
          </ac:spMkLst>
        </pc:spChg>
        <pc:spChg chg="add mod">
          <ac:chgData name="Chen Zhaodong" userId="214136a54c8fdbad" providerId="LiveId" clId="{4A7FFDE5-2A09-1241-A626-C3D712146390}" dt="2021-10-10T20:01:42.574" v="1202" actId="1076"/>
          <ac:spMkLst>
            <pc:docMk/>
            <pc:sldMk cId="2639729957" sldId="265"/>
            <ac:spMk id="128" creationId="{77F42AF2-F7B3-FE41-A29D-3635117342ED}"/>
          </ac:spMkLst>
        </pc:spChg>
        <pc:spChg chg="add mod">
          <ac:chgData name="Chen Zhaodong" userId="214136a54c8fdbad" providerId="LiveId" clId="{4A7FFDE5-2A09-1241-A626-C3D712146390}" dt="2021-10-10T20:02:05.495" v="1208" actId="1076"/>
          <ac:spMkLst>
            <pc:docMk/>
            <pc:sldMk cId="2639729957" sldId="265"/>
            <ac:spMk id="131" creationId="{5F1BF03A-37FB-8548-B7A8-3468BCA5FCE0}"/>
          </ac:spMkLst>
        </pc:spChg>
        <pc:grpChg chg="add mod">
          <ac:chgData name="Chen Zhaodong" userId="214136a54c8fdbad" providerId="LiveId" clId="{4A7FFDE5-2A09-1241-A626-C3D712146390}" dt="2021-10-10T18:34:53.891" v="902" actId="1076"/>
          <ac:grpSpMkLst>
            <pc:docMk/>
            <pc:sldMk cId="2639729957" sldId="265"/>
            <ac:grpSpMk id="4" creationId="{DD114F4F-F7C1-AF46-9D38-15F5B532680E}"/>
          </ac:grpSpMkLst>
        </pc:grpChg>
        <pc:grpChg chg="mod">
          <ac:chgData name="Chen Zhaodong" userId="214136a54c8fdbad" providerId="LiveId" clId="{4A7FFDE5-2A09-1241-A626-C3D712146390}" dt="2021-10-10T18:34:47.121" v="899"/>
          <ac:grpSpMkLst>
            <pc:docMk/>
            <pc:sldMk cId="2639729957" sldId="265"/>
            <ac:grpSpMk id="6" creationId="{C6E8A70A-9981-B84A-8307-50D2F1E5180C}"/>
          </ac:grpSpMkLst>
        </pc:grpChg>
        <pc:grpChg chg="mod">
          <ac:chgData name="Chen Zhaodong" userId="214136a54c8fdbad" providerId="LiveId" clId="{4A7FFDE5-2A09-1241-A626-C3D712146390}" dt="2021-10-10T18:34:47.121" v="899"/>
          <ac:grpSpMkLst>
            <pc:docMk/>
            <pc:sldMk cId="2639729957" sldId="265"/>
            <ac:grpSpMk id="7" creationId="{8D5ADD28-EDA9-9C4A-8FEA-5DA36955AD74}"/>
          </ac:grpSpMkLst>
        </pc:grpChg>
        <pc:grpChg chg="add mod">
          <ac:chgData name="Chen Zhaodong" userId="214136a54c8fdbad" providerId="LiveId" clId="{4A7FFDE5-2A09-1241-A626-C3D712146390}" dt="2021-10-10T18:35:53.779" v="904" actId="1076"/>
          <ac:grpSpMkLst>
            <pc:docMk/>
            <pc:sldMk cId="2639729957" sldId="265"/>
            <ac:grpSpMk id="29" creationId="{C2EA50D3-00AC-914B-9327-5432CFB41539}"/>
          </ac:grpSpMkLst>
        </pc:grpChg>
        <pc:grpChg chg="mod">
          <ac:chgData name="Chen Zhaodong" userId="214136a54c8fdbad" providerId="LiveId" clId="{4A7FFDE5-2A09-1241-A626-C3D712146390}" dt="2021-10-10T18:35:51.204" v="903"/>
          <ac:grpSpMkLst>
            <pc:docMk/>
            <pc:sldMk cId="2639729957" sldId="265"/>
            <ac:grpSpMk id="30" creationId="{DB921723-C24D-8045-890D-DFACC0CA47BE}"/>
          </ac:grpSpMkLst>
        </pc:grpChg>
        <pc:grpChg chg="mod">
          <ac:chgData name="Chen Zhaodong" userId="214136a54c8fdbad" providerId="LiveId" clId="{4A7FFDE5-2A09-1241-A626-C3D712146390}" dt="2021-10-10T18:35:51.204" v="903"/>
          <ac:grpSpMkLst>
            <pc:docMk/>
            <pc:sldMk cId="2639729957" sldId="265"/>
            <ac:grpSpMk id="31" creationId="{C078801E-EC5E-3044-A5AF-BD3385A2959A}"/>
          </ac:grpSpMkLst>
        </pc:grpChg>
        <pc:grpChg chg="mod">
          <ac:chgData name="Chen Zhaodong" userId="214136a54c8fdbad" providerId="LiveId" clId="{4A7FFDE5-2A09-1241-A626-C3D712146390}" dt="2021-10-10T18:35:51.204" v="903"/>
          <ac:grpSpMkLst>
            <pc:docMk/>
            <pc:sldMk cId="2639729957" sldId="265"/>
            <ac:grpSpMk id="32" creationId="{70105ECB-1723-E443-9BDB-9781A4D20701}"/>
          </ac:grpSpMkLst>
        </pc:grpChg>
        <pc:grpChg chg="mod">
          <ac:chgData name="Chen Zhaodong" userId="214136a54c8fdbad" providerId="LiveId" clId="{4A7FFDE5-2A09-1241-A626-C3D712146390}" dt="2021-10-10T18:35:51.204" v="903"/>
          <ac:grpSpMkLst>
            <pc:docMk/>
            <pc:sldMk cId="2639729957" sldId="265"/>
            <ac:grpSpMk id="33" creationId="{C92DBD03-0B8E-E542-B6E2-C83832EC8789}"/>
          </ac:grpSpMkLst>
        </pc:grpChg>
        <pc:grpChg chg="mod">
          <ac:chgData name="Chen Zhaodong" userId="214136a54c8fdbad" providerId="LiveId" clId="{4A7FFDE5-2A09-1241-A626-C3D712146390}" dt="2021-10-10T18:35:51.204" v="903"/>
          <ac:grpSpMkLst>
            <pc:docMk/>
            <pc:sldMk cId="2639729957" sldId="265"/>
            <ac:grpSpMk id="34" creationId="{2621579E-19C7-4543-8BA5-964A5F55805F}"/>
          </ac:grpSpMkLst>
        </pc:grpChg>
        <pc:grpChg chg="add del mod">
          <ac:chgData name="Chen Zhaodong" userId="214136a54c8fdbad" providerId="LiveId" clId="{4A7FFDE5-2A09-1241-A626-C3D712146390}" dt="2021-10-10T19:48:57.734" v="1060" actId="165"/>
          <ac:grpSpMkLst>
            <pc:docMk/>
            <pc:sldMk cId="2639729957" sldId="265"/>
            <ac:grpSpMk id="75" creationId="{EB360776-9543-614F-A61E-1EB02EFA976B}"/>
          </ac:grpSpMkLst>
        </pc:grpChg>
        <pc:grpChg chg="add del mod">
          <ac:chgData name="Chen Zhaodong" userId="214136a54c8fdbad" providerId="LiveId" clId="{4A7FFDE5-2A09-1241-A626-C3D712146390}" dt="2021-10-10T19:49:54.729" v="1070" actId="165"/>
          <ac:grpSpMkLst>
            <pc:docMk/>
            <pc:sldMk cId="2639729957" sldId="265"/>
            <ac:grpSpMk id="88" creationId="{92F5B9DC-56AA-6244-AE75-F30F3C23F788}"/>
          </ac:grpSpMkLst>
        </pc:grpChg>
        <pc:cxnChg chg="mod">
          <ac:chgData name="Chen Zhaodong" userId="214136a54c8fdbad" providerId="LiveId" clId="{4A7FFDE5-2A09-1241-A626-C3D712146390}" dt="2021-10-10T18:34:47.121" v="899"/>
          <ac:cxnSpMkLst>
            <pc:docMk/>
            <pc:sldMk cId="2639729957" sldId="265"/>
            <ac:cxnSpMk id="8" creationId="{97817F89-799D-F74F-99A5-10B6A0392DD6}"/>
          </ac:cxnSpMkLst>
        </pc:cxnChg>
        <pc:cxnChg chg="mod">
          <ac:chgData name="Chen Zhaodong" userId="214136a54c8fdbad" providerId="LiveId" clId="{4A7FFDE5-2A09-1241-A626-C3D712146390}" dt="2021-10-10T18:34:47.121" v="899"/>
          <ac:cxnSpMkLst>
            <pc:docMk/>
            <pc:sldMk cId="2639729957" sldId="265"/>
            <ac:cxnSpMk id="9" creationId="{941DA01F-D8CB-304C-9EE2-6B25EA06FE8A}"/>
          </ac:cxnSpMkLst>
        </pc:cxnChg>
        <pc:cxnChg chg="mod">
          <ac:chgData name="Chen Zhaodong" userId="214136a54c8fdbad" providerId="LiveId" clId="{4A7FFDE5-2A09-1241-A626-C3D712146390}" dt="2021-10-10T18:34:47.121" v="899"/>
          <ac:cxnSpMkLst>
            <pc:docMk/>
            <pc:sldMk cId="2639729957" sldId="265"/>
            <ac:cxnSpMk id="11" creationId="{737E9CB1-0982-E446-8A1B-3E900E4BD649}"/>
          </ac:cxnSpMkLst>
        </pc:cxnChg>
        <pc:cxnChg chg="mod">
          <ac:chgData name="Chen Zhaodong" userId="214136a54c8fdbad" providerId="LiveId" clId="{4A7FFDE5-2A09-1241-A626-C3D712146390}" dt="2021-10-10T18:34:47.121" v="899"/>
          <ac:cxnSpMkLst>
            <pc:docMk/>
            <pc:sldMk cId="2639729957" sldId="265"/>
            <ac:cxnSpMk id="13" creationId="{4842AEC7-E300-1F41-B515-BB85F54EB226}"/>
          </ac:cxnSpMkLst>
        </pc:cxnChg>
        <pc:cxnChg chg="mod">
          <ac:chgData name="Chen Zhaodong" userId="214136a54c8fdbad" providerId="LiveId" clId="{4A7FFDE5-2A09-1241-A626-C3D712146390}" dt="2021-10-10T18:35:51.204" v="903"/>
          <ac:cxnSpMkLst>
            <pc:docMk/>
            <pc:sldMk cId="2639729957" sldId="265"/>
            <ac:cxnSpMk id="49" creationId="{85A96297-F06A-AA49-8824-2A1290B158A6}"/>
          </ac:cxnSpMkLst>
        </pc:cxnChg>
        <pc:cxnChg chg="mod">
          <ac:chgData name="Chen Zhaodong" userId="214136a54c8fdbad" providerId="LiveId" clId="{4A7FFDE5-2A09-1241-A626-C3D712146390}" dt="2021-10-10T18:35:51.204" v="903"/>
          <ac:cxnSpMkLst>
            <pc:docMk/>
            <pc:sldMk cId="2639729957" sldId="265"/>
            <ac:cxnSpMk id="62" creationId="{40810CEA-36A3-7440-BA5C-97A67E69CF5D}"/>
          </ac:cxnSpMkLst>
        </pc:cxnChg>
        <pc:cxnChg chg="add mod">
          <ac:chgData name="Chen Zhaodong" userId="214136a54c8fdbad" providerId="LiveId" clId="{4A7FFDE5-2A09-1241-A626-C3D712146390}" dt="2021-10-10T20:00:46.553" v="1180" actId="14100"/>
          <ac:cxnSpMkLst>
            <pc:docMk/>
            <pc:sldMk cId="2639729957" sldId="265"/>
            <ac:cxnSpMk id="121" creationId="{0E559841-FFA3-3F43-9EBE-773A984CD610}"/>
          </ac:cxnSpMkLst>
        </pc:cxnChg>
        <pc:cxnChg chg="add mod">
          <ac:chgData name="Chen Zhaodong" userId="214136a54c8fdbad" providerId="LiveId" clId="{4A7FFDE5-2A09-1241-A626-C3D712146390}" dt="2021-10-10T20:01:10.393" v="1195" actId="1076"/>
          <ac:cxnSpMkLst>
            <pc:docMk/>
            <pc:sldMk cId="2639729957" sldId="265"/>
            <ac:cxnSpMk id="124" creationId="{5A6016F2-AB58-5A48-9382-55B274931B6D}"/>
          </ac:cxnSpMkLst>
        </pc:cxnChg>
        <pc:cxnChg chg="add mod">
          <ac:chgData name="Chen Zhaodong" userId="214136a54c8fdbad" providerId="LiveId" clId="{4A7FFDE5-2A09-1241-A626-C3D712146390}" dt="2021-10-10T20:01:34.743" v="1200" actId="14100"/>
          <ac:cxnSpMkLst>
            <pc:docMk/>
            <pc:sldMk cId="2639729957" sldId="265"/>
            <ac:cxnSpMk id="126" creationId="{B59F8EAD-5EB3-4344-8D99-0A40852CAEC7}"/>
          </ac:cxnSpMkLst>
        </pc:cxnChg>
        <pc:cxnChg chg="add mod">
          <ac:chgData name="Chen Zhaodong" userId="214136a54c8fdbad" providerId="LiveId" clId="{4A7FFDE5-2A09-1241-A626-C3D712146390}" dt="2021-10-10T20:01:57.162" v="1206" actId="1076"/>
          <ac:cxnSpMkLst>
            <pc:docMk/>
            <pc:sldMk cId="2639729957" sldId="265"/>
            <ac:cxnSpMk id="129" creationId="{EDDF6408-92C3-2840-95A5-A7A338CCD1FA}"/>
          </ac:cxnSpMkLst>
        </pc:cxnChg>
      </pc:sldChg>
      <pc:sldChg chg="addSp delSp modSp new mod ord modTransition delAnim modAnim modNotes modNotesTx">
        <pc:chgData name="Chen Zhaodong" userId="214136a54c8fdbad" providerId="LiveId" clId="{4A7FFDE5-2A09-1241-A626-C3D712146390}" dt="2021-10-14T21:52:48.316" v="54087" actId="1076"/>
        <pc:sldMkLst>
          <pc:docMk/>
          <pc:sldMk cId="708384837" sldId="266"/>
        </pc:sldMkLst>
        <pc:spChg chg="mod">
          <ac:chgData name="Chen Zhaodong" userId="214136a54c8fdbad" providerId="LiveId" clId="{4A7FFDE5-2A09-1241-A626-C3D712146390}" dt="2021-10-14T21:51:49.833" v="54078" actId="1076"/>
          <ac:spMkLst>
            <pc:docMk/>
            <pc:sldMk cId="708384837" sldId="266"/>
            <ac:spMk id="2" creationId="{7D2AB01C-CC36-FD44-8877-6B99CC5C92B3}"/>
          </ac:spMkLst>
        </pc:spChg>
        <pc:spChg chg="mod">
          <ac:chgData name="Chen Zhaodong" userId="214136a54c8fdbad" providerId="LiveId" clId="{4A7FFDE5-2A09-1241-A626-C3D712146390}" dt="2021-10-14T21:51:54.026" v="54079" actId="1076"/>
          <ac:spMkLst>
            <pc:docMk/>
            <pc:sldMk cId="708384837" sldId="266"/>
            <ac:spMk id="3" creationId="{9A6543CC-C71E-4F4F-985A-5E5482B448CD}"/>
          </ac:spMkLst>
        </pc:spChg>
        <pc:spChg chg="add del mod">
          <ac:chgData name="Chen Zhaodong" userId="214136a54c8fdbad" providerId="LiveId" clId="{4A7FFDE5-2A09-1241-A626-C3D712146390}" dt="2021-10-10T20:40:46.622" v="1933"/>
          <ac:spMkLst>
            <pc:docMk/>
            <pc:sldMk cId="708384837" sldId="266"/>
            <ac:spMk id="4" creationId="{755E5D85-ECBB-A146-94B6-82B9811A0D6C}"/>
          </ac:spMkLst>
        </pc:spChg>
        <pc:spChg chg="del mod topLvl">
          <ac:chgData name="Chen Zhaodong" userId="214136a54c8fdbad" providerId="LiveId" clId="{4A7FFDE5-2A09-1241-A626-C3D712146390}" dt="2021-10-12T05:18:36.052" v="15410" actId="478"/>
          <ac:spMkLst>
            <pc:docMk/>
            <pc:sldMk cId="708384837" sldId="266"/>
            <ac:spMk id="8" creationId="{CF520324-34B7-D149-8722-ACF76463647B}"/>
          </ac:spMkLst>
        </pc:spChg>
        <pc:spChg chg="mod topLvl">
          <ac:chgData name="Chen Zhaodong" userId="214136a54c8fdbad" providerId="LiveId" clId="{4A7FFDE5-2A09-1241-A626-C3D712146390}" dt="2021-10-14T21:50:15.831" v="54048"/>
          <ac:spMkLst>
            <pc:docMk/>
            <pc:sldMk cId="708384837" sldId="266"/>
            <ac:spMk id="9" creationId="{A8B99E5F-032F-804B-9AAB-212232C50596}"/>
          </ac:spMkLst>
        </pc:spChg>
        <pc:spChg chg="mod topLvl">
          <ac:chgData name="Chen Zhaodong" userId="214136a54c8fdbad" providerId="LiveId" clId="{4A7FFDE5-2A09-1241-A626-C3D712146390}" dt="2021-10-14T21:50:15.831" v="54048"/>
          <ac:spMkLst>
            <pc:docMk/>
            <pc:sldMk cId="708384837" sldId="266"/>
            <ac:spMk id="10" creationId="{644ECD85-B4D7-3B42-AEB5-0294BD96229E}"/>
          </ac:spMkLst>
        </pc:spChg>
        <pc:spChg chg="mod topLvl">
          <ac:chgData name="Chen Zhaodong" userId="214136a54c8fdbad" providerId="LiveId" clId="{4A7FFDE5-2A09-1241-A626-C3D712146390}" dt="2021-10-14T21:50:15.831" v="54048"/>
          <ac:spMkLst>
            <pc:docMk/>
            <pc:sldMk cId="708384837" sldId="266"/>
            <ac:spMk id="11" creationId="{164998E7-639F-D541-960C-C298D81DA35C}"/>
          </ac:spMkLst>
        </pc:spChg>
        <pc:spChg chg="mod topLvl">
          <ac:chgData name="Chen Zhaodong" userId="214136a54c8fdbad" providerId="LiveId" clId="{4A7FFDE5-2A09-1241-A626-C3D712146390}" dt="2021-10-14T21:50:15.831" v="54048"/>
          <ac:spMkLst>
            <pc:docMk/>
            <pc:sldMk cId="708384837" sldId="266"/>
            <ac:spMk id="12" creationId="{4AA38EFD-886F-3B41-A807-4D4EA707EA21}"/>
          </ac:spMkLst>
        </pc:spChg>
        <pc:spChg chg="mod topLvl">
          <ac:chgData name="Chen Zhaodong" userId="214136a54c8fdbad" providerId="LiveId" clId="{4A7FFDE5-2A09-1241-A626-C3D712146390}" dt="2021-10-14T21:50:15.831" v="54048"/>
          <ac:spMkLst>
            <pc:docMk/>
            <pc:sldMk cId="708384837" sldId="266"/>
            <ac:spMk id="13" creationId="{E0F4907B-77DE-1F47-AD76-DF6F736F538F}"/>
          </ac:spMkLst>
        </pc:spChg>
        <pc:spChg chg="mod topLvl">
          <ac:chgData name="Chen Zhaodong" userId="214136a54c8fdbad" providerId="LiveId" clId="{4A7FFDE5-2A09-1241-A626-C3D712146390}" dt="2021-10-14T21:50:15.831" v="54048"/>
          <ac:spMkLst>
            <pc:docMk/>
            <pc:sldMk cId="708384837" sldId="266"/>
            <ac:spMk id="14" creationId="{C5BDDA52-E7E4-2A49-A40B-4AE3C69CF635}"/>
          </ac:spMkLst>
        </pc:spChg>
        <pc:spChg chg="mod topLvl">
          <ac:chgData name="Chen Zhaodong" userId="214136a54c8fdbad" providerId="LiveId" clId="{4A7FFDE5-2A09-1241-A626-C3D712146390}" dt="2021-10-14T21:50:15.831" v="54048"/>
          <ac:spMkLst>
            <pc:docMk/>
            <pc:sldMk cId="708384837" sldId="266"/>
            <ac:spMk id="15" creationId="{0FBBFD7B-9C5E-DA4E-AA96-642400EBC46D}"/>
          </ac:spMkLst>
        </pc:spChg>
        <pc:spChg chg="mod topLvl">
          <ac:chgData name="Chen Zhaodong" userId="214136a54c8fdbad" providerId="LiveId" clId="{4A7FFDE5-2A09-1241-A626-C3D712146390}" dt="2021-10-14T21:50:15.831" v="54048"/>
          <ac:spMkLst>
            <pc:docMk/>
            <pc:sldMk cId="708384837" sldId="266"/>
            <ac:spMk id="16" creationId="{3F32161C-56F7-7B43-BEE2-7947CBB2AF2F}"/>
          </ac:spMkLst>
        </pc:spChg>
        <pc:spChg chg="mod topLvl">
          <ac:chgData name="Chen Zhaodong" userId="214136a54c8fdbad" providerId="LiveId" clId="{4A7FFDE5-2A09-1241-A626-C3D712146390}" dt="2021-10-14T21:50:15.831" v="54048"/>
          <ac:spMkLst>
            <pc:docMk/>
            <pc:sldMk cId="708384837" sldId="266"/>
            <ac:spMk id="17" creationId="{A47BCFDC-9447-6F42-A430-3C9F6C764E91}"/>
          </ac:spMkLst>
        </pc:spChg>
        <pc:spChg chg="mod topLvl">
          <ac:chgData name="Chen Zhaodong" userId="214136a54c8fdbad" providerId="LiveId" clId="{4A7FFDE5-2A09-1241-A626-C3D712146390}" dt="2021-10-14T21:50:15.831" v="54048"/>
          <ac:spMkLst>
            <pc:docMk/>
            <pc:sldMk cId="708384837" sldId="266"/>
            <ac:spMk id="18" creationId="{77B92AB4-E122-3D4E-8370-AE4F70ACFC20}"/>
          </ac:spMkLst>
        </pc:spChg>
        <pc:spChg chg="mod topLvl">
          <ac:chgData name="Chen Zhaodong" userId="214136a54c8fdbad" providerId="LiveId" clId="{4A7FFDE5-2A09-1241-A626-C3D712146390}" dt="2021-10-14T21:50:15.831" v="54048"/>
          <ac:spMkLst>
            <pc:docMk/>
            <pc:sldMk cId="708384837" sldId="266"/>
            <ac:spMk id="19" creationId="{9B7BF9E5-5FA3-6746-A955-A936F6485D31}"/>
          </ac:spMkLst>
        </pc:spChg>
        <pc:spChg chg="mod topLvl">
          <ac:chgData name="Chen Zhaodong" userId="214136a54c8fdbad" providerId="LiveId" clId="{4A7FFDE5-2A09-1241-A626-C3D712146390}" dt="2021-10-14T21:50:15.831" v="54048"/>
          <ac:spMkLst>
            <pc:docMk/>
            <pc:sldMk cId="708384837" sldId="266"/>
            <ac:spMk id="20" creationId="{7D2ABDFD-52EB-2642-A8BE-9C1DD12AC08C}"/>
          </ac:spMkLst>
        </pc:spChg>
        <pc:spChg chg="mod topLvl">
          <ac:chgData name="Chen Zhaodong" userId="214136a54c8fdbad" providerId="LiveId" clId="{4A7FFDE5-2A09-1241-A626-C3D712146390}" dt="2021-10-14T21:50:15.831" v="54048"/>
          <ac:spMkLst>
            <pc:docMk/>
            <pc:sldMk cId="708384837" sldId="266"/>
            <ac:spMk id="21" creationId="{93CD477A-C40B-5247-A1BA-968217DDA775}"/>
          </ac:spMkLst>
        </pc:spChg>
        <pc:spChg chg="mod topLvl">
          <ac:chgData name="Chen Zhaodong" userId="214136a54c8fdbad" providerId="LiveId" clId="{4A7FFDE5-2A09-1241-A626-C3D712146390}" dt="2021-10-14T21:50:15.831" v="54048"/>
          <ac:spMkLst>
            <pc:docMk/>
            <pc:sldMk cId="708384837" sldId="266"/>
            <ac:spMk id="22" creationId="{540FA160-538D-4045-9C33-9DE4F3CB1C5A}"/>
          </ac:spMkLst>
        </pc:spChg>
        <pc:spChg chg="mod topLvl">
          <ac:chgData name="Chen Zhaodong" userId="214136a54c8fdbad" providerId="LiveId" clId="{4A7FFDE5-2A09-1241-A626-C3D712146390}" dt="2021-10-14T21:50:15.831" v="54048"/>
          <ac:spMkLst>
            <pc:docMk/>
            <pc:sldMk cId="708384837" sldId="266"/>
            <ac:spMk id="23" creationId="{67E4D952-74B3-984B-8B05-56E51BDB65CA}"/>
          </ac:spMkLst>
        </pc:spChg>
        <pc:spChg chg="mod topLvl">
          <ac:chgData name="Chen Zhaodong" userId="214136a54c8fdbad" providerId="LiveId" clId="{4A7FFDE5-2A09-1241-A626-C3D712146390}" dt="2021-10-14T21:50:15.831" v="54048"/>
          <ac:spMkLst>
            <pc:docMk/>
            <pc:sldMk cId="708384837" sldId="266"/>
            <ac:spMk id="24" creationId="{4B799981-245D-B14B-A2CC-3BA8DD740234}"/>
          </ac:spMkLst>
        </pc:spChg>
        <pc:spChg chg="mod topLvl">
          <ac:chgData name="Chen Zhaodong" userId="214136a54c8fdbad" providerId="LiveId" clId="{4A7FFDE5-2A09-1241-A626-C3D712146390}" dt="2021-10-14T21:50:15.831" v="54048"/>
          <ac:spMkLst>
            <pc:docMk/>
            <pc:sldMk cId="708384837" sldId="266"/>
            <ac:spMk id="25" creationId="{88F8E6C7-12C9-2C4A-8645-6279D0A716F1}"/>
          </ac:spMkLst>
        </pc:spChg>
        <pc:spChg chg="mod topLvl">
          <ac:chgData name="Chen Zhaodong" userId="214136a54c8fdbad" providerId="LiveId" clId="{4A7FFDE5-2A09-1241-A626-C3D712146390}" dt="2021-10-14T21:50:15.831" v="54048"/>
          <ac:spMkLst>
            <pc:docMk/>
            <pc:sldMk cId="708384837" sldId="266"/>
            <ac:spMk id="26" creationId="{93BA17C1-E42D-6644-9039-24222CFE38DB}"/>
          </ac:spMkLst>
        </pc:spChg>
        <pc:spChg chg="mod topLvl">
          <ac:chgData name="Chen Zhaodong" userId="214136a54c8fdbad" providerId="LiveId" clId="{4A7FFDE5-2A09-1241-A626-C3D712146390}" dt="2021-10-14T21:50:15.831" v="54048"/>
          <ac:spMkLst>
            <pc:docMk/>
            <pc:sldMk cId="708384837" sldId="266"/>
            <ac:spMk id="27" creationId="{AFBAEB03-E34C-B04B-B61B-BD323AF3222A}"/>
          </ac:spMkLst>
        </pc:spChg>
        <pc:spChg chg="mod topLvl">
          <ac:chgData name="Chen Zhaodong" userId="214136a54c8fdbad" providerId="LiveId" clId="{4A7FFDE5-2A09-1241-A626-C3D712146390}" dt="2021-10-14T21:50:15.831" v="54048"/>
          <ac:spMkLst>
            <pc:docMk/>
            <pc:sldMk cId="708384837" sldId="266"/>
            <ac:spMk id="28" creationId="{6B734305-FC61-8D47-863A-49D0C5131581}"/>
          </ac:spMkLst>
        </pc:spChg>
        <pc:spChg chg="mod topLvl">
          <ac:chgData name="Chen Zhaodong" userId="214136a54c8fdbad" providerId="LiveId" clId="{4A7FFDE5-2A09-1241-A626-C3D712146390}" dt="2021-10-14T21:50:15.831" v="54048"/>
          <ac:spMkLst>
            <pc:docMk/>
            <pc:sldMk cId="708384837" sldId="266"/>
            <ac:spMk id="29" creationId="{659091EF-D5EE-BD47-965E-7C6C996247BF}"/>
          </ac:spMkLst>
        </pc:spChg>
        <pc:spChg chg="mod topLvl">
          <ac:chgData name="Chen Zhaodong" userId="214136a54c8fdbad" providerId="LiveId" clId="{4A7FFDE5-2A09-1241-A626-C3D712146390}" dt="2021-10-14T21:50:15.831" v="54048"/>
          <ac:spMkLst>
            <pc:docMk/>
            <pc:sldMk cId="708384837" sldId="266"/>
            <ac:spMk id="30" creationId="{23592B56-AD7F-5E4C-9A08-13A40A1673AB}"/>
          </ac:spMkLst>
        </pc:spChg>
        <pc:spChg chg="mod topLvl">
          <ac:chgData name="Chen Zhaodong" userId="214136a54c8fdbad" providerId="LiveId" clId="{4A7FFDE5-2A09-1241-A626-C3D712146390}" dt="2021-10-14T21:50:15.831" v="54048"/>
          <ac:spMkLst>
            <pc:docMk/>
            <pc:sldMk cId="708384837" sldId="266"/>
            <ac:spMk id="31" creationId="{0CDC03FC-8BD6-FF4A-B247-78CC01FB957E}"/>
          </ac:spMkLst>
        </pc:spChg>
        <pc:spChg chg="mod topLvl">
          <ac:chgData name="Chen Zhaodong" userId="214136a54c8fdbad" providerId="LiveId" clId="{4A7FFDE5-2A09-1241-A626-C3D712146390}" dt="2021-10-14T21:50:15.831" v="54048"/>
          <ac:spMkLst>
            <pc:docMk/>
            <pc:sldMk cId="708384837" sldId="266"/>
            <ac:spMk id="32" creationId="{DA7BAF89-599D-1747-BBB5-612724F696F3}"/>
          </ac:spMkLst>
        </pc:spChg>
        <pc:spChg chg="mod topLvl">
          <ac:chgData name="Chen Zhaodong" userId="214136a54c8fdbad" providerId="LiveId" clId="{4A7FFDE5-2A09-1241-A626-C3D712146390}" dt="2021-10-14T21:50:15.831" v="54048"/>
          <ac:spMkLst>
            <pc:docMk/>
            <pc:sldMk cId="708384837" sldId="266"/>
            <ac:spMk id="33" creationId="{BE9CCDBE-6A34-3C4F-A35D-8F6FCB6EB084}"/>
          </ac:spMkLst>
        </pc:spChg>
        <pc:spChg chg="mod topLvl">
          <ac:chgData name="Chen Zhaodong" userId="214136a54c8fdbad" providerId="LiveId" clId="{4A7FFDE5-2A09-1241-A626-C3D712146390}" dt="2021-10-14T21:50:15.831" v="54048"/>
          <ac:spMkLst>
            <pc:docMk/>
            <pc:sldMk cId="708384837" sldId="266"/>
            <ac:spMk id="34" creationId="{FC2A7B0C-D0A9-2647-8D2E-C74C68F6525C}"/>
          </ac:spMkLst>
        </pc:spChg>
        <pc:spChg chg="mod topLvl">
          <ac:chgData name="Chen Zhaodong" userId="214136a54c8fdbad" providerId="LiveId" clId="{4A7FFDE5-2A09-1241-A626-C3D712146390}" dt="2021-10-14T21:50:15.831" v="54048"/>
          <ac:spMkLst>
            <pc:docMk/>
            <pc:sldMk cId="708384837" sldId="266"/>
            <ac:spMk id="35" creationId="{02786F3F-37C6-1942-8E87-F1F13BF8B300}"/>
          </ac:spMkLst>
        </pc:spChg>
        <pc:spChg chg="mod topLvl">
          <ac:chgData name="Chen Zhaodong" userId="214136a54c8fdbad" providerId="LiveId" clId="{4A7FFDE5-2A09-1241-A626-C3D712146390}" dt="2021-10-14T21:50:15.831" v="54048"/>
          <ac:spMkLst>
            <pc:docMk/>
            <pc:sldMk cId="708384837" sldId="266"/>
            <ac:spMk id="36" creationId="{FCBD649B-A688-7E4F-A123-A1A3B01AF866}"/>
          </ac:spMkLst>
        </pc:spChg>
        <pc:spChg chg="mod topLvl">
          <ac:chgData name="Chen Zhaodong" userId="214136a54c8fdbad" providerId="LiveId" clId="{4A7FFDE5-2A09-1241-A626-C3D712146390}" dt="2021-10-14T21:50:15.831" v="54048"/>
          <ac:spMkLst>
            <pc:docMk/>
            <pc:sldMk cId="708384837" sldId="266"/>
            <ac:spMk id="37" creationId="{884812EF-40C9-FD4F-8E2B-F383C1CDD9D0}"/>
          </ac:spMkLst>
        </pc:spChg>
        <pc:spChg chg="mod topLvl">
          <ac:chgData name="Chen Zhaodong" userId="214136a54c8fdbad" providerId="LiveId" clId="{4A7FFDE5-2A09-1241-A626-C3D712146390}" dt="2021-10-14T21:50:15.831" v="54048"/>
          <ac:spMkLst>
            <pc:docMk/>
            <pc:sldMk cId="708384837" sldId="266"/>
            <ac:spMk id="38" creationId="{720A7138-6D45-554A-8B16-600EFCEC3F93}"/>
          </ac:spMkLst>
        </pc:spChg>
        <pc:spChg chg="mod topLvl">
          <ac:chgData name="Chen Zhaodong" userId="214136a54c8fdbad" providerId="LiveId" clId="{4A7FFDE5-2A09-1241-A626-C3D712146390}" dt="2021-10-14T21:50:15.831" v="54048"/>
          <ac:spMkLst>
            <pc:docMk/>
            <pc:sldMk cId="708384837" sldId="266"/>
            <ac:spMk id="39" creationId="{59B9286F-75BF-154F-A720-F5A3FBF4E1AF}"/>
          </ac:spMkLst>
        </pc:spChg>
        <pc:spChg chg="mod topLvl">
          <ac:chgData name="Chen Zhaodong" userId="214136a54c8fdbad" providerId="LiveId" clId="{4A7FFDE5-2A09-1241-A626-C3D712146390}" dt="2021-10-14T21:50:15.831" v="54048"/>
          <ac:spMkLst>
            <pc:docMk/>
            <pc:sldMk cId="708384837" sldId="266"/>
            <ac:spMk id="40" creationId="{8831BD00-460D-FB4C-9F36-7DE2D8548B73}"/>
          </ac:spMkLst>
        </pc:spChg>
        <pc:spChg chg="mod topLvl">
          <ac:chgData name="Chen Zhaodong" userId="214136a54c8fdbad" providerId="LiveId" clId="{4A7FFDE5-2A09-1241-A626-C3D712146390}" dt="2021-10-14T21:50:15.831" v="54048"/>
          <ac:spMkLst>
            <pc:docMk/>
            <pc:sldMk cId="708384837" sldId="266"/>
            <ac:spMk id="41" creationId="{D1A41B61-A54B-C84F-AE33-D3EFF84D7198}"/>
          </ac:spMkLst>
        </pc:spChg>
        <pc:spChg chg="mod topLvl">
          <ac:chgData name="Chen Zhaodong" userId="214136a54c8fdbad" providerId="LiveId" clId="{4A7FFDE5-2A09-1241-A626-C3D712146390}" dt="2021-10-14T21:50:15.831" v="54048"/>
          <ac:spMkLst>
            <pc:docMk/>
            <pc:sldMk cId="708384837" sldId="266"/>
            <ac:spMk id="42" creationId="{F625366C-CD4C-C44E-99E3-0EE545CD39AD}"/>
          </ac:spMkLst>
        </pc:spChg>
        <pc:spChg chg="mod topLvl">
          <ac:chgData name="Chen Zhaodong" userId="214136a54c8fdbad" providerId="LiveId" clId="{4A7FFDE5-2A09-1241-A626-C3D712146390}" dt="2021-10-14T21:50:15.831" v="54048"/>
          <ac:spMkLst>
            <pc:docMk/>
            <pc:sldMk cId="708384837" sldId="266"/>
            <ac:spMk id="43" creationId="{810A7EFB-60CF-844C-A916-0C3CAD608A58}"/>
          </ac:spMkLst>
        </pc:spChg>
        <pc:spChg chg="mod topLvl">
          <ac:chgData name="Chen Zhaodong" userId="214136a54c8fdbad" providerId="LiveId" clId="{4A7FFDE5-2A09-1241-A626-C3D712146390}" dt="2021-10-14T21:50:15.831" v="54048"/>
          <ac:spMkLst>
            <pc:docMk/>
            <pc:sldMk cId="708384837" sldId="266"/>
            <ac:spMk id="44" creationId="{A237A2F9-70B2-4B48-97E1-3778D4D53678}"/>
          </ac:spMkLst>
        </pc:spChg>
        <pc:spChg chg="mod topLvl">
          <ac:chgData name="Chen Zhaodong" userId="214136a54c8fdbad" providerId="LiveId" clId="{4A7FFDE5-2A09-1241-A626-C3D712146390}" dt="2021-10-14T21:50:15.831" v="54048"/>
          <ac:spMkLst>
            <pc:docMk/>
            <pc:sldMk cId="708384837" sldId="266"/>
            <ac:spMk id="45" creationId="{B0FB8B77-0520-4945-BF60-2B84107B0780}"/>
          </ac:spMkLst>
        </pc:spChg>
        <pc:spChg chg="mod topLvl">
          <ac:chgData name="Chen Zhaodong" userId="214136a54c8fdbad" providerId="LiveId" clId="{4A7FFDE5-2A09-1241-A626-C3D712146390}" dt="2021-10-14T21:50:15.831" v="54048"/>
          <ac:spMkLst>
            <pc:docMk/>
            <pc:sldMk cId="708384837" sldId="266"/>
            <ac:spMk id="46" creationId="{9EAA06EA-8AA9-C641-B1B1-008E4094DD11}"/>
          </ac:spMkLst>
        </pc:spChg>
        <pc:spChg chg="mod topLvl">
          <ac:chgData name="Chen Zhaodong" userId="214136a54c8fdbad" providerId="LiveId" clId="{4A7FFDE5-2A09-1241-A626-C3D712146390}" dt="2021-10-14T21:50:15.831" v="54048"/>
          <ac:spMkLst>
            <pc:docMk/>
            <pc:sldMk cId="708384837" sldId="266"/>
            <ac:spMk id="47" creationId="{7D3B3215-F8C3-8E43-9E9A-3F377124A593}"/>
          </ac:spMkLst>
        </pc:spChg>
        <pc:spChg chg="mod topLvl">
          <ac:chgData name="Chen Zhaodong" userId="214136a54c8fdbad" providerId="LiveId" clId="{4A7FFDE5-2A09-1241-A626-C3D712146390}" dt="2021-10-14T21:50:15.831" v="54048"/>
          <ac:spMkLst>
            <pc:docMk/>
            <pc:sldMk cId="708384837" sldId="266"/>
            <ac:spMk id="48" creationId="{9EAE213E-5957-454C-9897-95ECF729D31B}"/>
          </ac:spMkLst>
        </pc:spChg>
        <pc:spChg chg="mod topLvl">
          <ac:chgData name="Chen Zhaodong" userId="214136a54c8fdbad" providerId="LiveId" clId="{4A7FFDE5-2A09-1241-A626-C3D712146390}" dt="2021-10-14T21:50:15.831" v="54048"/>
          <ac:spMkLst>
            <pc:docMk/>
            <pc:sldMk cId="708384837" sldId="266"/>
            <ac:spMk id="49" creationId="{766097BB-CE06-B043-AF9E-39C4B5BDD0C6}"/>
          </ac:spMkLst>
        </pc:spChg>
        <pc:spChg chg="mod topLvl">
          <ac:chgData name="Chen Zhaodong" userId="214136a54c8fdbad" providerId="LiveId" clId="{4A7FFDE5-2A09-1241-A626-C3D712146390}" dt="2021-10-14T21:50:15.831" v="54048"/>
          <ac:spMkLst>
            <pc:docMk/>
            <pc:sldMk cId="708384837" sldId="266"/>
            <ac:spMk id="50" creationId="{5FA385E1-391F-FA4C-831A-E67B821D37A5}"/>
          </ac:spMkLst>
        </pc:spChg>
        <pc:spChg chg="mod topLvl">
          <ac:chgData name="Chen Zhaodong" userId="214136a54c8fdbad" providerId="LiveId" clId="{4A7FFDE5-2A09-1241-A626-C3D712146390}" dt="2021-10-14T21:50:15.831" v="54048"/>
          <ac:spMkLst>
            <pc:docMk/>
            <pc:sldMk cId="708384837" sldId="266"/>
            <ac:spMk id="51" creationId="{1F1A0425-509C-7D4D-913B-5B1FC578EDBB}"/>
          </ac:spMkLst>
        </pc:spChg>
        <pc:spChg chg="mod topLvl">
          <ac:chgData name="Chen Zhaodong" userId="214136a54c8fdbad" providerId="LiveId" clId="{4A7FFDE5-2A09-1241-A626-C3D712146390}" dt="2021-10-14T21:50:15.831" v="54048"/>
          <ac:spMkLst>
            <pc:docMk/>
            <pc:sldMk cId="708384837" sldId="266"/>
            <ac:spMk id="52" creationId="{36565BBE-F775-D745-91FD-343E304A2F19}"/>
          </ac:spMkLst>
        </pc:spChg>
        <pc:spChg chg="mod topLvl">
          <ac:chgData name="Chen Zhaodong" userId="214136a54c8fdbad" providerId="LiveId" clId="{4A7FFDE5-2A09-1241-A626-C3D712146390}" dt="2021-10-14T21:50:15.831" v="54048"/>
          <ac:spMkLst>
            <pc:docMk/>
            <pc:sldMk cId="708384837" sldId="266"/>
            <ac:spMk id="53" creationId="{A4C4BBEF-7C92-9942-8456-1AEFDC925F4D}"/>
          </ac:spMkLst>
        </pc:spChg>
        <pc:spChg chg="mod topLvl">
          <ac:chgData name="Chen Zhaodong" userId="214136a54c8fdbad" providerId="LiveId" clId="{4A7FFDE5-2A09-1241-A626-C3D712146390}" dt="2021-10-14T21:50:15.831" v="54048"/>
          <ac:spMkLst>
            <pc:docMk/>
            <pc:sldMk cId="708384837" sldId="266"/>
            <ac:spMk id="54" creationId="{E6105A71-7E69-C142-A490-F46967981875}"/>
          </ac:spMkLst>
        </pc:spChg>
        <pc:spChg chg="mod topLvl">
          <ac:chgData name="Chen Zhaodong" userId="214136a54c8fdbad" providerId="LiveId" clId="{4A7FFDE5-2A09-1241-A626-C3D712146390}" dt="2021-10-14T21:50:15.831" v="54048"/>
          <ac:spMkLst>
            <pc:docMk/>
            <pc:sldMk cId="708384837" sldId="266"/>
            <ac:spMk id="55" creationId="{555DD8C9-9AE3-784D-87D7-7B97EA27DC10}"/>
          </ac:spMkLst>
        </pc:spChg>
        <pc:spChg chg="mod topLvl">
          <ac:chgData name="Chen Zhaodong" userId="214136a54c8fdbad" providerId="LiveId" clId="{4A7FFDE5-2A09-1241-A626-C3D712146390}" dt="2021-10-14T21:50:15.831" v="54048"/>
          <ac:spMkLst>
            <pc:docMk/>
            <pc:sldMk cId="708384837" sldId="266"/>
            <ac:spMk id="56" creationId="{5F23AD79-23DA-A14B-9B49-8DAE8044AD6D}"/>
          </ac:spMkLst>
        </pc:spChg>
        <pc:spChg chg="mod topLvl">
          <ac:chgData name="Chen Zhaodong" userId="214136a54c8fdbad" providerId="LiveId" clId="{4A7FFDE5-2A09-1241-A626-C3D712146390}" dt="2021-10-14T21:50:15.831" v="54048"/>
          <ac:spMkLst>
            <pc:docMk/>
            <pc:sldMk cId="708384837" sldId="266"/>
            <ac:spMk id="57" creationId="{127F7C83-38DE-8D47-9F34-2ACA265E25D1}"/>
          </ac:spMkLst>
        </pc:spChg>
        <pc:spChg chg="mod topLvl">
          <ac:chgData name="Chen Zhaodong" userId="214136a54c8fdbad" providerId="LiveId" clId="{4A7FFDE5-2A09-1241-A626-C3D712146390}" dt="2021-10-14T21:50:15.831" v="54048"/>
          <ac:spMkLst>
            <pc:docMk/>
            <pc:sldMk cId="708384837" sldId="266"/>
            <ac:spMk id="58" creationId="{B401563F-F8E1-F84B-8182-9B08C01BF7C3}"/>
          </ac:spMkLst>
        </pc:spChg>
        <pc:spChg chg="mod topLvl">
          <ac:chgData name="Chen Zhaodong" userId="214136a54c8fdbad" providerId="LiveId" clId="{4A7FFDE5-2A09-1241-A626-C3D712146390}" dt="2021-10-14T21:50:15.831" v="54048"/>
          <ac:spMkLst>
            <pc:docMk/>
            <pc:sldMk cId="708384837" sldId="266"/>
            <ac:spMk id="59" creationId="{873913D3-FF5F-4A47-AC17-90BB97B163AD}"/>
          </ac:spMkLst>
        </pc:spChg>
        <pc:spChg chg="mod topLvl">
          <ac:chgData name="Chen Zhaodong" userId="214136a54c8fdbad" providerId="LiveId" clId="{4A7FFDE5-2A09-1241-A626-C3D712146390}" dt="2021-10-14T21:50:15.831" v="54048"/>
          <ac:spMkLst>
            <pc:docMk/>
            <pc:sldMk cId="708384837" sldId="266"/>
            <ac:spMk id="60" creationId="{5A8FE862-5B46-BD4E-A003-28758842EBF5}"/>
          </ac:spMkLst>
        </pc:spChg>
        <pc:spChg chg="mod topLvl">
          <ac:chgData name="Chen Zhaodong" userId="214136a54c8fdbad" providerId="LiveId" clId="{4A7FFDE5-2A09-1241-A626-C3D712146390}" dt="2021-10-14T21:50:15.831" v="54048"/>
          <ac:spMkLst>
            <pc:docMk/>
            <pc:sldMk cId="708384837" sldId="266"/>
            <ac:spMk id="61" creationId="{930EF9B8-9C3C-E141-A3D0-70AF5030DBDF}"/>
          </ac:spMkLst>
        </pc:spChg>
        <pc:spChg chg="mod topLvl">
          <ac:chgData name="Chen Zhaodong" userId="214136a54c8fdbad" providerId="LiveId" clId="{4A7FFDE5-2A09-1241-A626-C3D712146390}" dt="2021-10-14T21:50:15.831" v="54048"/>
          <ac:spMkLst>
            <pc:docMk/>
            <pc:sldMk cId="708384837" sldId="266"/>
            <ac:spMk id="62" creationId="{15108269-5F2D-AD44-8B18-EF9C2C141B44}"/>
          </ac:spMkLst>
        </pc:spChg>
        <pc:spChg chg="mod topLvl">
          <ac:chgData name="Chen Zhaodong" userId="214136a54c8fdbad" providerId="LiveId" clId="{4A7FFDE5-2A09-1241-A626-C3D712146390}" dt="2021-10-14T21:50:15.831" v="54048"/>
          <ac:spMkLst>
            <pc:docMk/>
            <pc:sldMk cId="708384837" sldId="266"/>
            <ac:spMk id="63" creationId="{1697B1E0-B61F-2243-A990-FF6293DA82F9}"/>
          </ac:spMkLst>
        </pc:spChg>
        <pc:spChg chg="mod topLvl">
          <ac:chgData name="Chen Zhaodong" userId="214136a54c8fdbad" providerId="LiveId" clId="{4A7FFDE5-2A09-1241-A626-C3D712146390}" dt="2021-10-14T21:50:15.831" v="54048"/>
          <ac:spMkLst>
            <pc:docMk/>
            <pc:sldMk cId="708384837" sldId="266"/>
            <ac:spMk id="64" creationId="{C0250915-D0FF-714A-8D95-14CA29BF4DB4}"/>
          </ac:spMkLst>
        </pc:spChg>
        <pc:spChg chg="mod topLvl">
          <ac:chgData name="Chen Zhaodong" userId="214136a54c8fdbad" providerId="LiveId" clId="{4A7FFDE5-2A09-1241-A626-C3D712146390}" dt="2021-10-14T21:50:15.831" v="54048"/>
          <ac:spMkLst>
            <pc:docMk/>
            <pc:sldMk cId="708384837" sldId="266"/>
            <ac:spMk id="65" creationId="{3265E4B6-A05E-3E4D-A0B6-A73F05096FC7}"/>
          </ac:spMkLst>
        </pc:spChg>
        <pc:spChg chg="mod topLvl">
          <ac:chgData name="Chen Zhaodong" userId="214136a54c8fdbad" providerId="LiveId" clId="{4A7FFDE5-2A09-1241-A626-C3D712146390}" dt="2021-10-14T21:50:15.831" v="54048"/>
          <ac:spMkLst>
            <pc:docMk/>
            <pc:sldMk cId="708384837" sldId="266"/>
            <ac:spMk id="66" creationId="{57445562-B069-984E-8670-356A26F06383}"/>
          </ac:spMkLst>
        </pc:spChg>
        <pc:spChg chg="mod topLvl">
          <ac:chgData name="Chen Zhaodong" userId="214136a54c8fdbad" providerId="LiveId" clId="{4A7FFDE5-2A09-1241-A626-C3D712146390}" dt="2021-10-14T21:50:15.831" v="54048"/>
          <ac:spMkLst>
            <pc:docMk/>
            <pc:sldMk cId="708384837" sldId="266"/>
            <ac:spMk id="67" creationId="{0E72216E-3773-F443-A231-F9DF6F8D1CF7}"/>
          </ac:spMkLst>
        </pc:spChg>
        <pc:spChg chg="mod topLvl">
          <ac:chgData name="Chen Zhaodong" userId="214136a54c8fdbad" providerId="LiveId" clId="{4A7FFDE5-2A09-1241-A626-C3D712146390}" dt="2021-10-14T21:50:15.831" v="54048"/>
          <ac:spMkLst>
            <pc:docMk/>
            <pc:sldMk cId="708384837" sldId="266"/>
            <ac:spMk id="68" creationId="{091ABFBD-5188-904B-8EEA-F91FEAA4E9C7}"/>
          </ac:spMkLst>
        </pc:spChg>
        <pc:spChg chg="mod topLvl">
          <ac:chgData name="Chen Zhaodong" userId="214136a54c8fdbad" providerId="LiveId" clId="{4A7FFDE5-2A09-1241-A626-C3D712146390}" dt="2021-10-14T21:50:15.831" v="54048"/>
          <ac:spMkLst>
            <pc:docMk/>
            <pc:sldMk cId="708384837" sldId="266"/>
            <ac:spMk id="69" creationId="{6243975E-7B12-3C48-8E98-289B90EA8F0C}"/>
          </ac:spMkLst>
        </pc:spChg>
        <pc:spChg chg="mod topLvl">
          <ac:chgData name="Chen Zhaodong" userId="214136a54c8fdbad" providerId="LiveId" clId="{4A7FFDE5-2A09-1241-A626-C3D712146390}" dt="2021-10-14T21:50:15.831" v="54048"/>
          <ac:spMkLst>
            <pc:docMk/>
            <pc:sldMk cId="708384837" sldId="266"/>
            <ac:spMk id="70" creationId="{82FDA5E0-426D-7A49-8DFC-18AE3EC891DE}"/>
          </ac:spMkLst>
        </pc:spChg>
        <pc:spChg chg="mod topLvl">
          <ac:chgData name="Chen Zhaodong" userId="214136a54c8fdbad" providerId="LiveId" clId="{4A7FFDE5-2A09-1241-A626-C3D712146390}" dt="2021-10-14T21:50:15.831" v="54048"/>
          <ac:spMkLst>
            <pc:docMk/>
            <pc:sldMk cId="708384837" sldId="266"/>
            <ac:spMk id="71" creationId="{68BEAD71-8A03-AB48-8ACA-3E392E566D9F}"/>
          </ac:spMkLst>
        </pc:spChg>
        <pc:spChg chg="mod topLvl">
          <ac:chgData name="Chen Zhaodong" userId="214136a54c8fdbad" providerId="LiveId" clId="{4A7FFDE5-2A09-1241-A626-C3D712146390}" dt="2021-10-14T21:50:15.831" v="54048"/>
          <ac:spMkLst>
            <pc:docMk/>
            <pc:sldMk cId="708384837" sldId="266"/>
            <ac:spMk id="72" creationId="{08038013-EB9C-8241-BF67-AACC342CA9AF}"/>
          </ac:spMkLst>
        </pc:spChg>
        <pc:spChg chg="mod topLvl">
          <ac:chgData name="Chen Zhaodong" userId="214136a54c8fdbad" providerId="LiveId" clId="{4A7FFDE5-2A09-1241-A626-C3D712146390}" dt="2021-10-14T21:50:15.831" v="54048"/>
          <ac:spMkLst>
            <pc:docMk/>
            <pc:sldMk cId="708384837" sldId="266"/>
            <ac:spMk id="73" creationId="{388A3DAD-3CCD-9749-9DD1-B55C5C7C5155}"/>
          </ac:spMkLst>
        </pc:spChg>
        <pc:spChg chg="mod topLvl">
          <ac:chgData name="Chen Zhaodong" userId="214136a54c8fdbad" providerId="LiveId" clId="{4A7FFDE5-2A09-1241-A626-C3D712146390}" dt="2021-10-14T21:50:15.831" v="54048"/>
          <ac:spMkLst>
            <pc:docMk/>
            <pc:sldMk cId="708384837" sldId="266"/>
            <ac:spMk id="74" creationId="{6F91EAC0-BD8C-2441-B5C7-11068B7B396A}"/>
          </ac:spMkLst>
        </pc:spChg>
        <pc:spChg chg="mod topLvl">
          <ac:chgData name="Chen Zhaodong" userId="214136a54c8fdbad" providerId="LiveId" clId="{4A7FFDE5-2A09-1241-A626-C3D712146390}" dt="2021-10-14T21:50:15.831" v="54048"/>
          <ac:spMkLst>
            <pc:docMk/>
            <pc:sldMk cId="708384837" sldId="266"/>
            <ac:spMk id="75" creationId="{B68066FE-6635-A449-BA96-0ECB6300C760}"/>
          </ac:spMkLst>
        </pc:spChg>
        <pc:spChg chg="mod topLvl">
          <ac:chgData name="Chen Zhaodong" userId="214136a54c8fdbad" providerId="LiveId" clId="{4A7FFDE5-2A09-1241-A626-C3D712146390}" dt="2021-10-14T21:50:15.831" v="54048"/>
          <ac:spMkLst>
            <pc:docMk/>
            <pc:sldMk cId="708384837" sldId="266"/>
            <ac:spMk id="76" creationId="{F29A007A-6B6E-4D42-A52E-139D7D7E04C3}"/>
          </ac:spMkLst>
        </pc:spChg>
        <pc:spChg chg="mod topLvl">
          <ac:chgData name="Chen Zhaodong" userId="214136a54c8fdbad" providerId="LiveId" clId="{4A7FFDE5-2A09-1241-A626-C3D712146390}" dt="2021-10-14T21:50:15.831" v="54048"/>
          <ac:spMkLst>
            <pc:docMk/>
            <pc:sldMk cId="708384837" sldId="266"/>
            <ac:spMk id="77" creationId="{33222620-8A31-AC48-98FB-2B07E4364AE7}"/>
          </ac:spMkLst>
        </pc:spChg>
        <pc:spChg chg="mod topLvl">
          <ac:chgData name="Chen Zhaodong" userId="214136a54c8fdbad" providerId="LiveId" clId="{4A7FFDE5-2A09-1241-A626-C3D712146390}" dt="2021-10-14T21:50:15.831" v="54048"/>
          <ac:spMkLst>
            <pc:docMk/>
            <pc:sldMk cId="708384837" sldId="266"/>
            <ac:spMk id="78" creationId="{7555D312-1DD4-0144-A920-EB954B0B0305}"/>
          </ac:spMkLst>
        </pc:spChg>
        <pc:spChg chg="mod topLvl">
          <ac:chgData name="Chen Zhaodong" userId="214136a54c8fdbad" providerId="LiveId" clId="{4A7FFDE5-2A09-1241-A626-C3D712146390}" dt="2021-10-14T21:50:15.831" v="54048"/>
          <ac:spMkLst>
            <pc:docMk/>
            <pc:sldMk cId="708384837" sldId="266"/>
            <ac:spMk id="79" creationId="{FA079F7A-2495-EF49-BDB3-2D2AEA61514B}"/>
          </ac:spMkLst>
        </pc:spChg>
        <pc:spChg chg="mod topLvl">
          <ac:chgData name="Chen Zhaodong" userId="214136a54c8fdbad" providerId="LiveId" clId="{4A7FFDE5-2A09-1241-A626-C3D712146390}" dt="2021-10-14T21:50:15.831" v="54048"/>
          <ac:spMkLst>
            <pc:docMk/>
            <pc:sldMk cId="708384837" sldId="266"/>
            <ac:spMk id="80" creationId="{FB28D184-0C7D-4A4C-9FF2-CCF5A9566C1B}"/>
          </ac:spMkLst>
        </pc:spChg>
        <pc:spChg chg="mod topLvl">
          <ac:chgData name="Chen Zhaodong" userId="214136a54c8fdbad" providerId="LiveId" clId="{4A7FFDE5-2A09-1241-A626-C3D712146390}" dt="2021-10-14T21:50:15.831" v="54048"/>
          <ac:spMkLst>
            <pc:docMk/>
            <pc:sldMk cId="708384837" sldId="266"/>
            <ac:spMk id="81" creationId="{0C5D96D4-24A2-4E41-B03F-A84D5B5D7D3E}"/>
          </ac:spMkLst>
        </pc:spChg>
        <pc:spChg chg="mod topLvl">
          <ac:chgData name="Chen Zhaodong" userId="214136a54c8fdbad" providerId="LiveId" clId="{4A7FFDE5-2A09-1241-A626-C3D712146390}" dt="2021-10-14T21:50:15.831" v="54048"/>
          <ac:spMkLst>
            <pc:docMk/>
            <pc:sldMk cId="708384837" sldId="266"/>
            <ac:spMk id="82" creationId="{47FC311B-01A5-C644-A0F6-8C29B6B8F856}"/>
          </ac:spMkLst>
        </pc:spChg>
        <pc:spChg chg="mod topLvl">
          <ac:chgData name="Chen Zhaodong" userId="214136a54c8fdbad" providerId="LiveId" clId="{4A7FFDE5-2A09-1241-A626-C3D712146390}" dt="2021-10-14T21:50:15.831" v="54048"/>
          <ac:spMkLst>
            <pc:docMk/>
            <pc:sldMk cId="708384837" sldId="266"/>
            <ac:spMk id="83" creationId="{92CE6707-30BF-E748-8259-041FFCA773F4}"/>
          </ac:spMkLst>
        </pc:spChg>
        <pc:spChg chg="mod topLvl">
          <ac:chgData name="Chen Zhaodong" userId="214136a54c8fdbad" providerId="LiveId" clId="{4A7FFDE5-2A09-1241-A626-C3D712146390}" dt="2021-10-14T21:50:15.831" v="54048"/>
          <ac:spMkLst>
            <pc:docMk/>
            <pc:sldMk cId="708384837" sldId="266"/>
            <ac:spMk id="84" creationId="{28C6595A-3F52-274F-8A36-6E09766AF235}"/>
          </ac:spMkLst>
        </pc:spChg>
        <pc:spChg chg="mod topLvl">
          <ac:chgData name="Chen Zhaodong" userId="214136a54c8fdbad" providerId="LiveId" clId="{4A7FFDE5-2A09-1241-A626-C3D712146390}" dt="2021-10-14T21:50:15.831" v="54048"/>
          <ac:spMkLst>
            <pc:docMk/>
            <pc:sldMk cId="708384837" sldId="266"/>
            <ac:spMk id="85" creationId="{972FE6B7-FE6D-1747-95E2-F6731D8C4919}"/>
          </ac:spMkLst>
        </pc:spChg>
        <pc:spChg chg="mod topLvl">
          <ac:chgData name="Chen Zhaodong" userId="214136a54c8fdbad" providerId="LiveId" clId="{4A7FFDE5-2A09-1241-A626-C3D712146390}" dt="2021-10-14T21:50:15.831" v="54048"/>
          <ac:spMkLst>
            <pc:docMk/>
            <pc:sldMk cId="708384837" sldId="266"/>
            <ac:spMk id="86" creationId="{EF99B0CB-90FA-6A41-83C9-E802608738FD}"/>
          </ac:spMkLst>
        </pc:spChg>
        <pc:spChg chg="mod topLvl">
          <ac:chgData name="Chen Zhaodong" userId="214136a54c8fdbad" providerId="LiveId" clId="{4A7FFDE5-2A09-1241-A626-C3D712146390}" dt="2021-10-14T21:50:15.831" v="54048"/>
          <ac:spMkLst>
            <pc:docMk/>
            <pc:sldMk cId="708384837" sldId="266"/>
            <ac:spMk id="87" creationId="{32B139ED-B9C2-2D40-BD18-117F4282BD4B}"/>
          </ac:spMkLst>
        </pc:spChg>
        <pc:spChg chg="mod topLvl">
          <ac:chgData name="Chen Zhaodong" userId="214136a54c8fdbad" providerId="LiveId" clId="{4A7FFDE5-2A09-1241-A626-C3D712146390}" dt="2021-10-14T21:50:15.831" v="54048"/>
          <ac:spMkLst>
            <pc:docMk/>
            <pc:sldMk cId="708384837" sldId="266"/>
            <ac:spMk id="88" creationId="{C0C75CA1-805F-674A-A6DD-D90459B8ACF9}"/>
          </ac:spMkLst>
        </pc:spChg>
        <pc:spChg chg="mod topLvl">
          <ac:chgData name="Chen Zhaodong" userId="214136a54c8fdbad" providerId="LiveId" clId="{4A7FFDE5-2A09-1241-A626-C3D712146390}" dt="2021-10-14T21:50:15.831" v="54048"/>
          <ac:spMkLst>
            <pc:docMk/>
            <pc:sldMk cId="708384837" sldId="266"/>
            <ac:spMk id="89" creationId="{2FDE5BFC-71AE-8544-8597-6F5E1EE6999C}"/>
          </ac:spMkLst>
        </pc:spChg>
        <pc:spChg chg="mod topLvl">
          <ac:chgData name="Chen Zhaodong" userId="214136a54c8fdbad" providerId="LiveId" clId="{4A7FFDE5-2A09-1241-A626-C3D712146390}" dt="2021-10-14T21:50:15.831" v="54048"/>
          <ac:spMkLst>
            <pc:docMk/>
            <pc:sldMk cId="708384837" sldId="266"/>
            <ac:spMk id="90" creationId="{6603E316-442C-F04C-83DD-9AE90E0B6C1A}"/>
          </ac:spMkLst>
        </pc:spChg>
        <pc:spChg chg="mod topLvl">
          <ac:chgData name="Chen Zhaodong" userId="214136a54c8fdbad" providerId="LiveId" clId="{4A7FFDE5-2A09-1241-A626-C3D712146390}" dt="2021-10-14T21:50:15.831" v="54048"/>
          <ac:spMkLst>
            <pc:docMk/>
            <pc:sldMk cId="708384837" sldId="266"/>
            <ac:spMk id="91" creationId="{DCB86E35-A6FF-B84B-9175-F86233B7C9D2}"/>
          </ac:spMkLst>
        </pc:spChg>
        <pc:spChg chg="mod topLvl">
          <ac:chgData name="Chen Zhaodong" userId="214136a54c8fdbad" providerId="LiveId" clId="{4A7FFDE5-2A09-1241-A626-C3D712146390}" dt="2021-10-14T21:50:15.831" v="54048"/>
          <ac:spMkLst>
            <pc:docMk/>
            <pc:sldMk cId="708384837" sldId="266"/>
            <ac:spMk id="92" creationId="{3D766769-E430-1847-BEE2-55A66CA5072E}"/>
          </ac:spMkLst>
        </pc:spChg>
        <pc:spChg chg="mod topLvl">
          <ac:chgData name="Chen Zhaodong" userId="214136a54c8fdbad" providerId="LiveId" clId="{4A7FFDE5-2A09-1241-A626-C3D712146390}" dt="2021-10-14T21:50:15.831" v="54048"/>
          <ac:spMkLst>
            <pc:docMk/>
            <pc:sldMk cId="708384837" sldId="266"/>
            <ac:spMk id="93" creationId="{D25BCC06-83A9-FA4F-BEF8-9DF7F6100C34}"/>
          </ac:spMkLst>
        </pc:spChg>
        <pc:spChg chg="mod topLvl">
          <ac:chgData name="Chen Zhaodong" userId="214136a54c8fdbad" providerId="LiveId" clId="{4A7FFDE5-2A09-1241-A626-C3D712146390}" dt="2021-10-14T21:50:15.831" v="54048"/>
          <ac:spMkLst>
            <pc:docMk/>
            <pc:sldMk cId="708384837" sldId="266"/>
            <ac:spMk id="94" creationId="{0B53FCA3-7997-5443-A3FE-62F84A3457BD}"/>
          </ac:spMkLst>
        </pc:spChg>
        <pc:spChg chg="mod topLvl">
          <ac:chgData name="Chen Zhaodong" userId="214136a54c8fdbad" providerId="LiveId" clId="{4A7FFDE5-2A09-1241-A626-C3D712146390}" dt="2021-10-14T21:50:15.831" v="54048"/>
          <ac:spMkLst>
            <pc:docMk/>
            <pc:sldMk cId="708384837" sldId="266"/>
            <ac:spMk id="95" creationId="{F298932C-05E1-2A48-8011-DE9D30C617CB}"/>
          </ac:spMkLst>
        </pc:spChg>
        <pc:spChg chg="mod topLvl">
          <ac:chgData name="Chen Zhaodong" userId="214136a54c8fdbad" providerId="LiveId" clId="{4A7FFDE5-2A09-1241-A626-C3D712146390}" dt="2021-10-14T21:50:15.831" v="54048"/>
          <ac:spMkLst>
            <pc:docMk/>
            <pc:sldMk cId="708384837" sldId="266"/>
            <ac:spMk id="96" creationId="{37CAB7FB-C267-C949-A54A-BD1A414C8A92}"/>
          </ac:spMkLst>
        </pc:spChg>
        <pc:spChg chg="mod topLvl">
          <ac:chgData name="Chen Zhaodong" userId="214136a54c8fdbad" providerId="LiveId" clId="{4A7FFDE5-2A09-1241-A626-C3D712146390}" dt="2021-10-14T21:50:15.831" v="54048"/>
          <ac:spMkLst>
            <pc:docMk/>
            <pc:sldMk cId="708384837" sldId="266"/>
            <ac:spMk id="97" creationId="{DA71545E-9A3A-7746-A766-AE4E4FF1521B}"/>
          </ac:spMkLst>
        </pc:spChg>
        <pc:spChg chg="mod topLvl">
          <ac:chgData name="Chen Zhaodong" userId="214136a54c8fdbad" providerId="LiveId" clId="{4A7FFDE5-2A09-1241-A626-C3D712146390}" dt="2021-10-14T21:50:15.831" v="54048"/>
          <ac:spMkLst>
            <pc:docMk/>
            <pc:sldMk cId="708384837" sldId="266"/>
            <ac:spMk id="98" creationId="{37C86BA3-063B-604A-96D7-A18662F472DF}"/>
          </ac:spMkLst>
        </pc:spChg>
        <pc:spChg chg="mod topLvl">
          <ac:chgData name="Chen Zhaodong" userId="214136a54c8fdbad" providerId="LiveId" clId="{4A7FFDE5-2A09-1241-A626-C3D712146390}" dt="2021-10-14T21:50:15.831" v="54048"/>
          <ac:spMkLst>
            <pc:docMk/>
            <pc:sldMk cId="708384837" sldId="266"/>
            <ac:spMk id="99" creationId="{8E54E76E-E2C7-A044-AEA7-1ABBFE5CB9F7}"/>
          </ac:spMkLst>
        </pc:spChg>
        <pc:spChg chg="mod topLvl">
          <ac:chgData name="Chen Zhaodong" userId="214136a54c8fdbad" providerId="LiveId" clId="{4A7FFDE5-2A09-1241-A626-C3D712146390}" dt="2021-10-14T21:50:15.831" v="54048"/>
          <ac:spMkLst>
            <pc:docMk/>
            <pc:sldMk cId="708384837" sldId="266"/>
            <ac:spMk id="100" creationId="{4F4D2859-1B78-0040-B5CA-80CF09930804}"/>
          </ac:spMkLst>
        </pc:spChg>
        <pc:spChg chg="mod topLvl">
          <ac:chgData name="Chen Zhaodong" userId="214136a54c8fdbad" providerId="LiveId" clId="{4A7FFDE5-2A09-1241-A626-C3D712146390}" dt="2021-10-14T21:50:15.831" v="54048"/>
          <ac:spMkLst>
            <pc:docMk/>
            <pc:sldMk cId="708384837" sldId="266"/>
            <ac:spMk id="101" creationId="{A4DBB285-4974-8F4A-BE98-D345015AF80C}"/>
          </ac:spMkLst>
        </pc:spChg>
        <pc:spChg chg="mod topLvl">
          <ac:chgData name="Chen Zhaodong" userId="214136a54c8fdbad" providerId="LiveId" clId="{4A7FFDE5-2A09-1241-A626-C3D712146390}" dt="2021-10-14T21:50:15.831" v="54048"/>
          <ac:spMkLst>
            <pc:docMk/>
            <pc:sldMk cId="708384837" sldId="266"/>
            <ac:spMk id="102" creationId="{D83C8906-94A0-174E-B4BA-1FCF1CD09124}"/>
          </ac:spMkLst>
        </pc:spChg>
        <pc:spChg chg="mod topLvl">
          <ac:chgData name="Chen Zhaodong" userId="214136a54c8fdbad" providerId="LiveId" clId="{4A7FFDE5-2A09-1241-A626-C3D712146390}" dt="2021-10-14T21:50:15.831" v="54048"/>
          <ac:spMkLst>
            <pc:docMk/>
            <pc:sldMk cId="708384837" sldId="266"/>
            <ac:spMk id="103" creationId="{27A61638-74DD-584E-ADF7-63A11F03083A}"/>
          </ac:spMkLst>
        </pc:spChg>
        <pc:spChg chg="mod topLvl">
          <ac:chgData name="Chen Zhaodong" userId="214136a54c8fdbad" providerId="LiveId" clId="{4A7FFDE5-2A09-1241-A626-C3D712146390}" dt="2021-10-14T21:50:15.831" v="54048"/>
          <ac:spMkLst>
            <pc:docMk/>
            <pc:sldMk cId="708384837" sldId="266"/>
            <ac:spMk id="104" creationId="{E6F54A2D-9C97-B247-8328-EEC1B71CA0B0}"/>
          </ac:spMkLst>
        </pc:spChg>
        <pc:spChg chg="mod topLvl">
          <ac:chgData name="Chen Zhaodong" userId="214136a54c8fdbad" providerId="LiveId" clId="{4A7FFDE5-2A09-1241-A626-C3D712146390}" dt="2021-10-14T21:50:15.831" v="54048"/>
          <ac:spMkLst>
            <pc:docMk/>
            <pc:sldMk cId="708384837" sldId="266"/>
            <ac:spMk id="105" creationId="{9EBFC07D-BBC9-F645-A443-6659C23FC156}"/>
          </ac:spMkLst>
        </pc:spChg>
        <pc:spChg chg="mod topLvl">
          <ac:chgData name="Chen Zhaodong" userId="214136a54c8fdbad" providerId="LiveId" clId="{4A7FFDE5-2A09-1241-A626-C3D712146390}" dt="2021-10-14T21:50:15.831" v="54048"/>
          <ac:spMkLst>
            <pc:docMk/>
            <pc:sldMk cId="708384837" sldId="266"/>
            <ac:spMk id="106" creationId="{1B1F926C-D9B3-C64B-A4D6-0DE86066102F}"/>
          </ac:spMkLst>
        </pc:spChg>
        <pc:spChg chg="mod topLvl">
          <ac:chgData name="Chen Zhaodong" userId="214136a54c8fdbad" providerId="LiveId" clId="{4A7FFDE5-2A09-1241-A626-C3D712146390}" dt="2021-10-14T21:50:15.831" v="54048"/>
          <ac:spMkLst>
            <pc:docMk/>
            <pc:sldMk cId="708384837" sldId="266"/>
            <ac:spMk id="107" creationId="{7B95B386-DF9E-1A4E-B9F6-423C59C54D53}"/>
          </ac:spMkLst>
        </pc:spChg>
        <pc:spChg chg="mod topLvl">
          <ac:chgData name="Chen Zhaodong" userId="214136a54c8fdbad" providerId="LiveId" clId="{4A7FFDE5-2A09-1241-A626-C3D712146390}" dt="2021-10-14T21:50:15.831" v="54048"/>
          <ac:spMkLst>
            <pc:docMk/>
            <pc:sldMk cId="708384837" sldId="266"/>
            <ac:spMk id="108" creationId="{60790F74-29A1-A647-9B37-95F0BB0A935D}"/>
          </ac:spMkLst>
        </pc:spChg>
        <pc:spChg chg="mod topLvl">
          <ac:chgData name="Chen Zhaodong" userId="214136a54c8fdbad" providerId="LiveId" clId="{4A7FFDE5-2A09-1241-A626-C3D712146390}" dt="2021-10-14T21:50:15.831" v="54048"/>
          <ac:spMkLst>
            <pc:docMk/>
            <pc:sldMk cId="708384837" sldId="266"/>
            <ac:spMk id="109" creationId="{3D79EB35-1708-2B4A-926E-98DE43C81348}"/>
          </ac:spMkLst>
        </pc:spChg>
        <pc:spChg chg="mod topLvl">
          <ac:chgData name="Chen Zhaodong" userId="214136a54c8fdbad" providerId="LiveId" clId="{4A7FFDE5-2A09-1241-A626-C3D712146390}" dt="2021-10-14T21:50:15.831" v="54048"/>
          <ac:spMkLst>
            <pc:docMk/>
            <pc:sldMk cId="708384837" sldId="266"/>
            <ac:spMk id="110" creationId="{B6F05DDB-87C4-F14D-B115-DC333DD95C96}"/>
          </ac:spMkLst>
        </pc:spChg>
        <pc:spChg chg="del mod topLvl">
          <ac:chgData name="Chen Zhaodong" userId="214136a54c8fdbad" providerId="LiveId" clId="{4A7FFDE5-2A09-1241-A626-C3D712146390}" dt="2021-10-12T05:18:37.498" v="15411" actId="478"/>
          <ac:spMkLst>
            <pc:docMk/>
            <pc:sldMk cId="708384837" sldId="266"/>
            <ac:spMk id="113" creationId="{ADD26BBA-8AB5-894F-A489-182C2BD02F60}"/>
          </ac:spMkLst>
        </pc:spChg>
        <pc:spChg chg="del mod topLvl">
          <ac:chgData name="Chen Zhaodong" userId="214136a54c8fdbad" providerId="LiveId" clId="{4A7FFDE5-2A09-1241-A626-C3D712146390}" dt="2021-10-12T05:18:36.052" v="15410" actId="478"/>
          <ac:spMkLst>
            <pc:docMk/>
            <pc:sldMk cId="708384837" sldId="266"/>
            <ac:spMk id="114" creationId="{03C16058-14B5-474F-B8A6-440B116ADB60}"/>
          </ac:spMkLst>
        </pc:spChg>
        <pc:spChg chg="del mod topLvl">
          <ac:chgData name="Chen Zhaodong" userId="214136a54c8fdbad" providerId="LiveId" clId="{4A7FFDE5-2A09-1241-A626-C3D712146390}" dt="2021-10-12T05:18:36.052" v="15410" actId="478"/>
          <ac:spMkLst>
            <pc:docMk/>
            <pc:sldMk cId="708384837" sldId="266"/>
            <ac:spMk id="115" creationId="{3A949997-E1C3-3F4E-AFA8-57CAA054B2CE}"/>
          </ac:spMkLst>
        </pc:spChg>
        <pc:spChg chg="del mod topLvl">
          <ac:chgData name="Chen Zhaodong" userId="214136a54c8fdbad" providerId="LiveId" clId="{4A7FFDE5-2A09-1241-A626-C3D712146390}" dt="2021-10-12T05:18:36.052" v="15410" actId="478"/>
          <ac:spMkLst>
            <pc:docMk/>
            <pc:sldMk cId="708384837" sldId="266"/>
            <ac:spMk id="116" creationId="{7F9CF0A8-1D1C-5A4A-912A-13AEC9640565}"/>
          </ac:spMkLst>
        </pc:spChg>
        <pc:spChg chg="del mod topLvl">
          <ac:chgData name="Chen Zhaodong" userId="214136a54c8fdbad" providerId="LiveId" clId="{4A7FFDE5-2A09-1241-A626-C3D712146390}" dt="2021-10-12T05:18:36.052" v="15410" actId="478"/>
          <ac:spMkLst>
            <pc:docMk/>
            <pc:sldMk cId="708384837" sldId="266"/>
            <ac:spMk id="117" creationId="{5E64FA3B-C65B-B14B-BD28-AD70E28B630D}"/>
          </ac:spMkLst>
        </pc:spChg>
        <pc:spChg chg="del mod topLvl">
          <ac:chgData name="Chen Zhaodong" userId="214136a54c8fdbad" providerId="LiveId" clId="{4A7FFDE5-2A09-1241-A626-C3D712146390}" dt="2021-10-12T05:18:36.052" v="15410" actId="478"/>
          <ac:spMkLst>
            <pc:docMk/>
            <pc:sldMk cId="708384837" sldId="266"/>
            <ac:spMk id="118" creationId="{FFB4EBE3-574F-0549-BCCD-45F1F00BDCE4}"/>
          </ac:spMkLst>
        </pc:spChg>
        <pc:spChg chg="del mod topLvl">
          <ac:chgData name="Chen Zhaodong" userId="214136a54c8fdbad" providerId="LiveId" clId="{4A7FFDE5-2A09-1241-A626-C3D712146390}" dt="2021-10-12T05:18:36.052" v="15410" actId="478"/>
          <ac:spMkLst>
            <pc:docMk/>
            <pc:sldMk cId="708384837" sldId="266"/>
            <ac:spMk id="119" creationId="{17578B3B-E786-5B43-93BE-165C24B68B6E}"/>
          </ac:spMkLst>
        </pc:spChg>
        <pc:spChg chg="del mod topLvl">
          <ac:chgData name="Chen Zhaodong" userId="214136a54c8fdbad" providerId="LiveId" clId="{4A7FFDE5-2A09-1241-A626-C3D712146390}" dt="2021-10-12T05:18:36.052" v="15410" actId="478"/>
          <ac:spMkLst>
            <pc:docMk/>
            <pc:sldMk cId="708384837" sldId="266"/>
            <ac:spMk id="120" creationId="{2CC42514-E371-D64D-80B9-2CC23B798FF9}"/>
          </ac:spMkLst>
        </pc:spChg>
        <pc:spChg chg="del mod topLvl">
          <ac:chgData name="Chen Zhaodong" userId="214136a54c8fdbad" providerId="LiveId" clId="{4A7FFDE5-2A09-1241-A626-C3D712146390}" dt="2021-10-12T05:18:36.052" v="15410" actId="478"/>
          <ac:spMkLst>
            <pc:docMk/>
            <pc:sldMk cId="708384837" sldId="266"/>
            <ac:spMk id="121" creationId="{AB4492CF-10F7-9049-B675-F945009C1F64}"/>
          </ac:spMkLst>
        </pc:spChg>
        <pc:spChg chg="del mod topLvl">
          <ac:chgData name="Chen Zhaodong" userId="214136a54c8fdbad" providerId="LiveId" clId="{4A7FFDE5-2A09-1241-A626-C3D712146390}" dt="2021-10-12T05:18:36.052" v="15410" actId="478"/>
          <ac:spMkLst>
            <pc:docMk/>
            <pc:sldMk cId="708384837" sldId="266"/>
            <ac:spMk id="122" creationId="{24FBC3F4-C9EE-AB4F-A185-0026601AA34A}"/>
          </ac:spMkLst>
        </pc:spChg>
        <pc:spChg chg="del mod topLvl">
          <ac:chgData name="Chen Zhaodong" userId="214136a54c8fdbad" providerId="LiveId" clId="{4A7FFDE5-2A09-1241-A626-C3D712146390}" dt="2021-10-12T05:18:36.052" v="15410" actId="478"/>
          <ac:spMkLst>
            <pc:docMk/>
            <pc:sldMk cId="708384837" sldId="266"/>
            <ac:spMk id="123" creationId="{BC39C31C-F4EC-E941-ACC9-6EFFDA674928}"/>
          </ac:spMkLst>
        </pc:spChg>
        <pc:spChg chg="del mod topLvl">
          <ac:chgData name="Chen Zhaodong" userId="214136a54c8fdbad" providerId="LiveId" clId="{4A7FFDE5-2A09-1241-A626-C3D712146390}" dt="2021-10-12T05:18:36.052" v="15410" actId="478"/>
          <ac:spMkLst>
            <pc:docMk/>
            <pc:sldMk cId="708384837" sldId="266"/>
            <ac:spMk id="124" creationId="{A6AD9A52-D211-4148-B794-535F93D84443}"/>
          </ac:spMkLst>
        </pc:spChg>
        <pc:spChg chg="del mod topLvl">
          <ac:chgData name="Chen Zhaodong" userId="214136a54c8fdbad" providerId="LiveId" clId="{4A7FFDE5-2A09-1241-A626-C3D712146390}" dt="2021-10-12T05:18:36.052" v="15410" actId="478"/>
          <ac:spMkLst>
            <pc:docMk/>
            <pc:sldMk cId="708384837" sldId="266"/>
            <ac:spMk id="125" creationId="{C196BFC1-8BD4-1247-99AF-E02635770AB4}"/>
          </ac:spMkLst>
        </pc:spChg>
        <pc:spChg chg="del mod topLvl">
          <ac:chgData name="Chen Zhaodong" userId="214136a54c8fdbad" providerId="LiveId" clId="{4A7FFDE5-2A09-1241-A626-C3D712146390}" dt="2021-10-12T05:18:36.052" v="15410" actId="478"/>
          <ac:spMkLst>
            <pc:docMk/>
            <pc:sldMk cId="708384837" sldId="266"/>
            <ac:spMk id="126" creationId="{207D3299-B443-9E4B-86C0-DC5897953B7D}"/>
          </ac:spMkLst>
        </pc:spChg>
        <pc:spChg chg="del mod topLvl">
          <ac:chgData name="Chen Zhaodong" userId="214136a54c8fdbad" providerId="LiveId" clId="{4A7FFDE5-2A09-1241-A626-C3D712146390}" dt="2021-10-12T05:18:36.052" v="15410" actId="478"/>
          <ac:spMkLst>
            <pc:docMk/>
            <pc:sldMk cId="708384837" sldId="266"/>
            <ac:spMk id="127" creationId="{0B08A28E-44FF-7144-93D5-4A0888740270}"/>
          </ac:spMkLst>
        </pc:spChg>
        <pc:spChg chg="del mod topLvl">
          <ac:chgData name="Chen Zhaodong" userId="214136a54c8fdbad" providerId="LiveId" clId="{4A7FFDE5-2A09-1241-A626-C3D712146390}" dt="2021-10-12T05:18:36.052" v="15410" actId="478"/>
          <ac:spMkLst>
            <pc:docMk/>
            <pc:sldMk cId="708384837" sldId="266"/>
            <ac:spMk id="128" creationId="{DED596D7-8A13-064C-83E4-1FB188CB21EE}"/>
          </ac:spMkLst>
        </pc:spChg>
        <pc:spChg chg="del mod topLvl">
          <ac:chgData name="Chen Zhaodong" userId="214136a54c8fdbad" providerId="LiveId" clId="{4A7FFDE5-2A09-1241-A626-C3D712146390}" dt="2021-10-12T05:18:36.052" v="15410" actId="478"/>
          <ac:spMkLst>
            <pc:docMk/>
            <pc:sldMk cId="708384837" sldId="266"/>
            <ac:spMk id="129" creationId="{6BBF1B27-C615-094E-BA4F-228A1F0D27A0}"/>
          </ac:spMkLst>
        </pc:spChg>
        <pc:spChg chg="del mod topLvl">
          <ac:chgData name="Chen Zhaodong" userId="214136a54c8fdbad" providerId="LiveId" clId="{4A7FFDE5-2A09-1241-A626-C3D712146390}" dt="2021-10-12T05:18:36.052" v="15410" actId="478"/>
          <ac:spMkLst>
            <pc:docMk/>
            <pc:sldMk cId="708384837" sldId="266"/>
            <ac:spMk id="130" creationId="{5B6FD526-773C-4E46-958C-DF6A7E970AC7}"/>
          </ac:spMkLst>
        </pc:spChg>
        <pc:spChg chg="del mod topLvl">
          <ac:chgData name="Chen Zhaodong" userId="214136a54c8fdbad" providerId="LiveId" clId="{4A7FFDE5-2A09-1241-A626-C3D712146390}" dt="2021-10-12T05:18:36.052" v="15410" actId="478"/>
          <ac:spMkLst>
            <pc:docMk/>
            <pc:sldMk cId="708384837" sldId="266"/>
            <ac:spMk id="131" creationId="{CD1F844C-7C29-3E48-ABED-0C14DA6B2B20}"/>
          </ac:spMkLst>
        </pc:spChg>
        <pc:spChg chg="del mod topLvl">
          <ac:chgData name="Chen Zhaodong" userId="214136a54c8fdbad" providerId="LiveId" clId="{4A7FFDE5-2A09-1241-A626-C3D712146390}" dt="2021-10-12T05:18:36.052" v="15410" actId="478"/>
          <ac:spMkLst>
            <pc:docMk/>
            <pc:sldMk cId="708384837" sldId="266"/>
            <ac:spMk id="132" creationId="{74DCF21D-F107-4247-8943-9ED67818AC56}"/>
          </ac:spMkLst>
        </pc:spChg>
        <pc:spChg chg="del mod topLvl">
          <ac:chgData name="Chen Zhaodong" userId="214136a54c8fdbad" providerId="LiveId" clId="{4A7FFDE5-2A09-1241-A626-C3D712146390}" dt="2021-10-12T05:18:36.052" v="15410" actId="478"/>
          <ac:spMkLst>
            <pc:docMk/>
            <pc:sldMk cId="708384837" sldId="266"/>
            <ac:spMk id="133" creationId="{337D5EF3-0A0D-D54A-A48C-AF8BEF55C1CC}"/>
          </ac:spMkLst>
        </pc:spChg>
        <pc:spChg chg="del mod topLvl">
          <ac:chgData name="Chen Zhaodong" userId="214136a54c8fdbad" providerId="LiveId" clId="{4A7FFDE5-2A09-1241-A626-C3D712146390}" dt="2021-10-12T05:18:36.052" v="15410" actId="478"/>
          <ac:spMkLst>
            <pc:docMk/>
            <pc:sldMk cId="708384837" sldId="266"/>
            <ac:spMk id="134" creationId="{24E9F1DA-B412-0F4D-AF9C-99E7E47B74CB}"/>
          </ac:spMkLst>
        </pc:spChg>
        <pc:spChg chg="del mod topLvl">
          <ac:chgData name="Chen Zhaodong" userId="214136a54c8fdbad" providerId="LiveId" clId="{4A7FFDE5-2A09-1241-A626-C3D712146390}" dt="2021-10-12T05:18:36.052" v="15410" actId="478"/>
          <ac:spMkLst>
            <pc:docMk/>
            <pc:sldMk cId="708384837" sldId="266"/>
            <ac:spMk id="135" creationId="{026CFA09-B5A4-474C-824B-2E84A75986CE}"/>
          </ac:spMkLst>
        </pc:spChg>
        <pc:spChg chg="del mod topLvl">
          <ac:chgData name="Chen Zhaodong" userId="214136a54c8fdbad" providerId="LiveId" clId="{4A7FFDE5-2A09-1241-A626-C3D712146390}" dt="2021-10-12T05:18:36.052" v="15410" actId="478"/>
          <ac:spMkLst>
            <pc:docMk/>
            <pc:sldMk cId="708384837" sldId="266"/>
            <ac:spMk id="136" creationId="{C0957A5E-08CB-2641-A12A-3301F876EB27}"/>
          </ac:spMkLst>
        </pc:spChg>
        <pc:spChg chg="del mod topLvl">
          <ac:chgData name="Chen Zhaodong" userId="214136a54c8fdbad" providerId="LiveId" clId="{4A7FFDE5-2A09-1241-A626-C3D712146390}" dt="2021-10-12T05:18:36.052" v="15410" actId="478"/>
          <ac:spMkLst>
            <pc:docMk/>
            <pc:sldMk cId="708384837" sldId="266"/>
            <ac:spMk id="137" creationId="{E5A4A233-FDF8-8840-B4E2-77219199B370}"/>
          </ac:spMkLst>
        </pc:spChg>
        <pc:spChg chg="del mod topLvl">
          <ac:chgData name="Chen Zhaodong" userId="214136a54c8fdbad" providerId="LiveId" clId="{4A7FFDE5-2A09-1241-A626-C3D712146390}" dt="2021-10-12T05:18:36.052" v="15410" actId="478"/>
          <ac:spMkLst>
            <pc:docMk/>
            <pc:sldMk cId="708384837" sldId="266"/>
            <ac:spMk id="138" creationId="{7FC699BC-11A7-9745-A908-A61F3EAB8CBB}"/>
          </ac:spMkLst>
        </pc:spChg>
        <pc:spChg chg="del mod topLvl">
          <ac:chgData name="Chen Zhaodong" userId="214136a54c8fdbad" providerId="LiveId" clId="{4A7FFDE5-2A09-1241-A626-C3D712146390}" dt="2021-10-12T05:18:36.052" v="15410" actId="478"/>
          <ac:spMkLst>
            <pc:docMk/>
            <pc:sldMk cId="708384837" sldId="266"/>
            <ac:spMk id="139" creationId="{8B84A958-2AB0-6C4C-8879-2A6902008599}"/>
          </ac:spMkLst>
        </pc:spChg>
        <pc:spChg chg="del mod topLvl">
          <ac:chgData name="Chen Zhaodong" userId="214136a54c8fdbad" providerId="LiveId" clId="{4A7FFDE5-2A09-1241-A626-C3D712146390}" dt="2021-10-12T05:18:36.052" v="15410" actId="478"/>
          <ac:spMkLst>
            <pc:docMk/>
            <pc:sldMk cId="708384837" sldId="266"/>
            <ac:spMk id="140" creationId="{42799CD6-035F-2449-A212-57B729C36BCC}"/>
          </ac:spMkLst>
        </pc:spChg>
        <pc:spChg chg="del mod topLvl">
          <ac:chgData name="Chen Zhaodong" userId="214136a54c8fdbad" providerId="LiveId" clId="{4A7FFDE5-2A09-1241-A626-C3D712146390}" dt="2021-10-12T05:18:36.052" v="15410" actId="478"/>
          <ac:spMkLst>
            <pc:docMk/>
            <pc:sldMk cId="708384837" sldId="266"/>
            <ac:spMk id="141" creationId="{7DEEC356-56FD-AA40-ABBB-9FB06FCAE859}"/>
          </ac:spMkLst>
        </pc:spChg>
        <pc:spChg chg="del mod topLvl">
          <ac:chgData name="Chen Zhaodong" userId="214136a54c8fdbad" providerId="LiveId" clId="{4A7FFDE5-2A09-1241-A626-C3D712146390}" dt="2021-10-12T05:18:36.052" v="15410" actId="478"/>
          <ac:spMkLst>
            <pc:docMk/>
            <pc:sldMk cId="708384837" sldId="266"/>
            <ac:spMk id="142" creationId="{67882F7D-9BEC-3246-B25B-33AA6DFAB60A}"/>
          </ac:spMkLst>
        </pc:spChg>
        <pc:spChg chg="del mod topLvl">
          <ac:chgData name="Chen Zhaodong" userId="214136a54c8fdbad" providerId="LiveId" clId="{4A7FFDE5-2A09-1241-A626-C3D712146390}" dt="2021-10-12T05:18:36.052" v="15410" actId="478"/>
          <ac:spMkLst>
            <pc:docMk/>
            <pc:sldMk cId="708384837" sldId="266"/>
            <ac:spMk id="143" creationId="{9FEB54D1-C0A0-9F46-8FB3-B60C9552ED2A}"/>
          </ac:spMkLst>
        </pc:spChg>
        <pc:spChg chg="del mod topLvl">
          <ac:chgData name="Chen Zhaodong" userId="214136a54c8fdbad" providerId="LiveId" clId="{4A7FFDE5-2A09-1241-A626-C3D712146390}" dt="2021-10-12T05:18:36.052" v="15410" actId="478"/>
          <ac:spMkLst>
            <pc:docMk/>
            <pc:sldMk cId="708384837" sldId="266"/>
            <ac:spMk id="144" creationId="{30DA0E25-7E6E-A347-8570-682171EAED76}"/>
          </ac:spMkLst>
        </pc:spChg>
        <pc:spChg chg="del mod topLvl">
          <ac:chgData name="Chen Zhaodong" userId="214136a54c8fdbad" providerId="LiveId" clId="{4A7FFDE5-2A09-1241-A626-C3D712146390}" dt="2021-10-12T05:18:36.052" v="15410" actId="478"/>
          <ac:spMkLst>
            <pc:docMk/>
            <pc:sldMk cId="708384837" sldId="266"/>
            <ac:spMk id="145" creationId="{06BA4DC1-0FBC-2748-8E00-17E7F18F51FF}"/>
          </ac:spMkLst>
        </pc:spChg>
        <pc:spChg chg="del mod topLvl">
          <ac:chgData name="Chen Zhaodong" userId="214136a54c8fdbad" providerId="LiveId" clId="{4A7FFDE5-2A09-1241-A626-C3D712146390}" dt="2021-10-12T05:18:36.052" v="15410" actId="478"/>
          <ac:spMkLst>
            <pc:docMk/>
            <pc:sldMk cId="708384837" sldId="266"/>
            <ac:spMk id="146" creationId="{B9EFC374-BC7B-9A47-A1D9-67873320F371}"/>
          </ac:spMkLst>
        </pc:spChg>
        <pc:spChg chg="del mod topLvl">
          <ac:chgData name="Chen Zhaodong" userId="214136a54c8fdbad" providerId="LiveId" clId="{4A7FFDE5-2A09-1241-A626-C3D712146390}" dt="2021-10-12T05:18:36.052" v="15410" actId="478"/>
          <ac:spMkLst>
            <pc:docMk/>
            <pc:sldMk cId="708384837" sldId="266"/>
            <ac:spMk id="147" creationId="{661A4AD0-6FAD-9A4B-A068-2D4778650CD7}"/>
          </ac:spMkLst>
        </pc:spChg>
        <pc:spChg chg="del mod topLvl">
          <ac:chgData name="Chen Zhaodong" userId="214136a54c8fdbad" providerId="LiveId" clId="{4A7FFDE5-2A09-1241-A626-C3D712146390}" dt="2021-10-12T05:18:36.052" v="15410" actId="478"/>
          <ac:spMkLst>
            <pc:docMk/>
            <pc:sldMk cId="708384837" sldId="266"/>
            <ac:spMk id="148" creationId="{ACA9DDAB-EC81-C349-8EC9-91F011A98503}"/>
          </ac:spMkLst>
        </pc:spChg>
        <pc:spChg chg="del mod topLvl">
          <ac:chgData name="Chen Zhaodong" userId="214136a54c8fdbad" providerId="LiveId" clId="{4A7FFDE5-2A09-1241-A626-C3D712146390}" dt="2021-10-12T05:18:36.052" v="15410" actId="478"/>
          <ac:spMkLst>
            <pc:docMk/>
            <pc:sldMk cId="708384837" sldId="266"/>
            <ac:spMk id="149" creationId="{102706B5-5230-5C42-B43C-90356F63C3DA}"/>
          </ac:spMkLst>
        </pc:spChg>
        <pc:spChg chg="del mod topLvl">
          <ac:chgData name="Chen Zhaodong" userId="214136a54c8fdbad" providerId="LiveId" clId="{4A7FFDE5-2A09-1241-A626-C3D712146390}" dt="2021-10-12T05:18:36.052" v="15410" actId="478"/>
          <ac:spMkLst>
            <pc:docMk/>
            <pc:sldMk cId="708384837" sldId="266"/>
            <ac:spMk id="150" creationId="{4AB0BA96-5A94-6848-869F-18B2366FD79C}"/>
          </ac:spMkLst>
        </pc:spChg>
        <pc:spChg chg="del mod topLvl">
          <ac:chgData name="Chen Zhaodong" userId="214136a54c8fdbad" providerId="LiveId" clId="{4A7FFDE5-2A09-1241-A626-C3D712146390}" dt="2021-10-12T05:18:36.052" v="15410" actId="478"/>
          <ac:spMkLst>
            <pc:docMk/>
            <pc:sldMk cId="708384837" sldId="266"/>
            <ac:spMk id="151" creationId="{EE8A6584-941E-9448-9DCA-2B81CC9D37F3}"/>
          </ac:spMkLst>
        </pc:spChg>
        <pc:spChg chg="del mod topLvl">
          <ac:chgData name="Chen Zhaodong" userId="214136a54c8fdbad" providerId="LiveId" clId="{4A7FFDE5-2A09-1241-A626-C3D712146390}" dt="2021-10-12T05:18:36.052" v="15410" actId="478"/>
          <ac:spMkLst>
            <pc:docMk/>
            <pc:sldMk cId="708384837" sldId="266"/>
            <ac:spMk id="152" creationId="{AA1D89FE-DABB-9D4C-875A-E0AE07964C3F}"/>
          </ac:spMkLst>
        </pc:spChg>
        <pc:spChg chg="del mod topLvl">
          <ac:chgData name="Chen Zhaodong" userId="214136a54c8fdbad" providerId="LiveId" clId="{4A7FFDE5-2A09-1241-A626-C3D712146390}" dt="2021-10-12T05:18:36.052" v="15410" actId="478"/>
          <ac:spMkLst>
            <pc:docMk/>
            <pc:sldMk cId="708384837" sldId="266"/>
            <ac:spMk id="153" creationId="{BB51E570-30CF-0F42-9C41-3F89ADFAE4B0}"/>
          </ac:spMkLst>
        </pc:spChg>
        <pc:spChg chg="del mod topLvl">
          <ac:chgData name="Chen Zhaodong" userId="214136a54c8fdbad" providerId="LiveId" clId="{4A7FFDE5-2A09-1241-A626-C3D712146390}" dt="2021-10-12T05:18:36.052" v="15410" actId="478"/>
          <ac:spMkLst>
            <pc:docMk/>
            <pc:sldMk cId="708384837" sldId="266"/>
            <ac:spMk id="154" creationId="{0D1EAC0B-7E0F-B343-A6B6-56570B46A08E}"/>
          </ac:spMkLst>
        </pc:spChg>
        <pc:spChg chg="del mod topLvl">
          <ac:chgData name="Chen Zhaodong" userId="214136a54c8fdbad" providerId="LiveId" clId="{4A7FFDE5-2A09-1241-A626-C3D712146390}" dt="2021-10-12T05:18:36.052" v="15410" actId="478"/>
          <ac:spMkLst>
            <pc:docMk/>
            <pc:sldMk cId="708384837" sldId="266"/>
            <ac:spMk id="155" creationId="{AFCA0AA9-CEA2-0A4D-A099-B202835E1BCC}"/>
          </ac:spMkLst>
        </pc:spChg>
        <pc:spChg chg="del mod topLvl">
          <ac:chgData name="Chen Zhaodong" userId="214136a54c8fdbad" providerId="LiveId" clId="{4A7FFDE5-2A09-1241-A626-C3D712146390}" dt="2021-10-12T05:18:36.052" v="15410" actId="478"/>
          <ac:spMkLst>
            <pc:docMk/>
            <pc:sldMk cId="708384837" sldId="266"/>
            <ac:spMk id="156" creationId="{9A29E3D9-3909-154B-916F-25AF1DAD71A5}"/>
          </ac:spMkLst>
        </pc:spChg>
        <pc:spChg chg="del mod topLvl">
          <ac:chgData name="Chen Zhaodong" userId="214136a54c8fdbad" providerId="LiveId" clId="{4A7FFDE5-2A09-1241-A626-C3D712146390}" dt="2021-10-12T05:18:36.052" v="15410" actId="478"/>
          <ac:spMkLst>
            <pc:docMk/>
            <pc:sldMk cId="708384837" sldId="266"/>
            <ac:spMk id="157" creationId="{31037CC6-232F-AC46-AE65-649159C03CE5}"/>
          </ac:spMkLst>
        </pc:spChg>
        <pc:spChg chg="del mod topLvl">
          <ac:chgData name="Chen Zhaodong" userId="214136a54c8fdbad" providerId="LiveId" clId="{4A7FFDE5-2A09-1241-A626-C3D712146390}" dt="2021-10-12T05:18:36.052" v="15410" actId="478"/>
          <ac:spMkLst>
            <pc:docMk/>
            <pc:sldMk cId="708384837" sldId="266"/>
            <ac:spMk id="158" creationId="{E14C8883-BA38-2D45-8D5F-6B85B128F1A1}"/>
          </ac:spMkLst>
        </pc:spChg>
        <pc:spChg chg="del mod topLvl">
          <ac:chgData name="Chen Zhaodong" userId="214136a54c8fdbad" providerId="LiveId" clId="{4A7FFDE5-2A09-1241-A626-C3D712146390}" dt="2021-10-12T05:18:36.052" v="15410" actId="478"/>
          <ac:spMkLst>
            <pc:docMk/>
            <pc:sldMk cId="708384837" sldId="266"/>
            <ac:spMk id="159" creationId="{56DA5C23-1EA3-2240-B535-7EFFB8D5622B}"/>
          </ac:spMkLst>
        </pc:spChg>
        <pc:spChg chg="del mod topLvl">
          <ac:chgData name="Chen Zhaodong" userId="214136a54c8fdbad" providerId="LiveId" clId="{4A7FFDE5-2A09-1241-A626-C3D712146390}" dt="2021-10-12T05:18:36.052" v="15410" actId="478"/>
          <ac:spMkLst>
            <pc:docMk/>
            <pc:sldMk cId="708384837" sldId="266"/>
            <ac:spMk id="160" creationId="{27733D49-538A-784A-97CB-8FCAA13E0988}"/>
          </ac:spMkLst>
        </pc:spChg>
        <pc:spChg chg="del mod topLvl">
          <ac:chgData name="Chen Zhaodong" userId="214136a54c8fdbad" providerId="LiveId" clId="{4A7FFDE5-2A09-1241-A626-C3D712146390}" dt="2021-10-12T05:18:36.052" v="15410" actId="478"/>
          <ac:spMkLst>
            <pc:docMk/>
            <pc:sldMk cId="708384837" sldId="266"/>
            <ac:spMk id="161" creationId="{C457B0B3-1D1D-AE4A-917C-B690AC04FFC7}"/>
          </ac:spMkLst>
        </pc:spChg>
        <pc:spChg chg="del mod topLvl">
          <ac:chgData name="Chen Zhaodong" userId="214136a54c8fdbad" providerId="LiveId" clId="{4A7FFDE5-2A09-1241-A626-C3D712146390}" dt="2021-10-12T05:18:36.052" v="15410" actId="478"/>
          <ac:spMkLst>
            <pc:docMk/>
            <pc:sldMk cId="708384837" sldId="266"/>
            <ac:spMk id="162" creationId="{5F20C497-EAA4-B949-ADDA-83ABE0D7E2F3}"/>
          </ac:spMkLst>
        </pc:spChg>
        <pc:spChg chg="del mod topLvl">
          <ac:chgData name="Chen Zhaodong" userId="214136a54c8fdbad" providerId="LiveId" clId="{4A7FFDE5-2A09-1241-A626-C3D712146390}" dt="2021-10-12T05:18:36.052" v="15410" actId="478"/>
          <ac:spMkLst>
            <pc:docMk/>
            <pc:sldMk cId="708384837" sldId="266"/>
            <ac:spMk id="163" creationId="{9EB8EDD8-4303-4F4D-B0F0-4CA9D7BAA737}"/>
          </ac:spMkLst>
        </pc:spChg>
        <pc:spChg chg="del mod topLvl">
          <ac:chgData name="Chen Zhaodong" userId="214136a54c8fdbad" providerId="LiveId" clId="{4A7FFDE5-2A09-1241-A626-C3D712146390}" dt="2021-10-12T05:18:36.052" v="15410" actId="478"/>
          <ac:spMkLst>
            <pc:docMk/>
            <pc:sldMk cId="708384837" sldId="266"/>
            <ac:spMk id="164" creationId="{7AE0D361-C2BE-2D47-8174-99A8356B7CCB}"/>
          </ac:spMkLst>
        </pc:spChg>
        <pc:spChg chg="del mod topLvl">
          <ac:chgData name="Chen Zhaodong" userId="214136a54c8fdbad" providerId="LiveId" clId="{4A7FFDE5-2A09-1241-A626-C3D712146390}" dt="2021-10-12T05:18:36.052" v="15410" actId="478"/>
          <ac:spMkLst>
            <pc:docMk/>
            <pc:sldMk cId="708384837" sldId="266"/>
            <ac:spMk id="165" creationId="{17E7F6CE-201A-A346-8509-EBD0AA7A025B}"/>
          </ac:spMkLst>
        </pc:spChg>
        <pc:spChg chg="del mod topLvl">
          <ac:chgData name="Chen Zhaodong" userId="214136a54c8fdbad" providerId="LiveId" clId="{4A7FFDE5-2A09-1241-A626-C3D712146390}" dt="2021-10-12T05:18:36.052" v="15410" actId="478"/>
          <ac:spMkLst>
            <pc:docMk/>
            <pc:sldMk cId="708384837" sldId="266"/>
            <ac:spMk id="166" creationId="{218E3357-9D1A-9E47-9DCE-53A30E8F7CEF}"/>
          </ac:spMkLst>
        </pc:spChg>
        <pc:spChg chg="del mod topLvl">
          <ac:chgData name="Chen Zhaodong" userId="214136a54c8fdbad" providerId="LiveId" clId="{4A7FFDE5-2A09-1241-A626-C3D712146390}" dt="2021-10-12T05:18:36.052" v="15410" actId="478"/>
          <ac:spMkLst>
            <pc:docMk/>
            <pc:sldMk cId="708384837" sldId="266"/>
            <ac:spMk id="167" creationId="{29BE611A-9846-B445-B456-C85E258420DD}"/>
          </ac:spMkLst>
        </pc:spChg>
        <pc:spChg chg="del mod topLvl">
          <ac:chgData name="Chen Zhaodong" userId="214136a54c8fdbad" providerId="LiveId" clId="{4A7FFDE5-2A09-1241-A626-C3D712146390}" dt="2021-10-12T05:18:36.052" v="15410" actId="478"/>
          <ac:spMkLst>
            <pc:docMk/>
            <pc:sldMk cId="708384837" sldId="266"/>
            <ac:spMk id="168" creationId="{416E1649-94E8-A242-8443-FE57C899BCD7}"/>
          </ac:spMkLst>
        </pc:spChg>
        <pc:spChg chg="del mod topLvl">
          <ac:chgData name="Chen Zhaodong" userId="214136a54c8fdbad" providerId="LiveId" clId="{4A7FFDE5-2A09-1241-A626-C3D712146390}" dt="2021-10-12T05:18:36.052" v="15410" actId="478"/>
          <ac:spMkLst>
            <pc:docMk/>
            <pc:sldMk cId="708384837" sldId="266"/>
            <ac:spMk id="169" creationId="{90A23E7E-2329-5843-90F1-E16D428A40E3}"/>
          </ac:spMkLst>
        </pc:spChg>
        <pc:spChg chg="del mod topLvl">
          <ac:chgData name="Chen Zhaodong" userId="214136a54c8fdbad" providerId="LiveId" clId="{4A7FFDE5-2A09-1241-A626-C3D712146390}" dt="2021-10-12T05:18:36.052" v="15410" actId="478"/>
          <ac:spMkLst>
            <pc:docMk/>
            <pc:sldMk cId="708384837" sldId="266"/>
            <ac:spMk id="170" creationId="{81F0ADC3-D33A-0D45-A0C5-A2944F5D7972}"/>
          </ac:spMkLst>
        </pc:spChg>
        <pc:spChg chg="del mod topLvl">
          <ac:chgData name="Chen Zhaodong" userId="214136a54c8fdbad" providerId="LiveId" clId="{4A7FFDE5-2A09-1241-A626-C3D712146390}" dt="2021-10-12T05:18:36.052" v="15410" actId="478"/>
          <ac:spMkLst>
            <pc:docMk/>
            <pc:sldMk cId="708384837" sldId="266"/>
            <ac:spMk id="171" creationId="{4ACA81B8-A812-084A-95EB-9B230C8F81E6}"/>
          </ac:spMkLst>
        </pc:spChg>
        <pc:spChg chg="del mod topLvl">
          <ac:chgData name="Chen Zhaodong" userId="214136a54c8fdbad" providerId="LiveId" clId="{4A7FFDE5-2A09-1241-A626-C3D712146390}" dt="2021-10-12T05:18:36.052" v="15410" actId="478"/>
          <ac:spMkLst>
            <pc:docMk/>
            <pc:sldMk cId="708384837" sldId="266"/>
            <ac:spMk id="172" creationId="{499E6B1E-1902-224E-B5E3-92E6767C4FB3}"/>
          </ac:spMkLst>
        </pc:spChg>
        <pc:spChg chg="del mod topLvl">
          <ac:chgData name="Chen Zhaodong" userId="214136a54c8fdbad" providerId="LiveId" clId="{4A7FFDE5-2A09-1241-A626-C3D712146390}" dt="2021-10-12T05:18:36.052" v="15410" actId="478"/>
          <ac:spMkLst>
            <pc:docMk/>
            <pc:sldMk cId="708384837" sldId="266"/>
            <ac:spMk id="173" creationId="{1E5A09AB-6174-7748-84EC-C018DE004AC4}"/>
          </ac:spMkLst>
        </pc:spChg>
        <pc:spChg chg="del mod topLvl">
          <ac:chgData name="Chen Zhaodong" userId="214136a54c8fdbad" providerId="LiveId" clId="{4A7FFDE5-2A09-1241-A626-C3D712146390}" dt="2021-10-12T05:18:36.052" v="15410" actId="478"/>
          <ac:spMkLst>
            <pc:docMk/>
            <pc:sldMk cId="708384837" sldId="266"/>
            <ac:spMk id="174" creationId="{594EC5DC-CDB5-C14E-ADDE-75B9EC67D59F}"/>
          </ac:spMkLst>
        </pc:spChg>
        <pc:spChg chg="del mod topLvl">
          <ac:chgData name="Chen Zhaodong" userId="214136a54c8fdbad" providerId="LiveId" clId="{4A7FFDE5-2A09-1241-A626-C3D712146390}" dt="2021-10-12T05:18:36.052" v="15410" actId="478"/>
          <ac:spMkLst>
            <pc:docMk/>
            <pc:sldMk cId="708384837" sldId="266"/>
            <ac:spMk id="175" creationId="{EF724E0C-B79F-9047-BD47-754B81A0FB7D}"/>
          </ac:spMkLst>
        </pc:spChg>
        <pc:spChg chg="del mod topLvl">
          <ac:chgData name="Chen Zhaodong" userId="214136a54c8fdbad" providerId="LiveId" clId="{4A7FFDE5-2A09-1241-A626-C3D712146390}" dt="2021-10-12T05:18:36.052" v="15410" actId="478"/>
          <ac:spMkLst>
            <pc:docMk/>
            <pc:sldMk cId="708384837" sldId="266"/>
            <ac:spMk id="176" creationId="{26DF1B60-9306-5148-A361-F10F508992B9}"/>
          </ac:spMkLst>
        </pc:spChg>
        <pc:spChg chg="del mod topLvl">
          <ac:chgData name="Chen Zhaodong" userId="214136a54c8fdbad" providerId="LiveId" clId="{4A7FFDE5-2A09-1241-A626-C3D712146390}" dt="2021-10-12T05:18:36.052" v="15410" actId="478"/>
          <ac:spMkLst>
            <pc:docMk/>
            <pc:sldMk cId="708384837" sldId="266"/>
            <ac:spMk id="177" creationId="{5FB2341E-050F-E04B-A28C-92867807EB2F}"/>
          </ac:spMkLst>
        </pc:spChg>
        <pc:spChg chg="del mod topLvl">
          <ac:chgData name="Chen Zhaodong" userId="214136a54c8fdbad" providerId="LiveId" clId="{4A7FFDE5-2A09-1241-A626-C3D712146390}" dt="2021-10-12T05:18:36.052" v="15410" actId="478"/>
          <ac:spMkLst>
            <pc:docMk/>
            <pc:sldMk cId="708384837" sldId="266"/>
            <ac:spMk id="178" creationId="{DAC38066-6FC4-3B4D-B0D9-51A6EDE8D461}"/>
          </ac:spMkLst>
        </pc:spChg>
        <pc:spChg chg="del mod topLvl">
          <ac:chgData name="Chen Zhaodong" userId="214136a54c8fdbad" providerId="LiveId" clId="{4A7FFDE5-2A09-1241-A626-C3D712146390}" dt="2021-10-12T05:18:36.052" v="15410" actId="478"/>
          <ac:spMkLst>
            <pc:docMk/>
            <pc:sldMk cId="708384837" sldId="266"/>
            <ac:spMk id="179" creationId="{685828E1-BCCE-2142-8C8F-6299B32A716A}"/>
          </ac:spMkLst>
        </pc:spChg>
        <pc:spChg chg="del mod topLvl">
          <ac:chgData name="Chen Zhaodong" userId="214136a54c8fdbad" providerId="LiveId" clId="{4A7FFDE5-2A09-1241-A626-C3D712146390}" dt="2021-10-12T05:18:36.052" v="15410" actId="478"/>
          <ac:spMkLst>
            <pc:docMk/>
            <pc:sldMk cId="708384837" sldId="266"/>
            <ac:spMk id="180" creationId="{C7B9FA5B-D06A-FB40-89D4-A4C84EDAAECB}"/>
          </ac:spMkLst>
        </pc:spChg>
        <pc:spChg chg="del mod topLvl">
          <ac:chgData name="Chen Zhaodong" userId="214136a54c8fdbad" providerId="LiveId" clId="{4A7FFDE5-2A09-1241-A626-C3D712146390}" dt="2021-10-12T05:18:36.052" v="15410" actId="478"/>
          <ac:spMkLst>
            <pc:docMk/>
            <pc:sldMk cId="708384837" sldId="266"/>
            <ac:spMk id="181" creationId="{232DCD3C-34EC-4C49-A8E8-080F8AD6B35C}"/>
          </ac:spMkLst>
        </pc:spChg>
        <pc:spChg chg="del mod topLvl">
          <ac:chgData name="Chen Zhaodong" userId="214136a54c8fdbad" providerId="LiveId" clId="{4A7FFDE5-2A09-1241-A626-C3D712146390}" dt="2021-10-12T05:18:36.052" v="15410" actId="478"/>
          <ac:spMkLst>
            <pc:docMk/>
            <pc:sldMk cId="708384837" sldId="266"/>
            <ac:spMk id="182" creationId="{0BD2E72F-4431-4045-8172-77E432E39EE0}"/>
          </ac:spMkLst>
        </pc:spChg>
        <pc:spChg chg="del mod topLvl">
          <ac:chgData name="Chen Zhaodong" userId="214136a54c8fdbad" providerId="LiveId" clId="{4A7FFDE5-2A09-1241-A626-C3D712146390}" dt="2021-10-12T05:18:36.052" v="15410" actId="478"/>
          <ac:spMkLst>
            <pc:docMk/>
            <pc:sldMk cId="708384837" sldId="266"/>
            <ac:spMk id="183" creationId="{ECC1773D-50A0-1346-A0E5-908297D69D58}"/>
          </ac:spMkLst>
        </pc:spChg>
        <pc:spChg chg="del mod topLvl">
          <ac:chgData name="Chen Zhaodong" userId="214136a54c8fdbad" providerId="LiveId" clId="{4A7FFDE5-2A09-1241-A626-C3D712146390}" dt="2021-10-12T05:18:36.052" v="15410" actId="478"/>
          <ac:spMkLst>
            <pc:docMk/>
            <pc:sldMk cId="708384837" sldId="266"/>
            <ac:spMk id="184" creationId="{8E2FC825-B098-7944-8161-C7DE518CB2AD}"/>
          </ac:spMkLst>
        </pc:spChg>
        <pc:spChg chg="del mod topLvl">
          <ac:chgData name="Chen Zhaodong" userId="214136a54c8fdbad" providerId="LiveId" clId="{4A7FFDE5-2A09-1241-A626-C3D712146390}" dt="2021-10-12T05:18:36.052" v="15410" actId="478"/>
          <ac:spMkLst>
            <pc:docMk/>
            <pc:sldMk cId="708384837" sldId="266"/>
            <ac:spMk id="185" creationId="{669FB730-1A57-314F-8743-00414467B689}"/>
          </ac:spMkLst>
        </pc:spChg>
        <pc:spChg chg="del mod topLvl">
          <ac:chgData name="Chen Zhaodong" userId="214136a54c8fdbad" providerId="LiveId" clId="{4A7FFDE5-2A09-1241-A626-C3D712146390}" dt="2021-10-12T05:18:36.052" v="15410" actId="478"/>
          <ac:spMkLst>
            <pc:docMk/>
            <pc:sldMk cId="708384837" sldId="266"/>
            <ac:spMk id="186" creationId="{45FC94DF-DA1E-C145-BDA3-1FD3832E29D0}"/>
          </ac:spMkLst>
        </pc:spChg>
        <pc:spChg chg="del mod topLvl">
          <ac:chgData name="Chen Zhaodong" userId="214136a54c8fdbad" providerId="LiveId" clId="{4A7FFDE5-2A09-1241-A626-C3D712146390}" dt="2021-10-12T05:18:36.052" v="15410" actId="478"/>
          <ac:spMkLst>
            <pc:docMk/>
            <pc:sldMk cId="708384837" sldId="266"/>
            <ac:spMk id="187" creationId="{D35F2795-EB8A-4945-881D-641F4D55E646}"/>
          </ac:spMkLst>
        </pc:spChg>
        <pc:spChg chg="del mod topLvl">
          <ac:chgData name="Chen Zhaodong" userId="214136a54c8fdbad" providerId="LiveId" clId="{4A7FFDE5-2A09-1241-A626-C3D712146390}" dt="2021-10-12T05:18:36.052" v="15410" actId="478"/>
          <ac:spMkLst>
            <pc:docMk/>
            <pc:sldMk cId="708384837" sldId="266"/>
            <ac:spMk id="188" creationId="{076EC9E0-9D46-6B4E-8518-02A957C77CD6}"/>
          </ac:spMkLst>
        </pc:spChg>
        <pc:spChg chg="del mod topLvl">
          <ac:chgData name="Chen Zhaodong" userId="214136a54c8fdbad" providerId="LiveId" clId="{4A7FFDE5-2A09-1241-A626-C3D712146390}" dt="2021-10-12T05:18:36.052" v="15410" actId="478"/>
          <ac:spMkLst>
            <pc:docMk/>
            <pc:sldMk cId="708384837" sldId="266"/>
            <ac:spMk id="189" creationId="{6512873D-2415-F341-9BDE-20089B4FBF47}"/>
          </ac:spMkLst>
        </pc:spChg>
        <pc:spChg chg="del mod topLvl">
          <ac:chgData name="Chen Zhaodong" userId="214136a54c8fdbad" providerId="LiveId" clId="{4A7FFDE5-2A09-1241-A626-C3D712146390}" dt="2021-10-12T05:18:36.052" v="15410" actId="478"/>
          <ac:spMkLst>
            <pc:docMk/>
            <pc:sldMk cId="708384837" sldId="266"/>
            <ac:spMk id="190" creationId="{46A7BE04-DCF3-5E40-9AB7-FA4C357D42C0}"/>
          </ac:spMkLst>
        </pc:spChg>
        <pc:spChg chg="del mod topLvl">
          <ac:chgData name="Chen Zhaodong" userId="214136a54c8fdbad" providerId="LiveId" clId="{4A7FFDE5-2A09-1241-A626-C3D712146390}" dt="2021-10-12T05:18:36.052" v="15410" actId="478"/>
          <ac:spMkLst>
            <pc:docMk/>
            <pc:sldMk cId="708384837" sldId="266"/>
            <ac:spMk id="191" creationId="{69991798-C81B-954A-9E54-DFD32C59BFC8}"/>
          </ac:spMkLst>
        </pc:spChg>
        <pc:spChg chg="del mod topLvl">
          <ac:chgData name="Chen Zhaodong" userId="214136a54c8fdbad" providerId="LiveId" clId="{4A7FFDE5-2A09-1241-A626-C3D712146390}" dt="2021-10-12T05:18:36.052" v="15410" actId="478"/>
          <ac:spMkLst>
            <pc:docMk/>
            <pc:sldMk cId="708384837" sldId="266"/>
            <ac:spMk id="192" creationId="{F948A91F-9CCD-B843-9B40-547474DF6A32}"/>
          </ac:spMkLst>
        </pc:spChg>
        <pc:spChg chg="del mod topLvl">
          <ac:chgData name="Chen Zhaodong" userId="214136a54c8fdbad" providerId="LiveId" clId="{4A7FFDE5-2A09-1241-A626-C3D712146390}" dt="2021-10-12T05:18:36.052" v="15410" actId="478"/>
          <ac:spMkLst>
            <pc:docMk/>
            <pc:sldMk cId="708384837" sldId="266"/>
            <ac:spMk id="193" creationId="{BCC2677F-9887-9C4C-BCB4-65172A1E7157}"/>
          </ac:spMkLst>
        </pc:spChg>
        <pc:spChg chg="del mod topLvl">
          <ac:chgData name="Chen Zhaodong" userId="214136a54c8fdbad" providerId="LiveId" clId="{4A7FFDE5-2A09-1241-A626-C3D712146390}" dt="2021-10-12T05:18:36.052" v="15410" actId="478"/>
          <ac:spMkLst>
            <pc:docMk/>
            <pc:sldMk cId="708384837" sldId="266"/>
            <ac:spMk id="194" creationId="{7CD83DA9-F59C-A24E-80D8-EE8210647776}"/>
          </ac:spMkLst>
        </pc:spChg>
        <pc:spChg chg="del mod topLvl">
          <ac:chgData name="Chen Zhaodong" userId="214136a54c8fdbad" providerId="LiveId" clId="{4A7FFDE5-2A09-1241-A626-C3D712146390}" dt="2021-10-12T05:18:36.052" v="15410" actId="478"/>
          <ac:spMkLst>
            <pc:docMk/>
            <pc:sldMk cId="708384837" sldId="266"/>
            <ac:spMk id="195" creationId="{AB2A8400-3B8F-AE4A-A387-66C21331333D}"/>
          </ac:spMkLst>
        </pc:spChg>
        <pc:spChg chg="mod">
          <ac:chgData name="Chen Zhaodong" userId="214136a54c8fdbad" providerId="LiveId" clId="{4A7FFDE5-2A09-1241-A626-C3D712146390}" dt="2021-10-12T05:18:31.393" v="15409" actId="165"/>
          <ac:spMkLst>
            <pc:docMk/>
            <pc:sldMk cId="708384837" sldId="266"/>
            <ac:spMk id="196" creationId="{29CA22BC-FA27-694A-9526-2FD03481C614}"/>
          </ac:spMkLst>
        </pc:spChg>
        <pc:spChg chg="mod">
          <ac:chgData name="Chen Zhaodong" userId="214136a54c8fdbad" providerId="LiveId" clId="{4A7FFDE5-2A09-1241-A626-C3D712146390}" dt="2021-10-12T05:18:31.393" v="15409" actId="165"/>
          <ac:spMkLst>
            <pc:docMk/>
            <pc:sldMk cId="708384837" sldId="266"/>
            <ac:spMk id="197" creationId="{982FBD33-FACF-4B46-913B-59E227F5EACA}"/>
          </ac:spMkLst>
        </pc:spChg>
        <pc:spChg chg="mod">
          <ac:chgData name="Chen Zhaodong" userId="214136a54c8fdbad" providerId="LiveId" clId="{4A7FFDE5-2A09-1241-A626-C3D712146390}" dt="2021-10-12T05:18:31.393" v="15409" actId="165"/>
          <ac:spMkLst>
            <pc:docMk/>
            <pc:sldMk cId="708384837" sldId="266"/>
            <ac:spMk id="198" creationId="{88D94C03-2E8A-4746-9589-71E6CDECAC1D}"/>
          </ac:spMkLst>
        </pc:spChg>
        <pc:spChg chg="mod">
          <ac:chgData name="Chen Zhaodong" userId="214136a54c8fdbad" providerId="LiveId" clId="{4A7FFDE5-2A09-1241-A626-C3D712146390}" dt="2021-10-12T05:18:31.393" v="15409" actId="165"/>
          <ac:spMkLst>
            <pc:docMk/>
            <pc:sldMk cId="708384837" sldId="266"/>
            <ac:spMk id="199" creationId="{1656441D-03D9-C440-98C7-3080C13B39C0}"/>
          </ac:spMkLst>
        </pc:spChg>
        <pc:spChg chg="mod">
          <ac:chgData name="Chen Zhaodong" userId="214136a54c8fdbad" providerId="LiveId" clId="{4A7FFDE5-2A09-1241-A626-C3D712146390}" dt="2021-10-12T05:18:31.393" v="15409" actId="165"/>
          <ac:spMkLst>
            <pc:docMk/>
            <pc:sldMk cId="708384837" sldId="266"/>
            <ac:spMk id="200" creationId="{CB71C71A-B1B3-5342-B4C2-62B6785BE242}"/>
          </ac:spMkLst>
        </pc:spChg>
        <pc:spChg chg="mod">
          <ac:chgData name="Chen Zhaodong" userId="214136a54c8fdbad" providerId="LiveId" clId="{4A7FFDE5-2A09-1241-A626-C3D712146390}" dt="2021-10-12T05:18:31.393" v="15409" actId="165"/>
          <ac:spMkLst>
            <pc:docMk/>
            <pc:sldMk cId="708384837" sldId="266"/>
            <ac:spMk id="201" creationId="{FEFCCC1D-FD6A-494C-BE3C-98E80908082B}"/>
          </ac:spMkLst>
        </pc:spChg>
        <pc:spChg chg="mod">
          <ac:chgData name="Chen Zhaodong" userId="214136a54c8fdbad" providerId="LiveId" clId="{4A7FFDE5-2A09-1241-A626-C3D712146390}" dt="2021-10-12T05:18:31.393" v="15409" actId="165"/>
          <ac:spMkLst>
            <pc:docMk/>
            <pc:sldMk cId="708384837" sldId="266"/>
            <ac:spMk id="202" creationId="{629BD0FD-8073-054E-AA6F-D21F09AA96A0}"/>
          </ac:spMkLst>
        </pc:spChg>
        <pc:spChg chg="mod">
          <ac:chgData name="Chen Zhaodong" userId="214136a54c8fdbad" providerId="LiveId" clId="{4A7FFDE5-2A09-1241-A626-C3D712146390}" dt="2021-10-12T05:18:31.393" v="15409" actId="165"/>
          <ac:spMkLst>
            <pc:docMk/>
            <pc:sldMk cId="708384837" sldId="266"/>
            <ac:spMk id="203" creationId="{C6569590-F130-464F-83B6-7BCC0F344F37}"/>
          </ac:spMkLst>
        </pc:spChg>
        <pc:spChg chg="mod">
          <ac:chgData name="Chen Zhaodong" userId="214136a54c8fdbad" providerId="LiveId" clId="{4A7FFDE5-2A09-1241-A626-C3D712146390}" dt="2021-10-12T05:18:31.393" v="15409" actId="165"/>
          <ac:spMkLst>
            <pc:docMk/>
            <pc:sldMk cId="708384837" sldId="266"/>
            <ac:spMk id="204" creationId="{9B3BB41F-69DF-E344-90DA-C409A86B3652}"/>
          </ac:spMkLst>
        </pc:spChg>
        <pc:spChg chg="mod">
          <ac:chgData name="Chen Zhaodong" userId="214136a54c8fdbad" providerId="LiveId" clId="{4A7FFDE5-2A09-1241-A626-C3D712146390}" dt="2021-10-12T05:18:31.393" v="15409" actId="165"/>
          <ac:spMkLst>
            <pc:docMk/>
            <pc:sldMk cId="708384837" sldId="266"/>
            <ac:spMk id="205" creationId="{D4CD181C-97FF-B644-96C4-35021DB001CC}"/>
          </ac:spMkLst>
        </pc:spChg>
        <pc:spChg chg="mod">
          <ac:chgData name="Chen Zhaodong" userId="214136a54c8fdbad" providerId="LiveId" clId="{4A7FFDE5-2A09-1241-A626-C3D712146390}" dt="2021-10-12T05:18:31.393" v="15409" actId="165"/>
          <ac:spMkLst>
            <pc:docMk/>
            <pc:sldMk cId="708384837" sldId="266"/>
            <ac:spMk id="206" creationId="{7FCE6BC9-E911-2B42-9D40-845255147B15}"/>
          </ac:spMkLst>
        </pc:spChg>
        <pc:spChg chg="mod">
          <ac:chgData name="Chen Zhaodong" userId="214136a54c8fdbad" providerId="LiveId" clId="{4A7FFDE5-2A09-1241-A626-C3D712146390}" dt="2021-10-12T05:18:31.393" v="15409" actId="165"/>
          <ac:spMkLst>
            <pc:docMk/>
            <pc:sldMk cId="708384837" sldId="266"/>
            <ac:spMk id="207" creationId="{9BF347D0-2F08-834D-B0CB-9FC722D8BF0E}"/>
          </ac:spMkLst>
        </pc:spChg>
        <pc:spChg chg="mod">
          <ac:chgData name="Chen Zhaodong" userId="214136a54c8fdbad" providerId="LiveId" clId="{4A7FFDE5-2A09-1241-A626-C3D712146390}" dt="2021-10-12T05:18:31.393" v="15409" actId="165"/>
          <ac:spMkLst>
            <pc:docMk/>
            <pc:sldMk cId="708384837" sldId="266"/>
            <ac:spMk id="208" creationId="{4FB90CCA-F7F1-6943-A3EE-C335BA98B898}"/>
          </ac:spMkLst>
        </pc:spChg>
        <pc:spChg chg="mod">
          <ac:chgData name="Chen Zhaodong" userId="214136a54c8fdbad" providerId="LiveId" clId="{4A7FFDE5-2A09-1241-A626-C3D712146390}" dt="2021-10-12T05:18:31.393" v="15409" actId="165"/>
          <ac:spMkLst>
            <pc:docMk/>
            <pc:sldMk cId="708384837" sldId="266"/>
            <ac:spMk id="209" creationId="{890BA7B9-B9D3-AD4F-8996-B0F2324B622D}"/>
          </ac:spMkLst>
        </pc:spChg>
        <pc:spChg chg="mod">
          <ac:chgData name="Chen Zhaodong" userId="214136a54c8fdbad" providerId="LiveId" clId="{4A7FFDE5-2A09-1241-A626-C3D712146390}" dt="2021-10-12T05:18:31.393" v="15409" actId="165"/>
          <ac:spMkLst>
            <pc:docMk/>
            <pc:sldMk cId="708384837" sldId="266"/>
            <ac:spMk id="210" creationId="{9F81DD0E-A629-F042-B583-A664E7968BFC}"/>
          </ac:spMkLst>
        </pc:spChg>
        <pc:spChg chg="mod">
          <ac:chgData name="Chen Zhaodong" userId="214136a54c8fdbad" providerId="LiveId" clId="{4A7FFDE5-2A09-1241-A626-C3D712146390}" dt="2021-10-12T05:18:31.393" v="15409" actId="165"/>
          <ac:spMkLst>
            <pc:docMk/>
            <pc:sldMk cId="708384837" sldId="266"/>
            <ac:spMk id="211" creationId="{8C911F1F-482B-D94E-8FE7-4953FF6A1A3B}"/>
          </ac:spMkLst>
        </pc:spChg>
        <pc:spChg chg="mod">
          <ac:chgData name="Chen Zhaodong" userId="214136a54c8fdbad" providerId="LiveId" clId="{4A7FFDE5-2A09-1241-A626-C3D712146390}" dt="2021-10-12T05:18:31.393" v="15409" actId="165"/>
          <ac:spMkLst>
            <pc:docMk/>
            <pc:sldMk cId="708384837" sldId="266"/>
            <ac:spMk id="212" creationId="{2DB9C064-9E9D-3F43-BF58-C61DC73C7776}"/>
          </ac:spMkLst>
        </pc:spChg>
        <pc:spChg chg="mod">
          <ac:chgData name="Chen Zhaodong" userId="214136a54c8fdbad" providerId="LiveId" clId="{4A7FFDE5-2A09-1241-A626-C3D712146390}" dt="2021-10-12T05:18:31.393" v="15409" actId="165"/>
          <ac:spMkLst>
            <pc:docMk/>
            <pc:sldMk cId="708384837" sldId="266"/>
            <ac:spMk id="213" creationId="{29EB05C1-0E71-A946-A7F9-69072B028220}"/>
          </ac:spMkLst>
        </pc:spChg>
        <pc:spChg chg="mod">
          <ac:chgData name="Chen Zhaodong" userId="214136a54c8fdbad" providerId="LiveId" clId="{4A7FFDE5-2A09-1241-A626-C3D712146390}" dt="2021-10-12T05:18:31.393" v="15409" actId="165"/>
          <ac:spMkLst>
            <pc:docMk/>
            <pc:sldMk cId="708384837" sldId="266"/>
            <ac:spMk id="214" creationId="{6207AA12-D92F-C441-8F08-AD5DBF522DD3}"/>
          </ac:spMkLst>
        </pc:spChg>
        <pc:spChg chg="mod">
          <ac:chgData name="Chen Zhaodong" userId="214136a54c8fdbad" providerId="LiveId" clId="{4A7FFDE5-2A09-1241-A626-C3D712146390}" dt="2021-10-12T05:18:31.393" v="15409" actId="165"/>
          <ac:spMkLst>
            <pc:docMk/>
            <pc:sldMk cId="708384837" sldId="266"/>
            <ac:spMk id="215" creationId="{C3D51962-40BA-074C-80A1-2DB75CDAB0C7}"/>
          </ac:spMkLst>
        </pc:spChg>
        <pc:spChg chg="mod">
          <ac:chgData name="Chen Zhaodong" userId="214136a54c8fdbad" providerId="LiveId" clId="{4A7FFDE5-2A09-1241-A626-C3D712146390}" dt="2021-10-12T05:18:31.393" v="15409" actId="165"/>
          <ac:spMkLst>
            <pc:docMk/>
            <pc:sldMk cId="708384837" sldId="266"/>
            <ac:spMk id="216" creationId="{CFDC544D-0B0A-2B4C-9ABF-93F785D6D26E}"/>
          </ac:spMkLst>
        </pc:spChg>
        <pc:spChg chg="mod">
          <ac:chgData name="Chen Zhaodong" userId="214136a54c8fdbad" providerId="LiveId" clId="{4A7FFDE5-2A09-1241-A626-C3D712146390}" dt="2021-10-12T05:18:31.393" v="15409" actId="165"/>
          <ac:spMkLst>
            <pc:docMk/>
            <pc:sldMk cId="708384837" sldId="266"/>
            <ac:spMk id="217" creationId="{8C44CE7E-8012-EC41-A8E1-2DE1BC90FDD4}"/>
          </ac:spMkLst>
        </pc:spChg>
        <pc:spChg chg="mod">
          <ac:chgData name="Chen Zhaodong" userId="214136a54c8fdbad" providerId="LiveId" clId="{4A7FFDE5-2A09-1241-A626-C3D712146390}" dt="2021-10-12T05:18:31.393" v="15409" actId="165"/>
          <ac:spMkLst>
            <pc:docMk/>
            <pc:sldMk cId="708384837" sldId="266"/>
            <ac:spMk id="218" creationId="{C3472E75-E441-6443-A855-598E4D22646E}"/>
          </ac:spMkLst>
        </pc:spChg>
        <pc:spChg chg="mod">
          <ac:chgData name="Chen Zhaodong" userId="214136a54c8fdbad" providerId="LiveId" clId="{4A7FFDE5-2A09-1241-A626-C3D712146390}" dt="2021-10-12T05:18:31.393" v="15409" actId="165"/>
          <ac:spMkLst>
            <pc:docMk/>
            <pc:sldMk cId="708384837" sldId="266"/>
            <ac:spMk id="219" creationId="{4E504C69-4BFF-9044-BA36-D6D64268BFEA}"/>
          </ac:spMkLst>
        </pc:spChg>
        <pc:spChg chg="mod">
          <ac:chgData name="Chen Zhaodong" userId="214136a54c8fdbad" providerId="LiveId" clId="{4A7FFDE5-2A09-1241-A626-C3D712146390}" dt="2021-10-12T05:18:31.393" v="15409" actId="165"/>
          <ac:spMkLst>
            <pc:docMk/>
            <pc:sldMk cId="708384837" sldId="266"/>
            <ac:spMk id="220" creationId="{92310950-9110-D941-AAC0-6955F1ED1F30}"/>
          </ac:spMkLst>
        </pc:spChg>
        <pc:spChg chg="mod">
          <ac:chgData name="Chen Zhaodong" userId="214136a54c8fdbad" providerId="LiveId" clId="{4A7FFDE5-2A09-1241-A626-C3D712146390}" dt="2021-10-12T05:18:31.393" v="15409" actId="165"/>
          <ac:spMkLst>
            <pc:docMk/>
            <pc:sldMk cId="708384837" sldId="266"/>
            <ac:spMk id="221" creationId="{3B411619-E1C4-BE47-A249-4CA032801603}"/>
          </ac:spMkLst>
        </pc:spChg>
        <pc:spChg chg="mod">
          <ac:chgData name="Chen Zhaodong" userId="214136a54c8fdbad" providerId="LiveId" clId="{4A7FFDE5-2A09-1241-A626-C3D712146390}" dt="2021-10-12T05:18:31.393" v="15409" actId="165"/>
          <ac:spMkLst>
            <pc:docMk/>
            <pc:sldMk cId="708384837" sldId="266"/>
            <ac:spMk id="222" creationId="{094C32FC-1F9A-2743-B8FA-5134E27CDB92}"/>
          </ac:spMkLst>
        </pc:spChg>
        <pc:spChg chg="mod">
          <ac:chgData name="Chen Zhaodong" userId="214136a54c8fdbad" providerId="LiveId" clId="{4A7FFDE5-2A09-1241-A626-C3D712146390}" dt="2021-10-12T05:18:31.393" v="15409" actId="165"/>
          <ac:spMkLst>
            <pc:docMk/>
            <pc:sldMk cId="708384837" sldId="266"/>
            <ac:spMk id="223" creationId="{B05EC303-E722-7C44-9BAD-0EE2949A71DF}"/>
          </ac:spMkLst>
        </pc:spChg>
        <pc:spChg chg="mod">
          <ac:chgData name="Chen Zhaodong" userId="214136a54c8fdbad" providerId="LiveId" clId="{4A7FFDE5-2A09-1241-A626-C3D712146390}" dt="2021-10-12T05:18:31.393" v="15409" actId="165"/>
          <ac:spMkLst>
            <pc:docMk/>
            <pc:sldMk cId="708384837" sldId="266"/>
            <ac:spMk id="224" creationId="{DFA3ADE7-4A1C-AE48-869D-557ACC27AE88}"/>
          </ac:spMkLst>
        </pc:spChg>
        <pc:spChg chg="mod">
          <ac:chgData name="Chen Zhaodong" userId="214136a54c8fdbad" providerId="LiveId" clId="{4A7FFDE5-2A09-1241-A626-C3D712146390}" dt="2021-10-12T05:18:31.393" v="15409" actId="165"/>
          <ac:spMkLst>
            <pc:docMk/>
            <pc:sldMk cId="708384837" sldId="266"/>
            <ac:spMk id="225" creationId="{029A314E-87EC-F942-953C-47B2B2567B8F}"/>
          </ac:spMkLst>
        </pc:spChg>
        <pc:spChg chg="mod">
          <ac:chgData name="Chen Zhaodong" userId="214136a54c8fdbad" providerId="LiveId" clId="{4A7FFDE5-2A09-1241-A626-C3D712146390}" dt="2021-10-12T05:18:31.393" v="15409" actId="165"/>
          <ac:spMkLst>
            <pc:docMk/>
            <pc:sldMk cId="708384837" sldId="266"/>
            <ac:spMk id="226" creationId="{61D34C48-C214-4D40-BACD-2C148AD71A24}"/>
          </ac:spMkLst>
        </pc:spChg>
        <pc:spChg chg="mod">
          <ac:chgData name="Chen Zhaodong" userId="214136a54c8fdbad" providerId="LiveId" clId="{4A7FFDE5-2A09-1241-A626-C3D712146390}" dt="2021-10-12T05:18:31.393" v="15409" actId="165"/>
          <ac:spMkLst>
            <pc:docMk/>
            <pc:sldMk cId="708384837" sldId="266"/>
            <ac:spMk id="227" creationId="{F7A0EB9E-B59C-1745-B0FA-69D3698EC619}"/>
          </ac:spMkLst>
        </pc:spChg>
        <pc:spChg chg="mod">
          <ac:chgData name="Chen Zhaodong" userId="214136a54c8fdbad" providerId="LiveId" clId="{4A7FFDE5-2A09-1241-A626-C3D712146390}" dt="2021-10-12T05:18:31.393" v="15409" actId="165"/>
          <ac:spMkLst>
            <pc:docMk/>
            <pc:sldMk cId="708384837" sldId="266"/>
            <ac:spMk id="228" creationId="{BAEFE977-2A72-7E4D-85D7-455591CAD456}"/>
          </ac:spMkLst>
        </pc:spChg>
        <pc:spChg chg="mod">
          <ac:chgData name="Chen Zhaodong" userId="214136a54c8fdbad" providerId="LiveId" clId="{4A7FFDE5-2A09-1241-A626-C3D712146390}" dt="2021-10-12T05:18:31.393" v="15409" actId="165"/>
          <ac:spMkLst>
            <pc:docMk/>
            <pc:sldMk cId="708384837" sldId="266"/>
            <ac:spMk id="229" creationId="{551A0EE8-D5CD-3740-810A-AF5D33206F70}"/>
          </ac:spMkLst>
        </pc:spChg>
        <pc:spChg chg="mod">
          <ac:chgData name="Chen Zhaodong" userId="214136a54c8fdbad" providerId="LiveId" clId="{4A7FFDE5-2A09-1241-A626-C3D712146390}" dt="2021-10-12T05:18:31.393" v="15409" actId="165"/>
          <ac:spMkLst>
            <pc:docMk/>
            <pc:sldMk cId="708384837" sldId="266"/>
            <ac:spMk id="230" creationId="{67BDF46D-41A3-E741-9377-76DCAC13EBAB}"/>
          </ac:spMkLst>
        </pc:spChg>
        <pc:spChg chg="mod">
          <ac:chgData name="Chen Zhaodong" userId="214136a54c8fdbad" providerId="LiveId" clId="{4A7FFDE5-2A09-1241-A626-C3D712146390}" dt="2021-10-12T05:18:31.393" v="15409" actId="165"/>
          <ac:spMkLst>
            <pc:docMk/>
            <pc:sldMk cId="708384837" sldId="266"/>
            <ac:spMk id="231" creationId="{F708810D-4B5F-294F-A2CC-852A00898678}"/>
          </ac:spMkLst>
        </pc:spChg>
        <pc:spChg chg="mod">
          <ac:chgData name="Chen Zhaodong" userId="214136a54c8fdbad" providerId="LiveId" clId="{4A7FFDE5-2A09-1241-A626-C3D712146390}" dt="2021-10-12T05:18:31.393" v="15409" actId="165"/>
          <ac:spMkLst>
            <pc:docMk/>
            <pc:sldMk cId="708384837" sldId="266"/>
            <ac:spMk id="232" creationId="{3AC5CC7A-2D11-A14E-ABA1-8AB6E56CEF38}"/>
          </ac:spMkLst>
        </pc:spChg>
        <pc:spChg chg="mod">
          <ac:chgData name="Chen Zhaodong" userId="214136a54c8fdbad" providerId="LiveId" clId="{4A7FFDE5-2A09-1241-A626-C3D712146390}" dt="2021-10-12T05:18:31.393" v="15409" actId="165"/>
          <ac:spMkLst>
            <pc:docMk/>
            <pc:sldMk cId="708384837" sldId="266"/>
            <ac:spMk id="233" creationId="{9BCC09C7-166B-8F42-9772-97F7132CBB95}"/>
          </ac:spMkLst>
        </pc:spChg>
        <pc:spChg chg="mod">
          <ac:chgData name="Chen Zhaodong" userId="214136a54c8fdbad" providerId="LiveId" clId="{4A7FFDE5-2A09-1241-A626-C3D712146390}" dt="2021-10-12T05:18:31.393" v="15409" actId="165"/>
          <ac:spMkLst>
            <pc:docMk/>
            <pc:sldMk cId="708384837" sldId="266"/>
            <ac:spMk id="234" creationId="{23EAF920-5BC0-974A-80ED-8A1E7C3C13C1}"/>
          </ac:spMkLst>
        </pc:spChg>
        <pc:spChg chg="mod">
          <ac:chgData name="Chen Zhaodong" userId="214136a54c8fdbad" providerId="LiveId" clId="{4A7FFDE5-2A09-1241-A626-C3D712146390}" dt="2021-10-12T05:18:31.393" v="15409" actId="165"/>
          <ac:spMkLst>
            <pc:docMk/>
            <pc:sldMk cId="708384837" sldId="266"/>
            <ac:spMk id="235" creationId="{C676A74B-8AFF-C543-8E00-3CE4FC001EDF}"/>
          </ac:spMkLst>
        </pc:spChg>
        <pc:spChg chg="mod">
          <ac:chgData name="Chen Zhaodong" userId="214136a54c8fdbad" providerId="LiveId" clId="{4A7FFDE5-2A09-1241-A626-C3D712146390}" dt="2021-10-12T05:18:31.393" v="15409" actId="165"/>
          <ac:spMkLst>
            <pc:docMk/>
            <pc:sldMk cId="708384837" sldId="266"/>
            <ac:spMk id="236" creationId="{18A1C780-C7D9-EC44-83D4-920F81714470}"/>
          </ac:spMkLst>
        </pc:spChg>
        <pc:spChg chg="mod">
          <ac:chgData name="Chen Zhaodong" userId="214136a54c8fdbad" providerId="LiveId" clId="{4A7FFDE5-2A09-1241-A626-C3D712146390}" dt="2021-10-12T05:18:31.393" v="15409" actId="165"/>
          <ac:spMkLst>
            <pc:docMk/>
            <pc:sldMk cId="708384837" sldId="266"/>
            <ac:spMk id="237" creationId="{5704E9C8-BD9E-2C48-B3DB-689D4644E617}"/>
          </ac:spMkLst>
        </pc:spChg>
        <pc:spChg chg="mod">
          <ac:chgData name="Chen Zhaodong" userId="214136a54c8fdbad" providerId="LiveId" clId="{4A7FFDE5-2A09-1241-A626-C3D712146390}" dt="2021-10-12T05:18:31.393" v="15409" actId="165"/>
          <ac:spMkLst>
            <pc:docMk/>
            <pc:sldMk cId="708384837" sldId="266"/>
            <ac:spMk id="238" creationId="{F380AAF4-7168-0A40-9E2D-C0E76E75B880}"/>
          </ac:spMkLst>
        </pc:spChg>
        <pc:spChg chg="mod">
          <ac:chgData name="Chen Zhaodong" userId="214136a54c8fdbad" providerId="LiveId" clId="{4A7FFDE5-2A09-1241-A626-C3D712146390}" dt="2021-10-12T05:18:31.393" v="15409" actId="165"/>
          <ac:spMkLst>
            <pc:docMk/>
            <pc:sldMk cId="708384837" sldId="266"/>
            <ac:spMk id="239" creationId="{CD190981-DE77-7548-9DB5-D9CEDAF46127}"/>
          </ac:spMkLst>
        </pc:spChg>
        <pc:spChg chg="mod">
          <ac:chgData name="Chen Zhaodong" userId="214136a54c8fdbad" providerId="LiveId" clId="{4A7FFDE5-2A09-1241-A626-C3D712146390}" dt="2021-10-12T05:18:31.393" v="15409" actId="165"/>
          <ac:spMkLst>
            <pc:docMk/>
            <pc:sldMk cId="708384837" sldId="266"/>
            <ac:spMk id="240" creationId="{C697C958-8DA4-DB42-82D5-6E613596EBF9}"/>
          </ac:spMkLst>
        </pc:spChg>
        <pc:spChg chg="mod">
          <ac:chgData name="Chen Zhaodong" userId="214136a54c8fdbad" providerId="LiveId" clId="{4A7FFDE5-2A09-1241-A626-C3D712146390}" dt="2021-10-12T05:18:31.393" v="15409" actId="165"/>
          <ac:spMkLst>
            <pc:docMk/>
            <pc:sldMk cId="708384837" sldId="266"/>
            <ac:spMk id="241" creationId="{A0C0F47C-32BC-5141-8765-7565E30E54BB}"/>
          </ac:spMkLst>
        </pc:spChg>
        <pc:spChg chg="mod">
          <ac:chgData name="Chen Zhaodong" userId="214136a54c8fdbad" providerId="LiveId" clId="{4A7FFDE5-2A09-1241-A626-C3D712146390}" dt="2021-10-12T05:18:31.393" v="15409" actId="165"/>
          <ac:spMkLst>
            <pc:docMk/>
            <pc:sldMk cId="708384837" sldId="266"/>
            <ac:spMk id="242" creationId="{80E94B30-D04C-E540-999F-6D50034DCA13}"/>
          </ac:spMkLst>
        </pc:spChg>
        <pc:spChg chg="mod">
          <ac:chgData name="Chen Zhaodong" userId="214136a54c8fdbad" providerId="LiveId" clId="{4A7FFDE5-2A09-1241-A626-C3D712146390}" dt="2021-10-12T05:18:31.393" v="15409" actId="165"/>
          <ac:spMkLst>
            <pc:docMk/>
            <pc:sldMk cId="708384837" sldId="266"/>
            <ac:spMk id="243" creationId="{4D11C306-54E5-CF46-BE82-39DFAC11B153}"/>
          </ac:spMkLst>
        </pc:spChg>
        <pc:spChg chg="mod">
          <ac:chgData name="Chen Zhaodong" userId="214136a54c8fdbad" providerId="LiveId" clId="{4A7FFDE5-2A09-1241-A626-C3D712146390}" dt="2021-10-12T05:18:31.393" v="15409" actId="165"/>
          <ac:spMkLst>
            <pc:docMk/>
            <pc:sldMk cId="708384837" sldId="266"/>
            <ac:spMk id="244" creationId="{589F73A0-4FF8-8B47-AB5C-BA4839255F07}"/>
          </ac:spMkLst>
        </pc:spChg>
        <pc:spChg chg="mod">
          <ac:chgData name="Chen Zhaodong" userId="214136a54c8fdbad" providerId="LiveId" clId="{4A7FFDE5-2A09-1241-A626-C3D712146390}" dt="2021-10-12T05:18:31.393" v="15409" actId="165"/>
          <ac:spMkLst>
            <pc:docMk/>
            <pc:sldMk cId="708384837" sldId="266"/>
            <ac:spMk id="245" creationId="{6719230C-91BC-3145-BA34-8CD81AB653A2}"/>
          </ac:spMkLst>
        </pc:spChg>
        <pc:spChg chg="mod">
          <ac:chgData name="Chen Zhaodong" userId="214136a54c8fdbad" providerId="LiveId" clId="{4A7FFDE5-2A09-1241-A626-C3D712146390}" dt="2021-10-12T05:18:31.393" v="15409" actId="165"/>
          <ac:spMkLst>
            <pc:docMk/>
            <pc:sldMk cId="708384837" sldId="266"/>
            <ac:spMk id="246" creationId="{2674E11E-ED82-674C-A46E-32F0F9602869}"/>
          </ac:spMkLst>
        </pc:spChg>
        <pc:spChg chg="mod">
          <ac:chgData name="Chen Zhaodong" userId="214136a54c8fdbad" providerId="LiveId" clId="{4A7FFDE5-2A09-1241-A626-C3D712146390}" dt="2021-10-12T05:18:31.393" v="15409" actId="165"/>
          <ac:spMkLst>
            <pc:docMk/>
            <pc:sldMk cId="708384837" sldId="266"/>
            <ac:spMk id="247" creationId="{80AF6E21-287C-4C4F-960A-9C37763F0088}"/>
          </ac:spMkLst>
        </pc:spChg>
        <pc:spChg chg="mod">
          <ac:chgData name="Chen Zhaodong" userId="214136a54c8fdbad" providerId="LiveId" clId="{4A7FFDE5-2A09-1241-A626-C3D712146390}" dt="2021-10-12T05:18:31.393" v="15409" actId="165"/>
          <ac:spMkLst>
            <pc:docMk/>
            <pc:sldMk cId="708384837" sldId="266"/>
            <ac:spMk id="248" creationId="{98800A3B-D7BF-434F-A40B-FB7576EB0872}"/>
          </ac:spMkLst>
        </pc:spChg>
        <pc:spChg chg="mod">
          <ac:chgData name="Chen Zhaodong" userId="214136a54c8fdbad" providerId="LiveId" clId="{4A7FFDE5-2A09-1241-A626-C3D712146390}" dt="2021-10-12T05:18:31.393" v="15409" actId="165"/>
          <ac:spMkLst>
            <pc:docMk/>
            <pc:sldMk cId="708384837" sldId="266"/>
            <ac:spMk id="249" creationId="{A953E7F8-FD2F-F743-A673-6200E22BD63B}"/>
          </ac:spMkLst>
        </pc:spChg>
        <pc:spChg chg="mod">
          <ac:chgData name="Chen Zhaodong" userId="214136a54c8fdbad" providerId="LiveId" clId="{4A7FFDE5-2A09-1241-A626-C3D712146390}" dt="2021-10-12T05:18:31.393" v="15409" actId="165"/>
          <ac:spMkLst>
            <pc:docMk/>
            <pc:sldMk cId="708384837" sldId="266"/>
            <ac:spMk id="250" creationId="{ABE9304E-88B3-064F-886F-C4D0D9724D59}"/>
          </ac:spMkLst>
        </pc:spChg>
        <pc:spChg chg="mod">
          <ac:chgData name="Chen Zhaodong" userId="214136a54c8fdbad" providerId="LiveId" clId="{4A7FFDE5-2A09-1241-A626-C3D712146390}" dt="2021-10-12T05:18:31.393" v="15409" actId="165"/>
          <ac:spMkLst>
            <pc:docMk/>
            <pc:sldMk cId="708384837" sldId="266"/>
            <ac:spMk id="251" creationId="{FECD1F52-9853-7641-AEF2-BA67367161F5}"/>
          </ac:spMkLst>
        </pc:spChg>
        <pc:spChg chg="mod">
          <ac:chgData name="Chen Zhaodong" userId="214136a54c8fdbad" providerId="LiveId" clId="{4A7FFDE5-2A09-1241-A626-C3D712146390}" dt="2021-10-12T05:18:31.393" v="15409" actId="165"/>
          <ac:spMkLst>
            <pc:docMk/>
            <pc:sldMk cId="708384837" sldId="266"/>
            <ac:spMk id="252" creationId="{5F4B3890-F2A6-0D46-9341-69000E0149B1}"/>
          </ac:spMkLst>
        </pc:spChg>
        <pc:spChg chg="mod">
          <ac:chgData name="Chen Zhaodong" userId="214136a54c8fdbad" providerId="LiveId" clId="{4A7FFDE5-2A09-1241-A626-C3D712146390}" dt="2021-10-12T05:18:31.393" v="15409" actId="165"/>
          <ac:spMkLst>
            <pc:docMk/>
            <pc:sldMk cId="708384837" sldId="266"/>
            <ac:spMk id="253" creationId="{92F4F491-C19A-5648-B758-53240B7E3D6A}"/>
          </ac:spMkLst>
        </pc:spChg>
        <pc:spChg chg="mod">
          <ac:chgData name="Chen Zhaodong" userId="214136a54c8fdbad" providerId="LiveId" clId="{4A7FFDE5-2A09-1241-A626-C3D712146390}" dt="2021-10-12T05:18:31.393" v="15409" actId="165"/>
          <ac:spMkLst>
            <pc:docMk/>
            <pc:sldMk cId="708384837" sldId="266"/>
            <ac:spMk id="254" creationId="{21E5EB9D-DCA9-8A45-B0F6-38D0076B0AB1}"/>
          </ac:spMkLst>
        </pc:spChg>
        <pc:spChg chg="mod">
          <ac:chgData name="Chen Zhaodong" userId="214136a54c8fdbad" providerId="LiveId" clId="{4A7FFDE5-2A09-1241-A626-C3D712146390}" dt="2021-10-12T05:18:31.393" v="15409" actId="165"/>
          <ac:spMkLst>
            <pc:docMk/>
            <pc:sldMk cId="708384837" sldId="266"/>
            <ac:spMk id="255" creationId="{C86A25E2-EF57-F143-B8C8-2039DB3F9EF4}"/>
          </ac:spMkLst>
        </pc:spChg>
        <pc:spChg chg="mod">
          <ac:chgData name="Chen Zhaodong" userId="214136a54c8fdbad" providerId="LiveId" clId="{4A7FFDE5-2A09-1241-A626-C3D712146390}" dt="2021-10-12T05:18:31.393" v="15409" actId="165"/>
          <ac:spMkLst>
            <pc:docMk/>
            <pc:sldMk cId="708384837" sldId="266"/>
            <ac:spMk id="256" creationId="{6762B50E-6C37-674F-9D0C-6FAD9109E5B3}"/>
          </ac:spMkLst>
        </pc:spChg>
        <pc:spChg chg="mod">
          <ac:chgData name="Chen Zhaodong" userId="214136a54c8fdbad" providerId="LiveId" clId="{4A7FFDE5-2A09-1241-A626-C3D712146390}" dt="2021-10-12T05:18:31.393" v="15409" actId="165"/>
          <ac:spMkLst>
            <pc:docMk/>
            <pc:sldMk cId="708384837" sldId="266"/>
            <ac:spMk id="257" creationId="{B0F21116-F431-CD41-A85B-4963816967C3}"/>
          </ac:spMkLst>
        </pc:spChg>
        <pc:spChg chg="mod">
          <ac:chgData name="Chen Zhaodong" userId="214136a54c8fdbad" providerId="LiveId" clId="{4A7FFDE5-2A09-1241-A626-C3D712146390}" dt="2021-10-12T05:18:31.393" v="15409" actId="165"/>
          <ac:spMkLst>
            <pc:docMk/>
            <pc:sldMk cId="708384837" sldId="266"/>
            <ac:spMk id="258" creationId="{F8A5B67F-3AB5-1040-BBF4-F48995F26E1A}"/>
          </ac:spMkLst>
        </pc:spChg>
        <pc:spChg chg="mod">
          <ac:chgData name="Chen Zhaodong" userId="214136a54c8fdbad" providerId="LiveId" clId="{4A7FFDE5-2A09-1241-A626-C3D712146390}" dt="2021-10-12T05:18:31.393" v="15409" actId="165"/>
          <ac:spMkLst>
            <pc:docMk/>
            <pc:sldMk cId="708384837" sldId="266"/>
            <ac:spMk id="259" creationId="{9C3BD62C-CFCC-974C-AF70-9B0DD335D3C3}"/>
          </ac:spMkLst>
        </pc:spChg>
        <pc:spChg chg="mod">
          <ac:chgData name="Chen Zhaodong" userId="214136a54c8fdbad" providerId="LiveId" clId="{4A7FFDE5-2A09-1241-A626-C3D712146390}" dt="2021-10-14T21:50:15.831" v="54048"/>
          <ac:spMkLst>
            <pc:docMk/>
            <pc:sldMk cId="708384837" sldId="266"/>
            <ac:spMk id="260" creationId="{58EEA495-F02B-A746-8FB4-C6674E1F2685}"/>
          </ac:spMkLst>
        </pc:spChg>
        <pc:spChg chg="mod">
          <ac:chgData name="Chen Zhaodong" userId="214136a54c8fdbad" providerId="LiveId" clId="{4A7FFDE5-2A09-1241-A626-C3D712146390}" dt="2021-10-14T21:50:15.831" v="54048"/>
          <ac:spMkLst>
            <pc:docMk/>
            <pc:sldMk cId="708384837" sldId="266"/>
            <ac:spMk id="261" creationId="{79E20DC3-DAE8-DD4D-B591-DEE73007BD11}"/>
          </ac:spMkLst>
        </pc:spChg>
        <pc:spChg chg="mod">
          <ac:chgData name="Chen Zhaodong" userId="214136a54c8fdbad" providerId="LiveId" clId="{4A7FFDE5-2A09-1241-A626-C3D712146390}" dt="2021-10-14T21:50:15.831" v="54048"/>
          <ac:spMkLst>
            <pc:docMk/>
            <pc:sldMk cId="708384837" sldId="266"/>
            <ac:spMk id="262" creationId="{68E70156-3597-0D44-A19C-B1BA329C8DF5}"/>
          </ac:spMkLst>
        </pc:spChg>
        <pc:spChg chg="mod">
          <ac:chgData name="Chen Zhaodong" userId="214136a54c8fdbad" providerId="LiveId" clId="{4A7FFDE5-2A09-1241-A626-C3D712146390}" dt="2021-10-14T21:50:15.831" v="54048"/>
          <ac:spMkLst>
            <pc:docMk/>
            <pc:sldMk cId="708384837" sldId="266"/>
            <ac:spMk id="263" creationId="{E365EF6D-A631-2947-825C-7A4B8E8F363D}"/>
          </ac:spMkLst>
        </pc:spChg>
        <pc:spChg chg="mod">
          <ac:chgData name="Chen Zhaodong" userId="214136a54c8fdbad" providerId="LiveId" clId="{4A7FFDE5-2A09-1241-A626-C3D712146390}" dt="2021-10-14T21:50:15.831" v="54048"/>
          <ac:spMkLst>
            <pc:docMk/>
            <pc:sldMk cId="708384837" sldId="266"/>
            <ac:spMk id="264" creationId="{A7CB0087-AB9C-2649-BC41-8F0A2110C01F}"/>
          </ac:spMkLst>
        </pc:spChg>
        <pc:spChg chg="mod">
          <ac:chgData name="Chen Zhaodong" userId="214136a54c8fdbad" providerId="LiveId" clId="{4A7FFDE5-2A09-1241-A626-C3D712146390}" dt="2021-10-14T21:50:15.831" v="54048"/>
          <ac:spMkLst>
            <pc:docMk/>
            <pc:sldMk cId="708384837" sldId="266"/>
            <ac:spMk id="265" creationId="{AF0C94AA-363A-E94B-8171-8D3C67B83ACA}"/>
          </ac:spMkLst>
        </pc:spChg>
        <pc:spChg chg="mod">
          <ac:chgData name="Chen Zhaodong" userId="214136a54c8fdbad" providerId="LiveId" clId="{4A7FFDE5-2A09-1241-A626-C3D712146390}" dt="2021-10-14T21:50:15.831" v="54048"/>
          <ac:spMkLst>
            <pc:docMk/>
            <pc:sldMk cId="708384837" sldId="266"/>
            <ac:spMk id="266" creationId="{1617B886-9EE1-B346-A233-ED9CEE502871}"/>
          </ac:spMkLst>
        </pc:spChg>
        <pc:spChg chg="mod">
          <ac:chgData name="Chen Zhaodong" userId="214136a54c8fdbad" providerId="LiveId" clId="{4A7FFDE5-2A09-1241-A626-C3D712146390}" dt="2021-10-14T21:50:15.831" v="54048"/>
          <ac:spMkLst>
            <pc:docMk/>
            <pc:sldMk cId="708384837" sldId="266"/>
            <ac:spMk id="267" creationId="{882FD091-F49A-F040-ACA4-9E7E68CEFE2F}"/>
          </ac:spMkLst>
        </pc:spChg>
        <pc:spChg chg="mod">
          <ac:chgData name="Chen Zhaodong" userId="214136a54c8fdbad" providerId="LiveId" clId="{4A7FFDE5-2A09-1241-A626-C3D712146390}" dt="2021-10-14T21:50:15.831" v="54048"/>
          <ac:spMkLst>
            <pc:docMk/>
            <pc:sldMk cId="708384837" sldId="266"/>
            <ac:spMk id="268" creationId="{4650F6D0-D32C-3C48-B291-903E07E6F42D}"/>
          </ac:spMkLst>
        </pc:spChg>
        <pc:spChg chg="mod">
          <ac:chgData name="Chen Zhaodong" userId="214136a54c8fdbad" providerId="LiveId" clId="{4A7FFDE5-2A09-1241-A626-C3D712146390}" dt="2021-10-14T21:50:15.831" v="54048"/>
          <ac:spMkLst>
            <pc:docMk/>
            <pc:sldMk cId="708384837" sldId="266"/>
            <ac:spMk id="269" creationId="{A92DF1E6-ADF4-8749-AF2A-A524DA38F646}"/>
          </ac:spMkLst>
        </pc:spChg>
        <pc:spChg chg="mod">
          <ac:chgData name="Chen Zhaodong" userId="214136a54c8fdbad" providerId="LiveId" clId="{4A7FFDE5-2A09-1241-A626-C3D712146390}" dt="2021-10-14T21:50:15.831" v="54048"/>
          <ac:spMkLst>
            <pc:docMk/>
            <pc:sldMk cId="708384837" sldId="266"/>
            <ac:spMk id="270" creationId="{577B1CFD-EAA8-2C4A-9E00-ED4B40557E09}"/>
          </ac:spMkLst>
        </pc:spChg>
        <pc:spChg chg="mod">
          <ac:chgData name="Chen Zhaodong" userId="214136a54c8fdbad" providerId="LiveId" clId="{4A7FFDE5-2A09-1241-A626-C3D712146390}" dt="2021-10-14T21:50:15.831" v="54048"/>
          <ac:spMkLst>
            <pc:docMk/>
            <pc:sldMk cId="708384837" sldId="266"/>
            <ac:spMk id="271" creationId="{BB846237-02C3-FB47-8049-65255FE36CC4}"/>
          </ac:spMkLst>
        </pc:spChg>
        <pc:spChg chg="mod">
          <ac:chgData name="Chen Zhaodong" userId="214136a54c8fdbad" providerId="LiveId" clId="{4A7FFDE5-2A09-1241-A626-C3D712146390}" dt="2021-10-14T21:50:15.831" v="54048"/>
          <ac:spMkLst>
            <pc:docMk/>
            <pc:sldMk cId="708384837" sldId="266"/>
            <ac:spMk id="272" creationId="{DA2A8184-8834-E14F-BD6C-05F3FDCCF750}"/>
          </ac:spMkLst>
        </pc:spChg>
        <pc:spChg chg="mod">
          <ac:chgData name="Chen Zhaodong" userId="214136a54c8fdbad" providerId="LiveId" clId="{4A7FFDE5-2A09-1241-A626-C3D712146390}" dt="2021-10-14T21:50:15.831" v="54048"/>
          <ac:spMkLst>
            <pc:docMk/>
            <pc:sldMk cId="708384837" sldId="266"/>
            <ac:spMk id="273" creationId="{4482D346-96D1-794B-98A0-7684B6C0DA82}"/>
          </ac:spMkLst>
        </pc:spChg>
        <pc:spChg chg="mod">
          <ac:chgData name="Chen Zhaodong" userId="214136a54c8fdbad" providerId="LiveId" clId="{4A7FFDE5-2A09-1241-A626-C3D712146390}" dt="2021-10-14T21:50:15.831" v="54048"/>
          <ac:spMkLst>
            <pc:docMk/>
            <pc:sldMk cId="708384837" sldId="266"/>
            <ac:spMk id="274" creationId="{DB296723-9BB7-AC4C-BB44-6FDB37554CB6}"/>
          </ac:spMkLst>
        </pc:spChg>
        <pc:spChg chg="mod">
          <ac:chgData name="Chen Zhaodong" userId="214136a54c8fdbad" providerId="LiveId" clId="{4A7FFDE5-2A09-1241-A626-C3D712146390}" dt="2021-10-14T21:50:15.831" v="54048"/>
          <ac:spMkLst>
            <pc:docMk/>
            <pc:sldMk cId="708384837" sldId="266"/>
            <ac:spMk id="275" creationId="{1FE6521A-8D75-C645-81BF-1DDECEA49671}"/>
          </ac:spMkLst>
        </pc:spChg>
        <pc:spChg chg="mod">
          <ac:chgData name="Chen Zhaodong" userId="214136a54c8fdbad" providerId="LiveId" clId="{4A7FFDE5-2A09-1241-A626-C3D712146390}" dt="2021-10-14T21:50:15.831" v="54048"/>
          <ac:spMkLst>
            <pc:docMk/>
            <pc:sldMk cId="708384837" sldId="266"/>
            <ac:spMk id="276" creationId="{FF026C17-8F6B-0C4C-8042-21142CD407C6}"/>
          </ac:spMkLst>
        </pc:spChg>
        <pc:spChg chg="mod">
          <ac:chgData name="Chen Zhaodong" userId="214136a54c8fdbad" providerId="LiveId" clId="{4A7FFDE5-2A09-1241-A626-C3D712146390}" dt="2021-10-14T21:50:15.831" v="54048"/>
          <ac:spMkLst>
            <pc:docMk/>
            <pc:sldMk cId="708384837" sldId="266"/>
            <ac:spMk id="277" creationId="{01401A61-CA32-5342-AC73-2CC85A1E56ED}"/>
          </ac:spMkLst>
        </pc:spChg>
        <pc:spChg chg="mod">
          <ac:chgData name="Chen Zhaodong" userId="214136a54c8fdbad" providerId="LiveId" clId="{4A7FFDE5-2A09-1241-A626-C3D712146390}" dt="2021-10-14T21:50:15.831" v="54048"/>
          <ac:spMkLst>
            <pc:docMk/>
            <pc:sldMk cId="708384837" sldId="266"/>
            <ac:spMk id="278" creationId="{81B1C8D9-9A45-7345-B8FE-B2451200D638}"/>
          </ac:spMkLst>
        </pc:spChg>
        <pc:spChg chg="mod">
          <ac:chgData name="Chen Zhaodong" userId="214136a54c8fdbad" providerId="LiveId" clId="{4A7FFDE5-2A09-1241-A626-C3D712146390}" dt="2021-10-14T21:50:15.831" v="54048"/>
          <ac:spMkLst>
            <pc:docMk/>
            <pc:sldMk cId="708384837" sldId="266"/>
            <ac:spMk id="279" creationId="{7091D963-B85F-1E4B-8E97-4BBB4E8A03DA}"/>
          </ac:spMkLst>
        </pc:spChg>
        <pc:spChg chg="mod">
          <ac:chgData name="Chen Zhaodong" userId="214136a54c8fdbad" providerId="LiveId" clId="{4A7FFDE5-2A09-1241-A626-C3D712146390}" dt="2021-10-14T21:50:15.831" v="54048"/>
          <ac:spMkLst>
            <pc:docMk/>
            <pc:sldMk cId="708384837" sldId="266"/>
            <ac:spMk id="280" creationId="{2FE8D4A5-7F62-0944-93E9-EA1554555CBA}"/>
          </ac:spMkLst>
        </pc:spChg>
        <pc:spChg chg="mod">
          <ac:chgData name="Chen Zhaodong" userId="214136a54c8fdbad" providerId="LiveId" clId="{4A7FFDE5-2A09-1241-A626-C3D712146390}" dt="2021-10-14T21:50:15.831" v="54048"/>
          <ac:spMkLst>
            <pc:docMk/>
            <pc:sldMk cId="708384837" sldId="266"/>
            <ac:spMk id="281" creationId="{294F1186-4743-894B-B059-3F97F98ECEDB}"/>
          </ac:spMkLst>
        </pc:spChg>
        <pc:spChg chg="mod">
          <ac:chgData name="Chen Zhaodong" userId="214136a54c8fdbad" providerId="LiveId" clId="{4A7FFDE5-2A09-1241-A626-C3D712146390}" dt="2021-10-14T21:50:15.831" v="54048"/>
          <ac:spMkLst>
            <pc:docMk/>
            <pc:sldMk cId="708384837" sldId="266"/>
            <ac:spMk id="282" creationId="{F88B6970-E705-BF44-8E96-4FC1A3A2F2D0}"/>
          </ac:spMkLst>
        </pc:spChg>
        <pc:spChg chg="mod">
          <ac:chgData name="Chen Zhaodong" userId="214136a54c8fdbad" providerId="LiveId" clId="{4A7FFDE5-2A09-1241-A626-C3D712146390}" dt="2021-10-14T21:50:15.831" v="54048"/>
          <ac:spMkLst>
            <pc:docMk/>
            <pc:sldMk cId="708384837" sldId="266"/>
            <ac:spMk id="283" creationId="{51D77630-3E40-5047-AC5C-923FBBBB1599}"/>
          </ac:spMkLst>
        </pc:spChg>
        <pc:spChg chg="mod">
          <ac:chgData name="Chen Zhaodong" userId="214136a54c8fdbad" providerId="LiveId" clId="{4A7FFDE5-2A09-1241-A626-C3D712146390}" dt="2021-10-14T21:50:15.831" v="54048"/>
          <ac:spMkLst>
            <pc:docMk/>
            <pc:sldMk cId="708384837" sldId="266"/>
            <ac:spMk id="284" creationId="{66DD94BA-6FC1-2540-A454-C2F6E4B41262}"/>
          </ac:spMkLst>
        </pc:spChg>
        <pc:spChg chg="mod">
          <ac:chgData name="Chen Zhaodong" userId="214136a54c8fdbad" providerId="LiveId" clId="{4A7FFDE5-2A09-1241-A626-C3D712146390}" dt="2021-10-14T21:50:15.831" v="54048"/>
          <ac:spMkLst>
            <pc:docMk/>
            <pc:sldMk cId="708384837" sldId="266"/>
            <ac:spMk id="285" creationId="{D337C40E-AC15-A745-92B9-F5F50BAF72E8}"/>
          </ac:spMkLst>
        </pc:spChg>
        <pc:spChg chg="mod">
          <ac:chgData name="Chen Zhaodong" userId="214136a54c8fdbad" providerId="LiveId" clId="{4A7FFDE5-2A09-1241-A626-C3D712146390}" dt="2021-10-14T21:50:15.831" v="54048"/>
          <ac:spMkLst>
            <pc:docMk/>
            <pc:sldMk cId="708384837" sldId="266"/>
            <ac:spMk id="286" creationId="{5DC8D746-0AC3-C34F-AF06-F58C18B42178}"/>
          </ac:spMkLst>
        </pc:spChg>
        <pc:spChg chg="mod">
          <ac:chgData name="Chen Zhaodong" userId="214136a54c8fdbad" providerId="LiveId" clId="{4A7FFDE5-2A09-1241-A626-C3D712146390}" dt="2021-10-14T21:50:15.831" v="54048"/>
          <ac:spMkLst>
            <pc:docMk/>
            <pc:sldMk cId="708384837" sldId="266"/>
            <ac:spMk id="287" creationId="{EEA3EAEC-6844-6445-8BFE-CA12E6B9DA0F}"/>
          </ac:spMkLst>
        </pc:spChg>
        <pc:spChg chg="mod">
          <ac:chgData name="Chen Zhaodong" userId="214136a54c8fdbad" providerId="LiveId" clId="{4A7FFDE5-2A09-1241-A626-C3D712146390}" dt="2021-10-14T21:50:15.831" v="54048"/>
          <ac:spMkLst>
            <pc:docMk/>
            <pc:sldMk cId="708384837" sldId="266"/>
            <ac:spMk id="288" creationId="{9830FD27-6568-1C40-8360-DADCF392F51A}"/>
          </ac:spMkLst>
        </pc:spChg>
        <pc:spChg chg="mod">
          <ac:chgData name="Chen Zhaodong" userId="214136a54c8fdbad" providerId="LiveId" clId="{4A7FFDE5-2A09-1241-A626-C3D712146390}" dt="2021-10-14T21:50:15.831" v="54048"/>
          <ac:spMkLst>
            <pc:docMk/>
            <pc:sldMk cId="708384837" sldId="266"/>
            <ac:spMk id="289" creationId="{2056E928-56F6-5641-AE35-175B1986191F}"/>
          </ac:spMkLst>
        </pc:spChg>
        <pc:spChg chg="mod">
          <ac:chgData name="Chen Zhaodong" userId="214136a54c8fdbad" providerId="LiveId" clId="{4A7FFDE5-2A09-1241-A626-C3D712146390}" dt="2021-10-14T21:50:15.831" v="54048"/>
          <ac:spMkLst>
            <pc:docMk/>
            <pc:sldMk cId="708384837" sldId="266"/>
            <ac:spMk id="290" creationId="{EBF6F4B4-922A-F54D-A06E-413C69B9C841}"/>
          </ac:spMkLst>
        </pc:spChg>
        <pc:spChg chg="mod">
          <ac:chgData name="Chen Zhaodong" userId="214136a54c8fdbad" providerId="LiveId" clId="{4A7FFDE5-2A09-1241-A626-C3D712146390}" dt="2021-10-14T21:50:15.831" v="54048"/>
          <ac:spMkLst>
            <pc:docMk/>
            <pc:sldMk cId="708384837" sldId="266"/>
            <ac:spMk id="291" creationId="{372FF6ED-7C17-CD4B-B876-3D33740CFABC}"/>
          </ac:spMkLst>
        </pc:spChg>
        <pc:spChg chg="mod">
          <ac:chgData name="Chen Zhaodong" userId="214136a54c8fdbad" providerId="LiveId" clId="{4A7FFDE5-2A09-1241-A626-C3D712146390}" dt="2021-10-14T21:50:15.831" v="54048"/>
          <ac:spMkLst>
            <pc:docMk/>
            <pc:sldMk cId="708384837" sldId="266"/>
            <ac:spMk id="292" creationId="{AB64A57B-17BA-0A44-8490-618460C86526}"/>
          </ac:spMkLst>
        </pc:spChg>
        <pc:spChg chg="mod">
          <ac:chgData name="Chen Zhaodong" userId="214136a54c8fdbad" providerId="LiveId" clId="{4A7FFDE5-2A09-1241-A626-C3D712146390}" dt="2021-10-14T21:50:15.831" v="54048"/>
          <ac:spMkLst>
            <pc:docMk/>
            <pc:sldMk cId="708384837" sldId="266"/>
            <ac:spMk id="294" creationId="{3ABB7A96-F53F-6147-BE6F-3F692E93C2E3}"/>
          </ac:spMkLst>
        </pc:spChg>
        <pc:spChg chg="mod">
          <ac:chgData name="Chen Zhaodong" userId="214136a54c8fdbad" providerId="LiveId" clId="{4A7FFDE5-2A09-1241-A626-C3D712146390}" dt="2021-10-14T21:50:15.831" v="54048"/>
          <ac:spMkLst>
            <pc:docMk/>
            <pc:sldMk cId="708384837" sldId="266"/>
            <ac:spMk id="295" creationId="{41E9375E-401D-3745-8126-C7082D6C2C4F}"/>
          </ac:spMkLst>
        </pc:spChg>
        <pc:spChg chg="mod">
          <ac:chgData name="Chen Zhaodong" userId="214136a54c8fdbad" providerId="LiveId" clId="{4A7FFDE5-2A09-1241-A626-C3D712146390}" dt="2021-10-14T21:50:15.831" v="54048"/>
          <ac:spMkLst>
            <pc:docMk/>
            <pc:sldMk cId="708384837" sldId="266"/>
            <ac:spMk id="296" creationId="{4CC83C76-7E67-B243-A583-312BBE379C88}"/>
          </ac:spMkLst>
        </pc:spChg>
        <pc:spChg chg="mod">
          <ac:chgData name="Chen Zhaodong" userId="214136a54c8fdbad" providerId="LiveId" clId="{4A7FFDE5-2A09-1241-A626-C3D712146390}" dt="2021-10-14T21:50:15.831" v="54048"/>
          <ac:spMkLst>
            <pc:docMk/>
            <pc:sldMk cId="708384837" sldId="266"/>
            <ac:spMk id="297" creationId="{3E6077EA-AE3E-9046-9374-EA09F6F20FCE}"/>
          </ac:spMkLst>
        </pc:spChg>
        <pc:spChg chg="mod">
          <ac:chgData name="Chen Zhaodong" userId="214136a54c8fdbad" providerId="LiveId" clId="{4A7FFDE5-2A09-1241-A626-C3D712146390}" dt="2021-10-14T21:50:15.831" v="54048"/>
          <ac:spMkLst>
            <pc:docMk/>
            <pc:sldMk cId="708384837" sldId="266"/>
            <ac:spMk id="298" creationId="{0F5FE1FC-2A80-A445-B440-2E3E1F43B85D}"/>
          </ac:spMkLst>
        </pc:spChg>
        <pc:spChg chg="mod">
          <ac:chgData name="Chen Zhaodong" userId="214136a54c8fdbad" providerId="LiveId" clId="{4A7FFDE5-2A09-1241-A626-C3D712146390}" dt="2021-10-14T21:50:15.831" v="54048"/>
          <ac:spMkLst>
            <pc:docMk/>
            <pc:sldMk cId="708384837" sldId="266"/>
            <ac:spMk id="299" creationId="{5D0BC5DE-E8CA-4148-B66E-150378A51098}"/>
          </ac:spMkLst>
        </pc:spChg>
        <pc:spChg chg="mod">
          <ac:chgData name="Chen Zhaodong" userId="214136a54c8fdbad" providerId="LiveId" clId="{4A7FFDE5-2A09-1241-A626-C3D712146390}" dt="2021-10-14T21:50:15.831" v="54048"/>
          <ac:spMkLst>
            <pc:docMk/>
            <pc:sldMk cId="708384837" sldId="266"/>
            <ac:spMk id="300" creationId="{79D828C2-0DBC-9C4C-A472-0DD8F47CAFE7}"/>
          </ac:spMkLst>
        </pc:spChg>
        <pc:spChg chg="mod">
          <ac:chgData name="Chen Zhaodong" userId="214136a54c8fdbad" providerId="LiveId" clId="{4A7FFDE5-2A09-1241-A626-C3D712146390}" dt="2021-10-14T21:50:15.831" v="54048"/>
          <ac:spMkLst>
            <pc:docMk/>
            <pc:sldMk cId="708384837" sldId="266"/>
            <ac:spMk id="301" creationId="{9DBD9320-499C-1444-8BA4-4407A59462F9}"/>
          </ac:spMkLst>
        </pc:spChg>
        <pc:spChg chg="mod">
          <ac:chgData name="Chen Zhaodong" userId="214136a54c8fdbad" providerId="LiveId" clId="{4A7FFDE5-2A09-1241-A626-C3D712146390}" dt="2021-10-14T21:50:15.831" v="54048"/>
          <ac:spMkLst>
            <pc:docMk/>
            <pc:sldMk cId="708384837" sldId="266"/>
            <ac:spMk id="302" creationId="{39281ADE-8BE9-B040-B48C-2E48102EC364}"/>
          </ac:spMkLst>
        </pc:spChg>
        <pc:spChg chg="mod">
          <ac:chgData name="Chen Zhaodong" userId="214136a54c8fdbad" providerId="LiveId" clId="{4A7FFDE5-2A09-1241-A626-C3D712146390}" dt="2021-10-14T21:50:15.831" v="54048"/>
          <ac:spMkLst>
            <pc:docMk/>
            <pc:sldMk cId="708384837" sldId="266"/>
            <ac:spMk id="303" creationId="{8D62DB6D-B90A-244E-8DD8-6D88D47E4C3E}"/>
          </ac:spMkLst>
        </pc:spChg>
        <pc:spChg chg="mod">
          <ac:chgData name="Chen Zhaodong" userId="214136a54c8fdbad" providerId="LiveId" clId="{4A7FFDE5-2A09-1241-A626-C3D712146390}" dt="2021-10-14T21:50:15.831" v="54048"/>
          <ac:spMkLst>
            <pc:docMk/>
            <pc:sldMk cId="708384837" sldId="266"/>
            <ac:spMk id="304" creationId="{14B39BE2-7331-BC43-83D7-3E2A5A85252E}"/>
          </ac:spMkLst>
        </pc:spChg>
        <pc:spChg chg="mod">
          <ac:chgData name="Chen Zhaodong" userId="214136a54c8fdbad" providerId="LiveId" clId="{4A7FFDE5-2A09-1241-A626-C3D712146390}" dt="2021-10-14T21:50:15.831" v="54048"/>
          <ac:spMkLst>
            <pc:docMk/>
            <pc:sldMk cId="708384837" sldId="266"/>
            <ac:spMk id="305" creationId="{679B15A8-C0F0-EC4A-B3B2-075C89E1E68A}"/>
          </ac:spMkLst>
        </pc:spChg>
        <pc:spChg chg="mod">
          <ac:chgData name="Chen Zhaodong" userId="214136a54c8fdbad" providerId="LiveId" clId="{4A7FFDE5-2A09-1241-A626-C3D712146390}" dt="2021-10-14T21:50:15.831" v="54048"/>
          <ac:spMkLst>
            <pc:docMk/>
            <pc:sldMk cId="708384837" sldId="266"/>
            <ac:spMk id="306" creationId="{39DD6A4A-0C4B-494C-952D-ED0EC4673175}"/>
          </ac:spMkLst>
        </pc:spChg>
        <pc:spChg chg="mod">
          <ac:chgData name="Chen Zhaodong" userId="214136a54c8fdbad" providerId="LiveId" clId="{4A7FFDE5-2A09-1241-A626-C3D712146390}" dt="2021-10-14T21:50:15.831" v="54048"/>
          <ac:spMkLst>
            <pc:docMk/>
            <pc:sldMk cId="708384837" sldId="266"/>
            <ac:spMk id="307" creationId="{3B2874F9-027C-F14F-B0C0-AE375C13E0BC}"/>
          </ac:spMkLst>
        </pc:spChg>
        <pc:spChg chg="mod">
          <ac:chgData name="Chen Zhaodong" userId="214136a54c8fdbad" providerId="LiveId" clId="{4A7FFDE5-2A09-1241-A626-C3D712146390}" dt="2021-10-14T21:50:15.831" v="54048"/>
          <ac:spMkLst>
            <pc:docMk/>
            <pc:sldMk cId="708384837" sldId="266"/>
            <ac:spMk id="308" creationId="{B87ADB86-18AB-3349-9564-6F3F0939F5A9}"/>
          </ac:spMkLst>
        </pc:spChg>
        <pc:spChg chg="mod">
          <ac:chgData name="Chen Zhaodong" userId="214136a54c8fdbad" providerId="LiveId" clId="{4A7FFDE5-2A09-1241-A626-C3D712146390}" dt="2021-10-14T21:50:15.831" v="54048"/>
          <ac:spMkLst>
            <pc:docMk/>
            <pc:sldMk cId="708384837" sldId="266"/>
            <ac:spMk id="309" creationId="{7F056110-86C5-6F46-AD43-5CA25A7CFDA1}"/>
          </ac:spMkLst>
        </pc:spChg>
        <pc:spChg chg="mod">
          <ac:chgData name="Chen Zhaodong" userId="214136a54c8fdbad" providerId="LiveId" clId="{4A7FFDE5-2A09-1241-A626-C3D712146390}" dt="2021-10-14T21:50:15.831" v="54048"/>
          <ac:spMkLst>
            <pc:docMk/>
            <pc:sldMk cId="708384837" sldId="266"/>
            <ac:spMk id="310" creationId="{AF9C46F8-F7C1-174D-A433-905A4CC90551}"/>
          </ac:spMkLst>
        </pc:spChg>
        <pc:spChg chg="mod">
          <ac:chgData name="Chen Zhaodong" userId="214136a54c8fdbad" providerId="LiveId" clId="{4A7FFDE5-2A09-1241-A626-C3D712146390}" dt="2021-10-14T21:50:15.831" v="54048"/>
          <ac:spMkLst>
            <pc:docMk/>
            <pc:sldMk cId="708384837" sldId="266"/>
            <ac:spMk id="311" creationId="{6D2914AF-3262-3A47-BC01-CA2F9081B49C}"/>
          </ac:spMkLst>
        </pc:spChg>
        <pc:spChg chg="mod">
          <ac:chgData name="Chen Zhaodong" userId="214136a54c8fdbad" providerId="LiveId" clId="{4A7FFDE5-2A09-1241-A626-C3D712146390}" dt="2021-10-14T21:50:15.831" v="54048"/>
          <ac:spMkLst>
            <pc:docMk/>
            <pc:sldMk cId="708384837" sldId="266"/>
            <ac:spMk id="312" creationId="{C9541523-7BCC-3D4E-9869-383D1CAFEC52}"/>
          </ac:spMkLst>
        </pc:spChg>
        <pc:spChg chg="mod">
          <ac:chgData name="Chen Zhaodong" userId="214136a54c8fdbad" providerId="LiveId" clId="{4A7FFDE5-2A09-1241-A626-C3D712146390}" dt="2021-10-14T21:50:15.831" v="54048"/>
          <ac:spMkLst>
            <pc:docMk/>
            <pc:sldMk cId="708384837" sldId="266"/>
            <ac:spMk id="313" creationId="{CD4D64B9-EA57-2E4C-9BBE-3292DF0F817A}"/>
          </ac:spMkLst>
        </pc:spChg>
        <pc:spChg chg="mod">
          <ac:chgData name="Chen Zhaodong" userId="214136a54c8fdbad" providerId="LiveId" clId="{4A7FFDE5-2A09-1241-A626-C3D712146390}" dt="2021-10-14T21:50:15.831" v="54048"/>
          <ac:spMkLst>
            <pc:docMk/>
            <pc:sldMk cId="708384837" sldId="266"/>
            <ac:spMk id="314" creationId="{CFF53E1F-F553-B24F-9299-E71F54733D0A}"/>
          </ac:spMkLst>
        </pc:spChg>
        <pc:spChg chg="mod">
          <ac:chgData name="Chen Zhaodong" userId="214136a54c8fdbad" providerId="LiveId" clId="{4A7FFDE5-2A09-1241-A626-C3D712146390}" dt="2021-10-14T21:50:15.831" v="54048"/>
          <ac:spMkLst>
            <pc:docMk/>
            <pc:sldMk cId="708384837" sldId="266"/>
            <ac:spMk id="315" creationId="{725C360C-9005-2741-885B-D96FF4F5C350}"/>
          </ac:spMkLst>
        </pc:spChg>
        <pc:spChg chg="mod">
          <ac:chgData name="Chen Zhaodong" userId="214136a54c8fdbad" providerId="LiveId" clId="{4A7FFDE5-2A09-1241-A626-C3D712146390}" dt="2021-10-14T21:50:15.831" v="54048"/>
          <ac:spMkLst>
            <pc:docMk/>
            <pc:sldMk cId="708384837" sldId="266"/>
            <ac:spMk id="316" creationId="{D3E409FB-E3DC-634C-8AD4-43983451B89A}"/>
          </ac:spMkLst>
        </pc:spChg>
        <pc:spChg chg="mod">
          <ac:chgData name="Chen Zhaodong" userId="214136a54c8fdbad" providerId="LiveId" clId="{4A7FFDE5-2A09-1241-A626-C3D712146390}" dt="2021-10-14T21:50:15.831" v="54048"/>
          <ac:spMkLst>
            <pc:docMk/>
            <pc:sldMk cId="708384837" sldId="266"/>
            <ac:spMk id="317" creationId="{09DCE6B2-D1E2-AA4F-ACE1-C41459968229}"/>
          </ac:spMkLst>
        </pc:spChg>
        <pc:spChg chg="mod">
          <ac:chgData name="Chen Zhaodong" userId="214136a54c8fdbad" providerId="LiveId" clId="{4A7FFDE5-2A09-1241-A626-C3D712146390}" dt="2021-10-14T21:50:15.831" v="54048"/>
          <ac:spMkLst>
            <pc:docMk/>
            <pc:sldMk cId="708384837" sldId="266"/>
            <ac:spMk id="318" creationId="{ECBAAEAA-4FF9-8549-8BBC-5B31B7654599}"/>
          </ac:spMkLst>
        </pc:spChg>
        <pc:spChg chg="mod">
          <ac:chgData name="Chen Zhaodong" userId="214136a54c8fdbad" providerId="LiveId" clId="{4A7FFDE5-2A09-1241-A626-C3D712146390}" dt="2021-10-14T21:50:15.831" v="54048"/>
          <ac:spMkLst>
            <pc:docMk/>
            <pc:sldMk cId="708384837" sldId="266"/>
            <ac:spMk id="319" creationId="{098CCAEF-008B-C644-941D-30F4660B08AD}"/>
          </ac:spMkLst>
        </pc:spChg>
        <pc:spChg chg="mod">
          <ac:chgData name="Chen Zhaodong" userId="214136a54c8fdbad" providerId="LiveId" clId="{4A7FFDE5-2A09-1241-A626-C3D712146390}" dt="2021-10-14T21:50:15.831" v="54048"/>
          <ac:spMkLst>
            <pc:docMk/>
            <pc:sldMk cId="708384837" sldId="266"/>
            <ac:spMk id="320" creationId="{3FACB9D4-9F48-6D4A-ABEE-E885A1391325}"/>
          </ac:spMkLst>
        </pc:spChg>
        <pc:spChg chg="mod">
          <ac:chgData name="Chen Zhaodong" userId="214136a54c8fdbad" providerId="LiveId" clId="{4A7FFDE5-2A09-1241-A626-C3D712146390}" dt="2021-10-14T21:50:15.831" v="54048"/>
          <ac:spMkLst>
            <pc:docMk/>
            <pc:sldMk cId="708384837" sldId="266"/>
            <ac:spMk id="321" creationId="{56F5B519-B033-5745-A872-6139BC392768}"/>
          </ac:spMkLst>
        </pc:spChg>
        <pc:spChg chg="mod">
          <ac:chgData name="Chen Zhaodong" userId="214136a54c8fdbad" providerId="LiveId" clId="{4A7FFDE5-2A09-1241-A626-C3D712146390}" dt="2021-10-14T21:50:15.831" v="54048"/>
          <ac:spMkLst>
            <pc:docMk/>
            <pc:sldMk cId="708384837" sldId="266"/>
            <ac:spMk id="322" creationId="{29BA3DF8-D287-2941-8D45-97136D225FB1}"/>
          </ac:spMkLst>
        </pc:spChg>
        <pc:spChg chg="mod">
          <ac:chgData name="Chen Zhaodong" userId="214136a54c8fdbad" providerId="LiveId" clId="{4A7FFDE5-2A09-1241-A626-C3D712146390}" dt="2021-10-14T21:50:15.831" v="54048"/>
          <ac:spMkLst>
            <pc:docMk/>
            <pc:sldMk cId="708384837" sldId="266"/>
            <ac:spMk id="323" creationId="{D804D4AA-6616-314A-940B-4A67DEE1877A}"/>
          </ac:spMkLst>
        </pc:spChg>
        <pc:spChg chg="mod">
          <ac:chgData name="Chen Zhaodong" userId="214136a54c8fdbad" providerId="LiveId" clId="{4A7FFDE5-2A09-1241-A626-C3D712146390}" dt="2021-10-14T21:50:15.831" v="54048"/>
          <ac:spMkLst>
            <pc:docMk/>
            <pc:sldMk cId="708384837" sldId="266"/>
            <ac:spMk id="324" creationId="{7DC96C04-0CD4-7043-8E52-44498B9068F1}"/>
          </ac:spMkLst>
        </pc:spChg>
        <pc:spChg chg="mod">
          <ac:chgData name="Chen Zhaodong" userId="214136a54c8fdbad" providerId="LiveId" clId="{4A7FFDE5-2A09-1241-A626-C3D712146390}" dt="2021-10-14T21:50:15.831" v="54048"/>
          <ac:spMkLst>
            <pc:docMk/>
            <pc:sldMk cId="708384837" sldId="266"/>
            <ac:spMk id="325" creationId="{A1163652-F4E9-404A-9DE0-CA7AE45BFEE0}"/>
          </ac:spMkLst>
        </pc:spChg>
        <pc:spChg chg="mod">
          <ac:chgData name="Chen Zhaodong" userId="214136a54c8fdbad" providerId="LiveId" clId="{4A7FFDE5-2A09-1241-A626-C3D712146390}" dt="2021-10-14T21:50:15.831" v="54048"/>
          <ac:spMkLst>
            <pc:docMk/>
            <pc:sldMk cId="708384837" sldId="266"/>
            <ac:spMk id="326" creationId="{9FF749FB-AE9D-154D-8DFC-8E5D416AD493}"/>
          </ac:spMkLst>
        </pc:spChg>
        <pc:spChg chg="mod">
          <ac:chgData name="Chen Zhaodong" userId="214136a54c8fdbad" providerId="LiveId" clId="{4A7FFDE5-2A09-1241-A626-C3D712146390}" dt="2021-10-14T21:50:15.831" v="54048"/>
          <ac:spMkLst>
            <pc:docMk/>
            <pc:sldMk cId="708384837" sldId="266"/>
            <ac:spMk id="327" creationId="{30E41496-9904-984E-A0B6-605354DDC1C1}"/>
          </ac:spMkLst>
        </pc:spChg>
        <pc:spChg chg="mod">
          <ac:chgData name="Chen Zhaodong" userId="214136a54c8fdbad" providerId="LiveId" clId="{4A7FFDE5-2A09-1241-A626-C3D712146390}" dt="2021-10-14T21:50:15.831" v="54048"/>
          <ac:spMkLst>
            <pc:docMk/>
            <pc:sldMk cId="708384837" sldId="266"/>
            <ac:spMk id="328" creationId="{37F87C2E-0E52-E248-9C88-A7DC01922034}"/>
          </ac:spMkLst>
        </pc:spChg>
        <pc:spChg chg="mod">
          <ac:chgData name="Chen Zhaodong" userId="214136a54c8fdbad" providerId="LiveId" clId="{4A7FFDE5-2A09-1241-A626-C3D712146390}" dt="2021-10-14T21:50:15.831" v="54048"/>
          <ac:spMkLst>
            <pc:docMk/>
            <pc:sldMk cId="708384837" sldId="266"/>
            <ac:spMk id="329" creationId="{321ACAF7-85A9-5445-9BF3-2C495C4C38FC}"/>
          </ac:spMkLst>
        </pc:spChg>
        <pc:spChg chg="mod">
          <ac:chgData name="Chen Zhaodong" userId="214136a54c8fdbad" providerId="LiveId" clId="{4A7FFDE5-2A09-1241-A626-C3D712146390}" dt="2021-10-14T21:50:15.831" v="54048"/>
          <ac:spMkLst>
            <pc:docMk/>
            <pc:sldMk cId="708384837" sldId="266"/>
            <ac:spMk id="330" creationId="{B89B95E2-87ED-544D-A196-F48058E1794E}"/>
          </ac:spMkLst>
        </pc:spChg>
        <pc:spChg chg="mod">
          <ac:chgData name="Chen Zhaodong" userId="214136a54c8fdbad" providerId="LiveId" clId="{4A7FFDE5-2A09-1241-A626-C3D712146390}" dt="2021-10-14T21:50:15.831" v="54048"/>
          <ac:spMkLst>
            <pc:docMk/>
            <pc:sldMk cId="708384837" sldId="266"/>
            <ac:spMk id="331" creationId="{2D87002A-4570-A445-A30B-ABDE5BAE3C73}"/>
          </ac:spMkLst>
        </pc:spChg>
        <pc:spChg chg="mod">
          <ac:chgData name="Chen Zhaodong" userId="214136a54c8fdbad" providerId="LiveId" clId="{4A7FFDE5-2A09-1241-A626-C3D712146390}" dt="2021-10-14T21:50:15.831" v="54048"/>
          <ac:spMkLst>
            <pc:docMk/>
            <pc:sldMk cId="708384837" sldId="266"/>
            <ac:spMk id="332" creationId="{FF774D1C-9FA5-F946-A98A-628A1EED393E}"/>
          </ac:spMkLst>
        </pc:spChg>
        <pc:spChg chg="mod">
          <ac:chgData name="Chen Zhaodong" userId="214136a54c8fdbad" providerId="LiveId" clId="{4A7FFDE5-2A09-1241-A626-C3D712146390}" dt="2021-10-14T21:50:15.831" v="54048"/>
          <ac:spMkLst>
            <pc:docMk/>
            <pc:sldMk cId="708384837" sldId="266"/>
            <ac:spMk id="333" creationId="{AF71DCD5-1DB4-5941-BE7B-4537F5619A9A}"/>
          </ac:spMkLst>
        </pc:spChg>
        <pc:spChg chg="mod">
          <ac:chgData name="Chen Zhaodong" userId="214136a54c8fdbad" providerId="LiveId" clId="{4A7FFDE5-2A09-1241-A626-C3D712146390}" dt="2021-10-14T21:50:15.831" v="54048"/>
          <ac:spMkLst>
            <pc:docMk/>
            <pc:sldMk cId="708384837" sldId="266"/>
            <ac:spMk id="334" creationId="{213F21D9-6212-414E-8A75-7F1833DF79F9}"/>
          </ac:spMkLst>
        </pc:spChg>
        <pc:spChg chg="mod">
          <ac:chgData name="Chen Zhaodong" userId="214136a54c8fdbad" providerId="LiveId" clId="{4A7FFDE5-2A09-1241-A626-C3D712146390}" dt="2021-10-14T21:50:15.831" v="54048"/>
          <ac:spMkLst>
            <pc:docMk/>
            <pc:sldMk cId="708384837" sldId="266"/>
            <ac:spMk id="335" creationId="{F604BFF4-0803-8744-A5E6-8342B734DDD0}"/>
          </ac:spMkLst>
        </pc:spChg>
        <pc:spChg chg="mod">
          <ac:chgData name="Chen Zhaodong" userId="214136a54c8fdbad" providerId="LiveId" clId="{4A7FFDE5-2A09-1241-A626-C3D712146390}" dt="2021-10-14T21:50:15.831" v="54048"/>
          <ac:spMkLst>
            <pc:docMk/>
            <pc:sldMk cId="708384837" sldId="266"/>
            <ac:spMk id="336" creationId="{3BC7152A-7750-D745-8D17-F0EDDA8726BE}"/>
          </ac:spMkLst>
        </pc:spChg>
        <pc:spChg chg="mod">
          <ac:chgData name="Chen Zhaodong" userId="214136a54c8fdbad" providerId="LiveId" clId="{4A7FFDE5-2A09-1241-A626-C3D712146390}" dt="2021-10-14T21:50:15.831" v="54048"/>
          <ac:spMkLst>
            <pc:docMk/>
            <pc:sldMk cId="708384837" sldId="266"/>
            <ac:spMk id="337" creationId="{44B2EF54-53FC-914D-8EC9-1AE6EF6BCD15}"/>
          </ac:spMkLst>
        </pc:spChg>
        <pc:spChg chg="mod">
          <ac:chgData name="Chen Zhaodong" userId="214136a54c8fdbad" providerId="LiveId" clId="{4A7FFDE5-2A09-1241-A626-C3D712146390}" dt="2021-10-14T21:50:15.831" v="54048"/>
          <ac:spMkLst>
            <pc:docMk/>
            <pc:sldMk cId="708384837" sldId="266"/>
            <ac:spMk id="338" creationId="{63B04E71-F63E-C846-BAC5-BDE1CE79111B}"/>
          </ac:spMkLst>
        </pc:spChg>
        <pc:spChg chg="mod">
          <ac:chgData name="Chen Zhaodong" userId="214136a54c8fdbad" providerId="LiveId" clId="{4A7FFDE5-2A09-1241-A626-C3D712146390}" dt="2021-10-14T21:50:15.831" v="54048"/>
          <ac:spMkLst>
            <pc:docMk/>
            <pc:sldMk cId="708384837" sldId="266"/>
            <ac:spMk id="339" creationId="{A7DFA5C5-3554-B04D-8EF6-146C90F9F26B}"/>
          </ac:spMkLst>
        </pc:spChg>
        <pc:spChg chg="mod">
          <ac:chgData name="Chen Zhaodong" userId="214136a54c8fdbad" providerId="LiveId" clId="{4A7FFDE5-2A09-1241-A626-C3D712146390}" dt="2021-10-14T21:50:15.831" v="54048"/>
          <ac:spMkLst>
            <pc:docMk/>
            <pc:sldMk cId="708384837" sldId="266"/>
            <ac:spMk id="340" creationId="{6BCD3817-84CC-F746-B070-91AC7D1BF666}"/>
          </ac:spMkLst>
        </pc:spChg>
        <pc:spChg chg="mod">
          <ac:chgData name="Chen Zhaodong" userId="214136a54c8fdbad" providerId="LiveId" clId="{4A7FFDE5-2A09-1241-A626-C3D712146390}" dt="2021-10-14T21:50:15.831" v="54048"/>
          <ac:spMkLst>
            <pc:docMk/>
            <pc:sldMk cId="708384837" sldId="266"/>
            <ac:spMk id="341" creationId="{DD026106-6F72-FD48-9B6C-257785480B67}"/>
          </ac:spMkLst>
        </pc:spChg>
        <pc:spChg chg="mod">
          <ac:chgData name="Chen Zhaodong" userId="214136a54c8fdbad" providerId="LiveId" clId="{4A7FFDE5-2A09-1241-A626-C3D712146390}" dt="2021-10-14T21:50:15.831" v="54048"/>
          <ac:spMkLst>
            <pc:docMk/>
            <pc:sldMk cId="708384837" sldId="266"/>
            <ac:spMk id="342" creationId="{35576730-B968-1040-8409-D9EAC037E26B}"/>
          </ac:spMkLst>
        </pc:spChg>
        <pc:spChg chg="mod">
          <ac:chgData name="Chen Zhaodong" userId="214136a54c8fdbad" providerId="LiveId" clId="{4A7FFDE5-2A09-1241-A626-C3D712146390}" dt="2021-10-14T21:50:15.831" v="54048"/>
          <ac:spMkLst>
            <pc:docMk/>
            <pc:sldMk cId="708384837" sldId="266"/>
            <ac:spMk id="343" creationId="{C40098C3-B781-1F4A-A183-6CE5AE08B7A7}"/>
          </ac:spMkLst>
        </pc:spChg>
        <pc:spChg chg="mod topLvl">
          <ac:chgData name="Chen Zhaodong" userId="214136a54c8fdbad" providerId="LiveId" clId="{4A7FFDE5-2A09-1241-A626-C3D712146390}" dt="2021-10-14T21:50:15.831" v="54048"/>
          <ac:spMkLst>
            <pc:docMk/>
            <pc:sldMk cId="708384837" sldId="266"/>
            <ac:spMk id="345" creationId="{A9640B30-1B4A-F749-89A8-B5BAE0998750}"/>
          </ac:spMkLst>
        </pc:spChg>
        <pc:spChg chg="mod topLvl">
          <ac:chgData name="Chen Zhaodong" userId="214136a54c8fdbad" providerId="LiveId" clId="{4A7FFDE5-2A09-1241-A626-C3D712146390}" dt="2021-10-14T21:50:15.831" v="54048"/>
          <ac:spMkLst>
            <pc:docMk/>
            <pc:sldMk cId="708384837" sldId="266"/>
            <ac:spMk id="346" creationId="{16BB3B24-CE3F-4444-B93D-7873930482DE}"/>
          </ac:spMkLst>
        </pc:spChg>
        <pc:spChg chg="mod topLvl">
          <ac:chgData name="Chen Zhaodong" userId="214136a54c8fdbad" providerId="LiveId" clId="{4A7FFDE5-2A09-1241-A626-C3D712146390}" dt="2021-10-14T21:50:15.831" v="54048"/>
          <ac:spMkLst>
            <pc:docMk/>
            <pc:sldMk cId="708384837" sldId="266"/>
            <ac:spMk id="347" creationId="{6FD59926-C921-954F-9713-B9D874836850}"/>
          </ac:spMkLst>
        </pc:spChg>
        <pc:spChg chg="mod topLvl">
          <ac:chgData name="Chen Zhaodong" userId="214136a54c8fdbad" providerId="LiveId" clId="{4A7FFDE5-2A09-1241-A626-C3D712146390}" dt="2021-10-14T21:50:15.831" v="54048"/>
          <ac:spMkLst>
            <pc:docMk/>
            <pc:sldMk cId="708384837" sldId="266"/>
            <ac:spMk id="348" creationId="{2F8C8890-0794-E348-8C90-DD02086F8C81}"/>
          </ac:spMkLst>
        </pc:spChg>
        <pc:spChg chg="mod topLvl">
          <ac:chgData name="Chen Zhaodong" userId="214136a54c8fdbad" providerId="LiveId" clId="{4A7FFDE5-2A09-1241-A626-C3D712146390}" dt="2021-10-14T21:50:15.831" v="54048"/>
          <ac:spMkLst>
            <pc:docMk/>
            <pc:sldMk cId="708384837" sldId="266"/>
            <ac:spMk id="349" creationId="{068C8475-7A5D-B84C-9767-503F926D46B9}"/>
          </ac:spMkLst>
        </pc:spChg>
        <pc:spChg chg="mod topLvl">
          <ac:chgData name="Chen Zhaodong" userId="214136a54c8fdbad" providerId="LiveId" clId="{4A7FFDE5-2A09-1241-A626-C3D712146390}" dt="2021-10-14T21:50:15.831" v="54048"/>
          <ac:spMkLst>
            <pc:docMk/>
            <pc:sldMk cId="708384837" sldId="266"/>
            <ac:spMk id="350" creationId="{D0CEFE54-08A7-6A45-A934-0F937CAAF143}"/>
          </ac:spMkLst>
        </pc:spChg>
        <pc:spChg chg="mod topLvl">
          <ac:chgData name="Chen Zhaodong" userId="214136a54c8fdbad" providerId="LiveId" clId="{4A7FFDE5-2A09-1241-A626-C3D712146390}" dt="2021-10-14T21:50:15.831" v="54048"/>
          <ac:spMkLst>
            <pc:docMk/>
            <pc:sldMk cId="708384837" sldId="266"/>
            <ac:spMk id="351" creationId="{50DADFB8-B3C1-4743-8355-BD06A105E1AD}"/>
          </ac:spMkLst>
        </pc:spChg>
        <pc:spChg chg="mod topLvl">
          <ac:chgData name="Chen Zhaodong" userId="214136a54c8fdbad" providerId="LiveId" clId="{4A7FFDE5-2A09-1241-A626-C3D712146390}" dt="2021-10-14T21:50:15.831" v="54048"/>
          <ac:spMkLst>
            <pc:docMk/>
            <pc:sldMk cId="708384837" sldId="266"/>
            <ac:spMk id="352" creationId="{6179E618-6444-A646-BFE6-212B834A8DA1}"/>
          </ac:spMkLst>
        </pc:spChg>
        <pc:spChg chg="mod topLvl">
          <ac:chgData name="Chen Zhaodong" userId="214136a54c8fdbad" providerId="LiveId" clId="{4A7FFDE5-2A09-1241-A626-C3D712146390}" dt="2021-10-14T21:50:15.831" v="54048"/>
          <ac:spMkLst>
            <pc:docMk/>
            <pc:sldMk cId="708384837" sldId="266"/>
            <ac:spMk id="353" creationId="{D2E6A937-01F9-564B-8BFF-69799BEF988A}"/>
          </ac:spMkLst>
        </pc:spChg>
        <pc:spChg chg="mod topLvl">
          <ac:chgData name="Chen Zhaodong" userId="214136a54c8fdbad" providerId="LiveId" clId="{4A7FFDE5-2A09-1241-A626-C3D712146390}" dt="2021-10-14T21:50:15.831" v="54048"/>
          <ac:spMkLst>
            <pc:docMk/>
            <pc:sldMk cId="708384837" sldId="266"/>
            <ac:spMk id="354" creationId="{93F33803-6773-4441-9210-666838E406B6}"/>
          </ac:spMkLst>
        </pc:spChg>
        <pc:spChg chg="mod topLvl">
          <ac:chgData name="Chen Zhaodong" userId="214136a54c8fdbad" providerId="LiveId" clId="{4A7FFDE5-2A09-1241-A626-C3D712146390}" dt="2021-10-14T21:50:15.831" v="54048"/>
          <ac:spMkLst>
            <pc:docMk/>
            <pc:sldMk cId="708384837" sldId="266"/>
            <ac:spMk id="355" creationId="{E412BA3A-4449-2A4C-BA59-036E3EC74782}"/>
          </ac:spMkLst>
        </pc:spChg>
        <pc:spChg chg="mod topLvl">
          <ac:chgData name="Chen Zhaodong" userId="214136a54c8fdbad" providerId="LiveId" clId="{4A7FFDE5-2A09-1241-A626-C3D712146390}" dt="2021-10-14T21:50:15.831" v="54048"/>
          <ac:spMkLst>
            <pc:docMk/>
            <pc:sldMk cId="708384837" sldId="266"/>
            <ac:spMk id="356" creationId="{A4695833-3988-5143-91D3-6A4620EB9A01}"/>
          </ac:spMkLst>
        </pc:spChg>
        <pc:spChg chg="mod topLvl">
          <ac:chgData name="Chen Zhaodong" userId="214136a54c8fdbad" providerId="LiveId" clId="{4A7FFDE5-2A09-1241-A626-C3D712146390}" dt="2021-10-14T21:50:15.831" v="54048"/>
          <ac:spMkLst>
            <pc:docMk/>
            <pc:sldMk cId="708384837" sldId="266"/>
            <ac:spMk id="357" creationId="{D532A5A2-09C0-894F-A024-5CBD3F352703}"/>
          </ac:spMkLst>
        </pc:spChg>
        <pc:spChg chg="mod topLvl">
          <ac:chgData name="Chen Zhaodong" userId="214136a54c8fdbad" providerId="LiveId" clId="{4A7FFDE5-2A09-1241-A626-C3D712146390}" dt="2021-10-14T21:50:15.831" v="54048"/>
          <ac:spMkLst>
            <pc:docMk/>
            <pc:sldMk cId="708384837" sldId="266"/>
            <ac:spMk id="358" creationId="{C0D49008-6109-A445-BAC9-A1FB4DFBFB3F}"/>
          </ac:spMkLst>
        </pc:spChg>
        <pc:spChg chg="mod topLvl">
          <ac:chgData name="Chen Zhaodong" userId="214136a54c8fdbad" providerId="LiveId" clId="{4A7FFDE5-2A09-1241-A626-C3D712146390}" dt="2021-10-14T21:50:15.831" v="54048"/>
          <ac:spMkLst>
            <pc:docMk/>
            <pc:sldMk cId="708384837" sldId="266"/>
            <ac:spMk id="359" creationId="{3FF916D2-A5AB-B44C-BB01-DDFBE351C6D7}"/>
          </ac:spMkLst>
        </pc:spChg>
        <pc:spChg chg="mod topLvl">
          <ac:chgData name="Chen Zhaodong" userId="214136a54c8fdbad" providerId="LiveId" clId="{4A7FFDE5-2A09-1241-A626-C3D712146390}" dt="2021-10-14T21:50:15.831" v="54048"/>
          <ac:spMkLst>
            <pc:docMk/>
            <pc:sldMk cId="708384837" sldId="266"/>
            <ac:spMk id="360" creationId="{F2779AE1-F3D2-8947-A030-670ADD716142}"/>
          </ac:spMkLst>
        </pc:spChg>
        <pc:spChg chg="mod topLvl">
          <ac:chgData name="Chen Zhaodong" userId="214136a54c8fdbad" providerId="LiveId" clId="{4A7FFDE5-2A09-1241-A626-C3D712146390}" dt="2021-10-14T21:50:15.831" v="54048"/>
          <ac:spMkLst>
            <pc:docMk/>
            <pc:sldMk cId="708384837" sldId="266"/>
            <ac:spMk id="361" creationId="{2E4B18AB-A4CF-7F48-A701-D3B3D7913692}"/>
          </ac:spMkLst>
        </pc:spChg>
        <pc:spChg chg="mod topLvl">
          <ac:chgData name="Chen Zhaodong" userId="214136a54c8fdbad" providerId="LiveId" clId="{4A7FFDE5-2A09-1241-A626-C3D712146390}" dt="2021-10-14T21:50:15.831" v="54048"/>
          <ac:spMkLst>
            <pc:docMk/>
            <pc:sldMk cId="708384837" sldId="266"/>
            <ac:spMk id="362" creationId="{829B0049-DB64-7E4D-83EE-A7CCDF3C8ABD}"/>
          </ac:spMkLst>
        </pc:spChg>
        <pc:spChg chg="mod topLvl">
          <ac:chgData name="Chen Zhaodong" userId="214136a54c8fdbad" providerId="LiveId" clId="{4A7FFDE5-2A09-1241-A626-C3D712146390}" dt="2021-10-14T21:50:15.831" v="54048"/>
          <ac:spMkLst>
            <pc:docMk/>
            <pc:sldMk cId="708384837" sldId="266"/>
            <ac:spMk id="363" creationId="{CDAA6DB3-F7B3-9A47-9107-DDFE18254C03}"/>
          </ac:spMkLst>
        </pc:spChg>
        <pc:spChg chg="mod topLvl">
          <ac:chgData name="Chen Zhaodong" userId="214136a54c8fdbad" providerId="LiveId" clId="{4A7FFDE5-2A09-1241-A626-C3D712146390}" dt="2021-10-14T21:50:15.831" v="54048"/>
          <ac:spMkLst>
            <pc:docMk/>
            <pc:sldMk cId="708384837" sldId="266"/>
            <ac:spMk id="364" creationId="{ED5200AC-C5A6-1046-BD4E-3CA329BC22D4}"/>
          </ac:spMkLst>
        </pc:spChg>
        <pc:spChg chg="mod topLvl">
          <ac:chgData name="Chen Zhaodong" userId="214136a54c8fdbad" providerId="LiveId" clId="{4A7FFDE5-2A09-1241-A626-C3D712146390}" dt="2021-10-14T21:50:15.831" v="54048"/>
          <ac:spMkLst>
            <pc:docMk/>
            <pc:sldMk cId="708384837" sldId="266"/>
            <ac:spMk id="365" creationId="{7945CDC3-53D3-6B42-AC9B-869A926AD783}"/>
          </ac:spMkLst>
        </pc:spChg>
        <pc:spChg chg="mod topLvl">
          <ac:chgData name="Chen Zhaodong" userId="214136a54c8fdbad" providerId="LiveId" clId="{4A7FFDE5-2A09-1241-A626-C3D712146390}" dt="2021-10-14T21:50:15.831" v="54048"/>
          <ac:spMkLst>
            <pc:docMk/>
            <pc:sldMk cId="708384837" sldId="266"/>
            <ac:spMk id="366" creationId="{F6EE06EE-6479-8541-AF24-7EFD765571BE}"/>
          </ac:spMkLst>
        </pc:spChg>
        <pc:spChg chg="mod topLvl">
          <ac:chgData name="Chen Zhaodong" userId="214136a54c8fdbad" providerId="LiveId" clId="{4A7FFDE5-2A09-1241-A626-C3D712146390}" dt="2021-10-14T21:50:15.831" v="54048"/>
          <ac:spMkLst>
            <pc:docMk/>
            <pc:sldMk cId="708384837" sldId="266"/>
            <ac:spMk id="367" creationId="{427780F3-0FC0-1F40-AA70-7BB34617F841}"/>
          </ac:spMkLst>
        </pc:spChg>
        <pc:spChg chg="mod topLvl">
          <ac:chgData name="Chen Zhaodong" userId="214136a54c8fdbad" providerId="LiveId" clId="{4A7FFDE5-2A09-1241-A626-C3D712146390}" dt="2021-10-14T21:50:15.831" v="54048"/>
          <ac:spMkLst>
            <pc:docMk/>
            <pc:sldMk cId="708384837" sldId="266"/>
            <ac:spMk id="368" creationId="{3731D865-D91C-BA46-9A60-ABA2CEAF7758}"/>
          </ac:spMkLst>
        </pc:spChg>
        <pc:spChg chg="mod topLvl">
          <ac:chgData name="Chen Zhaodong" userId="214136a54c8fdbad" providerId="LiveId" clId="{4A7FFDE5-2A09-1241-A626-C3D712146390}" dt="2021-10-14T21:50:15.831" v="54048"/>
          <ac:spMkLst>
            <pc:docMk/>
            <pc:sldMk cId="708384837" sldId="266"/>
            <ac:spMk id="369" creationId="{340CE5D2-DD33-2E41-B95E-9DB421CBCBEF}"/>
          </ac:spMkLst>
        </pc:spChg>
        <pc:spChg chg="mod topLvl">
          <ac:chgData name="Chen Zhaodong" userId="214136a54c8fdbad" providerId="LiveId" clId="{4A7FFDE5-2A09-1241-A626-C3D712146390}" dt="2021-10-14T21:50:15.831" v="54048"/>
          <ac:spMkLst>
            <pc:docMk/>
            <pc:sldMk cId="708384837" sldId="266"/>
            <ac:spMk id="370" creationId="{FA2DC9B0-082E-0049-9D46-BD555D5D1CF8}"/>
          </ac:spMkLst>
        </pc:spChg>
        <pc:spChg chg="mod topLvl">
          <ac:chgData name="Chen Zhaodong" userId="214136a54c8fdbad" providerId="LiveId" clId="{4A7FFDE5-2A09-1241-A626-C3D712146390}" dt="2021-10-14T21:50:15.831" v="54048"/>
          <ac:spMkLst>
            <pc:docMk/>
            <pc:sldMk cId="708384837" sldId="266"/>
            <ac:spMk id="371" creationId="{5C0DF071-3BCA-DE48-8BF3-1DBB39B5D4A8}"/>
          </ac:spMkLst>
        </pc:spChg>
        <pc:spChg chg="mod topLvl">
          <ac:chgData name="Chen Zhaodong" userId="214136a54c8fdbad" providerId="LiveId" clId="{4A7FFDE5-2A09-1241-A626-C3D712146390}" dt="2021-10-14T21:50:15.831" v="54048"/>
          <ac:spMkLst>
            <pc:docMk/>
            <pc:sldMk cId="708384837" sldId="266"/>
            <ac:spMk id="372" creationId="{F5D27083-8536-BA42-AF7C-57A1F3B4A1E2}"/>
          </ac:spMkLst>
        </pc:spChg>
        <pc:spChg chg="mod topLvl">
          <ac:chgData name="Chen Zhaodong" userId="214136a54c8fdbad" providerId="LiveId" clId="{4A7FFDE5-2A09-1241-A626-C3D712146390}" dt="2021-10-14T21:50:15.831" v="54048"/>
          <ac:spMkLst>
            <pc:docMk/>
            <pc:sldMk cId="708384837" sldId="266"/>
            <ac:spMk id="373" creationId="{F2AF6115-FE3B-8D43-A97B-D8D228FD00A4}"/>
          </ac:spMkLst>
        </pc:spChg>
        <pc:spChg chg="mod topLvl">
          <ac:chgData name="Chen Zhaodong" userId="214136a54c8fdbad" providerId="LiveId" clId="{4A7FFDE5-2A09-1241-A626-C3D712146390}" dt="2021-10-14T21:50:15.831" v="54048"/>
          <ac:spMkLst>
            <pc:docMk/>
            <pc:sldMk cId="708384837" sldId="266"/>
            <ac:spMk id="374" creationId="{0A7EDABF-959F-DF4C-8AB2-0A8206CE33D1}"/>
          </ac:spMkLst>
        </pc:spChg>
        <pc:spChg chg="mod topLvl">
          <ac:chgData name="Chen Zhaodong" userId="214136a54c8fdbad" providerId="LiveId" clId="{4A7FFDE5-2A09-1241-A626-C3D712146390}" dt="2021-10-14T21:50:15.831" v="54048"/>
          <ac:spMkLst>
            <pc:docMk/>
            <pc:sldMk cId="708384837" sldId="266"/>
            <ac:spMk id="375" creationId="{7DADD65A-E269-1545-84CB-816DB7AC6B26}"/>
          </ac:spMkLst>
        </pc:spChg>
        <pc:spChg chg="mod topLvl">
          <ac:chgData name="Chen Zhaodong" userId="214136a54c8fdbad" providerId="LiveId" clId="{4A7FFDE5-2A09-1241-A626-C3D712146390}" dt="2021-10-14T21:50:15.831" v="54048"/>
          <ac:spMkLst>
            <pc:docMk/>
            <pc:sldMk cId="708384837" sldId="266"/>
            <ac:spMk id="376" creationId="{9EFCA6DC-5968-CF45-93BC-FCBA5082AC73}"/>
          </ac:spMkLst>
        </pc:spChg>
        <pc:spChg chg="mod topLvl">
          <ac:chgData name="Chen Zhaodong" userId="214136a54c8fdbad" providerId="LiveId" clId="{4A7FFDE5-2A09-1241-A626-C3D712146390}" dt="2021-10-14T21:50:15.831" v="54048"/>
          <ac:spMkLst>
            <pc:docMk/>
            <pc:sldMk cId="708384837" sldId="266"/>
            <ac:spMk id="377" creationId="{7B2BEDC1-93C0-6345-92A9-25F788F625E4}"/>
          </ac:spMkLst>
        </pc:spChg>
        <pc:spChg chg="mod topLvl">
          <ac:chgData name="Chen Zhaodong" userId="214136a54c8fdbad" providerId="LiveId" clId="{4A7FFDE5-2A09-1241-A626-C3D712146390}" dt="2021-10-14T21:50:15.831" v="54048"/>
          <ac:spMkLst>
            <pc:docMk/>
            <pc:sldMk cId="708384837" sldId="266"/>
            <ac:spMk id="379" creationId="{E48D9A74-5386-2E4C-A8EE-A77817E35B34}"/>
          </ac:spMkLst>
        </pc:spChg>
        <pc:spChg chg="mod topLvl">
          <ac:chgData name="Chen Zhaodong" userId="214136a54c8fdbad" providerId="LiveId" clId="{4A7FFDE5-2A09-1241-A626-C3D712146390}" dt="2021-10-14T21:50:15.831" v="54048"/>
          <ac:spMkLst>
            <pc:docMk/>
            <pc:sldMk cId="708384837" sldId="266"/>
            <ac:spMk id="380" creationId="{6E6DB422-87D5-EC47-BBB1-855D7D4D83DD}"/>
          </ac:spMkLst>
        </pc:spChg>
        <pc:spChg chg="mod topLvl">
          <ac:chgData name="Chen Zhaodong" userId="214136a54c8fdbad" providerId="LiveId" clId="{4A7FFDE5-2A09-1241-A626-C3D712146390}" dt="2021-10-14T21:50:15.831" v="54048"/>
          <ac:spMkLst>
            <pc:docMk/>
            <pc:sldMk cId="708384837" sldId="266"/>
            <ac:spMk id="381" creationId="{54039CB5-3236-AC49-ACAF-73D83A196922}"/>
          </ac:spMkLst>
        </pc:spChg>
        <pc:spChg chg="mod topLvl">
          <ac:chgData name="Chen Zhaodong" userId="214136a54c8fdbad" providerId="LiveId" clId="{4A7FFDE5-2A09-1241-A626-C3D712146390}" dt="2021-10-14T21:50:15.831" v="54048"/>
          <ac:spMkLst>
            <pc:docMk/>
            <pc:sldMk cId="708384837" sldId="266"/>
            <ac:spMk id="382" creationId="{FAE93481-C864-3945-8491-239598FB2657}"/>
          </ac:spMkLst>
        </pc:spChg>
        <pc:spChg chg="mod topLvl">
          <ac:chgData name="Chen Zhaodong" userId="214136a54c8fdbad" providerId="LiveId" clId="{4A7FFDE5-2A09-1241-A626-C3D712146390}" dt="2021-10-14T21:50:15.831" v="54048"/>
          <ac:spMkLst>
            <pc:docMk/>
            <pc:sldMk cId="708384837" sldId="266"/>
            <ac:spMk id="383" creationId="{8C9118D3-370B-784B-A014-85FCBFAB241B}"/>
          </ac:spMkLst>
        </pc:spChg>
        <pc:spChg chg="mod topLvl">
          <ac:chgData name="Chen Zhaodong" userId="214136a54c8fdbad" providerId="LiveId" clId="{4A7FFDE5-2A09-1241-A626-C3D712146390}" dt="2021-10-14T21:50:15.831" v="54048"/>
          <ac:spMkLst>
            <pc:docMk/>
            <pc:sldMk cId="708384837" sldId="266"/>
            <ac:spMk id="384" creationId="{87E01B3F-5B04-E94A-94B1-358E57A0D635}"/>
          </ac:spMkLst>
        </pc:spChg>
        <pc:spChg chg="mod topLvl">
          <ac:chgData name="Chen Zhaodong" userId="214136a54c8fdbad" providerId="LiveId" clId="{4A7FFDE5-2A09-1241-A626-C3D712146390}" dt="2021-10-14T21:50:15.831" v="54048"/>
          <ac:spMkLst>
            <pc:docMk/>
            <pc:sldMk cId="708384837" sldId="266"/>
            <ac:spMk id="385" creationId="{DAE19E24-DC38-2E45-9FF2-ED2E8CFE8384}"/>
          </ac:spMkLst>
        </pc:spChg>
        <pc:spChg chg="mod topLvl">
          <ac:chgData name="Chen Zhaodong" userId="214136a54c8fdbad" providerId="LiveId" clId="{4A7FFDE5-2A09-1241-A626-C3D712146390}" dt="2021-10-14T21:50:15.831" v="54048"/>
          <ac:spMkLst>
            <pc:docMk/>
            <pc:sldMk cId="708384837" sldId="266"/>
            <ac:spMk id="386" creationId="{E007F2AF-1B02-984C-89E4-958444FFE753}"/>
          </ac:spMkLst>
        </pc:spChg>
        <pc:spChg chg="mod topLvl">
          <ac:chgData name="Chen Zhaodong" userId="214136a54c8fdbad" providerId="LiveId" clId="{4A7FFDE5-2A09-1241-A626-C3D712146390}" dt="2021-10-14T21:50:15.831" v="54048"/>
          <ac:spMkLst>
            <pc:docMk/>
            <pc:sldMk cId="708384837" sldId="266"/>
            <ac:spMk id="387" creationId="{50CD425F-3B2B-D54C-814F-776D73FA24D6}"/>
          </ac:spMkLst>
        </pc:spChg>
        <pc:spChg chg="mod topLvl">
          <ac:chgData name="Chen Zhaodong" userId="214136a54c8fdbad" providerId="LiveId" clId="{4A7FFDE5-2A09-1241-A626-C3D712146390}" dt="2021-10-14T21:50:15.831" v="54048"/>
          <ac:spMkLst>
            <pc:docMk/>
            <pc:sldMk cId="708384837" sldId="266"/>
            <ac:spMk id="388" creationId="{9A70BEE4-0030-CA4D-8DD3-17C2AB952937}"/>
          </ac:spMkLst>
        </pc:spChg>
        <pc:spChg chg="mod topLvl">
          <ac:chgData name="Chen Zhaodong" userId="214136a54c8fdbad" providerId="LiveId" clId="{4A7FFDE5-2A09-1241-A626-C3D712146390}" dt="2021-10-14T21:50:15.831" v="54048"/>
          <ac:spMkLst>
            <pc:docMk/>
            <pc:sldMk cId="708384837" sldId="266"/>
            <ac:spMk id="389" creationId="{5663C806-F7EE-7E46-9957-2B9E27C879EF}"/>
          </ac:spMkLst>
        </pc:spChg>
        <pc:spChg chg="mod topLvl">
          <ac:chgData name="Chen Zhaodong" userId="214136a54c8fdbad" providerId="LiveId" clId="{4A7FFDE5-2A09-1241-A626-C3D712146390}" dt="2021-10-14T21:50:15.831" v="54048"/>
          <ac:spMkLst>
            <pc:docMk/>
            <pc:sldMk cId="708384837" sldId="266"/>
            <ac:spMk id="390" creationId="{2F095005-B731-3243-8674-B514C3A45CB4}"/>
          </ac:spMkLst>
        </pc:spChg>
        <pc:spChg chg="mod topLvl">
          <ac:chgData name="Chen Zhaodong" userId="214136a54c8fdbad" providerId="LiveId" clId="{4A7FFDE5-2A09-1241-A626-C3D712146390}" dt="2021-10-14T21:50:15.831" v="54048"/>
          <ac:spMkLst>
            <pc:docMk/>
            <pc:sldMk cId="708384837" sldId="266"/>
            <ac:spMk id="391" creationId="{DFECF1A2-1D91-AB40-946B-F8ABFAC76866}"/>
          </ac:spMkLst>
        </pc:spChg>
        <pc:spChg chg="mod topLvl">
          <ac:chgData name="Chen Zhaodong" userId="214136a54c8fdbad" providerId="LiveId" clId="{4A7FFDE5-2A09-1241-A626-C3D712146390}" dt="2021-10-14T21:50:15.831" v="54048"/>
          <ac:spMkLst>
            <pc:docMk/>
            <pc:sldMk cId="708384837" sldId="266"/>
            <ac:spMk id="392" creationId="{3F303493-F6DE-7A4D-B6CB-F892E09F5A5C}"/>
          </ac:spMkLst>
        </pc:spChg>
        <pc:spChg chg="mod topLvl">
          <ac:chgData name="Chen Zhaodong" userId="214136a54c8fdbad" providerId="LiveId" clId="{4A7FFDE5-2A09-1241-A626-C3D712146390}" dt="2021-10-14T21:50:15.831" v="54048"/>
          <ac:spMkLst>
            <pc:docMk/>
            <pc:sldMk cId="708384837" sldId="266"/>
            <ac:spMk id="393" creationId="{D870B6C6-E106-E947-A17F-A63A48049D80}"/>
          </ac:spMkLst>
        </pc:spChg>
        <pc:spChg chg="mod topLvl">
          <ac:chgData name="Chen Zhaodong" userId="214136a54c8fdbad" providerId="LiveId" clId="{4A7FFDE5-2A09-1241-A626-C3D712146390}" dt="2021-10-14T21:50:15.831" v="54048"/>
          <ac:spMkLst>
            <pc:docMk/>
            <pc:sldMk cId="708384837" sldId="266"/>
            <ac:spMk id="394" creationId="{A3B762F8-CDBA-F547-861E-18F71531C3DA}"/>
          </ac:spMkLst>
        </pc:spChg>
        <pc:spChg chg="mod topLvl">
          <ac:chgData name="Chen Zhaodong" userId="214136a54c8fdbad" providerId="LiveId" clId="{4A7FFDE5-2A09-1241-A626-C3D712146390}" dt="2021-10-14T21:50:15.831" v="54048"/>
          <ac:spMkLst>
            <pc:docMk/>
            <pc:sldMk cId="708384837" sldId="266"/>
            <ac:spMk id="395" creationId="{E6A4EB59-BC34-5E46-A464-89D39DA54242}"/>
          </ac:spMkLst>
        </pc:spChg>
        <pc:spChg chg="mod topLvl">
          <ac:chgData name="Chen Zhaodong" userId="214136a54c8fdbad" providerId="LiveId" clId="{4A7FFDE5-2A09-1241-A626-C3D712146390}" dt="2021-10-14T21:50:15.831" v="54048"/>
          <ac:spMkLst>
            <pc:docMk/>
            <pc:sldMk cId="708384837" sldId="266"/>
            <ac:spMk id="396" creationId="{EF4DE727-C260-0247-96FC-274D0E48F8D0}"/>
          </ac:spMkLst>
        </pc:spChg>
        <pc:spChg chg="mod topLvl">
          <ac:chgData name="Chen Zhaodong" userId="214136a54c8fdbad" providerId="LiveId" clId="{4A7FFDE5-2A09-1241-A626-C3D712146390}" dt="2021-10-14T21:50:15.831" v="54048"/>
          <ac:spMkLst>
            <pc:docMk/>
            <pc:sldMk cId="708384837" sldId="266"/>
            <ac:spMk id="397" creationId="{0D6F9B8F-D588-2545-9549-2F6DF3E002E3}"/>
          </ac:spMkLst>
        </pc:spChg>
        <pc:spChg chg="mod topLvl">
          <ac:chgData name="Chen Zhaodong" userId="214136a54c8fdbad" providerId="LiveId" clId="{4A7FFDE5-2A09-1241-A626-C3D712146390}" dt="2021-10-14T21:50:15.831" v="54048"/>
          <ac:spMkLst>
            <pc:docMk/>
            <pc:sldMk cId="708384837" sldId="266"/>
            <ac:spMk id="398" creationId="{182DFF8A-C320-FF47-A74B-4710132DA159}"/>
          </ac:spMkLst>
        </pc:spChg>
        <pc:spChg chg="mod topLvl">
          <ac:chgData name="Chen Zhaodong" userId="214136a54c8fdbad" providerId="LiveId" clId="{4A7FFDE5-2A09-1241-A626-C3D712146390}" dt="2021-10-14T21:50:15.831" v="54048"/>
          <ac:spMkLst>
            <pc:docMk/>
            <pc:sldMk cId="708384837" sldId="266"/>
            <ac:spMk id="399" creationId="{72E7585A-2EEC-4F4C-B1C4-93BA2D620EBD}"/>
          </ac:spMkLst>
        </pc:spChg>
        <pc:spChg chg="mod topLvl">
          <ac:chgData name="Chen Zhaodong" userId="214136a54c8fdbad" providerId="LiveId" clId="{4A7FFDE5-2A09-1241-A626-C3D712146390}" dt="2021-10-14T21:50:15.831" v="54048"/>
          <ac:spMkLst>
            <pc:docMk/>
            <pc:sldMk cId="708384837" sldId="266"/>
            <ac:spMk id="400" creationId="{2B11D714-020C-F74F-82CC-752F1950877F}"/>
          </ac:spMkLst>
        </pc:spChg>
        <pc:spChg chg="mod topLvl">
          <ac:chgData name="Chen Zhaodong" userId="214136a54c8fdbad" providerId="LiveId" clId="{4A7FFDE5-2A09-1241-A626-C3D712146390}" dt="2021-10-14T21:50:15.831" v="54048"/>
          <ac:spMkLst>
            <pc:docMk/>
            <pc:sldMk cId="708384837" sldId="266"/>
            <ac:spMk id="401" creationId="{9DAE05E6-0466-8448-BF79-3C1A08B60FB0}"/>
          </ac:spMkLst>
        </pc:spChg>
        <pc:spChg chg="mod topLvl">
          <ac:chgData name="Chen Zhaodong" userId="214136a54c8fdbad" providerId="LiveId" clId="{4A7FFDE5-2A09-1241-A626-C3D712146390}" dt="2021-10-14T21:50:15.831" v="54048"/>
          <ac:spMkLst>
            <pc:docMk/>
            <pc:sldMk cId="708384837" sldId="266"/>
            <ac:spMk id="402" creationId="{368B8E4B-AFB4-104E-9156-82318FA41E2E}"/>
          </ac:spMkLst>
        </pc:spChg>
        <pc:spChg chg="mod topLvl">
          <ac:chgData name="Chen Zhaodong" userId="214136a54c8fdbad" providerId="LiveId" clId="{4A7FFDE5-2A09-1241-A626-C3D712146390}" dt="2021-10-14T21:50:15.831" v="54048"/>
          <ac:spMkLst>
            <pc:docMk/>
            <pc:sldMk cId="708384837" sldId="266"/>
            <ac:spMk id="403" creationId="{B87C4469-7E91-9B45-A2C8-C41EF2F1AC78}"/>
          </ac:spMkLst>
        </pc:spChg>
        <pc:spChg chg="mod topLvl">
          <ac:chgData name="Chen Zhaodong" userId="214136a54c8fdbad" providerId="LiveId" clId="{4A7FFDE5-2A09-1241-A626-C3D712146390}" dt="2021-10-14T21:50:15.831" v="54048"/>
          <ac:spMkLst>
            <pc:docMk/>
            <pc:sldMk cId="708384837" sldId="266"/>
            <ac:spMk id="404" creationId="{D369EE66-A4BA-704D-BE78-1FA1D244CFBF}"/>
          </ac:spMkLst>
        </pc:spChg>
        <pc:spChg chg="mod topLvl">
          <ac:chgData name="Chen Zhaodong" userId="214136a54c8fdbad" providerId="LiveId" clId="{4A7FFDE5-2A09-1241-A626-C3D712146390}" dt="2021-10-14T21:50:15.831" v="54048"/>
          <ac:spMkLst>
            <pc:docMk/>
            <pc:sldMk cId="708384837" sldId="266"/>
            <ac:spMk id="405" creationId="{0CE30CA7-9395-A544-9E47-E9C63496292C}"/>
          </ac:spMkLst>
        </pc:spChg>
        <pc:spChg chg="mod topLvl">
          <ac:chgData name="Chen Zhaodong" userId="214136a54c8fdbad" providerId="LiveId" clId="{4A7FFDE5-2A09-1241-A626-C3D712146390}" dt="2021-10-14T21:50:15.831" v="54048"/>
          <ac:spMkLst>
            <pc:docMk/>
            <pc:sldMk cId="708384837" sldId="266"/>
            <ac:spMk id="406" creationId="{FCBD50B0-DEEA-1D46-B605-9780497982C7}"/>
          </ac:spMkLst>
        </pc:spChg>
        <pc:spChg chg="mod topLvl">
          <ac:chgData name="Chen Zhaodong" userId="214136a54c8fdbad" providerId="LiveId" clId="{4A7FFDE5-2A09-1241-A626-C3D712146390}" dt="2021-10-14T21:50:15.831" v="54048"/>
          <ac:spMkLst>
            <pc:docMk/>
            <pc:sldMk cId="708384837" sldId="266"/>
            <ac:spMk id="407" creationId="{2EA7BBAB-DD97-7A41-8BA6-27B6945A65AE}"/>
          </ac:spMkLst>
        </pc:spChg>
        <pc:spChg chg="mod topLvl">
          <ac:chgData name="Chen Zhaodong" userId="214136a54c8fdbad" providerId="LiveId" clId="{4A7FFDE5-2A09-1241-A626-C3D712146390}" dt="2021-10-14T21:50:15.831" v="54048"/>
          <ac:spMkLst>
            <pc:docMk/>
            <pc:sldMk cId="708384837" sldId="266"/>
            <ac:spMk id="408" creationId="{DAD43AF6-2AB3-D748-BDCA-13A75B1BC9CA}"/>
          </ac:spMkLst>
        </pc:spChg>
        <pc:spChg chg="mod topLvl">
          <ac:chgData name="Chen Zhaodong" userId="214136a54c8fdbad" providerId="LiveId" clId="{4A7FFDE5-2A09-1241-A626-C3D712146390}" dt="2021-10-14T21:50:15.831" v="54048"/>
          <ac:spMkLst>
            <pc:docMk/>
            <pc:sldMk cId="708384837" sldId="266"/>
            <ac:spMk id="409" creationId="{9F50CEA5-E457-C740-BD20-4EAA1120A959}"/>
          </ac:spMkLst>
        </pc:spChg>
        <pc:spChg chg="mod topLvl">
          <ac:chgData name="Chen Zhaodong" userId="214136a54c8fdbad" providerId="LiveId" clId="{4A7FFDE5-2A09-1241-A626-C3D712146390}" dt="2021-10-14T21:50:15.831" v="54048"/>
          <ac:spMkLst>
            <pc:docMk/>
            <pc:sldMk cId="708384837" sldId="266"/>
            <ac:spMk id="410" creationId="{9F9254FA-9F2B-6B4C-A54A-2D41FBA5BC03}"/>
          </ac:spMkLst>
        </pc:spChg>
        <pc:spChg chg="mod topLvl">
          <ac:chgData name="Chen Zhaodong" userId="214136a54c8fdbad" providerId="LiveId" clId="{4A7FFDE5-2A09-1241-A626-C3D712146390}" dt="2021-10-14T21:50:15.831" v="54048"/>
          <ac:spMkLst>
            <pc:docMk/>
            <pc:sldMk cId="708384837" sldId="266"/>
            <ac:spMk id="411" creationId="{F945D1CB-B2F1-8E40-8598-C8E7B5599B2A}"/>
          </ac:spMkLst>
        </pc:spChg>
        <pc:spChg chg="mod topLvl">
          <ac:chgData name="Chen Zhaodong" userId="214136a54c8fdbad" providerId="LiveId" clId="{4A7FFDE5-2A09-1241-A626-C3D712146390}" dt="2021-10-14T21:50:15.831" v="54048"/>
          <ac:spMkLst>
            <pc:docMk/>
            <pc:sldMk cId="708384837" sldId="266"/>
            <ac:spMk id="412" creationId="{7A4EBCB3-06AC-2245-B541-432537F54955}"/>
          </ac:spMkLst>
        </pc:spChg>
        <pc:spChg chg="mod topLvl">
          <ac:chgData name="Chen Zhaodong" userId="214136a54c8fdbad" providerId="LiveId" clId="{4A7FFDE5-2A09-1241-A626-C3D712146390}" dt="2021-10-14T21:50:15.831" v="54048"/>
          <ac:spMkLst>
            <pc:docMk/>
            <pc:sldMk cId="708384837" sldId="266"/>
            <ac:spMk id="413" creationId="{1CC29239-2AC5-5E4C-B4E3-2168C58DF95E}"/>
          </ac:spMkLst>
        </pc:spChg>
        <pc:spChg chg="mod topLvl">
          <ac:chgData name="Chen Zhaodong" userId="214136a54c8fdbad" providerId="LiveId" clId="{4A7FFDE5-2A09-1241-A626-C3D712146390}" dt="2021-10-14T21:50:15.831" v="54048"/>
          <ac:spMkLst>
            <pc:docMk/>
            <pc:sldMk cId="708384837" sldId="266"/>
            <ac:spMk id="414" creationId="{6FEAB3A5-8115-FF4A-BC30-6181A256330E}"/>
          </ac:spMkLst>
        </pc:spChg>
        <pc:spChg chg="mod topLvl">
          <ac:chgData name="Chen Zhaodong" userId="214136a54c8fdbad" providerId="LiveId" clId="{4A7FFDE5-2A09-1241-A626-C3D712146390}" dt="2021-10-14T21:50:15.831" v="54048"/>
          <ac:spMkLst>
            <pc:docMk/>
            <pc:sldMk cId="708384837" sldId="266"/>
            <ac:spMk id="415" creationId="{3A9AD8A4-CEE3-5F44-A65B-B4A8A7262C24}"/>
          </ac:spMkLst>
        </pc:spChg>
        <pc:spChg chg="mod topLvl">
          <ac:chgData name="Chen Zhaodong" userId="214136a54c8fdbad" providerId="LiveId" clId="{4A7FFDE5-2A09-1241-A626-C3D712146390}" dt="2021-10-14T21:50:15.831" v="54048"/>
          <ac:spMkLst>
            <pc:docMk/>
            <pc:sldMk cId="708384837" sldId="266"/>
            <ac:spMk id="416" creationId="{26C90F6F-057C-7946-89AF-5393622F5E84}"/>
          </ac:spMkLst>
        </pc:spChg>
        <pc:spChg chg="mod">
          <ac:chgData name="Chen Zhaodong" userId="214136a54c8fdbad" providerId="LiveId" clId="{4A7FFDE5-2A09-1241-A626-C3D712146390}" dt="2021-10-14T21:50:15.831" v="54048"/>
          <ac:spMkLst>
            <pc:docMk/>
            <pc:sldMk cId="708384837" sldId="266"/>
            <ac:spMk id="417" creationId="{552A6C3A-95DB-0648-BF85-CD0D1596500A}"/>
          </ac:spMkLst>
        </pc:spChg>
        <pc:spChg chg="mod">
          <ac:chgData name="Chen Zhaodong" userId="214136a54c8fdbad" providerId="LiveId" clId="{4A7FFDE5-2A09-1241-A626-C3D712146390}" dt="2021-10-14T21:50:15.831" v="54048"/>
          <ac:spMkLst>
            <pc:docMk/>
            <pc:sldMk cId="708384837" sldId="266"/>
            <ac:spMk id="418" creationId="{57D66347-D04B-104C-88B5-08793FD6E1E8}"/>
          </ac:spMkLst>
        </pc:spChg>
        <pc:spChg chg="mod">
          <ac:chgData name="Chen Zhaodong" userId="214136a54c8fdbad" providerId="LiveId" clId="{4A7FFDE5-2A09-1241-A626-C3D712146390}" dt="2021-10-14T21:50:15.831" v="54048"/>
          <ac:spMkLst>
            <pc:docMk/>
            <pc:sldMk cId="708384837" sldId="266"/>
            <ac:spMk id="419" creationId="{1F81671F-9509-1A4B-BD3B-FC362E2BFFB2}"/>
          </ac:spMkLst>
        </pc:spChg>
        <pc:spChg chg="mod">
          <ac:chgData name="Chen Zhaodong" userId="214136a54c8fdbad" providerId="LiveId" clId="{4A7FFDE5-2A09-1241-A626-C3D712146390}" dt="2021-10-14T21:50:15.831" v="54048"/>
          <ac:spMkLst>
            <pc:docMk/>
            <pc:sldMk cId="708384837" sldId="266"/>
            <ac:spMk id="420" creationId="{498E9293-A4BD-A24E-8065-9D09F97E05E9}"/>
          </ac:spMkLst>
        </pc:spChg>
        <pc:spChg chg="mod">
          <ac:chgData name="Chen Zhaodong" userId="214136a54c8fdbad" providerId="LiveId" clId="{4A7FFDE5-2A09-1241-A626-C3D712146390}" dt="2021-10-14T21:50:15.831" v="54048"/>
          <ac:spMkLst>
            <pc:docMk/>
            <pc:sldMk cId="708384837" sldId="266"/>
            <ac:spMk id="421" creationId="{52CBFE9B-1D1A-FC48-AE17-C91FCC68B367}"/>
          </ac:spMkLst>
        </pc:spChg>
        <pc:spChg chg="mod">
          <ac:chgData name="Chen Zhaodong" userId="214136a54c8fdbad" providerId="LiveId" clId="{4A7FFDE5-2A09-1241-A626-C3D712146390}" dt="2021-10-14T21:50:15.831" v="54048"/>
          <ac:spMkLst>
            <pc:docMk/>
            <pc:sldMk cId="708384837" sldId="266"/>
            <ac:spMk id="422" creationId="{4F6B8813-82E8-104E-8531-E97C179494A0}"/>
          </ac:spMkLst>
        </pc:spChg>
        <pc:spChg chg="mod">
          <ac:chgData name="Chen Zhaodong" userId="214136a54c8fdbad" providerId="LiveId" clId="{4A7FFDE5-2A09-1241-A626-C3D712146390}" dt="2021-10-14T21:50:15.831" v="54048"/>
          <ac:spMkLst>
            <pc:docMk/>
            <pc:sldMk cId="708384837" sldId="266"/>
            <ac:spMk id="423" creationId="{A01AF399-9CC7-444F-9114-C72B91DBE66A}"/>
          </ac:spMkLst>
        </pc:spChg>
        <pc:spChg chg="mod">
          <ac:chgData name="Chen Zhaodong" userId="214136a54c8fdbad" providerId="LiveId" clId="{4A7FFDE5-2A09-1241-A626-C3D712146390}" dt="2021-10-14T21:50:15.831" v="54048"/>
          <ac:spMkLst>
            <pc:docMk/>
            <pc:sldMk cId="708384837" sldId="266"/>
            <ac:spMk id="424" creationId="{236A8467-52A3-6043-A0B7-4C4301CFD978}"/>
          </ac:spMkLst>
        </pc:spChg>
        <pc:spChg chg="mod">
          <ac:chgData name="Chen Zhaodong" userId="214136a54c8fdbad" providerId="LiveId" clId="{4A7FFDE5-2A09-1241-A626-C3D712146390}" dt="2021-10-14T21:50:15.831" v="54048"/>
          <ac:spMkLst>
            <pc:docMk/>
            <pc:sldMk cId="708384837" sldId="266"/>
            <ac:spMk id="425" creationId="{B84E9FD6-FA21-9F4C-9527-CF0C69BCE471}"/>
          </ac:spMkLst>
        </pc:spChg>
        <pc:spChg chg="mod">
          <ac:chgData name="Chen Zhaodong" userId="214136a54c8fdbad" providerId="LiveId" clId="{4A7FFDE5-2A09-1241-A626-C3D712146390}" dt="2021-10-14T21:50:15.831" v="54048"/>
          <ac:spMkLst>
            <pc:docMk/>
            <pc:sldMk cId="708384837" sldId="266"/>
            <ac:spMk id="426" creationId="{2863F3BA-266F-8741-98F0-6330AA203A98}"/>
          </ac:spMkLst>
        </pc:spChg>
        <pc:spChg chg="mod">
          <ac:chgData name="Chen Zhaodong" userId="214136a54c8fdbad" providerId="LiveId" clId="{4A7FFDE5-2A09-1241-A626-C3D712146390}" dt="2021-10-14T21:50:15.831" v="54048"/>
          <ac:spMkLst>
            <pc:docMk/>
            <pc:sldMk cId="708384837" sldId="266"/>
            <ac:spMk id="427" creationId="{FF1DBEDF-119F-CD46-8324-ACEF561F891E}"/>
          </ac:spMkLst>
        </pc:spChg>
        <pc:spChg chg="mod">
          <ac:chgData name="Chen Zhaodong" userId="214136a54c8fdbad" providerId="LiveId" clId="{4A7FFDE5-2A09-1241-A626-C3D712146390}" dt="2021-10-14T21:50:15.831" v="54048"/>
          <ac:spMkLst>
            <pc:docMk/>
            <pc:sldMk cId="708384837" sldId="266"/>
            <ac:spMk id="428" creationId="{69C32C6B-4B68-7E43-A84E-AE88D5F5D963}"/>
          </ac:spMkLst>
        </pc:spChg>
        <pc:spChg chg="mod">
          <ac:chgData name="Chen Zhaodong" userId="214136a54c8fdbad" providerId="LiveId" clId="{4A7FFDE5-2A09-1241-A626-C3D712146390}" dt="2021-10-14T21:50:15.831" v="54048"/>
          <ac:spMkLst>
            <pc:docMk/>
            <pc:sldMk cId="708384837" sldId="266"/>
            <ac:spMk id="430" creationId="{DB497E72-0034-5843-8A28-E5ECE379DF7D}"/>
          </ac:spMkLst>
        </pc:spChg>
        <pc:spChg chg="mod">
          <ac:chgData name="Chen Zhaodong" userId="214136a54c8fdbad" providerId="LiveId" clId="{4A7FFDE5-2A09-1241-A626-C3D712146390}" dt="2021-10-14T21:50:15.831" v="54048"/>
          <ac:spMkLst>
            <pc:docMk/>
            <pc:sldMk cId="708384837" sldId="266"/>
            <ac:spMk id="431" creationId="{89F93135-BFEA-B54A-953B-1BD16A7A9C0C}"/>
          </ac:spMkLst>
        </pc:spChg>
        <pc:spChg chg="mod">
          <ac:chgData name="Chen Zhaodong" userId="214136a54c8fdbad" providerId="LiveId" clId="{4A7FFDE5-2A09-1241-A626-C3D712146390}" dt="2021-10-14T21:50:15.831" v="54048"/>
          <ac:spMkLst>
            <pc:docMk/>
            <pc:sldMk cId="708384837" sldId="266"/>
            <ac:spMk id="432" creationId="{58632087-CEE5-5242-AB62-8E857306D8F3}"/>
          </ac:spMkLst>
        </pc:spChg>
        <pc:spChg chg="mod">
          <ac:chgData name="Chen Zhaodong" userId="214136a54c8fdbad" providerId="LiveId" clId="{4A7FFDE5-2A09-1241-A626-C3D712146390}" dt="2021-10-14T21:50:15.831" v="54048"/>
          <ac:spMkLst>
            <pc:docMk/>
            <pc:sldMk cId="708384837" sldId="266"/>
            <ac:spMk id="433" creationId="{4A886A26-03C3-E04B-A19E-5879E88597CD}"/>
          </ac:spMkLst>
        </pc:spChg>
        <pc:spChg chg="mod">
          <ac:chgData name="Chen Zhaodong" userId="214136a54c8fdbad" providerId="LiveId" clId="{4A7FFDE5-2A09-1241-A626-C3D712146390}" dt="2021-10-14T21:50:15.831" v="54048"/>
          <ac:spMkLst>
            <pc:docMk/>
            <pc:sldMk cId="708384837" sldId="266"/>
            <ac:spMk id="434" creationId="{AB312C65-38DE-614F-8E74-A19C88B782D7}"/>
          </ac:spMkLst>
        </pc:spChg>
        <pc:spChg chg="mod">
          <ac:chgData name="Chen Zhaodong" userId="214136a54c8fdbad" providerId="LiveId" clId="{4A7FFDE5-2A09-1241-A626-C3D712146390}" dt="2021-10-14T21:50:15.831" v="54048"/>
          <ac:spMkLst>
            <pc:docMk/>
            <pc:sldMk cId="708384837" sldId="266"/>
            <ac:spMk id="435" creationId="{4B6CBFC0-3BD4-1548-96B3-8116D1323312}"/>
          </ac:spMkLst>
        </pc:spChg>
        <pc:spChg chg="mod">
          <ac:chgData name="Chen Zhaodong" userId="214136a54c8fdbad" providerId="LiveId" clId="{4A7FFDE5-2A09-1241-A626-C3D712146390}" dt="2021-10-14T21:50:15.831" v="54048"/>
          <ac:spMkLst>
            <pc:docMk/>
            <pc:sldMk cId="708384837" sldId="266"/>
            <ac:spMk id="436" creationId="{335B181E-F777-174E-AF6F-36F8C89801A5}"/>
          </ac:spMkLst>
        </pc:spChg>
        <pc:spChg chg="mod">
          <ac:chgData name="Chen Zhaodong" userId="214136a54c8fdbad" providerId="LiveId" clId="{4A7FFDE5-2A09-1241-A626-C3D712146390}" dt="2021-10-14T21:50:15.831" v="54048"/>
          <ac:spMkLst>
            <pc:docMk/>
            <pc:sldMk cId="708384837" sldId="266"/>
            <ac:spMk id="437" creationId="{5F089D18-2757-084D-ABE1-1679F1565E04}"/>
          </ac:spMkLst>
        </pc:spChg>
        <pc:spChg chg="mod">
          <ac:chgData name="Chen Zhaodong" userId="214136a54c8fdbad" providerId="LiveId" clId="{4A7FFDE5-2A09-1241-A626-C3D712146390}" dt="2021-10-14T21:50:15.831" v="54048"/>
          <ac:spMkLst>
            <pc:docMk/>
            <pc:sldMk cId="708384837" sldId="266"/>
            <ac:spMk id="438" creationId="{0E6BD436-4CBE-9944-81EE-7F2FA12DC2D8}"/>
          </ac:spMkLst>
        </pc:spChg>
        <pc:spChg chg="mod">
          <ac:chgData name="Chen Zhaodong" userId="214136a54c8fdbad" providerId="LiveId" clId="{4A7FFDE5-2A09-1241-A626-C3D712146390}" dt="2021-10-14T21:50:15.831" v="54048"/>
          <ac:spMkLst>
            <pc:docMk/>
            <pc:sldMk cId="708384837" sldId="266"/>
            <ac:spMk id="439" creationId="{170C61B2-9156-7048-A02D-F50AFCEAD90C}"/>
          </ac:spMkLst>
        </pc:spChg>
        <pc:spChg chg="mod">
          <ac:chgData name="Chen Zhaodong" userId="214136a54c8fdbad" providerId="LiveId" clId="{4A7FFDE5-2A09-1241-A626-C3D712146390}" dt="2021-10-14T21:50:15.831" v="54048"/>
          <ac:spMkLst>
            <pc:docMk/>
            <pc:sldMk cId="708384837" sldId="266"/>
            <ac:spMk id="440" creationId="{F0F8A750-0414-7142-BC63-F1FDC2C001AE}"/>
          </ac:spMkLst>
        </pc:spChg>
        <pc:spChg chg="mod">
          <ac:chgData name="Chen Zhaodong" userId="214136a54c8fdbad" providerId="LiveId" clId="{4A7FFDE5-2A09-1241-A626-C3D712146390}" dt="2021-10-14T21:50:15.831" v="54048"/>
          <ac:spMkLst>
            <pc:docMk/>
            <pc:sldMk cId="708384837" sldId="266"/>
            <ac:spMk id="441" creationId="{04A41F12-1A4B-574E-80AD-0F4F634775C1}"/>
          </ac:spMkLst>
        </pc:spChg>
        <pc:spChg chg="mod">
          <ac:chgData name="Chen Zhaodong" userId="214136a54c8fdbad" providerId="LiveId" clId="{4A7FFDE5-2A09-1241-A626-C3D712146390}" dt="2021-10-14T21:50:15.831" v="54048"/>
          <ac:spMkLst>
            <pc:docMk/>
            <pc:sldMk cId="708384837" sldId="266"/>
            <ac:spMk id="443" creationId="{844084A9-64E3-9D42-BFD1-BB416694C6A4}"/>
          </ac:spMkLst>
        </pc:spChg>
        <pc:spChg chg="mod">
          <ac:chgData name="Chen Zhaodong" userId="214136a54c8fdbad" providerId="LiveId" clId="{4A7FFDE5-2A09-1241-A626-C3D712146390}" dt="2021-10-14T21:50:15.831" v="54048"/>
          <ac:spMkLst>
            <pc:docMk/>
            <pc:sldMk cId="708384837" sldId="266"/>
            <ac:spMk id="444" creationId="{AF5956AD-E131-C44C-AF90-D34DEB8B1C66}"/>
          </ac:spMkLst>
        </pc:spChg>
        <pc:spChg chg="mod">
          <ac:chgData name="Chen Zhaodong" userId="214136a54c8fdbad" providerId="LiveId" clId="{4A7FFDE5-2A09-1241-A626-C3D712146390}" dt="2021-10-14T21:50:15.831" v="54048"/>
          <ac:spMkLst>
            <pc:docMk/>
            <pc:sldMk cId="708384837" sldId="266"/>
            <ac:spMk id="445" creationId="{404BAED4-D3BD-434C-A977-DE89BD6A6EAE}"/>
          </ac:spMkLst>
        </pc:spChg>
        <pc:spChg chg="mod">
          <ac:chgData name="Chen Zhaodong" userId="214136a54c8fdbad" providerId="LiveId" clId="{4A7FFDE5-2A09-1241-A626-C3D712146390}" dt="2021-10-14T21:50:15.831" v="54048"/>
          <ac:spMkLst>
            <pc:docMk/>
            <pc:sldMk cId="708384837" sldId="266"/>
            <ac:spMk id="446" creationId="{7EBDEBB3-8A1C-C344-B0F2-931331592735}"/>
          </ac:spMkLst>
        </pc:spChg>
        <pc:spChg chg="mod">
          <ac:chgData name="Chen Zhaodong" userId="214136a54c8fdbad" providerId="LiveId" clId="{4A7FFDE5-2A09-1241-A626-C3D712146390}" dt="2021-10-14T21:50:15.831" v="54048"/>
          <ac:spMkLst>
            <pc:docMk/>
            <pc:sldMk cId="708384837" sldId="266"/>
            <ac:spMk id="447" creationId="{80D7D363-B517-8147-B310-F852EBBD856F}"/>
          </ac:spMkLst>
        </pc:spChg>
        <pc:spChg chg="mod">
          <ac:chgData name="Chen Zhaodong" userId="214136a54c8fdbad" providerId="LiveId" clId="{4A7FFDE5-2A09-1241-A626-C3D712146390}" dt="2021-10-14T21:50:15.831" v="54048"/>
          <ac:spMkLst>
            <pc:docMk/>
            <pc:sldMk cId="708384837" sldId="266"/>
            <ac:spMk id="448" creationId="{00277FE3-84BA-1B42-A7F8-C7D6DC3C68CE}"/>
          </ac:spMkLst>
        </pc:spChg>
        <pc:spChg chg="mod">
          <ac:chgData name="Chen Zhaodong" userId="214136a54c8fdbad" providerId="LiveId" clId="{4A7FFDE5-2A09-1241-A626-C3D712146390}" dt="2021-10-14T21:50:15.831" v="54048"/>
          <ac:spMkLst>
            <pc:docMk/>
            <pc:sldMk cId="708384837" sldId="266"/>
            <ac:spMk id="449" creationId="{F8207B06-82FA-1341-AB5F-03B83A5F6265}"/>
          </ac:spMkLst>
        </pc:spChg>
        <pc:spChg chg="mod">
          <ac:chgData name="Chen Zhaodong" userId="214136a54c8fdbad" providerId="LiveId" clId="{4A7FFDE5-2A09-1241-A626-C3D712146390}" dt="2021-10-14T21:50:15.831" v="54048"/>
          <ac:spMkLst>
            <pc:docMk/>
            <pc:sldMk cId="708384837" sldId="266"/>
            <ac:spMk id="450" creationId="{EF81009C-F10D-8C47-85FD-4896EB3A6329}"/>
          </ac:spMkLst>
        </pc:spChg>
        <pc:spChg chg="mod">
          <ac:chgData name="Chen Zhaodong" userId="214136a54c8fdbad" providerId="LiveId" clId="{4A7FFDE5-2A09-1241-A626-C3D712146390}" dt="2021-10-14T21:50:15.831" v="54048"/>
          <ac:spMkLst>
            <pc:docMk/>
            <pc:sldMk cId="708384837" sldId="266"/>
            <ac:spMk id="451" creationId="{3ACAE7C3-62B2-0444-9D67-3F0FF4EA2327}"/>
          </ac:spMkLst>
        </pc:spChg>
        <pc:spChg chg="mod">
          <ac:chgData name="Chen Zhaodong" userId="214136a54c8fdbad" providerId="LiveId" clId="{4A7FFDE5-2A09-1241-A626-C3D712146390}" dt="2021-10-14T21:50:15.831" v="54048"/>
          <ac:spMkLst>
            <pc:docMk/>
            <pc:sldMk cId="708384837" sldId="266"/>
            <ac:spMk id="452" creationId="{7C621313-93CB-4E41-AE45-7ED83E467C8B}"/>
          </ac:spMkLst>
        </pc:spChg>
        <pc:spChg chg="mod">
          <ac:chgData name="Chen Zhaodong" userId="214136a54c8fdbad" providerId="LiveId" clId="{4A7FFDE5-2A09-1241-A626-C3D712146390}" dt="2021-10-14T21:50:15.831" v="54048"/>
          <ac:spMkLst>
            <pc:docMk/>
            <pc:sldMk cId="708384837" sldId="266"/>
            <ac:spMk id="453" creationId="{6F4D36C0-F9DF-9241-A18A-CFAF9FF7C033}"/>
          </ac:spMkLst>
        </pc:spChg>
        <pc:spChg chg="mod">
          <ac:chgData name="Chen Zhaodong" userId="214136a54c8fdbad" providerId="LiveId" clId="{4A7FFDE5-2A09-1241-A626-C3D712146390}" dt="2021-10-14T21:50:15.831" v="54048"/>
          <ac:spMkLst>
            <pc:docMk/>
            <pc:sldMk cId="708384837" sldId="266"/>
            <ac:spMk id="454" creationId="{0DF148D4-1F8C-F942-A078-EF29D1C4C776}"/>
          </ac:spMkLst>
        </pc:spChg>
        <pc:spChg chg="mod">
          <ac:chgData name="Chen Zhaodong" userId="214136a54c8fdbad" providerId="LiveId" clId="{4A7FFDE5-2A09-1241-A626-C3D712146390}" dt="2021-10-14T21:50:15.831" v="54048"/>
          <ac:spMkLst>
            <pc:docMk/>
            <pc:sldMk cId="708384837" sldId="266"/>
            <ac:spMk id="456" creationId="{56AD8316-9E6B-9C4D-BF41-36B1415EC554}"/>
          </ac:spMkLst>
        </pc:spChg>
        <pc:spChg chg="mod">
          <ac:chgData name="Chen Zhaodong" userId="214136a54c8fdbad" providerId="LiveId" clId="{4A7FFDE5-2A09-1241-A626-C3D712146390}" dt="2021-10-14T21:50:15.831" v="54048"/>
          <ac:spMkLst>
            <pc:docMk/>
            <pc:sldMk cId="708384837" sldId="266"/>
            <ac:spMk id="457" creationId="{76608167-B932-F144-91F1-6A9808BF524D}"/>
          </ac:spMkLst>
        </pc:spChg>
        <pc:spChg chg="mod">
          <ac:chgData name="Chen Zhaodong" userId="214136a54c8fdbad" providerId="LiveId" clId="{4A7FFDE5-2A09-1241-A626-C3D712146390}" dt="2021-10-14T21:50:15.831" v="54048"/>
          <ac:spMkLst>
            <pc:docMk/>
            <pc:sldMk cId="708384837" sldId="266"/>
            <ac:spMk id="458" creationId="{39820A77-BAC6-064C-BF35-7BAB30D94A9B}"/>
          </ac:spMkLst>
        </pc:spChg>
        <pc:spChg chg="mod">
          <ac:chgData name="Chen Zhaodong" userId="214136a54c8fdbad" providerId="LiveId" clId="{4A7FFDE5-2A09-1241-A626-C3D712146390}" dt="2021-10-14T21:50:15.831" v="54048"/>
          <ac:spMkLst>
            <pc:docMk/>
            <pc:sldMk cId="708384837" sldId="266"/>
            <ac:spMk id="459" creationId="{41C3BF01-CBB7-EE45-9908-B12462568435}"/>
          </ac:spMkLst>
        </pc:spChg>
        <pc:spChg chg="mod">
          <ac:chgData name="Chen Zhaodong" userId="214136a54c8fdbad" providerId="LiveId" clId="{4A7FFDE5-2A09-1241-A626-C3D712146390}" dt="2021-10-14T21:50:15.831" v="54048"/>
          <ac:spMkLst>
            <pc:docMk/>
            <pc:sldMk cId="708384837" sldId="266"/>
            <ac:spMk id="460" creationId="{3E48AC80-971A-8847-99E1-EC03F3B4FEE6}"/>
          </ac:spMkLst>
        </pc:spChg>
        <pc:spChg chg="mod">
          <ac:chgData name="Chen Zhaodong" userId="214136a54c8fdbad" providerId="LiveId" clId="{4A7FFDE5-2A09-1241-A626-C3D712146390}" dt="2021-10-14T21:50:15.831" v="54048"/>
          <ac:spMkLst>
            <pc:docMk/>
            <pc:sldMk cId="708384837" sldId="266"/>
            <ac:spMk id="461" creationId="{630F2F07-A8A8-AB46-8468-AF98AAE0F160}"/>
          </ac:spMkLst>
        </pc:spChg>
        <pc:spChg chg="mod">
          <ac:chgData name="Chen Zhaodong" userId="214136a54c8fdbad" providerId="LiveId" clId="{4A7FFDE5-2A09-1241-A626-C3D712146390}" dt="2021-10-14T21:50:15.831" v="54048"/>
          <ac:spMkLst>
            <pc:docMk/>
            <pc:sldMk cId="708384837" sldId="266"/>
            <ac:spMk id="462" creationId="{A1BB53DF-2BD2-D649-A486-C8D16D111B1F}"/>
          </ac:spMkLst>
        </pc:spChg>
        <pc:spChg chg="mod">
          <ac:chgData name="Chen Zhaodong" userId="214136a54c8fdbad" providerId="LiveId" clId="{4A7FFDE5-2A09-1241-A626-C3D712146390}" dt="2021-10-14T21:50:15.831" v="54048"/>
          <ac:spMkLst>
            <pc:docMk/>
            <pc:sldMk cId="708384837" sldId="266"/>
            <ac:spMk id="463" creationId="{85118156-DBA8-334A-82E2-A4762824BF91}"/>
          </ac:spMkLst>
        </pc:spChg>
        <pc:spChg chg="mod">
          <ac:chgData name="Chen Zhaodong" userId="214136a54c8fdbad" providerId="LiveId" clId="{4A7FFDE5-2A09-1241-A626-C3D712146390}" dt="2021-10-14T21:50:15.831" v="54048"/>
          <ac:spMkLst>
            <pc:docMk/>
            <pc:sldMk cId="708384837" sldId="266"/>
            <ac:spMk id="464" creationId="{F54222F4-0550-B54E-BB20-81EC83456C68}"/>
          </ac:spMkLst>
        </pc:spChg>
        <pc:spChg chg="mod">
          <ac:chgData name="Chen Zhaodong" userId="214136a54c8fdbad" providerId="LiveId" clId="{4A7FFDE5-2A09-1241-A626-C3D712146390}" dt="2021-10-14T21:50:15.831" v="54048"/>
          <ac:spMkLst>
            <pc:docMk/>
            <pc:sldMk cId="708384837" sldId="266"/>
            <ac:spMk id="465" creationId="{20E8B7CB-6FD1-354A-94BE-1E2D099DB33C}"/>
          </ac:spMkLst>
        </pc:spChg>
        <pc:spChg chg="mod">
          <ac:chgData name="Chen Zhaodong" userId="214136a54c8fdbad" providerId="LiveId" clId="{4A7FFDE5-2A09-1241-A626-C3D712146390}" dt="2021-10-14T21:50:15.831" v="54048"/>
          <ac:spMkLst>
            <pc:docMk/>
            <pc:sldMk cId="708384837" sldId="266"/>
            <ac:spMk id="466" creationId="{C9C17F87-4A68-CE49-BFC9-FC011F8CEF17}"/>
          </ac:spMkLst>
        </pc:spChg>
        <pc:spChg chg="mod">
          <ac:chgData name="Chen Zhaodong" userId="214136a54c8fdbad" providerId="LiveId" clId="{4A7FFDE5-2A09-1241-A626-C3D712146390}" dt="2021-10-14T21:50:15.831" v="54048"/>
          <ac:spMkLst>
            <pc:docMk/>
            <pc:sldMk cId="708384837" sldId="266"/>
            <ac:spMk id="467" creationId="{4300DD08-C1C9-5246-A212-B59038C485CC}"/>
          </ac:spMkLst>
        </pc:spChg>
        <pc:spChg chg="mod">
          <ac:chgData name="Chen Zhaodong" userId="214136a54c8fdbad" providerId="LiveId" clId="{4A7FFDE5-2A09-1241-A626-C3D712146390}" dt="2021-10-14T21:50:15.831" v="54048"/>
          <ac:spMkLst>
            <pc:docMk/>
            <pc:sldMk cId="708384837" sldId="266"/>
            <ac:spMk id="469" creationId="{9639CC0B-16BB-AD45-AA7A-B5911DD917E1}"/>
          </ac:spMkLst>
        </pc:spChg>
        <pc:spChg chg="mod">
          <ac:chgData name="Chen Zhaodong" userId="214136a54c8fdbad" providerId="LiveId" clId="{4A7FFDE5-2A09-1241-A626-C3D712146390}" dt="2021-10-14T21:50:15.831" v="54048"/>
          <ac:spMkLst>
            <pc:docMk/>
            <pc:sldMk cId="708384837" sldId="266"/>
            <ac:spMk id="470" creationId="{F5547E7D-13D5-2846-9BF1-38CC5C084FB7}"/>
          </ac:spMkLst>
        </pc:spChg>
        <pc:spChg chg="mod">
          <ac:chgData name="Chen Zhaodong" userId="214136a54c8fdbad" providerId="LiveId" clId="{4A7FFDE5-2A09-1241-A626-C3D712146390}" dt="2021-10-14T21:50:15.831" v="54048"/>
          <ac:spMkLst>
            <pc:docMk/>
            <pc:sldMk cId="708384837" sldId="266"/>
            <ac:spMk id="471" creationId="{96526506-FCD4-EF4D-9663-19A3D416D6C3}"/>
          </ac:spMkLst>
        </pc:spChg>
        <pc:spChg chg="mod">
          <ac:chgData name="Chen Zhaodong" userId="214136a54c8fdbad" providerId="LiveId" clId="{4A7FFDE5-2A09-1241-A626-C3D712146390}" dt="2021-10-14T21:50:15.831" v="54048"/>
          <ac:spMkLst>
            <pc:docMk/>
            <pc:sldMk cId="708384837" sldId="266"/>
            <ac:spMk id="472" creationId="{24398D9C-ABE9-EE41-92FB-BA3747D972C8}"/>
          </ac:spMkLst>
        </pc:spChg>
        <pc:spChg chg="mod">
          <ac:chgData name="Chen Zhaodong" userId="214136a54c8fdbad" providerId="LiveId" clId="{4A7FFDE5-2A09-1241-A626-C3D712146390}" dt="2021-10-14T21:50:15.831" v="54048"/>
          <ac:spMkLst>
            <pc:docMk/>
            <pc:sldMk cId="708384837" sldId="266"/>
            <ac:spMk id="473" creationId="{CE55171F-AF04-594E-B16B-33FC42669895}"/>
          </ac:spMkLst>
        </pc:spChg>
        <pc:spChg chg="mod">
          <ac:chgData name="Chen Zhaodong" userId="214136a54c8fdbad" providerId="LiveId" clId="{4A7FFDE5-2A09-1241-A626-C3D712146390}" dt="2021-10-14T21:50:15.831" v="54048"/>
          <ac:spMkLst>
            <pc:docMk/>
            <pc:sldMk cId="708384837" sldId="266"/>
            <ac:spMk id="474" creationId="{2374367C-FDC5-0345-9951-B7D0E5553A37}"/>
          </ac:spMkLst>
        </pc:spChg>
        <pc:spChg chg="mod">
          <ac:chgData name="Chen Zhaodong" userId="214136a54c8fdbad" providerId="LiveId" clId="{4A7FFDE5-2A09-1241-A626-C3D712146390}" dt="2021-10-14T21:50:15.831" v="54048"/>
          <ac:spMkLst>
            <pc:docMk/>
            <pc:sldMk cId="708384837" sldId="266"/>
            <ac:spMk id="475" creationId="{5EFB934D-B2AF-8C43-AD9F-D6A13671883E}"/>
          </ac:spMkLst>
        </pc:spChg>
        <pc:spChg chg="mod">
          <ac:chgData name="Chen Zhaodong" userId="214136a54c8fdbad" providerId="LiveId" clId="{4A7FFDE5-2A09-1241-A626-C3D712146390}" dt="2021-10-14T21:50:15.831" v="54048"/>
          <ac:spMkLst>
            <pc:docMk/>
            <pc:sldMk cId="708384837" sldId="266"/>
            <ac:spMk id="476" creationId="{2AC62381-46CF-FA49-8E97-4F8BEA5770C4}"/>
          </ac:spMkLst>
        </pc:spChg>
        <pc:spChg chg="mod">
          <ac:chgData name="Chen Zhaodong" userId="214136a54c8fdbad" providerId="LiveId" clId="{4A7FFDE5-2A09-1241-A626-C3D712146390}" dt="2021-10-14T21:50:15.831" v="54048"/>
          <ac:spMkLst>
            <pc:docMk/>
            <pc:sldMk cId="708384837" sldId="266"/>
            <ac:spMk id="477" creationId="{186B1A93-646A-A046-9921-CD1C21958FA5}"/>
          </ac:spMkLst>
        </pc:spChg>
        <pc:spChg chg="mod">
          <ac:chgData name="Chen Zhaodong" userId="214136a54c8fdbad" providerId="LiveId" clId="{4A7FFDE5-2A09-1241-A626-C3D712146390}" dt="2021-10-14T21:50:15.831" v="54048"/>
          <ac:spMkLst>
            <pc:docMk/>
            <pc:sldMk cId="708384837" sldId="266"/>
            <ac:spMk id="478" creationId="{AD23B728-B828-B344-8E50-70399217FBCE}"/>
          </ac:spMkLst>
        </pc:spChg>
        <pc:spChg chg="mod">
          <ac:chgData name="Chen Zhaodong" userId="214136a54c8fdbad" providerId="LiveId" clId="{4A7FFDE5-2A09-1241-A626-C3D712146390}" dt="2021-10-14T21:50:15.831" v="54048"/>
          <ac:spMkLst>
            <pc:docMk/>
            <pc:sldMk cId="708384837" sldId="266"/>
            <ac:spMk id="479" creationId="{48A906E8-467C-4F46-BA5B-4387247B35B7}"/>
          </ac:spMkLst>
        </pc:spChg>
        <pc:spChg chg="mod">
          <ac:chgData name="Chen Zhaodong" userId="214136a54c8fdbad" providerId="LiveId" clId="{4A7FFDE5-2A09-1241-A626-C3D712146390}" dt="2021-10-14T21:50:15.831" v="54048"/>
          <ac:spMkLst>
            <pc:docMk/>
            <pc:sldMk cId="708384837" sldId="266"/>
            <ac:spMk id="480" creationId="{601649E8-211B-1B4D-83F9-08C119F0919C}"/>
          </ac:spMkLst>
        </pc:spChg>
        <pc:spChg chg="mod">
          <ac:chgData name="Chen Zhaodong" userId="214136a54c8fdbad" providerId="LiveId" clId="{4A7FFDE5-2A09-1241-A626-C3D712146390}" dt="2021-10-14T21:50:15.831" v="54048"/>
          <ac:spMkLst>
            <pc:docMk/>
            <pc:sldMk cId="708384837" sldId="266"/>
            <ac:spMk id="482" creationId="{348415C1-CDA2-FB40-8141-BBBAD79F6C4E}"/>
          </ac:spMkLst>
        </pc:spChg>
        <pc:spChg chg="mod">
          <ac:chgData name="Chen Zhaodong" userId="214136a54c8fdbad" providerId="LiveId" clId="{4A7FFDE5-2A09-1241-A626-C3D712146390}" dt="2021-10-14T21:50:15.831" v="54048"/>
          <ac:spMkLst>
            <pc:docMk/>
            <pc:sldMk cId="708384837" sldId="266"/>
            <ac:spMk id="483" creationId="{67BB84E6-E8C2-4745-8AB6-DBCEC9FA394D}"/>
          </ac:spMkLst>
        </pc:spChg>
        <pc:spChg chg="mod">
          <ac:chgData name="Chen Zhaodong" userId="214136a54c8fdbad" providerId="LiveId" clId="{4A7FFDE5-2A09-1241-A626-C3D712146390}" dt="2021-10-14T21:50:15.831" v="54048"/>
          <ac:spMkLst>
            <pc:docMk/>
            <pc:sldMk cId="708384837" sldId="266"/>
            <ac:spMk id="484" creationId="{BC4D0C90-A646-E740-8306-E83A5703644F}"/>
          </ac:spMkLst>
        </pc:spChg>
        <pc:spChg chg="mod">
          <ac:chgData name="Chen Zhaodong" userId="214136a54c8fdbad" providerId="LiveId" clId="{4A7FFDE5-2A09-1241-A626-C3D712146390}" dt="2021-10-14T21:50:15.831" v="54048"/>
          <ac:spMkLst>
            <pc:docMk/>
            <pc:sldMk cId="708384837" sldId="266"/>
            <ac:spMk id="485" creationId="{8AC80442-0F23-AF46-9C65-44C32CD0AFBC}"/>
          </ac:spMkLst>
        </pc:spChg>
        <pc:spChg chg="mod">
          <ac:chgData name="Chen Zhaodong" userId="214136a54c8fdbad" providerId="LiveId" clId="{4A7FFDE5-2A09-1241-A626-C3D712146390}" dt="2021-10-14T21:50:15.831" v="54048"/>
          <ac:spMkLst>
            <pc:docMk/>
            <pc:sldMk cId="708384837" sldId="266"/>
            <ac:spMk id="486" creationId="{7A6C7034-2C70-3A4C-B07C-B76679D05EFA}"/>
          </ac:spMkLst>
        </pc:spChg>
        <pc:spChg chg="mod">
          <ac:chgData name="Chen Zhaodong" userId="214136a54c8fdbad" providerId="LiveId" clId="{4A7FFDE5-2A09-1241-A626-C3D712146390}" dt="2021-10-14T21:50:15.831" v="54048"/>
          <ac:spMkLst>
            <pc:docMk/>
            <pc:sldMk cId="708384837" sldId="266"/>
            <ac:spMk id="487" creationId="{5E800538-11B2-7C44-9CA8-64B2F5898074}"/>
          </ac:spMkLst>
        </pc:spChg>
        <pc:spChg chg="mod">
          <ac:chgData name="Chen Zhaodong" userId="214136a54c8fdbad" providerId="LiveId" clId="{4A7FFDE5-2A09-1241-A626-C3D712146390}" dt="2021-10-14T21:50:15.831" v="54048"/>
          <ac:spMkLst>
            <pc:docMk/>
            <pc:sldMk cId="708384837" sldId="266"/>
            <ac:spMk id="488" creationId="{A858ED45-AE71-4F4E-8164-855A37960D21}"/>
          </ac:spMkLst>
        </pc:spChg>
        <pc:spChg chg="mod">
          <ac:chgData name="Chen Zhaodong" userId="214136a54c8fdbad" providerId="LiveId" clId="{4A7FFDE5-2A09-1241-A626-C3D712146390}" dt="2021-10-14T21:50:15.831" v="54048"/>
          <ac:spMkLst>
            <pc:docMk/>
            <pc:sldMk cId="708384837" sldId="266"/>
            <ac:spMk id="489" creationId="{63E509C0-DC28-E643-9CB3-B788EB174875}"/>
          </ac:spMkLst>
        </pc:spChg>
        <pc:spChg chg="mod">
          <ac:chgData name="Chen Zhaodong" userId="214136a54c8fdbad" providerId="LiveId" clId="{4A7FFDE5-2A09-1241-A626-C3D712146390}" dt="2021-10-14T21:50:15.831" v="54048"/>
          <ac:spMkLst>
            <pc:docMk/>
            <pc:sldMk cId="708384837" sldId="266"/>
            <ac:spMk id="490" creationId="{5D127CB3-E836-DE4E-8C2E-80A5EA3521C4}"/>
          </ac:spMkLst>
        </pc:spChg>
        <pc:spChg chg="mod">
          <ac:chgData name="Chen Zhaodong" userId="214136a54c8fdbad" providerId="LiveId" clId="{4A7FFDE5-2A09-1241-A626-C3D712146390}" dt="2021-10-14T21:50:15.831" v="54048"/>
          <ac:spMkLst>
            <pc:docMk/>
            <pc:sldMk cId="708384837" sldId="266"/>
            <ac:spMk id="491" creationId="{4DC142A2-A703-3140-8E6F-CCCA9CAF6F04}"/>
          </ac:spMkLst>
        </pc:spChg>
        <pc:spChg chg="mod">
          <ac:chgData name="Chen Zhaodong" userId="214136a54c8fdbad" providerId="LiveId" clId="{4A7FFDE5-2A09-1241-A626-C3D712146390}" dt="2021-10-14T21:50:15.831" v="54048"/>
          <ac:spMkLst>
            <pc:docMk/>
            <pc:sldMk cId="708384837" sldId="266"/>
            <ac:spMk id="492" creationId="{208DD0BD-392B-2F45-BADF-04AE859806A4}"/>
          </ac:spMkLst>
        </pc:spChg>
        <pc:spChg chg="mod">
          <ac:chgData name="Chen Zhaodong" userId="214136a54c8fdbad" providerId="LiveId" clId="{4A7FFDE5-2A09-1241-A626-C3D712146390}" dt="2021-10-14T21:50:15.831" v="54048"/>
          <ac:spMkLst>
            <pc:docMk/>
            <pc:sldMk cId="708384837" sldId="266"/>
            <ac:spMk id="493" creationId="{084229D4-8A94-8D43-8C3A-0D646822E467}"/>
          </ac:spMkLst>
        </pc:spChg>
        <pc:spChg chg="mod">
          <ac:chgData name="Chen Zhaodong" userId="214136a54c8fdbad" providerId="LiveId" clId="{4A7FFDE5-2A09-1241-A626-C3D712146390}" dt="2021-10-14T21:50:15.831" v="54048"/>
          <ac:spMkLst>
            <pc:docMk/>
            <pc:sldMk cId="708384837" sldId="266"/>
            <ac:spMk id="495" creationId="{113F6C7C-1D9C-3549-B25A-C27954C59149}"/>
          </ac:spMkLst>
        </pc:spChg>
        <pc:spChg chg="mod">
          <ac:chgData name="Chen Zhaodong" userId="214136a54c8fdbad" providerId="LiveId" clId="{4A7FFDE5-2A09-1241-A626-C3D712146390}" dt="2021-10-14T21:50:15.831" v="54048"/>
          <ac:spMkLst>
            <pc:docMk/>
            <pc:sldMk cId="708384837" sldId="266"/>
            <ac:spMk id="496" creationId="{11293808-D8C9-F34B-81D6-29F62E457D7E}"/>
          </ac:spMkLst>
        </pc:spChg>
        <pc:spChg chg="mod">
          <ac:chgData name="Chen Zhaodong" userId="214136a54c8fdbad" providerId="LiveId" clId="{4A7FFDE5-2A09-1241-A626-C3D712146390}" dt="2021-10-14T21:50:15.831" v="54048"/>
          <ac:spMkLst>
            <pc:docMk/>
            <pc:sldMk cId="708384837" sldId="266"/>
            <ac:spMk id="497" creationId="{DCFE2BE7-D468-A842-91D0-E52EC4E7E5E8}"/>
          </ac:spMkLst>
        </pc:spChg>
        <pc:spChg chg="mod">
          <ac:chgData name="Chen Zhaodong" userId="214136a54c8fdbad" providerId="LiveId" clId="{4A7FFDE5-2A09-1241-A626-C3D712146390}" dt="2021-10-14T21:50:15.831" v="54048"/>
          <ac:spMkLst>
            <pc:docMk/>
            <pc:sldMk cId="708384837" sldId="266"/>
            <ac:spMk id="498" creationId="{4E9EDB73-E926-2E45-B44C-DA33C5EDF108}"/>
          </ac:spMkLst>
        </pc:spChg>
        <pc:spChg chg="mod">
          <ac:chgData name="Chen Zhaodong" userId="214136a54c8fdbad" providerId="LiveId" clId="{4A7FFDE5-2A09-1241-A626-C3D712146390}" dt="2021-10-14T21:50:15.831" v="54048"/>
          <ac:spMkLst>
            <pc:docMk/>
            <pc:sldMk cId="708384837" sldId="266"/>
            <ac:spMk id="499" creationId="{3B2DF5D2-F7D9-E742-BCA9-B91C39F7C2BA}"/>
          </ac:spMkLst>
        </pc:spChg>
        <pc:spChg chg="mod">
          <ac:chgData name="Chen Zhaodong" userId="214136a54c8fdbad" providerId="LiveId" clId="{4A7FFDE5-2A09-1241-A626-C3D712146390}" dt="2021-10-14T21:50:15.831" v="54048"/>
          <ac:spMkLst>
            <pc:docMk/>
            <pc:sldMk cId="708384837" sldId="266"/>
            <ac:spMk id="500" creationId="{25D49E01-6969-5248-8F5A-135B0C1265AE}"/>
          </ac:spMkLst>
        </pc:spChg>
        <pc:spChg chg="mod">
          <ac:chgData name="Chen Zhaodong" userId="214136a54c8fdbad" providerId="LiveId" clId="{4A7FFDE5-2A09-1241-A626-C3D712146390}" dt="2021-10-14T21:50:15.831" v="54048"/>
          <ac:spMkLst>
            <pc:docMk/>
            <pc:sldMk cId="708384837" sldId="266"/>
            <ac:spMk id="501" creationId="{2FAC46EA-231F-8245-A82C-3797D4949DB4}"/>
          </ac:spMkLst>
        </pc:spChg>
        <pc:spChg chg="mod">
          <ac:chgData name="Chen Zhaodong" userId="214136a54c8fdbad" providerId="LiveId" clId="{4A7FFDE5-2A09-1241-A626-C3D712146390}" dt="2021-10-14T21:50:15.831" v="54048"/>
          <ac:spMkLst>
            <pc:docMk/>
            <pc:sldMk cId="708384837" sldId="266"/>
            <ac:spMk id="502" creationId="{49FE146C-8B2A-4E42-AA20-491AEF9F7818}"/>
          </ac:spMkLst>
        </pc:spChg>
        <pc:spChg chg="mod">
          <ac:chgData name="Chen Zhaodong" userId="214136a54c8fdbad" providerId="LiveId" clId="{4A7FFDE5-2A09-1241-A626-C3D712146390}" dt="2021-10-14T21:50:15.831" v="54048"/>
          <ac:spMkLst>
            <pc:docMk/>
            <pc:sldMk cId="708384837" sldId="266"/>
            <ac:spMk id="503" creationId="{BEB4AF92-D5D1-1D43-8896-4588F0B00764}"/>
          </ac:spMkLst>
        </pc:spChg>
        <pc:spChg chg="mod">
          <ac:chgData name="Chen Zhaodong" userId="214136a54c8fdbad" providerId="LiveId" clId="{4A7FFDE5-2A09-1241-A626-C3D712146390}" dt="2021-10-14T21:50:15.831" v="54048"/>
          <ac:spMkLst>
            <pc:docMk/>
            <pc:sldMk cId="708384837" sldId="266"/>
            <ac:spMk id="504" creationId="{D09E8BEF-4F27-0F43-BAE0-F8E4AB521633}"/>
          </ac:spMkLst>
        </pc:spChg>
        <pc:spChg chg="mod">
          <ac:chgData name="Chen Zhaodong" userId="214136a54c8fdbad" providerId="LiveId" clId="{4A7FFDE5-2A09-1241-A626-C3D712146390}" dt="2021-10-14T21:50:15.831" v="54048"/>
          <ac:spMkLst>
            <pc:docMk/>
            <pc:sldMk cId="708384837" sldId="266"/>
            <ac:spMk id="505" creationId="{E85813C4-8CD4-2B48-97C1-7B0CD96BB278}"/>
          </ac:spMkLst>
        </pc:spChg>
        <pc:spChg chg="mod">
          <ac:chgData name="Chen Zhaodong" userId="214136a54c8fdbad" providerId="LiveId" clId="{4A7FFDE5-2A09-1241-A626-C3D712146390}" dt="2021-10-14T21:50:15.831" v="54048"/>
          <ac:spMkLst>
            <pc:docMk/>
            <pc:sldMk cId="708384837" sldId="266"/>
            <ac:spMk id="506" creationId="{ABFDCBBB-3951-C540-B6D5-E5859DF7ED8D}"/>
          </ac:spMkLst>
        </pc:spChg>
        <pc:spChg chg="mod">
          <ac:chgData name="Chen Zhaodong" userId="214136a54c8fdbad" providerId="LiveId" clId="{4A7FFDE5-2A09-1241-A626-C3D712146390}" dt="2021-10-14T21:50:15.831" v="54048"/>
          <ac:spMkLst>
            <pc:docMk/>
            <pc:sldMk cId="708384837" sldId="266"/>
            <ac:spMk id="508" creationId="{F06356E9-CFD4-5B43-9F5E-942633C116DF}"/>
          </ac:spMkLst>
        </pc:spChg>
        <pc:spChg chg="mod">
          <ac:chgData name="Chen Zhaodong" userId="214136a54c8fdbad" providerId="LiveId" clId="{4A7FFDE5-2A09-1241-A626-C3D712146390}" dt="2021-10-14T21:50:15.831" v="54048"/>
          <ac:spMkLst>
            <pc:docMk/>
            <pc:sldMk cId="708384837" sldId="266"/>
            <ac:spMk id="509" creationId="{14072970-C8AE-E542-BCC8-678F4FB5D082}"/>
          </ac:spMkLst>
        </pc:spChg>
        <pc:spChg chg="mod">
          <ac:chgData name="Chen Zhaodong" userId="214136a54c8fdbad" providerId="LiveId" clId="{4A7FFDE5-2A09-1241-A626-C3D712146390}" dt="2021-10-14T21:50:15.831" v="54048"/>
          <ac:spMkLst>
            <pc:docMk/>
            <pc:sldMk cId="708384837" sldId="266"/>
            <ac:spMk id="510" creationId="{D101561E-8724-0F41-8B98-4702AC275842}"/>
          </ac:spMkLst>
        </pc:spChg>
        <pc:spChg chg="mod">
          <ac:chgData name="Chen Zhaodong" userId="214136a54c8fdbad" providerId="LiveId" clId="{4A7FFDE5-2A09-1241-A626-C3D712146390}" dt="2021-10-14T21:50:15.831" v="54048"/>
          <ac:spMkLst>
            <pc:docMk/>
            <pc:sldMk cId="708384837" sldId="266"/>
            <ac:spMk id="511" creationId="{011E6900-23A2-524C-AC77-5431F27400FE}"/>
          </ac:spMkLst>
        </pc:spChg>
        <pc:spChg chg="mod">
          <ac:chgData name="Chen Zhaodong" userId="214136a54c8fdbad" providerId="LiveId" clId="{4A7FFDE5-2A09-1241-A626-C3D712146390}" dt="2021-10-14T21:50:15.831" v="54048"/>
          <ac:spMkLst>
            <pc:docMk/>
            <pc:sldMk cId="708384837" sldId="266"/>
            <ac:spMk id="512" creationId="{291FE16C-3033-A448-A60B-3066BCBCB8A5}"/>
          </ac:spMkLst>
        </pc:spChg>
        <pc:spChg chg="mod">
          <ac:chgData name="Chen Zhaodong" userId="214136a54c8fdbad" providerId="LiveId" clId="{4A7FFDE5-2A09-1241-A626-C3D712146390}" dt="2021-10-14T21:50:15.831" v="54048"/>
          <ac:spMkLst>
            <pc:docMk/>
            <pc:sldMk cId="708384837" sldId="266"/>
            <ac:spMk id="513" creationId="{2CB224C6-EDE1-A345-86A6-7DC8F750EF3E}"/>
          </ac:spMkLst>
        </pc:spChg>
        <pc:spChg chg="mod">
          <ac:chgData name="Chen Zhaodong" userId="214136a54c8fdbad" providerId="LiveId" clId="{4A7FFDE5-2A09-1241-A626-C3D712146390}" dt="2021-10-14T21:50:15.831" v="54048"/>
          <ac:spMkLst>
            <pc:docMk/>
            <pc:sldMk cId="708384837" sldId="266"/>
            <ac:spMk id="514" creationId="{E3B22B3F-8EDF-5949-BF8F-2BC3BDC71B25}"/>
          </ac:spMkLst>
        </pc:spChg>
        <pc:spChg chg="mod">
          <ac:chgData name="Chen Zhaodong" userId="214136a54c8fdbad" providerId="LiveId" clId="{4A7FFDE5-2A09-1241-A626-C3D712146390}" dt="2021-10-14T21:50:15.831" v="54048"/>
          <ac:spMkLst>
            <pc:docMk/>
            <pc:sldMk cId="708384837" sldId="266"/>
            <ac:spMk id="515" creationId="{73C03353-0F6C-B047-A2FF-B961047D4F15}"/>
          </ac:spMkLst>
        </pc:spChg>
        <pc:spChg chg="mod">
          <ac:chgData name="Chen Zhaodong" userId="214136a54c8fdbad" providerId="LiveId" clId="{4A7FFDE5-2A09-1241-A626-C3D712146390}" dt="2021-10-14T21:50:15.831" v="54048"/>
          <ac:spMkLst>
            <pc:docMk/>
            <pc:sldMk cId="708384837" sldId="266"/>
            <ac:spMk id="516" creationId="{5F27B686-CDDF-A741-B387-887201D15335}"/>
          </ac:spMkLst>
        </pc:spChg>
        <pc:spChg chg="mod">
          <ac:chgData name="Chen Zhaodong" userId="214136a54c8fdbad" providerId="LiveId" clId="{4A7FFDE5-2A09-1241-A626-C3D712146390}" dt="2021-10-14T21:50:15.831" v="54048"/>
          <ac:spMkLst>
            <pc:docMk/>
            <pc:sldMk cId="708384837" sldId="266"/>
            <ac:spMk id="517" creationId="{212F07BA-EE0B-1D40-998A-2343490D1BE5}"/>
          </ac:spMkLst>
        </pc:spChg>
        <pc:spChg chg="mod">
          <ac:chgData name="Chen Zhaodong" userId="214136a54c8fdbad" providerId="LiveId" clId="{4A7FFDE5-2A09-1241-A626-C3D712146390}" dt="2021-10-14T21:50:15.831" v="54048"/>
          <ac:spMkLst>
            <pc:docMk/>
            <pc:sldMk cId="708384837" sldId="266"/>
            <ac:spMk id="518" creationId="{993EAFD7-E856-9D49-8ECC-DEAE5125F9A3}"/>
          </ac:spMkLst>
        </pc:spChg>
        <pc:spChg chg="mod">
          <ac:chgData name="Chen Zhaodong" userId="214136a54c8fdbad" providerId="LiveId" clId="{4A7FFDE5-2A09-1241-A626-C3D712146390}" dt="2021-10-14T21:50:15.831" v="54048"/>
          <ac:spMkLst>
            <pc:docMk/>
            <pc:sldMk cId="708384837" sldId="266"/>
            <ac:spMk id="519" creationId="{44729F26-C1A9-FB4F-83E4-D2D53D483A83}"/>
          </ac:spMkLst>
        </pc:spChg>
        <pc:spChg chg="mod">
          <ac:chgData name="Chen Zhaodong" userId="214136a54c8fdbad" providerId="LiveId" clId="{4A7FFDE5-2A09-1241-A626-C3D712146390}" dt="2021-10-14T21:50:15.831" v="54048"/>
          <ac:spMkLst>
            <pc:docMk/>
            <pc:sldMk cId="708384837" sldId="266"/>
            <ac:spMk id="521" creationId="{81EFC5C2-79EB-884E-9D01-D9B1CEC06598}"/>
          </ac:spMkLst>
        </pc:spChg>
        <pc:spChg chg="mod">
          <ac:chgData name="Chen Zhaodong" userId="214136a54c8fdbad" providerId="LiveId" clId="{4A7FFDE5-2A09-1241-A626-C3D712146390}" dt="2021-10-14T21:50:15.831" v="54048"/>
          <ac:spMkLst>
            <pc:docMk/>
            <pc:sldMk cId="708384837" sldId="266"/>
            <ac:spMk id="522" creationId="{2A7F0A97-3FDB-074C-835B-3CE31F56742F}"/>
          </ac:spMkLst>
        </pc:spChg>
        <pc:spChg chg="mod">
          <ac:chgData name="Chen Zhaodong" userId="214136a54c8fdbad" providerId="LiveId" clId="{4A7FFDE5-2A09-1241-A626-C3D712146390}" dt="2021-10-14T21:50:15.831" v="54048"/>
          <ac:spMkLst>
            <pc:docMk/>
            <pc:sldMk cId="708384837" sldId="266"/>
            <ac:spMk id="523" creationId="{D66FD733-EF52-E940-8D60-6FC1B7FC8D75}"/>
          </ac:spMkLst>
        </pc:spChg>
        <pc:spChg chg="mod">
          <ac:chgData name="Chen Zhaodong" userId="214136a54c8fdbad" providerId="LiveId" clId="{4A7FFDE5-2A09-1241-A626-C3D712146390}" dt="2021-10-14T21:50:15.831" v="54048"/>
          <ac:spMkLst>
            <pc:docMk/>
            <pc:sldMk cId="708384837" sldId="266"/>
            <ac:spMk id="524" creationId="{5709C07C-0F5E-D849-BBC0-B17197CBB644}"/>
          </ac:spMkLst>
        </pc:spChg>
        <pc:spChg chg="mod">
          <ac:chgData name="Chen Zhaodong" userId="214136a54c8fdbad" providerId="LiveId" clId="{4A7FFDE5-2A09-1241-A626-C3D712146390}" dt="2021-10-14T21:50:15.831" v="54048"/>
          <ac:spMkLst>
            <pc:docMk/>
            <pc:sldMk cId="708384837" sldId="266"/>
            <ac:spMk id="525" creationId="{1A03406C-21B5-FE4F-B507-63FCC38C9306}"/>
          </ac:spMkLst>
        </pc:spChg>
        <pc:spChg chg="mod">
          <ac:chgData name="Chen Zhaodong" userId="214136a54c8fdbad" providerId="LiveId" clId="{4A7FFDE5-2A09-1241-A626-C3D712146390}" dt="2021-10-14T21:50:15.831" v="54048"/>
          <ac:spMkLst>
            <pc:docMk/>
            <pc:sldMk cId="708384837" sldId="266"/>
            <ac:spMk id="526" creationId="{62CCAA98-CE41-AB45-BA67-436A8A35F065}"/>
          </ac:spMkLst>
        </pc:spChg>
        <pc:spChg chg="mod">
          <ac:chgData name="Chen Zhaodong" userId="214136a54c8fdbad" providerId="LiveId" clId="{4A7FFDE5-2A09-1241-A626-C3D712146390}" dt="2021-10-14T21:50:15.831" v="54048"/>
          <ac:spMkLst>
            <pc:docMk/>
            <pc:sldMk cId="708384837" sldId="266"/>
            <ac:spMk id="527" creationId="{5FDD65A9-2000-1642-AF84-9976A8C52B7A}"/>
          </ac:spMkLst>
        </pc:spChg>
        <pc:spChg chg="mod">
          <ac:chgData name="Chen Zhaodong" userId="214136a54c8fdbad" providerId="LiveId" clId="{4A7FFDE5-2A09-1241-A626-C3D712146390}" dt="2021-10-14T21:50:15.831" v="54048"/>
          <ac:spMkLst>
            <pc:docMk/>
            <pc:sldMk cId="708384837" sldId="266"/>
            <ac:spMk id="528" creationId="{2150C05F-3DEB-5E43-94ED-40D74A73C233}"/>
          </ac:spMkLst>
        </pc:spChg>
        <pc:spChg chg="mod">
          <ac:chgData name="Chen Zhaodong" userId="214136a54c8fdbad" providerId="LiveId" clId="{4A7FFDE5-2A09-1241-A626-C3D712146390}" dt="2021-10-14T21:50:15.831" v="54048"/>
          <ac:spMkLst>
            <pc:docMk/>
            <pc:sldMk cId="708384837" sldId="266"/>
            <ac:spMk id="529" creationId="{5162899E-C7BE-D14D-8C8F-AE7FF71CF71A}"/>
          </ac:spMkLst>
        </pc:spChg>
        <pc:spChg chg="mod">
          <ac:chgData name="Chen Zhaodong" userId="214136a54c8fdbad" providerId="LiveId" clId="{4A7FFDE5-2A09-1241-A626-C3D712146390}" dt="2021-10-14T21:50:15.831" v="54048"/>
          <ac:spMkLst>
            <pc:docMk/>
            <pc:sldMk cId="708384837" sldId="266"/>
            <ac:spMk id="530" creationId="{4A5B8457-89B2-2E46-BEE2-56B06922AD2E}"/>
          </ac:spMkLst>
        </pc:spChg>
        <pc:spChg chg="mod">
          <ac:chgData name="Chen Zhaodong" userId="214136a54c8fdbad" providerId="LiveId" clId="{4A7FFDE5-2A09-1241-A626-C3D712146390}" dt="2021-10-14T21:50:15.831" v="54048"/>
          <ac:spMkLst>
            <pc:docMk/>
            <pc:sldMk cId="708384837" sldId="266"/>
            <ac:spMk id="531" creationId="{EE516D02-1D24-444D-8639-AD9868C1EF39}"/>
          </ac:spMkLst>
        </pc:spChg>
        <pc:spChg chg="mod">
          <ac:chgData name="Chen Zhaodong" userId="214136a54c8fdbad" providerId="LiveId" clId="{4A7FFDE5-2A09-1241-A626-C3D712146390}" dt="2021-10-14T21:50:15.831" v="54048"/>
          <ac:spMkLst>
            <pc:docMk/>
            <pc:sldMk cId="708384837" sldId="266"/>
            <ac:spMk id="532" creationId="{C3D97C55-FCFA-AC4A-98FD-EA8D19E12937}"/>
          </ac:spMkLst>
        </pc:spChg>
        <pc:spChg chg="mod">
          <ac:chgData name="Chen Zhaodong" userId="214136a54c8fdbad" providerId="LiveId" clId="{4A7FFDE5-2A09-1241-A626-C3D712146390}" dt="2021-10-14T21:50:15.831" v="54048"/>
          <ac:spMkLst>
            <pc:docMk/>
            <pc:sldMk cId="708384837" sldId="266"/>
            <ac:spMk id="534" creationId="{EB83403D-3BAB-C341-B937-286B372CE678}"/>
          </ac:spMkLst>
        </pc:spChg>
        <pc:spChg chg="mod">
          <ac:chgData name="Chen Zhaodong" userId="214136a54c8fdbad" providerId="LiveId" clId="{4A7FFDE5-2A09-1241-A626-C3D712146390}" dt="2021-10-14T21:50:15.831" v="54048"/>
          <ac:spMkLst>
            <pc:docMk/>
            <pc:sldMk cId="708384837" sldId="266"/>
            <ac:spMk id="535" creationId="{66ECA547-8EA7-5349-9454-666757187745}"/>
          </ac:spMkLst>
        </pc:spChg>
        <pc:spChg chg="mod">
          <ac:chgData name="Chen Zhaodong" userId="214136a54c8fdbad" providerId="LiveId" clId="{4A7FFDE5-2A09-1241-A626-C3D712146390}" dt="2021-10-14T21:50:15.831" v="54048"/>
          <ac:spMkLst>
            <pc:docMk/>
            <pc:sldMk cId="708384837" sldId="266"/>
            <ac:spMk id="536" creationId="{6A94CA88-5A49-8D4D-B18D-32239FFD78CB}"/>
          </ac:spMkLst>
        </pc:spChg>
        <pc:spChg chg="mod">
          <ac:chgData name="Chen Zhaodong" userId="214136a54c8fdbad" providerId="LiveId" clId="{4A7FFDE5-2A09-1241-A626-C3D712146390}" dt="2021-10-14T21:50:15.831" v="54048"/>
          <ac:spMkLst>
            <pc:docMk/>
            <pc:sldMk cId="708384837" sldId="266"/>
            <ac:spMk id="537" creationId="{97784016-0A7B-6746-AB32-9BF196DADC7D}"/>
          </ac:spMkLst>
        </pc:spChg>
        <pc:spChg chg="mod">
          <ac:chgData name="Chen Zhaodong" userId="214136a54c8fdbad" providerId="LiveId" clId="{4A7FFDE5-2A09-1241-A626-C3D712146390}" dt="2021-10-14T21:50:15.831" v="54048"/>
          <ac:spMkLst>
            <pc:docMk/>
            <pc:sldMk cId="708384837" sldId="266"/>
            <ac:spMk id="538" creationId="{8F8CC190-C192-B948-91FE-FFCC87CAD806}"/>
          </ac:spMkLst>
        </pc:spChg>
        <pc:spChg chg="mod">
          <ac:chgData name="Chen Zhaodong" userId="214136a54c8fdbad" providerId="LiveId" clId="{4A7FFDE5-2A09-1241-A626-C3D712146390}" dt="2021-10-14T21:50:15.831" v="54048"/>
          <ac:spMkLst>
            <pc:docMk/>
            <pc:sldMk cId="708384837" sldId="266"/>
            <ac:spMk id="539" creationId="{CAE47D3B-9568-4A48-B185-636B54E3ED5D}"/>
          </ac:spMkLst>
        </pc:spChg>
        <pc:spChg chg="mod">
          <ac:chgData name="Chen Zhaodong" userId="214136a54c8fdbad" providerId="LiveId" clId="{4A7FFDE5-2A09-1241-A626-C3D712146390}" dt="2021-10-14T21:50:15.831" v="54048"/>
          <ac:spMkLst>
            <pc:docMk/>
            <pc:sldMk cId="708384837" sldId="266"/>
            <ac:spMk id="540" creationId="{DEE664A4-6380-484E-A42A-9991342EA005}"/>
          </ac:spMkLst>
        </pc:spChg>
        <pc:spChg chg="mod">
          <ac:chgData name="Chen Zhaodong" userId="214136a54c8fdbad" providerId="LiveId" clId="{4A7FFDE5-2A09-1241-A626-C3D712146390}" dt="2021-10-14T21:50:15.831" v="54048"/>
          <ac:spMkLst>
            <pc:docMk/>
            <pc:sldMk cId="708384837" sldId="266"/>
            <ac:spMk id="541" creationId="{D14E09AD-0BA0-FE41-B869-C5ADAF294348}"/>
          </ac:spMkLst>
        </pc:spChg>
        <pc:spChg chg="mod">
          <ac:chgData name="Chen Zhaodong" userId="214136a54c8fdbad" providerId="LiveId" clId="{4A7FFDE5-2A09-1241-A626-C3D712146390}" dt="2021-10-14T21:50:15.831" v="54048"/>
          <ac:spMkLst>
            <pc:docMk/>
            <pc:sldMk cId="708384837" sldId="266"/>
            <ac:spMk id="542" creationId="{D9F73E9D-97F9-CD47-B57D-9DFFC54F2A64}"/>
          </ac:spMkLst>
        </pc:spChg>
        <pc:spChg chg="mod">
          <ac:chgData name="Chen Zhaodong" userId="214136a54c8fdbad" providerId="LiveId" clId="{4A7FFDE5-2A09-1241-A626-C3D712146390}" dt="2021-10-14T21:50:15.831" v="54048"/>
          <ac:spMkLst>
            <pc:docMk/>
            <pc:sldMk cId="708384837" sldId="266"/>
            <ac:spMk id="543" creationId="{CCAA6596-C8B5-674C-93D0-6910430CD112}"/>
          </ac:spMkLst>
        </pc:spChg>
        <pc:spChg chg="mod">
          <ac:chgData name="Chen Zhaodong" userId="214136a54c8fdbad" providerId="LiveId" clId="{4A7FFDE5-2A09-1241-A626-C3D712146390}" dt="2021-10-14T21:50:15.831" v="54048"/>
          <ac:spMkLst>
            <pc:docMk/>
            <pc:sldMk cId="708384837" sldId="266"/>
            <ac:spMk id="544" creationId="{A44A03F1-0D9F-AA47-A27C-D89392958D24}"/>
          </ac:spMkLst>
        </pc:spChg>
        <pc:spChg chg="mod">
          <ac:chgData name="Chen Zhaodong" userId="214136a54c8fdbad" providerId="LiveId" clId="{4A7FFDE5-2A09-1241-A626-C3D712146390}" dt="2021-10-14T21:50:15.831" v="54048"/>
          <ac:spMkLst>
            <pc:docMk/>
            <pc:sldMk cId="708384837" sldId="266"/>
            <ac:spMk id="545" creationId="{901BB48A-6072-F94B-80DE-406D79918314}"/>
          </ac:spMkLst>
        </pc:spChg>
        <pc:spChg chg="mod">
          <ac:chgData name="Chen Zhaodong" userId="214136a54c8fdbad" providerId="LiveId" clId="{4A7FFDE5-2A09-1241-A626-C3D712146390}" dt="2021-10-14T21:50:15.831" v="54048"/>
          <ac:spMkLst>
            <pc:docMk/>
            <pc:sldMk cId="708384837" sldId="266"/>
            <ac:spMk id="547" creationId="{B43E58EA-4120-4E46-B106-05DCC8229DCC}"/>
          </ac:spMkLst>
        </pc:spChg>
        <pc:spChg chg="mod">
          <ac:chgData name="Chen Zhaodong" userId="214136a54c8fdbad" providerId="LiveId" clId="{4A7FFDE5-2A09-1241-A626-C3D712146390}" dt="2021-10-14T21:50:15.831" v="54048"/>
          <ac:spMkLst>
            <pc:docMk/>
            <pc:sldMk cId="708384837" sldId="266"/>
            <ac:spMk id="548" creationId="{DCF2BB56-EA6F-8148-AEE2-C158A4D2F38E}"/>
          </ac:spMkLst>
        </pc:spChg>
        <pc:spChg chg="mod">
          <ac:chgData name="Chen Zhaodong" userId="214136a54c8fdbad" providerId="LiveId" clId="{4A7FFDE5-2A09-1241-A626-C3D712146390}" dt="2021-10-14T21:50:15.831" v="54048"/>
          <ac:spMkLst>
            <pc:docMk/>
            <pc:sldMk cId="708384837" sldId="266"/>
            <ac:spMk id="549" creationId="{26826177-30CC-8B45-AF16-A49685EFBB51}"/>
          </ac:spMkLst>
        </pc:spChg>
        <pc:spChg chg="mod">
          <ac:chgData name="Chen Zhaodong" userId="214136a54c8fdbad" providerId="LiveId" clId="{4A7FFDE5-2A09-1241-A626-C3D712146390}" dt="2021-10-14T21:50:15.831" v="54048"/>
          <ac:spMkLst>
            <pc:docMk/>
            <pc:sldMk cId="708384837" sldId="266"/>
            <ac:spMk id="550" creationId="{6D684733-826A-9D40-802F-1444AF3C674A}"/>
          </ac:spMkLst>
        </pc:spChg>
        <pc:spChg chg="mod">
          <ac:chgData name="Chen Zhaodong" userId="214136a54c8fdbad" providerId="LiveId" clId="{4A7FFDE5-2A09-1241-A626-C3D712146390}" dt="2021-10-14T21:50:15.831" v="54048"/>
          <ac:spMkLst>
            <pc:docMk/>
            <pc:sldMk cId="708384837" sldId="266"/>
            <ac:spMk id="551" creationId="{6BEA77A4-2754-FA47-899A-04DB0E1E8C68}"/>
          </ac:spMkLst>
        </pc:spChg>
        <pc:spChg chg="mod">
          <ac:chgData name="Chen Zhaodong" userId="214136a54c8fdbad" providerId="LiveId" clId="{4A7FFDE5-2A09-1241-A626-C3D712146390}" dt="2021-10-14T21:50:15.831" v="54048"/>
          <ac:spMkLst>
            <pc:docMk/>
            <pc:sldMk cId="708384837" sldId="266"/>
            <ac:spMk id="552" creationId="{44BC6D52-5773-0843-8C2C-2F466BEE69F4}"/>
          </ac:spMkLst>
        </pc:spChg>
        <pc:spChg chg="mod">
          <ac:chgData name="Chen Zhaodong" userId="214136a54c8fdbad" providerId="LiveId" clId="{4A7FFDE5-2A09-1241-A626-C3D712146390}" dt="2021-10-14T21:50:15.831" v="54048"/>
          <ac:spMkLst>
            <pc:docMk/>
            <pc:sldMk cId="708384837" sldId="266"/>
            <ac:spMk id="553" creationId="{08B3E4C3-576C-114D-8133-A8B3B681C381}"/>
          </ac:spMkLst>
        </pc:spChg>
        <pc:spChg chg="mod">
          <ac:chgData name="Chen Zhaodong" userId="214136a54c8fdbad" providerId="LiveId" clId="{4A7FFDE5-2A09-1241-A626-C3D712146390}" dt="2021-10-14T21:50:15.831" v="54048"/>
          <ac:spMkLst>
            <pc:docMk/>
            <pc:sldMk cId="708384837" sldId="266"/>
            <ac:spMk id="554" creationId="{B84DF97D-7F8E-8349-86CD-E6D80573FBB3}"/>
          </ac:spMkLst>
        </pc:spChg>
        <pc:spChg chg="mod">
          <ac:chgData name="Chen Zhaodong" userId="214136a54c8fdbad" providerId="LiveId" clId="{4A7FFDE5-2A09-1241-A626-C3D712146390}" dt="2021-10-14T21:50:15.831" v="54048"/>
          <ac:spMkLst>
            <pc:docMk/>
            <pc:sldMk cId="708384837" sldId="266"/>
            <ac:spMk id="555" creationId="{128B08FE-DE86-CC4C-8225-F4E3995036C3}"/>
          </ac:spMkLst>
        </pc:spChg>
        <pc:spChg chg="mod">
          <ac:chgData name="Chen Zhaodong" userId="214136a54c8fdbad" providerId="LiveId" clId="{4A7FFDE5-2A09-1241-A626-C3D712146390}" dt="2021-10-14T21:50:15.831" v="54048"/>
          <ac:spMkLst>
            <pc:docMk/>
            <pc:sldMk cId="708384837" sldId="266"/>
            <ac:spMk id="556" creationId="{1F5FCFF5-B5FC-494E-BF78-A7F7232A0A11}"/>
          </ac:spMkLst>
        </pc:spChg>
        <pc:spChg chg="mod">
          <ac:chgData name="Chen Zhaodong" userId="214136a54c8fdbad" providerId="LiveId" clId="{4A7FFDE5-2A09-1241-A626-C3D712146390}" dt="2021-10-14T21:50:15.831" v="54048"/>
          <ac:spMkLst>
            <pc:docMk/>
            <pc:sldMk cId="708384837" sldId="266"/>
            <ac:spMk id="557" creationId="{3BAE8898-411B-6040-A725-FE5BAE8217D8}"/>
          </ac:spMkLst>
        </pc:spChg>
        <pc:spChg chg="mod">
          <ac:chgData name="Chen Zhaodong" userId="214136a54c8fdbad" providerId="LiveId" clId="{4A7FFDE5-2A09-1241-A626-C3D712146390}" dt="2021-10-14T21:50:15.831" v="54048"/>
          <ac:spMkLst>
            <pc:docMk/>
            <pc:sldMk cId="708384837" sldId="266"/>
            <ac:spMk id="558" creationId="{C673F72D-F118-F140-917B-F030D2CE27C9}"/>
          </ac:spMkLst>
        </pc:spChg>
        <pc:spChg chg="add del mod">
          <ac:chgData name="Chen Zhaodong" userId="214136a54c8fdbad" providerId="LiveId" clId="{4A7FFDE5-2A09-1241-A626-C3D712146390}" dt="2021-10-12T05:21:43.274" v="15451"/>
          <ac:spMkLst>
            <pc:docMk/>
            <pc:sldMk cId="708384837" sldId="266"/>
            <ac:spMk id="560" creationId="{04A01646-8C8D-CE44-AF83-6D60276AA7EA}"/>
          </ac:spMkLst>
        </pc:spChg>
        <pc:spChg chg="mod">
          <ac:chgData name="Chen Zhaodong" userId="214136a54c8fdbad" providerId="LiveId" clId="{4A7FFDE5-2A09-1241-A626-C3D712146390}" dt="2021-10-14T21:50:15.831" v="54048"/>
          <ac:spMkLst>
            <pc:docMk/>
            <pc:sldMk cId="708384837" sldId="266"/>
            <ac:spMk id="563" creationId="{181CC663-C70F-FB48-9BB3-B74C6AE83B98}"/>
          </ac:spMkLst>
        </pc:spChg>
        <pc:spChg chg="mod">
          <ac:chgData name="Chen Zhaodong" userId="214136a54c8fdbad" providerId="LiveId" clId="{4A7FFDE5-2A09-1241-A626-C3D712146390}" dt="2021-10-14T21:50:15.831" v="54048"/>
          <ac:spMkLst>
            <pc:docMk/>
            <pc:sldMk cId="708384837" sldId="266"/>
            <ac:spMk id="564" creationId="{272E0ADE-5DA7-F043-89B7-5212447D0AC0}"/>
          </ac:spMkLst>
        </pc:spChg>
        <pc:spChg chg="mod">
          <ac:chgData name="Chen Zhaodong" userId="214136a54c8fdbad" providerId="LiveId" clId="{4A7FFDE5-2A09-1241-A626-C3D712146390}" dt="2021-10-14T21:50:15.831" v="54048"/>
          <ac:spMkLst>
            <pc:docMk/>
            <pc:sldMk cId="708384837" sldId="266"/>
            <ac:spMk id="565" creationId="{41442326-CABB-3848-914B-0E6866E1ACD6}"/>
          </ac:spMkLst>
        </pc:spChg>
        <pc:spChg chg="mod">
          <ac:chgData name="Chen Zhaodong" userId="214136a54c8fdbad" providerId="LiveId" clId="{4A7FFDE5-2A09-1241-A626-C3D712146390}" dt="2021-10-14T21:50:15.831" v="54048"/>
          <ac:spMkLst>
            <pc:docMk/>
            <pc:sldMk cId="708384837" sldId="266"/>
            <ac:spMk id="566" creationId="{FCB78EE5-6448-0B4F-A1EE-C85F13EC9577}"/>
          </ac:spMkLst>
        </pc:spChg>
        <pc:spChg chg="mod">
          <ac:chgData name="Chen Zhaodong" userId="214136a54c8fdbad" providerId="LiveId" clId="{4A7FFDE5-2A09-1241-A626-C3D712146390}" dt="2021-10-14T21:50:15.831" v="54048"/>
          <ac:spMkLst>
            <pc:docMk/>
            <pc:sldMk cId="708384837" sldId="266"/>
            <ac:spMk id="567" creationId="{47870322-06CE-A644-8060-343C18FD4E4E}"/>
          </ac:spMkLst>
        </pc:spChg>
        <pc:spChg chg="mod">
          <ac:chgData name="Chen Zhaodong" userId="214136a54c8fdbad" providerId="LiveId" clId="{4A7FFDE5-2A09-1241-A626-C3D712146390}" dt="2021-10-14T21:50:15.831" v="54048"/>
          <ac:spMkLst>
            <pc:docMk/>
            <pc:sldMk cId="708384837" sldId="266"/>
            <ac:spMk id="568" creationId="{BEF2C41E-410C-544E-971D-BAD81C51853E}"/>
          </ac:spMkLst>
        </pc:spChg>
        <pc:spChg chg="mod">
          <ac:chgData name="Chen Zhaodong" userId="214136a54c8fdbad" providerId="LiveId" clId="{4A7FFDE5-2A09-1241-A626-C3D712146390}" dt="2021-10-14T21:50:15.831" v="54048"/>
          <ac:spMkLst>
            <pc:docMk/>
            <pc:sldMk cId="708384837" sldId="266"/>
            <ac:spMk id="569" creationId="{2EA0970C-2DC4-1A44-BBFC-CEF13A93B031}"/>
          </ac:spMkLst>
        </pc:spChg>
        <pc:spChg chg="mod">
          <ac:chgData name="Chen Zhaodong" userId="214136a54c8fdbad" providerId="LiveId" clId="{4A7FFDE5-2A09-1241-A626-C3D712146390}" dt="2021-10-14T21:50:15.831" v="54048"/>
          <ac:spMkLst>
            <pc:docMk/>
            <pc:sldMk cId="708384837" sldId="266"/>
            <ac:spMk id="570" creationId="{C989B082-581F-144B-B3E4-A556A1EEC9C9}"/>
          </ac:spMkLst>
        </pc:spChg>
        <pc:spChg chg="mod">
          <ac:chgData name="Chen Zhaodong" userId="214136a54c8fdbad" providerId="LiveId" clId="{4A7FFDE5-2A09-1241-A626-C3D712146390}" dt="2021-10-14T21:50:15.831" v="54048"/>
          <ac:spMkLst>
            <pc:docMk/>
            <pc:sldMk cId="708384837" sldId="266"/>
            <ac:spMk id="571" creationId="{B4025B47-9B58-EC40-9B2E-7CFFDB1B8832}"/>
          </ac:spMkLst>
        </pc:spChg>
        <pc:spChg chg="mod">
          <ac:chgData name="Chen Zhaodong" userId="214136a54c8fdbad" providerId="LiveId" clId="{4A7FFDE5-2A09-1241-A626-C3D712146390}" dt="2021-10-14T21:50:15.831" v="54048"/>
          <ac:spMkLst>
            <pc:docMk/>
            <pc:sldMk cId="708384837" sldId="266"/>
            <ac:spMk id="572" creationId="{DA562261-5077-7640-8729-D15DA41A366C}"/>
          </ac:spMkLst>
        </pc:spChg>
        <pc:spChg chg="mod">
          <ac:chgData name="Chen Zhaodong" userId="214136a54c8fdbad" providerId="LiveId" clId="{4A7FFDE5-2A09-1241-A626-C3D712146390}" dt="2021-10-14T21:50:15.831" v="54048"/>
          <ac:spMkLst>
            <pc:docMk/>
            <pc:sldMk cId="708384837" sldId="266"/>
            <ac:spMk id="573" creationId="{03FF86C6-89D1-9842-8E08-4D823EA3BAA8}"/>
          </ac:spMkLst>
        </pc:spChg>
        <pc:spChg chg="mod">
          <ac:chgData name="Chen Zhaodong" userId="214136a54c8fdbad" providerId="LiveId" clId="{4A7FFDE5-2A09-1241-A626-C3D712146390}" dt="2021-10-14T21:50:15.831" v="54048"/>
          <ac:spMkLst>
            <pc:docMk/>
            <pc:sldMk cId="708384837" sldId="266"/>
            <ac:spMk id="574" creationId="{CCCC8585-B6F0-1C4F-A105-83ED1A53E4E8}"/>
          </ac:spMkLst>
        </pc:spChg>
        <pc:spChg chg="mod">
          <ac:chgData name="Chen Zhaodong" userId="214136a54c8fdbad" providerId="LiveId" clId="{4A7FFDE5-2A09-1241-A626-C3D712146390}" dt="2021-10-14T21:50:15.831" v="54048"/>
          <ac:spMkLst>
            <pc:docMk/>
            <pc:sldMk cId="708384837" sldId="266"/>
            <ac:spMk id="575" creationId="{7723BEFE-014F-4B4B-BAFA-F0DF28BCE128}"/>
          </ac:spMkLst>
        </pc:spChg>
        <pc:spChg chg="mod">
          <ac:chgData name="Chen Zhaodong" userId="214136a54c8fdbad" providerId="LiveId" clId="{4A7FFDE5-2A09-1241-A626-C3D712146390}" dt="2021-10-14T21:50:15.831" v="54048"/>
          <ac:spMkLst>
            <pc:docMk/>
            <pc:sldMk cId="708384837" sldId="266"/>
            <ac:spMk id="576" creationId="{464AE33A-4997-B74F-95AB-A561A6F52E7A}"/>
          </ac:spMkLst>
        </pc:spChg>
        <pc:spChg chg="mod">
          <ac:chgData name="Chen Zhaodong" userId="214136a54c8fdbad" providerId="LiveId" clId="{4A7FFDE5-2A09-1241-A626-C3D712146390}" dt="2021-10-14T21:50:15.831" v="54048"/>
          <ac:spMkLst>
            <pc:docMk/>
            <pc:sldMk cId="708384837" sldId="266"/>
            <ac:spMk id="577" creationId="{FFFD4E75-D121-A743-8116-7499EC6F63E8}"/>
          </ac:spMkLst>
        </pc:spChg>
        <pc:spChg chg="mod">
          <ac:chgData name="Chen Zhaodong" userId="214136a54c8fdbad" providerId="LiveId" clId="{4A7FFDE5-2A09-1241-A626-C3D712146390}" dt="2021-10-14T21:50:15.831" v="54048"/>
          <ac:spMkLst>
            <pc:docMk/>
            <pc:sldMk cId="708384837" sldId="266"/>
            <ac:spMk id="578" creationId="{603A08A0-DFD9-F24A-A774-42E6BACF3C5D}"/>
          </ac:spMkLst>
        </pc:spChg>
        <pc:spChg chg="mod">
          <ac:chgData name="Chen Zhaodong" userId="214136a54c8fdbad" providerId="LiveId" clId="{4A7FFDE5-2A09-1241-A626-C3D712146390}" dt="2021-10-14T21:50:15.831" v="54048"/>
          <ac:spMkLst>
            <pc:docMk/>
            <pc:sldMk cId="708384837" sldId="266"/>
            <ac:spMk id="579" creationId="{3C81D384-3DD7-7842-B4EF-517DC3E82211}"/>
          </ac:spMkLst>
        </pc:spChg>
        <pc:spChg chg="mod">
          <ac:chgData name="Chen Zhaodong" userId="214136a54c8fdbad" providerId="LiveId" clId="{4A7FFDE5-2A09-1241-A626-C3D712146390}" dt="2021-10-14T21:50:15.831" v="54048"/>
          <ac:spMkLst>
            <pc:docMk/>
            <pc:sldMk cId="708384837" sldId="266"/>
            <ac:spMk id="580" creationId="{4785CC3E-C291-F144-884E-6020E0602731}"/>
          </ac:spMkLst>
        </pc:spChg>
        <pc:spChg chg="mod">
          <ac:chgData name="Chen Zhaodong" userId="214136a54c8fdbad" providerId="LiveId" clId="{4A7FFDE5-2A09-1241-A626-C3D712146390}" dt="2021-10-14T21:50:15.831" v="54048"/>
          <ac:spMkLst>
            <pc:docMk/>
            <pc:sldMk cId="708384837" sldId="266"/>
            <ac:spMk id="581" creationId="{D51FF5B0-E3AE-0747-8785-A1056F76E634}"/>
          </ac:spMkLst>
        </pc:spChg>
        <pc:spChg chg="mod">
          <ac:chgData name="Chen Zhaodong" userId="214136a54c8fdbad" providerId="LiveId" clId="{4A7FFDE5-2A09-1241-A626-C3D712146390}" dt="2021-10-14T21:50:15.831" v="54048"/>
          <ac:spMkLst>
            <pc:docMk/>
            <pc:sldMk cId="708384837" sldId="266"/>
            <ac:spMk id="582" creationId="{320BD41D-7CA4-0F4D-A07B-84D0615DC9E8}"/>
          </ac:spMkLst>
        </pc:spChg>
        <pc:spChg chg="mod">
          <ac:chgData name="Chen Zhaodong" userId="214136a54c8fdbad" providerId="LiveId" clId="{4A7FFDE5-2A09-1241-A626-C3D712146390}" dt="2021-10-14T21:50:15.831" v="54048"/>
          <ac:spMkLst>
            <pc:docMk/>
            <pc:sldMk cId="708384837" sldId="266"/>
            <ac:spMk id="583" creationId="{C4B9349A-038F-D345-A639-4A6CDEFC6FFC}"/>
          </ac:spMkLst>
        </pc:spChg>
        <pc:spChg chg="mod">
          <ac:chgData name="Chen Zhaodong" userId="214136a54c8fdbad" providerId="LiveId" clId="{4A7FFDE5-2A09-1241-A626-C3D712146390}" dt="2021-10-14T21:50:15.831" v="54048"/>
          <ac:spMkLst>
            <pc:docMk/>
            <pc:sldMk cId="708384837" sldId="266"/>
            <ac:spMk id="584" creationId="{4C34B3AA-6C3D-724F-83B7-C73750CF31BD}"/>
          </ac:spMkLst>
        </pc:spChg>
        <pc:spChg chg="mod">
          <ac:chgData name="Chen Zhaodong" userId="214136a54c8fdbad" providerId="LiveId" clId="{4A7FFDE5-2A09-1241-A626-C3D712146390}" dt="2021-10-14T21:50:15.831" v="54048"/>
          <ac:spMkLst>
            <pc:docMk/>
            <pc:sldMk cId="708384837" sldId="266"/>
            <ac:spMk id="585" creationId="{CA70254C-402C-4643-BFC0-161F05C2A951}"/>
          </ac:spMkLst>
        </pc:spChg>
        <pc:spChg chg="mod">
          <ac:chgData name="Chen Zhaodong" userId="214136a54c8fdbad" providerId="LiveId" clId="{4A7FFDE5-2A09-1241-A626-C3D712146390}" dt="2021-10-14T21:50:15.831" v="54048"/>
          <ac:spMkLst>
            <pc:docMk/>
            <pc:sldMk cId="708384837" sldId="266"/>
            <ac:spMk id="586" creationId="{9A2D1E6D-62CC-4243-9A60-16E4A67E7E92}"/>
          </ac:spMkLst>
        </pc:spChg>
        <pc:spChg chg="mod">
          <ac:chgData name="Chen Zhaodong" userId="214136a54c8fdbad" providerId="LiveId" clId="{4A7FFDE5-2A09-1241-A626-C3D712146390}" dt="2021-10-14T21:50:15.831" v="54048"/>
          <ac:spMkLst>
            <pc:docMk/>
            <pc:sldMk cId="708384837" sldId="266"/>
            <ac:spMk id="587" creationId="{4962CD51-B531-6D4A-BDE6-79C86B3BF586}"/>
          </ac:spMkLst>
        </pc:spChg>
        <pc:spChg chg="mod">
          <ac:chgData name="Chen Zhaodong" userId="214136a54c8fdbad" providerId="LiveId" clId="{4A7FFDE5-2A09-1241-A626-C3D712146390}" dt="2021-10-14T21:50:15.831" v="54048"/>
          <ac:spMkLst>
            <pc:docMk/>
            <pc:sldMk cId="708384837" sldId="266"/>
            <ac:spMk id="588" creationId="{522C57A5-ECB9-B645-82B8-1E620A73AA27}"/>
          </ac:spMkLst>
        </pc:spChg>
        <pc:spChg chg="mod">
          <ac:chgData name="Chen Zhaodong" userId="214136a54c8fdbad" providerId="LiveId" clId="{4A7FFDE5-2A09-1241-A626-C3D712146390}" dt="2021-10-14T21:50:15.831" v="54048"/>
          <ac:spMkLst>
            <pc:docMk/>
            <pc:sldMk cId="708384837" sldId="266"/>
            <ac:spMk id="589" creationId="{D440AC97-9178-0B41-84CF-427DC35F157F}"/>
          </ac:spMkLst>
        </pc:spChg>
        <pc:spChg chg="mod">
          <ac:chgData name="Chen Zhaodong" userId="214136a54c8fdbad" providerId="LiveId" clId="{4A7FFDE5-2A09-1241-A626-C3D712146390}" dt="2021-10-14T21:50:15.831" v="54048"/>
          <ac:spMkLst>
            <pc:docMk/>
            <pc:sldMk cId="708384837" sldId="266"/>
            <ac:spMk id="590" creationId="{29AF2854-B4CB-0E41-B202-2AB788A2D157}"/>
          </ac:spMkLst>
        </pc:spChg>
        <pc:spChg chg="mod">
          <ac:chgData name="Chen Zhaodong" userId="214136a54c8fdbad" providerId="LiveId" clId="{4A7FFDE5-2A09-1241-A626-C3D712146390}" dt="2021-10-14T21:50:15.831" v="54048"/>
          <ac:spMkLst>
            <pc:docMk/>
            <pc:sldMk cId="708384837" sldId="266"/>
            <ac:spMk id="591" creationId="{DDA898A7-E3BB-C749-BCFA-E2D25FC50005}"/>
          </ac:spMkLst>
        </pc:spChg>
        <pc:spChg chg="mod">
          <ac:chgData name="Chen Zhaodong" userId="214136a54c8fdbad" providerId="LiveId" clId="{4A7FFDE5-2A09-1241-A626-C3D712146390}" dt="2021-10-14T21:50:15.831" v="54048"/>
          <ac:spMkLst>
            <pc:docMk/>
            <pc:sldMk cId="708384837" sldId="266"/>
            <ac:spMk id="592" creationId="{DB7EA86B-AA75-734F-BECB-6BAFC6AE0C4C}"/>
          </ac:spMkLst>
        </pc:spChg>
        <pc:spChg chg="mod">
          <ac:chgData name="Chen Zhaodong" userId="214136a54c8fdbad" providerId="LiveId" clId="{4A7FFDE5-2A09-1241-A626-C3D712146390}" dt="2021-10-14T21:50:15.831" v="54048"/>
          <ac:spMkLst>
            <pc:docMk/>
            <pc:sldMk cId="708384837" sldId="266"/>
            <ac:spMk id="593" creationId="{53CE47BC-2681-C84B-B9A4-4F10CAE606C8}"/>
          </ac:spMkLst>
        </pc:spChg>
        <pc:spChg chg="mod">
          <ac:chgData name="Chen Zhaodong" userId="214136a54c8fdbad" providerId="LiveId" clId="{4A7FFDE5-2A09-1241-A626-C3D712146390}" dt="2021-10-14T21:50:15.831" v="54048"/>
          <ac:spMkLst>
            <pc:docMk/>
            <pc:sldMk cId="708384837" sldId="266"/>
            <ac:spMk id="594" creationId="{CBE42F69-B4CA-3F4E-AC04-E4573192C15D}"/>
          </ac:spMkLst>
        </pc:spChg>
        <pc:spChg chg="mod">
          <ac:chgData name="Chen Zhaodong" userId="214136a54c8fdbad" providerId="LiveId" clId="{4A7FFDE5-2A09-1241-A626-C3D712146390}" dt="2021-10-14T21:50:15.831" v="54048"/>
          <ac:spMkLst>
            <pc:docMk/>
            <pc:sldMk cId="708384837" sldId="266"/>
            <ac:spMk id="595" creationId="{5DAC1878-BD38-F34D-9257-08450A0125CF}"/>
          </ac:spMkLst>
        </pc:spChg>
        <pc:spChg chg="mod">
          <ac:chgData name="Chen Zhaodong" userId="214136a54c8fdbad" providerId="LiveId" clId="{4A7FFDE5-2A09-1241-A626-C3D712146390}" dt="2021-10-14T21:50:15.831" v="54048"/>
          <ac:spMkLst>
            <pc:docMk/>
            <pc:sldMk cId="708384837" sldId="266"/>
            <ac:spMk id="597" creationId="{764EBB2A-878E-2943-B088-106427D20757}"/>
          </ac:spMkLst>
        </pc:spChg>
        <pc:spChg chg="mod">
          <ac:chgData name="Chen Zhaodong" userId="214136a54c8fdbad" providerId="LiveId" clId="{4A7FFDE5-2A09-1241-A626-C3D712146390}" dt="2021-10-14T21:50:15.831" v="54048"/>
          <ac:spMkLst>
            <pc:docMk/>
            <pc:sldMk cId="708384837" sldId="266"/>
            <ac:spMk id="598" creationId="{1039AC40-8E52-B74F-82D3-5C4439A426EA}"/>
          </ac:spMkLst>
        </pc:spChg>
        <pc:spChg chg="mod">
          <ac:chgData name="Chen Zhaodong" userId="214136a54c8fdbad" providerId="LiveId" clId="{4A7FFDE5-2A09-1241-A626-C3D712146390}" dt="2021-10-14T21:50:15.831" v="54048"/>
          <ac:spMkLst>
            <pc:docMk/>
            <pc:sldMk cId="708384837" sldId="266"/>
            <ac:spMk id="599" creationId="{62C07DDF-C017-174B-B6BD-3BAFFF1E40A5}"/>
          </ac:spMkLst>
        </pc:spChg>
        <pc:spChg chg="mod">
          <ac:chgData name="Chen Zhaodong" userId="214136a54c8fdbad" providerId="LiveId" clId="{4A7FFDE5-2A09-1241-A626-C3D712146390}" dt="2021-10-14T21:50:15.831" v="54048"/>
          <ac:spMkLst>
            <pc:docMk/>
            <pc:sldMk cId="708384837" sldId="266"/>
            <ac:spMk id="600" creationId="{097D1C61-E668-9F49-A673-A4E6CFB9DCC6}"/>
          </ac:spMkLst>
        </pc:spChg>
        <pc:spChg chg="mod">
          <ac:chgData name="Chen Zhaodong" userId="214136a54c8fdbad" providerId="LiveId" clId="{4A7FFDE5-2A09-1241-A626-C3D712146390}" dt="2021-10-14T21:50:15.831" v="54048"/>
          <ac:spMkLst>
            <pc:docMk/>
            <pc:sldMk cId="708384837" sldId="266"/>
            <ac:spMk id="601" creationId="{945F3F03-FCAB-8A44-A818-08E195306724}"/>
          </ac:spMkLst>
        </pc:spChg>
        <pc:spChg chg="mod">
          <ac:chgData name="Chen Zhaodong" userId="214136a54c8fdbad" providerId="LiveId" clId="{4A7FFDE5-2A09-1241-A626-C3D712146390}" dt="2021-10-14T21:50:15.831" v="54048"/>
          <ac:spMkLst>
            <pc:docMk/>
            <pc:sldMk cId="708384837" sldId="266"/>
            <ac:spMk id="602" creationId="{47B65C08-A384-2343-BE31-835106549A52}"/>
          </ac:spMkLst>
        </pc:spChg>
        <pc:spChg chg="mod">
          <ac:chgData name="Chen Zhaodong" userId="214136a54c8fdbad" providerId="LiveId" clId="{4A7FFDE5-2A09-1241-A626-C3D712146390}" dt="2021-10-14T21:50:15.831" v="54048"/>
          <ac:spMkLst>
            <pc:docMk/>
            <pc:sldMk cId="708384837" sldId="266"/>
            <ac:spMk id="603" creationId="{78804000-1478-4740-A7C3-3DD61E6C8BF9}"/>
          </ac:spMkLst>
        </pc:spChg>
        <pc:spChg chg="mod">
          <ac:chgData name="Chen Zhaodong" userId="214136a54c8fdbad" providerId="LiveId" clId="{4A7FFDE5-2A09-1241-A626-C3D712146390}" dt="2021-10-14T21:50:15.831" v="54048"/>
          <ac:spMkLst>
            <pc:docMk/>
            <pc:sldMk cId="708384837" sldId="266"/>
            <ac:spMk id="604" creationId="{2BE8A41B-C3AF-EB4E-9795-427E211AACA8}"/>
          </ac:spMkLst>
        </pc:spChg>
        <pc:spChg chg="mod">
          <ac:chgData name="Chen Zhaodong" userId="214136a54c8fdbad" providerId="LiveId" clId="{4A7FFDE5-2A09-1241-A626-C3D712146390}" dt="2021-10-14T21:50:15.831" v="54048"/>
          <ac:spMkLst>
            <pc:docMk/>
            <pc:sldMk cId="708384837" sldId="266"/>
            <ac:spMk id="605" creationId="{7650EE17-AC74-CA4D-A763-18996EA8880C}"/>
          </ac:spMkLst>
        </pc:spChg>
        <pc:spChg chg="mod">
          <ac:chgData name="Chen Zhaodong" userId="214136a54c8fdbad" providerId="LiveId" clId="{4A7FFDE5-2A09-1241-A626-C3D712146390}" dt="2021-10-14T21:50:15.831" v="54048"/>
          <ac:spMkLst>
            <pc:docMk/>
            <pc:sldMk cId="708384837" sldId="266"/>
            <ac:spMk id="606" creationId="{1C3BD0B1-A665-C047-9F2C-C39E41D42289}"/>
          </ac:spMkLst>
        </pc:spChg>
        <pc:spChg chg="mod">
          <ac:chgData name="Chen Zhaodong" userId="214136a54c8fdbad" providerId="LiveId" clId="{4A7FFDE5-2A09-1241-A626-C3D712146390}" dt="2021-10-14T21:50:15.831" v="54048"/>
          <ac:spMkLst>
            <pc:docMk/>
            <pc:sldMk cId="708384837" sldId="266"/>
            <ac:spMk id="607" creationId="{0100BEC0-043A-EE48-95E6-10DB4890F5C7}"/>
          </ac:spMkLst>
        </pc:spChg>
        <pc:spChg chg="mod">
          <ac:chgData name="Chen Zhaodong" userId="214136a54c8fdbad" providerId="LiveId" clId="{4A7FFDE5-2A09-1241-A626-C3D712146390}" dt="2021-10-14T21:50:15.831" v="54048"/>
          <ac:spMkLst>
            <pc:docMk/>
            <pc:sldMk cId="708384837" sldId="266"/>
            <ac:spMk id="608" creationId="{C3D65827-AA7E-8D46-86EA-E077FA26C12B}"/>
          </ac:spMkLst>
        </pc:spChg>
        <pc:spChg chg="mod">
          <ac:chgData name="Chen Zhaodong" userId="214136a54c8fdbad" providerId="LiveId" clId="{4A7FFDE5-2A09-1241-A626-C3D712146390}" dt="2021-10-14T21:50:15.831" v="54048"/>
          <ac:spMkLst>
            <pc:docMk/>
            <pc:sldMk cId="708384837" sldId="266"/>
            <ac:spMk id="609" creationId="{32FBC18C-B6AE-9643-ACFA-C938C9AE8898}"/>
          </ac:spMkLst>
        </pc:spChg>
        <pc:spChg chg="mod">
          <ac:chgData name="Chen Zhaodong" userId="214136a54c8fdbad" providerId="LiveId" clId="{4A7FFDE5-2A09-1241-A626-C3D712146390}" dt="2021-10-14T21:50:15.831" v="54048"/>
          <ac:spMkLst>
            <pc:docMk/>
            <pc:sldMk cId="708384837" sldId="266"/>
            <ac:spMk id="610" creationId="{2B782D34-4C69-D34C-87E7-F6E7B3D2ABC4}"/>
          </ac:spMkLst>
        </pc:spChg>
        <pc:spChg chg="mod">
          <ac:chgData name="Chen Zhaodong" userId="214136a54c8fdbad" providerId="LiveId" clId="{4A7FFDE5-2A09-1241-A626-C3D712146390}" dt="2021-10-14T21:50:15.831" v="54048"/>
          <ac:spMkLst>
            <pc:docMk/>
            <pc:sldMk cId="708384837" sldId="266"/>
            <ac:spMk id="611" creationId="{78A909B8-375C-724A-A3CC-09AB4FCEBF00}"/>
          </ac:spMkLst>
        </pc:spChg>
        <pc:spChg chg="mod">
          <ac:chgData name="Chen Zhaodong" userId="214136a54c8fdbad" providerId="LiveId" clId="{4A7FFDE5-2A09-1241-A626-C3D712146390}" dt="2021-10-14T21:50:15.831" v="54048"/>
          <ac:spMkLst>
            <pc:docMk/>
            <pc:sldMk cId="708384837" sldId="266"/>
            <ac:spMk id="612" creationId="{4C6CF553-2D77-8648-92A3-98961F9F93CB}"/>
          </ac:spMkLst>
        </pc:spChg>
        <pc:spChg chg="mod">
          <ac:chgData name="Chen Zhaodong" userId="214136a54c8fdbad" providerId="LiveId" clId="{4A7FFDE5-2A09-1241-A626-C3D712146390}" dt="2021-10-14T21:50:15.831" v="54048"/>
          <ac:spMkLst>
            <pc:docMk/>
            <pc:sldMk cId="708384837" sldId="266"/>
            <ac:spMk id="613" creationId="{EBFD19FA-6EDB-5B48-9E7A-4C10AC0484D7}"/>
          </ac:spMkLst>
        </pc:spChg>
        <pc:spChg chg="mod">
          <ac:chgData name="Chen Zhaodong" userId="214136a54c8fdbad" providerId="LiveId" clId="{4A7FFDE5-2A09-1241-A626-C3D712146390}" dt="2021-10-14T21:50:15.831" v="54048"/>
          <ac:spMkLst>
            <pc:docMk/>
            <pc:sldMk cId="708384837" sldId="266"/>
            <ac:spMk id="614" creationId="{EFFAD485-1337-F64F-860F-802D4308B1EB}"/>
          </ac:spMkLst>
        </pc:spChg>
        <pc:spChg chg="mod">
          <ac:chgData name="Chen Zhaodong" userId="214136a54c8fdbad" providerId="LiveId" clId="{4A7FFDE5-2A09-1241-A626-C3D712146390}" dt="2021-10-14T21:50:15.831" v="54048"/>
          <ac:spMkLst>
            <pc:docMk/>
            <pc:sldMk cId="708384837" sldId="266"/>
            <ac:spMk id="615" creationId="{F56B934C-79DE-E348-9014-D01F3E12DF1C}"/>
          </ac:spMkLst>
        </pc:spChg>
        <pc:spChg chg="mod">
          <ac:chgData name="Chen Zhaodong" userId="214136a54c8fdbad" providerId="LiveId" clId="{4A7FFDE5-2A09-1241-A626-C3D712146390}" dt="2021-10-14T21:50:15.831" v="54048"/>
          <ac:spMkLst>
            <pc:docMk/>
            <pc:sldMk cId="708384837" sldId="266"/>
            <ac:spMk id="616" creationId="{4B993166-8CE6-1C45-8FA7-E548C0D06CD4}"/>
          </ac:spMkLst>
        </pc:spChg>
        <pc:spChg chg="mod">
          <ac:chgData name="Chen Zhaodong" userId="214136a54c8fdbad" providerId="LiveId" clId="{4A7FFDE5-2A09-1241-A626-C3D712146390}" dt="2021-10-14T21:50:15.831" v="54048"/>
          <ac:spMkLst>
            <pc:docMk/>
            <pc:sldMk cId="708384837" sldId="266"/>
            <ac:spMk id="617" creationId="{81038C57-EF88-5949-A2F2-E2C61D439998}"/>
          </ac:spMkLst>
        </pc:spChg>
        <pc:spChg chg="mod">
          <ac:chgData name="Chen Zhaodong" userId="214136a54c8fdbad" providerId="LiveId" clId="{4A7FFDE5-2A09-1241-A626-C3D712146390}" dt="2021-10-14T21:50:15.831" v="54048"/>
          <ac:spMkLst>
            <pc:docMk/>
            <pc:sldMk cId="708384837" sldId="266"/>
            <ac:spMk id="618" creationId="{95DD75E9-5D3B-614A-AF85-0FDF2C12B30C}"/>
          </ac:spMkLst>
        </pc:spChg>
        <pc:spChg chg="mod">
          <ac:chgData name="Chen Zhaodong" userId="214136a54c8fdbad" providerId="LiveId" clId="{4A7FFDE5-2A09-1241-A626-C3D712146390}" dt="2021-10-14T21:50:15.831" v="54048"/>
          <ac:spMkLst>
            <pc:docMk/>
            <pc:sldMk cId="708384837" sldId="266"/>
            <ac:spMk id="619" creationId="{480594AE-0A06-2446-B76B-75B59FCB4328}"/>
          </ac:spMkLst>
        </pc:spChg>
        <pc:spChg chg="mod">
          <ac:chgData name="Chen Zhaodong" userId="214136a54c8fdbad" providerId="LiveId" clId="{4A7FFDE5-2A09-1241-A626-C3D712146390}" dt="2021-10-14T21:50:15.831" v="54048"/>
          <ac:spMkLst>
            <pc:docMk/>
            <pc:sldMk cId="708384837" sldId="266"/>
            <ac:spMk id="620" creationId="{43C86D5B-6B54-C249-A5D0-634C7921F4D2}"/>
          </ac:spMkLst>
        </pc:spChg>
        <pc:spChg chg="mod">
          <ac:chgData name="Chen Zhaodong" userId="214136a54c8fdbad" providerId="LiveId" clId="{4A7FFDE5-2A09-1241-A626-C3D712146390}" dt="2021-10-14T21:50:15.831" v="54048"/>
          <ac:spMkLst>
            <pc:docMk/>
            <pc:sldMk cId="708384837" sldId="266"/>
            <ac:spMk id="621" creationId="{130A5963-992D-E941-8B37-B84C5446E990}"/>
          </ac:spMkLst>
        </pc:spChg>
        <pc:spChg chg="mod">
          <ac:chgData name="Chen Zhaodong" userId="214136a54c8fdbad" providerId="LiveId" clId="{4A7FFDE5-2A09-1241-A626-C3D712146390}" dt="2021-10-14T21:50:15.831" v="54048"/>
          <ac:spMkLst>
            <pc:docMk/>
            <pc:sldMk cId="708384837" sldId="266"/>
            <ac:spMk id="622" creationId="{E708E022-F73F-3644-8AE3-9ABAE4A925C4}"/>
          </ac:spMkLst>
        </pc:spChg>
        <pc:spChg chg="mod">
          <ac:chgData name="Chen Zhaodong" userId="214136a54c8fdbad" providerId="LiveId" clId="{4A7FFDE5-2A09-1241-A626-C3D712146390}" dt="2021-10-14T21:50:15.831" v="54048"/>
          <ac:spMkLst>
            <pc:docMk/>
            <pc:sldMk cId="708384837" sldId="266"/>
            <ac:spMk id="623" creationId="{9E4852FA-3779-2E41-BB72-908A3C96B548}"/>
          </ac:spMkLst>
        </pc:spChg>
        <pc:spChg chg="mod">
          <ac:chgData name="Chen Zhaodong" userId="214136a54c8fdbad" providerId="LiveId" clId="{4A7FFDE5-2A09-1241-A626-C3D712146390}" dt="2021-10-14T21:50:15.831" v="54048"/>
          <ac:spMkLst>
            <pc:docMk/>
            <pc:sldMk cId="708384837" sldId="266"/>
            <ac:spMk id="624" creationId="{BC78A7D0-AD74-794F-B59A-E08D08ED354C}"/>
          </ac:spMkLst>
        </pc:spChg>
        <pc:spChg chg="mod">
          <ac:chgData name="Chen Zhaodong" userId="214136a54c8fdbad" providerId="LiveId" clId="{4A7FFDE5-2A09-1241-A626-C3D712146390}" dt="2021-10-14T21:50:15.831" v="54048"/>
          <ac:spMkLst>
            <pc:docMk/>
            <pc:sldMk cId="708384837" sldId="266"/>
            <ac:spMk id="625" creationId="{ED6D0E31-F687-3641-BB50-8EC588B87704}"/>
          </ac:spMkLst>
        </pc:spChg>
        <pc:spChg chg="mod">
          <ac:chgData name="Chen Zhaodong" userId="214136a54c8fdbad" providerId="LiveId" clId="{4A7FFDE5-2A09-1241-A626-C3D712146390}" dt="2021-10-14T21:50:15.831" v="54048"/>
          <ac:spMkLst>
            <pc:docMk/>
            <pc:sldMk cId="708384837" sldId="266"/>
            <ac:spMk id="626" creationId="{F6200741-6A24-2541-8A1B-27F2489198B4}"/>
          </ac:spMkLst>
        </pc:spChg>
        <pc:spChg chg="mod">
          <ac:chgData name="Chen Zhaodong" userId="214136a54c8fdbad" providerId="LiveId" clId="{4A7FFDE5-2A09-1241-A626-C3D712146390}" dt="2021-10-14T21:50:15.831" v="54048"/>
          <ac:spMkLst>
            <pc:docMk/>
            <pc:sldMk cId="708384837" sldId="266"/>
            <ac:spMk id="627" creationId="{E6FFB6F4-83DF-3B41-A328-33AA1F9E8553}"/>
          </ac:spMkLst>
        </pc:spChg>
        <pc:spChg chg="mod">
          <ac:chgData name="Chen Zhaodong" userId="214136a54c8fdbad" providerId="LiveId" clId="{4A7FFDE5-2A09-1241-A626-C3D712146390}" dt="2021-10-14T21:50:15.831" v="54048"/>
          <ac:spMkLst>
            <pc:docMk/>
            <pc:sldMk cId="708384837" sldId="266"/>
            <ac:spMk id="628" creationId="{8BB74719-B328-7C4F-AF75-540CDFB21856}"/>
          </ac:spMkLst>
        </pc:spChg>
        <pc:spChg chg="mod">
          <ac:chgData name="Chen Zhaodong" userId="214136a54c8fdbad" providerId="LiveId" clId="{4A7FFDE5-2A09-1241-A626-C3D712146390}" dt="2021-10-14T21:50:15.831" v="54048"/>
          <ac:spMkLst>
            <pc:docMk/>
            <pc:sldMk cId="708384837" sldId="266"/>
            <ac:spMk id="629" creationId="{060F2BD6-F9F7-794C-AA4E-9DE22D0F26D4}"/>
          </ac:spMkLst>
        </pc:spChg>
        <pc:spChg chg="mod">
          <ac:chgData name="Chen Zhaodong" userId="214136a54c8fdbad" providerId="LiveId" clId="{4A7FFDE5-2A09-1241-A626-C3D712146390}" dt="2021-10-14T21:50:15.831" v="54048"/>
          <ac:spMkLst>
            <pc:docMk/>
            <pc:sldMk cId="708384837" sldId="266"/>
            <ac:spMk id="630" creationId="{883FFDCB-FFED-7440-8D29-C37C3DBFD838}"/>
          </ac:spMkLst>
        </pc:spChg>
        <pc:spChg chg="mod">
          <ac:chgData name="Chen Zhaodong" userId="214136a54c8fdbad" providerId="LiveId" clId="{4A7FFDE5-2A09-1241-A626-C3D712146390}" dt="2021-10-14T21:50:15.831" v="54048"/>
          <ac:spMkLst>
            <pc:docMk/>
            <pc:sldMk cId="708384837" sldId="266"/>
            <ac:spMk id="631" creationId="{069E415D-B25D-684E-AD67-B7A379E92369}"/>
          </ac:spMkLst>
        </pc:spChg>
        <pc:spChg chg="mod">
          <ac:chgData name="Chen Zhaodong" userId="214136a54c8fdbad" providerId="LiveId" clId="{4A7FFDE5-2A09-1241-A626-C3D712146390}" dt="2021-10-14T21:50:15.831" v="54048"/>
          <ac:spMkLst>
            <pc:docMk/>
            <pc:sldMk cId="708384837" sldId="266"/>
            <ac:spMk id="632" creationId="{3CDC696F-8083-7B47-8739-611369DCB3BD}"/>
          </ac:spMkLst>
        </pc:spChg>
        <pc:spChg chg="mod">
          <ac:chgData name="Chen Zhaodong" userId="214136a54c8fdbad" providerId="LiveId" clId="{4A7FFDE5-2A09-1241-A626-C3D712146390}" dt="2021-10-14T21:50:15.831" v="54048"/>
          <ac:spMkLst>
            <pc:docMk/>
            <pc:sldMk cId="708384837" sldId="266"/>
            <ac:spMk id="633" creationId="{9D2BC42D-E4EF-CF4C-8825-2D959DD2623F}"/>
          </ac:spMkLst>
        </pc:spChg>
        <pc:spChg chg="mod">
          <ac:chgData name="Chen Zhaodong" userId="214136a54c8fdbad" providerId="LiveId" clId="{4A7FFDE5-2A09-1241-A626-C3D712146390}" dt="2021-10-14T21:50:15.831" v="54048"/>
          <ac:spMkLst>
            <pc:docMk/>
            <pc:sldMk cId="708384837" sldId="266"/>
            <ac:spMk id="634" creationId="{3DF5E87E-D24D-1F42-A506-3D94B483FD42}"/>
          </ac:spMkLst>
        </pc:spChg>
        <pc:spChg chg="mod">
          <ac:chgData name="Chen Zhaodong" userId="214136a54c8fdbad" providerId="LiveId" clId="{4A7FFDE5-2A09-1241-A626-C3D712146390}" dt="2021-10-14T21:50:15.831" v="54048"/>
          <ac:spMkLst>
            <pc:docMk/>
            <pc:sldMk cId="708384837" sldId="266"/>
            <ac:spMk id="645" creationId="{FB2C4B15-DA68-1E45-B60A-E7F38B412C4D}"/>
          </ac:spMkLst>
        </pc:spChg>
        <pc:spChg chg="mod">
          <ac:chgData name="Chen Zhaodong" userId="214136a54c8fdbad" providerId="LiveId" clId="{4A7FFDE5-2A09-1241-A626-C3D712146390}" dt="2021-10-14T21:50:15.831" v="54048"/>
          <ac:spMkLst>
            <pc:docMk/>
            <pc:sldMk cId="708384837" sldId="266"/>
            <ac:spMk id="646" creationId="{826B2552-69F2-174F-A439-D1423FFFBC43}"/>
          </ac:spMkLst>
        </pc:spChg>
        <pc:spChg chg="mod">
          <ac:chgData name="Chen Zhaodong" userId="214136a54c8fdbad" providerId="LiveId" clId="{4A7FFDE5-2A09-1241-A626-C3D712146390}" dt="2021-10-14T21:50:15.831" v="54048"/>
          <ac:spMkLst>
            <pc:docMk/>
            <pc:sldMk cId="708384837" sldId="266"/>
            <ac:spMk id="647" creationId="{B9E22472-EC89-C74A-8457-83678859EB12}"/>
          </ac:spMkLst>
        </pc:spChg>
        <pc:spChg chg="mod">
          <ac:chgData name="Chen Zhaodong" userId="214136a54c8fdbad" providerId="LiveId" clId="{4A7FFDE5-2A09-1241-A626-C3D712146390}" dt="2021-10-14T21:50:15.831" v="54048"/>
          <ac:spMkLst>
            <pc:docMk/>
            <pc:sldMk cId="708384837" sldId="266"/>
            <ac:spMk id="648" creationId="{22021BD1-060D-804A-9E70-055659CE3CCA}"/>
          </ac:spMkLst>
        </pc:spChg>
        <pc:spChg chg="mod">
          <ac:chgData name="Chen Zhaodong" userId="214136a54c8fdbad" providerId="LiveId" clId="{4A7FFDE5-2A09-1241-A626-C3D712146390}" dt="2021-10-14T21:50:15.831" v="54048"/>
          <ac:spMkLst>
            <pc:docMk/>
            <pc:sldMk cId="708384837" sldId="266"/>
            <ac:spMk id="649" creationId="{332EAE93-E90C-C447-B2DC-7734B3AA0BE7}"/>
          </ac:spMkLst>
        </pc:spChg>
        <pc:spChg chg="mod">
          <ac:chgData name="Chen Zhaodong" userId="214136a54c8fdbad" providerId="LiveId" clId="{4A7FFDE5-2A09-1241-A626-C3D712146390}" dt="2021-10-14T21:50:15.831" v="54048"/>
          <ac:spMkLst>
            <pc:docMk/>
            <pc:sldMk cId="708384837" sldId="266"/>
            <ac:spMk id="650" creationId="{17E3643E-98B6-304C-97D2-85275FE61219}"/>
          </ac:spMkLst>
        </pc:spChg>
        <pc:spChg chg="mod">
          <ac:chgData name="Chen Zhaodong" userId="214136a54c8fdbad" providerId="LiveId" clId="{4A7FFDE5-2A09-1241-A626-C3D712146390}" dt="2021-10-14T21:50:15.831" v="54048"/>
          <ac:spMkLst>
            <pc:docMk/>
            <pc:sldMk cId="708384837" sldId="266"/>
            <ac:spMk id="651" creationId="{2D1DB7A4-1A60-1540-9E28-E4050EF9EAE7}"/>
          </ac:spMkLst>
        </pc:spChg>
        <pc:spChg chg="mod">
          <ac:chgData name="Chen Zhaodong" userId="214136a54c8fdbad" providerId="LiveId" clId="{4A7FFDE5-2A09-1241-A626-C3D712146390}" dt="2021-10-14T21:50:15.831" v="54048"/>
          <ac:spMkLst>
            <pc:docMk/>
            <pc:sldMk cId="708384837" sldId="266"/>
            <ac:spMk id="652" creationId="{A5FA8CAA-750C-DD4C-A96D-06D10AEC55B9}"/>
          </ac:spMkLst>
        </pc:spChg>
        <pc:spChg chg="mod">
          <ac:chgData name="Chen Zhaodong" userId="214136a54c8fdbad" providerId="LiveId" clId="{4A7FFDE5-2A09-1241-A626-C3D712146390}" dt="2021-10-14T21:50:15.831" v="54048"/>
          <ac:spMkLst>
            <pc:docMk/>
            <pc:sldMk cId="708384837" sldId="266"/>
            <ac:spMk id="653" creationId="{209831C4-572A-C34A-93DF-42033D0D340B}"/>
          </ac:spMkLst>
        </pc:spChg>
        <pc:spChg chg="mod">
          <ac:chgData name="Chen Zhaodong" userId="214136a54c8fdbad" providerId="LiveId" clId="{4A7FFDE5-2A09-1241-A626-C3D712146390}" dt="2021-10-14T21:50:15.831" v="54048"/>
          <ac:spMkLst>
            <pc:docMk/>
            <pc:sldMk cId="708384837" sldId="266"/>
            <ac:spMk id="654" creationId="{C94E220F-0957-F84D-8D8F-9BE465C954F3}"/>
          </ac:spMkLst>
        </pc:spChg>
        <pc:spChg chg="mod">
          <ac:chgData name="Chen Zhaodong" userId="214136a54c8fdbad" providerId="LiveId" clId="{4A7FFDE5-2A09-1241-A626-C3D712146390}" dt="2021-10-14T21:50:15.831" v="54048"/>
          <ac:spMkLst>
            <pc:docMk/>
            <pc:sldMk cId="708384837" sldId="266"/>
            <ac:spMk id="655" creationId="{9E1BD12A-251B-614C-AF96-8D2046CD41F8}"/>
          </ac:spMkLst>
        </pc:spChg>
        <pc:spChg chg="mod">
          <ac:chgData name="Chen Zhaodong" userId="214136a54c8fdbad" providerId="LiveId" clId="{4A7FFDE5-2A09-1241-A626-C3D712146390}" dt="2021-10-14T21:50:15.831" v="54048"/>
          <ac:spMkLst>
            <pc:docMk/>
            <pc:sldMk cId="708384837" sldId="266"/>
            <ac:spMk id="656" creationId="{8C4079D1-730E-5D4F-A06D-A341A4CA0119}"/>
          </ac:spMkLst>
        </pc:spChg>
        <pc:spChg chg="mod">
          <ac:chgData name="Chen Zhaodong" userId="214136a54c8fdbad" providerId="LiveId" clId="{4A7FFDE5-2A09-1241-A626-C3D712146390}" dt="2021-10-14T21:50:15.831" v="54048"/>
          <ac:spMkLst>
            <pc:docMk/>
            <pc:sldMk cId="708384837" sldId="266"/>
            <ac:spMk id="657" creationId="{6D86B81F-AF31-6141-BD35-C57AA87151F3}"/>
          </ac:spMkLst>
        </pc:spChg>
        <pc:spChg chg="mod">
          <ac:chgData name="Chen Zhaodong" userId="214136a54c8fdbad" providerId="LiveId" clId="{4A7FFDE5-2A09-1241-A626-C3D712146390}" dt="2021-10-14T21:50:15.831" v="54048"/>
          <ac:spMkLst>
            <pc:docMk/>
            <pc:sldMk cId="708384837" sldId="266"/>
            <ac:spMk id="658" creationId="{85B9AE6C-62A4-704B-87DD-B77657557748}"/>
          </ac:spMkLst>
        </pc:spChg>
        <pc:spChg chg="mod">
          <ac:chgData name="Chen Zhaodong" userId="214136a54c8fdbad" providerId="LiveId" clId="{4A7FFDE5-2A09-1241-A626-C3D712146390}" dt="2021-10-14T21:50:15.831" v="54048"/>
          <ac:spMkLst>
            <pc:docMk/>
            <pc:sldMk cId="708384837" sldId="266"/>
            <ac:spMk id="659" creationId="{0AAA424D-A5BD-474C-A937-9CADC21AC20C}"/>
          </ac:spMkLst>
        </pc:spChg>
        <pc:spChg chg="mod">
          <ac:chgData name="Chen Zhaodong" userId="214136a54c8fdbad" providerId="LiveId" clId="{4A7FFDE5-2A09-1241-A626-C3D712146390}" dt="2021-10-14T21:50:15.831" v="54048"/>
          <ac:spMkLst>
            <pc:docMk/>
            <pc:sldMk cId="708384837" sldId="266"/>
            <ac:spMk id="660" creationId="{436D560C-0CD6-4A4B-83B8-08D2BFDE909E}"/>
          </ac:spMkLst>
        </pc:spChg>
        <pc:spChg chg="mod">
          <ac:chgData name="Chen Zhaodong" userId="214136a54c8fdbad" providerId="LiveId" clId="{4A7FFDE5-2A09-1241-A626-C3D712146390}" dt="2021-10-14T21:50:15.831" v="54048"/>
          <ac:spMkLst>
            <pc:docMk/>
            <pc:sldMk cId="708384837" sldId="266"/>
            <ac:spMk id="661" creationId="{D14E8EC3-A90F-6043-A3C7-CD906304E2AB}"/>
          </ac:spMkLst>
        </pc:spChg>
        <pc:spChg chg="mod">
          <ac:chgData name="Chen Zhaodong" userId="214136a54c8fdbad" providerId="LiveId" clId="{4A7FFDE5-2A09-1241-A626-C3D712146390}" dt="2021-10-14T21:50:15.831" v="54048"/>
          <ac:spMkLst>
            <pc:docMk/>
            <pc:sldMk cId="708384837" sldId="266"/>
            <ac:spMk id="662" creationId="{7B18F6D1-4398-E148-95A4-ED84C388CF61}"/>
          </ac:spMkLst>
        </pc:spChg>
        <pc:spChg chg="mod">
          <ac:chgData name="Chen Zhaodong" userId="214136a54c8fdbad" providerId="LiveId" clId="{4A7FFDE5-2A09-1241-A626-C3D712146390}" dt="2021-10-14T21:50:15.831" v="54048"/>
          <ac:spMkLst>
            <pc:docMk/>
            <pc:sldMk cId="708384837" sldId="266"/>
            <ac:spMk id="663" creationId="{69C07302-EFE0-9D46-98C3-607DE0D527D7}"/>
          </ac:spMkLst>
        </pc:spChg>
        <pc:spChg chg="mod">
          <ac:chgData name="Chen Zhaodong" userId="214136a54c8fdbad" providerId="LiveId" clId="{4A7FFDE5-2A09-1241-A626-C3D712146390}" dt="2021-10-14T21:50:15.831" v="54048"/>
          <ac:spMkLst>
            <pc:docMk/>
            <pc:sldMk cId="708384837" sldId="266"/>
            <ac:spMk id="664" creationId="{103D5656-5B3A-A740-B6D0-908204DF3B08}"/>
          </ac:spMkLst>
        </pc:spChg>
        <pc:spChg chg="mod">
          <ac:chgData name="Chen Zhaodong" userId="214136a54c8fdbad" providerId="LiveId" clId="{4A7FFDE5-2A09-1241-A626-C3D712146390}" dt="2021-10-14T21:50:15.831" v="54048"/>
          <ac:spMkLst>
            <pc:docMk/>
            <pc:sldMk cId="708384837" sldId="266"/>
            <ac:spMk id="665" creationId="{E20779AE-83EB-F84B-A592-C706F5B30EC0}"/>
          </ac:spMkLst>
        </pc:spChg>
        <pc:spChg chg="mod">
          <ac:chgData name="Chen Zhaodong" userId="214136a54c8fdbad" providerId="LiveId" clId="{4A7FFDE5-2A09-1241-A626-C3D712146390}" dt="2021-10-14T21:50:15.831" v="54048"/>
          <ac:spMkLst>
            <pc:docMk/>
            <pc:sldMk cId="708384837" sldId="266"/>
            <ac:spMk id="666" creationId="{4D94C82E-A5C4-4E40-9EE9-063E33B3002C}"/>
          </ac:spMkLst>
        </pc:spChg>
        <pc:spChg chg="mod">
          <ac:chgData name="Chen Zhaodong" userId="214136a54c8fdbad" providerId="LiveId" clId="{4A7FFDE5-2A09-1241-A626-C3D712146390}" dt="2021-10-14T21:50:15.831" v="54048"/>
          <ac:spMkLst>
            <pc:docMk/>
            <pc:sldMk cId="708384837" sldId="266"/>
            <ac:spMk id="667" creationId="{F8C47939-621D-4940-A491-69661C9A58AF}"/>
          </ac:spMkLst>
        </pc:spChg>
        <pc:spChg chg="mod">
          <ac:chgData name="Chen Zhaodong" userId="214136a54c8fdbad" providerId="LiveId" clId="{4A7FFDE5-2A09-1241-A626-C3D712146390}" dt="2021-10-14T21:50:15.831" v="54048"/>
          <ac:spMkLst>
            <pc:docMk/>
            <pc:sldMk cId="708384837" sldId="266"/>
            <ac:spMk id="668" creationId="{AB1C2ABE-72F4-B447-A07F-B7DA4F01A70F}"/>
          </ac:spMkLst>
        </pc:spChg>
        <pc:spChg chg="mod">
          <ac:chgData name="Chen Zhaodong" userId="214136a54c8fdbad" providerId="LiveId" clId="{4A7FFDE5-2A09-1241-A626-C3D712146390}" dt="2021-10-14T21:50:15.831" v="54048"/>
          <ac:spMkLst>
            <pc:docMk/>
            <pc:sldMk cId="708384837" sldId="266"/>
            <ac:spMk id="669" creationId="{E2D8DBC8-7957-E640-B61C-E3AFBB3142AA}"/>
          </ac:spMkLst>
        </pc:spChg>
        <pc:spChg chg="mod">
          <ac:chgData name="Chen Zhaodong" userId="214136a54c8fdbad" providerId="LiveId" clId="{4A7FFDE5-2A09-1241-A626-C3D712146390}" dt="2021-10-14T21:50:15.831" v="54048"/>
          <ac:spMkLst>
            <pc:docMk/>
            <pc:sldMk cId="708384837" sldId="266"/>
            <ac:spMk id="670" creationId="{1622D83D-FC58-A045-B7D9-68102062E6B4}"/>
          </ac:spMkLst>
        </pc:spChg>
        <pc:spChg chg="mod">
          <ac:chgData name="Chen Zhaodong" userId="214136a54c8fdbad" providerId="LiveId" clId="{4A7FFDE5-2A09-1241-A626-C3D712146390}" dt="2021-10-14T21:50:15.831" v="54048"/>
          <ac:spMkLst>
            <pc:docMk/>
            <pc:sldMk cId="708384837" sldId="266"/>
            <ac:spMk id="671" creationId="{646160FF-1645-EB43-A9C4-C55ED5F930E7}"/>
          </ac:spMkLst>
        </pc:spChg>
        <pc:spChg chg="mod">
          <ac:chgData name="Chen Zhaodong" userId="214136a54c8fdbad" providerId="LiveId" clId="{4A7FFDE5-2A09-1241-A626-C3D712146390}" dt="2021-10-14T21:50:15.831" v="54048"/>
          <ac:spMkLst>
            <pc:docMk/>
            <pc:sldMk cId="708384837" sldId="266"/>
            <ac:spMk id="672" creationId="{C31DDC4D-C9EF-384B-8A21-B4C44FB92B87}"/>
          </ac:spMkLst>
        </pc:spChg>
        <pc:spChg chg="mod">
          <ac:chgData name="Chen Zhaodong" userId="214136a54c8fdbad" providerId="LiveId" clId="{4A7FFDE5-2A09-1241-A626-C3D712146390}" dt="2021-10-14T21:50:15.831" v="54048"/>
          <ac:spMkLst>
            <pc:docMk/>
            <pc:sldMk cId="708384837" sldId="266"/>
            <ac:spMk id="673" creationId="{0761A1C7-7404-BF43-ACDD-A7423048863E}"/>
          </ac:spMkLst>
        </pc:spChg>
        <pc:spChg chg="mod">
          <ac:chgData name="Chen Zhaodong" userId="214136a54c8fdbad" providerId="LiveId" clId="{4A7FFDE5-2A09-1241-A626-C3D712146390}" dt="2021-10-14T21:50:15.831" v="54048"/>
          <ac:spMkLst>
            <pc:docMk/>
            <pc:sldMk cId="708384837" sldId="266"/>
            <ac:spMk id="674" creationId="{7B0D4620-8EB4-A84D-80FB-F173B9D38A56}"/>
          </ac:spMkLst>
        </pc:spChg>
        <pc:spChg chg="mod">
          <ac:chgData name="Chen Zhaodong" userId="214136a54c8fdbad" providerId="LiveId" clId="{4A7FFDE5-2A09-1241-A626-C3D712146390}" dt="2021-10-14T21:50:15.831" v="54048"/>
          <ac:spMkLst>
            <pc:docMk/>
            <pc:sldMk cId="708384837" sldId="266"/>
            <ac:spMk id="675" creationId="{306BD81A-6F8D-214E-94C5-A854A0F5C4A6}"/>
          </ac:spMkLst>
        </pc:spChg>
        <pc:spChg chg="mod">
          <ac:chgData name="Chen Zhaodong" userId="214136a54c8fdbad" providerId="LiveId" clId="{4A7FFDE5-2A09-1241-A626-C3D712146390}" dt="2021-10-14T21:50:15.831" v="54048"/>
          <ac:spMkLst>
            <pc:docMk/>
            <pc:sldMk cId="708384837" sldId="266"/>
            <ac:spMk id="676" creationId="{930C02A1-C4BE-F54B-9B7E-30B5EE831946}"/>
          </ac:spMkLst>
        </pc:spChg>
        <pc:spChg chg="mod">
          <ac:chgData name="Chen Zhaodong" userId="214136a54c8fdbad" providerId="LiveId" clId="{4A7FFDE5-2A09-1241-A626-C3D712146390}" dt="2021-10-14T21:50:15.831" v="54048"/>
          <ac:spMkLst>
            <pc:docMk/>
            <pc:sldMk cId="708384837" sldId="266"/>
            <ac:spMk id="677" creationId="{EA0D7AF8-7946-6E4B-B73F-60FC0B77DCCF}"/>
          </ac:spMkLst>
        </pc:spChg>
        <pc:spChg chg="mod">
          <ac:chgData name="Chen Zhaodong" userId="214136a54c8fdbad" providerId="LiveId" clId="{4A7FFDE5-2A09-1241-A626-C3D712146390}" dt="2021-10-14T21:50:15.831" v="54048"/>
          <ac:spMkLst>
            <pc:docMk/>
            <pc:sldMk cId="708384837" sldId="266"/>
            <ac:spMk id="678" creationId="{5A0C4B0E-976F-4D4C-BE8D-7A1154071AB8}"/>
          </ac:spMkLst>
        </pc:spChg>
        <pc:spChg chg="mod">
          <ac:chgData name="Chen Zhaodong" userId="214136a54c8fdbad" providerId="LiveId" clId="{4A7FFDE5-2A09-1241-A626-C3D712146390}" dt="2021-10-14T21:50:15.831" v="54048"/>
          <ac:spMkLst>
            <pc:docMk/>
            <pc:sldMk cId="708384837" sldId="266"/>
            <ac:spMk id="679" creationId="{F9DAF833-AF58-F740-9007-308B22DFC799}"/>
          </ac:spMkLst>
        </pc:spChg>
        <pc:spChg chg="mod">
          <ac:chgData name="Chen Zhaodong" userId="214136a54c8fdbad" providerId="LiveId" clId="{4A7FFDE5-2A09-1241-A626-C3D712146390}" dt="2021-10-14T21:50:15.831" v="54048"/>
          <ac:spMkLst>
            <pc:docMk/>
            <pc:sldMk cId="708384837" sldId="266"/>
            <ac:spMk id="680" creationId="{82DEB38F-0157-754C-B1DE-6483AD01989A}"/>
          </ac:spMkLst>
        </pc:spChg>
        <pc:spChg chg="mod">
          <ac:chgData name="Chen Zhaodong" userId="214136a54c8fdbad" providerId="LiveId" clId="{4A7FFDE5-2A09-1241-A626-C3D712146390}" dt="2021-10-14T21:50:15.831" v="54048"/>
          <ac:spMkLst>
            <pc:docMk/>
            <pc:sldMk cId="708384837" sldId="266"/>
            <ac:spMk id="681" creationId="{1C942FFD-3753-484A-97E1-4492AC2931A9}"/>
          </ac:spMkLst>
        </pc:spChg>
        <pc:spChg chg="mod">
          <ac:chgData name="Chen Zhaodong" userId="214136a54c8fdbad" providerId="LiveId" clId="{4A7FFDE5-2A09-1241-A626-C3D712146390}" dt="2021-10-14T21:50:15.831" v="54048"/>
          <ac:spMkLst>
            <pc:docMk/>
            <pc:sldMk cId="708384837" sldId="266"/>
            <ac:spMk id="682" creationId="{D3A228DC-DC4F-F444-A92C-161D93F553A9}"/>
          </ac:spMkLst>
        </pc:spChg>
        <pc:spChg chg="mod">
          <ac:chgData name="Chen Zhaodong" userId="214136a54c8fdbad" providerId="LiveId" clId="{4A7FFDE5-2A09-1241-A626-C3D712146390}" dt="2021-10-14T21:50:15.831" v="54048"/>
          <ac:spMkLst>
            <pc:docMk/>
            <pc:sldMk cId="708384837" sldId="266"/>
            <ac:spMk id="683" creationId="{98049B7C-EBF7-0644-B65E-481AB58E3577}"/>
          </ac:spMkLst>
        </pc:spChg>
        <pc:spChg chg="mod">
          <ac:chgData name="Chen Zhaodong" userId="214136a54c8fdbad" providerId="LiveId" clId="{4A7FFDE5-2A09-1241-A626-C3D712146390}" dt="2021-10-14T21:50:15.831" v="54048"/>
          <ac:spMkLst>
            <pc:docMk/>
            <pc:sldMk cId="708384837" sldId="266"/>
            <ac:spMk id="684" creationId="{9FD300DE-C7A5-174A-90CF-05BD5B0F9352}"/>
          </ac:spMkLst>
        </pc:spChg>
        <pc:spChg chg="mod">
          <ac:chgData name="Chen Zhaodong" userId="214136a54c8fdbad" providerId="LiveId" clId="{4A7FFDE5-2A09-1241-A626-C3D712146390}" dt="2021-10-14T21:50:15.831" v="54048"/>
          <ac:spMkLst>
            <pc:docMk/>
            <pc:sldMk cId="708384837" sldId="266"/>
            <ac:spMk id="685" creationId="{3787514F-B519-E04B-91AD-EC8BB8E883F3}"/>
          </ac:spMkLst>
        </pc:spChg>
        <pc:spChg chg="mod">
          <ac:chgData name="Chen Zhaodong" userId="214136a54c8fdbad" providerId="LiveId" clId="{4A7FFDE5-2A09-1241-A626-C3D712146390}" dt="2021-10-14T21:50:15.831" v="54048"/>
          <ac:spMkLst>
            <pc:docMk/>
            <pc:sldMk cId="708384837" sldId="266"/>
            <ac:spMk id="686" creationId="{EFE882BB-E8E6-DE41-8570-77ED337D4384}"/>
          </ac:spMkLst>
        </pc:spChg>
        <pc:spChg chg="mod">
          <ac:chgData name="Chen Zhaodong" userId="214136a54c8fdbad" providerId="LiveId" clId="{4A7FFDE5-2A09-1241-A626-C3D712146390}" dt="2021-10-14T21:50:15.831" v="54048"/>
          <ac:spMkLst>
            <pc:docMk/>
            <pc:sldMk cId="708384837" sldId="266"/>
            <ac:spMk id="687" creationId="{65606BD7-CECF-3B41-AEDF-AAB208A9EE48}"/>
          </ac:spMkLst>
        </pc:spChg>
        <pc:spChg chg="mod">
          <ac:chgData name="Chen Zhaodong" userId="214136a54c8fdbad" providerId="LiveId" clId="{4A7FFDE5-2A09-1241-A626-C3D712146390}" dt="2021-10-14T21:50:15.831" v="54048"/>
          <ac:spMkLst>
            <pc:docMk/>
            <pc:sldMk cId="708384837" sldId="266"/>
            <ac:spMk id="688" creationId="{2A22F5CE-6F0C-C842-9C72-D24B02E27F8A}"/>
          </ac:spMkLst>
        </pc:spChg>
        <pc:spChg chg="mod">
          <ac:chgData name="Chen Zhaodong" userId="214136a54c8fdbad" providerId="LiveId" clId="{4A7FFDE5-2A09-1241-A626-C3D712146390}" dt="2021-10-14T21:50:15.831" v="54048"/>
          <ac:spMkLst>
            <pc:docMk/>
            <pc:sldMk cId="708384837" sldId="266"/>
            <ac:spMk id="689" creationId="{123B25C0-8D95-464E-BB65-9C0BDBB65693}"/>
          </ac:spMkLst>
        </pc:spChg>
        <pc:spChg chg="mod">
          <ac:chgData name="Chen Zhaodong" userId="214136a54c8fdbad" providerId="LiveId" clId="{4A7FFDE5-2A09-1241-A626-C3D712146390}" dt="2021-10-14T21:50:15.831" v="54048"/>
          <ac:spMkLst>
            <pc:docMk/>
            <pc:sldMk cId="708384837" sldId="266"/>
            <ac:spMk id="690" creationId="{E7980DA8-8D04-D848-9CBE-6FE70B1501E4}"/>
          </ac:spMkLst>
        </pc:spChg>
        <pc:spChg chg="mod">
          <ac:chgData name="Chen Zhaodong" userId="214136a54c8fdbad" providerId="LiveId" clId="{4A7FFDE5-2A09-1241-A626-C3D712146390}" dt="2021-10-14T21:50:15.831" v="54048"/>
          <ac:spMkLst>
            <pc:docMk/>
            <pc:sldMk cId="708384837" sldId="266"/>
            <ac:spMk id="691" creationId="{4DA02A10-2E93-1F42-8B5E-A3ADBD21815D}"/>
          </ac:spMkLst>
        </pc:spChg>
        <pc:spChg chg="mod">
          <ac:chgData name="Chen Zhaodong" userId="214136a54c8fdbad" providerId="LiveId" clId="{4A7FFDE5-2A09-1241-A626-C3D712146390}" dt="2021-10-14T21:50:15.831" v="54048"/>
          <ac:spMkLst>
            <pc:docMk/>
            <pc:sldMk cId="708384837" sldId="266"/>
            <ac:spMk id="692" creationId="{987CE55A-0272-9C48-9511-E1219EB47E76}"/>
          </ac:spMkLst>
        </pc:spChg>
        <pc:spChg chg="mod">
          <ac:chgData name="Chen Zhaodong" userId="214136a54c8fdbad" providerId="LiveId" clId="{4A7FFDE5-2A09-1241-A626-C3D712146390}" dt="2021-10-14T21:50:15.831" v="54048"/>
          <ac:spMkLst>
            <pc:docMk/>
            <pc:sldMk cId="708384837" sldId="266"/>
            <ac:spMk id="693" creationId="{29EA455A-B10B-194D-BDD5-F91605207BE4}"/>
          </ac:spMkLst>
        </pc:spChg>
        <pc:spChg chg="mod">
          <ac:chgData name="Chen Zhaodong" userId="214136a54c8fdbad" providerId="LiveId" clId="{4A7FFDE5-2A09-1241-A626-C3D712146390}" dt="2021-10-14T21:50:15.831" v="54048"/>
          <ac:spMkLst>
            <pc:docMk/>
            <pc:sldMk cId="708384837" sldId="266"/>
            <ac:spMk id="694" creationId="{FAFF1CC5-20C0-5143-A246-36903CB68DFD}"/>
          </ac:spMkLst>
        </pc:spChg>
        <pc:spChg chg="mod">
          <ac:chgData name="Chen Zhaodong" userId="214136a54c8fdbad" providerId="LiveId" clId="{4A7FFDE5-2A09-1241-A626-C3D712146390}" dt="2021-10-14T21:50:15.831" v="54048"/>
          <ac:spMkLst>
            <pc:docMk/>
            <pc:sldMk cId="708384837" sldId="266"/>
            <ac:spMk id="695" creationId="{4C3315B8-0FC2-2B4B-AAA7-DF84E5E07005}"/>
          </ac:spMkLst>
        </pc:spChg>
        <pc:spChg chg="mod">
          <ac:chgData name="Chen Zhaodong" userId="214136a54c8fdbad" providerId="LiveId" clId="{4A7FFDE5-2A09-1241-A626-C3D712146390}" dt="2021-10-14T21:50:15.831" v="54048"/>
          <ac:spMkLst>
            <pc:docMk/>
            <pc:sldMk cId="708384837" sldId="266"/>
            <ac:spMk id="696" creationId="{4CC47FE2-A198-3346-A0D6-56A679A8BCD7}"/>
          </ac:spMkLst>
        </pc:spChg>
        <pc:spChg chg="mod">
          <ac:chgData name="Chen Zhaodong" userId="214136a54c8fdbad" providerId="LiveId" clId="{4A7FFDE5-2A09-1241-A626-C3D712146390}" dt="2021-10-14T21:50:15.831" v="54048"/>
          <ac:spMkLst>
            <pc:docMk/>
            <pc:sldMk cId="708384837" sldId="266"/>
            <ac:spMk id="697" creationId="{00DAA388-56AC-5D4A-A930-3BC0E60A9155}"/>
          </ac:spMkLst>
        </pc:spChg>
        <pc:spChg chg="mod">
          <ac:chgData name="Chen Zhaodong" userId="214136a54c8fdbad" providerId="LiveId" clId="{4A7FFDE5-2A09-1241-A626-C3D712146390}" dt="2021-10-14T21:50:15.831" v="54048"/>
          <ac:spMkLst>
            <pc:docMk/>
            <pc:sldMk cId="708384837" sldId="266"/>
            <ac:spMk id="698" creationId="{0EFF3013-8BBB-D945-B5B1-7DD831416AAD}"/>
          </ac:spMkLst>
        </pc:spChg>
        <pc:spChg chg="mod">
          <ac:chgData name="Chen Zhaodong" userId="214136a54c8fdbad" providerId="LiveId" clId="{4A7FFDE5-2A09-1241-A626-C3D712146390}" dt="2021-10-14T21:50:15.831" v="54048"/>
          <ac:spMkLst>
            <pc:docMk/>
            <pc:sldMk cId="708384837" sldId="266"/>
            <ac:spMk id="699" creationId="{B6CD735B-F52E-AE46-8E0B-FC735F5EE1AF}"/>
          </ac:spMkLst>
        </pc:spChg>
        <pc:spChg chg="mod">
          <ac:chgData name="Chen Zhaodong" userId="214136a54c8fdbad" providerId="LiveId" clId="{4A7FFDE5-2A09-1241-A626-C3D712146390}" dt="2021-10-14T21:50:15.831" v="54048"/>
          <ac:spMkLst>
            <pc:docMk/>
            <pc:sldMk cId="708384837" sldId="266"/>
            <ac:spMk id="700" creationId="{27C75C9B-4A57-3646-882F-5E7A525422B1}"/>
          </ac:spMkLst>
        </pc:spChg>
        <pc:spChg chg="mod">
          <ac:chgData name="Chen Zhaodong" userId="214136a54c8fdbad" providerId="LiveId" clId="{4A7FFDE5-2A09-1241-A626-C3D712146390}" dt="2021-10-14T21:50:15.831" v="54048"/>
          <ac:spMkLst>
            <pc:docMk/>
            <pc:sldMk cId="708384837" sldId="266"/>
            <ac:spMk id="701" creationId="{1B93E0CA-F466-B74B-A1B6-3CB0497464C7}"/>
          </ac:spMkLst>
        </pc:spChg>
        <pc:spChg chg="mod">
          <ac:chgData name="Chen Zhaodong" userId="214136a54c8fdbad" providerId="LiveId" clId="{4A7FFDE5-2A09-1241-A626-C3D712146390}" dt="2021-10-14T21:50:15.831" v="54048"/>
          <ac:spMkLst>
            <pc:docMk/>
            <pc:sldMk cId="708384837" sldId="266"/>
            <ac:spMk id="702" creationId="{DF5A2690-3FAA-DF46-ABB2-EF9C6FD9B509}"/>
          </ac:spMkLst>
        </pc:spChg>
        <pc:spChg chg="mod">
          <ac:chgData name="Chen Zhaodong" userId="214136a54c8fdbad" providerId="LiveId" clId="{4A7FFDE5-2A09-1241-A626-C3D712146390}" dt="2021-10-14T21:50:15.831" v="54048"/>
          <ac:spMkLst>
            <pc:docMk/>
            <pc:sldMk cId="708384837" sldId="266"/>
            <ac:spMk id="703" creationId="{0F61BCCB-8A9D-894B-8B6D-61A6314EEEDB}"/>
          </ac:spMkLst>
        </pc:spChg>
        <pc:spChg chg="mod">
          <ac:chgData name="Chen Zhaodong" userId="214136a54c8fdbad" providerId="LiveId" clId="{4A7FFDE5-2A09-1241-A626-C3D712146390}" dt="2021-10-14T21:50:15.831" v="54048"/>
          <ac:spMkLst>
            <pc:docMk/>
            <pc:sldMk cId="708384837" sldId="266"/>
            <ac:spMk id="704" creationId="{1167ED2A-304B-364B-ADAF-DC8881068161}"/>
          </ac:spMkLst>
        </pc:spChg>
        <pc:spChg chg="mod">
          <ac:chgData name="Chen Zhaodong" userId="214136a54c8fdbad" providerId="LiveId" clId="{4A7FFDE5-2A09-1241-A626-C3D712146390}" dt="2021-10-14T21:50:15.831" v="54048"/>
          <ac:spMkLst>
            <pc:docMk/>
            <pc:sldMk cId="708384837" sldId="266"/>
            <ac:spMk id="705" creationId="{14BED602-588B-D747-9151-D2E13C8DD8BE}"/>
          </ac:spMkLst>
        </pc:spChg>
        <pc:spChg chg="mod">
          <ac:chgData name="Chen Zhaodong" userId="214136a54c8fdbad" providerId="LiveId" clId="{4A7FFDE5-2A09-1241-A626-C3D712146390}" dt="2021-10-14T21:50:15.831" v="54048"/>
          <ac:spMkLst>
            <pc:docMk/>
            <pc:sldMk cId="708384837" sldId="266"/>
            <ac:spMk id="706" creationId="{7DEA5D1B-B292-4245-8E4E-259C2425B7AD}"/>
          </ac:spMkLst>
        </pc:spChg>
        <pc:spChg chg="mod">
          <ac:chgData name="Chen Zhaodong" userId="214136a54c8fdbad" providerId="LiveId" clId="{4A7FFDE5-2A09-1241-A626-C3D712146390}" dt="2021-10-14T21:50:15.831" v="54048"/>
          <ac:spMkLst>
            <pc:docMk/>
            <pc:sldMk cId="708384837" sldId="266"/>
            <ac:spMk id="707" creationId="{29B2BA5B-42EE-414F-9C34-68E4A2D7DEEA}"/>
          </ac:spMkLst>
        </pc:spChg>
        <pc:spChg chg="mod">
          <ac:chgData name="Chen Zhaodong" userId="214136a54c8fdbad" providerId="LiveId" clId="{4A7FFDE5-2A09-1241-A626-C3D712146390}" dt="2021-10-14T21:50:15.831" v="54048"/>
          <ac:spMkLst>
            <pc:docMk/>
            <pc:sldMk cId="708384837" sldId="266"/>
            <ac:spMk id="708" creationId="{42E734CC-5A58-F94F-9383-3AC56DB61751}"/>
          </ac:spMkLst>
        </pc:spChg>
        <pc:spChg chg="mod">
          <ac:chgData name="Chen Zhaodong" userId="214136a54c8fdbad" providerId="LiveId" clId="{4A7FFDE5-2A09-1241-A626-C3D712146390}" dt="2021-10-14T21:50:15.831" v="54048"/>
          <ac:spMkLst>
            <pc:docMk/>
            <pc:sldMk cId="708384837" sldId="266"/>
            <ac:spMk id="709" creationId="{3A604A00-013A-8244-ABBB-8F317F775189}"/>
          </ac:spMkLst>
        </pc:spChg>
        <pc:spChg chg="mod">
          <ac:chgData name="Chen Zhaodong" userId="214136a54c8fdbad" providerId="LiveId" clId="{4A7FFDE5-2A09-1241-A626-C3D712146390}" dt="2021-10-14T21:50:15.831" v="54048"/>
          <ac:spMkLst>
            <pc:docMk/>
            <pc:sldMk cId="708384837" sldId="266"/>
            <ac:spMk id="710" creationId="{BA281599-7A45-7E41-A7CE-10BA1EBCA492}"/>
          </ac:spMkLst>
        </pc:spChg>
        <pc:spChg chg="mod">
          <ac:chgData name="Chen Zhaodong" userId="214136a54c8fdbad" providerId="LiveId" clId="{4A7FFDE5-2A09-1241-A626-C3D712146390}" dt="2021-10-14T21:50:15.831" v="54048"/>
          <ac:spMkLst>
            <pc:docMk/>
            <pc:sldMk cId="708384837" sldId="266"/>
            <ac:spMk id="711" creationId="{7C880D85-4654-2C45-86FF-CF0EF6ED6D25}"/>
          </ac:spMkLst>
        </pc:spChg>
        <pc:spChg chg="mod">
          <ac:chgData name="Chen Zhaodong" userId="214136a54c8fdbad" providerId="LiveId" clId="{4A7FFDE5-2A09-1241-A626-C3D712146390}" dt="2021-10-14T21:50:15.831" v="54048"/>
          <ac:spMkLst>
            <pc:docMk/>
            <pc:sldMk cId="708384837" sldId="266"/>
            <ac:spMk id="712" creationId="{93311509-E0D5-6547-9207-042D8711E626}"/>
          </ac:spMkLst>
        </pc:spChg>
        <pc:spChg chg="mod">
          <ac:chgData name="Chen Zhaodong" userId="214136a54c8fdbad" providerId="LiveId" clId="{4A7FFDE5-2A09-1241-A626-C3D712146390}" dt="2021-10-14T21:50:15.831" v="54048"/>
          <ac:spMkLst>
            <pc:docMk/>
            <pc:sldMk cId="708384837" sldId="266"/>
            <ac:spMk id="713" creationId="{CF592D53-DF39-4344-82ED-62E9B066B053}"/>
          </ac:spMkLst>
        </pc:spChg>
        <pc:spChg chg="mod">
          <ac:chgData name="Chen Zhaodong" userId="214136a54c8fdbad" providerId="LiveId" clId="{4A7FFDE5-2A09-1241-A626-C3D712146390}" dt="2021-10-14T21:50:15.831" v="54048"/>
          <ac:spMkLst>
            <pc:docMk/>
            <pc:sldMk cId="708384837" sldId="266"/>
            <ac:spMk id="714" creationId="{244CE126-9ABD-5941-81BE-16B055F070A6}"/>
          </ac:spMkLst>
        </pc:spChg>
        <pc:spChg chg="mod">
          <ac:chgData name="Chen Zhaodong" userId="214136a54c8fdbad" providerId="LiveId" clId="{4A7FFDE5-2A09-1241-A626-C3D712146390}" dt="2021-10-14T21:50:15.831" v="54048"/>
          <ac:spMkLst>
            <pc:docMk/>
            <pc:sldMk cId="708384837" sldId="266"/>
            <ac:spMk id="715" creationId="{7AE0A708-6C15-A944-91FD-27C8B486EBF4}"/>
          </ac:spMkLst>
        </pc:spChg>
        <pc:spChg chg="mod">
          <ac:chgData name="Chen Zhaodong" userId="214136a54c8fdbad" providerId="LiveId" clId="{4A7FFDE5-2A09-1241-A626-C3D712146390}" dt="2021-10-14T21:50:15.831" v="54048"/>
          <ac:spMkLst>
            <pc:docMk/>
            <pc:sldMk cId="708384837" sldId="266"/>
            <ac:spMk id="716" creationId="{FACDAB8A-56BD-884E-B3B8-D993E57E07AB}"/>
          </ac:spMkLst>
        </pc:spChg>
        <pc:spChg chg="mod">
          <ac:chgData name="Chen Zhaodong" userId="214136a54c8fdbad" providerId="LiveId" clId="{4A7FFDE5-2A09-1241-A626-C3D712146390}" dt="2021-10-14T21:50:15.831" v="54048"/>
          <ac:spMkLst>
            <pc:docMk/>
            <pc:sldMk cId="708384837" sldId="266"/>
            <ac:spMk id="717" creationId="{821A82AA-35E8-8045-A80B-D658AF9803F4}"/>
          </ac:spMkLst>
        </pc:spChg>
        <pc:spChg chg="mod">
          <ac:chgData name="Chen Zhaodong" userId="214136a54c8fdbad" providerId="LiveId" clId="{4A7FFDE5-2A09-1241-A626-C3D712146390}" dt="2021-10-14T21:50:15.831" v="54048"/>
          <ac:spMkLst>
            <pc:docMk/>
            <pc:sldMk cId="708384837" sldId="266"/>
            <ac:spMk id="718" creationId="{85977A3B-E7AD-8146-AB5E-DDB59407C70A}"/>
          </ac:spMkLst>
        </pc:spChg>
        <pc:spChg chg="mod">
          <ac:chgData name="Chen Zhaodong" userId="214136a54c8fdbad" providerId="LiveId" clId="{4A7FFDE5-2A09-1241-A626-C3D712146390}" dt="2021-10-14T21:50:15.831" v="54048"/>
          <ac:spMkLst>
            <pc:docMk/>
            <pc:sldMk cId="708384837" sldId="266"/>
            <ac:spMk id="719" creationId="{5CFABF04-0F79-9342-B673-692598C62253}"/>
          </ac:spMkLst>
        </pc:spChg>
        <pc:spChg chg="mod">
          <ac:chgData name="Chen Zhaodong" userId="214136a54c8fdbad" providerId="LiveId" clId="{4A7FFDE5-2A09-1241-A626-C3D712146390}" dt="2021-10-14T21:50:15.831" v="54048"/>
          <ac:spMkLst>
            <pc:docMk/>
            <pc:sldMk cId="708384837" sldId="266"/>
            <ac:spMk id="720" creationId="{A71F1626-6700-6F46-8CCA-0A9F259581FF}"/>
          </ac:spMkLst>
        </pc:spChg>
        <pc:spChg chg="mod">
          <ac:chgData name="Chen Zhaodong" userId="214136a54c8fdbad" providerId="LiveId" clId="{4A7FFDE5-2A09-1241-A626-C3D712146390}" dt="2021-10-14T21:50:15.831" v="54048"/>
          <ac:spMkLst>
            <pc:docMk/>
            <pc:sldMk cId="708384837" sldId="266"/>
            <ac:spMk id="721" creationId="{EBEFD842-5988-9A46-B3B6-EAAB1286F1B5}"/>
          </ac:spMkLst>
        </pc:spChg>
        <pc:spChg chg="mod">
          <ac:chgData name="Chen Zhaodong" userId="214136a54c8fdbad" providerId="LiveId" clId="{4A7FFDE5-2A09-1241-A626-C3D712146390}" dt="2021-10-14T21:50:15.831" v="54048"/>
          <ac:spMkLst>
            <pc:docMk/>
            <pc:sldMk cId="708384837" sldId="266"/>
            <ac:spMk id="722" creationId="{7154935A-3AF1-E841-90DB-8910329C6816}"/>
          </ac:spMkLst>
        </pc:spChg>
        <pc:spChg chg="mod">
          <ac:chgData name="Chen Zhaodong" userId="214136a54c8fdbad" providerId="LiveId" clId="{4A7FFDE5-2A09-1241-A626-C3D712146390}" dt="2021-10-14T21:50:15.831" v="54048"/>
          <ac:spMkLst>
            <pc:docMk/>
            <pc:sldMk cId="708384837" sldId="266"/>
            <ac:spMk id="723" creationId="{B85190F0-A371-1E4F-9D48-AAC0E37E3A16}"/>
          </ac:spMkLst>
        </pc:spChg>
        <pc:spChg chg="mod">
          <ac:chgData name="Chen Zhaodong" userId="214136a54c8fdbad" providerId="LiveId" clId="{4A7FFDE5-2A09-1241-A626-C3D712146390}" dt="2021-10-14T21:50:15.831" v="54048"/>
          <ac:spMkLst>
            <pc:docMk/>
            <pc:sldMk cId="708384837" sldId="266"/>
            <ac:spMk id="724" creationId="{EFD73330-01A3-FF4F-B075-8BEA3DD63925}"/>
          </ac:spMkLst>
        </pc:spChg>
        <pc:spChg chg="mod">
          <ac:chgData name="Chen Zhaodong" userId="214136a54c8fdbad" providerId="LiveId" clId="{4A7FFDE5-2A09-1241-A626-C3D712146390}" dt="2021-10-14T21:50:15.831" v="54048"/>
          <ac:spMkLst>
            <pc:docMk/>
            <pc:sldMk cId="708384837" sldId="266"/>
            <ac:spMk id="725" creationId="{359DE746-FF00-4945-AC6D-82F91BAD0F74}"/>
          </ac:spMkLst>
        </pc:spChg>
        <pc:spChg chg="mod">
          <ac:chgData name="Chen Zhaodong" userId="214136a54c8fdbad" providerId="LiveId" clId="{4A7FFDE5-2A09-1241-A626-C3D712146390}" dt="2021-10-14T21:50:15.831" v="54048"/>
          <ac:spMkLst>
            <pc:docMk/>
            <pc:sldMk cId="708384837" sldId="266"/>
            <ac:spMk id="726" creationId="{F885B7C8-BE4D-B840-B215-EFC9DB38C54F}"/>
          </ac:spMkLst>
        </pc:spChg>
        <pc:spChg chg="mod">
          <ac:chgData name="Chen Zhaodong" userId="214136a54c8fdbad" providerId="LiveId" clId="{4A7FFDE5-2A09-1241-A626-C3D712146390}" dt="2021-10-14T21:50:15.831" v="54048"/>
          <ac:spMkLst>
            <pc:docMk/>
            <pc:sldMk cId="708384837" sldId="266"/>
            <ac:spMk id="727" creationId="{9437C2B3-0114-6844-AF9F-856D837B709E}"/>
          </ac:spMkLst>
        </pc:spChg>
        <pc:spChg chg="mod">
          <ac:chgData name="Chen Zhaodong" userId="214136a54c8fdbad" providerId="LiveId" clId="{4A7FFDE5-2A09-1241-A626-C3D712146390}" dt="2021-10-14T21:50:15.831" v="54048"/>
          <ac:spMkLst>
            <pc:docMk/>
            <pc:sldMk cId="708384837" sldId="266"/>
            <ac:spMk id="728" creationId="{5A590245-59BC-FF44-BD6A-CC29D667629B}"/>
          </ac:spMkLst>
        </pc:spChg>
        <pc:spChg chg="mod">
          <ac:chgData name="Chen Zhaodong" userId="214136a54c8fdbad" providerId="LiveId" clId="{4A7FFDE5-2A09-1241-A626-C3D712146390}" dt="2021-10-14T21:50:15.831" v="54048"/>
          <ac:spMkLst>
            <pc:docMk/>
            <pc:sldMk cId="708384837" sldId="266"/>
            <ac:spMk id="729" creationId="{52E49A2E-778A-C849-A349-6FF6A483ECFC}"/>
          </ac:spMkLst>
        </pc:spChg>
        <pc:spChg chg="mod">
          <ac:chgData name="Chen Zhaodong" userId="214136a54c8fdbad" providerId="LiveId" clId="{4A7FFDE5-2A09-1241-A626-C3D712146390}" dt="2021-10-14T21:50:15.831" v="54048"/>
          <ac:spMkLst>
            <pc:docMk/>
            <pc:sldMk cId="708384837" sldId="266"/>
            <ac:spMk id="730" creationId="{77F1A8BE-C0DE-7D4D-B1D2-CEF6E90538D0}"/>
          </ac:spMkLst>
        </pc:spChg>
        <pc:spChg chg="mod">
          <ac:chgData name="Chen Zhaodong" userId="214136a54c8fdbad" providerId="LiveId" clId="{4A7FFDE5-2A09-1241-A626-C3D712146390}" dt="2021-10-14T21:50:15.831" v="54048"/>
          <ac:spMkLst>
            <pc:docMk/>
            <pc:sldMk cId="708384837" sldId="266"/>
            <ac:spMk id="731" creationId="{EE1EE10A-B50A-7A44-9838-0F351709C05B}"/>
          </ac:spMkLst>
        </pc:spChg>
        <pc:spChg chg="mod">
          <ac:chgData name="Chen Zhaodong" userId="214136a54c8fdbad" providerId="LiveId" clId="{4A7FFDE5-2A09-1241-A626-C3D712146390}" dt="2021-10-14T21:50:15.831" v="54048"/>
          <ac:spMkLst>
            <pc:docMk/>
            <pc:sldMk cId="708384837" sldId="266"/>
            <ac:spMk id="732" creationId="{FD903004-EDF1-B14F-A857-FEBE9836E57F}"/>
          </ac:spMkLst>
        </pc:spChg>
        <pc:spChg chg="mod">
          <ac:chgData name="Chen Zhaodong" userId="214136a54c8fdbad" providerId="LiveId" clId="{4A7FFDE5-2A09-1241-A626-C3D712146390}" dt="2021-10-14T21:50:15.831" v="54048"/>
          <ac:spMkLst>
            <pc:docMk/>
            <pc:sldMk cId="708384837" sldId="266"/>
            <ac:spMk id="733" creationId="{D7C740D6-01C9-F74F-A2C9-294396C0F2DF}"/>
          </ac:spMkLst>
        </pc:spChg>
        <pc:spChg chg="mod">
          <ac:chgData name="Chen Zhaodong" userId="214136a54c8fdbad" providerId="LiveId" clId="{4A7FFDE5-2A09-1241-A626-C3D712146390}" dt="2021-10-14T21:50:15.831" v="54048"/>
          <ac:spMkLst>
            <pc:docMk/>
            <pc:sldMk cId="708384837" sldId="266"/>
            <ac:spMk id="734" creationId="{94B5B5E6-7986-9242-B4B7-B5FD5DEACB96}"/>
          </ac:spMkLst>
        </pc:spChg>
        <pc:spChg chg="mod">
          <ac:chgData name="Chen Zhaodong" userId="214136a54c8fdbad" providerId="LiveId" clId="{4A7FFDE5-2A09-1241-A626-C3D712146390}" dt="2021-10-14T21:50:15.831" v="54048"/>
          <ac:spMkLst>
            <pc:docMk/>
            <pc:sldMk cId="708384837" sldId="266"/>
            <ac:spMk id="735" creationId="{119D31C2-2689-9A49-A79B-C53111879C77}"/>
          </ac:spMkLst>
        </pc:spChg>
        <pc:spChg chg="mod">
          <ac:chgData name="Chen Zhaodong" userId="214136a54c8fdbad" providerId="LiveId" clId="{4A7FFDE5-2A09-1241-A626-C3D712146390}" dt="2021-10-14T21:50:15.831" v="54048"/>
          <ac:spMkLst>
            <pc:docMk/>
            <pc:sldMk cId="708384837" sldId="266"/>
            <ac:spMk id="736" creationId="{87921F6A-7B4B-0140-A240-491ABB58AE8E}"/>
          </ac:spMkLst>
        </pc:spChg>
        <pc:spChg chg="mod">
          <ac:chgData name="Chen Zhaodong" userId="214136a54c8fdbad" providerId="LiveId" clId="{4A7FFDE5-2A09-1241-A626-C3D712146390}" dt="2021-10-14T21:50:15.831" v="54048"/>
          <ac:spMkLst>
            <pc:docMk/>
            <pc:sldMk cId="708384837" sldId="266"/>
            <ac:spMk id="737" creationId="{72C0948C-4E18-F44C-AF14-F81776BF5652}"/>
          </ac:spMkLst>
        </pc:spChg>
        <pc:spChg chg="mod">
          <ac:chgData name="Chen Zhaodong" userId="214136a54c8fdbad" providerId="LiveId" clId="{4A7FFDE5-2A09-1241-A626-C3D712146390}" dt="2021-10-14T21:50:15.831" v="54048"/>
          <ac:spMkLst>
            <pc:docMk/>
            <pc:sldMk cId="708384837" sldId="266"/>
            <ac:spMk id="738" creationId="{D57CA350-F2F5-9B4D-B48E-2377EDE94E84}"/>
          </ac:spMkLst>
        </pc:spChg>
        <pc:spChg chg="mod">
          <ac:chgData name="Chen Zhaodong" userId="214136a54c8fdbad" providerId="LiveId" clId="{4A7FFDE5-2A09-1241-A626-C3D712146390}" dt="2021-10-14T21:50:15.831" v="54048"/>
          <ac:spMkLst>
            <pc:docMk/>
            <pc:sldMk cId="708384837" sldId="266"/>
            <ac:spMk id="739" creationId="{FAA6CDC0-712A-5842-9D1F-6F3F02DD5455}"/>
          </ac:spMkLst>
        </pc:spChg>
        <pc:spChg chg="mod">
          <ac:chgData name="Chen Zhaodong" userId="214136a54c8fdbad" providerId="LiveId" clId="{4A7FFDE5-2A09-1241-A626-C3D712146390}" dt="2021-10-14T21:50:15.831" v="54048"/>
          <ac:spMkLst>
            <pc:docMk/>
            <pc:sldMk cId="708384837" sldId="266"/>
            <ac:spMk id="740" creationId="{0A5564BC-F73D-E449-9462-9464EA7776D2}"/>
          </ac:spMkLst>
        </pc:spChg>
        <pc:spChg chg="mod">
          <ac:chgData name="Chen Zhaodong" userId="214136a54c8fdbad" providerId="LiveId" clId="{4A7FFDE5-2A09-1241-A626-C3D712146390}" dt="2021-10-14T21:50:15.831" v="54048"/>
          <ac:spMkLst>
            <pc:docMk/>
            <pc:sldMk cId="708384837" sldId="266"/>
            <ac:spMk id="741" creationId="{90586D32-D511-F84F-B6EE-2701724AB8EA}"/>
          </ac:spMkLst>
        </pc:spChg>
        <pc:spChg chg="mod">
          <ac:chgData name="Chen Zhaodong" userId="214136a54c8fdbad" providerId="LiveId" clId="{4A7FFDE5-2A09-1241-A626-C3D712146390}" dt="2021-10-14T21:50:15.831" v="54048"/>
          <ac:spMkLst>
            <pc:docMk/>
            <pc:sldMk cId="708384837" sldId="266"/>
            <ac:spMk id="742" creationId="{84B1774C-4FDD-2141-BF70-EE69CC90B546}"/>
          </ac:spMkLst>
        </pc:spChg>
        <pc:spChg chg="mod">
          <ac:chgData name="Chen Zhaodong" userId="214136a54c8fdbad" providerId="LiveId" clId="{4A7FFDE5-2A09-1241-A626-C3D712146390}" dt="2021-10-14T21:50:15.831" v="54048"/>
          <ac:spMkLst>
            <pc:docMk/>
            <pc:sldMk cId="708384837" sldId="266"/>
            <ac:spMk id="743" creationId="{C6F03904-B834-7141-A42E-DF33D990F332}"/>
          </ac:spMkLst>
        </pc:spChg>
        <pc:spChg chg="mod">
          <ac:chgData name="Chen Zhaodong" userId="214136a54c8fdbad" providerId="LiveId" clId="{4A7FFDE5-2A09-1241-A626-C3D712146390}" dt="2021-10-14T21:50:15.831" v="54048"/>
          <ac:spMkLst>
            <pc:docMk/>
            <pc:sldMk cId="708384837" sldId="266"/>
            <ac:spMk id="744" creationId="{2DC5C20E-01EE-E04E-8C5A-ABFB6920EDE0}"/>
          </ac:spMkLst>
        </pc:spChg>
        <pc:spChg chg="mod">
          <ac:chgData name="Chen Zhaodong" userId="214136a54c8fdbad" providerId="LiveId" clId="{4A7FFDE5-2A09-1241-A626-C3D712146390}" dt="2021-10-14T21:50:15.831" v="54048"/>
          <ac:spMkLst>
            <pc:docMk/>
            <pc:sldMk cId="708384837" sldId="266"/>
            <ac:spMk id="745" creationId="{D19508EB-68B2-874E-BB7A-FC5630DECAB1}"/>
          </ac:spMkLst>
        </pc:spChg>
        <pc:spChg chg="mod">
          <ac:chgData name="Chen Zhaodong" userId="214136a54c8fdbad" providerId="LiveId" clId="{4A7FFDE5-2A09-1241-A626-C3D712146390}" dt="2021-10-14T21:50:15.831" v="54048"/>
          <ac:spMkLst>
            <pc:docMk/>
            <pc:sldMk cId="708384837" sldId="266"/>
            <ac:spMk id="746" creationId="{D192995F-930E-5F4C-82D2-9A780985F45F}"/>
          </ac:spMkLst>
        </pc:spChg>
        <pc:spChg chg="mod">
          <ac:chgData name="Chen Zhaodong" userId="214136a54c8fdbad" providerId="LiveId" clId="{4A7FFDE5-2A09-1241-A626-C3D712146390}" dt="2021-10-14T21:50:15.831" v="54048"/>
          <ac:spMkLst>
            <pc:docMk/>
            <pc:sldMk cId="708384837" sldId="266"/>
            <ac:spMk id="747" creationId="{7AFD40FD-8440-2241-86CF-F7BC7EA0D9EB}"/>
          </ac:spMkLst>
        </pc:spChg>
        <pc:spChg chg="mod">
          <ac:chgData name="Chen Zhaodong" userId="214136a54c8fdbad" providerId="LiveId" clId="{4A7FFDE5-2A09-1241-A626-C3D712146390}" dt="2021-10-14T21:50:15.831" v="54048"/>
          <ac:spMkLst>
            <pc:docMk/>
            <pc:sldMk cId="708384837" sldId="266"/>
            <ac:spMk id="748" creationId="{00015DC6-74F0-5246-9FE9-0B839E083E16}"/>
          </ac:spMkLst>
        </pc:spChg>
        <pc:spChg chg="mod">
          <ac:chgData name="Chen Zhaodong" userId="214136a54c8fdbad" providerId="LiveId" clId="{4A7FFDE5-2A09-1241-A626-C3D712146390}" dt="2021-10-14T21:50:15.831" v="54048"/>
          <ac:spMkLst>
            <pc:docMk/>
            <pc:sldMk cId="708384837" sldId="266"/>
            <ac:spMk id="749" creationId="{75F55FA5-D135-B94E-9244-19B8CA5E936A}"/>
          </ac:spMkLst>
        </pc:spChg>
        <pc:spChg chg="mod">
          <ac:chgData name="Chen Zhaodong" userId="214136a54c8fdbad" providerId="LiveId" clId="{4A7FFDE5-2A09-1241-A626-C3D712146390}" dt="2021-10-14T21:50:15.831" v="54048"/>
          <ac:spMkLst>
            <pc:docMk/>
            <pc:sldMk cId="708384837" sldId="266"/>
            <ac:spMk id="750" creationId="{210A2FB2-0C1F-6F4A-9EFE-BFAAA8207EE9}"/>
          </ac:spMkLst>
        </pc:spChg>
        <pc:spChg chg="mod">
          <ac:chgData name="Chen Zhaodong" userId="214136a54c8fdbad" providerId="LiveId" clId="{4A7FFDE5-2A09-1241-A626-C3D712146390}" dt="2021-10-14T21:50:15.831" v="54048"/>
          <ac:spMkLst>
            <pc:docMk/>
            <pc:sldMk cId="708384837" sldId="266"/>
            <ac:spMk id="751" creationId="{EFCA6399-A9BF-DD4E-B9F7-14A5215134EE}"/>
          </ac:spMkLst>
        </pc:spChg>
        <pc:spChg chg="mod">
          <ac:chgData name="Chen Zhaodong" userId="214136a54c8fdbad" providerId="LiveId" clId="{4A7FFDE5-2A09-1241-A626-C3D712146390}" dt="2021-10-14T21:50:15.831" v="54048"/>
          <ac:spMkLst>
            <pc:docMk/>
            <pc:sldMk cId="708384837" sldId="266"/>
            <ac:spMk id="752" creationId="{85904EF3-F88A-AA43-9246-8B83FC786470}"/>
          </ac:spMkLst>
        </pc:spChg>
        <pc:spChg chg="mod">
          <ac:chgData name="Chen Zhaodong" userId="214136a54c8fdbad" providerId="LiveId" clId="{4A7FFDE5-2A09-1241-A626-C3D712146390}" dt="2021-10-14T21:50:15.831" v="54048"/>
          <ac:spMkLst>
            <pc:docMk/>
            <pc:sldMk cId="708384837" sldId="266"/>
            <ac:spMk id="753" creationId="{F161A746-7A97-FD4B-BEEE-F15AB8DB9E7A}"/>
          </ac:spMkLst>
        </pc:spChg>
        <pc:spChg chg="mod">
          <ac:chgData name="Chen Zhaodong" userId="214136a54c8fdbad" providerId="LiveId" clId="{4A7FFDE5-2A09-1241-A626-C3D712146390}" dt="2021-10-14T21:50:15.831" v="54048"/>
          <ac:spMkLst>
            <pc:docMk/>
            <pc:sldMk cId="708384837" sldId="266"/>
            <ac:spMk id="754" creationId="{4DDF06C3-07C2-064E-8894-31F7DA189BB8}"/>
          </ac:spMkLst>
        </pc:spChg>
        <pc:spChg chg="mod">
          <ac:chgData name="Chen Zhaodong" userId="214136a54c8fdbad" providerId="LiveId" clId="{4A7FFDE5-2A09-1241-A626-C3D712146390}" dt="2021-10-14T21:50:15.831" v="54048"/>
          <ac:spMkLst>
            <pc:docMk/>
            <pc:sldMk cId="708384837" sldId="266"/>
            <ac:spMk id="755" creationId="{9511CBB9-A075-D745-8D06-83C4A879EF58}"/>
          </ac:spMkLst>
        </pc:spChg>
        <pc:spChg chg="mod">
          <ac:chgData name="Chen Zhaodong" userId="214136a54c8fdbad" providerId="LiveId" clId="{4A7FFDE5-2A09-1241-A626-C3D712146390}" dt="2021-10-14T21:50:15.831" v="54048"/>
          <ac:spMkLst>
            <pc:docMk/>
            <pc:sldMk cId="708384837" sldId="266"/>
            <ac:spMk id="756" creationId="{FB522C94-F13F-F640-9093-8A70BE468161}"/>
          </ac:spMkLst>
        </pc:spChg>
        <pc:spChg chg="mod">
          <ac:chgData name="Chen Zhaodong" userId="214136a54c8fdbad" providerId="LiveId" clId="{4A7FFDE5-2A09-1241-A626-C3D712146390}" dt="2021-10-14T21:50:15.831" v="54048"/>
          <ac:spMkLst>
            <pc:docMk/>
            <pc:sldMk cId="708384837" sldId="266"/>
            <ac:spMk id="757" creationId="{9F843815-012F-5E48-81D3-526859B4C9AC}"/>
          </ac:spMkLst>
        </pc:spChg>
        <pc:spChg chg="mod">
          <ac:chgData name="Chen Zhaodong" userId="214136a54c8fdbad" providerId="LiveId" clId="{4A7FFDE5-2A09-1241-A626-C3D712146390}" dt="2021-10-14T21:50:15.831" v="54048"/>
          <ac:spMkLst>
            <pc:docMk/>
            <pc:sldMk cId="708384837" sldId="266"/>
            <ac:spMk id="758" creationId="{CE8FA677-4A5F-5649-BD7B-5DA49F9F819C}"/>
          </ac:spMkLst>
        </pc:spChg>
        <pc:spChg chg="mod">
          <ac:chgData name="Chen Zhaodong" userId="214136a54c8fdbad" providerId="LiveId" clId="{4A7FFDE5-2A09-1241-A626-C3D712146390}" dt="2021-10-14T21:50:15.831" v="54048"/>
          <ac:spMkLst>
            <pc:docMk/>
            <pc:sldMk cId="708384837" sldId="266"/>
            <ac:spMk id="759" creationId="{3BD1389F-D5E0-8642-B8AA-074EA62FE377}"/>
          </ac:spMkLst>
        </pc:spChg>
        <pc:spChg chg="mod">
          <ac:chgData name="Chen Zhaodong" userId="214136a54c8fdbad" providerId="LiveId" clId="{4A7FFDE5-2A09-1241-A626-C3D712146390}" dt="2021-10-14T21:50:15.831" v="54048"/>
          <ac:spMkLst>
            <pc:docMk/>
            <pc:sldMk cId="708384837" sldId="266"/>
            <ac:spMk id="760" creationId="{09CDC400-1A16-F440-A8BD-968625CAE8BB}"/>
          </ac:spMkLst>
        </pc:spChg>
        <pc:spChg chg="mod">
          <ac:chgData name="Chen Zhaodong" userId="214136a54c8fdbad" providerId="LiveId" clId="{4A7FFDE5-2A09-1241-A626-C3D712146390}" dt="2021-10-14T21:50:15.831" v="54048"/>
          <ac:spMkLst>
            <pc:docMk/>
            <pc:sldMk cId="708384837" sldId="266"/>
            <ac:spMk id="761" creationId="{1538C615-B5ED-F248-8FF5-9B80DCD38E54}"/>
          </ac:spMkLst>
        </pc:spChg>
        <pc:spChg chg="mod">
          <ac:chgData name="Chen Zhaodong" userId="214136a54c8fdbad" providerId="LiveId" clId="{4A7FFDE5-2A09-1241-A626-C3D712146390}" dt="2021-10-14T21:50:15.831" v="54048"/>
          <ac:spMkLst>
            <pc:docMk/>
            <pc:sldMk cId="708384837" sldId="266"/>
            <ac:spMk id="762" creationId="{28A34616-BD1E-C04C-8166-CE43BFB47980}"/>
          </ac:spMkLst>
        </pc:spChg>
        <pc:spChg chg="mod">
          <ac:chgData name="Chen Zhaodong" userId="214136a54c8fdbad" providerId="LiveId" clId="{4A7FFDE5-2A09-1241-A626-C3D712146390}" dt="2021-10-14T21:50:15.831" v="54048"/>
          <ac:spMkLst>
            <pc:docMk/>
            <pc:sldMk cId="708384837" sldId="266"/>
            <ac:spMk id="763" creationId="{D2A3274E-5937-9B4A-B7CF-61058A509E89}"/>
          </ac:spMkLst>
        </pc:spChg>
        <pc:spChg chg="mod">
          <ac:chgData name="Chen Zhaodong" userId="214136a54c8fdbad" providerId="LiveId" clId="{4A7FFDE5-2A09-1241-A626-C3D712146390}" dt="2021-10-14T21:50:15.831" v="54048"/>
          <ac:spMkLst>
            <pc:docMk/>
            <pc:sldMk cId="708384837" sldId="266"/>
            <ac:spMk id="764" creationId="{EF3F9C0E-E237-3D4E-80EA-CDD4469B2466}"/>
          </ac:spMkLst>
        </pc:spChg>
        <pc:spChg chg="mod">
          <ac:chgData name="Chen Zhaodong" userId="214136a54c8fdbad" providerId="LiveId" clId="{4A7FFDE5-2A09-1241-A626-C3D712146390}" dt="2021-10-14T21:50:15.831" v="54048"/>
          <ac:spMkLst>
            <pc:docMk/>
            <pc:sldMk cId="708384837" sldId="266"/>
            <ac:spMk id="765" creationId="{6413BC12-2F21-764D-8AEE-18AC384DDD28}"/>
          </ac:spMkLst>
        </pc:spChg>
        <pc:spChg chg="mod">
          <ac:chgData name="Chen Zhaodong" userId="214136a54c8fdbad" providerId="LiveId" clId="{4A7FFDE5-2A09-1241-A626-C3D712146390}" dt="2021-10-14T21:50:15.831" v="54048"/>
          <ac:spMkLst>
            <pc:docMk/>
            <pc:sldMk cId="708384837" sldId="266"/>
            <ac:spMk id="766" creationId="{062BD80C-9B9E-AD48-BC0D-7407C4D829C1}"/>
          </ac:spMkLst>
        </pc:spChg>
        <pc:spChg chg="mod">
          <ac:chgData name="Chen Zhaodong" userId="214136a54c8fdbad" providerId="LiveId" clId="{4A7FFDE5-2A09-1241-A626-C3D712146390}" dt="2021-10-14T21:50:15.831" v="54048"/>
          <ac:spMkLst>
            <pc:docMk/>
            <pc:sldMk cId="708384837" sldId="266"/>
            <ac:spMk id="767" creationId="{9F5298BC-9003-174B-9E31-0C3AFE66FC0A}"/>
          </ac:spMkLst>
        </pc:spChg>
        <pc:spChg chg="mod">
          <ac:chgData name="Chen Zhaodong" userId="214136a54c8fdbad" providerId="LiveId" clId="{4A7FFDE5-2A09-1241-A626-C3D712146390}" dt="2021-10-14T21:50:15.831" v="54048"/>
          <ac:spMkLst>
            <pc:docMk/>
            <pc:sldMk cId="708384837" sldId="266"/>
            <ac:spMk id="768" creationId="{B963E4BA-BDC4-4E4D-8002-8C3C4547D5D3}"/>
          </ac:spMkLst>
        </pc:spChg>
        <pc:spChg chg="mod">
          <ac:chgData name="Chen Zhaodong" userId="214136a54c8fdbad" providerId="LiveId" clId="{4A7FFDE5-2A09-1241-A626-C3D712146390}" dt="2021-10-14T21:50:15.831" v="54048"/>
          <ac:spMkLst>
            <pc:docMk/>
            <pc:sldMk cId="708384837" sldId="266"/>
            <ac:spMk id="769" creationId="{AA11B0AB-A410-3A41-A09A-4116DB741D9C}"/>
          </ac:spMkLst>
        </pc:spChg>
        <pc:spChg chg="mod">
          <ac:chgData name="Chen Zhaodong" userId="214136a54c8fdbad" providerId="LiveId" clId="{4A7FFDE5-2A09-1241-A626-C3D712146390}" dt="2021-10-14T21:50:15.831" v="54048"/>
          <ac:spMkLst>
            <pc:docMk/>
            <pc:sldMk cId="708384837" sldId="266"/>
            <ac:spMk id="770" creationId="{1E70E9B6-BA70-C341-A4CB-60948C1CB6FB}"/>
          </ac:spMkLst>
        </pc:spChg>
        <pc:spChg chg="mod">
          <ac:chgData name="Chen Zhaodong" userId="214136a54c8fdbad" providerId="LiveId" clId="{4A7FFDE5-2A09-1241-A626-C3D712146390}" dt="2021-10-14T21:50:15.831" v="54048"/>
          <ac:spMkLst>
            <pc:docMk/>
            <pc:sldMk cId="708384837" sldId="266"/>
            <ac:spMk id="771" creationId="{DF69B7BB-5FA9-C746-8639-54960323A196}"/>
          </ac:spMkLst>
        </pc:spChg>
        <pc:spChg chg="mod">
          <ac:chgData name="Chen Zhaodong" userId="214136a54c8fdbad" providerId="LiveId" clId="{4A7FFDE5-2A09-1241-A626-C3D712146390}" dt="2021-10-14T21:50:15.831" v="54048"/>
          <ac:spMkLst>
            <pc:docMk/>
            <pc:sldMk cId="708384837" sldId="266"/>
            <ac:spMk id="772" creationId="{F28C9A39-C91D-B14D-832A-8EB54DD04461}"/>
          </ac:spMkLst>
        </pc:spChg>
        <pc:spChg chg="mod">
          <ac:chgData name="Chen Zhaodong" userId="214136a54c8fdbad" providerId="LiveId" clId="{4A7FFDE5-2A09-1241-A626-C3D712146390}" dt="2021-10-14T21:50:15.831" v="54048"/>
          <ac:spMkLst>
            <pc:docMk/>
            <pc:sldMk cId="708384837" sldId="266"/>
            <ac:spMk id="773" creationId="{8D0FF3F9-9417-E74B-80DC-8B088CB4D761}"/>
          </ac:spMkLst>
        </pc:spChg>
        <pc:spChg chg="mod">
          <ac:chgData name="Chen Zhaodong" userId="214136a54c8fdbad" providerId="LiveId" clId="{4A7FFDE5-2A09-1241-A626-C3D712146390}" dt="2021-10-14T21:50:15.831" v="54048"/>
          <ac:spMkLst>
            <pc:docMk/>
            <pc:sldMk cId="708384837" sldId="266"/>
            <ac:spMk id="774" creationId="{D1CA74DA-850A-334E-B73F-CCF27D73ED55}"/>
          </ac:spMkLst>
        </pc:spChg>
        <pc:spChg chg="mod">
          <ac:chgData name="Chen Zhaodong" userId="214136a54c8fdbad" providerId="LiveId" clId="{4A7FFDE5-2A09-1241-A626-C3D712146390}" dt="2021-10-14T21:50:15.831" v="54048"/>
          <ac:spMkLst>
            <pc:docMk/>
            <pc:sldMk cId="708384837" sldId="266"/>
            <ac:spMk id="775" creationId="{26B03D33-3DC8-E845-958B-B0E1076CFFCD}"/>
          </ac:spMkLst>
        </pc:spChg>
        <pc:spChg chg="mod">
          <ac:chgData name="Chen Zhaodong" userId="214136a54c8fdbad" providerId="LiveId" clId="{4A7FFDE5-2A09-1241-A626-C3D712146390}" dt="2021-10-14T21:50:15.831" v="54048"/>
          <ac:spMkLst>
            <pc:docMk/>
            <pc:sldMk cId="708384837" sldId="266"/>
            <ac:spMk id="776" creationId="{D22D1686-AFC5-2E4E-A859-D76EDE214CB7}"/>
          </ac:spMkLst>
        </pc:spChg>
        <pc:spChg chg="add mod">
          <ac:chgData name="Chen Zhaodong" userId="214136a54c8fdbad" providerId="LiveId" clId="{4A7FFDE5-2A09-1241-A626-C3D712146390}" dt="2021-10-14T21:50:15.831" v="54048"/>
          <ac:spMkLst>
            <pc:docMk/>
            <pc:sldMk cId="708384837" sldId="266"/>
            <ac:spMk id="777" creationId="{779C0193-77B9-2644-A62C-414C63CF634E}"/>
          </ac:spMkLst>
        </pc:spChg>
        <pc:spChg chg="add mod">
          <ac:chgData name="Chen Zhaodong" userId="214136a54c8fdbad" providerId="LiveId" clId="{4A7FFDE5-2A09-1241-A626-C3D712146390}" dt="2021-10-14T21:50:15.831" v="54048"/>
          <ac:spMkLst>
            <pc:docMk/>
            <pc:sldMk cId="708384837" sldId="266"/>
            <ac:spMk id="778" creationId="{58C82F8E-419C-E64F-90D1-08B9987C8DA6}"/>
          </ac:spMkLst>
        </pc:spChg>
        <pc:spChg chg="add mod">
          <ac:chgData name="Chen Zhaodong" userId="214136a54c8fdbad" providerId="LiveId" clId="{4A7FFDE5-2A09-1241-A626-C3D712146390}" dt="2021-10-14T21:50:15.831" v="54048"/>
          <ac:spMkLst>
            <pc:docMk/>
            <pc:sldMk cId="708384837" sldId="266"/>
            <ac:spMk id="779" creationId="{6B724956-615C-FF41-8602-37319C6FA281}"/>
          </ac:spMkLst>
        </pc:spChg>
        <pc:spChg chg="add mod">
          <ac:chgData name="Chen Zhaodong" userId="214136a54c8fdbad" providerId="LiveId" clId="{4A7FFDE5-2A09-1241-A626-C3D712146390}" dt="2021-10-14T21:50:15.831" v="54048"/>
          <ac:spMkLst>
            <pc:docMk/>
            <pc:sldMk cId="708384837" sldId="266"/>
            <ac:spMk id="780" creationId="{48DEF345-773A-B646-8D5B-C339F149898B}"/>
          </ac:spMkLst>
        </pc:spChg>
        <pc:spChg chg="add mod">
          <ac:chgData name="Chen Zhaodong" userId="214136a54c8fdbad" providerId="LiveId" clId="{4A7FFDE5-2A09-1241-A626-C3D712146390}" dt="2021-10-14T21:50:15.831" v="54048"/>
          <ac:spMkLst>
            <pc:docMk/>
            <pc:sldMk cId="708384837" sldId="266"/>
            <ac:spMk id="781" creationId="{661678B8-DE5C-884E-BB88-F50855A76E6B}"/>
          </ac:spMkLst>
        </pc:spChg>
        <pc:spChg chg="add mod">
          <ac:chgData name="Chen Zhaodong" userId="214136a54c8fdbad" providerId="LiveId" clId="{4A7FFDE5-2A09-1241-A626-C3D712146390}" dt="2021-10-14T21:50:15.831" v="54048"/>
          <ac:spMkLst>
            <pc:docMk/>
            <pc:sldMk cId="708384837" sldId="266"/>
            <ac:spMk id="782" creationId="{BB480538-01D8-A949-8BF0-0DE33AD6BD88}"/>
          </ac:spMkLst>
        </pc:spChg>
        <pc:spChg chg="add mod">
          <ac:chgData name="Chen Zhaodong" userId="214136a54c8fdbad" providerId="LiveId" clId="{4A7FFDE5-2A09-1241-A626-C3D712146390}" dt="2021-10-14T21:50:15.831" v="54048"/>
          <ac:spMkLst>
            <pc:docMk/>
            <pc:sldMk cId="708384837" sldId="266"/>
            <ac:spMk id="783" creationId="{B969DAB8-AEC7-D046-9D16-7E634E1CF2CA}"/>
          </ac:spMkLst>
        </pc:spChg>
        <pc:spChg chg="add mod">
          <ac:chgData name="Chen Zhaodong" userId="214136a54c8fdbad" providerId="LiveId" clId="{4A7FFDE5-2A09-1241-A626-C3D712146390}" dt="2021-10-14T21:50:15.831" v="54048"/>
          <ac:spMkLst>
            <pc:docMk/>
            <pc:sldMk cId="708384837" sldId="266"/>
            <ac:spMk id="784" creationId="{6CA04040-753F-F642-B7E8-9F57C2AE9E66}"/>
          </ac:spMkLst>
        </pc:spChg>
        <pc:spChg chg="add mod">
          <ac:chgData name="Chen Zhaodong" userId="214136a54c8fdbad" providerId="LiveId" clId="{4A7FFDE5-2A09-1241-A626-C3D712146390}" dt="2021-10-14T21:50:15.831" v="54048"/>
          <ac:spMkLst>
            <pc:docMk/>
            <pc:sldMk cId="708384837" sldId="266"/>
            <ac:spMk id="785" creationId="{F5CFFA0E-AB75-FA45-BACE-943D8B2E7892}"/>
          </ac:spMkLst>
        </pc:spChg>
        <pc:spChg chg="add mod">
          <ac:chgData name="Chen Zhaodong" userId="214136a54c8fdbad" providerId="LiveId" clId="{4A7FFDE5-2A09-1241-A626-C3D712146390}" dt="2021-10-14T21:50:15.831" v="54048"/>
          <ac:spMkLst>
            <pc:docMk/>
            <pc:sldMk cId="708384837" sldId="266"/>
            <ac:spMk id="786" creationId="{679052FA-0C78-E147-9C53-F07EC7C6D107}"/>
          </ac:spMkLst>
        </pc:spChg>
        <pc:spChg chg="add mod">
          <ac:chgData name="Chen Zhaodong" userId="214136a54c8fdbad" providerId="LiveId" clId="{4A7FFDE5-2A09-1241-A626-C3D712146390}" dt="2021-10-14T21:50:15.831" v="54048"/>
          <ac:spMkLst>
            <pc:docMk/>
            <pc:sldMk cId="708384837" sldId="266"/>
            <ac:spMk id="787" creationId="{029F2B65-975F-9A43-A19D-295CEE1130AE}"/>
          </ac:spMkLst>
        </pc:spChg>
        <pc:spChg chg="add mod">
          <ac:chgData name="Chen Zhaodong" userId="214136a54c8fdbad" providerId="LiveId" clId="{4A7FFDE5-2A09-1241-A626-C3D712146390}" dt="2021-10-14T21:50:15.831" v="54048"/>
          <ac:spMkLst>
            <pc:docMk/>
            <pc:sldMk cId="708384837" sldId="266"/>
            <ac:spMk id="788" creationId="{8A650EDA-BBDA-3B45-81D4-5007068CB098}"/>
          </ac:spMkLst>
        </pc:spChg>
        <pc:spChg chg="add mod">
          <ac:chgData name="Chen Zhaodong" userId="214136a54c8fdbad" providerId="LiveId" clId="{4A7FFDE5-2A09-1241-A626-C3D712146390}" dt="2021-10-14T21:50:15.831" v="54048"/>
          <ac:spMkLst>
            <pc:docMk/>
            <pc:sldMk cId="708384837" sldId="266"/>
            <ac:spMk id="789" creationId="{95B1BAB2-1A23-8048-BF68-2E70DD1822D5}"/>
          </ac:spMkLst>
        </pc:spChg>
        <pc:spChg chg="add mod">
          <ac:chgData name="Chen Zhaodong" userId="214136a54c8fdbad" providerId="LiveId" clId="{4A7FFDE5-2A09-1241-A626-C3D712146390}" dt="2021-10-14T21:50:15.831" v="54048"/>
          <ac:spMkLst>
            <pc:docMk/>
            <pc:sldMk cId="708384837" sldId="266"/>
            <ac:spMk id="790" creationId="{89256B34-BAC5-7741-B41E-BA9830EC5618}"/>
          </ac:spMkLst>
        </pc:spChg>
        <pc:spChg chg="add mod">
          <ac:chgData name="Chen Zhaodong" userId="214136a54c8fdbad" providerId="LiveId" clId="{4A7FFDE5-2A09-1241-A626-C3D712146390}" dt="2021-10-14T21:50:15.831" v="54048"/>
          <ac:spMkLst>
            <pc:docMk/>
            <pc:sldMk cId="708384837" sldId="266"/>
            <ac:spMk id="791" creationId="{E07B938C-E411-8E4D-B2CA-CD3E0F7F5984}"/>
          </ac:spMkLst>
        </pc:spChg>
        <pc:spChg chg="add mod">
          <ac:chgData name="Chen Zhaodong" userId="214136a54c8fdbad" providerId="LiveId" clId="{4A7FFDE5-2A09-1241-A626-C3D712146390}" dt="2021-10-14T21:50:15.831" v="54048"/>
          <ac:spMkLst>
            <pc:docMk/>
            <pc:sldMk cId="708384837" sldId="266"/>
            <ac:spMk id="792" creationId="{DFF3DB76-08D7-404B-8F59-AE03C923AC20}"/>
          </ac:spMkLst>
        </pc:spChg>
        <pc:spChg chg="add mod">
          <ac:chgData name="Chen Zhaodong" userId="214136a54c8fdbad" providerId="LiveId" clId="{4A7FFDE5-2A09-1241-A626-C3D712146390}" dt="2021-10-14T21:50:15.831" v="54048"/>
          <ac:spMkLst>
            <pc:docMk/>
            <pc:sldMk cId="708384837" sldId="266"/>
            <ac:spMk id="793" creationId="{CF47601C-1A23-5340-AD0F-350B14C607A2}"/>
          </ac:spMkLst>
        </pc:spChg>
        <pc:spChg chg="add mod">
          <ac:chgData name="Chen Zhaodong" userId="214136a54c8fdbad" providerId="LiveId" clId="{4A7FFDE5-2A09-1241-A626-C3D712146390}" dt="2021-10-14T21:50:15.831" v="54048"/>
          <ac:spMkLst>
            <pc:docMk/>
            <pc:sldMk cId="708384837" sldId="266"/>
            <ac:spMk id="794" creationId="{95C8797F-814D-A54A-80B8-68587668E89D}"/>
          </ac:spMkLst>
        </pc:spChg>
        <pc:spChg chg="add mod">
          <ac:chgData name="Chen Zhaodong" userId="214136a54c8fdbad" providerId="LiveId" clId="{4A7FFDE5-2A09-1241-A626-C3D712146390}" dt="2021-10-14T21:50:15.831" v="54048"/>
          <ac:spMkLst>
            <pc:docMk/>
            <pc:sldMk cId="708384837" sldId="266"/>
            <ac:spMk id="795" creationId="{A22B12F0-E14A-9245-B8FE-DF3E5D823F3B}"/>
          </ac:spMkLst>
        </pc:spChg>
        <pc:spChg chg="add mod">
          <ac:chgData name="Chen Zhaodong" userId="214136a54c8fdbad" providerId="LiveId" clId="{4A7FFDE5-2A09-1241-A626-C3D712146390}" dt="2021-10-14T21:50:15.831" v="54048"/>
          <ac:spMkLst>
            <pc:docMk/>
            <pc:sldMk cId="708384837" sldId="266"/>
            <ac:spMk id="796" creationId="{61EE6719-074E-E943-B99B-DD942BC24CDE}"/>
          </ac:spMkLst>
        </pc:spChg>
        <pc:spChg chg="add mod">
          <ac:chgData name="Chen Zhaodong" userId="214136a54c8fdbad" providerId="LiveId" clId="{4A7FFDE5-2A09-1241-A626-C3D712146390}" dt="2021-10-14T21:50:15.831" v="54048"/>
          <ac:spMkLst>
            <pc:docMk/>
            <pc:sldMk cId="708384837" sldId="266"/>
            <ac:spMk id="797" creationId="{5458BF35-2BFB-0843-AE73-9F25DA7DDF7F}"/>
          </ac:spMkLst>
        </pc:spChg>
        <pc:spChg chg="add mod">
          <ac:chgData name="Chen Zhaodong" userId="214136a54c8fdbad" providerId="LiveId" clId="{4A7FFDE5-2A09-1241-A626-C3D712146390}" dt="2021-10-14T21:50:15.831" v="54048"/>
          <ac:spMkLst>
            <pc:docMk/>
            <pc:sldMk cId="708384837" sldId="266"/>
            <ac:spMk id="798" creationId="{334A32DE-1B30-CD4E-ABF5-57F1F901B8D0}"/>
          </ac:spMkLst>
        </pc:spChg>
        <pc:spChg chg="add mod">
          <ac:chgData name="Chen Zhaodong" userId="214136a54c8fdbad" providerId="LiveId" clId="{4A7FFDE5-2A09-1241-A626-C3D712146390}" dt="2021-10-14T21:50:15.831" v="54048"/>
          <ac:spMkLst>
            <pc:docMk/>
            <pc:sldMk cId="708384837" sldId="266"/>
            <ac:spMk id="799" creationId="{342EA9A2-4AF1-AC4A-A366-1DECD0B44A76}"/>
          </ac:spMkLst>
        </pc:spChg>
        <pc:spChg chg="add mod">
          <ac:chgData name="Chen Zhaodong" userId="214136a54c8fdbad" providerId="LiveId" clId="{4A7FFDE5-2A09-1241-A626-C3D712146390}" dt="2021-10-14T21:50:15.831" v="54048"/>
          <ac:spMkLst>
            <pc:docMk/>
            <pc:sldMk cId="708384837" sldId="266"/>
            <ac:spMk id="800" creationId="{BFBAD20A-B2B4-8049-B242-24A67D147066}"/>
          </ac:spMkLst>
        </pc:spChg>
        <pc:spChg chg="add mod">
          <ac:chgData name="Chen Zhaodong" userId="214136a54c8fdbad" providerId="LiveId" clId="{4A7FFDE5-2A09-1241-A626-C3D712146390}" dt="2021-10-14T21:50:15.831" v="54048"/>
          <ac:spMkLst>
            <pc:docMk/>
            <pc:sldMk cId="708384837" sldId="266"/>
            <ac:spMk id="801" creationId="{10259752-C887-714E-B2C5-ECB1B0EF0806}"/>
          </ac:spMkLst>
        </pc:spChg>
        <pc:spChg chg="add mod">
          <ac:chgData name="Chen Zhaodong" userId="214136a54c8fdbad" providerId="LiveId" clId="{4A7FFDE5-2A09-1241-A626-C3D712146390}" dt="2021-10-14T21:50:15.831" v="54048"/>
          <ac:spMkLst>
            <pc:docMk/>
            <pc:sldMk cId="708384837" sldId="266"/>
            <ac:spMk id="802" creationId="{F4663675-FF34-1444-8AF9-03402906241E}"/>
          </ac:spMkLst>
        </pc:spChg>
        <pc:spChg chg="add mod">
          <ac:chgData name="Chen Zhaodong" userId="214136a54c8fdbad" providerId="LiveId" clId="{4A7FFDE5-2A09-1241-A626-C3D712146390}" dt="2021-10-14T21:50:15.831" v="54048"/>
          <ac:spMkLst>
            <pc:docMk/>
            <pc:sldMk cId="708384837" sldId="266"/>
            <ac:spMk id="803" creationId="{F0AF0461-B64E-914D-B583-E657129334AA}"/>
          </ac:spMkLst>
        </pc:spChg>
        <pc:spChg chg="add mod">
          <ac:chgData name="Chen Zhaodong" userId="214136a54c8fdbad" providerId="LiveId" clId="{4A7FFDE5-2A09-1241-A626-C3D712146390}" dt="2021-10-14T21:50:15.831" v="54048"/>
          <ac:spMkLst>
            <pc:docMk/>
            <pc:sldMk cId="708384837" sldId="266"/>
            <ac:spMk id="804" creationId="{AE51A071-B3FC-5940-A354-9086550B97B9}"/>
          </ac:spMkLst>
        </pc:spChg>
        <pc:spChg chg="add mod">
          <ac:chgData name="Chen Zhaodong" userId="214136a54c8fdbad" providerId="LiveId" clId="{4A7FFDE5-2A09-1241-A626-C3D712146390}" dt="2021-10-14T21:50:15.831" v="54048"/>
          <ac:spMkLst>
            <pc:docMk/>
            <pc:sldMk cId="708384837" sldId="266"/>
            <ac:spMk id="805" creationId="{4FBF4A75-076E-5F48-91E9-68872516A389}"/>
          </ac:spMkLst>
        </pc:spChg>
        <pc:spChg chg="add mod">
          <ac:chgData name="Chen Zhaodong" userId="214136a54c8fdbad" providerId="LiveId" clId="{4A7FFDE5-2A09-1241-A626-C3D712146390}" dt="2021-10-14T21:50:15.831" v="54048"/>
          <ac:spMkLst>
            <pc:docMk/>
            <pc:sldMk cId="708384837" sldId="266"/>
            <ac:spMk id="806" creationId="{3E3FEC65-5E08-714A-927D-1F6C4233712F}"/>
          </ac:spMkLst>
        </pc:spChg>
        <pc:spChg chg="add mod">
          <ac:chgData name="Chen Zhaodong" userId="214136a54c8fdbad" providerId="LiveId" clId="{4A7FFDE5-2A09-1241-A626-C3D712146390}" dt="2021-10-14T21:50:15.831" v="54048"/>
          <ac:spMkLst>
            <pc:docMk/>
            <pc:sldMk cId="708384837" sldId="266"/>
            <ac:spMk id="807" creationId="{A271D76A-95AA-034B-ADB4-B42A3A29EEEA}"/>
          </ac:spMkLst>
        </pc:spChg>
        <pc:spChg chg="add mod">
          <ac:chgData name="Chen Zhaodong" userId="214136a54c8fdbad" providerId="LiveId" clId="{4A7FFDE5-2A09-1241-A626-C3D712146390}" dt="2021-10-14T21:50:15.831" v="54048"/>
          <ac:spMkLst>
            <pc:docMk/>
            <pc:sldMk cId="708384837" sldId="266"/>
            <ac:spMk id="808" creationId="{2F9248E2-F479-7541-8DA9-8436C8602543}"/>
          </ac:spMkLst>
        </pc:spChg>
        <pc:spChg chg="add mod">
          <ac:chgData name="Chen Zhaodong" userId="214136a54c8fdbad" providerId="LiveId" clId="{4A7FFDE5-2A09-1241-A626-C3D712146390}" dt="2021-10-14T21:50:15.831" v="54048"/>
          <ac:spMkLst>
            <pc:docMk/>
            <pc:sldMk cId="708384837" sldId="266"/>
            <ac:spMk id="809" creationId="{6F4901CE-9E4F-A348-9C33-63598D57EAB2}"/>
          </ac:spMkLst>
        </pc:spChg>
        <pc:spChg chg="add mod">
          <ac:chgData name="Chen Zhaodong" userId="214136a54c8fdbad" providerId="LiveId" clId="{4A7FFDE5-2A09-1241-A626-C3D712146390}" dt="2021-10-14T21:50:15.831" v="54048"/>
          <ac:spMkLst>
            <pc:docMk/>
            <pc:sldMk cId="708384837" sldId="266"/>
            <ac:spMk id="810" creationId="{1E9011BD-6F40-6642-8190-AD672217FC9A}"/>
          </ac:spMkLst>
        </pc:spChg>
        <pc:spChg chg="add mod">
          <ac:chgData name="Chen Zhaodong" userId="214136a54c8fdbad" providerId="LiveId" clId="{4A7FFDE5-2A09-1241-A626-C3D712146390}" dt="2021-10-14T21:50:15.831" v="54048"/>
          <ac:spMkLst>
            <pc:docMk/>
            <pc:sldMk cId="708384837" sldId="266"/>
            <ac:spMk id="811" creationId="{C7981472-EE8B-5A44-B0CC-C7D2FA392656}"/>
          </ac:spMkLst>
        </pc:spChg>
        <pc:spChg chg="add mod">
          <ac:chgData name="Chen Zhaodong" userId="214136a54c8fdbad" providerId="LiveId" clId="{4A7FFDE5-2A09-1241-A626-C3D712146390}" dt="2021-10-14T21:50:15.831" v="54048"/>
          <ac:spMkLst>
            <pc:docMk/>
            <pc:sldMk cId="708384837" sldId="266"/>
            <ac:spMk id="812" creationId="{A02920E0-A74A-6148-BD97-2EFA8EFAD619}"/>
          </ac:spMkLst>
        </pc:spChg>
        <pc:spChg chg="add mod">
          <ac:chgData name="Chen Zhaodong" userId="214136a54c8fdbad" providerId="LiveId" clId="{4A7FFDE5-2A09-1241-A626-C3D712146390}" dt="2021-10-14T21:50:15.831" v="54048"/>
          <ac:spMkLst>
            <pc:docMk/>
            <pc:sldMk cId="708384837" sldId="266"/>
            <ac:spMk id="813" creationId="{C2834996-7749-B84A-BE2B-1EA21316EA4B}"/>
          </ac:spMkLst>
        </pc:spChg>
        <pc:spChg chg="add mod">
          <ac:chgData name="Chen Zhaodong" userId="214136a54c8fdbad" providerId="LiveId" clId="{4A7FFDE5-2A09-1241-A626-C3D712146390}" dt="2021-10-14T21:50:15.831" v="54048"/>
          <ac:spMkLst>
            <pc:docMk/>
            <pc:sldMk cId="708384837" sldId="266"/>
            <ac:spMk id="814" creationId="{CBF3E940-E767-A247-83B7-E0765A8FAC18}"/>
          </ac:spMkLst>
        </pc:spChg>
        <pc:spChg chg="add mod">
          <ac:chgData name="Chen Zhaodong" userId="214136a54c8fdbad" providerId="LiveId" clId="{4A7FFDE5-2A09-1241-A626-C3D712146390}" dt="2021-10-14T21:50:15.831" v="54048"/>
          <ac:spMkLst>
            <pc:docMk/>
            <pc:sldMk cId="708384837" sldId="266"/>
            <ac:spMk id="815" creationId="{10A26CC7-A876-904D-9F2B-ABAA5A5A4529}"/>
          </ac:spMkLst>
        </pc:spChg>
        <pc:spChg chg="add mod">
          <ac:chgData name="Chen Zhaodong" userId="214136a54c8fdbad" providerId="LiveId" clId="{4A7FFDE5-2A09-1241-A626-C3D712146390}" dt="2021-10-14T21:50:15.831" v="54048"/>
          <ac:spMkLst>
            <pc:docMk/>
            <pc:sldMk cId="708384837" sldId="266"/>
            <ac:spMk id="816" creationId="{4F9DC54E-C29A-454E-AAF9-447D672528B6}"/>
          </ac:spMkLst>
        </pc:spChg>
        <pc:spChg chg="add mod">
          <ac:chgData name="Chen Zhaodong" userId="214136a54c8fdbad" providerId="LiveId" clId="{4A7FFDE5-2A09-1241-A626-C3D712146390}" dt="2021-10-14T21:50:15.831" v="54048"/>
          <ac:spMkLst>
            <pc:docMk/>
            <pc:sldMk cId="708384837" sldId="266"/>
            <ac:spMk id="817" creationId="{C0865EA1-E076-7D42-9489-BE4F2F061BD6}"/>
          </ac:spMkLst>
        </pc:spChg>
        <pc:spChg chg="add mod">
          <ac:chgData name="Chen Zhaodong" userId="214136a54c8fdbad" providerId="LiveId" clId="{4A7FFDE5-2A09-1241-A626-C3D712146390}" dt="2021-10-14T21:50:15.831" v="54048"/>
          <ac:spMkLst>
            <pc:docMk/>
            <pc:sldMk cId="708384837" sldId="266"/>
            <ac:spMk id="818" creationId="{8924AC48-030A-824E-9382-74DFB93701D8}"/>
          </ac:spMkLst>
        </pc:spChg>
        <pc:spChg chg="add mod">
          <ac:chgData name="Chen Zhaodong" userId="214136a54c8fdbad" providerId="LiveId" clId="{4A7FFDE5-2A09-1241-A626-C3D712146390}" dt="2021-10-14T21:50:15.831" v="54048"/>
          <ac:spMkLst>
            <pc:docMk/>
            <pc:sldMk cId="708384837" sldId="266"/>
            <ac:spMk id="819" creationId="{0D422D69-FDD0-3B40-8703-11BC7FF562FE}"/>
          </ac:spMkLst>
        </pc:spChg>
        <pc:spChg chg="add mod">
          <ac:chgData name="Chen Zhaodong" userId="214136a54c8fdbad" providerId="LiveId" clId="{4A7FFDE5-2A09-1241-A626-C3D712146390}" dt="2021-10-14T21:50:15.831" v="54048"/>
          <ac:spMkLst>
            <pc:docMk/>
            <pc:sldMk cId="708384837" sldId="266"/>
            <ac:spMk id="820" creationId="{4A9D0433-CC81-6844-9DEB-90C37B936AE6}"/>
          </ac:spMkLst>
        </pc:spChg>
        <pc:spChg chg="add mod">
          <ac:chgData name="Chen Zhaodong" userId="214136a54c8fdbad" providerId="LiveId" clId="{4A7FFDE5-2A09-1241-A626-C3D712146390}" dt="2021-10-14T21:50:15.831" v="54048"/>
          <ac:spMkLst>
            <pc:docMk/>
            <pc:sldMk cId="708384837" sldId="266"/>
            <ac:spMk id="821" creationId="{9A7C68BD-0195-044B-BE1E-C5393295CA67}"/>
          </ac:spMkLst>
        </pc:spChg>
        <pc:spChg chg="add mod">
          <ac:chgData name="Chen Zhaodong" userId="214136a54c8fdbad" providerId="LiveId" clId="{4A7FFDE5-2A09-1241-A626-C3D712146390}" dt="2021-10-14T21:50:15.831" v="54048"/>
          <ac:spMkLst>
            <pc:docMk/>
            <pc:sldMk cId="708384837" sldId="266"/>
            <ac:spMk id="822" creationId="{F55D86B8-44B6-344D-97B6-580BE8C2547C}"/>
          </ac:spMkLst>
        </pc:spChg>
        <pc:spChg chg="add mod">
          <ac:chgData name="Chen Zhaodong" userId="214136a54c8fdbad" providerId="LiveId" clId="{4A7FFDE5-2A09-1241-A626-C3D712146390}" dt="2021-10-14T21:50:15.831" v="54048"/>
          <ac:spMkLst>
            <pc:docMk/>
            <pc:sldMk cId="708384837" sldId="266"/>
            <ac:spMk id="823" creationId="{E537877A-C1AC-854D-9CBA-9F7CEEAC246B}"/>
          </ac:spMkLst>
        </pc:spChg>
        <pc:spChg chg="add mod">
          <ac:chgData name="Chen Zhaodong" userId="214136a54c8fdbad" providerId="LiveId" clId="{4A7FFDE5-2A09-1241-A626-C3D712146390}" dt="2021-10-14T21:50:15.831" v="54048"/>
          <ac:spMkLst>
            <pc:docMk/>
            <pc:sldMk cId="708384837" sldId="266"/>
            <ac:spMk id="824" creationId="{B7D187A4-CA87-F543-93FB-815AD7068DCA}"/>
          </ac:spMkLst>
        </pc:spChg>
        <pc:spChg chg="add mod">
          <ac:chgData name="Chen Zhaodong" userId="214136a54c8fdbad" providerId="LiveId" clId="{4A7FFDE5-2A09-1241-A626-C3D712146390}" dt="2021-10-14T21:50:15.831" v="54048"/>
          <ac:spMkLst>
            <pc:docMk/>
            <pc:sldMk cId="708384837" sldId="266"/>
            <ac:spMk id="825" creationId="{7FB616FF-5DD1-2348-A573-838FC98B4474}"/>
          </ac:spMkLst>
        </pc:spChg>
        <pc:spChg chg="add mod">
          <ac:chgData name="Chen Zhaodong" userId="214136a54c8fdbad" providerId="LiveId" clId="{4A7FFDE5-2A09-1241-A626-C3D712146390}" dt="2021-10-14T21:50:15.831" v="54048"/>
          <ac:spMkLst>
            <pc:docMk/>
            <pc:sldMk cId="708384837" sldId="266"/>
            <ac:spMk id="826" creationId="{7E917E2D-46B9-A247-BC3D-E02998EE3629}"/>
          </ac:spMkLst>
        </pc:spChg>
        <pc:spChg chg="add mod">
          <ac:chgData name="Chen Zhaodong" userId="214136a54c8fdbad" providerId="LiveId" clId="{4A7FFDE5-2A09-1241-A626-C3D712146390}" dt="2021-10-14T21:50:15.831" v="54048"/>
          <ac:spMkLst>
            <pc:docMk/>
            <pc:sldMk cId="708384837" sldId="266"/>
            <ac:spMk id="827" creationId="{03A0D114-A15E-A945-BABD-7208A4444D89}"/>
          </ac:spMkLst>
        </pc:spChg>
        <pc:spChg chg="add mod">
          <ac:chgData name="Chen Zhaodong" userId="214136a54c8fdbad" providerId="LiveId" clId="{4A7FFDE5-2A09-1241-A626-C3D712146390}" dt="2021-10-14T21:50:15.831" v="54048"/>
          <ac:spMkLst>
            <pc:docMk/>
            <pc:sldMk cId="708384837" sldId="266"/>
            <ac:spMk id="828" creationId="{7BE2371D-6C0E-ED4A-AA5E-DF27C7991FE5}"/>
          </ac:spMkLst>
        </pc:spChg>
        <pc:spChg chg="add mod">
          <ac:chgData name="Chen Zhaodong" userId="214136a54c8fdbad" providerId="LiveId" clId="{4A7FFDE5-2A09-1241-A626-C3D712146390}" dt="2021-10-14T21:50:15.831" v="54048"/>
          <ac:spMkLst>
            <pc:docMk/>
            <pc:sldMk cId="708384837" sldId="266"/>
            <ac:spMk id="829" creationId="{F10047D8-093F-9D40-9469-09BD41C6A0E0}"/>
          </ac:spMkLst>
        </pc:spChg>
        <pc:spChg chg="add mod">
          <ac:chgData name="Chen Zhaodong" userId="214136a54c8fdbad" providerId="LiveId" clId="{4A7FFDE5-2A09-1241-A626-C3D712146390}" dt="2021-10-14T21:50:15.831" v="54048"/>
          <ac:spMkLst>
            <pc:docMk/>
            <pc:sldMk cId="708384837" sldId="266"/>
            <ac:spMk id="830" creationId="{0F072E51-A53D-324F-9570-A8184FC472FE}"/>
          </ac:spMkLst>
        </pc:spChg>
        <pc:spChg chg="add mod">
          <ac:chgData name="Chen Zhaodong" userId="214136a54c8fdbad" providerId="LiveId" clId="{4A7FFDE5-2A09-1241-A626-C3D712146390}" dt="2021-10-14T21:50:15.831" v="54048"/>
          <ac:spMkLst>
            <pc:docMk/>
            <pc:sldMk cId="708384837" sldId="266"/>
            <ac:spMk id="831" creationId="{FD5A6C04-4E7C-1248-A743-B6C44BEAE655}"/>
          </ac:spMkLst>
        </pc:spChg>
        <pc:spChg chg="add mod">
          <ac:chgData name="Chen Zhaodong" userId="214136a54c8fdbad" providerId="LiveId" clId="{4A7FFDE5-2A09-1241-A626-C3D712146390}" dt="2021-10-14T21:50:15.831" v="54048"/>
          <ac:spMkLst>
            <pc:docMk/>
            <pc:sldMk cId="708384837" sldId="266"/>
            <ac:spMk id="832" creationId="{47C1A886-A5B0-034F-9A17-A68012F63A29}"/>
          </ac:spMkLst>
        </pc:spChg>
        <pc:spChg chg="add mod">
          <ac:chgData name="Chen Zhaodong" userId="214136a54c8fdbad" providerId="LiveId" clId="{4A7FFDE5-2A09-1241-A626-C3D712146390}" dt="2021-10-14T21:50:15.831" v="54048"/>
          <ac:spMkLst>
            <pc:docMk/>
            <pc:sldMk cId="708384837" sldId="266"/>
            <ac:spMk id="833" creationId="{67DC6887-09C3-9544-BBDB-F3F673541D0D}"/>
          </ac:spMkLst>
        </pc:spChg>
        <pc:spChg chg="add mod">
          <ac:chgData name="Chen Zhaodong" userId="214136a54c8fdbad" providerId="LiveId" clId="{4A7FFDE5-2A09-1241-A626-C3D712146390}" dt="2021-10-14T21:50:15.831" v="54048"/>
          <ac:spMkLst>
            <pc:docMk/>
            <pc:sldMk cId="708384837" sldId="266"/>
            <ac:spMk id="834" creationId="{08949845-1407-2344-A05D-1890608AA2EE}"/>
          </ac:spMkLst>
        </pc:spChg>
        <pc:spChg chg="add mod">
          <ac:chgData name="Chen Zhaodong" userId="214136a54c8fdbad" providerId="LiveId" clId="{4A7FFDE5-2A09-1241-A626-C3D712146390}" dt="2021-10-14T21:50:15.831" v="54048"/>
          <ac:spMkLst>
            <pc:docMk/>
            <pc:sldMk cId="708384837" sldId="266"/>
            <ac:spMk id="835" creationId="{57CF0F85-9B8E-B144-B20A-46C69995CD11}"/>
          </ac:spMkLst>
        </pc:spChg>
        <pc:spChg chg="add mod">
          <ac:chgData name="Chen Zhaodong" userId="214136a54c8fdbad" providerId="LiveId" clId="{4A7FFDE5-2A09-1241-A626-C3D712146390}" dt="2021-10-14T21:50:15.831" v="54048"/>
          <ac:spMkLst>
            <pc:docMk/>
            <pc:sldMk cId="708384837" sldId="266"/>
            <ac:spMk id="836" creationId="{2E48DEC8-CDAF-724D-924B-FD78D5265E0F}"/>
          </ac:spMkLst>
        </pc:spChg>
        <pc:spChg chg="add mod">
          <ac:chgData name="Chen Zhaodong" userId="214136a54c8fdbad" providerId="LiveId" clId="{4A7FFDE5-2A09-1241-A626-C3D712146390}" dt="2021-10-14T21:50:15.831" v="54048"/>
          <ac:spMkLst>
            <pc:docMk/>
            <pc:sldMk cId="708384837" sldId="266"/>
            <ac:spMk id="837" creationId="{0CA96FCC-DE12-E048-B4D0-E1B0CD8AE4B5}"/>
          </ac:spMkLst>
        </pc:spChg>
        <pc:spChg chg="add mod">
          <ac:chgData name="Chen Zhaodong" userId="214136a54c8fdbad" providerId="LiveId" clId="{4A7FFDE5-2A09-1241-A626-C3D712146390}" dt="2021-10-14T21:50:15.831" v="54048"/>
          <ac:spMkLst>
            <pc:docMk/>
            <pc:sldMk cId="708384837" sldId="266"/>
            <ac:spMk id="838" creationId="{07FC1B56-B1F3-614C-B6C5-9BBFF0A79888}"/>
          </ac:spMkLst>
        </pc:spChg>
        <pc:spChg chg="add mod">
          <ac:chgData name="Chen Zhaodong" userId="214136a54c8fdbad" providerId="LiveId" clId="{4A7FFDE5-2A09-1241-A626-C3D712146390}" dt="2021-10-14T21:50:15.831" v="54048"/>
          <ac:spMkLst>
            <pc:docMk/>
            <pc:sldMk cId="708384837" sldId="266"/>
            <ac:spMk id="839" creationId="{9E342E7C-8FEE-8542-AFDA-81FAC11B5451}"/>
          </ac:spMkLst>
        </pc:spChg>
        <pc:spChg chg="add mod">
          <ac:chgData name="Chen Zhaodong" userId="214136a54c8fdbad" providerId="LiveId" clId="{4A7FFDE5-2A09-1241-A626-C3D712146390}" dt="2021-10-14T21:50:15.831" v="54048"/>
          <ac:spMkLst>
            <pc:docMk/>
            <pc:sldMk cId="708384837" sldId="266"/>
            <ac:spMk id="840" creationId="{22E095C3-08B9-114C-8163-C83CF3F2A7F3}"/>
          </ac:spMkLst>
        </pc:spChg>
        <pc:spChg chg="add mod">
          <ac:chgData name="Chen Zhaodong" userId="214136a54c8fdbad" providerId="LiveId" clId="{4A7FFDE5-2A09-1241-A626-C3D712146390}" dt="2021-10-14T21:50:15.831" v="54048"/>
          <ac:spMkLst>
            <pc:docMk/>
            <pc:sldMk cId="708384837" sldId="266"/>
            <ac:spMk id="841" creationId="{8EED45B4-F33C-204C-AE33-C1C45767EA74}"/>
          </ac:spMkLst>
        </pc:spChg>
        <pc:spChg chg="add mod">
          <ac:chgData name="Chen Zhaodong" userId="214136a54c8fdbad" providerId="LiveId" clId="{4A7FFDE5-2A09-1241-A626-C3D712146390}" dt="2021-10-14T21:50:15.831" v="54048"/>
          <ac:spMkLst>
            <pc:docMk/>
            <pc:sldMk cId="708384837" sldId="266"/>
            <ac:spMk id="842" creationId="{71A52DC9-61CA-A44E-9083-EFE79884A100}"/>
          </ac:spMkLst>
        </pc:spChg>
        <pc:spChg chg="add mod">
          <ac:chgData name="Chen Zhaodong" userId="214136a54c8fdbad" providerId="LiveId" clId="{4A7FFDE5-2A09-1241-A626-C3D712146390}" dt="2021-10-14T21:50:15.831" v="54048"/>
          <ac:spMkLst>
            <pc:docMk/>
            <pc:sldMk cId="708384837" sldId="266"/>
            <ac:spMk id="843" creationId="{87271A6E-F3D8-034E-89ED-927D2EA3AC97}"/>
          </ac:spMkLst>
        </pc:spChg>
        <pc:spChg chg="add mod">
          <ac:chgData name="Chen Zhaodong" userId="214136a54c8fdbad" providerId="LiveId" clId="{4A7FFDE5-2A09-1241-A626-C3D712146390}" dt="2021-10-14T21:50:15.831" v="54048"/>
          <ac:spMkLst>
            <pc:docMk/>
            <pc:sldMk cId="708384837" sldId="266"/>
            <ac:spMk id="844" creationId="{292DA1FC-B1E0-F348-82A4-F1B959878CE7}"/>
          </ac:spMkLst>
        </pc:spChg>
        <pc:spChg chg="add mod">
          <ac:chgData name="Chen Zhaodong" userId="214136a54c8fdbad" providerId="LiveId" clId="{4A7FFDE5-2A09-1241-A626-C3D712146390}" dt="2021-10-14T21:50:15.831" v="54048"/>
          <ac:spMkLst>
            <pc:docMk/>
            <pc:sldMk cId="708384837" sldId="266"/>
            <ac:spMk id="845" creationId="{1CAC0700-2E2A-094D-814C-C19025E5E07E}"/>
          </ac:spMkLst>
        </pc:spChg>
        <pc:spChg chg="add mod">
          <ac:chgData name="Chen Zhaodong" userId="214136a54c8fdbad" providerId="LiveId" clId="{4A7FFDE5-2A09-1241-A626-C3D712146390}" dt="2021-10-14T21:50:15.831" v="54048"/>
          <ac:spMkLst>
            <pc:docMk/>
            <pc:sldMk cId="708384837" sldId="266"/>
            <ac:spMk id="846" creationId="{A83B8299-BC2B-2348-8B4D-72EEB394466D}"/>
          </ac:spMkLst>
        </pc:spChg>
        <pc:spChg chg="add mod">
          <ac:chgData name="Chen Zhaodong" userId="214136a54c8fdbad" providerId="LiveId" clId="{4A7FFDE5-2A09-1241-A626-C3D712146390}" dt="2021-10-14T21:50:15.831" v="54048"/>
          <ac:spMkLst>
            <pc:docMk/>
            <pc:sldMk cId="708384837" sldId="266"/>
            <ac:spMk id="847" creationId="{3354D689-0CC2-A24E-9B8A-2C0BA8A986E3}"/>
          </ac:spMkLst>
        </pc:spChg>
        <pc:spChg chg="add mod">
          <ac:chgData name="Chen Zhaodong" userId="214136a54c8fdbad" providerId="LiveId" clId="{4A7FFDE5-2A09-1241-A626-C3D712146390}" dt="2021-10-14T21:50:15.831" v="54048"/>
          <ac:spMkLst>
            <pc:docMk/>
            <pc:sldMk cId="708384837" sldId="266"/>
            <ac:spMk id="848" creationId="{2F391756-7124-2B44-96B6-D72B4AE0B66F}"/>
          </ac:spMkLst>
        </pc:spChg>
        <pc:spChg chg="add mod">
          <ac:chgData name="Chen Zhaodong" userId="214136a54c8fdbad" providerId="LiveId" clId="{4A7FFDE5-2A09-1241-A626-C3D712146390}" dt="2021-10-14T21:50:15.831" v="54048"/>
          <ac:spMkLst>
            <pc:docMk/>
            <pc:sldMk cId="708384837" sldId="266"/>
            <ac:spMk id="849" creationId="{30B2D2E4-4C77-7F40-8195-295027816DEC}"/>
          </ac:spMkLst>
        </pc:spChg>
        <pc:spChg chg="add mod">
          <ac:chgData name="Chen Zhaodong" userId="214136a54c8fdbad" providerId="LiveId" clId="{4A7FFDE5-2A09-1241-A626-C3D712146390}" dt="2021-10-14T21:50:15.831" v="54048"/>
          <ac:spMkLst>
            <pc:docMk/>
            <pc:sldMk cId="708384837" sldId="266"/>
            <ac:spMk id="850" creationId="{A5514E08-6B40-B24E-8256-D3F034AD8F74}"/>
          </ac:spMkLst>
        </pc:spChg>
        <pc:spChg chg="add mod">
          <ac:chgData name="Chen Zhaodong" userId="214136a54c8fdbad" providerId="LiveId" clId="{4A7FFDE5-2A09-1241-A626-C3D712146390}" dt="2021-10-14T21:50:15.831" v="54048"/>
          <ac:spMkLst>
            <pc:docMk/>
            <pc:sldMk cId="708384837" sldId="266"/>
            <ac:spMk id="851" creationId="{F09B6F1B-F191-3A4B-9014-5F366D4C52F0}"/>
          </ac:spMkLst>
        </pc:spChg>
        <pc:spChg chg="add mod">
          <ac:chgData name="Chen Zhaodong" userId="214136a54c8fdbad" providerId="LiveId" clId="{4A7FFDE5-2A09-1241-A626-C3D712146390}" dt="2021-10-14T21:50:15.831" v="54048"/>
          <ac:spMkLst>
            <pc:docMk/>
            <pc:sldMk cId="708384837" sldId="266"/>
            <ac:spMk id="852" creationId="{D91A2F2B-99B0-FF40-97F4-042619EA23A5}"/>
          </ac:spMkLst>
        </pc:spChg>
        <pc:spChg chg="add mod">
          <ac:chgData name="Chen Zhaodong" userId="214136a54c8fdbad" providerId="LiveId" clId="{4A7FFDE5-2A09-1241-A626-C3D712146390}" dt="2021-10-14T21:50:15.831" v="54048"/>
          <ac:spMkLst>
            <pc:docMk/>
            <pc:sldMk cId="708384837" sldId="266"/>
            <ac:spMk id="853" creationId="{C05EADF0-90BE-1243-8CE7-3DD10E45D594}"/>
          </ac:spMkLst>
        </pc:spChg>
        <pc:spChg chg="add mod">
          <ac:chgData name="Chen Zhaodong" userId="214136a54c8fdbad" providerId="LiveId" clId="{4A7FFDE5-2A09-1241-A626-C3D712146390}" dt="2021-10-14T21:50:15.831" v="54048"/>
          <ac:spMkLst>
            <pc:docMk/>
            <pc:sldMk cId="708384837" sldId="266"/>
            <ac:spMk id="854" creationId="{9B8574F2-17BF-9E49-AE50-3E81A025E36F}"/>
          </ac:spMkLst>
        </pc:spChg>
        <pc:spChg chg="add mod">
          <ac:chgData name="Chen Zhaodong" userId="214136a54c8fdbad" providerId="LiveId" clId="{4A7FFDE5-2A09-1241-A626-C3D712146390}" dt="2021-10-14T21:50:15.831" v="54048"/>
          <ac:spMkLst>
            <pc:docMk/>
            <pc:sldMk cId="708384837" sldId="266"/>
            <ac:spMk id="855" creationId="{E5EA4393-E8F8-9C45-A44E-F36038D73D7B}"/>
          </ac:spMkLst>
        </pc:spChg>
        <pc:spChg chg="add mod">
          <ac:chgData name="Chen Zhaodong" userId="214136a54c8fdbad" providerId="LiveId" clId="{4A7FFDE5-2A09-1241-A626-C3D712146390}" dt="2021-10-14T21:50:15.831" v="54048"/>
          <ac:spMkLst>
            <pc:docMk/>
            <pc:sldMk cId="708384837" sldId="266"/>
            <ac:spMk id="856" creationId="{323C4C5B-299A-614B-A816-5DB854AA334A}"/>
          </ac:spMkLst>
        </pc:spChg>
        <pc:spChg chg="add mod">
          <ac:chgData name="Chen Zhaodong" userId="214136a54c8fdbad" providerId="LiveId" clId="{4A7FFDE5-2A09-1241-A626-C3D712146390}" dt="2021-10-14T21:50:15.831" v="54048"/>
          <ac:spMkLst>
            <pc:docMk/>
            <pc:sldMk cId="708384837" sldId="266"/>
            <ac:spMk id="857" creationId="{BF7E35FA-DB4D-214C-B6E8-E7145BE95EE5}"/>
          </ac:spMkLst>
        </pc:spChg>
        <pc:spChg chg="add mod">
          <ac:chgData name="Chen Zhaodong" userId="214136a54c8fdbad" providerId="LiveId" clId="{4A7FFDE5-2A09-1241-A626-C3D712146390}" dt="2021-10-14T21:50:15.831" v="54048"/>
          <ac:spMkLst>
            <pc:docMk/>
            <pc:sldMk cId="708384837" sldId="266"/>
            <ac:spMk id="858" creationId="{B5BB854C-21AC-DF49-92D4-C0464BC3DDE0}"/>
          </ac:spMkLst>
        </pc:spChg>
        <pc:spChg chg="add mod">
          <ac:chgData name="Chen Zhaodong" userId="214136a54c8fdbad" providerId="LiveId" clId="{4A7FFDE5-2A09-1241-A626-C3D712146390}" dt="2021-10-14T21:50:15.831" v="54048"/>
          <ac:spMkLst>
            <pc:docMk/>
            <pc:sldMk cId="708384837" sldId="266"/>
            <ac:spMk id="859" creationId="{DE49C7C0-DD3B-DC45-A2BB-33E5966B45D1}"/>
          </ac:spMkLst>
        </pc:spChg>
        <pc:spChg chg="add mod">
          <ac:chgData name="Chen Zhaodong" userId="214136a54c8fdbad" providerId="LiveId" clId="{4A7FFDE5-2A09-1241-A626-C3D712146390}" dt="2021-10-14T21:50:15.831" v="54048"/>
          <ac:spMkLst>
            <pc:docMk/>
            <pc:sldMk cId="708384837" sldId="266"/>
            <ac:spMk id="860" creationId="{77841DBD-5546-F14B-9484-B3E7E4300EE7}"/>
          </ac:spMkLst>
        </pc:spChg>
        <pc:spChg chg="add mod">
          <ac:chgData name="Chen Zhaodong" userId="214136a54c8fdbad" providerId="LiveId" clId="{4A7FFDE5-2A09-1241-A626-C3D712146390}" dt="2021-10-14T21:50:15.831" v="54048"/>
          <ac:spMkLst>
            <pc:docMk/>
            <pc:sldMk cId="708384837" sldId="266"/>
            <ac:spMk id="861" creationId="{702263C5-F9AF-C248-B510-A3930806445D}"/>
          </ac:spMkLst>
        </pc:spChg>
        <pc:spChg chg="add mod">
          <ac:chgData name="Chen Zhaodong" userId="214136a54c8fdbad" providerId="LiveId" clId="{4A7FFDE5-2A09-1241-A626-C3D712146390}" dt="2021-10-14T21:50:15.831" v="54048"/>
          <ac:spMkLst>
            <pc:docMk/>
            <pc:sldMk cId="708384837" sldId="266"/>
            <ac:spMk id="862" creationId="{6DFB5951-64FF-3C47-9A21-13CE2F7822BF}"/>
          </ac:spMkLst>
        </pc:spChg>
        <pc:spChg chg="add mod">
          <ac:chgData name="Chen Zhaodong" userId="214136a54c8fdbad" providerId="LiveId" clId="{4A7FFDE5-2A09-1241-A626-C3D712146390}" dt="2021-10-14T21:50:15.831" v="54048"/>
          <ac:spMkLst>
            <pc:docMk/>
            <pc:sldMk cId="708384837" sldId="266"/>
            <ac:spMk id="863" creationId="{DCA9E4F0-0035-C34A-96BD-01F9A7479C3B}"/>
          </ac:spMkLst>
        </pc:spChg>
        <pc:spChg chg="add mod">
          <ac:chgData name="Chen Zhaodong" userId="214136a54c8fdbad" providerId="LiveId" clId="{4A7FFDE5-2A09-1241-A626-C3D712146390}" dt="2021-10-14T21:50:15.831" v="54048"/>
          <ac:spMkLst>
            <pc:docMk/>
            <pc:sldMk cId="708384837" sldId="266"/>
            <ac:spMk id="864" creationId="{B68F0277-40CE-BC49-8A0A-57B820263AE5}"/>
          </ac:spMkLst>
        </pc:spChg>
        <pc:spChg chg="add mod">
          <ac:chgData name="Chen Zhaodong" userId="214136a54c8fdbad" providerId="LiveId" clId="{4A7FFDE5-2A09-1241-A626-C3D712146390}" dt="2021-10-14T21:50:15.831" v="54048"/>
          <ac:spMkLst>
            <pc:docMk/>
            <pc:sldMk cId="708384837" sldId="266"/>
            <ac:spMk id="865" creationId="{10869685-3EC8-F449-96A5-56C76CB16903}"/>
          </ac:spMkLst>
        </pc:spChg>
        <pc:spChg chg="add mod">
          <ac:chgData name="Chen Zhaodong" userId="214136a54c8fdbad" providerId="LiveId" clId="{4A7FFDE5-2A09-1241-A626-C3D712146390}" dt="2021-10-14T21:50:15.831" v="54048"/>
          <ac:spMkLst>
            <pc:docMk/>
            <pc:sldMk cId="708384837" sldId="266"/>
            <ac:spMk id="866" creationId="{BD4F4086-E8D7-1A40-BD34-306ABAEDED70}"/>
          </ac:spMkLst>
        </pc:spChg>
        <pc:spChg chg="add mod">
          <ac:chgData name="Chen Zhaodong" userId="214136a54c8fdbad" providerId="LiveId" clId="{4A7FFDE5-2A09-1241-A626-C3D712146390}" dt="2021-10-14T21:50:15.831" v="54048"/>
          <ac:spMkLst>
            <pc:docMk/>
            <pc:sldMk cId="708384837" sldId="266"/>
            <ac:spMk id="867" creationId="{4A714E12-BDAE-F84D-BC43-3CA59ED24322}"/>
          </ac:spMkLst>
        </pc:spChg>
        <pc:spChg chg="add mod">
          <ac:chgData name="Chen Zhaodong" userId="214136a54c8fdbad" providerId="LiveId" clId="{4A7FFDE5-2A09-1241-A626-C3D712146390}" dt="2021-10-14T21:50:15.831" v="54048"/>
          <ac:spMkLst>
            <pc:docMk/>
            <pc:sldMk cId="708384837" sldId="266"/>
            <ac:spMk id="868" creationId="{0C7E1CC9-005D-0247-8F8E-4C78B6B35FA6}"/>
          </ac:spMkLst>
        </pc:spChg>
        <pc:spChg chg="add mod">
          <ac:chgData name="Chen Zhaodong" userId="214136a54c8fdbad" providerId="LiveId" clId="{4A7FFDE5-2A09-1241-A626-C3D712146390}" dt="2021-10-14T21:50:15.831" v="54048"/>
          <ac:spMkLst>
            <pc:docMk/>
            <pc:sldMk cId="708384837" sldId="266"/>
            <ac:spMk id="869" creationId="{AEF4B6D6-FC45-944B-A4B9-802448B1C6F8}"/>
          </ac:spMkLst>
        </pc:spChg>
        <pc:spChg chg="add mod">
          <ac:chgData name="Chen Zhaodong" userId="214136a54c8fdbad" providerId="LiveId" clId="{4A7FFDE5-2A09-1241-A626-C3D712146390}" dt="2021-10-14T21:50:15.831" v="54048"/>
          <ac:spMkLst>
            <pc:docMk/>
            <pc:sldMk cId="708384837" sldId="266"/>
            <ac:spMk id="870" creationId="{0ED60E16-7429-784D-9462-30AB6AF96642}"/>
          </ac:spMkLst>
        </pc:spChg>
        <pc:spChg chg="add mod">
          <ac:chgData name="Chen Zhaodong" userId="214136a54c8fdbad" providerId="LiveId" clId="{4A7FFDE5-2A09-1241-A626-C3D712146390}" dt="2021-10-14T21:50:15.831" v="54048"/>
          <ac:spMkLst>
            <pc:docMk/>
            <pc:sldMk cId="708384837" sldId="266"/>
            <ac:spMk id="871" creationId="{35869627-C4A3-234A-8A19-19DF036D188F}"/>
          </ac:spMkLst>
        </pc:spChg>
        <pc:spChg chg="add mod">
          <ac:chgData name="Chen Zhaodong" userId="214136a54c8fdbad" providerId="LiveId" clId="{4A7FFDE5-2A09-1241-A626-C3D712146390}" dt="2021-10-14T21:50:15.831" v="54048"/>
          <ac:spMkLst>
            <pc:docMk/>
            <pc:sldMk cId="708384837" sldId="266"/>
            <ac:spMk id="872" creationId="{C59D14D6-0809-DD4E-B66F-E3F477C40063}"/>
          </ac:spMkLst>
        </pc:spChg>
        <pc:spChg chg="add mod">
          <ac:chgData name="Chen Zhaodong" userId="214136a54c8fdbad" providerId="LiveId" clId="{4A7FFDE5-2A09-1241-A626-C3D712146390}" dt="2021-10-14T21:50:15.831" v="54048"/>
          <ac:spMkLst>
            <pc:docMk/>
            <pc:sldMk cId="708384837" sldId="266"/>
            <ac:spMk id="873" creationId="{8EDE1059-F66B-4548-9E5E-4DCDB43BD22A}"/>
          </ac:spMkLst>
        </pc:spChg>
        <pc:spChg chg="add mod">
          <ac:chgData name="Chen Zhaodong" userId="214136a54c8fdbad" providerId="LiveId" clId="{4A7FFDE5-2A09-1241-A626-C3D712146390}" dt="2021-10-14T21:50:15.831" v="54048"/>
          <ac:spMkLst>
            <pc:docMk/>
            <pc:sldMk cId="708384837" sldId="266"/>
            <ac:spMk id="874" creationId="{FC4981AA-9919-7449-9592-FAD4B760A5F0}"/>
          </ac:spMkLst>
        </pc:spChg>
        <pc:spChg chg="add mod">
          <ac:chgData name="Chen Zhaodong" userId="214136a54c8fdbad" providerId="LiveId" clId="{4A7FFDE5-2A09-1241-A626-C3D712146390}" dt="2021-10-14T21:50:15.831" v="54048"/>
          <ac:spMkLst>
            <pc:docMk/>
            <pc:sldMk cId="708384837" sldId="266"/>
            <ac:spMk id="875" creationId="{D160E0BA-A743-9741-9F4A-FA322283172B}"/>
          </ac:spMkLst>
        </pc:spChg>
        <pc:spChg chg="add mod">
          <ac:chgData name="Chen Zhaodong" userId="214136a54c8fdbad" providerId="LiveId" clId="{4A7FFDE5-2A09-1241-A626-C3D712146390}" dt="2021-10-14T21:50:15.831" v="54048"/>
          <ac:spMkLst>
            <pc:docMk/>
            <pc:sldMk cId="708384837" sldId="266"/>
            <ac:spMk id="876" creationId="{A5C74D20-3E59-634C-821E-D4D2C0038F89}"/>
          </ac:spMkLst>
        </pc:spChg>
        <pc:spChg chg="add mod">
          <ac:chgData name="Chen Zhaodong" userId="214136a54c8fdbad" providerId="LiveId" clId="{4A7FFDE5-2A09-1241-A626-C3D712146390}" dt="2021-10-14T21:50:15.831" v="54048"/>
          <ac:spMkLst>
            <pc:docMk/>
            <pc:sldMk cId="708384837" sldId="266"/>
            <ac:spMk id="877" creationId="{74522933-8AB3-284F-9D58-8389F857829C}"/>
          </ac:spMkLst>
        </pc:spChg>
        <pc:spChg chg="add mod">
          <ac:chgData name="Chen Zhaodong" userId="214136a54c8fdbad" providerId="LiveId" clId="{4A7FFDE5-2A09-1241-A626-C3D712146390}" dt="2021-10-14T21:50:15.831" v="54048"/>
          <ac:spMkLst>
            <pc:docMk/>
            <pc:sldMk cId="708384837" sldId="266"/>
            <ac:spMk id="878" creationId="{FA1626E2-322B-F24F-B1C6-1D720568449B}"/>
          </ac:spMkLst>
        </pc:spChg>
        <pc:spChg chg="add mod">
          <ac:chgData name="Chen Zhaodong" userId="214136a54c8fdbad" providerId="LiveId" clId="{4A7FFDE5-2A09-1241-A626-C3D712146390}" dt="2021-10-14T21:50:15.831" v="54048"/>
          <ac:spMkLst>
            <pc:docMk/>
            <pc:sldMk cId="708384837" sldId="266"/>
            <ac:spMk id="879" creationId="{A47E512F-3D45-2B48-ADC6-4BF63B5C1FBC}"/>
          </ac:spMkLst>
        </pc:spChg>
        <pc:spChg chg="add del mod">
          <ac:chgData name="Chen Zhaodong" userId="214136a54c8fdbad" providerId="LiveId" clId="{4A7FFDE5-2A09-1241-A626-C3D712146390}" dt="2021-10-12T05:25:27.308" v="15511"/>
          <ac:spMkLst>
            <pc:docMk/>
            <pc:sldMk cId="708384837" sldId="266"/>
            <ac:spMk id="882" creationId="{25A4A4EC-1DAC-2647-A066-141756A0AA56}"/>
          </ac:spMkLst>
        </pc:spChg>
        <pc:spChg chg="add mod">
          <ac:chgData name="Chen Zhaodong" userId="214136a54c8fdbad" providerId="LiveId" clId="{4A7FFDE5-2A09-1241-A626-C3D712146390}" dt="2021-10-14T21:52:48.316" v="54087" actId="1076"/>
          <ac:spMkLst>
            <pc:docMk/>
            <pc:sldMk cId="708384837" sldId="266"/>
            <ac:spMk id="882" creationId="{7407945B-1295-954D-BE6B-64E877529AE0}"/>
          </ac:spMkLst>
        </pc:spChg>
        <pc:spChg chg="mod">
          <ac:chgData name="Chen Zhaodong" userId="214136a54c8fdbad" providerId="LiveId" clId="{4A7FFDE5-2A09-1241-A626-C3D712146390}" dt="2021-10-14T21:50:15.831" v="54048"/>
          <ac:spMkLst>
            <pc:docMk/>
            <pc:sldMk cId="708384837" sldId="266"/>
            <ac:spMk id="884" creationId="{E4EF0D8C-8FF5-3441-AF0C-D2341FB26C13}"/>
          </ac:spMkLst>
        </pc:spChg>
        <pc:spChg chg="mod">
          <ac:chgData name="Chen Zhaodong" userId="214136a54c8fdbad" providerId="LiveId" clId="{4A7FFDE5-2A09-1241-A626-C3D712146390}" dt="2021-10-14T21:50:15.831" v="54048"/>
          <ac:spMkLst>
            <pc:docMk/>
            <pc:sldMk cId="708384837" sldId="266"/>
            <ac:spMk id="885" creationId="{7314B135-D1DE-AB4D-A971-35353F9F038D}"/>
          </ac:spMkLst>
        </pc:spChg>
        <pc:spChg chg="mod">
          <ac:chgData name="Chen Zhaodong" userId="214136a54c8fdbad" providerId="LiveId" clId="{4A7FFDE5-2A09-1241-A626-C3D712146390}" dt="2021-10-14T21:50:15.831" v="54048"/>
          <ac:spMkLst>
            <pc:docMk/>
            <pc:sldMk cId="708384837" sldId="266"/>
            <ac:spMk id="886" creationId="{BFB79513-A806-DD4C-A184-E96DEF8E0718}"/>
          </ac:spMkLst>
        </pc:spChg>
        <pc:spChg chg="mod">
          <ac:chgData name="Chen Zhaodong" userId="214136a54c8fdbad" providerId="LiveId" clId="{4A7FFDE5-2A09-1241-A626-C3D712146390}" dt="2021-10-14T21:50:15.831" v="54048"/>
          <ac:spMkLst>
            <pc:docMk/>
            <pc:sldMk cId="708384837" sldId="266"/>
            <ac:spMk id="887" creationId="{EBD2C268-8FE2-9644-8F3D-C9A89A2E76F9}"/>
          </ac:spMkLst>
        </pc:spChg>
        <pc:spChg chg="mod">
          <ac:chgData name="Chen Zhaodong" userId="214136a54c8fdbad" providerId="LiveId" clId="{4A7FFDE5-2A09-1241-A626-C3D712146390}" dt="2021-10-14T21:50:15.831" v="54048"/>
          <ac:spMkLst>
            <pc:docMk/>
            <pc:sldMk cId="708384837" sldId="266"/>
            <ac:spMk id="888" creationId="{C8244F92-56E2-6041-B687-A50016815B4F}"/>
          </ac:spMkLst>
        </pc:spChg>
        <pc:spChg chg="mod">
          <ac:chgData name="Chen Zhaodong" userId="214136a54c8fdbad" providerId="LiveId" clId="{4A7FFDE5-2A09-1241-A626-C3D712146390}" dt="2021-10-14T21:50:15.831" v="54048"/>
          <ac:spMkLst>
            <pc:docMk/>
            <pc:sldMk cId="708384837" sldId="266"/>
            <ac:spMk id="889" creationId="{FFB5DB30-7AD2-3743-B9EC-227F73BA683D}"/>
          </ac:spMkLst>
        </pc:spChg>
        <pc:spChg chg="mod">
          <ac:chgData name="Chen Zhaodong" userId="214136a54c8fdbad" providerId="LiveId" clId="{4A7FFDE5-2A09-1241-A626-C3D712146390}" dt="2021-10-14T21:50:15.831" v="54048"/>
          <ac:spMkLst>
            <pc:docMk/>
            <pc:sldMk cId="708384837" sldId="266"/>
            <ac:spMk id="890" creationId="{84211BC0-2FB4-5C4A-9024-0D601F35B28C}"/>
          </ac:spMkLst>
        </pc:spChg>
        <pc:spChg chg="mod">
          <ac:chgData name="Chen Zhaodong" userId="214136a54c8fdbad" providerId="LiveId" clId="{4A7FFDE5-2A09-1241-A626-C3D712146390}" dt="2021-10-14T21:50:15.831" v="54048"/>
          <ac:spMkLst>
            <pc:docMk/>
            <pc:sldMk cId="708384837" sldId="266"/>
            <ac:spMk id="891" creationId="{2F23164F-B096-B840-A6D7-0A4BB24F8F64}"/>
          </ac:spMkLst>
        </pc:spChg>
        <pc:spChg chg="mod">
          <ac:chgData name="Chen Zhaodong" userId="214136a54c8fdbad" providerId="LiveId" clId="{4A7FFDE5-2A09-1241-A626-C3D712146390}" dt="2021-10-14T21:50:15.831" v="54048"/>
          <ac:spMkLst>
            <pc:docMk/>
            <pc:sldMk cId="708384837" sldId="266"/>
            <ac:spMk id="892" creationId="{176102CF-B582-6C4B-AAE0-22083465B415}"/>
          </ac:spMkLst>
        </pc:spChg>
        <pc:spChg chg="mod">
          <ac:chgData name="Chen Zhaodong" userId="214136a54c8fdbad" providerId="LiveId" clId="{4A7FFDE5-2A09-1241-A626-C3D712146390}" dt="2021-10-14T21:50:15.831" v="54048"/>
          <ac:spMkLst>
            <pc:docMk/>
            <pc:sldMk cId="708384837" sldId="266"/>
            <ac:spMk id="893" creationId="{B42BF289-C78C-9D43-A1AD-79C0AF7D8C4F}"/>
          </ac:spMkLst>
        </pc:spChg>
        <pc:spChg chg="mod">
          <ac:chgData name="Chen Zhaodong" userId="214136a54c8fdbad" providerId="LiveId" clId="{4A7FFDE5-2A09-1241-A626-C3D712146390}" dt="2021-10-14T21:50:15.831" v="54048"/>
          <ac:spMkLst>
            <pc:docMk/>
            <pc:sldMk cId="708384837" sldId="266"/>
            <ac:spMk id="894" creationId="{65FABD5F-F8EB-AA45-A53A-CEFA3D6EAC8F}"/>
          </ac:spMkLst>
        </pc:spChg>
        <pc:spChg chg="mod">
          <ac:chgData name="Chen Zhaodong" userId="214136a54c8fdbad" providerId="LiveId" clId="{4A7FFDE5-2A09-1241-A626-C3D712146390}" dt="2021-10-14T21:50:15.831" v="54048"/>
          <ac:spMkLst>
            <pc:docMk/>
            <pc:sldMk cId="708384837" sldId="266"/>
            <ac:spMk id="895" creationId="{3991227E-A5B8-9745-A4DA-B98575E5CD17}"/>
          </ac:spMkLst>
        </pc:spChg>
        <pc:spChg chg="mod">
          <ac:chgData name="Chen Zhaodong" userId="214136a54c8fdbad" providerId="LiveId" clId="{4A7FFDE5-2A09-1241-A626-C3D712146390}" dt="2021-10-14T21:50:15.831" v="54048"/>
          <ac:spMkLst>
            <pc:docMk/>
            <pc:sldMk cId="708384837" sldId="266"/>
            <ac:spMk id="896" creationId="{EA3F8F6E-3A46-304B-B5A4-AC26735FE680}"/>
          </ac:spMkLst>
        </pc:spChg>
        <pc:spChg chg="mod">
          <ac:chgData name="Chen Zhaodong" userId="214136a54c8fdbad" providerId="LiveId" clId="{4A7FFDE5-2A09-1241-A626-C3D712146390}" dt="2021-10-14T21:50:15.831" v="54048"/>
          <ac:spMkLst>
            <pc:docMk/>
            <pc:sldMk cId="708384837" sldId="266"/>
            <ac:spMk id="897" creationId="{279F72A7-7D2B-6343-B86C-791FE8B620E3}"/>
          </ac:spMkLst>
        </pc:spChg>
        <pc:spChg chg="mod">
          <ac:chgData name="Chen Zhaodong" userId="214136a54c8fdbad" providerId="LiveId" clId="{4A7FFDE5-2A09-1241-A626-C3D712146390}" dt="2021-10-14T21:50:15.831" v="54048"/>
          <ac:spMkLst>
            <pc:docMk/>
            <pc:sldMk cId="708384837" sldId="266"/>
            <ac:spMk id="898" creationId="{B0159CE4-7727-AB4F-AA7B-B3850959D9E2}"/>
          </ac:spMkLst>
        </pc:spChg>
        <pc:spChg chg="mod">
          <ac:chgData name="Chen Zhaodong" userId="214136a54c8fdbad" providerId="LiveId" clId="{4A7FFDE5-2A09-1241-A626-C3D712146390}" dt="2021-10-14T21:50:15.831" v="54048"/>
          <ac:spMkLst>
            <pc:docMk/>
            <pc:sldMk cId="708384837" sldId="266"/>
            <ac:spMk id="899" creationId="{D48118AD-8657-014B-AC8D-B83EBB687052}"/>
          </ac:spMkLst>
        </pc:spChg>
        <pc:spChg chg="mod">
          <ac:chgData name="Chen Zhaodong" userId="214136a54c8fdbad" providerId="LiveId" clId="{4A7FFDE5-2A09-1241-A626-C3D712146390}" dt="2021-10-14T21:50:15.831" v="54048"/>
          <ac:spMkLst>
            <pc:docMk/>
            <pc:sldMk cId="708384837" sldId="266"/>
            <ac:spMk id="900" creationId="{482269C4-6936-2143-8097-FF73039657F0}"/>
          </ac:spMkLst>
        </pc:spChg>
        <pc:spChg chg="mod">
          <ac:chgData name="Chen Zhaodong" userId="214136a54c8fdbad" providerId="LiveId" clId="{4A7FFDE5-2A09-1241-A626-C3D712146390}" dt="2021-10-14T21:50:15.831" v="54048"/>
          <ac:spMkLst>
            <pc:docMk/>
            <pc:sldMk cId="708384837" sldId="266"/>
            <ac:spMk id="901" creationId="{552670F6-0C1B-6040-BCC0-8E52D44D6FC2}"/>
          </ac:spMkLst>
        </pc:spChg>
        <pc:spChg chg="mod">
          <ac:chgData name="Chen Zhaodong" userId="214136a54c8fdbad" providerId="LiveId" clId="{4A7FFDE5-2A09-1241-A626-C3D712146390}" dt="2021-10-14T21:50:15.831" v="54048"/>
          <ac:spMkLst>
            <pc:docMk/>
            <pc:sldMk cId="708384837" sldId="266"/>
            <ac:spMk id="902" creationId="{FECE7DDF-B1A8-0B41-AB2D-852F8A3B9D2D}"/>
          </ac:spMkLst>
        </pc:spChg>
        <pc:spChg chg="mod">
          <ac:chgData name="Chen Zhaodong" userId="214136a54c8fdbad" providerId="LiveId" clId="{4A7FFDE5-2A09-1241-A626-C3D712146390}" dt="2021-10-14T21:50:15.831" v="54048"/>
          <ac:spMkLst>
            <pc:docMk/>
            <pc:sldMk cId="708384837" sldId="266"/>
            <ac:spMk id="903" creationId="{BB08E8D2-2C84-E14D-888A-58874D414555}"/>
          </ac:spMkLst>
        </pc:spChg>
        <pc:spChg chg="mod">
          <ac:chgData name="Chen Zhaodong" userId="214136a54c8fdbad" providerId="LiveId" clId="{4A7FFDE5-2A09-1241-A626-C3D712146390}" dt="2021-10-14T21:50:15.831" v="54048"/>
          <ac:spMkLst>
            <pc:docMk/>
            <pc:sldMk cId="708384837" sldId="266"/>
            <ac:spMk id="904" creationId="{62BDEEC4-17B7-C047-91E1-658C3E41D94B}"/>
          </ac:spMkLst>
        </pc:spChg>
        <pc:spChg chg="mod">
          <ac:chgData name="Chen Zhaodong" userId="214136a54c8fdbad" providerId="LiveId" clId="{4A7FFDE5-2A09-1241-A626-C3D712146390}" dt="2021-10-14T21:50:15.831" v="54048"/>
          <ac:spMkLst>
            <pc:docMk/>
            <pc:sldMk cId="708384837" sldId="266"/>
            <ac:spMk id="905" creationId="{A991A833-8EDD-A543-982A-C14AF721FFDF}"/>
          </ac:spMkLst>
        </pc:spChg>
        <pc:spChg chg="mod">
          <ac:chgData name="Chen Zhaodong" userId="214136a54c8fdbad" providerId="LiveId" clId="{4A7FFDE5-2A09-1241-A626-C3D712146390}" dt="2021-10-14T21:50:15.831" v="54048"/>
          <ac:spMkLst>
            <pc:docMk/>
            <pc:sldMk cId="708384837" sldId="266"/>
            <ac:spMk id="906" creationId="{A1AE428E-11F4-2C4E-B013-45F24084D993}"/>
          </ac:spMkLst>
        </pc:spChg>
        <pc:spChg chg="mod">
          <ac:chgData name="Chen Zhaodong" userId="214136a54c8fdbad" providerId="LiveId" clId="{4A7FFDE5-2A09-1241-A626-C3D712146390}" dt="2021-10-14T21:50:15.831" v="54048"/>
          <ac:spMkLst>
            <pc:docMk/>
            <pc:sldMk cId="708384837" sldId="266"/>
            <ac:spMk id="907" creationId="{2C85AD7D-9638-D64F-A1AE-81E95F6F6A2A}"/>
          </ac:spMkLst>
        </pc:spChg>
        <pc:spChg chg="mod">
          <ac:chgData name="Chen Zhaodong" userId="214136a54c8fdbad" providerId="LiveId" clId="{4A7FFDE5-2A09-1241-A626-C3D712146390}" dt="2021-10-14T21:50:15.831" v="54048"/>
          <ac:spMkLst>
            <pc:docMk/>
            <pc:sldMk cId="708384837" sldId="266"/>
            <ac:spMk id="908" creationId="{D55D961B-CF39-394E-AF26-594F155DE6B8}"/>
          </ac:spMkLst>
        </pc:spChg>
        <pc:spChg chg="mod">
          <ac:chgData name="Chen Zhaodong" userId="214136a54c8fdbad" providerId="LiveId" clId="{4A7FFDE5-2A09-1241-A626-C3D712146390}" dt="2021-10-14T21:50:15.831" v="54048"/>
          <ac:spMkLst>
            <pc:docMk/>
            <pc:sldMk cId="708384837" sldId="266"/>
            <ac:spMk id="909" creationId="{40207B35-EF28-544E-A9B6-CFF505D9CACD}"/>
          </ac:spMkLst>
        </pc:spChg>
        <pc:spChg chg="mod">
          <ac:chgData name="Chen Zhaodong" userId="214136a54c8fdbad" providerId="LiveId" clId="{4A7FFDE5-2A09-1241-A626-C3D712146390}" dt="2021-10-14T21:50:15.831" v="54048"/>
          <ac:spMkLst>
            <pc:docMk/>
            <pc:sldMk cId="708384837" sldId="266"/>
            <ac:spMk id="910" creationId="{450FFCF0-C6D1-EE4B-9E57-4D0576AA18AF}"/>
          </ac:spMkLst>
        </pc:spChg>
        <pc:spChg chg="mod">
          <ac:chgData name="Chen Zhaodong" userId="214136a54c8fdbad" providerId="LiveId" clId="{4A7FFDE5-2A09-1241-A626-C3D712146390}" dt="2021-10-14T21:50:15.831" v="54048"/>
          <ac:spMkLst>
            <pc:docMk/>
            <pc:sldMk cId="708384837" sldId="266"/>
            <ac:spMk id="911" creationId="{12C38E3B-A195-A243-A260-894E6D4A5423}"/>
          </ac:spMkLst>
        </pc:spChg>
        <pc:spChg chg="mod">
          <ac:chgData name="Chen Zhaodong" userId="214136a54c8fdbad" providerId="LiveId" clId="{4A7FFDE5-2A09-1241-A626-C3D712146390}" dt="2021-10-14T21:50:15.831" v="54048"/>
          <ac:spMkLst>
            <pc:docMk/>
            <pc:sldMk cId="708384837" sldId="266"/>
            <ac:spMk id="912" creationId="{2E3E5103-25F0-B143-B508-C3D80CB4EB7D}"/>
          </ac:spMkLst>
        </pc:spChg>
        <pc:spChg chg="mod">
          <ac:chgData name="Chen Zhaodong" userId="214136a54c8fdbad" providerId="LiveId" clId="{4A7FFDE5-2A09-1241-A626-C3D712146390}" dt="2021-10-14T21:50:15.831" v="54048"/>
          <ac:spMkLst>
            <pc:docMk/>
            <pc:sldMk cId="708384837" sldId="266"/>
            <ac:spMk id="913" creationId="{FCCD5808-429A-8D49-B2C0-AA25D85F035B}"/>
          </ac:spMkLst>
        </pc:spChg>
        <pc:spChg chg="mod">
          <ac:chgData name="Chen Zhaodong" userId="214136a54c8fdbad" providerId="LiveId" clId="{4A7FFDE5-2A09-1241-A626-C3D712146390}" dt="2021-10-14T21:50:15.831" v="54048"/>
          <ac:spMkLst>
            <pc:docMk/>
            <pc:sldMk cId="708384837" sldId="266"/>
            <ac:spMk id="914" creationId="{4CB350F3-701C-C94A-986E-6EF07E0FE899}"/>
          </ac:spMkLst>
        </pc:spChg>
        <pc:spChg chg="mod">
          <ac:chgData name="Chen Zhaodong" userId="214136a54c8fdbad" providerId="LiveId" clId="{4A7FFDE5-2A09-1241-A626-C3D712146390}" dt="2021-10-14T21:50:15.831" v="54048"/>
          <ac:spMkLst>
            <pc:docMk/>
            <pc:sldMk cId="708384837" sldId="266"/>
            <ac:spMk id="915" creationId="{771C83A2-0897-7A48-9C85-BFDDC8866160}"/>
          </ac:spMkLst>
        </pc:spChg>
        <pc:spChg chg="mod">
          <ac:chgData name="Chen Zhaodong" userId="214136a54c8fdbad" providerId="LiveId" clId="{4A7FFDE5-2A09-1241-A626-C3D712146390}" dt="2021-10-14T21:50:15.831" v="54048"/>
          <ac:spMkLst>
            <pc:docMk/>
            <pc:sldMk cId="708384837" sldId="266"/>
            <ac:spMk id="916" creationId="{2F9D24D8-E61E-4E49-9D63-142B8DA6948A}"/>
          </ac:spMkLst>
        </pc:spChg>
        <pc:spChg chg="mod">
          <ac:chgData name="Chen Zhaodong" userId="214136a54c8fdbad" providerId="LiveId" clId="{4A7FFDE5-2A09-1241-A626-C3D712146390}" dt="2021-10-14T21:50:15.831" v="54048"/>
          <ac:spMkLst>
            <pc:docMk/>
            <pc:sldMk cId="708384837" sldId="266"/>
            <ac:spMk id="918" creationId="{1B1CB32C-9B84-6343-8308-4C1817BFC5DE}"/>
          </ac:spMkLst>
        </pc:spChg>
        <pc:spChg chg="mod">
          <ac:chgData name="Chen Zhaodong" userId="214136a54c8fdbad" providerId="LiveId" clId="{4A7FFDE5-2A09-1241-A626-C3D712146390}" dt="2021-10-14T21:50:15.831" v="54048"/>
          <ac:spMkLst>
            <pc:docMk/>
            <pc:sldMk cId="708384837" sldId="266"/>
            <ac:spMk id="919" creationId="{0DFEA85F-4A0C-EB4E-9117-3F983DAE7BD5}"/>
          </ac:spMkLst>
        </pc:spChg>
        <pc:spChg chg="mod">
          <ac:chgData name="Chen Zhaodong" userId="214136a54c8fdbad" providerId="LiveId" clId="{4A7FFDE5-2A09-1241-A626-C3D712146390}" dt="2021-10-14T21:50:15.831" v="54048"/>
          <ac:spMkLst>
            <pc:docMk/>
            <pc:sldMk cId="708384837" sldId="266"/>
            <ac:spMk id="920" creationId="{F64B1528-44F9-A344-AB09-8D4179A47FE3}"/>
          </ac:spMkLst>
        </pc:spChg>
        <pc:spChg chg="mod">
          <ac:chgData name="Chen Zhaodong" userId="214136a54c8fdbad" providerId="LiveId" clId="{4A7FFDE5-2A09-1241-A626-C3D712146390}" dt="2021-10-14T21:50:15.831" v="54048"/>
          <ac:spMkLst>
            <pc:docMk/>
            <pc:sldMk cId="708384837" sldId="266"/>
            <ac:spMk id="921" creationId="{89C7D1D4-8938-E644-9B5B-08FA3D036E0D}"/>
          </ac:spMkLst>
        </pc:spChg>
        <pc:spChg chg="mod">
          <ac:chgData name="Chen Zhaodong" userId="214136a54c8fdbad" providerId="LiveId" clId="{4A7FFDE5-2A09-1241-A626-C3D712146390}" dt="2021-10-14T21:50:15.831" v="54048"/>
          <ac:spMkLst>
            <pc:docMk/>
            <pc:sldMk cId="708384837" sldId="266"/>
            <ac:spMk id="922" creationId="{3AAB2DE9-1AB4-534B-9D7D-4FBDF7A2A28A}"/>
          </ac:spMkLst>
        </pc:spChg>
        <pc:spChg chg="mod">
          <ac:chgData name="Chen Zhaodong" userId="214136a54c8fdbad" providerId="LiveId" clId="{4A7FFDE5-2A09-1241-A626-C3D712146390}" dt="2021-10-14T21:50:15.831" v="54048"/>
          <ac:spMkLst>
            <pc:docMk/>
            <pc:sldMk cId="708384837" sldId="266"/>
            <ac:spMk id="923" creationId="{8FBEDBE7-F44F-5A42-BEAB-42214695DAE4}"/>
          </ac:spMkLst>
        </pc:spChg>
        <pc:spChg chg="mod">
          <ac:chgData name="Chen Zhaodong" userId="214136a54c8fdbad" providerId="LiveId" clId="{4A7FFDE5-2A09-1241-A626-C3D712146390}" dt="2021-10-14T21:50:15.831" v="54048"/>
          <ac:spMkLst>
            <pc:docMk/>
            <pc:sldMk cId="708384837" sldId="266"/>
            <ac:spMk id="924" creationId="{49AF04B3-EDE7-8440-8F63-55361AB65299}"/>
          </ac:spMkLst>
        </pc:spChg>
        <pc:spChg chg="mod">
          <ac:chgData name="Chen Zhaodong" userId="214136a54c8fdbad" providerId="LiveId" clId="{4A7FFDE5-2A09-1241-A626-C3D712146390}" dt="2021-10-14T21:50:15.831" v="54048"/>
          <ac:spMkLst>
            <pc:docMk/>
            <pc:sldMk cId="708384837" sldId="266"/>
            <ac:spMk id="925" creationId="{ABD9EC00-59D5-5A43-A680-B3A527380EFA}"/>
          </ac:spMkLst>
        </pc:spChg>
        <pc:spChg chg="mod">
          <ac:chgData name="Chen Zhaodong" userId="214136a54c8fdbad" providerId="LiveId" clId="{4A7FFDE5-2A09-1241-A626-C3D712146390}" dt="2021-10-14T21:50:15.831" v="54048"/>
          <ac:spMkLst>
            <pc:docMk/>
            <pc:sldMk cId="708384837" sldId="266"/>
            <ac:spMk id="926" creationId="{E4F85F71-5132-8847-807B-80FDB03A25AD}"/>
          </ac:spMkLst>
        </pc:spChg>
        <pc:spChg chg="mod">
          <ac:chgData name="Chen Zhaodong" userId="214136a54c8fdbad" providerId="LiveId" clId="{4A7FFDE5-2A09-1241-A626-C3D712146390}" dt="2021-10-14T21:50:15.831" v="54048"/>
          <ac:spMkLst>
            <pc:docMk/>
            <pc:sldMk cId="708384837" sldId="266"/>
            <ac:spMk id="927" creationId="{70D00838-0A85-484A-B871-B68C7CC18232}"/>
          </ac:spMkLst>
        </pc:spChg>
        <pc:spChg chg="mod">
          <ac:chgData name="Chen Zhaodong" userId="214136a54c8fdbad" providerId="LiveId" clId="{4A7FFDE5-2A09-1241-A626-C3D712146390}" dt="2021-10-14T21:50:15.831" v="54048"/>
          <ac:spMkLst>
            <pc:docMk/>
            <pc:sldMk cId="708384837" sldId="266"/>
            <ac:spMk id="928" creationId="{AF5A264A-2232-144D-992D-F6F4D0922057}"/>
          </ac:spMkLst>
        </pc:spChg>
        <pc:spChg chg="mod">
          <ac:chgData name="Chen Zhaodong" userId="214136a54c8fdbad" providerId="LiveId" clId="{4A7FFDE5-2A09-1241-A626-C3D712146390}" dt="2021-10-14T21:50:15.831" v="54048"/>
          <ac:spMkLst>
            <pc:docMk/>
            <pc:sldMk cId="708384837" sldId="266"/>
            <ac:spMk id="929" creationId="{5EFA3A32-26F0-9746-A6F1-855884B39219}"/>
          </ac:spMkLst>
        </pc:spChg>
        <pc:spChg chg="mod">
          <ac:chgData name="Chen Zhaodong" userId="214136a54c8fdbad" providerId="LiveId" clId="{4A7FFDE5-2A09-1241-A626-C3D712146390}" dt="2021-10-14T21:50:15.831" v="54048"/>
          <ac:spMkLst>
            <pc:docMk/>
            <pc:sldMk cId="708384837" sldId="266"/>
            <ac:spMk id="930" creationId="{074D2E28-9AF9-574C-8F89-13B22CF22781}"/>
          </ac:spMkLst>
        </pc:spChg>
        <pc:spChg chg="mod">
          <ac:chgData name="Chen Zhaodong" userId="214136a54c8fdbad" providerId="LiveId" clId="{4A7FFDE5-2A09-1241-A626-C3D712146390}" dt="2021-10-14T21:50:15.831" v="54048"/>
          <ac:spMkLst>
            <pc:docMk/>
            <pc:sldMk cId="708384837" sldId="266"/>
            <ac:spMk id="931" creationId="{71FCE54F-D7BE-FB41-B52F-694BD407347A}"/>
          </ac:spMkLst>
        </pc:spChg>
        <pc:spChg chg="mod">
          <ac:chgData name="Chen Zhaodong" userId="214136a54c8fdbad" providerId="LiveId" clId="{4A7FFDE5-2A09-1241-A626-C3D712146390}" dt="2021-10-14T21:50:15.831" v="54048"/>
          <ac:spMkLst>
            <pc:docMk/>
            <pc:sldMk cId="708384837" sldId="266"/>
            <ac:spMk id="932" creationId="{E2A33C59-083C-9748-A862-CE011CF2B846}"/>
          </ac:spMkLst>
        </pc:spChg>
        <pc:spChg chg="mod">
          <ac:chgData name="Chen Zhaodong" userId="214136a54c8fdbad" providerId="LiveId" clId="{4A7FFDE5-2A09-1241-A626-C3D712146390}" dt="2021-10-14T21:50:15.831" v="54048"/>
          <ac:spMkLst>
            <pc:docMk/>
            <pc:sldMk cId="708384837" sldId="266"/>
            <ac:spMk id="933" creationId="{B61DF821-DAF2-3E4C-921A-3B3470685F21}"/>
          </ac:spMkLst>
        </pc:spChg>
        <pc:spChg chg="mod">
          <ac:chgData name="Chen Zhaodong" userId="214136a54c8fdbad" providerId="LiveId" clId="{4A7FFDE5-2A09-1241-A626-C3D712146390}" dt="2021-10-14T21:50:15.831" v="54048"/>
          <ac:spMkLst>
            <pc:docMk/>
            <pc:sldMk cId="708384837" sldId="266"/>
            <ac:spMk id="934" creationId="{F691622A-1268-1B43-9EE8-DEE8D3D87CB1}"/>
          </ac:spMkLst>
        </pc:spChg>
        <pc:spChg chg="mod">
          <ac:chgData name="Chen Zhaodong" userId="214136a54c8fdbad" providerId="LiveId" clId="{4A7FFDE5-2A09-1241-A626-C3D712146390}" dt="2021-10-14T21:50:15.831" v="54048"/>
          <ac:spMkLst>
            <pc:docMk/>
            <pc:sldMk cId="708384837" sldId="266"/>
            <ac:spMk id="935" creationId="{D9F7A052-27B0-5846-AE01-8DA5125F0F79}"/>
          </ac:spMkLst>
        </pc:spChg>
        <pc:spChg chg="mod">
          <ac:chgData name="Chen Zhaodong" userId="214136a54c8fdbad" providerId="LiveId" clId="{4A7FFDE5-2A09-1241-A626-C3D712146390}" dt="2021-10-14T21:50:15.831" v="54048"/>
          <ac:spMkLst>
            <pc:docMk/>
            <pc:sldMk cId="708384837" sldId="266"/>
            <ac:spMk id="936" creationId="{F6AB331A-855B-664C-AA9C-AB511C2936B5}"/>
          </ac:spMkLst>
        </pc:spChg>
        <pc:spChg chg="mod">
          <ac:chgData name="Chen Zhaodong" userId="214136a54c8fdbad" providerId="LiveId" clId="{4A7FFDE5-2A09-1241-A626-C3D712146390}" dt="2021-10-14T21:50:15.831" v="54048"/>
          <ac:spMkLst>
            <pc:docMk/>
            <pc:sldMk cId="708384837" sldId="266"/>
            <ac:spMk id="937" creationId="{7D8F5BEE-7254-E64A-847A-9C80B23996F5}"/>
          </ac:spMkLst>
        </pc:spChg>
        <pc:spChg chg="mod">
          <ac:chgData name="Chen Zhaodong" userId="214136a54c8fdbad" providerId="LiveId" clId="{4A7FFDE5-2A09-1241-A626-C3D712146390}" dt="2021-10-14T21:50:15.831" v="54048"/>
          <ac:spMkLst>
            <pc:docMk/>
            <pc:sldMk cId="708384837" sldId="266"/>
            <ac:spMk id="938" creationId="{8C1F2FE5-E086-A340-925C-5661ABA0B2FB}"/>
          </ac:spMkLst>
        </pc:spChg>
        <pc:spChg chg="mod">
          <ac:chgData name="Chen Zhaodong" userId="214136a54c8fdbad" providerId="LiveId" clId="{4A7FFDE5-2A09-1241-A626-C3D712146390}" dt="2021-10-14T21:50:15.831" v="54048"/>
          <ac:spMkLst>
            <pc:docMk/>
            <pc:sldMk cId="708384837" sldId="266"/>
            <ac:spMk id="939" creationId="{4CACC54A-B069-FD4A-BDAD-74A16B5F141B}"/>
          </ac:spMkLst>
        </pc:spChg>
        <pc:spChg chg="mod">
          <ac:chgData name="Chen Zhaodong" userId="214136a54c8fdbad" providerId="LiveId" clId="{4A7FFDE5-2A09-1241-A626-C3D712146390}" dt="2021-10-14T21:50:15.831" v="54048"/>
          <ac:spMkLst>
            <pc:docMk/>
            <pc:sldMk cId="708384837" sldId="266"/>
            <ac:spMk id="940" creationId="{BAE538A4-2C28-0644-A50E-B9FF9459186E}"/>
          </ac:spMkLst>
        </pc:spChg>
        <pc:spChg chg="mod">
          <ac:chgData name="Chen Zhaodong" userId="214136a54c8fdbad" providerId="LiveId" clId="{4A7FFDE5-2A09-1241-A626-C3D712146390}" dt="2021-10-14T21:50:15.831" v="54048"/>
          <ac:spMkLst>
            <pc:docMk/>
            <pc:sldMk cId="708384837" sldId="266"/>
            <ac:spMk id="941" creationId="{BC16CFEA-43DF-6943-B821-B94EAE4581D6}"/>
          </ac:spMkLst>
        </pc:spChg>
        <pc:spChg chg="mod">
          <ac:chgData name="Chen Zhaodong" userId="214136a54c8fdbad" providerId="LiveId" clId="{4A7FFDE5-2A09-1241-A626-C3D712146390}" dt="2021-10-14T21:50:15.831" v="54048"/>
          <ac:spMkLst>
            <pc:docMk/>
            <pc:sldMk cId="708384837" sldId="266"/>
            <ac:spMk id="942" creationId="{72E70AB2-6739-1046-93F9-BD4628B19153}"/>
          </ac:spMkLst>
        </pc:spChg>
        <pc:spChg chg="mod">
          <ac:chgData name="Chen Zhaodong" userId="214136a54c8fdbad" providerId="LiveId" clId="{4A7FFDE5-2A09-1241-A626-C3D712146390}" dt="2021-10-14T21:50:15.831" v="54048"/>
          <ac:spMkLst>
            <pc:docMk/>
            <pc:sldMk cId="708384837" sldId="266"/>
            <ac:spMk id="943" creationId="{9EE21E43-C81D-E846-8A29-5D65E5F51E3F}"/>
          </ac:spMkLst>
        </pc:spChg>
        <pc:spChg chg="mod">
          <ac:chgData name="Chen Zhaodong" userId="214136a54c8fdbad" providerId="LiveId" clId="{4A7FFDE5-2A09-1241-A626-C3D712146390}" dt="2021-10-14T21:50:15.831" v="54048"/>
          <ac:spMkLst>
            <pc:docMk/>
            <pc:sldMk cId="708384837" sldId="266"/>
            <ac:spMk id="944" creationId="{3CF776B8-763D-8941-84CB-BD312DC8DC17}"/>
          </ac:spMkLst>
        </pc:spChg>
        <pc:spChg chg="mod">
          <ac:chgData name="Chen Zhaodong" userId="214136a54c8fdbad" providerId="LiveId" clId="{4A7FFDE5-2A09-1241-A626-C3D712146390}" dt="2021-10-14T21:50:15.831" v="54048"/>
          <ac:spMkLst>
            <pc:docMk/>
            <pc:sldMk cId="708384837" sldId="266"/>
            <ac:spMk id="945" creationId="{CB346515-F41E-A446-83FF-7E2432197F4B}"/>
          </ac:spMkLst>
        </pc:spChg>
        <pc:spChg chg="mod">
          <ac:chgData name="Chen Zhaodong" userId="214136a54c8fdbad" providerId="LiveId" clId="{4A7FFDE5-2A09-1241-A626-C3D712146390}" dt="2021-10-14T21:50:15.831" v="54048"/>
          <ac:spMkLst>
            <pc:docMk/>
            <pc:sldMk cId="708384837" sldId="266"/>
            <ac:spMk id="946" creationId="{E957D95A-5EA6-CE4F-A94D-C6A16A977F11}"/>
          </ac:spMkLst>
        </pc:spChg>
        <pc:spChg chg="mod">
          <ac:chgData name="Chen Zhaodong" userId="214136a54c8fdbad" providerId="LiveId" clId="{4A7FFDE5-2A09-1241-A626-C3D712146390}" dt="2021-10-14T21:50:15.831" v="54048"/>
          <ac:spMkLst>
            <pc:docMk/>
            <pc:sldMk cId="708384837" sldId="266"/>
            <ac:spMk id="947" creationId="{C763F0E3-AB62-9344-8AB6-013F9E3CFE16}"/>
          </ac:spMkLst>
        </pc:spChg>
        <pc:spChg chg="mod">
          <ac:chgData name="Chen Zhaodong" userId="214136a54c8fdbad" providerId="LiveId" clId="{4A7FFDE5-2A09-1241-A626-C3D712146390}" dt="2021-10-14T21:50:15.831" v="54048"/>
          <ac:spMkLst>
            <pc:docMk/>
            <pc:sldMk cId="708384837" sldId="266"/>
            <ac:spMk id="948" creationId="{5E8176FA-B8A2-484B-BF1E-4DD5C9A83EAB}"/>
          </ac:spMkLst>
        </pc:spChg>
        <pc:spChg chg="mod">
          <ac:chgData name="Chen Zhaodong" userId="214136a54c8fdbad" providerId="LiveId" clId="{4A7FFDE5-2A09-1241-A626-C3D712146390}" dt="2021-10-14T21:50:15.831" v="54048"/>
          <ac:spMkLst>
            <pc:docMk/>
            <pc:sldMk cId="708384837" sldId="266"/>
            <ac:spMk id="949" creationId="{70709557-DDA7-5B4B-A60E-ADF863E34159}"/>
          </ac:spMkLst>
        </pc:spChg>
        <pc:spChg chg="mod">
          <ac:chgData name="Chen Zhaodong" userId="214136a54c8fdbad" providerId="LiveId" clId="{4A7FFDE5-2A09-1241-A626-C3D712146390}" dt="2021-10-14T21:50:15.831" v="54048"/>
          <ac:spMkLst>
            <pc:docMk/>
            <pc:sldMk cId="708384837" sldId="266"/>
            <ac:spMk id="950" creationId="{49E8E926-B928-134F-A915-82BDAB0F9250}"/>
          </ac:spMkLst>
        </pc:spChg>
        <pc:spChg chg="mod">
          <ac:chgData name="Chen Zhaodong" userId="214136a54c8fdbad" providerId="LiveId" clId="{4A7FFDE5-2A09-1241-A626-C3D712146390}" dt="2021-10-14T21:50:15.831" v="54048"/>
          <ac:spMkLst>
            <pc:docMk/>
            <pc:sldMk cId="708384837" sldId="266"/>
            <ac:spMk id="951" creationId="{E6F0234F-8B9D-D24C-9F46-6EE39A5886EB}"/>
          </ac:spMkLst>
        </pc:spChg>
        <pc:spChg chg="mod">
          <ac:chgData name="Chen Zhaodong" userId="214136a54c8fdbad" providerId="LiveId" clId="{4A7FFDE5-2A09-1241-A626-C3D712146390}" dt="2021-10-14T21:50:15.831" v="54048"/>
          <ac:spMkLst>
            <pc:docMk/>
            <pc:sldMk cId="708384837" sldId="266"/>
            <ac:spMk id="952" creationId="{0D3BB6EC-4DF7-714C-80B2-F3289C54874A}"/>
          </ac:spMkLst>
        </pc:spChg>
        <pc:spChg chg="mod">
          <ac:chgData name="Chen Zhaodong" userId="214136a54c8fdbad" providerId="LiveId" clId="{4A7FFDE5-2A09-1241-A626-C3D712146390}" dt="2021-10-14T21:50:15.831" v="54048"/>
          <ac:spMkLst>
            <pc:docMk/>
            <pc:sldMk cId="708384837" sldId="266"/>
            <ac:spMk id="953" creationId="{DF66763B-F1B3-694B-AE81-29E919190164}"/>
          </ac:spMkLst>
        </pc:spChg>
        <pc:spChg chg="mod">
          <ac:chgData name="Chen Zhaodong" userId="214136a54c8fdbad" providerId="LiveId" clId="{4A7FFDE5-2A09-1241-A626-C3D712146390}" dt="2021-10-14T21:50:15.831" v="54048"/>
          <ac:spMkLst>
            <pc:docMk/>
            <pc:sldMk cId="708384837" sldId="266"/>
            <ac:spMk id="954" creationId="{99C819AE-D1B7-934D-A0B5-138A5E3A107C}"/>
          </ac:spMkLst>
        </pc:spChg>
        <pc:spChg chg="mod">
          <ac:chgData name="Chen Zhaodong" userId="214136a54c8fdbad" providerId="LiveId" clId="{4A7FFDE5-2A09-1241-A626-C3D712146390}" dt="2021-10-14T21:50:15.831" v="54048"/>
          <ac:spMkLst>
            <pc:docMk/>
            <pc:sldMk cId="708384837" sldId="266"/>
            <ac:spMk id="955" creationId="{24AB2352-8CFF-1448-8731-FEC865652F9C}"/>
          </ac:spMkLst>
        </pc:spChg>
        <pc:spChg chg="mod">
          <ac:chgData name="Chen Zhaodong" userId="214136a54c8fdbad" providerId="LiveId" clId="{4A7FFDE5-2A09-1241-A626-C3D712146390}" dt="2021-10-14T21:50:15.831" v="54048"/>
          <ac:spMkLst>
            <pc:docMk/>
            <pc:sldMk cId="708384837" sldId="266"/>
            <ac:spMk id="956" creationId="{170D6D00-C783-4C47-B810-E7597D397C63}"/>
          </ac:spMkLst>
        </pc:spChg>
        <pc:spChg chg="mod">
          <ac:chgData name="Chen Zhaodong" userId="214136a54c8fdbad" providerId="LiveId" clId="{4A7FFDE5-2A09-1241-A626-C3D712146390}" dt="2021-10-14T21:50:15.831" v="54048"/>
          <ac:spMkLst>
            <pc:docMk/>
            <pc:sldMk cId="708384837" sldId="266"/>
            <ac:spMk id="957" creationId="{1C7DB453-447E-3742-81BE-E929FCB1417C}"/>
          </ac:spMkLst>
        </pc:spChg>
        <pc:spChg chg="mod">
          <ac:chgData name="Chen Zhaodong" userId="214136a54c8fdbad" providerId="LiveId" clId="{4A7FFDE5-2A09-1241-A626-C3D712146390}" dt="2021-10-14T21:50:15.831" v="54048"/>
          <ac:spMkLst>
            <pc:docMk/>
            <pc:sldMk cId="708384837" sldId="266"/>
            <ac:spMk id="958" creationId="{2410C218-6921-224D-98D2-1CCCC1CA96C2}"/>
          </ac:spMkLst>
        </pc:spChg>
        <pc:spChg chg="mod">
          <ac:chgData name="Chen Zhaodong" userId="214136a54c8fdbad" providerId="LiveId" clId="{4A7FFDE5-2A09-1241-A626-C3D712146390}" dt="2021-10-14T21:50:15.831" v="54048"/>
          <ac:spMkLst>
            <pc:docMk/>
            <pc:sldMk cId="708384837" sldId="266"/>
            <ac:spMk id="959" creationId="{95B59455-11BC-5845-A49F-E306D7EE1E9D}"/>
          </ac:spMkLst>
        </pc:spChg>
        <pc:spChg chg="mod">
          <ac:chgData name="Chen Zhaodong" userId="214136a54c8fdbad" providerId="LiveId" clId="{4A7FFDE5-2A09-1241-A626-C3D712146390}" dt="2021-10-14T21:50:15.831" v="54048"/>
          <ac:spMkLst>
            <pc:docMk/>
            <pc:sldMk cId="708384837" sldId="266"/>
            <ac:spMk id="960" creationId="{996C064C-5433-2346-8FB7-31ECB37FDC7B}"/>
          </ac:spMkLst>
        </pc:spChg>
        <pc:spChg chg="mod">
          <ac:chgData name="Chen Zhaodong" userId="214136a54c8fdbad" providerId="LiveId" clId="{4A7FFDE5-2A09-1241-A626-C3D712146390}" dt="2021-10-14T21:50:15.831" v="54048"/>
          <ac:spMkLst>
            <pc:docMk/>
            <pc:sldMk cId="708384837" sldId="266"/>
            <ac:spMk id="961" creationId="{E65D5043-24A3-C34D-A651-B1CFB7A813E8}"/>
          </ac:spMkLst>
        </pc:spChg>
        <pc:spChg chg="mod">
          <ac:chgData name="Chen Zhaodong" userId="214136a54c8fdbad" providerId="LiveId" clId="{4A7FFDE5-2A09-1241-A626-C3D712146390}" dt="2021-10-14T21:50:15.831" v="54048"/>
          <ac:spMkLst>
            <pc:docMk/>
            <pc:sldMk cId="708384837" sldId="266"/>
            <ac:spMk id="962" creationId="{EEAAD4CE-C6FB-F24B-81A8-370B5E8C1E54}"/>
          </ac:spMkLst>
        </pc:spChg>
        <pc:spChg chg="mod">
          <ac:chgData name="Chen Zhaodong" userId="214136a54c8fdbad" providerId="LiveId" clId="{4A7FFDE5-2A09-1241-A626-C3D712146390}" dt="2021-10-14T21:50:15.831" v="54048"/>
          <ac:spMkLst>
            <pc:docMk/>
            <pc:sldMk cId="708384837" sldId="266"/>
            <ac:spMk id="963" creationId="{67681D7B-4433-5643-86FE-BD1AA5543C1D}"/>
          </ac:spMkLst>
        </pc:spChg>
        <pc:spChg chg="mod">
          <ac:chgData name="Chen Zhaodong" userId="214136a54c8fdbad" providerId="LiveId" clId="{4A7FFDE5-2A09-1241-A626-C3D712146390}" dt="2021-10-14T21:50:15.831" v="54048"/>
          <ac:spMkLst>
            <pc:docMk/>
            <pc:sldMk cId="708384837" sldId="266"/>
            <ac:spMk id="964" creationId="{BBC0F35C-0DEA-AD4D-BC16-754660E1B9CD}"/>
          </ac:spMkLst>
        </pc:spChg>
        <pc:spChg chg="mod">
          <ac:chgData name="Chen Zhaodong" userId="214136a54c8fdbad" providerId="LiveId" clId="{4A7FFDE5-2A09-1241-A626-C3D712146390}" dt="2021-10-14T21:50:15.831" v="54048"/>
          <ac:spMkLst>
            <pc:docMk/>
            <pc:sldMk cId="708384837" sldId="266"/>
            <ac:spMk id="965" creationId="{419C0035-5C00-3D47-849F-AF8705A64212}"/>
          </ac:spMkLst>
        </pc:spChg>
        <pc:spChg chg="mod">
          <ac:chgData name="Chen Zhaodong" userId="214136a54c8fdbad" providerId="LiveId" clId="{4A7FFDE5-2A09-1241-A626-C3D712146390}" dt="2021-10-14T21:50:15.831" v="54048"/>
          <ac:spMkLst>
            <pc:docMk/>
            <pc:sldMk cId="708384837" sldId="266"/>
            <ac:spMk id="966" creationId="{543E377B-BB91-F344-9D75-EFDA982D7DB5}"/>
          </ac:spMkLst>
        </pc:spChg>
        <pc:spChg chg="mod">
          <ac:chgData name="Chen Zhaodong" userId="214136a54c8fdbad" providerId="LiveId" clId="{4A7FFDE5-2A09-1241-A626-C3D712146390}" dt="2021-10-14T21:50:15.831" v="54048"/>
          <ac:spMkLst>
            <pc:docMk/>
            <pc:sldMk cId="708384837" sldId="266"/>
            <ac:spMk id="967" creationId="{A00DB9BB-67F6-0545-835F-30C5290F4145}"/>
          </ac:spMkLst>
        </pc:spChg>
        <pc:spChg chg="add mod">
          <ac:chgData name="Chen Zhaodong" userId="214136a54c8fdbad" providerId="LiveId" clId="{4A7FFDE5-2A09-1241-A626-C3D712146390}" dt="2021-10-14T21:50:15.831" v="54048"/>
          <ac:spMkLst>
            <pc:docMk/>
            <pc:sldMk cId="708384837" sldId="266"/>
            <ac:spMk id="969" creationId="{A3C390ED-9C0B-7848-9A50-EB5881512233}"/>
          </ac:spMkLst>
        </pc:spChg>
        <pc:spChg chg="add mod">
          <ac:chgData name="Chen Zhaodong" userId="214136a54c8fdbad" providerId="LiveId" clId="{4A7FFDE5-2A09-1241-A626-C3D712146390}" dt="2021-10-14T21:50:15.831" v="54048"/>
          <ac:spMkLst>
            <pc:docMk/>
            <pc:sldMk cId="708384837" sldId="266"/>
            <ac:spMk id="970" creationId="{1CE42150-293A-DE4A-91EB-7A28B60A53F5}"/>
          </ac:spMkLst>
        </pc:spChg>
        <pc:spChg chg="add mod">
          <ac:chgData name="Chen Zhaodong" userId="214136a54c8fdbad" providerId="LiveId" clId="{4A7FFDE5-2A09-1241-A626-C3D712146390}" dt="2021-10-14T21:50:15.831" v="54048"/>
          <ac:spMkLst>
            <pc:docMk/>
            <pc:sldMk cId="708384837" sldId="266"/>
            <ac:spMk id="971" creationId="{3CBE2B84-A187-A94A-A255-E38EEC6C3263}"/>
          </ac:spMkLst>
        </pc:spChg>
        <pc:spChg chg="add mod">
          <ac:chgData name="Chen Zhaodong" userId="214136a54c8fdbad" providerId="LiveId" clId="{4A7FFDE5-2A09-1241-A626-C3D712146390}" dt="2021-10-14T21:50:15.831" v="54048"/>
          <ac:spMkLst>
            <pc:docMk/>
            <pc:sldMk cId="708384837" sldId="266"/>
            <ac:spMk id="972" creationId="{A5227CA3-DE2B-A743-B2BD-61E81D4E04C9}"/>
          </ac:spMkLst>
        </pc:spChg>
        <pc:grpChg chg="add del mod">
          <ac:chgData name="Chen Zhaodong" userId="214136a54c8fdbad" providerId="LiveId" clId="{4A7FFDE5-2A09-1241-A626-C3D712146390}" dt="2021-10-12T05:18:31.393" v="15409" actId="165"/>
          <ac:grpSpMkLst>
            <pc:docMk/>
            <pc:sldMk cId="708384837" sldId="266"/>
            <ac:grpSpMk id="4" creationId="{3CC13BA0-CEE2-4A48-A30D-865C5C02F2A6}"/>
          </ac:grpSpMkLst>
        </pc:grpChg>
        <pc:grpChg chg="mod topLvl">
          <ac:chgData name="Chen Zhaodong" userId="214136a54c8fdbad" providerId="LiveId" clId="{4A7FFDE5-2A09-1241-A626-C3D712146390}" dt="2021-10-14T21:50:15.831" v="54048"/>
          <ac:grpSpMkLst>
            <pc:docMk/>
            <pc:sldMk cId="708384837" sldId="266"/>
            <ac:grpSpMk id="5" creationId="{21A15C4F-8C83-6F40-A6EC-C48ABCDFCF4E}"/>
          </ac:grpSpMkLst>
        </pc:grpChg>
        <pc:grpChg chg="del mod topLvl">
          <ac:chgData name="Chen Zhaodong" userId="214136a54c8fdbad" providerId="LiveId" clId="{4A7FFDE5-2A09-1241-A626-C3D712146390}" dt="2021-10-12T05:18:36.052" v="15410" actId="478"/>
          <ac:grpSpMkLst>
            <pc:docMk/>
            <pc:sldMk cId="708384837" sldId="266"/>
            <ac:grpSpMk id="6" creationId="{61FB94A0-2DD0-F149-9AF9-6BAD07D8B937}"/>
          </ac:grpSpMkLst>
        </pc:grpChg>
        <pc:grpChg chg="del mod topLvl">
          <ac:chgData name="Chen Zhaodong" userId="214136a54c8fdbad" providerId="LiveId" clId="{4A7FFDE5-2A09-1241-A626-C3D712146390}" dt="2021-10-12T05:18:36.052" v="15410" actId="478"/>
          <ac:grpSpMkLst>
            <pc:docMk/>
            <pc:sldMk cId="708384837" sldId="266"/>
            <ac:grpSpMk id="7" creationId="{4FE33A66-8B2F-5A49-AC4C-2DDBC215DF1A}"/>
          </ac:grpSpMkLst>
        </pc:grpChg>
        <pc:grpChg chg="mod">
          <ac:chgData name="Chen Zhaodong" userId="214136a54c8fdbad" providerId="LiveId" clId="{4A7FFDE5-2A09-1241-A626-C3D712146390}" dt="2021-10-14T21:50:15.831" v="54048"/>
          <ac:grpSpMkLst>
            <pc:docMk/>
            <pc:sldMk cId="708384837" sldId="266"/>
            <ac:grpSpMk id="293" creationId="{94030B8D-5008-2249-9FEF-9DA10C255390}"/>
          </ac:grpSpMkLst>
        </pc:grpChg>
        <pc:grpChg chg="add del mod">
          <ac:chgData name="Chen Zhaodong" userId="214136a54c8fdbad" providerId="LiveId" clId="{4A7FFDE5-2A09-1241-A626-C3D712146390}" dt="2021-10-12T05:19:35.222" v="15421" actId="165"/>
          <ac:grpSpMkLst>
            <pc:docMk/>
            <pc:sldMk cId="708384837" sldId="266"/>
            <ac:grpSpMk id="344" creationId="{19BA2116-0E1E-7F47-89C8-52446CDA520B}"/>
          </ac:grpSpMkLst>
        </pc:grpChg>
        <pc:grpChg chg="mod topLvl">
          <ac:chgData name="Chen Zhaodong" userId="214136a54c8fdbad" providerId="LiveId" clId="{4A7FFDE5-2A09-1241-A626-C3D712146390}" dt="2021-10-14T21:50:15.831" v="54048"/>
          <ac:grpSpMkLst>
            <pc:docMk/>
            <pc:sldMk cId="708384837" sldId="266"/>
            <ac:grpSpMk id="378" creationId="{F629B7F6-26D1-684E-A518-4B4CF6FC07CC}"/>
          </ac:grpSpMkLst>
        </pc:grpChg>
        <pc:grpChg chg="add mod">
          <ac:chgData name="Chen Zhaodong" userId="214136a54c8fdbad" providerId="LiveId" clId="{4A7FFDE5-2A09-1241-A626-C3D712146390}" dt="2021-10-14T21:50:15.831" v="54048"/>
          <ac:grpSpMkLst>
            <pc:docMk/>
            <pc:sldMk cId="708384837" sldId="266"/>
            <ac:grpSpMk id="429" creationId="{B7BB20A5-A31D-D542-ABB9-83DF47AEC8F9}"/>
          </ac:grpSpMkLst>
        </pc:grpChg>
        <pc:grpChg chg="add mod">
          <ac:chgData name="Chen Zhaodong" userId="214136a54c8fdbad" providerId="LiveId" clId="{4A7FFDE5-2A09-1241-A626-C3D712146390}" dt="2021-10-14T21:50:15.831" v="54048"/>
          <ac:grpSpMkLst>
            <pc:docMk/>
            <pc:sldMk cId="708384837" sldId="266"/>
            <ac:grpSpMk id="442" creationId="{5F00B4DF-B3D1-1044-B455-94D3EA76734B}"/>
          </ac:grpSpMkLst>
        </pc:grpChg>
        <pc:grpChg chg="add mod">
          <ac:chgData name="Chen Zhaodong" userId="214136a54c8fdbad" providerId="LiveId" clId="{4A7FFDE5-2A09-1241-A626-C3D712146390}" dt="2021-10-14T21:50:15.831" v="54048"/>
          <ac:grpSpMkLst>
            <pc:docMk/>
            <pc:sldMk cId="708384837" sldId="266"/>
            <ac:grpSpMk id="455" creationId="{B48FEF7A-57B3-1E4E-9BB2-4D7E7973F89E}"/>
          </ac:grpSpMkLst>
        </pc:grpChg>
        <pc:grpChg chg="add mod">
          <ac:chgData name="Chen Zhaodong" userId="214136a54c8fdbad" providerId="LiveId" clId="{4A7FFDE5-2A09-1241-A626-C3D712146390}" dt="2021-10-14T21:50:15.831" v="54048"/>
          <ac:grpSpMkLst>
            <pc:docMk/>
            <pc:sldMk cId="708384837" sldId="266"/>
            <ac:grpSpMk id="468" creationId="{7E10FE21-24F7-3447-A763-54042BE7BBB5}"/>
          </ac:grpSpMkLst>
        </pc:grpChg>
        <pc:grpChg chg="add mod">
          <ac:chgData name="Chen Zhaodong" userId="214136a54c8fdbad" providerId="LiveId" clId="{4A7FFDE5-2A09-1241-A626-C3D712146390}" dt="2021-10-14T21:50:15.831" v="54048"/>
          <ac:grpSpMkLst>
            <pc:docMk/>
            <pc:sldMk cId="708384837" sldId="266"/>
            <ac:grpSpMk id="481" creationId="{7C120429-F225-9740-B3F6-10BE66B9B552}"/>
          </ac:grpSpMkLst>
        </pc:grpChg>
        <pc:grpChg chg="add mod">
          <ac:chgData name="Chen Zhaodong" userId="214136a54c8fdbad" providerId="LiveId" clId="{4A7FFDE5-2A09-1241-A626-C3D712146390}" dt="2021-10-14T21:50:15.831" v="54048"/>
          <ac:grpSpMkLst>
            <pc:docMk/>
            <pc:sldMk cId="708384837" sldId="266"/>
            <ac:grpSpMk id="494" creationId="{19772BCB-A30D-864E-B6B0-54FC0E485D6B}"/>
          </ac:grpSpMkLst>
        </pc:grpChg>
        <pc:grpChg chg="add mod">
          <ac:chgData name="Chen Zhaodong" userId="214136a54c8fdbad" providerId="LiveId" clId="{4A7FFDE5-2A09-1241-A626-C3D712146390}" dt="2021-10-14T21:50:15.831" v="54048"/>
          <ac:grpSpMkLst>
            <pc:docMk/>
            <pc:sldMk cId="708384837" sldId="266"/>
            <ac:grpSpMk id="507" creationId="{1D0CA23D-7A37-2F4F-A9FF-19699E64950C}"/>
          </ac:grpSpMkLst>
        </pc:grpChg>
        <pc:grpChg chg="add mod">
          <ac:chgData name="Chen Zhaodong" userId="214136a54c8fdbad" providerId="LiveId" clId="{4A7FFDE5-2A09-1241-A626-C3D712146390}" dt="2021-10-14T21:50:15.831" v="54048"/>
          <ac:grpSpMkLst>
            <pc:docMk/>
            <pc:sldMk cId="708384837" sldId="266"/>
            <ac:grpSpMk id="520" creationId="{101A4884-3055-644E-ABF0-66BE822FED12}"/>
          </ac:grpSpMkLst>
        </pc:grpChg>
        <pc:grpChg chg="add mod">
          <ac:chgData name="Chen Zhaodong" userId="214136a54c8fdbad" providerId="LiveId" clId="{4A7FFDE5-2A09-1241-A626-C3D712146390}" dt="2021-10-14T21:50:15.831" v="54048"/>
          <ac:grpSpMkLst>
            <pc:docMk/>
            <pc:sldMk cId="708384837" sldId="266"/>
            <ac:grpSpMk id="533" creationId="{09753B5D-ABA5-5C49-8133-89311DA3B0A8}"/>
          </ac:grpSpMkLst>
        </pc:grpChg>
        <pc:grpChg chg="add mod">
          <ac:chgData name="Chen Zhaodong" userId="214136a54c8fdbad" providerId="LiveId" clId="{4A7FFDE5-2A09-1241-A626-C3D712146390}" dt="2021-10-14T21:50:15.831" v="54048"/>
          <ac:grpSpMkLst>
            <pc:docMk/>
            <pc:sldMk cId="708384837" sldId="266"/>
            <ac:grpSpMk id="546" creationId="{0D0FAB62-B01C-3947-B93A-454E30A614B6}"/>
          </ac:grpSpMkLst>
        </pc:grpChg>
        <pc:grpChg chg="add mod">
          <ac:chgData name="Chen Zhaodong" userId="214136a54c8fdbad" providerId="LiveId" clId="{4A7FFDE5-2A09-1241-A626-C3D712146390}" dt="2021-10-14T21:52:04.417" v="54080" actId="1076"/>
          <ac:grpSpMkLst>
            <pc:docMk/>
            <pc:sldMk cId="708384837" sldId="266"/>
            <ac:grpSpMk id="559" creationId="{457524BA-00F0-664D-842B-52C93537DC9A}"/>
          </ac:grpSpMkLst>
        </pc:grpChg>
        <pc:grpChg chg="add mod">
          <ac:chgData name="Chen Zhaodong" userId="214136a54c8fdbad" providerId="LiveId" clId="{4A7FFDE5-2A09-1241-A626-C3D712146390}" dt="2021-10-14T21:50:15.831" v="54048"/>
          <ac:grpSpMkLst>
            <pc:docMk/>
            <pc:sldMk cId="708384837" sldId="266"/>
            <ac:grpSpMk id="561" creationId="{011BA8A1-5125-804D-AF44-3D60273C6594}"/>
          </ac:grpSpMkLst>
        </pc:grpChg>
        <pc:grpChg chg="add mod">
          <ac:chgData name="Chen Zhaodong" userId="214136a54c8fdbad" providerId="LiveId" clId="{4A7FFDE5-2A09-1241-A626-C3D712146390}" dt="2021-10-14T21:50:15.831" v="54048"/>
          <ac:grpSpMkLst>
            <pc:docMk/>
            <pc:sldMk cId="708384837" sldId="266"/>
            <ac:grpSpMk id="562" creationId="{379E4853-F4D7-294D-B8EF-4F9C9D8A57B0}"/>
          </ac:grpSpMkLst>
        </pc:grpChg>
        <pc:grpChg chg="mod">
          <ac:chgData name="Chen Zhaodong" userId="214136a54c8fdbad" providerId="LiveId" clId="{4A7FFDE5-2A09-1241-A626-C3D712146390}" dt="2021-10-14T21:50:15.831" v="54048"/>
          <ac:grpSpMkLst>
            <pc:docMk/>
            <pc:sldMk cId="708384837" sldId="266"/>
            <ac:grpSpMk id="596" creationId="{7C809EA2-FCA9-0348-893E-ECDF53862537}"/>
          </ac:grpSpMkLst>
        </pc:grpChg>
        <pc:grpChg chg="mod">
          <ac:chgData name="Chen Zhaodong" userId="214136a54c8fdbad" providerId="LiveId" clId="{4A7FFDE5-2A09-1241-A626-C3D712146390}" dt="2021-10-14T21:50:15.831" v="54048"/>
          <ac:grpSpMkLst>
            <pc:docMk/>
            <pc:sldMk cId="708384837" sldId="266"/>
            <ac:grpSpMk id="635" creationId="{CEBE07E0-87C4-EF43-8C01-EFA8D900DFC0}"/>
          </ac:grpSpMkLst>
        </pc:grpChg>
        <pc:grpChg chg="mod">
          <ac:chgData name="Chen Zhaodong" userId="214136a54c8fdbad" providerId="LiveId" clId="{4A7FFDE5-2A09-1241-A626-C3D712146390}" dt="2021-10-14T21:50:15.831" v="54048"/>
          <ac:grpSpMkLst>
            <pc:docMk/>
            <pc:sldMk cId="708384837" sldId="266"/>
            <ac:grpSpMk id="636" creationId="{71D71E5F-E747-A249-8903-06E8B3364D22}"/>
          </ac:grpSpMkLst>
        </pc:grpChg>
        <pc:grpChg chg="mod">
          <ac:chgData name="Chen Zhaodong" userId="214136a54c8fdbad" providerId="LiveId" clId="{4A7FFDE5-2A09-1241-A626-C3D712146390}" dt="2021-10-14T21:50:15.831" v="54048"/>
          <ac:grpSpMkLst>
            <pc:docMk/>
            <pc:sldMk cId="708384837" sldId="266"/>
            <ac:grpSpMk id="637" creationId="{7F635328-9C5D-894D-8455-A9AE5A0E5DD8}"/>
          </ac:grpSpMkLst>
        </pc:grpChg>
        <pc:grpChg chg="mod">
          <ac:chgData name="Chen Zhaodong" userId="214136a54c8fdbad" providerId="LiveId" clId="{4A7FFDE5-2A09-1241-A626-C3D712146390}" dt="2021-10-14T21:50:15.831" v="54048"/>
          <ac:grpSpMkLst>
            <pc:docMk/>
            <pc:sldMk cId="708384837" sldId="266"/>
            <ac:grpSpMk id="638" creationId="{8F0AA664-6321-2446-8DCA-9076E0019C51}"/>
          </ac:grpSpMkLst>
        </pc:grpChg>
        <pc:grpChg chg="mod">
          <ac:chgData name="Chen Zhaodong" userId="214136a54c8fdbad" providerId="LiveId" clId="{4A7FFDE5-2A09-1241-A626-C3D712146390}" dt="2021-10-14T21:50:15.831" v="54048"/>
          <ac:grpSpMkLst>
            <pc:docMk/>
            <pc:sldMk cId="708384837" sldId="266"/>
            <ac:grpSpMk id="639" creationId="{790C4D37-B82C-3047-8D75-DA0B7D3562C2}"/>
          </ac:grpSpMkLst>
        </pc:grpChg>
        <pc:grpChg chg="mod">
          <ac:chgData name="Chen Zhaodong" userId="214136a54c8fdbad" providerId="LiveId" clId="{4A7FFDE5-2A09-1241-A626-C3D712146390}" dt="2021-10-14T21:50:15.831" v="54048"/>
          <ac:grpSpMkLst>
            <pc:docMk/>
            <pc:sldMk cId="708384837" sldId="266"/>
            <ac:grpSpMk id="640" creationId="{7976F831-DB4B-D14F-B533-C5D9FC1D4FC5}"/>
          </ac:grpSpMkLst>
        </pc:grpChg>
        <pc:grpChg chg="mod">
          <ac:chgData name="Chen Zhaodong" userId="214136a54c8fdbad" providerId="LiveId" clId="{4A7FFDE5-2A09-1241-A626-C3D712146390}" dt="2021-10-14T21:50:15.831" v="54048"/>
          <ac:grpSpMkLst>
            <pc:docMk/>
            <pc:sldMk cId="708384837" sldId="266"/>
            <ac:grpSpMk id="641" creationId="{5CD7787C-E4AC-2A4D-853C-F8FE55FC9A95}"/>
          </ac:grpSpMkLst>
        </pc:grpChg>
        <pc:grpChg chg="mod">
          <ac:chgData name="Chen Zhaodong" userId="214136a54c8fdbad" providerId="LiveId" clId="{4A7FFDE5-2A09-1241-A626-C3D712146390}" dt="2021-10-14T21:50:15.831" v="54048"/>
          <ac:grpSpMkLst>
            <pc:docMk/>
            <pc:sldMk cId="708384837" sldId="266"/>
            <ac:grpSpMk id="642" creationId="{0E8DD5AC-E90D-DB4B-A0D7-60CC5C5E39E6}"/>
          </ac:grpSpMkLst>
        </pc:grpChg>
        <pc:grpChg chg="mod">
          <ac:chgData name="Chen Zhaodong" userId="214136a54c8fdbad" providerId="LiveId" clId="{4A7FFDE5-2A09-1241-A626-C3D712146390}" dt="2021-10-14T21:50:15.831" v="54048"/>
          <ac:grpSpMkLst>
            <pc:docMk/>
            <pc:sldMk cId="708384837" sldId="266"/>
            <ac:grpSpMk id="643" creationId="{2389997A-3E06-A843-8C30-BD9236214F52}"/>
          </ac:grpSpMkLst>
        </pc:grpChg>
        <pc:grpChg chg="mod">
          <ac:chgData name="Chen Zhaodong" userId="214136a54c8fdbad" providerId="LiveId" clId="{4A7FFDE5-2A09-1241-A626-C3D712146390}" dt="2021-10-14T21:50:15.831" v="54048"/>
          <ac:grpSpMkLst>
            <pc:docMk/>
            <pc:sldMk cId="708384837" sldId="266"/>
            <ac:grpSpMk id="644" creationId="{C307E83E-2CE1-5F47-B012-05A54956E1C5}"/>
          </ac:grpSpMkLst>
        </pc:grpChg>
        <pc:grpChg chg="add mod">
          <ac:chgData name="Chen Zhaodong" userId="214136a54c8fdbad" providerId="LiveId" clId="{4A7FFDE5-2A09-1241-A626-C3D712146390}" dt="2021-10-14T21:52:04.417" v="54080" actId="1076"/>
          <ac:grpSpMkLst>
            <pc:docMk/>
            <pc:sldMk cId="708384837" sldId="266"/>
            <ac:grpSpMk id="880" creationId="{1D054892-EDF5-D847-8FCA-4DB572322AF6}"/>
          </ac:grpSpMkLst>
        </pc:grpChg>
        <pc:grpChg chg="add mod">
          <ac:chgData name="Chen Zhaodong" userId="214136a54c8fdbad" providerId="LiveId" clId="{4A7FFDE5-2A09-1241-A626-C3D712146390}" dt="2021-10-14T21:52:04.417" v="54080" actId="1076"/>
          <ac:grpSpMkLst>
            <pc:docMk/>
            <pc:sldMk cId="708384837" sldId="266"/>
            <ac:grpSpMk id="881" creationId="{904BE25A-8B60-DA4B-93DD-F0CCDFF262DF}"/>
          </ac:grpSpMkLst>
        </pc:grpChg>
        <pc:grpChg chg="add mod">
          <ac:chgData name="Chen Zhaodong" userId="214136a54c8fdbad" providerId="LiveId" clId="{4A7FFDE5-2A09-1241-A626-C3D712146390}" dt="2021-10-14T21:50:15.831" v="54048"/>
          <ac:grpSpMkLst>
            <pc:docMk/>
            <pc:sldMk cId="708384837" sldId="266"/>
            <ac:grpSpMk id="883" creationId="{653A1116-8089-054C-9B0B-58D4754DFB51}"/>
          </ac:grpSpMkLst>
        </pc:grpChg>
        <pc:grpChg chg="mod">
          <ac:chgData name="Chen Zhaodong" userId="214136a54c8fdbad" providerId="LiveId" clId="{4A7FFDE5-2A09-1241-A626-C3D712146390}" dt="2021-10-14T21:50:15.831" v="54048"/>
          <ac:grpSpMkLst>
            <pc:docMk/>
            <pc:sldMk cId="708384837" sldId="266"/>
            <ac:grpSpMk id="917" creationId="{C59838A4-296C-C44B-8A0F-818E6A542AD2}"/>
          </ac:grpSpMkLst>
        </pc:grpChg>
        <pc:grpChg chg="add mod">
          <ac:chgData name="Chen Zhaodong" userId="214136a54c8fdbad" providerId="LiveId" clId="{4A7FFDE5-2A09-1241-A626-C3D712146390}" dt="2021-10-14T21:52:04.417" v="54080" actId="1076"/>
          <ac:grpSpMkLst>
            <pc:docMk/>
            <pc:sldMk cId="708384837" sldId="266"/>
            <ac:grpSpMk id="968" creationId="{0A827D9D-EDB2-6143-831A-25812B9F314C}"/>
          </ac:grpSpMkLst>
        </pc:grpChg>
        <pc:grpChg chg="add mod">
          <ac:chgData name="Chen Zhaodong" userId="214136a54c8fdbad" providerId="LiveId" clId="{4A7FFDE5-2A09-1241-A626-C3D712146390}" dt="2021-10-14T21:52:04.417" v="54080" actId="1076"/>
          <ac:grpSpMkLst>
            <pc:docMk/>
            <pc:sldMk cId="708384837" sldId="266"/>
            <ac:grpSpMk id="973" creationId="{8AE188D3-D70D-B34A-BBD7-43AD775026EF}"/>
          </ac:grpSpMkLst>
        </pc:grpChg>
        <pc:grpChg chg="add mod">
          <ac:chgData name="Chen Zhaodong" userId="214136a54c8fdbad" providerId="LiveId" clId="{4A7FFDE5-2A09-1241-A626-C3D712146390}" dt="2021-10-14T21:52:04.417" v="54080" actId="1076"/>
          <ac:grpSpMkLst>
            <pc:docMk/>
            <pc:sldMk cId="708384837" sldId="266"/>
            <ac:grpSpMk id="974" creationId="{7ABD20D5-944C-C644-9F66-8282DC003AE3}"/>
          </ac:grpSpMkLst>
        </pc:grpChg>
        <pc:grpChg chg="add mod">
          <ac:chgData name="Chen Zhaodong" userId="214136a54c8fdbad" providerId="LiveId" clId="{4A7FFDE5-2A09-1241-A626-C3D712146390}" dt="2021-10-14T21:52:04.417" v="54080" actId="1076"/>
          <ac:grpSpMkLst>
            <pc:docMk/>
            <pc:sldMk cId="708384837" sldId="266"/>
            <ac:grpSpMk id="975" creationId="{088CA06B-D69C-3642-95A0-724F9EDD7000}"/>
          </ac:grpSpMkLst>
        </pc:grpChg>
        <pc:grpChg chg="add mod">
          <ac:chgData name="Chen Zhaodong" userId="214136a54c8fdbad" providerId="LiveId" clId="{4A7FFDE5-2A09-1241-A626-C3D712146390}" dt="2021-10-14T21:52:04.417" v="54080" actId="1076"/>
          <ac:grpSpMkLst>
            <pc:docMk/>
            <pc:sldMk cId="708384837" sldId="266"/>
            <ac:grpSpMk id="976" creationId="{CC0A01CB-B4F5-0E45-BFA2-04901E6CCB06}"/>
          </ac:grpSpMkLst>
        </pc:grpChg>
        <pc:grpChg chg="add mod">
          <ac:chgData name="Chen Zhaodong" userId="214136a54c8fdbad" providerId="LiveId" clId="{4A7FFDE5-2A09-1241-A626-C3D712146390}" dt="2021-10-14T21:52:04.417" v="54080" actId="1076"/>
          <ac:grpSpMkLst>
            <pc:docMk/>
            <pc:sldMk cId="708384837" sldId="266"/>
            <ac:grpSpMk id="977" creationId="{875D2C78-86CF-4344-913B-702B160C487C}"/>
          </ac:grpSpMkLst>
        </pc:grpChg>
        <pc:picChg chg="add del mod">
          <ac:chgData name="Chen Zhaodong" userId="214136a54c8fdbad" providerId="LiveId" clId="{4A7FFDE5-2A09-1241-A626-C3D712146390}" dt="2021-10-14T01:12:26.872" v="48913" actId="478"/>
          <ac:picMkLst>
            <pc:docMk/>
            <pc:sldMk cId="708384837" sldId="266"/>
            <ac:picMk id="4" creationId="{64139F49-F11B-A245-A343-8FCA49CA4DB9}"/>
          </ac:picMkLst>
        </pc:picChg>
        <pc:picChg chg="add del mod">
          <ac:chgData name="Chen Zhaodong" userId="214136a54c8fdbad" providerId="LiveId" clId="{4A7FFDE5-2A09-1241-A626-C3D712146390}" dt="2021-10-14T01:27:07.798" v="49238"/>
          <ac:picMkLst>
            <pc:docMk/>
            <pc:sldMk cId="708384837" sldId="266"/>
            <ac:picMk id="6" creationId="{85463B8B-7190-B14E-9122-00DF5EB43634}"/>
          </ac:picMkLst>
        </pc:picChg>
        <pc:picChg chg="add del mod">
          <ac:chgData name="Chen Zhaodong" userId="214136a54c8fdbad" providerId="LiveId" clId="{4A7FFDE5-2A09-1241-A626-C3D712146390}" dt="2021-10-14T01:27:16.233" v="49240"/>
          <ac:picMkLst>
            <pc:docMk/>
            <pc:sldMk cId="708384837" sldId="266"/>
            <ac:picMk id="7" creationId="{6EEAFAEC-5947-FB42-B37D-DB43853C3E21}"/>
          </ac:picMkLst>
        </pc:picChg>
        <pc:picChg chg="add del mod">
          <ac:chgData name="Chen Zhaodong" userId="214136a54c8fdbad" providerId="LiveId" clId="{4A7FFDE5-2A09-1241-A626-C3D712146390}" dt="2021-10-14T01:27:36.292" v="49251"/>
          <ac:picMkLst>
            <pc:docMk/>
            <pc:sldMk cId="708384837" sldId="266"/>
            <ac:picMk id="8" creationId="{5A3BB247-BBC4-D146-B790-57A989E4E075}"/>
          </ac:picMkLst>
        </pc:picChg>
        <pc:picChg chg="add del mod">
          <ac:chgData name="Chen Zhaodong" userId="214136a54c8fdbad" providerId="LiveId" clId="{4A7FFDE5-2A09-1241-A626-C3D712146390}" dt="2021-10-14T01:27:52.537" v="49253"/>
          <ac:picMkLst>
            <pc:docMk/>
            <pc:sldMk cId="708384837" sldId="266"/>
            <ac:picMk id="111" creationId="{2A609843-0676-5248-90FD-54F716DEA66A}"/>
          </ac:picMkLst>
        </pc:picChg>
        <pc:picChg chg="add del mod">
          <ac:chgData name="Chen Zhaodong" userId="214136a54c8fdbad" providerId="LiveId" clId="{4A7FFDE5-2A09-1241-A626-C3D712146390}" dt="2021-10-14T01:28:03.212" v="49255"/>
          <ac:picMkLst>
            <pc:docMk/>
            <pc:sldMk cId="708384837" sldId="266"/>
            <ac:picMk id="112" creationId="{61987994-7F72-AC47-86FD-008F9AD86686}"/>
          </ac:picMkLst>
        </pc:picChg>
        <pc:picChg chg="add del mod">
          <ac:chgData name="Chen Zhaodong" userId="214136a54c8fdbad" providerId="LiveId" clId="{4A7FFDE5-2A09-1241-A626-C3D712146390}" dt="2021-10-14T01:28:16.287" v="49257"/>
          <ac:picMkLst>
            <pc:docMk/>
            <pc:sldMk cId="708384837" sldId="266"/>
            <ac:picMk id="113" creationId="{09E29296-1869-594F-A807-173DDAD344F7}"/>
          </ac:picMkLst>
        </pc:picChg>
        <pc:picChg chg="add del mod">
          <ac:chgData name="Chen Zhaodong" userId="214136a54c8fdbad" providerId="LiveId" clId="{4A7FFDE5-2A09-1241-A626-C3D712146390}" dt="2021-10-14T01:29:03.511" v="49260"/>
          <ac:picMkLst>
            <pc:docMk/>
            <pc:sldMk cId="708384837" sldId="266"/>
            <ac:picMk id="114" creationId="{61DA7D43-C387-234A-A7EC-C8CA2BE45021}"/>
          </ac:picMkLst>
        </pc:picChg>
        <pc:picChg chg="add del mod">
          <ac:chgData name="Chen Zhaodong" userId="214136a54c8fdbad" providerId="LiveId" clId="{4A7FFDE5-2A09-1241-A626-C3D712146390}" dt="2021-10-14T01:29:12.309" v="49262"/>
          <ac:picMkLst>
            <pc:docMk/>
            <pc:sldMk cId="708384837" sldId="266"/>
            <ac:picMk id="115" creationId="{F2ACC411-1CC5-7A42-8948-DE81CDC9808E}"/>
          </ac:picMkLst>
        </pc:picChg>
        <pc:picChg chg="add del mod">
          <ac:chgData name="Chen Zhaodong" userId="214136a54c8fdbad" providerId="LiveId" clId="{4A7FFDE5-2A09-1241-A626-C3D712146390}" dt="2021-10-14T01:29:28.524" v="49264"/>
          <ac:picMkLst>
            <pc:docMk/>
            <pc:sldMk cId="708384837" sldId="266"/>
            <ac:picMk id="116" creationId="{336F1240-6971-6648-AF42-076FFF502E30}"/>
          </ac:picMkLst>
        </pc:picChg>
        <pc:picChg chg="add del mod">
          <ac:chgData name="Chen Zhaodong" userId="214136a54c8fdbad" providerId="LiveId" clId="{4A7FFDE5-2A09-1241-A626-C3D712146390}" dt="2021-10-14T01:29:41.616" v="49266"/>
          <ac:picMkLst>
            <pc:docMk/>
            <pc:sldMk cId="708384837" sldId="266"/>
            <ac:picMk id="117" creationId="{2A2B992F-1DC9-1744-990C-25969D4C5C58}"/>
          </ac:picMkLst>
        </pc:picChg>
        <pc:picChg chg="add del mod">
          <ac:chgData name="Chen Zhaodong" userId="214136a54c8fdbad" providerId="LiveId" clId="{4A7FFDE5-2A09-1241-A626-C3D712146390}" dt="2021-10-14T01:30:08.164" v="49281"/>
          <ac:picMkLst>
            <pc:docMk/>
            <pc:sldMk cId="708384837" sldId="266"/>
            <ac:picMk id="118" creationId="{212CD638-005C-4249-A4A8-3F3EC4548854}"/>
          </ac:picMkLst>
        </pc:picChg>
        <pc:picChg chg="add del mod">
          <ac:chgData name="Chen Zhaodong" userId="214136a54c8fdbad" providerId="LiveId" clId="{4A7FFDE5-2A09-1241-A626-C3D712146390}" dt="2021-10-14T01:30:26.057" v="49283"/>
          <ac:picMkLst>
            <pc:docMk/>
            <pc:sldMk cId="708384837" sldId="266"/>
            <ac:picMk id="119" creationId="{1FC30144-38E5-AC46-BC30-EA623837A7EF}"/>
          </ac:picMkLst>
        </pc:picChg>
        <pc:picChg chg="add del mod">
          <ac:chgData name="Chen Zhaodong" userId="214136a54c8fdbad" providerId="LiveId" clId="{4A7FFDE5-2A09-1241-A626-C3D712146390}" dt="2021-10-14T01:31:09.496" v="49285"/>
          <ac:picMkLst>
            <pc:docMk/>
            <pc:sldMk cId="708384837" sldId="266"/>
            <ac:picMk id="120" creationId="{B9338F79-91F6-4046-BE99-751DDA2DDDC7}"/>
          </ac:picMkLst>
        </pc:picChg>
        <pc:picChg chg="add mod">
          <ac:chgData name="Chen Zhaodong" userId="214136a54c8fdbad" providerId="LiveId" clId="{4A7FFDE5-2A09-1241-A626-C3D712146390}" dt="2021-10-14T21:50:15.831" v="54048"/>
          <ac:picMkLst>
            <pc:docMk/>
            <pc:sldMk cId="708384837" sldId="266"/>
            <ac:picMk id="121" creationId="{67262200-9BED-354A-A6DD-4D8E23DDCB65}"/>
          </ac:picMkLst>
        </pc:picChg>
        <pc:cxnChg chg="del mod topLvl">
          <ac:chgData name="Chen Zhaodong" userId="214136a54c8fdbad" providerId="LiveId" clId="{4A7FFDE5-2A09-1241-A626-C3D712146390}" dt="2021-10-12T05:18:39.694" v="15412" actId="478"/>
          <ac:cxnSpMkLst>
            <pc:docMk/>
            <pc:sldMk cId="708384837" sldId="266"/>
            <ac:cxnSpMk id="111" creationId="{23081C3E-EBDC-FB46-BC2D-69C5D7FBAFCF}"/>
          </ac:cxnSpMkLst>
        </pc:cxnChg>
        <pc:cxnChg chg="del mod topLvl">
          <ac:chgData name="Chen Zhaodong" userId="214136a54c8fdbad" providerId="LiveId" clId="{4A7FFDE5-2A09-1241-A626-C3D712146390}" dt="2021-10-12T05:18:41.052" v="15413" actId="478"/>
          <ac:cxnSpMkLst>
            <pc:docMk/>
            <pc:sldMk cId="708384837" sldId="266"/>
            <ac:cxnSpMk id="112" creationId="{4EF05FB0-B679-954E-ADCA-9F90950057F2}"/>
          </ac:cxnSpMkLst>
        </pc:cxnChg>
      </pc:sldChg>
      <pc:sldChg chg="modSp new del mod">
        <pc:chgData name="Chen Zhaodong" userId="214136a54c8fdbad" providerId="LiveId" clId="{4A7FFDE5-2A09-1241-A626-C3D712146390}" dt="2021-10-12T00:10:45.214" v="14132" actId="2696"/>
        <pc:sldMkLst>
          <pc:docMk/>
          <pc:sldMk cId="1135162569" sldId="267"/>
        </pc:sldMkLst>
        <pc:spChg chg="mod">
          <ac:chgData name="Chen Zhaodong" userId="214136a54c8fdbad" providerId="LiveId" clId="{4A7FFDE5-2A09-1241-A626-C3D712146390}" dt="2021-10-10T20:19:58.565" v="1474" actId="20577"/>
          <ac:spMkLst>
            <pc:docMk/>
            <pc:sldMk cId="1135162569" sldId="267"/>
            <ac:spMk id="2" creationId="{F92C69F1-2A37-AE45-BCAB-EB742F7AC5FA}"/>
          </ac:spMkLst>
        </pc:spChg>
      </pc:sldChg>
      <pc:sldChg chg="addSp delSp modSp new mod ord modTransition modAnim modNotes modNotesTx">
        <pc:chgData name="Chen Zhaodong" userId="214136a54c8fdbad" providerId="LiveId" clId="{4A7FFDE5-2A09-1241-A626-C3D712146390}" dt="2021-10-14T22:03:08.909" v="54197" actId="1076"/>
        <pc:sldMkLst>
          <pc:docMk/>
          <pc:sldMk cId="3399811405" sldId="268"/>
        </pc:sldMkLst>
        <pc:spChg chg="mod">
          <ac:chgData name="Chen Zhaodong" userId="214136a54c8fdbad" providerId="LiveId" clId="{4A7FFDE5-2A09-1241-A626-C3D712146390}" dt="2021-10-14T05:35:58.952" v="50130" actId="20577"/>
          <ac:spMkLst>
            <pc:docMk/>
            <pc:sldMk cId="3399811405" sldId="268"/>
            <ac:spMk id="2" creationId="{7533EAFE-8691-4042-A41A-B4F4444A0493}"/>
          </ac:spMkLst>
        </pc:spChg>
        <pc:spChg chg="mod">
          <ac:chgData name="Chen Zhaodong" userId="214136a54c8fdbad" providerId="LiveId" clId="{4A7FFDE5-2A09-1241-A626-C3D712146390}" dt="2021-10-14T21:53:45.728" v="54099" actId="14100"/>
          <ac:spMkLst>
            <pc:docMk/>
            <pc:sldMk cId="3399811405" sldId="268"/>
            <ac:spMk id="3" creationId="{F7061563-7444-844C-8FEB-0CF57F6A038B}"/>
          </ac:spMkLst>
        </pc:spChg>
        <pc:spChg chg="del">
          <ac:chgData name="Chen Zhaodong" userId="214136a54c8fdbad" providerId="LiveId" clId="{4A7FFDE5-2A09-1241-A626-C3D712146390}" dt="2021-10-10T20:21:17.449" v="1476"/>
          <ac:spMkLst>
            <pc:docMk/>
            <pc:sldMk cId="3399811405" sldId="268"/>
            <ac:spMk id="4" creationId="{4426B7F8-43E1-DD4E-9C97-30B2F881A489}"/>
          </ac:spMkLst>
        </pc:spChg>
        <pc:spChg chg="add del mod">
          <ac:chgData name="Chen Zhaodong" userId="214136a54c8fdbad" providerId="LiveId" clId="{4A7FFDE5-2A09-1241-A626-C3D712146390}" dt="2021-10-10T20:22:40.472" v="1479"/>
          <ac:spMkLst>
            <pc:docMk/>
            <pc:sldMk cId="3399811405" sldId="268"/>
            <ac:spMk id="7" creationId="{471E898A-DAED-0F47-A741-547F29815CA3}"/>
          </ac:spMkLst>
        </pc:spChg>
        <pc:spChg chg="add del mod">
          <ac:chgData name="Chen Zhaodong" userId="214136a54c8fdbad" providerId="LiveId" clId="{4A7FFDE5-2A09-1241-A626-C3D712146390}" dt="2021-10-10T20:31:15.742" v="1907"/>
          <ac:spMkLst>
            <pc:docMk/>
            <pc:sldMk cId="3399811405" sldId="268"/>
            <ac:spMk id="11" creationId="{63A6A448-89F8-0641-B1D8-287942D26D8B}"/>
          </ac:spMkLst>
        </pc:spChg>
        <pc:spChg chg="add del mod">
          <ac:chgData name="Chen Zhaodong" userId="214136a54c8fdbad" providerId="LiveId" clId="{4A7FFDE5-2A09-1241-A626-C3D712146390}" dt="2021-10-10T20:32:11.562" v="1910"/>
          <ac:spMkLst>
            <pc:docMk/>
            <pc:sldMk cId="3399811405" sldId="268"/>
            <ac:spMk id="12" creationId="{A356A61C-CD29-9E47-A321-AABB6049CA69}"/>
          </ac:spMkLst>
        </pc:spChg>
        <pc:spChg chg="add mod">
          <ac:chgData name="Chen Zhaodong" userId="214136a54c8fdbad" providerId="LiveId" clId="{4A7FFDE5-2A09-1241-A626-C3D712146390}" dt="2021-10-14T21:53:41.130" v="54098" actId="1076"/>
          <ac:spMkLst>
            <pc:docMk/>
            <pc:sldMk cId="3399811405" sldId="268"/>
            <ac:spMk id="13" creationId="{D1B0B6F1-DD98-D249-A0ED-7D958A987687}"/>
          </ac:spMkLst>
        </pc:spChg>
        <pc:spChg chg="add mod">
          <ac:chgData name="Chen Zhaodong" userId="214136a54c8fdbad" providerId="LiveId" clId="{4A7FFDE5-2A09-1241-A626-C3D712146390}" dt="2021-10-14T22:03:08.909" v="54197" actId="1076"/>
          <ac:spMkLst>
            <pc:docMk/>
            <pc:sldMk cId="3399811405" sldId="268"/>
            <ac:spMk id="21" creationId="{EBC74284-0E39-2B43-BE24-03FA8169AA99}"/>
          </ac:spMkLst>
        </pc:spChg>
        <pc:picChg chg="add del mod">
          <ac:chgData name="Chen Zhaodong" userId="214136a54c8fdbad" providerId="LiveId" clId="{4A7FFDE5-2A09-1241-A626-C3D712146390}" dt="2021-10-14T01:12:43.590" v="48916"/>
          <ac:picMkLst>
            <pc:docMk/>
            <pc:sldMk cId="3399811405" sldId="268"/>
            <ac:picMk id="4" creationId="{BC058C05-ED09-1146-BF7D-B5838F6ADE61}"/>
          </ac:picMkLst>
        </pc:picChg>
        <pc:picChg chg="add del mod">
          <ac:chgData name="Chen Zhaodong" userId="214136a54c8fdbad" providerId="LiveId" clId="{4A7FFDE5-2A09-1241-A626-C3D712146390}" dt="2021-10-10T20:21:39.867" v="1478" actId="478"/>
          <ac:picMkLst>
            <pc:docMk/>
            <pc:sldMk cId="3399811405" sldId="268"/>
            <ac:picMk id="5" creationId="{D3E56288-9546-A345-98AF-FCB5F5C7234D}"/>
          </ac:picMkLst>
        </pc:picChg>
        <pc:picChg chg="add del mod">
          <ac:chgData name="Chen Zhaodong" userId="214136a54c8fdbad" providerId="LiveId" clId="{4A7FFDE5-2A09-1241-A626-C3D712146390}" dt="2021-10-14T01:43:39.895" v="49393"/>
          <ac:picMkLst>
            <pc:docMk/>
            <pc:sldMk cId="3399811405" sldId="268"/>
            <ac:picMk id="5" creationId="{DEED9B92-4DAF-3649-BD69-79004DEE9FD8}"/>
          </ac:picMkLst>
        </pc:picChg>
        <pc:picChg chg="add del mod">
          <ac:chgData name="Chen Zhaodong" userId="214136a54c8fdbad" providerId="LiveId" clId="{4A7FFDE5-2A09-1241-A626-C3D712146390}" dt="2021-10-14T01:44:05.957" v="49395"/>
          <ac:picMkLst>
            <pc:docMk/>
            <pc:sldMk cId="3399811405" sldId="268"/>
            <ac:picMk id="6" creationId="{397B887F-CAFD-E54A-A0DA-34C326E4F459}"/>
          </ac:picMkLst>
        </pc:picChg>
        <pc:picChg chg="add del mod">
          <ac:chgData name="Chen Zhaodong" userId="214136a54c8fdbad" providerId="LiveId" clId="{4A7FFDE5-2A09-1241-A626-C3D712146390}" dt="2021-10-14T16:04:36.305" v="50621"/>
          <ac:picMkLst>
            <pc:docMk/>
            <pc:sldMk cId="3399811405" sldId="268"/>
            <ac:picMk id="7" creationId="{56D65F5E-93DD-DE4C-8CF2-19191A349846}"/>
          </ac:picMkLst>
        </pc:picChg>
        <pc:picChg chg="add mod">
          <ac:chgData name="Chen Zhaodong" userId="214136a54c8fdbad" providerId="LiveId" clId="{4A7FFDE5-2A09-1241-A626-C3D712146390}" dt="2021-10-14T21:53:48.739" v="54112" actId="1036"/>
          <ac:picMkLst>
            <pc:docMk/>
            <pc:sldMk cId="3399811405" sldId="268"/>
            <ac:picMk id="8" creationId="{1B36C646-156D-4D4F-8ECD-FC7160A4D742}"/>
          </ac:picMkLst>
        </pc:picChg>
        <pc:picChg chg="add del">
          <ac:chgData name="Chen Zhaodong" userId="214136a54c8fdbad" providerId="LiveId" clId="{4A7FFDE5-2A09-1241-A626-C3D712146390}" dt="2021-10-10T20:23:32.913" v="1483"/>
          <ac:picMkLst>
            <pc:docMk/>
            <pc:sldMk cId="3399811405" sldId="268"/>
            <ac:picMk id="9" creationId="{12C84C7B-6E7D-FC44-A8F3-ABD7902069DF}"/>
          </ac:picMkLst>
        </pc:picChg>
        <pc:picChg chg="add del mod">
          <ac:chgData name="Chen Zhaodong" userId="214136a54c8fdbad" providerId="LiveId" clId="{4A7FFDE5-2A09-1241-A626-C3D712146390}" dt="2021-10-14T16:05:11.559" v="50622"/>
          <ac:picMkLst>
            <pc:docMk/>
            <pc:sldMk cId="3399811405" sldId="268"/>
            <ac:picMk id="9" creationId="{3966B04F-4F83-B140-9741-45FC4330F8F1}"/>
          </ac:picMkLst>
        </pc:picChg>
        <pc:picChg chg="add del">
          <ac:chgData name="Chen Zhaodong" userId="214136a54c8fdbad" providerId="LiveId" clId="{4A7FFDE5-2A09-1241-A626-C3D712146390}" dt="2021-10-10T20:23:35.901" v="1485"/>
          <ac:picMkLst>
            <pc:docMk/>
            <pc:sldMk cId="3399811405" sldId="268"/>
            <ac:picMk id="10" creationId="{284EFDAA-C508-474E-B51E-D7A8543F5A19}"/>
          </ac:picMkLst>
        </pc:picChg>
        <pc:picChg chg="add del mod">
          <ac:chgData name="Chen Zhaodong" userId="214136a54c8fdbad" providerId="LiveId" clId="{4A7FFDE5-2A09-1241-A626-C3D712146390}" dt="2021-10-14T16:05:27.333" v="50624"/>
          <ac:picMkLst>
            <pc:docMk/>
            <pc:sldMk cId="3399811405" sldId="268"/>
            <ac:picMk id="10" creationId="{B4EC4815-B64C-A547-A15B-D3EB14BC0205}"/>
          </ac:picMkLst>
        </pc:picChg>
        <pc:picChg chg="add del mod">
          <ac:chgData name="Chen Zhaodong" userId="214136a54c8fdbad" providerId="LiveId" clId="{4A7FFDE5-2A09-1241-A626-C3D712146390}" dt="2021-10-14T16:05:39.725" v="50626"/>
          <ac:picMkLst>
            <pc:docMk/>
            <pc:sldMk cId="3399811405" sldId="268"/>
            <ac:picMk id="11" creationId="{4953A42B-31B8-8C4D-8748-AC88C5928ABD}"/>
          </ac:picMkLst>
        </pc:picChg>
        <pc:picChg chg="add del mod">
          <ac:chgData name="Chen Zhaodong" userId="214136a54c8fdbad" providerId="LiveId" clId="{4A7FFDE5-2A09-1241-A626-C3D712146390}" dt="2021-10-14T16:06:04.301" v="50628"/>
          <ac:picMkLst>
            <pc:docMk/>
            <pc:sldMk cId="3399811405" sldId="268"/>
            <ac:picMk id="12" creationId="{8C9A6D71-BC93-FD42-916A-FD2A6EC22E21}"/>
          </ac:picMkLst>
        </pc:picChg>
        <pc:picChg chg="add mod">
          <ac:chgData name="Chen Zhaodong" userId="214136a54c8fdbad" providerId="LiveId" clId="{4A7FFDE5-2A09-1241-A626-C3D712146390}" dt="2021-10-14T21:53:22.814" v="54093" actId="1076"/>
          <ac:picMkLst>
            <pc:docMk/>
            <pc:sldMk cId="3399811405" sldId="268"/>
            <ac:picMk id="14" creationId="{2EC10FB7-39F9-B74E-89B0-85DD80E56870}"/>
          </ac:picMkLst>
        </pc:picChg>
        <pc:picChg chg="add del mod">
          <ac:chgData name="Chen Zhaodong" userId="214136a54c8fdbad" providerId="LiveId" clId="{4A7FFDE5-2A09-1241-A626-C3D712146390}" dt="2021-10-14T16:07:05.226" v="50630"/>
          <ac:picMkLst>
            <pc:docMk/>
            <pc:sldMk cId="3399811405" sldId="268"/>
            <ac:picMk id="15" creationId="{F6DE92E8-503F-B34D-A471-652B9FA2C19D}"/>
          </ac:picMkLst>
        </pc:picChg>
        <pc:picChg chg="add del mod">
          <ac:chgData name="Chen Zhaodong" userId="214136a54c8fdbad" providerId="LiveId" clId="{4A7FFDE5-2A09-1241-A626-C3D712146390}" dt="2021-10-14T16:07:18.380" v="50632"/>
          <ac:picMkLst>
            <pc:docMk/>
            <pc:sldMk cId="3399811405" sldId="268"/>
            <ac:picMk id="16" creationId="{A571E37D-298A-C44E-A0A4-8758947AEF35}"/>
          </ac:picMkLst>
        </pc:picChg>
        <pc:picChg chg="add del mod">
          <ac:chgData name="Chen Zhaodong" userId="214136a54c8fdbad" providerId="LiveId" clId="{4A7FFDE5-2A09-1241-A626-C3D712146390}" dt="2021-10-14T16:08:49.347" v="50634"/>
          <ac:picMkLst>
            <pc:docMk/>
            <pc:sldMk cId="3399811405" sldId="268"/>
            <ac:picMk id="17" creationId="{DE57043A-9660-144F-88E2-D74BE67FC8C8}"/>
          </ac:picMkLst>
        </pc:picChg>
        <pc:picChg chg="add del mod">
          <ac:chgData name="Chen Zhaodong" userId="214136a54c8fdbad" providerId="LiveId" clId="{4A7FFDE5-2A09-1241-A626-C3D712146390}" dt="2021-10-14T16:09:03.450" v="50636"/>
          <ac:picMkLst>
            <pc:docMk/>
            <pc:sldMk cId="3399811405" sldId="268"/>
            <ac:picMk id="18" creationId="{A159EB46-CBCE-9D4D-878C-9577200A198A}"/>
          </ac:picMkLst>
        </pc:picChg>
        <pc:picChg chg="add del mod">
          <ac:chgData name="Chen Zhaodong" userId="214136a54c8fdbad" providerId="LiveId" clId="{4A7FFDE5-2A09-1241-A626-C3D712146390}" dt="2021-10-14T16:09:42.943" v="50638"/>
          <ac:picMkLst>
            <pc:docMk/>
            <pc:sldMk cId="3399811405" sldId="268"/>
            <ac:picMk id="19" creationId="{BB1A3572-3223-8549-A36A-08288280E138}"/>
          </ac:picMkLst>
        </pc:picChg>
        <pc:picChg chg="add mod">
          <ac:chgData name="Chen Zhaodong" userId="214136a54c8fdbad" providerId="LiveId" clId="{4A7FFDE5-2A09-1241-A626-C3D712146390}" dt="2021-10-14T21:50:15.831" v="54048"/>
          <ac:picMkLst>
            <pc:docMk/>
            <pc:sldMk cId="3399811405" sldId="268"/>
            <ac:picMk id="20" creationId="{BB0AA0CE-8D38-AD45-AD14-57184BFE702B}"/>
          </ac:picMkLst>
        </pc:picChg>
      </pc:sldChg>
      <pc:sldChg chg="addSp delSp modSp new mod ord modTransition delAnim modAnim modNotes modNotesTx">
        <pc:chgData name="Chen Zhaodong" userId="214136a54c8fdbad" providerId="LiveId" clId="{4A7FFDE5-2A09-1241-A626-C3D712146390}" dt="2021-10-14T22:03:13.967" v="54198" actId="1076"/>
        <pc:sldMkLst>
          <pc:docMk/>
          <pc:sldMk cId="3256510627" sldId="269"/>
        </pc:sldMkLst>
        <pc:spChg chg="mod">
          <ac:chgData name="Chen Zhaodong" userId="214136a54c8fdbad" providerId="LiveId" clId="{4A7FFDE5-2A09-1241-A626-C3D712146390}" dt="2021-10-10T20:54:30.692" v="2611" actId="20577"/>
          <ac:spMkLst>
            <pc:docMk/>
            <pc:sldMk cId="3256510627" sldId="269"/>
            <ac:spMk id="2" creationId="{44D0BB70-B640-494B-A1DD-29C09A956B42}"/>
          </ac:spMkLst>
        </pc:spChg>
        <pc:spChg chg="mod">
          <ac:chgData name="Chen Zhaodong" userId="214136a54c8fdbad" providerId="LiveId" clId="{4A7FFDE5-2A09-1241-A626-C3D712146390}" dt="2021-10-14T21:54:03.409" v="54114" actId="14100"/>
          <ac:spMkLst>
            <pc:docMk/>
            <pc:sldMk cId="3256510627" sldId="269"/>
            <ac:spMk id="3" creationId="{50E50E2D-26D6-A743-A754-08A4AF67D0F9}"/>
          </ac:spMkLst>
        </pc:spChg>
        <pc:spChg chg="add mod">
          <ac:chgData name="Chen Zhaodong" userId="214136a54c8fdbad" providerId="LiveId" clId="{4A7FFDE5-2A09-1241-A626-C3D712146390}" dt="2021-10-14T21:54:57.885" v="54119" actId="14100"/>
          <ac:spMkLst>
            <pc:docMk/>
            <pc:sldMk cId="3256510627" sldId="269"/>
            <ac:spMk id="5" creationId="{02B02573-6A9F-DC47-B455-364BD4AC83C3}"/>
          </ac:spMkLst>
        </pc:spChg>
        <pc:spChg chg="add del mod">
          <ac:chgData name="Chen Zhaodong" userId="214136a54c8fdbad" providerId="LiveId" clId="{4A7FFDE5-2A09-1241-A626-C3D712146390}" dt="2021-10-12T17:16:03.739" v="17301" actId="478"/>
          <ac:spMkLst>
            <pc:docMk/>
            <pc:sldMk cId="3256510627" sldId="269"/>
            <ac:spMk id="6" creationId="{0CB4D749-FC12-674C-A1E9-423D574465A4}"/>
          </ac:spMkLst>
        </pc:spChg>
        <pc:spChg chg="add mod">
          <ac:chgData name="Chen Zhaodong" userId="214136a54c8fdbad" providerId="LiveId" clId="{4A7FFDE5-2A09-1241-A626-C3D712146390}" dt="2021-10-12T16:53:20.909" v="17095" actId="20577"/>
          <ac:spMkLst>
            <pc:docMk/>
            <pc:sldMk cId="3256510627" sldId="269"/>
            <ac:spMk id="7" creationId="{777FA530-E5F1-1D46-AE92-358D8C6E82B3}"/>
          </ac:spMkLst>
        </pc:spChg>
        <pc:spChg chg="add mod">
          <ac:chgData name="Chen Zhaodong" userId="214136a54c8fdbad" providerId="LiveId" clId="{4A7FFDE5-2A09-1241-A626-C3D712146390}" dt="2021-10-12T16:53:20.909" v="17095" actId="20577"/>
          <ac:spMkLst>
            <pc:docMk/>
            <pc:sldMk cId="3256510627" sldId="269"/>
            <ac:spMk id="8" creationId="{8701E4D6-884E-2745-B223-F82496AFD394}"/>
          </ac:spMkLst>
        </pc:spChg>
        <pc:spChg chg="add mod">
          <ac:chgData name="Chen Zhaodong" userId="214136a54c8fdbad" providerId="LiveId" clId="{4A7FFDE5-2A09-1241-A626-C3D712146390}" dt="2021-10-14T21:54:50.363" v="54117" actId="1076"/>
          <ac:spMkLst>
            <pc:docMk/>
            <pc:sldMk cId="3256510627" sldId="269"/>
            <ac:spMk id="10" creationId="{4316B7A1-B97D-054C-90B9-28F19B2D1EEE}"/>
          </ac:spMkLst>
        </pc:spChg>
        <pc:spChg chg="add mod">
          <ac:chgData name="Chen Zhaodong" userId="214136a54c8fdbad" providerId="LiveId" clId="{4A7FFDE5-2A09-1241-A626-C3D712146390}" dt="2021-10-14T22:03:13.967" v="54198" actId="1076"/>
          <ac:spMkLst>
            <pc:docMk/>
            <pc:sldMk cId="3256510627" sldId="269"/>
            <ac:spMk id="31" creationId="{093447E9-6EFC-C449-9B79-D23EB4A153B4}"/>
          </ac:spMkLst>
        </pc:spChg>
        <pc:grpChg chg="add del mod">
          <ac:chgData name="Chen Zhaodong" userId="214136a54c8fdbad" providerId="LiveId" clId="{4A7FFDE5-2A09-1241-A626-C3D712146390}" dt="2021-10-12T17:32:32.011" v="17430" actId="478"/>
          <ac:grpSpMkLst>
            <pc:docMk/>
            <pc:sldMk cId="3256510627" sldId="269"/>
            <ac:grpSpMk id="9" creationId="{ADFFB832-6D48-4E42-BAA0-C6EDFA45A62B}"/>
          </ac:grpSpMkLst>
        </pc:grpChg>
        <pc:picChg chg="add mod">
          <ac:chgData name="Chen Zhaodong" userId="214136a54c8fdbad" providerId="LiveId" clId="{4A7FFDE5-2A09-1241-A626-C3D712146390}" dt="2021-10-14T21:54:48.094" v="54116" actId="1076"/>
          <ac:picMkLst>
            <pc:docMk/>
            <pc:sldMk cId="3256510627" sldId="269"/>
            <ac:picMk id="4" creationId="{57163A62-FC43-AA47-87E0-2A973D1CDC2D}"/>
          </ac:picMkLst>
        </pc:picChg>
        <pc:picChg chg="add del mod">
          <ac:chgData name="Chen Zhaodong" userId="214136a54c8fdbad" providerId="LiveId" clId="{4A7FFDE5-2A09-1241-A626-C3D712146390}" dt="2021-10-14T01:12:43.590" v="48916"/>
          <ac:picMkLst>
            <pc:docMk/>
            <pc:sldMk cId="3256510627" sldId="269"/>
            <ac:picMk id="6" creationId="{FD08C87D-1E95-004B-B675-B60BBB98E694}"/>
          </ac:picMkLst>
        </pc:picChg>
        <pc:picChg chg="add del mod">
          <ac:chgData name="Chen Zhaodong" userId="214136a54c8fdbad" providerId="LiveId" clId="{4A7FFDE5-2A09-1241-A626-C3D712146390}" dt="2021-10-14T01:44:56.829" v="49397"/>
          <ac:picMkLst>
            <pc:docMk/>
            <pc:sldMk cId="3256510627" sldId="269"/>
            <ac:picMk id="7" creationId="{408C55AA-AE44-8043-92DA-74DB4D5281E8}"/>
          </ac:picMkLst>
        </pc:picChg>
        <pc:picChg chg="add del mod">
          <ac:chgData name="Chen Zhaodong" userId="214136a54c8fdbad" providerId="LiveId" clId="{4A7FFDE5-2A09-1241-A626-C3D712146390}" dt="2021-10-14T01:45:09.375" v="49399"/>
          <ac:picMkLst>
            <pc:docMk/>
            <pc:sldMk cId="3256510627" sldId="269"/>
            <ac:picMk id="8" creationId="{3B414D5A-3AA8-6A4E-BC3F-2C0AB01501FD}"/>
          </ac:picMkLst>
        </pc:picChg>
        <pc:picChg chg="add del mod">
          <ac:chgData name="Chen Zhaodong" userId="214136a54c8fdbad" providerId="LiveId" clId="{4A7FFDE5-2A09-1241-A626-C3D712146390}" dt="2021-10-14T01:45:24.972" v="49401"/>
          <ac:picMkLst>
            <pc:docMk/>
            <pc:sldMk cId="3256510627" sldId="269"/>
            <ac:picMk id="9" creationId="{FA4AD630-69B3-D245-97BE-7ED25A49292D}"/>
          </ac:picMkLst>
        </pc:picChg>
        <pc:picChg chg="add del mod">
          <ac:chgData name="Chen Zhaodong" userId="214136a54c8fdbad" providerId="LiveId" clId="{4A7FFDE5-2A09-1241-A626-C3D712146390}" dt="2021-10-14T01:45:32.129" v="49403"/>
          <ac:picMkLst>
            <pc:docMk/>
            <pc:sldMk cId="3256510627" sldId="269"/>
            <ac:picMk id="11" creationId="{09C8E7A1-11BE-7948-AF2F-536DD8ADA604}"/>
          </ac:picMkLst>
        </pc:picChg>
        <pc:picChg chg="add del mod">
          <ac:chgData name="Chen Zhaodong" userId="214136a54c8fdbad" providerId="LiveId" clId="{4A7FFDE5-2A09-1241-A626-C3D712146390}" dt="2021-10-14T01:45:40.058" v="49405"/>
          <ac:picMkLst>
            <pc:docMk/>
            <pc:sldMk cId="3256510627" sldId="269"/>
            <ac:picMk id="12" creationId="{6F8846C7-1F0F-D141-A3ED-B41C5D745D29}"/>
          </ac:picMkLst>
        </pc:picChg>
        <pc:picChg chg="add del mod">
          <ac:chgData name="Chen Zhaodong" userId="214136a54c8fdbad" providerId="LiveId" clId="{4A7FFDE5-2A09-1241-A626-C3D712146390}" dt="2021-10-14T01:45:54.992" v="49424"/>
          <ac:picMkLst>
            <pc:docMk/>
            <pc:sldMk cId="3256510627" sldId="269"/>
            <ac:picMk id="13" creationId="{5FD5D2EF-8649-664C-A7BA-C9D428492E81}"/>
          </ac:picMkLst>
        </pc:picChg>
        <pc:picChg chg="add del mod">
          <ac:chgData name="Chen Zhaodong" userId="214136a54c8fdbad" providerId="LiveId" clId="{4A7FFDE5-2A09-1241-A626-C3D712146390}" dt="2021-10-14T01:46:06.217" v="49426"/>
          <ac:picMkLst>
            <pc:docMk/>
            <pc:sldMk cId="3256510627" sldId="269"/>
            <ac:picMk id="14" creationId="{0B3CDBA2-DD55-7D48-B427-52CB7C86DB4A}"/>
          </ac:picMkLst>
        </pc:picChg>
        <pc:picChg chg="add del mod">
          <ac:chgData name="Chen Zhaodong" userId="214136a54c8fdbad" providerId="LiveId" clId="{4A7FFDE5-2A09-1241-A626-C3D712146390}" dt="2021-10-14T01:47:20.055" v="49428"/>
          <ac:picMkLst>
            <pc:docMk/>
            <pc:sldMk cId="3256510627" sldId="269"/>
            <ac:picMk id="15" creationId="{FCDCFEF2-A31D-E141-B4F4-75DA02073409}"/>
          </ac:picMkLst>
        </pc:picChg>
        <pc:picChg chg="add del mod">
          <ac:chgData name="Chen Zhaodong" userId="214136a54c8fdbad" providerId="LiveId" clId="{4A7FFDE5-2A09-1241-A626-C3D712146390}" dt="2021-10-14T01:47:29.157" v="49430"/>
          <ac:picMkLst>
            <pc:docMk/>
            <pc:sldMk cId="3256510627" sldId="269"/>
            <ac:picMk id="16" creationId="{AA226186-D7B3-DB4F-BA0D-39F83D608E7E}"/>
          </ac:picMkLst>
        </pc:picChg>
        <pc:picChg chg="add del mod">
          <ac:chgData name="Chen Zhaodong" userId="214136a54c8fdbad" providerId="LiveId" clId="{4A7FFDE5-2A09-1241-A626-C3D712146390}" dt="2021-10-14T01:47:50.107" v="49432"/>
          <ac:picMkLst>
            <pc:docMk/>
            <pc:sldMk cId="3256510627" sldId="269"/>
            <ac:picMk id="17" creationId="{19D16528-7B11-A945-BD34-145A55037646}"/>
          </ac:picMkLst>
        </pc:picChg>
        <pc:picChg chg="add del mod">
          <ac:chgData name="Chen Zhaodong" userId="214136a54c8fdbad" providerId="LiveId" clId="{4A7FFDE5-2A09-1241-A626-C3D712146390}" dt="2021-10-14T01:48:15.299" v="49434"/>
          <ac:picMkLst>
            <pc:docMk/>
            <pc:sldMk cId="3256510627" sldId="269"/>
            <ac:picMk id="18" creationId="{A36749B1-0B38-5947-85E9-B84FFFBC5276}"/>
          </ac:picMkLst>
        </pc:picChg>
        <pc:picChg chg="add del mod">
          <ac:chgData name="Chen Zhaodong" userId="214136a54c8fdbad" providerId="LiveId" clId="{4A7FFDE5-2A09-1241-A626-C3D712146390}" dt="2021-10-14T01:48:45.982" v="49436"/>
          <ac:picMkLst>
            <pc:docMk/>
            <pc:sldMk cId="3256510627" sldId="269"/>
            <ac:picMk id="19" creationId="{8F11D512-CBE8-E64C-91B2-B6C65C18AA08}"/>
          </ac:picMkLst>
        </pc:picChg>
        <pc:picChg chg="add del mod">
          <ac:chgData name="Chen Zhaodong" userId="214136a54c8fdbad" providerId="LiveId" clId="{4A7FFDE5-2A09-1241-A626-C3D712146390}" dt="2021-10-14T01:49:41.115" v="49438"/>
          <ac:picMkLst>
            <pc:docMk/>
            <pc:sldMk cId="3256510627" sldId="269"/>
            <ac:picMk id="20" creationId="{2456600D-3FBA-BD42-A56A-AA0EEC0BBA67}"/>
          </ac:picMkLst>
        </pc:picChg>
        <pc:picChg chg="add del mod">
          <ac:chgData name="Chen Zhaodong" userId="214136a54c8fdbad" providerId="LiveId" clId="{4A7FFDE5-2A09-1241-A626-C3D712146390}" dt="2021-10-14T16:10:23.530" v="50639"/>
          <ac:picMkLst>
            <pc:docMk/>
            <pc:sldMk cId="3256510627" sldId="269"/>
            <ac:picMk id="21" creationId="{B28874CE-477F-484D-811C-50CC0F57AA7E}"/>
          </ac:picMkLst>
        </pc:picChg>
        <pc:picChg chg="add del mod">
          <ac:chgData name="Chen Zhaodong" userId="214136a54c8fdbad" providerId="LiveId" clId="{4A7FFDE5-2A09-1241-A626-C3D712146390}" dt="2021-10-14T16:10:42.694" v="50640"/>
          <ac:picMkLst>
            <pc:docMk/>
            <pc:sldMk cId="3256510627" sldId="269"/>
            <ac:picMk id="22" creationId="{FACE7AA2-DDCA-B240-955B-C9EE0C4500CD}"/>
          </ac:picMkLst>
        </pc:picChg>
        <pc:picChg chg="add del mod">
          <ac:chgData name="Chen Zhaodong" userId="214136a54c8fdbad" providerId="LiveId" clId="{4A7FFDE5-2A09-1241-A626-C3D712146390}" dt="2021-10-14T16:10:57.379" v="50642"/>
          <ac:picMkLst>
            <pc:docMk/>
            <pc:sldMk cId="3256510627" sldId="269"/>
            <ac:picMk id="23" creationId="{4CE12CED-28E8-E848-8661-D573AAC89AB1}"/>
          </ac:picMkLst>
        </pc:picChg>
        <pc:picChg chg="add del mod">
          <ac:chgData name="Chen Zhaodong" userId="214136a54c8fdbad" providerId="LiveId" clId="{4A7FFDE5-2A09-1241-A626-C3D712146390}" dt="2021-10-14T16:13:37.744" v="50644"/>
          <ac:picMkLst>
            <pc:docMk/>
            <pc:sldMk cId="3256510627" sldId="269"/>
            <ac:picMk id="24" creationId="{5E047040-8619-4942-A895-7012A4D891B0}"/>
          </ac:picMkLst>
        </pc:picChg>
        <pc:picChg chg="add del mod">
          <ac:chgData name="Chen Zhaodong" userId="214136a54c8fdbad" providerId="LiveId" clId="{4A7FFDE5-2A09-1241-A626-C3D712146390}" dt="2021-10-14T16:13:57.285" v="50646"/>
          <ac:picMkLst>
            <pc:docMk/>
            <pc:sldMk cId="3256510627" sldId="269"/>
            <ac:picMk id="25" creationId="{ABCB9BB0-9F28-3348-9BBD-043961942714}"/>
          </ac:picMkLst>
        </pc:picChg>
        <pc:picChg chg="add del mod">
          <ac:chgData name="Chen Zhaodong" userId="214136a54c8fdbad" providerId="LiveId" clId="{4A7FFDE5-2A09-1241-A626-C3D712146390}" dt="2021-10-14T16:14:14.710" v="50648"/>
          <ac:picMkLst>
            <pc:docMk/>
            <pc:sldMk cId="3256510627" sldId="269"/>
            <ac:picMk id="26" creationId="{8FED46AC-B4C1-7F4D-AC93-7ADC3BDBAF1E}"/>
          </ac:picMkLst>
        </pc:picChg>
        <pc:picChg chg="add del mod">
          <ac:chgData name="Chen Zhaodong" userId="214136a54c8fdbad" providerId="LiveId" clId="{4A7FFDE5-2A09-1241-A626-C3D712146390}" dt="2021-10-14T16:14:51.408" v="50650"/>
          <ac:picMkLst>
            <pc:docMk/>
            <pc:sldMk cId="3256510627" sldId="269"/>
            <ac:picMk id="27" creationId="{9FC8D599-9F54-7640-AE4D-F6585719E62F}"/>
          </ac:picMkLst>
        </pc:picChg>
        <pc:picChg chg="add del mod">
          <ac:chgData name="Chen Zhaodong" userId="214136a54c8fdbad" providerId="LiveId" clId="{4A7FFDE5-2A09-1241-A626-C3D712146390}" dt="2021-10-14T16:15:45.780" v="50652"/>
          <ac:picMkLst>
            <pc:docMk/>
            <pc:sldMk cId="3256510627" sldId="269"/>
            <ac:picMk id="28" creationId="{12F97B9A-61B8-974F-B1E7-ED70AB22B5CE}"/>
          </ac:picMkLst>
        </pc:picChg>
        <pc:picChg chg="add del mod">
          <ac:chgData name="Chen Zhaodong" userId="214136a54c8fdbad" providerId="LiveId" clId="{4A7FFDE5-2A09-1241-A626-C3D712146390}" dt="2021-10-14T16:15:57.384" v="50654"/>
          <ac:picMkLst>
            <pc:docMk/>
            <pc:sldMk cId="3256510627" sldId="269"/>
            <ac:picMk id="29" creationId="{9F5E6B68-ADB2-7948-A143-388945F76E21}"/>
          </ac:picMkLst>
        </pc:picChg>
        <pc:picChg chg="add mod">
          <ac:chgData name="Chen Zhaodong" userId="214136a54c8fdbad" providerId="LiveId" clId="{4A7FFDE5-2A09-1241-A626-C3D712146390}" dt="2021-10-14T21:50:15.831" v="54048"/>
          <ac:picMkLst>
            <pc:docMk/>
            <pc:sldMk cId="3256510627" sldId="269"/>
            <ac:picMk id="30" creationId="{8830F206-90FE-8541-B89C-5D662EF34393}"/>
          </ac:picMkLst>
        </pc:picChg>
      </pc:sldChg>
      <pc:sldChg chg="addSp delSp modSp new mod ord modTransition modAnim modNotes modNotesTx">
        <pc:chgData name="Chen Zhaodong" userId="214136a54c8fdbad" providerId="LiveId" clId="{4A7FFDE5-2A09-1241-A626-C3D712146390}" dt="2021-10-14T22:03:33.745" v="54201" actId="1076"/>
        <pc:sldMkLst>
          <pc:docMk/>
          <pc:sldMk cId="1673993638" sldId="270"/>
        </pc:sldMkLst>
        <pc:spChg chg="mod">
          <ac:chgData name="Chen Zhaodong" userId="214136a54c8fdbad" providerId="LiveId" clId="{4A7FFDE5-2A09-1241-A626-C3D712146390}" dt="2021-10-14T21:56:28.105" v="54135" actId="14100"/>
          <ac:spMkLst>
            <pc:docMk/>
            <pc:sldMk cId="1673993638" sldId="270"/>
            <ac:spMk id="2" creationId="{45B6806B-C24D-6644-A117-05A3C887FB90}"/>
          </ac:spMkLst>
        </pc:spChg>
        <pc:spChg chg="mod">
          <ac:chgData name="Chen Zhaodong" userId="214136a54c8fdbad" providerId="LiveId" clId="{4A7FFDE5-2A09-1241-A626-C3D712146390}" dt="2021-10-14T21:56:37.234" v="54137" actId="14100"/>
          <ac:spMkLst>
            <pc:docMk/>
            <pc:sldMk cId="1673993638" sldId="270"/>
            <ac:spMk id="3" creationId="{D8BF6740-DECF-0347-940B-B4A9AE88C21E}"/>
          </ac:spMkLst>
        </pc:spChg>
        <pc:spChg chg="add mod">
          <ac:chgData name="Chen Zhaodong" userId="214136a54c8fdbad" providerId="LiveId" clId="{4A7FFDE5-2A09-1241-A626-C3D712146390}" dt="2021-10-14T21:50:15.831" v="54048"/>
          <ac:spMkLst>
            <pc:docMk/>
            <pc:sldMk cId="1673993638" sldId="270"/>
            <ac:spMk id="5" creationId="{F082FACC-1076-604E-95B9-5E2558FF15DC}"/>
          </ac:spMkLst>
        </pc:spChg>
        <pc:spChg chg="add mod">
          <ac:chgData name="Chen Zhaodong" userId="214136a54c8fdbad" providerId="LiveId" clId="{4A7FFDE5-2A09-1241-A626-C3D712146390}" dt="2021-10-14T21:50:15.831" v="54048"/>
          <ac:spMkLst>
            <pc:docMk/>
            <pc:sldMk cId="1673993638" sldId="270"/>
            <ac:spMk id="6" creationId="{F96DE8EF-5AEE-124B-B37B-8295458D8FA8}"/>
          </ac:spMkLst>
        </pc:spChg>
        <pc:spChg chg="mod">
          <ac:chgData name="Chen Zhaodong" userId="214136a54c8fdbad" providerId="LiveId" clId="{4A7FFDE5-2A09-1241-A626-C3D712146390}" dt="2021-10-12T16:47:54.722" v="17043"/>
          <ac:spMkLst>
            <pc:docMk/>
            <pc:sldMk cId="1673993638" sldId="270"/>
            <ac:spMk id="12" creationId="{66D9F432-FA3D-2C43-96C7-60D349F16BD3}"/>
          </ac:spMkLst>
        </pc:spChg>
        <pc:spChg chg="mod">
          <ac:chgData name="Chen Zhaodong" userId="214136a54c8fdbad" providerId="LiveId" clId="{4A7FFDE5-2A09-1241-A626-C3D712146390}" dt="2021-10-12T16:47:54.722" v="17043"/>
          <ac:spMkLst>
            <pc:docMk/>
            <pc:sldMk cId="1673993638" sldId="270"/>
            <ac:spMk id="13" creationId="{9FFE30C3-435E-E045-821D-C56F57DC69C3}"/>
          </ac:spMkLst>
        </pc:spChg>
        <pc:spChg chg="mod">
          <ac:chgData name="Chen Zhaodong" userId="214136a54c8fdbad" providerId="LiveId" clId="{4A7FFDE5-2A09-1241-A626-C3D712146390}" dt="2021-10-12T16:47:54.722" v="17043"/>
          <ac:spMkLst>
            <pc:docMk/>
            <pc:sldMk cId="1673993638" sldId="270"/>
            <ac:spMk id="14" creationId="{581729E3-8A07-DD48-849A-FAC15A27B484}"/>
          </ac:spMkLst>
        </pc:spChg>
        <pc:spChg chg="mod">
          <ac:chgData name="Chen Zhaodong" userId="214136a54c8fdbad" providerId="LiveId" clId="{4A7FFDE5-2A09-1241-A626-C3D712146390}" dt="2021-10-12T16:47:54.722" v="17043"/>
          <ac:spMkLst>
            <pc:docMk/>
            <pc:sldMk cId="1673993638" sldId="270"/>
            <ac:spMk id="15" creationId="{3E7D1441-45B0-B341-9D08-7D3A33F6C95A}"/>
          </ac:spMkLst>
        </pc:spChg>
        <pc:spChg chg="mod">
          <ac:chgData name="Chen Zhaodong" userId="214136a54c8fdbad" providerId="LiveId" clId="{4A7FFDE5-2A09-1241-A626-C3D712146390}" dt="2021-10-12T16:47:54.722" v="17043"/>
          <ac:spMkLst>
            <pc:docMk/>
            <pc:sldMk cId="1673993638" sldId="270"/>
            <ac:spMk id="16" creationId="{B822CDCA-3C30-0F4B-B4A4-4E3E4BAFF878}"/>
          </ac:spMkLst>
        </pc:spChg>
        <pc:spChg chg="mod">
          <ac:chgData name="Chen Zhaodong" userId="214136a54c8fdbad" providerId="LiveId" clId="{4A7FFDE5-2A09-1241-A626-C3D712146390}" dt="2021-10-12T16:47:54.722" v="17043"/>
          <ac:spMkLst>
            <pc:docMk/>
            <pc:sldMk cId="1673993638" sldId="270"/>
            <ac:spMk id="18" creationId="{DD9C261C-BC0E-1C47-8430-D566FF8C5C0C}"/>
          </ac:spMkLst>
        </pc:spChg>
        <pc:spChg chg="mod">
          <ac:chgData name="Chen Zhaodong" userId="214136a54c8fdbad" providerId="LiveId" clId="{4A7FFDE5-2A09-1241-A626-C3D712146390}" dt="2021-10-12T16:47:54.722" v="17043"/>
          <ac:spMkLst>
            <pc:docMk/>
            <pc:sldMk cId="1673993638" sldId="270"/>
            <ac:spMk id="19" creationId="{4FA2973F-4D05-2145-999C-AB387888ADB5}"/>
          </ac:spMkLst>
        </pc:spChg>
        <pc:spChg chg="mod">
          <ac:chgData name="Chen Zhaodong" userId="214136a54c8fdbad" providerId="LiveId" clId="{4A7FFDE5-2A09-1241-A626-C3D712146390}" dt="2021-10-12T16:47:54.722" v="17043"/>
          <ac:spMkLst>
            <pc:docMk/>
            <pc:sldMk cId="1673993638" sldId="270"/>
            <ac:spMk id="20" creationId="{9D43CE90-70D8-D140-AB5D-C6B24DDCE6A4}"/>
          </ac:spMkLst>
        </pc:spChg>
        <pc:spChg chg="mod">
          <ac:chgData name="Chen Zhaodong" userId="214136a54c8fdbad" providerId="LiveId" clId="{4A7FFDE5-2A09-1241-A626-C3D712146390}" dt="2021-10-12T16:47:54.722" v="17043"/>
          <ac:spMkLst>
            <pc:docMk/>
            <pc:sldMk cId="1673993638" sldId="270"/>
            <ac:spMk id="21" creationId="{6671DB4B-8B06-0A43-B626-09A7ED2A689D}"/>
          </ac:spMkLst>
        </pc:spChg>
        <pc:spChg chg="mod">
          <ac:chgData name="Chen Zhaodong" userId="214136a54c8fdbad" providerId="LiveId" clId="{4A7FFDE5-2A09-1241-A626-C3D712146390}" dt="2021-10-12T16:47:54.722" v="17043"/>
          <ac:spMkLst>
            <pc:docMk/>
            <pc:sldMk cId="1673993638" sldId="270"/>
            <ac:spMk id="22" creationId="{061804E8-CDB6-D446-8BFF-F21FF29098D4}"/>
          </ac:spMkLst>
        </pc:spChg>
        <pc:spChg chg="mod">
          <ac:chgData name="Chen Zhaodong" userId="214136a54c8fdbad" providerId="LiveId" clId="{4A7FFDE5-2A09-1241-A626-C3D712146390}" dt="2021-10-12T16:47:54.722" v="17043"/>
          <ac:spMkLst>
            <pc:docMk/>
            <pc:sldMk cId="1673993638" sldId="270"/>
            <ac:spMk id="23" creationId="{D69378BE-1F89-F64C-B4B2-39D8121601DE}"/>
          </ac:spMkLst>
        </pc:spChg>
        <pc:spChg chg="mod">
          <ac:chgData name="Chen Zhaodong" userId="214136a54c8fdbad" providerId="LiveId" clId="{4A7FFDE5-2A09-1241-A626-C3D712146390}" dt="2021-10-12T16:47:54.722" v="17043"/>
          <ac:spMkLst>
            <pc:docMk/>
            <pc:sldMk cId="1673993638" sldId="270"/>
            <ac:spMk id="24" creationId="{108ECD92-39D3-2D43-8239-0CB3912E2463}"/>
          </ac:spMkLst>
        </pc:spChg>
        <pc:spChg chg="mod">
          <ac:chgData name="Chen Zhaodong" userId="214136a54c8fdbad" providerId="LiveId" clId="{4A7FFDE5-2A09-1241-A626-C3D712146390}" dt="2021-10-12T16:47:54.722" v="17043"/>
          <ac:spMkLst>
            <pc:docMk/>
            <pc:sldMk cId="1673993638" sldId="270"/>
            <ac:spMk id="25" creationId="{9CACA321-DBE3-934E-8EDA-5ACF2FF2FA48}"/>
          </ac:spMkLst>
        </pc:spChg>
        <pc:spChg chg="mod">
          <ac:chgData name="Chen Zhaodong" userId="214136a54c8fdbad" providerId="LiveId" clId="{4A7FFDE5-2A09-1241-A626-C3D712146390}" dt="2021-10-12T16:47:54.722" v="17043"/>
          <ac:spMkLst>
            <pc:docMk/>
            <pc:sldMk cId="1673993638" sldId="270"/>
            <ac:spMk id="26" creationId="{4A387DE7-26CB-6E49-A4AF-11C8F025A157}"/>
          </ac:spMkLst>
        </pc:spChg>
        <pc:spChg chg="mod">
          <ac:chgData name="Chen Zhaodong" userId="214136a54c8fdbad" providerId="LiveId" clId="{4A7FFDE5-2A09-1241-A626-C3D712146390}" dt="2021-10-12T16:47:54.722" v="17043"/>
          <ac:spMkLst>
            <pc:docMk/>
            <pc:sldMk cId="1673993638" sldId="270"/>
            <ac:spMk id="27" creationId="{39540C22-0BBA-1B40-806C-A4E602D1711F}"/>
          </ac:spMkLst>
        </pc:spChg>
        <pc:spChg chg="mod">
          <ac:chgData name="Chen Zhaodong" userId="214136a54c8fdbad" providerId="LiveId" clId="{4A7FFDE5-2A09-1241-A626-C3D712146390}" dt="2021-10-12T16:47:54.722" v="17043"/>
          <ac:spMkLst>
            <pc:docMk/>
            <pc:sldMk cId="1673993638" sldId="270"/>
            <ac:spMk id="28" creationId="{345F4ECE-4C1E-B548-86A7-7E1626ECC837}"/>
          </ac:spMkLst>
        </pc:spChg>
        <pc:spChg chg="mod">
          <ac:chgData name="Chen Zhaodong" userId="214136a54c8fdbad" providerId="LiveId" clId="{4A7FFDE5-2A09-1241-A626-C3D712146390}" dt="2021-10-12T16:47:54.722" v="17043"/>
          <ac:spMkLst>
            <pc:docMk/>
            <pc:sldMk cId="1673993638" sldId="270"/>
            <ac:spMk id="29" creationId="{65EF6D72-879A-7646-90DE-4B9643FB515A}"/>
          </ac:spMkLst>
        </pc:spChg>
        <pc:spChg chg="mod">
          <ac:chgData name="Chen Zhaodong" userId="214136a54c8fdbad" providerId="LiveId" clId="{4A7FFDE5-2A09-1241-A626-C3D712146390}" dt="2021-10-12T16:47:54.722" v="17043"/>
          <ac:spMkLst>
            <pc:docMk/>
            <pc:sldMk cId="1673993638" sldId="270"/>
            <ac:spMk id="30" creationId="{458C8AB3-3832-4541-81BC-B7E6DD239DF6}"/>
          </ac:spMkLst>
        </pc:spChg>
        <pc:spChg chg="mod">
          <ac:chgData name="Chen Zhaodong" userId="214136a54c8fdbad" providerId="LiveId" clId="{4A7FFDE5-2A09-1241-A626-C3D712146390}" dt="2021-10-12T16:47:54.722" v="17043"/>
          <ac:spMkLst>
            <pc:docMk/>
            <pc:sldMk cId="1673993638" sldId="270"/>
            <ac:spMk id="31" creationId="{1C39C65D-1E31-884E-8129-CFDBBBBC1F91}"/>
          </ac:spMkLst>
        </pc:spChg>
        <pc:spChg chg="mod">
          <ac:chgData name="Chen Zhaodong" userId="214136a54c8fdbad" providerId="LiveId" clId="{4A7FFDE5-2A09-1241-A626-C3D712146390}" dt="2021-10-12T16:47:54.722" v="17043"/>
          <ac:spMkLst>
            <pc:docMk/>
            <pc:sldMk cId="1673993638" sldId="270"/>
            <ac:spMk id="32" creationId="{0E58E100-3A45-844F-AEC5-05E199564899}"/>
          </ac:spMkLst>
        </pc:spChg>
        <pc:spChg chg="mod">
          <ac:chgData name="Chen Zhaodong" userId="214136a54c8fdbad" providerId="LiveId" clId="{4A7FFDE5-2A09-1241-A626-C3D712146390}" dt="2021-10-12T16:47:54.722" v="17043"/>
          <ac:spMkLst>
            <pc:docMk/>
            <pc:sldMk cId="1673993638" sldId="270"/>
            <ac:spMk id="33" creationId="{D2F73E77-C738-AF46-8787-C04D0B26AA3D}"/>
          </ac:spMkLst>
        </pc:spChg>
        <pc:spChg chg="mod">
          <ac:chgData name="Chen Zhaodong" userId="214136a54c8fdbad" providerId="LiveId" clId="{4A7FFDE5-2A09-1241-A626-C3D712146390}" dt="2021-10-12T16:47:54.722" v="17043"/>
          <ac:spMkLst>
            <pc:docMk/>
            <pc:sldMk cId="1673993638" sldId="270"/>
            <ac:spMk id="34" creationId="{43B39362-9AE7-6849-BD27-8B3F1046779B}"/>
          </ac:spMkLst>
        </pc:spChg>
        <pc:spChg chg="mod">
          <ac:chgData name="Chen Zhaodong" userId="214136a54c8fdbad" providerId="LiveId" clId="{4A7FFDE5-2A09-1241-A626-C3D712146390}" dt="2021-10-12T16:47:54.722" v="17043"/>
          <ac:spMkLst>
            <pc:docMk/>
            <pc:sldMk cId="1673993638" sldId="270"/>
            <ac:spMk id="35" creationId="{57935778-D4CB-5A4C-98DA-10AA23B1C8EC}"/>
          </ac:spMkLst>
        </pc:spChg>
        <pc:spChg chg="mod">
          <ac:chgData name="Chen Zhaodong" userId="214136a54c8fdbad" providerId="LiveId" clId="{4A7FFDE5-2A09-1241-A626-C3D712146390}" dt="2021-10-12T16:47:54.722" v="17043"/>
          <ac:spMkLst>
            <pc:docMk/>
            <pc:sldMk cId="1673993638" sldId="270"/>
            <ac:spMk id="36" creationId="{9F7A51EB-253C-394D-B7EC-09CA2CD64F9E}"/>
          </ac:spMkLst>
        </pc:spChg>
        <pc:spChg chg="mod">
          <ac:chgData name="Chen Zhaodong" userId="214136a54c8fdbad" providerId="LiveId" clId="{4A7FFDE5-2A09-1241-A626-C3D712146390}" dt="2021-10-12T16:47:54.722" v="17043"/>
          <ac:spMkLst>
            <pc:docMk/>
            <pc:sldMk cId="1673993638" sldId="270"/>
            <ac:spMk id="37" creationId="{C2BDF5D4-0796-7146-BD01-CF76646D106B}"/>
          </ac:spMkLst>
        </pc:spChg>
        <pc:spChg chg="mod">
          <ac:chgData name="Chen Zhaodong" userId="214136a54c8fdbad" providerId="LiveId" clId="{4A7FFDE5-2A09-1241-A626-C3D712146390}" dt="2021-10-12T16:47:54.722" v="17043"/>
          <ac:spMkLst>
            <pc:docMk/>
            <pc:sldMk cId="1673993638" sldId="270"/>
            <ac:spMk id="38" creationId="{0FDD4357-3FC4-044A-85EC-DF6C2E196197}"/>
          </ac:spMkLst>
        </pc:spChg>
        <pc:spChg chg="mod">
          <ac:chgData name="Chen Zhaodong" userId="214136a54c8fdbad" providerId="LiveId" clId="{4A7FFDE5-2A09-1241-A626-C3D712146390}" dt="2021-10-12T16:47:54.722" v="17043"/>
          <ac:spMkLst>
            <pc:docMk/>
            <pc:sldMk cId="1673993638" sldId="270"/>
            <ac:spMk id="39" creationId="{7CD766BF-202B-B144-A796-9BCEDCF4197C}"/>
          </ac:spMkLst>
        </pc:spChg>
        <pc:spChg chg="mod">
          <ac:chgData name="Chen Zhaodong" userId="214136a54c8fdbad" providerId="LiveId" clId="{4A7FFDE5-2A09-1241-A626-C3D712146390}" dt="2021-10-12T16:47:54.722" v="17043"/>
          <ac:spMkLst>
            <pc:docMk/>
            <pc:sldMk cId="1673993638" sldId="270"/>
            <ac:spMk id="40" creationId="{5FE4A0E7-F039-1A48-92F6-FBBC1D13CB8C}"/>
          </ac:spMkLst>
        </pc:spChg>
        <pc:spChg chg="mod">
          <ac:chgData name="Chen Zhaodong" userId="214136a54c8fdbad" providerId="LiveId" clId="{4A7FFDE5-2A09-1241-A626-C3D712146390}" dt="2021-10-12T16:47:54.722" v="17043"/>
          <ac:spMkLst>
            <pc:docMk/>
            <pc:sldMk cId="1673993638" sldId="270"/>
            <ac:spMk id="41" creationId="{AAC83013-ECCA-6A42-AE9F-634F804C0ABA}"/>
          </ac:spMkLst>
        </pc:spChg>
        <pc:spChg chg="mod">
          <ac:chgData name="Chen Zhaodong" userId="214136a54c8fdbad" providerId="LiveId" clId="{4A7FFDE5-2A09-1241-A626-C3D712146390}" dt="2021-10-12T16:47:54.722" v="17043"/>
          <ac:spMkLst>
            <pc:docMk/>
            <pc:sldMk cId="1673993638" sldId="270"/>
            <ac:spMk id="42" creationId="{1858C49C-5369-6942-A1E5-EC80AC647020}"/>
          </ac:spMkLst>
        </pc:spChg>
        <pc:spChg chg="mod">
          <ac:chgData name="Chen Zhaodong" userId="214136a54c8fdbad" providerId="LiveId" clId="{4A7FFDE5-2A09-1241-A626-C3D712146390}" dt="2021-10-12T16:47:54.722" v="17043"/>
          <ac:spMkLst>
            <pc:docMk/>
            <pc:sldMk cId="1673993638" sldId="270"/>
            <ac:spMk id="43" creationId="{0AB69EE7-76B9-5846-B2EE-DA2FCDFF2E83}"/>
          </ac:spMkLst>
        </pc:spChg>
        <pc:spChg chg="mod">
          <ac:chgData name="Chen Zhaodong" userId="214136a54c8fdbad" providerId="LiveId" clId="{4A7FFDE5-2A09-1241-A626-C3D712146390}" dt="2021-10-12T16:47:54.722" v="17043"/>
          <ac:spMkLst>
            <pc:docMk/>
            <pc:sldMk cId="1673993638" sldId="270"/>
            <ac:spMk id="44" creationId="{3B0E22C5-7799-0B4D-90D6-4932CE1B4584}"/>
          </ac:spMkLst>
        </pc:spChg>
        <pc:spChg chg="mod">
          <ac:chgData name="Chen Zhaodong" userId="214136a54c8fdbad" providerId="LiveId" clId="{4A7FFDE5-2A09-1241-A626-C3D712146390}" dt="2021-10-12T16:47:54.722" v="17043"/>
          <ac:spMkLst>
            <pc:docMk/>
            <pc:sldMk cId="1673993638" sldId="270"/>
            <ac:spMk id="45" creationId="{BC9C87F0-8599-1744-91FE-004DBDC3518F}"/>
          </ac:spMkLst>
        </pc:spChg>
        <pc:spChg chg="mod">
          <ac:chgData name="Chen Zhaodong" userId="214136a54c8fdbad" providerId="LiveId" clId="{4A7FFDE5-2A09-1241-A626-C3D712146390}" dt="2021-10-12T16:47:54.722" v="17043"/>
          <ac:spMkLst>
            <pc:docMk/>
            <pc:sldMk cId="1673993638" sldId="270"/>
            <ac:spMk id="46" creationId="{7E24096C-81BD-424B-BD02-56CF5017D65D}"/>
          </ac:spMkLst>
        </pc:spChg>
        <pc:spChg chg="mod">
          <ac:chgData name="Chen Zhaodong" userId="214136a54c8fdbad" providerId="LiveId" clId="{4A7FFDE5-2A09-1241-A626-C3D712146390}" dt="2021-10-12T16:47:54.722" v="17043"/>
          <ac:spMkLst>
            <pc:docMk/>
            <pc:sldMk cId="1673993638" sldId="270"/>
            <ac:spMk id="47" creationId="{025B9BDE-4A62-9142-B4B3-77D2170B9D35}"/>
          </ac:spMkLst>
        </pc:spChg>
        <pc:spChg chg="mod">
          <ac:chgData name="Chen Zhaodong" userId="214136a54c8fdbad" providerId="LiveId" clId="{4A7FFDE5-2A09-1241-A626-C3D712146390}" dt="2021-10-12T16:47:54.722" v="17043"/>
          <ac:spMkLst>
            <pc:docMk/>
            <pc:sldMk cId="1673993638" sldId="270"/>
            <ac:spMk id="48" creationId="{55973C64-C7A5-E249-9C62-9DCB4860599A}"/>
          </ac:spMkLst>
        </pc:spChg>
        <pc:spChg chg="mod">
          <ac:chgData name="Chen Zhaodong" userId="214136a54c8fdbad" providerId="LiveId" clId="{4A7FFDE5-2A09-1241-A626-C3D712146390}" dt="2021-10-12T16:47:54.722" v="17043"/>
          <ac:spMkLst>
            <pc:docMk/>
            <pc:sldMk cId="1673993638" sldId="270"/>
            <ac:spMk id="49" creationId="{B7225D46-CE6C-EA43-A298-BDE58A1039FA}"/>
          </ac:spMkLst>
        </pc:spChg>
        <pc:spChg chg="mod">
          <ac:chgData name="Chen Zhaodong" userId="214136a54c8fdbad" providerId="LiveId" clId="{4A7FFDE5-2A09-1241-A626-C3D712146390}" dt="2021-10-12T16:47:54.722" v="17043"/>
          <ac:spMkLst>
            <pc:docMk/>
            <pc:sldMk cId="1673993638" sldId="270"/>
            <ac:spMk id="50" creationId="{6632CE07-66CD-3241-BE8F-3217ECCB5FB5}"/>
          </ac:spMkLst>
        </pc:spChg>
        <pc:spChg chg="mod">
          <ac:chgData name="Chen Zhaodong" userId="214136a54c8fdbad" providerId="LiveId" clId="{4A7FFDE5-2A09-1241-A626-C3D712146390}" dt="2021-10-12T16:47:54.722" v="17043"/>
          <ac:spMkLst>
            <pc:docMk/>
            <pc:sldMk cId="1673993638" sldId="270"/>
            <ac:spMk id="51" creationId="{B02300B5-BC0F-3B44-A148-5067943B3CD3}"/>
          </ac:spMkLst>
        </pc:spChg>
        <pc:spChg chg="mod">
          <ac:chgData name="Chen Zhaodong" userId="214136a54c8fdbad" providerId="LiveId" clId="{4A7FFDE5-2A09-1241-A626-C3D712146390}" dt="2021-10-12T16:47:54.722" v="17043"/>
          <ac:spMkLst>
            <pc:docMk/>
            <pc:sldMk cId="1673993638" sldId="270"/>
            <ac:spMk id="52" creationId="{694C716E-66C0-A74F-9FF7-A15A80B041AE}"/>
          </ac:spMkLst>
        </pc:spChg>
        <pc:spChg chg="mod">
          <ac:chgData name="Chen Zhaodong" userId="214136a54c8fdbad" providerId="LiveId" clId="{4A7FFDE5-2A09-1241-A626-C3D712146390}" dt="2021-10-12T16:47:54.722" v="17043"/>
          <ac:spMkLst>
            <pc:docMk/>
            <pc:sldMk cId="1673993638" sldId="270"/>
            <ac:spMk id="53" creationId="{7A01119E-B447-6249-9A0E-EF3AB5A07A83}"/>
          </ac:spMkLst>
        </pc:spChg>
        <pc:spChg chg="mod">
          <ac:chgData name="Chen Zhaodong" userId="214136a54c8fdbad" providerId="LiveId" clId="{4A7FFDE5-2A09-1241-A626-C3D712146390}" dt="2021-10-12T16:47:54.722" v="17043"/>
          <ac:spMkLst>
            <pc:docMk/>
            <pc:sldMk cId="1673993638" sldId="270"/>
            <ac:spMk id="54" creationId="{231DBC9B-2340-4940-BFF5-10752E8D6E06}"/>
          </ac:spMkLst>
        </pc:spChg>
        <pc:spChg chg="mod">
          <ac:chgData name="Chen Zhaodong" userId="214136a54c8fdbad" providerId="LiveId" clId="{4A7FFDE5-2A09-1241-A626-C3D712146390}" dt="2021-10-12T16:47:54.722" v="17043"/>
          <ac:spMkLst>
            <pc:docMk/>
            <pc:sldMk cId="1673993638" sldId="270"/>
            <ac:spMk id="55" creationId="{CFE994C5-798C-A548-A723-DAD3EFD5755A}"/>
          </ac:spMkLst>
        </pc:spChg>
        <pc:spChg chg="mod">
          <ac:chgData name="Chen Zhaodong" userId="214136a54c8fdbad" providerId="LiveId" clId="{4A7FFDE5-2A09-1241-A626-C3D712146390}" dt="2021-10-12T16:47:54.722" v="17043"/>
          <ac:spMkLst>
            <pc:docMk/>
            <pc:sldMk cId="1673993638" sldId="270"/>
            <ac:spMk id="56" creationId="{7EF9457E-999F-744B-A869-40C92BE4885F}"/>
          </ac:spMkLst>
        </pc:spChg>
        <pc:spChg chg="mod">
          <ac:chgData name="Chen Zhaodong" userId="214136a54c8fdbad" providerId="LiveId" clId="{4A7FFDE5-2A09-1241-A626-C3D712146390}" dt="2021-10-12T16:47:54.722" v="17043"/>
          <ac:spMkLst>
            <pc:docMk/>
            <pc:sldMk cId="1673993638" sldId="270"/>
            <ac:spMk id="57" creationId="{12EEE448-E0E0-7C47-8948-AC63A61FF0A8}"/>
          </ac:spMkLst>
        </pc:spChg>
        <pc:spChg chg="mod">
          <ac:chgData name="Chen Zhaodong" userId="214136a54c8fdbad" providerId="LiveId" clId="{4A7FFDE5-2A09-1241-A626-C3D712146390}" dt="2021-10-12T16:47:54.722" v="17043"/>
          <ac:spMkLst>
            <pc:docMk/>
            <pc:sldMk cId="1673993638" sldId="270"/>
            <ac:spMk id="58" creationId="{79903817-17AA-0A4E-8344-76ACE01ECFD3}"/>
          </ac:spMkLst>
        </pc:spChg>
        <pc:spChg chg="mod">
          <ac:chgData name="Chen Zhaodong" userId="214136a54c8fdbad" providerId="LiveId" clId="{4A7FFDE5-2A09-1241-A626-C3D712146390}" dt="2021-10-12T16:47:54.722" v="17043"/>
          <ac:spMkLst>
            <pc:docMk/>
            <pc:sldMk cId="1673993638" sldId="270"/>
            <ac:spMk id="59" creationId="{1F7EC282-EBAB-6D43-85A3-9503F4CB7895}"/>
          </ac:spMkLst>
        </pc:spChg>
        <pc:spChg chg="mod">
          <ac:chgData name="Chen Zhaodong" userId="214136a54c8fdbad" providerId="LiveId" clId="{4A7FFDE5-2A09-1241-A626-C3D712146390}" dt="2021-10-12T16:47:54.722" v="17043"/>
          <ac:spMkLst>
            <pc:docMk/>
            <pc:sldMk cId="1673993638" sldId="270"/>
            <ac:spMk id="60" creationId="{2DFC639A-0119-8245-ABDC-63F595686B63}"/>
          </ac:spMkLst>
        </pc:spChg>
        <pc:spChg chg="mod">
          <ac:chgData name="Chen Zhaodong" userId="214136a54c8fdbad" providerId="LiveId" clId="{4A7FFDE5-2A09-1241-A626-C3D712146390}" dt="2021-10-12T16:47:54.722" v="17043"/>
          <ac:spMkLst>
            <pc:docMk/>
            <pc:sldMk cId="1673993638" sldId="270"/>
            <ac:spMk id="61" creationId="{91DA202A-8AD1-4449-A2D7-F6DC0A4E32AB}"/>
          </ac:spMkLst>
        </pc:spChg>
        <pc:spChg chg="mod">
          <ac:chgData name="Chen Zhaodong" userId="214136a54c8fdbad" providerId="LiveId" clId="{4A7FFDE5-2A09-1241-A626-C3D712146390}" dt="2021-10-12T16:47:54.722" v="17043"/>
          <ac:spMkLst>
            <pc:docMk/>
            <pc:sldMk cId="1673993638" sldId="270"/>
            <ac:spMk id="62" creationId="{156D0776-21BD-6147-9AAD-C5711AB15662}"/>
          </ac:spMkLst>
        </pc:spChg>
        <pc:spChg chg="mod">
          <ac:chgData name="Chen Zhaodong" userId="214136a54c8fdbad" providerId="LiveId" clId="{4A7FFDE5-2A09-1241-A626-C3D712146390}" dt="2021-10-12T16:47:54.722" v="17043"/>
          <ac:spMkLst>
            <pc:docMk/>
            <pc:sldMk cId="1673993638" sldId="270"/>
            <ac:spMk id="63" creationId="{AC12AB35-E6EB-904F-9CD6-2E0C6CAC729D}"/>
          </ac:spMkLst>
        </pc:spChg>
        <pc:spChg chg="mod">
          <ac:chgData name="Chen Zhaodong" userId="214136a54c8fdbad" providerId="LiveId" clId="{4A7FFDE5-2A09-1241-A626-C3D712146390}" dt="2021-10-12T16:47:54.722" v="17043"/>
          <ac:spMkLst>
            <pc:docMk/>
            <pc:sldMk cId="1673993638" sldId="270"/>
            <ac:spMk id="64" creationId="{F9A2BB15-7487-6749-8A17-E862FA242E14}"/>
          </ac:spMkLst>
        </pc:spChg>
        <pc:spChg chg="mod">
          <ac:chgData name="Chen Zhaodong" userId="214136a54c8fdbad" providerId="LiveId" clId="{4A7FFDE5-2A09-1241-A626-C3D712146390}" dt="2021-10-12T16:47:54.722" v="17043"/>
          <ac:spMkLst>
            <pc:docMk/>
            <pc:sldMk cId="1673993638" sldId="270"/>
            <ac:spMk id="65" creationId="{52C59BE5-7C11-A84B-8F62-BC6E7C20A41C}"/>
          </ac:spMkLst>
        </pc:spChg>
        <pc:spChg chg="mod">
          <ac:chgData name="Chen Zhaodong" userId="214136a54c8fdbad" providerId="LiveId" clId="{4A7FFDE5-2A09-1241-A626-C3D712146390}" dt="2021-10-12T16:47:54.722" v="17043"/>
          <ac:spMkLst>
            <pc:docMk/>
            <pc:sldMk cId="1673993638" sldId="270"/>
            <ac:spMk id="66" creationId="{6C88B8D5-0C1B-EC4C-9519-36707C2EBBA7}"/>
          </ac:spMkLst>
        </pc:spChg>
        <pc:spChg chg="mod">
          <ac:chgData name="Chen Zhaodong" userId="214136a54c8fdbad" providerId="LiveId" clId="{4A7FFDE5-2A09-1241-A626-C3D712146390}" dt="2021-10-12T16:47:54.722" v="17043"/>
          <ac:spMkLst>
            <pc:docMk/>
            <pc:sldMk cId="1673993638" sldId="270"/>
            <ac:spMk id="67" creationId="{978D39A3-4FA4-9C4A-8B44-3635FD2023C0}"/>
          </ac:spMkLst>
        </pc:spChg>
        <pc:spChg chg="mod">
          <ac:chgData name="Chen Zhaodong" userId="214136a54c8fdbad" providerId="LiveId" clId="{4A7FFDE5-2A09-1241-A626-C3D712146390}" dt="2021-10-12T16:47:54.722" v="17043"/>
          <ac:spMkLst>
            <pc:docMk/>
            <pc:sldMk cId="1673993638" sldId="270"/>
            <ac:spMk id="68" creationId="{ACB9D1EB-85A8-AB42-8639-5928B7C955ED}"/>
          </ac:spMkLst>
        </pc:spChg>
        <pc:spChg chg="mod">
          <ac:chgData name="Chen Zhaodong" userId="214136a54c8fdbad" providerId="LiveId" clId="{4A7FFDE5-2A09-1241-A626-C3D712146390}" dt="2021-10-12T16:47:54.722" v="17043"/>
          <ac:spMkLst>
            <pc:docMk/>
            <pc:sldMk cId="1673993638" sldId="270"/>
            <ac:spMk id="69" creationId="{5C8C7BDB-6B65-004E-BF24-BADD6524A498}"/>
          </ac:spMkLst>
        </pc:spChg>
        <pc:spChg chg="mod">
          <ac:chgData name="Chen Zhaodong" userId="214136a54c8fdbad" providerId="LiveId" clId="{4A7FFDE5-2A09-1241-A626-C3D712146390}" dt="2021-10-12T16:47:54.722" v="17043"/>
          <ac:spMkLst>
            <pc:docMk/>
            <pc:sldMk cId="1673993638" sldId="270"/>
            <ac:spMk id="70" creationId="{3594868E-1A03-1042-A36B-8EF466EB54D9}"/>
          </ac:spMkLst>
        </pc:spChg>
        <pc:spChg chg="mod">
          <ac:chgData name="Chen Zhaodong" userId="214136a54c8fdbad" providerId="LiveId" clId="{4A7FFDE5-2A09-1241-A626-C3D712146390}" dt="2021-10-12T16:47:54.722" v="17043"/>
          <ac:spMkLst>
            <pc:docMk/>
            <pc:sldMk cId="1673993638" sldId="270"/>
            <ac:spMk id="71" creationId="{D53D8A2A-1C20-0740-A963-DC98E1636876}"/>
          </ac:spMkLst>
        </pc:spChg>
        <pc:spChg chg="mod">
          <ac:chgData name="Chen Zhaodong" userId="214136a54c8fdbad" providerId="LiveId" clId="{4A7FFDE5-2A09-1241-A626-C3D712146390}" dt="2021-10-12T16:47:54.722" v="17043"/>
          <ac:spMkLst>
            <pc:docMk/>
            <pc:sldMk cId="1673993638" sldId="270"/>
            <ac:spMk id="72" creationId="{36EAD064-2572-B24C-BBF3-F406DE722E98}"/>
          </ac:spMkLst>
        </pc:spChg>
        <pc:spChg chg="mod">
          <ac:chgData name="Chen Zhaodong" userId="214136a54c8fdbad" providerId="LiveId" clId="{4A7FFDE5-2A09-1241-A626-C3D712146390}" dt="2021-10-12T16:47:54.722" v="17043"/>
          <ac:spMkLst>
            <pc:docMk/>
            <pc:sldMk cId="1673993638" sldId="270"/>
            <ac:spMk id="73" creationId="{AA0EBF49-4B53-F54C-A10D-11E2B696899A}"/>
          </ac:spMkLst>
        </pc:spChg>
        <pc:spChg chg="mod">
          <ac:chgData name="Chen Zhaodong" userId="214136a54c8fdbad" providerId="LiveId" clId="{4A7FFDE5-2A09-1241-A626-C3D712146390}" dt="2021-10-12T16:47:54.722" v="17043"/>
          <ac:spMkLst>
            <pc:docMk/>
            <pc:sldMk cId="1673993638" sldId="270"/>
            <ac:spMk id="74" creationId="{407A548B-0EC3-824A-AAC8-BABE3F33704E}"/>
          </ac:spMkLst>
        </pc:spChg>
        <pc:spChg chg="mod">
          <ac:chgData name="Chen Zhaodong" userId="214136a54c8fdbad" providerId="LiveId" clId="{4A7FFDE5-2A09-1241-A626-C3D712146390}" dt="2021-10-12T16:47:54.722" v="17043"/>
          <ac:spMkLst>
            <pc:docMk/>
            <pc:sldMk cId="1673993638" sldId="270"/>
            <ac:spMk id="75" creationId="{775FD5DC-5F92-AB4A-B695-BF34325C8A59}"/>
          </ac:spMkLst>
        </pc:spChg>
        <pc:spChg chg="mod">
          <ac:chgData name="Chen Zhaodong" userId="214136a54c8fdbad" providerId="LiveId" clId="{4A7FFDE5-2A09-1241-A626-C3D712146390}" dt="2021-10-12T16:47:54.722" v="17043"/>
          <ac:spMkLst>
            <pc:docMk/>
            <pc:sldMk cId="1673993638" sldId="270"/>
            <ac:spMk id="76" creationId="{49D6F388-9966-CB49-AEF1-3DE6015DEF89}"/>
          </ac:spMkLst>
        </pc:spChg>
        <pc:spChg chg="mod">
          <ac:chgData name="Chen Zhaodong" userId="214136a54c8fdbad" providerId="LiveId" clId="{4A7FFDE5-2A09-1241-A626-C3D712146390}" dt="2021-10-12T16:47:54.722" v="17043"/>
          <ac:spMkLst>
            <pc:docMk/>
            <pc:sldMk cId="1673993638" sldId="270"/>
            <ac:spMk id="77" creationId="{3BFD9CD7-577B-D34C-BA00-341EFEC00E4D}"/>
          </ac:spMkLst>
        </pc:spChg>
        <pc:spChg chg="mod">
          <ac:chgData name="Chen Zhaodong" userId="214136a54c8fdbad" providerId="LiveId" clId="{4A7FFDE5-2A09-1241-A626-C3D712146390}" dt="2021-10-12T16:47:54.722" v="17043"/>
          <ac:spMkLst>
            <pc:docMk/>
            <pc:sldMk cId="1673993638" sldId="270"/>
            <ac:spMk id="78" creationId="{5B6D9AAA-84D5-2E44-8411-5F0B83FF9C6A}"/>
          </ac:spMkLst>
        </pc:spChg>
        <pc:spChg chg="mod">
          <ac:chgData name="Chen Zhaodong" userId="214136a54c8fdbad" providerId="LiveId" clId="{4A7FFDE5-2A09-1241-A626-C3D712146390}" dt="2021-10-12T16:47:54.722" v="17043"/>
          <ac:spMkLst>
            <pc:docMk/>
            <pc:sldMk cId="1673993638" sldId="270"/>
            <ac:spMk id="79" creationId="{D0990FCA-56D1-584D-B5BE-32840EF8DE9B}"/>
          </ac:spMkLst>
        </pc:spChg>
        <pc:spChg chg="mod">
          <ac:chgData name="Chen Zhaodong" userId="214136a54c8fdbad" providerId="LiveId" clId="{4A7FFDE5-2A09-1241-A626-C3D712146390}" dt="2021-10-12T16:47:54.722" v="17043"/>
          <ac:spMkLst>
            <pc:docMk/>
            <pc:sldMk cId="1673993638" sldId="270"/>
            <ac:spMk id="80" creationId="{382AB651-B9FB-5A4D-A915-C35A5918D7EA}"/>
          </ac:spMkLst>
        </pc:spChg>
        <pc:spChg chg="mod">
          <ac:chgData name="Chen Zhaodong" userId="214136a54c8fdbad" providerId="LiveId" clId="{4A7FFDE5-2A09-1241-A626-C3D712146390}" dt="2021-10-12T16:47:54.722" v="17043"/>
          <ac:spMkLst>
            <pc:docMk/>
            <pc:sldMk cId="1673993638" sldId="270"/>
            <ac:spMk id="81" creationId="{C0D40164-DE06-2C4D-9FFE-01840E26E3C6}"/>
          </ac:spMkLst>
        </pc:spChg>
        <pc:spChg chg="mod">
          <ac:chgData name="Chen Zhaodong" userId="214136a54c8fdbad" providerId="LiveId" clId="{4A7FFDE5-2A09-1241-A626-C3D712146390}" dt="2021-10-12T16:47:54.722" v="17043"/>
          <ac:spMkLst>
            <pc:docMk/>
            <pc:sldMk cId="1673993638" sldId="270"/>
            <ac:spMk id="82" creationId="{9731CA0F-F11A-6344-B775-992DE1DA79F2}"/>
          </ac:spMkLst>
        </pc:spChg>
        <pc:spChg chg="mod">
          <ac:chgData name="Chen Zhaodong" userId="214136a54c8fdbad" providerId="LiveId" clId="{4A7FFDE5-2A09-1241-A626-C3D712146390}" dt="2021-10-12T16:47:54.722" v="17043"/>
          <ac:spMkLst>
            <pc:docMk/>
            <pc:sldMk cId="1673993638" sldId="270"/>
            <ac:spMk id="83" creationId="{1A5EAD9F-DF71-6D40-93AC-E3AC5D94D7C0}"/>
          </ac:spMkLst>
        </pc:spChg>
        <pc:spChg chg="mod">
          <ac:chgData name="Chen Zhaodong" userId="214136a54c8fdbad" providerId="LiveId" clId="{4A7FFDE5-2A09-1241-A626-C3D712146390}" dt="2021-10-12T16:47:54.722" v="17043"/>
          <ac:spMkLst>
            <pc:docMk/>
            <pc:sldMk cId="1673993638" sldId="270"/>
            <ac:spMk id="84" creationId="{25ED420A-B371-EF41-89DB-43EFCF99C09F}"/>
          </ac:spMkLst>
        </pc:spChg>
        <pc:spChg chg="mod">
          <ac:chgData name="Chen Zhaodong" userId="214136a54c8fdbad" providerId="LiveId" clId="{4A7FFDE5-2A09-1241-A626-C3D712146390}" dt="2021-10-12T16:47:54.722" v="17043"/>
          <ac:spMkLst>
            <pc:docMk/>
            <pc:sldMk cId="1673993638" sldId="270"/>
            <ac:spMk id="85" creationId="{06CEDF5D-A690-924E-9BCE-DE8E15C7A313}"/>
          </ac:spMkLst>
        </pc:spChg>
        <pc:spChg chg="mod">
          <ac:chgData name="Chen Zhaodong" userId="214136a54c8fdbad" providerId="LiveId" clId="{4A7FFDE5-2A09-1241-A626-C3D712146390}" dt="2021-10-12T16:47:54.722" v="17043"/>
          <ac:spMkLst>
            <pc:docMk/>
            <pc:sldMk cId="1673993638" sldId="270"/>
            <ac:spMk id="86" creationId="{762E2E92-AC3B-7B42-A30F-049A829A59DE}"/>
          </ac:spMkLst>
        </pc:spChg>
        <pc:spChg chg="mod">
          <ac:chgData name="Chen Zhaodong" userId="214136a54c8fdbad" providerId="LiveId" clId="{4A7FFDE5-2A09-1241-A626-C3D712146390}" dt="2021-10-12T16:47:54.722" v="17043"/>
          <ac:spMkLst>
            <pc:docMk/>
            <pc:sldMk cId="1673993638" sldId="270"/>
            <ac:spMk id="87" creationId="{216DC98D-EACC-514E-A080-E4A70227ABBE}"/>
          </ac:spMkLst>
        </pc:spChg>
        <pc:spChg chg="mod">
          <ac:chgData name="Chen Zhaodong" userId="214136a54c8fdbad" providerId="LiveId" clId="{4A7FFDE5-2A09-1241-A626-C3D712146390}" dt="2021-10-12T16:47:54.722" v="17043"/>
          <ac:spMkLst>
            <pc:docMk/>
            <pc:sldMk cId="1673993638" sldId="270"/>
            <ac:spMk id="88" creationId="{3549BEFA-68EA-404E-9DD3-56D9011A978A}"/>
          </ac:spMkLst>
        </pc:spChg>
        <pc:spChg chg="mod">
          <ac:chgData name="Chen Zhaodong" userId="214136a54c8fdbad" providerId="LiveId" clId="{4A7FFDE5-2A09-1241-A626-C3D712146390}" dt="2021-10-12T16:47:54.722" v="17043"/>
          <ac:spMkLst>
            <pc:docMk/>
            <pc:sldMk cId="1673993638" sldId="270"/>
            <ac:spMk id="89" creationId="{59C9D62B-86C3-854F-975F-222E4A971885}"/>
          </ac:spMkLst>
        </pc:spChg>
        <pc:spChg chg="mod">
          <ac:chgData name="Chen Zhaodong" userId="214136a54c8fdbad" providerId="LiveId" clId="{4A7FFDE5-2A09-1241-A626-C3D712146390}" dt="2021-10-12T16:47:54.722" v="17043"/>
          <ac:spMkLst>
            <pc:docMk/>
            <pc:sldMk cId="1673993638" sldId="270"/>
            <ac:spMk id="90" creationId="{6DBB7327-418F-D94C-9AA4-9CC6A60C5E45}"/>
          </ac:spMkLst>
        </pc:spChg>
        <pc:spChg chg="mod">
          <ac:chgData name="Chen Zhaodong" userId="214136a54c8fdbad" providerId="LiveId" clId="{4A7FFDE5-2A09-1241-A626-C3D712146390}" dt="2021-10-12T16:47:54.722" v="17043"/>
          <ac:spMkLst>
            <pc:docMk/>
            <pc:sldMk cId="1673993638" sldId="270"/>
            <ac:spMk id="91" creationId="{39426419-1654-1140-9AB6-24E51D3A1F2A}"/>
          </ac:spMkLst>
        </pc:spChg>
        <pc:spChg chg="mod">
          <ac:chgData name="Chen Zhaodong" userId="214136a54c8fdbad" providerId="LiveId" clId="{4A7FFDE5-2A09-1241-A626-C3D712146390}" dt="2021-10-12T16:47:54.722" v="17043"/>
          <ac:spMkLst>
            <pc:docMk/>
            <pc:sldMk cId="1673993638" sldId="270"/>
            <ac:spMk id="92" creationId="{A93A40A4-4BE0-FB4A-BA5D-D87A6AAFC1DF}"/>
          </ac:spMkLst>
        </pc:spChg>
        <pc:spChg chg="mod">
          <ac:chgData name="Chen Zhaodong" userId="214136a54c8fdbad" providerId="LiveId" clId="{4A7FFDE5-2A09-1241-A626-C3D712146390}" dt="2021-10-12T16:47:54.722" v="17043"/>
          <ac:spMkLst>
            <pc:docMk/>
            <pc:sldMk cId="1673993638" sldId="270"/>
            <ac:spMk id="93" creationId="{EAC3A8A2-119A-D54D-B326-FA214D7398F2}"/>
          </ac:spMkLst>
        </pc:spChg>
        <pc:spChg chg="mod">
          <ac:chgData name="Chen Zhaodong" userId="214136a54c8fdbad" providerId="LiveId" clId="{4A7FFDE5-2A09-1241-A626-C3D712146390}" dt="2021-10-12T16:47:54.722" v="17043"/>
          <ac:spMkLst>
            <pc:docMk/>
            <pc:sldMk cId="1673993638" sldId="270"/>
            <ac:spMk id="94" creationId="{BC88769B-4C37-B04A-A0B2-C86E685B6265}"/>
          </ac:spMkLst>
        </pc:spChg>
        <pc:spChg chg="mod">
          <ac:chgData name="Chen Zhaodong" userId="214136a54c8fdbad" providerId="LiveId" clId="{4A7FFDE5-2A09-1241-A626-C3D712146390}" dt="2021-10-12T16:47:54.722" v="17043"/>
          <ac:spMkLst>
            <pc:docMk/>
            <pc:sldMk cId="1673993638" sldId="270"/>
            <ac:spMk id="95" creationId="{2DB55636-87F9-DF4F-8762-CB08E1AE78C3}"/>
          </ac:spMkLst>
        </pc:spChg>
        <pc:spChg chg="mod">
          <ac:chgData name="Chen Zhaodong" userId="214136a54c8fdbad" providerId="LiveId" clId="{4A7FFDE5-2A09-1241-A626-C3D712146390}" dt="2021-10-12T16:47:54.722" v="17043"/>
          <ac:spMkLst>
            <pc:docMk/>
            <pc:sldMk cId="1673993638" sldId="270"/>
            <ac:spMk id="96" creationId="{2FBACE0B-F521-B340-A061-FF09663383AC}"/>
          </ac:spMkLst>
        </pc:spChg>
        <pc:spChg chg="mod">
          <ac:chgData name="Chen Zhaodong" userId="214136a54c8fdbad" providerId="LiveId" clId="{4A7FFDE5-2A09-1241-A626-C3D712146390}" dt="2021-10-12T16:47:54.722" v="17043"/>
          <ac:spMkLst>
            <pc:docMk/>
            <pc:sldMk cId="1673993638" sldId="270"/>
            <ac:spMk id="97" creationId="{50D5067B-EDD4-3449-9661-E24790172352}"/>
          </ac:spMkLst>
        </pc:spChg>
        <pc:spChg chg="mod">
          <ac:chgData name="Chen Zhaodong" userId="214136a54c8fdbad" providerId="LiveId" clId="{4A7FFDE5-2A09-1241-A626-C3D712146390}" dt="2021-10-12T16:47:54.722" v="17043"/>
          <ac:spMkLst>
            <pc:docMk/>
            <pc:sldMk cId="1673993638" sldId="270"/>
            <ac:spMk id="98" creationId="{52E29CAE-BD1D-6E48-AB44-DE72645CC591}"/>
          </ac:spMkLst>
        </pc:spChg>
        <pc:spChg chg="mod">
          <ac:chgData name="Chen Zhaodong" userId="214136a54c8fdbad" providerId="LiveId" clId="{4A7FFDE5-2A09-1241-A626-C3D712146390}" dt="2021-10-12T16:47:54.722" v="17043"/>
          <ac:spMkLst>
            <pc:docMk/>
            <pc:sldMk cId="1673993638" sldId="270"/>
            <ac:spMk id="99" creationId="{692FE923-242C-B841-AFF8-06F75EE1CEAB}"/>
          </ac:spMkLst>
        </pc:spChg>
        <pc:spChg chg="mod">
          <ac:chgData name="Chen Zhaodong" userId="214136a54c8fdbad" providerId="LiveId" clId="{4A7FFDE5-2A09-1241-A626-C3D712146390}" dt="2021-10-12T16:47:54.722" v="17043"/>
          <ac:spMkLst>
            <pc:docMk/>
            <pc:sldMk cId="1673993638" sldId="270"/>
            <ac:spMk id="100" creationId="{9941533D-9185-A642-9774-2B7D2638738A}"/>
          </ac:spMkLst>
        </pc:spChg>
        <pc:spChg chg="mod">
          <ac:chgData name="Chen Zhaodong" userId="214136a54c8fdbad" providerId="LiveId" clId="{4A7FFDE5-2A09-1241-A626-C3D712146390}" dt="2021-10-12T16:47:54.722" v="17043"/>
          <ac:spMkLst>
            <pc:docMk/>
            <pc:sldMk cId="1673993638" sldId="270"/>
            <ac:spMk id="101" creationId="{52CA4C06-7200-934D-811A-9F5D4DCAD816}"/>
          </ac:spMkLst>
        </pc:spChg>
        <pc:spChg chg="mod">
          <ac:chgData name="Chen Zhaodong" userId="214136a54c8fdbad" providerId="LiveId" clId="{4A7FFDE5-2A09-1241-A626-C3D712146390}" dt="2021-10-12T16:47:54.722" v="17043"/>
          <ac:spMkLst>
            <pc:docMk/>
            <pc:sldMk cId="1673993638" sldId="270"/>
            <ac:spMk id="102" creationId="{221F97D6-EC6C-0645-8217-FD43718B2F0C}"/>
          </ac:spMkLst>
        </pc:spChg>
        <pc:spChg chg="mod">
          <ac:chgData name="Chen Zhaodong" userId="214136a54c8fdbad" providerId="LiveId" clId="{4A7FFDE5-2A09-1241-A626-C3D712146390}" dt="2021-10-12T16:47:54.722" v="17043"/>
          <ac:spMkLst>
            <pc:docMk/>
            <pc:sldMk cId="1673993638" sldId="270"/>
            <ac:spMk id="103" creationId="{D76FE4A4-1FE5-C74B-B237-860EA5156FED}"/>
          </ac:spMkLst>
        </pc:spChg>
        <pc:spChg chg="mod">
          <ac:chgData name="Chen Zhaodong" userId="214136a54c8fdbad" providerId="LiveId" clId="{4A7FFDE5-2A09-1241-A626-C3D712146390}" dt="2021-10-12T16:47:54.722" v="17043"/>
          <ac:spMkLst>
            <pc:docMk/>
            <pc:sldMk cId="1673993638" sldId="270"/>
            <ac:spMk id="104" creationId="{9576BFB8-49A7-8647-B557-F5CA7A671B16}"/>
          </ac:spMkLst>
        </pc:spChg>
        <pc:spChg chg="mod">
          <ac:chgData name="Chen Zhaodong" userId="214136a54c8fdbad" providerId="LiveId" clId="{4A7FFDE5-2A09-1241-A626-C3D712146390}" dt="2021-10-12T16:47:54.722" v="17043"/>
          <ac:spMkLst>
            <pc:docMk/>
            <pc:sldMk cId="1673993638" sldId="270"/>
            <ac:spMk id="105" creationId="{0C24986F-9DD1-E549-BE67-80DF9AA0ADBF}"/>
          </ac:spMkLst>
        </pc:spChg>
        <pc:spChg chg="mod">
          <ac:chgData name="Chen Zhaodong" userId="214136a54c8fdbad" providerId="LiveId" clId="{4A7FFDE5-2A09-1241-A626-C3D712146390}" dt="2021-10-12T16:47:54.722" v="17043"/>
          <ac:spMkLst>
            <pc:docMk/>
            <pc:sldMk cId="1673993638" sldId="270"/>
            <ac:spMk id="106" creationId="{E31BC998-7E63-E242-B524-7D98F801AC11}"/>
          </ac:spMkLst>
        </pc:spChg>
        <pc:spChg chg="mod">
          <ac:chgData name="Chen Zhaodong" userId="214136a54c8fdbad" providerId="LiveId" clId="{4A7FFDE5-2A09-1241-A626-C3D712146390}" dt="2021-10-12T16:47:54.722" v="17043"/>
          <ac:spMkLst>
            <pc:docMk/>
            <pc:sldMk cId="1673993638" sldId="270"/>
            <ac:spMk id="107" creationId="{0F03C9B9-C640-3344-9A2E-654CBFCE4BB0}"/>
          </ac:spMkLst>
        </pc:spChg>
        <pc:spChg chg="mod">
          <ac:chgData name="Chen Zhaodong" userId="214136a54c8fdbad" providerId="LiveId" clId="{4A7FFDE5-2A09-1241-A626-C3D712146390}" dt="2021-10-12T16:47:54.722" v="17043"/>
          <ac:spMkLst>
            <pc:docMk/>
            <pc:sldMk cId="1673993638" sldId="270"/>
            <ac:spMk id="108" creationId="{68579148-1DD8-554A-8832-1409A78BA215}"/>
          </ac:spMkLst>
        </pc:spChg>
        <pc:spChg chg="mod">
          <ac:chgData name="Chen Zhaodong" userId="214136a54c8fdbad" providerId="LiveId" clId="{4A7FFDE5-2A09-1241-A626-C3D712146390}" dt="2021-10-12T16:47:54.722" v="17043"/>
          <ac:spMkLst>
            <pc:docMk/>
            <pc:sldMk cId="1673993638" sldId="270"/>
            <ac:spMk id="109" creationId="{B68CD818-72F3-2B44-93F6-1B0726C89AB5}"/>
          </ac:spMkLst>
        </pc:spChg>
        <pc:spChg chg="mod">
          <ac:chgData name="Chen Zhaodong" userId="214136a54c8fdbad" providerId="LiveId" clId="{4A7FFDE5-2A09-1241-A626-C3D712146390}" dt="2021-10-12T16:47:54.722" v="17043"/>
          <ac:spMkLst>
            <pc:docMk/>
            <pc:sldMk cId="1673993638" sldId="270"/>
            <ac:spMk id="110" creationId="{40E84050-D1BE-2E46-9AF2-C61293A4BADF}"/>
          </ac:spMkLst>
        </pc:spChg>
        <pc:spChg chg="mod">
          <ac:chgData name="Chen Zhaodong" userId="214136a54c8fdbad" providerId="LiveId" clId="{4A7FFDE5-2A09-1241-A626-C3D712146390}" dt="2021-10-12T16:47:54.722" v="17043"/>
          <ac:spMkLst>
            <pc:docMk/>
            <pc:sldMk cId="1673993638" sldId="270"/>
            <ac:spMk id="111" creationId="{3F850C8E-CD09-E945-99EA-6B7E3F56E6D4}"/>
          </ac:spMkLst>
        </pc:spChg>
        <pc:spChg chg="mod">
          <ac:chgData name="Chen Zhaodong" userId="214136a54c8fdbad" providerId="LiveId" clId="{4A7FFDE5-2A09-1241-A626-C3D712146390}" dt="2021-10-12T16:47:54.722" v="17043"/>
          <ac:spMkLst>
            <pc:docMk/>
            <pc:sldMk cId="1673993638" sldId="270"/>
            <ac:spMk id="112" creationId="{A84A20D4-271E-4244-8B5A-7C8342ACD928}"/>
          </ac:spMkLst>
        </pc:spChg>
        <pc:spChg chg="mod">
          <ac:chgData name="Chen Zhaodong" userId="214136a54c8fdbad" providerId="LiveId" clId="{4A7FFDE5-2A09-1241-A626-C3D712146390}" dt="2021-10-12T16:47:54.722" v="17043"/>
          <ac:spMkLst>
            <pc:docMk/>
            <pc:sldMk cId="1673993638" sldId="270"/>
            <ac:spMk id="113" creationId="{AC1271FF-6324-D249-AC76-96E1F524C17D}"/>
          </ac:spMkLst>
        </pc:spChg>
        <pc:spChg chg="mod">
          <ac:chgData name="Chen Zhaodong" userId="214136a54c8fdbad" providerId="LiveId" clId="{4A7FFDE5-2A09-1241-A626-C3D712146390}" dt="2021-10-12T16:47:54.722" v="17043"/>
          <ac:spMkLst>
            <pc:docMk/>
            <pc:sldMk cId="1673993638" sldId="270"/>
            <ac:spMk id="114" creationId="{14C543B7-A21E-644D-9021-84628CAE8775}"/>
          </ac:spMkLst>
        </pc:spChg>
        <pc:spChg chg="mod">
          <ac:chgData name="Chen Zhaodong" userId="214136a54c8fdbad" providerId="LiveId" clId="{4A7FFDE5-2A09-1241-A626-C3D712146390}" dt="2021-10-12T16:47:54.722" v="17043"/>
          <ac:spMkLst>
            <pc:docMk/>
            <pc:sldMk cId="1673993638" sldId="270"/>
            <ac:spMk id="115" creationId="{3C67FFB1-66E5-E143-B7B4-AEBACF0C3694}"/>
          </ac:spMkLst>
        </pc:spChg>
        <pc:spChg chg="mod">
          <ac:chgData name="Chen Zhaodong" userId="214136a54c8fdbad" providerId="LiveId" clId="{4A7FFDE5-2A09-1241-A626-C3D712146390}" dt="2021-10-12T16:47:54.722" v="17043"/>
          <ac:spMkLst>
            <pc:docMk/>
            <pc:sldMk cId="1673993638" sldId="270"/>
            <ac:spMk id="116" creationId="{136296DC-80FC-A745-BB82-DD66A71433C9}"/>
          </ac:spMkLst>
        </pc:spChg>
        <pc:spChg chg="mod">
          <ac:chgData name="Chen Zhaodong" userId="214136a54c8fdbad" providerId="LiveId" clId="{4A7FFDE5-2A09-1241-A626-C3D712146390}" dt="2021-10-12T16:47:54.722" v="17043"/>
          <ac:spMkLst>
            <pc:docMk/>
            <pc:sldMk cId="1673993638" sldId="270"/>
            <ac:spMk id="117" creationId="{1C9A46D1-B0A5-4749-A156-3EA01DCD89D4}"/>
          </ac:spMkLst>
        </pc:spChg>
        <pc:spChg chg="mod">
          <ac:chgData name="Chen Zhaodong" userId="214136a54c8fdbad" providerId="LiveId" clId="{4A7FFDE5-2A09-1241-A626-C3D712146390}" dt="2021-10-12T16:47:54.722" v="17043"/>
          <ac:spMkLst>
            <pc:docMk/>
            <pc:sldMk cId="1673993638" sldId="270"/>
            <ac:spMk id="118" creationId="{2B10527F-9090-4342-AA29-75017D24AA15}"/>
          </ac:spMkLst>
        </pc:spChg>
        <pc:spChg chg="add mod">
          <ac:chgData name="Chen Zhaodong" userId="214136a54c8fdbad" providerId="LiveId" clId="{4A7FFDE5-2A09-1241-A626-C3D712146390}" dt="2021-10-14T22:03:33.745" v="54201" actId="1076"/>
          <ac:spMkLst>
            <pc:docMk/>
            <pc:sldMk cId="1673993638" sldId="270"/>
            <ac:spMk id="118" creationId="{50E36532-F6B0-D64D-A285-023380A0C7D2}"/>
          </ac:spMkLst>
        </pc:spChg>
        <pc:spChg chg="mod">
          <ac:chgData name="Chen Zhaodong" userId="214136a54c8fdbad" providerId="LiveId" clId="{4A7FFDE5-2A09-1241-A626-C3D712146390}" dt="2021-10-12T16:47:54.722" v="17043"/>
          <ac:spMkLst>
            <pc:docMk/>
            <pc:sldMk cId="1673993638" sldId="270"/>
            <ac:spMk id="119" creationId="{4BDBFF0C-B637-4144-A73D-FDCE86FD1DC8}"/>
          </ac:spMkLst>
        </pc:spChg>
        <pc:spChg chg="mod">
          <ac:chgData name="Chen Zhaodong" userId="214136a54c8fdbad" providerId="LiveId" clId="{4A7FFDE5-2A09-1241-A626-C3D712146390}" dt="2021-10-12T16:47:54.722" v="17043"/>
          <ac:spMkLst>
            <pc:docMk/>
            <pc:sldMk cId="1673993638" sldId="270"/>
            <ac:spMk id="120" creationId="{CD85C708-DE26-E840-865E-8B752FA8D039}"/>
          </ac:spMkLst>
        </pc:spChg>
        <pc:spChg chg="mod">
          <ac:chgData name="Chen Zhaodong" userId="214136a54c8fdbad" providerId="LiveId" clId="{4A7FFDE5-2A09-1241-A626-C3D712146390}" dt="2021-10-12T16:47:54.722" v="17043"/>
          <ac:spMkLst>
            <pc:docMk/>
            <pc:sldMk cId="1673993638" sldId="270"/>
            <ac:spMk id="121" creationId="{B00F3C68-AC58-A444-8C66-F281230C0EC8}"/>
          </ac:spMkLst>
        </pc:spChg>
        <pc:spChg chg="mod">
          <ac:chgData name="Chen Zhaodong" userId="214136a54c8fdbad" providerId="LiveId" clId="{4A7FFDE5-2A09-1241-A626-C3D712146390}" dt="2021-10-12T16:47:54.722" v="17043"/>
          <ac:spMkLst>
            <pc:docMk/>
            <pc:sldMk cId="1673993638" sldId="270"/>
            <ac:spMk id="122" creationId="{E1751C99-5504-A548-B656-669897D811BA}"/>
          </ac:spMkLst>
        </pc:spChg>
        <pc:spChg chg="mod">
          <ac:chgData name="Chen Zhaodong" userId="214136a54c8fdbad" providerId="LiveId" clId="{4A7FFDE5-2A09-1241-A626-C3D712146390}" dt="2021-10-12T16:47:54.722" v="17043"/>
          <ac:spMkLst>
            <pc:docMk/>
            <pc:sldMk cId="1673993638" sldId="270"/>
            <ac:spMk id="123" creationId="{C74BEA5C-B631-7F47-AFE1-B898DD0CA8BE}"/>
          </ac:spMkLst>
        </pc:spChg>
        <pc:spChg chg="mod">
          <ac:chgData name="Chen Zhaodong" userId="214136a54c8fdbad" providerId="LiveId" clId="{4A7FFDE5-2A09-1241-A626-C3D712146390}" dt="2021-10-12T16:47:54.722" v="17043"/>
          <ac:spMkLst>
            <pc:docMk/>
            <pc:sldMk cId="1673993638" sldId="270"/>
            <ac:spMk id="124" creationId="{9CB4A542-494C-BA4B-B57B-7820D8BE47B9}"/>
          </ac:spMkLst>
        </pc:spChg>
        <pc:spChg chg="mod">
          <ac:chgData name="Chen Zhaodong" userId="214136a54c8fdbad" providerId="LiveId" clId="{4A7FFDE5-2A09-1241-A626-C3D712146390}" dt="2021-10-12T16:47:54.722" v="17043"/>
          <ac:spMkLst>
            <pc:docMk/>
            <pc:sldMk cId="1673993638" sldId="270"/>
            <ac:spMk id="125" creationId="{846F1CFC-70EE-3446-A5BD-237F897ACABB}"/>
          </ac:spMkLst>
        </pc:spChg>
        <pc:spChg chg="mod">
          <ac:chgData name="Chen Zhaodong" userId="214136a54c8fdbad" providerId="LiveId" clId="{4A7FFDE5-2A09-1241-A626-C3D712146390}" dt="2021-10-12T16:47:54.722" v="17043"/>
          <ac:spMkLst>
            <pc:docMk/>
            <pc:sldMk cId="1673993638" sldId="270"/>
            <ac:spMk id="126" creationId="{0448E56E-720A-9F4B-A042-E333C7BB37C2}"/>
          </ac:spMkLst>
        </pc:spChg>
        <pc:spChg chg="mod">
          <ac:chgData name="Chen Zhaodong" userId="214136a54c8fdbad" providerId="LiveId" clId="{4A7FFDE5-2A09-1241-A626-C3D712146390}" dt="2021-10-12T16:47:54.722" v="17043"/>
          <ac:spMkLst>
            <pc:docMk/>
            <pc:sldMk cId="1673993638" sldId="270"/>
            <ac:spMk id="127" creationId="{999ABCA8-5871-C340-AAB0-EACEEBDFA326}"/>
          </ac:spMkLst>
        </pc:spChg>
        <pc:spChg chg="mod">
          <ac:chgData name="Chen Zhaodong" userId="214136a54c8fdbad" providerId="LiveId" clId="{4A7FFDE5-2A09-1241-A626-C3D712146390}" dt="2021-10-12T16:47:54.722" v="17043"/>
          <ac:spMkLst>
            <pc:docMk/>
            <pc:sldMk cId="1673993638" sldId="270"/>
            <ac:spMk id="128" creationId="{A011DC82-1A1C-3049-B4BF-ED1033EF938C}"/>
          </ac:spMkLst>
        </pc:spChg>
        <pc:spChg chg="mod">
          <ac:chgData name="Chen Zhaodong" userId="214136a54c8fdbad" providerId="LiveId" clId="{4A7FFDE5-2A09-1241-A626-C3D712146390}" dt="2021-10-12T16:47:54.722" v="17043"/>
          <ac:spMkLst>
            <pc:docMk/>
            <pc:sldMk cId="1673993638" sldId="270"/>
            <ac:spMk id="129" creationId="{32F98E1D-7050-614B-AED7-E95BFD838E6C}"/>
          </ac:spMkLst>
        </pc:spChg>
        <pc:spChg chg="mod">
          <ac:chgData name="Chen Zhaodong" userId="214136a54c8fdbad" providerId="LiveId" clId="{4A7FFDE5-2A09-1241-A626-C3D712146390}" dt="2021-10-12T16:47:54.722" v="17043"/>
          <ac:spMkLst>
            <pc:docMk/>
            <pc:sldMk cId="1673993638" sldId="270"/>
            <ac:spMk id="130" creationId="{8031B7BB-DAAD-AA46-A799-A853E2682DA9}"/>
          </ac:spMkLst>
        </pc:spChg>
        <pc:spChg chg="mod">
          <ac:chgData name="Chen Zhaodong" userId="214136a54c8fdbad" providerId="LiveId" clId="{4A7FFDE5-2A09-1241-A626-C3D712146390}" dt="2021-10-12T16:47:54.722" v="17043"/>
          <ac:spMkLst>
            <pc:docMk/>
            <pc:sldMk cId="1673993638" sldId="270"/>
            <ac:spMk id="131" creationId="{7474C8EB-5D6A-F14E-9DE8-1221B1BE6AE4}"/>
          </ac:spMkLst>
        </pc:spChg>
        <pc:spChg chg="mod">
          <ac:chgData name="Chen Zhaodong" userId="214136a54c8fdbad" providerId="LiveId" clId="{4A7FFDE5-2A09-1241-A626-C3D712146390}" dt="2021-10-12T16:47:54.722" v="17043"/>
          <ac:spMkLst>
            <pc:docMk/>
            <pc:sldMk cId="1673993638" sldId="270"/>
            <ac:spMk id="132" creationId="{D3EF6F42-CAB4-6048-9809-ECC00171E27A}"/>
          </ac:spMkLst>
        </pc:spChg>
        <pc:spChg chg="mod">
          <ac:chgData name="Chen Zhaodong" userId="214136a54c8fdbad" providerId="LiveId" clId="{4A7FFDE5-2A09-1241-A626-C3D712146390}" dt="2021-10-12T16:47:54.722" v="17043"/>
          <ac:spMkLst>
            <pc:docMk/>
            <pc:sldMk cId="1673993638" sldId="270"/>
            <ac:spMk id="133" creationId="{2B75F924-151C-6749-A9FA-B09EE628B24D}"/>
          </ac:spMkLst>
        </pc:spChg>
        <pc:spChg chg="mod">
          <ac:chgData name="Chen Zhaodong" userId="214136a54c8fdbad" providerId="LiveId" clId="{4A7FFDE5-2A09-1241-A626-C3D712146390}" dt="2021-10-12T16:47:54.722" v="17043"/>
          <ac:spMkLst>
            <pc:docMk/>
            <pc:sldMk cId="1673993638" sldId="270"/>
            <ac:spMk id="134" creationId="{BC54AC16-7F7A-7443-9647-F738F8DCE181}"/>
          </ac:spMkLst>
        </pc:spChg>
        <pc:spChg chg="mod">
          <ac:chgData name="Chen Zhaodong" userId="214136a54c8fdbad" providerId="LiveId" clId="{4A7FFDE5-2A09-1241-A626-C3D712146390}" dt="2021-10-12T16:47:54.722" v="17043"/>
          <ac:spMkLst>
            <pc:docMk/>
            <pc:sldMk cId="1673993638" sldId="270"/>
            <ac:spMk id="135" creationId="{77ED2D8E-4FBD-B347-AD75-C484AB2F16CB}"/>
          </ac:spMkLst>
        </pc:spChg>
        <pc:spChg chg="mod topLvl">
          <ac:chgData name="Chen Zhaodong" userId="214136a54c8fdbad" providerId="LiveId" clId="{4A7FFDE5-2A09-1241-A626-C3D712146390}" dt="2021-10-14T21:50:15.831" v="54048"/>
          <ac:spMkLst>
            <pc:docMk/>
            <pc:sldMk cId="1673993638" sldId="270"/>
            <ac:spMk id="140" creationId="{5B7C4EDE-1854-6D4C-8107-B3EF189DFA7F}"/>
          </ac:spMkLst>
        </pc:spChg>
        <pc:spChg chg="del mod topLvl">
          <ac:chgData name="Chen Zhaodong" userId="214136a54c8fdbad" providerId="LiveId" clId="{4A7FFDE5-2A09-1241-A626-C3D712146390}" dt="2021-10-12T16:48:36.038" v="17053" actId="478"/>
          <ac:spMkLst>
            <pc:docMk/>
            <pc:sldMk cId="1673993638" sldId="270"/>
            <ac:spMk id="141" creationId="{EA368FEC-2324-EC4A-9811-4BC7E702B1A1}"/>
          </ac:spMkLst>
        </pc:spChg>
        <pc:spChg chg="mod topLvl">
          <ac:chgData name="Chen Zhaodong" userId="214136a54c8fdbad" providerId="LiveId" clId="{4A7FFDE5-2A09-1241-A626-C3D712146390}" dt="2021-10-14T21:50:15.831" v="54048"/>
          <ac:spMkLst>
            <pc:docMk/>
            <pc:sldMk cId="1673993638" sldId="270"/>
            <ac:spMk id="142" creationId="{4999D5A5-E6CC-7E4D-8C6A-722A0A8EC0BB}"/>
          </ac:spMkLst>
        </pc:spChg>
        <pc:spChg chg="mod topLvl">
          <ac:chgData name="Chen Zhaodong" userId="214136a54c8fdbad" providerId="LiveId" clId="{4A7FFDE5-2A09-1241-A626-C3D712146390}" dt="2021-10-14T21:50:15.831" v="54048"/>
          <ac:spMkLst>
            <pc:docMk/>
            <pc:sldMk cId="1673993638" sldId="270"/>
            <ac:spMk id="143" creationId="{6FE9D2DF-95BE-BA4F-8CE0-D12B2BED4EEE}"/>
          </ac:spMkLst>
        </pc:spChg>
        <pc:spChg chg="mod topLvl">
          <ac:chgData name="Chen Zhaodong" userId="214136a54c8fdbad" providerId="LiveId" clId="{4A7FFDE5-2A09-1241-A626-C3D712146390}" dt="2021-10-14T21:50:15.831" v="54048"/>
          <ac:spMkLst>
            <pc:docMk/>
            <pc:sldMk cId="1673993638" sldId="270"/>
            <ac:spMk id="144" creationId="{E15A8238-DCE4-2A48-ABE2-A54CF0CB25A7}"/>
          </ac:spMkLst>
        </pc:spChg>
        <pc:spChg chg="mod">
          <ac:chgData name="Chen Zhaodong" userId="214136a54c8fdbad" providerId="LiveId" clId="{4A7FFDE5-2A09-1241-A626-C3D712146390}" dt="2021-10-14T21:50:15.831" v="54048"/>
          <ac:spMkLst>
            <pc:docMk/>
            <pc:sldMk cId="1673993638" sldId="270"/>
            <ac:spMk id="146" creationId="{88BFE49C-1532-644E-A04C-19890F016561}"/>
          </ac:spMkLst>
        </pc:spChg>
        <pc:spChg chg="mod">
          <ac:chgData name="Chen Zhaodong" userId="214136a54c8fdbad" providerId="LiveId" clId="{4A7FFDE5-2A09-1241-A626-C3D712146390}" dt="2021-10-14T21:50:15.831" v="54048"/>
          <ac:spMkLst>
            <pc:docMk/>
            <pc:sldMk cId="1673993638" sldId="270"/>
            <ac:spMk id="147" creationId="{4C03DB21-2CE3-EE44-9327-CCD20AEFD440}"/>
          </ac:spMkLst>
        </pc:spChg>
        <pc:spChg chg="mod">
          <ac:chgData name="Chen Zhaodong" userId="214136a54c8fdbad" providerId="LiveId" clId="{4A7FFDE5-2A09-1241-A626-C3D712146390}" dt="2021-10-14T21:50:15.831" v="54048"/>
          <ac:spMkLst>
            <pc:docMk/>
            <pc:sldMk cId="1673993638" sldId="270"/>
            <ac:spMk id="148" creationId="{0C3991E0-29E2-4444-BC65-E8B84F739CB6}"/>
          </ac:spMkLst>
        </pc:spChg>
        <pc:spChg chg="mod">
          <ac:chgData name="Chen Zhaodong" userId="214136a54c8fdbad" providerId="LiveId" clId="{4A7FFDE5-2A09-1241-A626-C3D712146390}" dt="2021-10-14T21:50:15.831" v="54048"/>
          <ac:spMkLst>
            <pc:docMk/>
            <pc:sldMk cId="1673993638" sldId="270"/>
            <ac:spMk id="149" creationId="{FE20DE3A-FA3D-6741-94A6-0CBB937A26AD}"/>
          </ac:spMkLst>
        </pc:spChg>
        <pc:spChg chg="mod">
          <ac:chgData name="Chen Zhaodong" userId="214136a54c8fdbad" providerId="LiveId" clId="{4A7FFDE5-2A09-1241-A626-C3D712146390}" dt="2021-10-14T21:50:15.831" v="54048"/>
          <ac:spMkLst>
            <pc:docMk/>
            <pc:sldMk cId="1673993638" sldId="270"/>
            <ac:spMk id="150" creationId="{E6A3EAAB-3C98-F445-BCD0-D7C13EBCC0AD}"/>
          </ac:spMkLst>
        </pc:spChg>
        <pc:spChg chg="mod">
          <ac:chgData name="Chen Zhaodong" userId="214136a54c8fdbad" providerId="LiveId" clId="{4A7FFDE5-2A09-1241-A626-C3D712146390}" dt="2021-10-14T21:50:15.831" v="54048"/>
          <ac:spMkLst>
            <pc:docMk/>
            <pc:sldMk cId="1673993638" sldId="270"/>
            <ac:spMk id="151" creationId="{EF721C4D-383E-9543-9BC6-06565704CF07}"/>
          </ac:spMkLst>
        </pc:spChg>
        <pc:spChg chg="mod">
          <ac:chgData name="Chen Zhaodong" userId="214136a54c8fdbad" providerId="LiveId" clId="{4A7FFDE5-2A09-1241-A626-C3D712146390}" dt="2021-10-14T21:50:15.831" v="54048"/>
          <ac:spMkLst>
            <pc:docMk/>
            <pc:sldMk cId="1673993638" sldId="270"/>
            <ac:spMk id="152" creationId="{EEC75689-248F-F849-B97F-E6526E29E881}"/>
          </ac:spMkLst>
        </pc:spChg>
        <pc:spChg chg="mod">
          <ac:chgData name="Chen Zhaodong" userId="214136a54c8fdbad" providerId="LiveId" clId="{4A7FFDE5-2A09-1241-A626-C3D712146390}" dt="2021-10-14T21:50:15.831" v="54048"/>
          <ac:spMkLst>
            <pc:docMk/>
            <pc:sldMk cId="1673993638" sldId="270"/>
            <ac:spMk id="153" creationId="{4B67F650-1BED-5C42-A5F8-404057B423A9}"/>
          </ac:spMkLst>
        </pc:spChg>
        <pc:spChg chg="mod">
          <ac:chgData name="Chen Zhaodong" userId="214136a54c8fdbad" providerId="LiveId" clId="{4A7FFDE5-2A09-1241-A626-C3D712146390}" dt="2021-10-14T21:50:15.831" v="54048"/>
          <ac:spMkLst>
            <pc:docMk/>
            <pc:sldMk cId="1673993638" sldId="270"/>
            <ac:spMk id="154" creationId="{15A0B419-7EEC-BB43-BD1B-C6D050D68BDB}"/>
          </ac:spMkLst>
        </pc:spChg>
        <pc:spChg chg="mod">
          <ac:chgData name="Chen Zhaodong" userId="214136a54c8fdbad" providerId="LiveId" clId="{4A7FFDE5-2A09-1241-A626-C3D712146390}" dt="2021-10-14T21:50:15.831" v="54048"/>
          <ac:spMkLst>
            <pc:docMk/>
            <pc:sldMk cId="1673993638" sldId="270"/>
            <ac:spMk id="155" creationId="{4D8F7066-08DD-3D4B-B5E2-E0F9FD50717D}"/>
          </ac:spMkLst>
        </pc:spChg>
        <pc:spChg chg="mod">
          <ac:chgData name="Chen Zhaodong" userId="214136a54c8fdbad" providerId="LiveId" clId="{4A7FFDE5-2A09-1241-A626-C3D712146390}" dt="2021-10-14T21:50:15.831" v="54048"/>
          <ac:spMkLst>
            <pc:docMk/>
            <pc:sldMk cId="1673993638" sldId="270"/>
            <ac:spMk id="156" creationId="{7422B394-D564-EF49-B54D-EC9AEC8BF93A}"/>
          </ac:spMkLst>
        </pc:spChg>
        <pc:spChg chg="mod">
          <ac:chgData name="Chen Zhaodong" userId="214136a54c8fdbad" providerId="LiveId" clId="{4A7FFDE5-2A09-1241-A626-C3D712146390}" dt="2021-10-14T21:50:15.831" v="54048"/>
          <ac:spMkLst>
            <pc:docMk/>
            <pc:sldMk cId="1673993638" sldId="270"/>
            <ac:spMk id="157" creationId="{AEBE63FD-01CC-9148-AFD7-8A4E09509928}"/>
          </ac:spMkLst>
        </pc:spChg>
        <pc:spChg chg="mod">
          <ac:chgData name="Chen Zhaodong" userId="214136a54c8fdbad" providerId="LiveId" clId="{4A7FFDE5-2A09-1241-A626-C3D712146390}" dt="2021-10-14T21:50:15.831" v="54048"/>
          <ac:spMkLst>
            <pc:docMk/>
            <pc:sldMk cId="1673993638" sldId="270"/>
            <ac:spMk id="158" creationId="{AE2B082A-FC91-9247-B368-BB64466733E2}"/>
          </ac:spMkLst>
        </pc:spChg>
        <pc:spChg chg="mod">
          <ac:chgData name="Chen Zhaodong" userId="214136a54c8fdbad" providerId="LiveId" clId="{4A7FFDE5-2A09-1241-A626-C3D712146390}" dt="2021-10-14T21:50:15.831" v="54048"/>
          <ac:spMkLst>
            <pc:docMk/>
            <pc:sldMk cId="1673993638" sldId="270"/>
            <ac:spMk id="159" creationId="{2884A1B4-F8FC-354D-8931-58650E43AF8D}"/>
          </ac:spMkLst>
        </pc:spChg>
        <pc:spChg chg="mod">
          <ac:chgData name="Chen Zhaodong" userId="214136a54c8fdbad" providerId="LiveId" clId="{4A7FFDE5-2A09-1241-A626-C3D712146390}" dt="2021-10-14T21:50:15.831" v="54048"/>
          <ac:spMkLst>
            <pc:docMk/>
            <pc:sldMk cId="1673993638" sldId="270"/>
            <ac:spMk id="160" creationId="{92CB9678-6089-9241-B9AF-DEB637D55EEA}"/>
          </ac:spMkLst>
        </pc:spChg>
        <pc:spChg chg="mod">
          <ac:chgData name="Chen Zhaodong" userId="214136a54c8fdbad" providerId="LiveId" clId="{4A7FFDE5-2A09-1241-A626-C3D712146390}" dt="2021-10-14T21:50:15.831" v="54048"/>
          <ac:spMkLst>
            <pc:docMk/>
            <pc:sldMk cId="1673993638" sldId="270"/>
            <ac:spMk id="161" creationId="{A7CCCBF4-432A-3945-9B4C-145C10BFEB02}"/>
          </ac:spMkLst>
        </pc:spChg>
        <pc:spChg chg="mod">
          <ac:chgData name="Chen Zhaodong" userId="214136a54c8fdbad" providerId="LiveId" clId="{4A7FFDE5-2A09-1241-A626-C3D712146390}" dt="2021-10-14T21:50:15.831" v="54048"/>
          <ac:spMkLst>
            <pc:docMk/>
            <pc:sldMk cId="1673993638" sldId="270"/>
            <ac:spMk id="162" creationId="{ABE18EAD-B86C-7545-8C00-EAD9549914AE}"/>
          </ac:spMkLst>
        </pc:spChg>
        <pc:spChg chg="mod">
          <ac:chgData name="Chen Zhaodong" userId="214136a54c8fdbad" providerId="LiveId" clId="{4A7FFDE5-2A09-1241-A626-C3D712146390}" dt="2021-10-14T21:50:15.831" v="54048"/>
          <ac:spMkLst>
            <pc:docMk/>
            <pc:sldMk cId="1673993638" sldId="270"/>
            <ac:spMk id="163" creationId="{A6C757B2-E5AA-2E4D-ADA2-092902733E5B}"/>
          </ac:spMkLst>
        </pc:spChg>
        <pc:spChg chg="mod">
          <ac:chgData name="Chen Zhaodong" userId="214136a54c8fdbad" providerId="LiveId" clId="{4A7FFDE5-2A09-1241-A626-C3D712146390}" dt="2021-10-14T21:50:15.831" v="54048"/>
          <ac:spMkLst>
            <pc:docMk/>
            <pc:sldMk cId="1673993638" sldId="270"/>
            <ac:spMk id="164" creationId="{12131126-5006-8842-ABB5-BCFB172B5FC0}"/>
          </ac:spMkLst>
        </pc:spChg>
        <pc:spChg chg="mod">
          <ac:chgData name="Chen Zhaodong" userId="214136a54c8fdbad" providerId="LiveId" clId="{4A7FFDE5-2A09-1241-A626-C3D712146390}" dt="2021-10-14T21:50:15.831" v="54048"/>
          <ac:spMkLst>
            <pc:docMk/>
            <pc:sldMk cId="1673993638" sldId="270"/>
            <ac:spMk id="165" creationId="{95ECA316-3154-CE4E-B0CB-B372BF636196}"/>
          </ac:spMkLst>
        </pc:spChg>
        <pc:spChg chg="mod">
          <ac:chgData name="Chen Zhaodong" userId="214136a54c8fdbad" providerId="LiveId" clId="{4A7FFDE5-2A09-1241-A626-C3D712146390}" dt="2021-10-14T21:50:15.831" v="54048"/>
          <ac:spMkLst>
            <pc:docMk/>
            <pc:sldMk cId="1673993638" sldId="270"/>
            <ac:spMk id="166" creationId="{BF2C2FEF-9A87-A041-8BC0-879CF063A31C}"/>
          </ac:spMkLst>
        </pc:spChg>
        <pc:spChg chg="mod">
          <ac:chgData name="Chen Zhaodong" userId="214136a54c8fdbad" providerId="LiveId" clId="{4A7FFDE5-2A09-1241-A626-C3D712146390}" dt="2021-10-14T21:50:15.831" v="54048"/>
          <ac:spMkLst>
            <pc:docMk/>
            <pc:sldMk cId="1673993638" sldId="270"/>
            <ac:spMk id="167" creationId="{4EAC6006-F1EF-D146-8531-EF7DA4E9AA80}"/>
          </ac:spMkLst>
        </pc:spChg>
        <pc:spChg chg="mod">
          <ac:chgData name="Chen Zhaodong" userId="214136a54c8fdbad" providerId="LiveId" clId="{4A7FFDE5-2A09-1241-A626-C3D712146390}" dt="2021-10-14T21:50:15.831" v="54048"/>
          <ac:spMkLst>
            <pc:docMk/>
            <pc:sldMk cId="1673993638" sldId="270"/>
            <ac:spMk id="168" creationId="{26C6079A-7F98-184B-AA05-7132BC9B1617}"/>
          </ac:spMkLst>
        </pc:spChg>
        <pc:spChg chg="mod">
          <ac:chgData name="Chen Zhaodong" userId="214136a54c8fdbad" providerId="LiveId" clId="{4A7FFDE5-2A09-1241-A626-C3D712146390}" dt="2021-10-14T21:50:15.831" v="54048"/>
          <ac:spMkLst>
            <pc:docMk/>
            <pc:sldMk cId="1673993638" sldId="270"/>
            <ac:spMk id="169" creationId="{F7004329-7410-864C-8B55-4B3BF270A7BF}"/>
          </ac:spMkLst>
        </pc:spChg>
        <pc:spChg chg="mod">
          <ac:chgData name="Chen Zhaodong" userId="214136a54c8fdbad" providerId="LiveId" clId="{4A7FFDE5-2A09-1241-A626-C3D712146390}" dt="2021-10-14T21:50:15.831" v="54048"/>
          <ac:spMkLst>
            <pc:docMk/>
            <pc:sldMk cId="1673993638" sldId="270"/>
            <ac:spMk id="170" creationId="{1ADA00D5-4C39-E944-A2D3-E4A34C4A60BC}"/>
          </ac:spMkLst>
        </pc:spChg>
        <pc:spChg chg="mod">
          <ac:chgData name="Chen Zhaodong" userId="214136a54c8fdbad" providerId="LiveId" clId="{4A7FFDE5-2A09-1241-A626-C3D712146390}" dt="2021-10-14T21:50:15.831" v="54048"/>
          <ac:spMkLst>
            <pc:docMk/>
            <pc:sldMk cId="1673993638" sldId="270"/>
            <ac:spMk id="171" creationId="{4E2545D3-4E87-6340-A3AE-B7E10947F196}"/>
          </ac:spMkLst>
        </pc:spChg>
        <pc:spChg chg="mod">
          <ac:chgData name="Chen Zhaodong" userId="214136a54c8fdbad" providerId="LiveId" clId="{4A7FFDE5-2A09-1241-A626-C3D712146390}" dt="2021-10-14T21:50:15.831" v="54048"/>
          <ac:spMkLst>
            <pc:docMk/>
            <pc:sldMk cId="1673993638" sldId="270"/>
            <ac:spMk id="172" creationId="{4F4C5EA8-ACF9-7C49-9E8B-A803862FD032}"/>
          </ac:spMkLst>
        </pc:spChg>
        <pc:spChg chg="mod">
          <ac:chgData name="Chen Zhaodong" userId="214136a54c8fdbad" providerId="LiveId" clId="{4A7FFDE5-2A09-1241-A626-C3D712146390}" dt="2021-10-14T21:50:15.831" v="54048"/>
          <ac:spMkLst>
            <pc:docMk/>
            <pc:sldMk cId="1673993638" sldId="270"/>
            <ac:spMk id="173" creationId="{F17343EA-B66A-9E4D-B35B-3F1433F02F81}"/>
          </ac:spMkLst>
        </pc:spChg>
        <pc:spChg chg="mod">
          <ac:chgData name="Chen Zhaodong" userId="214136a54c8fdbad" providerId="LiveId" clId="{4A7FFDE5-2A09-1241-A626-C3D712146390}" dt="2021-10-14T21:50:15.831" v="54048"/>
          <ac:spMkLst>
            <pc:docMk/>
            <pc:sldMk cId="1673993638" sldId="270"/>
            <ac:spMk id="174" creationId="{F406BA7A-BE26-A343-A06D-C18EF4AE44F2}"/>
          </ac:spMkLst>
        </pc:spChg>
        <pc:spChg chg="mod">
          <ac:chgData name="Chen Zhaodong" userId="214136a54c8fdbad" providerId="LiveId" clId="{4A7FFDE5-2A09-1241-A626-C3D712146390}" dt="2021-10-14T21:50:15.831" v="54048"/>
          <ac:spMkLst>
            <pc:docMk/>
            <pc:sldMk cId="1673993638" sldId="270"/>
            <ac:spMk id="175" creationId="{C63D4612-8B81-664A-8B15-A90ECCDCF4DA}"/>
          </ac:spMkLst>
        </pc:spChg>
        <pc:spChg chg="mod">
          <ac:chgData name="Chen Zhaodong" userId="214136a54c8fdbad" providerId="LiveId" clId="{4A7FFDE5-2A09-1241-A626-C3D712146390}" dt="2021-10-14T21:50:15.831" v="54048"/>
          <ac:spMkLst>
            <pc:docMk/>
            <pc:sldMk cId="1673993638" sldId="270"/>
            <ac:spMk id="176" creationId="{050C3C2E-6513-874B-A097-EE7A4AEF9B3D}"/>
          </ac:spMkLst>
        </pc:spChg>
        <pc:spChg chg="mod">
          <ac:chgData name="Chen Zhaodong" userId="214136a54c8fdbad" providerId="LiveId" clId="{4A7FFDE5-2A09-1241-A626-C3D712146390}" dt="2021-10-14T21:50:15.831" v="54048"/>
          <ac:spMkLst>
            <pc:docMk/>
            <pc:sldMk cId="1673993638" sldId="270"/>
            <ac:spMk id="177" creationId="{2F12ACA1-C68A-8649-A0C4-5C9A528AC102}"/>
          </ac:spMkLst>
        </pc:spChg>
        <pc:spChg chg="mod">
          <ac:chgData name="Chen Zhaodong" userId="214136a54c8fdbad" providerId="LiveId" clId="{4A7FFDE5-2A09-1241-A626-C3D712146390}" dt="2021-10-14T21:50:15.831" v="54048"/>
          <ac:spMkLst>
            <pc:docMk/>
            <pc:sldMk cId="1673993638" sldId="270"/>
            <ac:spMk id="178" creationId="{533473A7-F84C-E141-BAA1-09A86E518453}"/>
          </ac:spMkLst>
        </pc:spChg>
        <pc:spChg chg="mod">
          <ac:chgData name="Chen Zhaodong" userId="214136a54c8fdbad" providerId="LiveId" clId="{4A7FFDE5-2A09-1241-A626-C3D712146390}" dt="2021-10-14T21:50:15.831" v="54048"/>
          <ac:spMkLst>
            <pc:docMk/>
            <pc:sldMk cId="1673993638" sldId="270"/>
            <ac:spMk id="179" creationId="{9BA2F02F-E110-C14D-A6BC-E3C23CD4B556}"/>
          </ac:spMkLst>
        </pc:spChg>
        <pc:spChg chg="mod">
          <ac:chgData name="Chen Zhaodong" userId="214136a54c8fdbad" providerId="LiveId" clId="{4A7FFDE5-2A09-1241-A626-C3D712146390}" dt="2021-10-14T21:50:15.831" v="54048"/>
          <ac:spMkLst>
            <pc:docMk/>
            <pc:sldMk cId="1673993638" sldId="270"/>
            <ac:spMk id="180" creationId="{A3FEEA05-53B9-FB42-AC5E-1F84D9212F82}"/>
          </ac:spMkLst>
        </pc:spChg>
        <pc:spChg chg="mod">
          <ac:chgData name="Chen Zhaodong" userId="214136a54c8fdbad" providerId="LiveId" clId="{4A7FFDE5-2A09-1241-A626-C3D712146390}" dt="2021-10-14T21:50:15.831" v="54048"/>
          <ac:spMkLst>
            <pc:docMk/>
            <pc:sldMk cId="1673993638" sldId="270"/>
            <ac:spMk id="181" creationId="{AD39D308-95F2-6E45-8213-5DF27A269AAC}"/>
          </ac:spMkLst>
        </pc:spChg>
        <pc:spChg chg="mod">
          <ac:chgData name="Chen Zhaodong" userId="214136a54c8fdbad" providerId="LiveId" clId="{4A7FFDE5-2A09-1241-A626-C3D712146390}" dt="2021-10-14T21:50:15.831" v="54048"/>
          <ac:spMkLst>
            <pc:docMk/>
            <pc:sldMk cId="1673993638" sldId="270"/>
            <ac:spMk id="182" creationId="{C9266CD0-521A-0B4B-9BEE-54567C610B59}"/>
          </ac:spMkLst>
        </pc:spChg>
        <pc:spChg chg="mod">
          <ac:chgData name="Chen Zhaodong" userId="214136a54c8fdbad" providerId="LiveId" clId="{4A7FFDE5-2A09-1241-A626-C3D712146390}" dt="2021-10-14T21:50:15.831" v="54048"/>
          <ac:spMkLst>
            <pc:docMk/>
            <pc:sldMk cId="1673993638" sldId="270"/>
            <ac:spMk id="183" creationId="{03465109-2E36-5B49-89EF-C8457B5D6DA1}"/>
          </ac:spMkLst>
        </pc:spChg>
        <pc:spChg chg="mod">
          <ac:chgData name="Chen Zhaodong" userId="214136a54c8fdbad" providerId="LiveId" clId="{4A7FFDE5-2A09-1241-A626-C3D712146390}" dt="2021-10-14T21:50:15.831" v="54048"/>
          <ac:spMkLst>
            <pc:docMk/>
            <pc:sldMk cId="1673993638" sldId="270"/>
            <ac:spMk id="184" creationId="{EA9281E2-5D68-A345-A86F-1572286B2079}"/>
          </ac:spMkLst>
        </pc:spChg>
        <pc:spChg chg="mod">
          <ac:chgData name="Chen Zhaodong" userId="214136a54c8fdbad" providerId="LiveId" clId="{4A7FFDE5-2A09-1241-A626-C3D712146390}" dt="2021-10-14T21:50:15.831" v="54048"/>
          <ac:spMkLst>
            <pc:docMk/>
            <pc:sldMk cId="1673993638" sldId="270"/>
            <ac:spMk id="185" creationId="{7D09CBA1-34DD-F842-AEDC-5BDE8B6AD630}"/>
          </ac:spMkLst>
        </pc:spChg>
        <pc:spChg chg="mod">
          <ac:chgData name="Chen Zhaodong" userId="214136a54c8fdbad" providerId="LiveId" clId="{4A7FFDE5-2A09-1241-A626-C3D712146390}" dt="2021-10-14T21:50:15.831" v="54048"/>
          <ac:spMkLst>
            <pc:docMk/>
            <pc:sldMk cId="1673993638" sldId="270"/>
            <ac:spMk id="186" creationId="{6D52C8E2-4C08-424C-AE4F-BB34B0277171}"/>
          </ac:spMkLst>
        </pc:spChg>
        <pc:spChg chg="mod">
          <ac:chgData name="Chen Zhaodong" userId="214136a54c8fdbad" providerId="LiveId" clId="{4A7FFDE5-2A09-1241-A626-C3D712146390}" dt="2021-10-14T21:50:15.831" v="54048"/>
          <ac:spMkLst>
            <pc:docMk/>
            <pc:sldMk cId="1673993638" sldId="270"/>
            <ac:spMk id="187" creationId="{76667F5A-0BBE-5543-BB04-5F65A64AE59C}"/>
          </ac:spMkLst>
        </pc:spChg>
        <pc:spChg chg="mod">
          <ac:chgData name="Chen Zhaodong" userId="214136a54c8fdbad" providerId="LiveId" clId="{4A7FFDE5-2A09-1241-A626-C3D712146390}" dt="2021-10-12T16:48:28.991" v="17049" actId="165"/>
          <ac:spMkLst>
            <pc:docMk/>
            <pc:sldMk cId="1673993638" sldId="270"/>
            <ac:spMk id="188" creationId="{298DFACE-6137-FA47-A941-AA586C0ECA41}"/>
          </ac:spMkLst>
        </pc:spChg>
        <pc:spChg chg="mod">
          <ac:chgData name="Chen Zhaodong" userId="214136a54c8fdbad" providerId="LiveId" clId="{4A7FFDE5-2A09-1241-A626-C3D712146390}" dt="2021-10-12T16:48:28.991" v="17049" actId="165"/>
          <ac:spMkLst>
            <pc:docMk/>
            <pc:sldMk cId="1673993638" sldId="270"/>
            <ac:spMk id="189" creationId="{183C7425-E0F6-EF41-8DF7-6290D7FE588F}"/>
          </ac:spMkLst>
        </pc:spChg>
        <pc:spChg chg="mod">
          <ac:chgData name="Chen Zhaodong" userId="214136a54c8fdbad" providerId="LiveId" clId="{4A7FFDE5-2A09-1241-A626-C3D712146390}" dt="2021-10-12T16:48:28.991" v="17049" actId="165"/>
          <ac:spMkLst>
            <pc:docMk/>
            <pc:sldMk cId="1673993638" sldId="270"/>
            <ac:spMk id="190" creationId="{8ADEA5F0-698A-5947-A603-C9AB6E53AD8D}"/>
          </ac:spMkLst>
        </pc:spChg>
        <pc:spChg chg="mod">
          <ac:chgData name="Chen Zhaodong" userId="214136a54c8fdbad" providerId="LiveId" clId="{4A7FFDE5-2A09-1241-A626-C3D712146390}" dt="2021-10-12T16:48:28.991" v="17049" actId="165"/>
          <ac:spMkLst>
            <pc:docMk/>
            <pc:sldMk cId="1673993638" sldId="270"/>
            <ac:spMk id="191" creationId="{C7F60236-BEDC-6A4D-A73A-5B87EC2D7A3D}"/>
          </ac:spMkLst>
        </pc:spChg>
        <pc:spChg chg="mod">
          <ac:chgData name="Chen Zhaodong" userId="214136a54c8fdbad" providerId="LiveId" clId="{4A7FFDE5-2A09-1241-A626-C3D712146390}" dt="2021-10-12T16:48:28.991" v="17049" actId="165"/>
          <ac:spMkLst>
            <pc:docMk/>
            <pc:sldMk cId="1673993638" sldId="270"/>
            <ac:spMk id="192" creationId="{1433DC15-E6A5-8140-B258-54F6E0F29709}"/>
          </ac:spMkLst>
        </pc:spChg>
        <pc:spChg chg="mod">
          <ac:chgData name="Chen Zhaodong" userId="214136a54c8fdbad" providerId="LiveId" clId="{4A7FFDE5-2A09-1241-A626-C3D712146390}" dt="2021-10-12T16:48:28.991" v="17049" actId="165"/>
          <ac:spMkLst>
            <pc:docMk/>
            <pc:sldMk cId="1673993638" sldId="270"/>
            <ac:spMk id="193" creationId="{A91BE112-6D04-9B4C-A23C-E9E416A2CB9B}"/>
          </ac:spMkLst>
        </pc:spChg>
        <pc:spChg chg="mod">
          <ac:chgData name="Chen Zhaodong" userId="214136a54c8fdbad" providerId="LiveId" clId="{4A7FFDE5-2A09-1241-A626-C3D712146390}" dt="2021-10-12T16:48:28.991" v="17049" actId="165"/>
          <ac:spMkLst>
            <pc:docMk/>
            <pc:sldMk cId="1673993638" sldId="270"/>
            <ac:spMk id="194" creationId="{C7618A30-ABA2-CA4D-A406-1A6DC2C50987}"/>
          </ac:spMkLst>
        </pc:spChg>
        <pc:spChg chg="mod">
          <ac:chgData name="Chen Zhaodong" userId="214136a54c8fdbad" providerId="LiveId" clId="{4A7FFDE5-2A09-1241-A626-C3D712146390}" dt="2021-10-12T16:48:28.991" v="17049" actId="165"/>
          <ac:spMkLst>
            <pc:docMk/>
            <pc:sldMk cId="1673993638" sldId="270"/>
            <ac:spMk id="195" creationId="{9E9A2497-C886-B944-90EA-4D631B3BB5C4}"/>
          </ac:spMkLst>
        </pc:spChg>
        <pc:spChg chg="mod">
          <ac:chgData name="Chen Zhaodong" userId="214136a54c8fdbad" providerId="LiveId" clId="{4A7FFDE5-2A09-1241-A626-C3D712146390}" dt="2021-10-12T16:48:28.991" v="17049" actId="165"/>
          <ac:spMkLst>
            <pc:docMk/>
            <pc:sldMk cId="1673993638" sldId="270"/>
            <ac:spMk id="196" creationId="{5E8E0E77-9CA0-2245-BC2D-3A3C4E9E7B0C}"/>
          </ac:spMkLst>
        </pc:spChg>
        <pc:spChg chg="mod">
          <ac:chgData name="Chen Zhaodong" userId="214136a54c8fdbad" providerId="LiveId" clId="{4A7FFDE5-2A09-1241-A626-C3D712146390}" dt="2021-10-12T16:48:28.991" v="17049" actId="165"/>
          <ac:spMkLst>
            <pc:docMk/>
            <pc:sldMk cId="1673993638" sldId="270"/>
            <ac:spMk id="197" creationId="{36DE57BE-EAD4-A547-B7C1-D7C7F2B2D9A5}"/>
          </ac:spMkLst>
        </pc:spChg>
        <pc:spChg chg="mod">
          <ac:chgData name="Chen Zhaodong" userId="214136a54c8fdbad" providerId="LiveId" clId="{4A7FFDE5-2A09-1241-A626-C3D712146390}" dt="2021-10-12T16:48:28.991" v="17049" actId="165"/>
          <ac:spMkLst>
            <pc:docMk/>
            <pc:sldMk cId="1673993638" sldId="270"/>
            <ac:spMk id="198" creationId="{D4A60A59-39A8-2B4B-B453-90A672189D18}"/>
          </ac:spMkLst>
        </pc:spChg>
        <pc:spChg chg="mod">
          <ac:chgData name="Chen Zhaodong" userId="214136a54c8fdbad" providerId="LiveId" clId="{4A7FFDE5-2A09-1241-A626-C3D712146390}" dt="2021-10-12T16:48:28.991" v="17049" actId="165"/>
          <ac:spMkLst>
            <pc:docMk/>
            <pc:sldMk cId="1673993638" sldId="270"/>
            <ac:spMk id="199" creationId="{0965F355-736E-BE4E-9D54-E6FD26DADBE5}"/>
          </ac:spMkLst>
        </pc:spChg>
        <pc:spChg chg="mod">
          <ac:chgData name="Chen Zhaodong" userId="214136a54c8fdbad" providerId="LiveId" clId="{4A7FFDE5-2A09-1241-A626-C3D712146390}" dt="2021-10-12T16:48:28.991" v="17049" actId="165"/>
          <ac:spMkLst>
            <pc:docMk/>
            <pc:sldMk cId="1673993638" sldId="270"/>
            <ac:spMk id="200" creationId="{718AAE38-22BE-194D-9407-A82813AFF982}"/>
          </ac:spMkLst>
        </pc:spChg>
        <pc:spChg chg="mod">
          <ac:chgData name="Chen Zhaodong" userId="214136a54c8fdbad" providerId="LiveId" clId="{4A7FFDE5-2A09-1241-A626-C3D712146390}" dt="2021-10-12T16:48:28.991" v="17049" actId="165"/>
          <ac:spMkLst>
            <pc:docMk/>
            <pc:sldMk cId="1673993638" sldId="270"/>
            <ac:spMk id="201" creationId="{47B8E587-EF6C-E947-A3EC-A9A98E89D151}"/>
          </ac:spMkLst>
        </pc:spChg>
        <pc:spChg chg="mod">
          <ac:chgData name="Chen Zhaodong" userId="214136a54c8fdbad" providerId="LiveId" clId="{4A7FFDE5-2A09-1241-A626-C3D712146390}" dt="2021-10-12T16:48:28.991" v="17049" actId="165"/>
          <ac:spMkLst>
            <pc:docMk/>
            <pc:sldMk cId="1673993638" sldId="270"/>
            <ac:spMk id="202" creationId="{492B66B4-00E7-8C4F-AE4C-C38E3D2CF64C}"/>
          </ac:spMkLst>
        </pc:spChg>
        <pc:spChg chg="mod">
          <ac:chgData name="Chen Zhaodong" userId="214136a54c8fdbad" providerId="LiveId" clId="{4A7FFDE5-2A09-1241-A626-C3D712146390}" dt="2021-10-12T16:48:28.991" v="17049" actId="165"/>
          <ac:spMkLst>
            <pc:docMk/>
            <pc:sldMk cId="1673993638" sldId="270"/>
            <ac:spMk id="203" creationId="{BF1301A1-F7ED-5941-8EB6-F2A204BECC02}"/>
          </ac:spMkLst>
        </pc:spChg>
        <pc:spChg chg="mod">
          <ac:chgData name="Chen Zhaodong" userId="214136a54c8fdbad" providerId="LiveId" clId="{4A7FFDE5-2A09-1241-A626-C3D712146390}" dt="2021-10-12T16:48:28.991" v="17049" actId="165"/>
          <ac:spMkLst>
            <pc:docMk/>
            <pc:sldMk cId="1673993638" sldId="270"/>
            <ac:spMk id="204" creationId="{B891705B-5682-2D40-BEA2-AA9810CF7676}"/>
          </ac:spMkLst>
        </pc:spChg>
        <pc:spChg chg="mod">
          <ac:chgData name="Chen Zhaodong" userId="214136a54c8fdbad" providerId="LiveId" clId="{4A7FFDE5-2A09-1241-A626-C3D712146390}" dt="2021-10-12T16:48:28.991" v="17049" actId="165"/>
          <ac:spMkLst>
            <pc:docMk/>
            <pc:sldMk cId="1673993638" sldId="270"/>
            <ac:spMk id="205" creationId="{CB8D322A-CE8C-354E-B2E4-50E2ECA2BB0F}"/>
          </ac:spMkLst>
        </pc:spChg>
        <pc:spChg chg="mod">
          <ac:chgData name="Chen Zhaodong" userId="214136a54c8fdbad" providerId="LiveId" clId="{4A7FFDE5-2A09-1241-A626-C3D712146390}" dt="2021-10-12T16:48:28.991" v="17049" actId="165"/>
          <ac:spMkLst>
            <pc:docMk/>
            <pc:sldMk cId="1673993638" sldId="270"/>
            <ac:spMk id="206" creationId="{959B9D1C-8BF3-ED40-97D1-558FC63C4855}"/>
          </ac:spMkLst>
        </pc:spChg>
        <pc:spChg chg="mod">
          <ac:chgData name="Chen Zhaodong" userId="214136a54c8fdbad" providerId="LiveId" clId="{4A7FFDE5-2A09-1241-A626-C3D712146390}" dt="2021-10-12T16:48:28.991" v="17049" actId="165"/>
          <ac:spMkLst>
            <pc:docMk/>
            <pc:sldMk cId="1673993638" sldId="270"/>
            <ac:spMk id="207" creationId="{1769D66E-E2AF-C24F-A6BF-0336446B9E0F}"/>
          </ac:spMkLst>
        </pc:spChg>
        <pc:spChg chg="mod">
          <ac:chgData name="Chen Zhaodong" userId="214136a54c8fdbad" providerId="LiveId" clId="{4A7FFDE5-2A09-1241-A626-C3D712146390}" dt="2021-10-12T16:48:28.991" v="17049" actId="165"/>
          <ac:spMkLst>
            <pc:docMk/>
            <pc:sldMk cId="1673993638" sldId="270"/>
            <ac:spMk id="208" creationId="{15075CC0-430B-0B4B-B145-8F02F2B47486}"/>
          </ac:spMkLst>
        </pc:spChg>
        <pc:spChg chg="mod">
          <ac:chgData name="Chen Zhaodong" userId="214136a54c8fdbad" providerId="LiveId" clId="{4A7FFDE5-2A09-1241-A626-C3D712146390}" dt="2021-10-12T16:48:28.991" v="17049" actId="165"/>
          <ac:spMkLst>
            <pc:docMk/>
            <pc:sldMk cId="1673993638" sldId="270"/>
            <ac:spMk id="209" creationId="{898AAC0D-09F3-8B4E-8270-77BE2A39F01E}"/>
          </ac:spMkLst>
        </pc:spChg>
        <pc:spChg chg="mod">
          <ac:chgData name="Chen Zhaodong" userId="214136a54c8fdbad" providerId="LiveId" clId="{4A7FFDE5-2A09-1241-A626-C3D712146390}" dt="2021-10-12T16:48:28.991" v="17049" actId="165"/>
          <ac:spMkLst>
            <pc:docMk/>
            <pc:sldMk cId="1673993638" sldId="270"/>
            <ac:spMk id="210" creationId="{6F79417E-9910-594A-86C2-3E97C06F5211}"/>
          </ac:spMkLst>
        </pc:spChg>
        <pc:spChg chg="mod">
          <ac:chgData name="Chen Zhaodong" userId="214136a54c8fdbad" providerId="LiveId" clId="{4A7FFDE5-2A09-1241-A626-C3D712146390}" dt="2021-10-12T16:48:28.991" v="17049" actId="165"/>
          <ac:spMkLst>
            <pc:docMk/>
            <pc:sldMk cId="1673993638" sldId="270"/>
            <ac:spMk id="211" creationId="{D6DE4D44-3AF1-5947-8ADB-E6661D9B5E68}"/>
          </ac:spMkLst>
        </pc:spChg>
        <pc:spChg chg="mod">
          <ac:chgData name="Chen Zhaodong" userId="214136a54c8fdbad" providerId="LiveId" clId="{4A7FFDE5-2A09-1241-A626-C3D712146390}" dt="2021-10-12T16:48:28.991" v="17049" actId="165"/>
          <ac:spMkLst>
            <pc:docMk/>
            <pc:sldMk cId="1673993638" sldId="270"/>
            <ac:spMk id="212" creationId="{27AEB37F-70D8-204E-90EA-7CCD10689984}"/>
          </ac:spMkLst>
        </pc:spChg>
        <pc:spChg chg="mod">
          <ac:chgData name="Chen Zhaodong" userId="214136a54c8fdbad" providerId="LiveId" clId="{4A7FFDE5-2A09-1241-A626-C3D712146390}" dt="2021-10-12T16:48:28.991" v="17049" actId="165"/>
          <ac:spMkLst>
            <pc:docMk/>
            <pc:sldMk cId="1673993638" sldId="270"/>
            <ac:spMk id="213" creationId="{3868C2A8-D2E7-A943-A6AD-53B3186425A0}"/>
          </ac:spMkLst>
        </pc:spChg>
        <pc:spChg chg="mod">
          <ac:chgData name="Chen Zhaodong" userId="214136a54c8fdbad" providerId="LiveId" clId="{4A7FFDE5-2A09-1241-A626-C3D712146390}" dt="2021-10-12T16:48:28.991" v="17049" actId="165"/>
          <ac:spMkLst>
            <pc:docMk/>
            <pc:sldMk cId="1673993638" sldId="270"/>
            <ac:spMk id="214" creationId="{A7622673-AAE8-3647-B3D0-88E2A8897954}"/>
          </ac:spMkLst>
        </pc:spChg>
        <pc:spChg chg="mod">
          <ac:chgData name="Chen Zhaodong" userId="214136a54c8fdbad" providerId="LiveId" clId="{4A7FFDE5-2A09-1241-A626-C3D712146390}" dt="2021-10-12T16:48:28.991" v="17049" actId="165"/>
          <ac:spMkLst>
            <pc:docMk/>
            <pc:sldMk cId="1673993638" sldId="270"/>
            <ac:spMk id="215" creationId="{6B9E54FB-67DD-7B4C-87E3-23F947B990CD}"/>
          </ac:spMkLst>
        </pc:spChg>
        <pc:spChg chg="mod">
          <ac:chgData name="Chen Zhaodong" userId="214136a54c8fdbad" providerId="LiveId" clId="{4A7FFDE5-2A09-1241-A626-C3D712146390}" dt="2021-10-12T16:48:28.991" v="17049" actId="165"/>
          <ac:spMkLst>
            <pc:docMk/>
            <pc:sldMk cId="1673993638" sldId="270"/>
            <ac:spMk id="216" creationId="{104CAF87-3C6F-5E4D-9412-6A8998A2EBEC}"/>
          </ac:spMkLst>
        </pc:spChg>
        <pc:spChg chg="mod">
          <ac:chgData name="Chen Zhaodong" userId="214136a54c8fdbad" providerId="LiveId" clId="{4A7FFDE5-2A09-1241-A626-C3D712146390}" dt="2021-10-12T16:48:28.991" v="17049" actId="165"/>
          <ac:spMkLst>
            <pc:docMk/>
            <pc:sldMk cId="1673993638" sldId="270"/>
            <ac:spMk id="217" creationId="{B3083C5D-DB6D-5546-8003-EF96F1CDFE8E}"/>
          </ac:spMkLst>
        </pc:spChg>
        <pc:spChg chg="mod">
          <ac:chgData name="Chen Zhaodong" userId="214136a54c8fdbad" providerId="LiveId" clId="{4A7FFDE5-2A09-1241-A626-C3D712146390}" dt="2021-10-12T16:48:28.991" v="17049" actId="165"/>
          <ac:spMkLst>
            <pc:docMk/>
            <pc:sldMk cId="1673993638" sldId="270"/>
            <ac:spMk id="218" creationId="{F40934C8-FB44-A144-BDBC-CDB5DD62C01F}"/>
          </ac:spMkLst>
        </pc:spChg>
        <pc:spChg chg="mod">
          <ac:chgData name="Chen Zhaodong" userId="214136a54c8fdbad" providerId="LiveId" clId="{4A7FFDE5-2A09-1241-A626-C3D712146390}" dt="2021-10-12T16:48:28.991" v="17049" actId="165"/>
          <ac:spMkLst>
            <pc:docMk/>
            <pc:sldMk cId="1673993638" sldId="270"/>
            <ac:spMk id="219" creationId="{8C221BEA-019B-EB4A-AE68-644EA138AB1E}"/>
          </ac:spMkLst>
        </pc:spChg>
        <pc:spChg chg="mod">
          <ac:chgData name="Chen Zhaodong" userId="214136a54c8fdbad" providerId="LiveId" clId="{4A7FFDE5-2A09-1241-A626-C3D712146390}" dt="2021-10-12T16:48:28.991" v="17049" actId="165"/>
          <ac:spMkLst>
            <pc:docMk/>
            <pc:sldMk cId="1673993638" sldId="270"/>
            <ac:spMk id="220" creationId="{2E1D493B-124A-AA43-93B7-5F410C5D2C26}"/>
          </ac:spMkLst>
        </pc:spChg>
        <pc:spChg chg="mod">
          <ac:chgData name="Chen Zhaodong" userId="214136a54c8fdbad" providerId="LiveId" clId="{4A7FFDE5-2A09-1241-A626-C3D712146390}" dt="2021-10-12T16:48:28.991" v="17049" actId="165"/>
          <ac:spMkLst>
            <pc:docMk/>
            <pc:sldMk cId="1673993638" sldId="270"/>
            <ac:spMk id="221" creationId="{86C970D1-0DB5-214A-BFC7-1950213E090E}"/>
          </ac:spMkLst>
        </pc:spChg>
        <pc:spChg chg="mod">
          <ac:chgData name="Chen Zhaodong" userId="214136a54c8fdbad" providerId="LiveId" clId="{4A7FFDE5-2A09-1241-A626-C3D712146390}" dt="2021-10-12T16:48:28.991" v="17049" actId="165"/>
          <ac:spMkLst>
            <pc:docMk/>
            <pc:sldMk cId="1673993638" sldId="270"/>
            <ac:spMk id="222" creationId="{D8D34665-5A38-3544-A698-9692CC351987}"/>
          </ac:spMkLst>
        </pc:spChg>
        <pc:spChg chg="mod">
          <ac:chgData name="Chen Zhaodong" userId="214136a54c8fdbad" providerId="LiveId" clId="{4A7FFDE5-2A09-1241-A626-C3D712146390}" dt="2021-10-12T16:48:28.991" v="17049" actId="165"/>
          <ac:spMkLst>
            <pc:docMk/>
            <pc:sldMk cId="1673993638" sldId="270"/>
            <ac:spMk id="223" creationId="{60C74D04-597E-0749-B7A8-3C5507214A8C}"/>
          </ac:spMkLst>
        </pc:spChg>
        <pc:spChg chg="mod">
          <ac:chgData name="Chen Zhaodong" userId="214136a54c8fdbad" providerId="LiveId" clId="{4A7FFDE5-2A09-1241-A626-C3D712146390}" dt="2021-10-12T16:48:28.991" v="17049" actId="165"/>
          <ac:spMkLst>
            <pc:docMk/>
            <pc:sldMk cId="1673993638" sldId="270"/>
            <ac:spMk id="224" creationId="{A503C92C-788B-214B-BC6B-1D34C20768FA}"/>
          </ac:spMkLst>
        </pc:spChg>
        <pc:spChg chg="mod">
          <ac:chgData name="Chen Zhaodong" userId="214136a54c8fdbad" providerId="LiveId" clId="{4A7FFDE5-2A09-1241-A626-C3D712146390}" dt="2021-10-12T16:48:28.991" v="17049" actId="165"/>
          <ac:spMkLst>
            <pc:docMk/>
            <pc:sldMk cId="1673993638" sldId="270"/>
            <ac:spMk id="225" creationId="{7C093F9A-AB38-1444-834C-A73E113D3698}"/>
          </ac:spMkLst>
        </pc:spChg>
        <pc:spChg chg="mod">
          <ac:chgData name="Chen Zhaodong" userId="214136a54c8fdbad" providerId="LiveId" clId="{4A7FFDE5-2A09-1241-A626-C3D712146390}" dt="2021-10-12T16:48:28.991" v="17049" actId="165"/>
          <ac:spMkLst>
            <pc:docMk/>
            <pc:sldMk cId="1673993638" sldId="270"/>
            <ac:spMk id="226" creationId="{4D65C6D2-F41A-0E48-AD8D-45228216AFE8}"/>
          </ac:spMkLst>
        </pc:spChg>
        <pc:spChg chg="mod">
          <ac:chgData name="Chen Zhaodong" userId="214136a54c8fdbad" providerId="LiveId" clId="{4A7FFDE5-2A09-1241-A626-C3D712146390}" dt="2021-10-12T16:48:28.991" v="17049" actId="165"/>
          <ac:spMkLst>
            <pc:docMk/>
            <pc:sldMk cId="1673993638" sldId="270"/>
            <ac:spMk id="227" creationId="{5C7A4BDB-B8FF-7047-A9CC-8AB63C46142D}"/>
          </ac:spMkLst>
        </pc:spChg>
        <pc:spChg chg="mod">
          <ac:chgData name="Chen Zhaodong" userId="214136a54c8fdbad" providerId="LiveId" clId="{4A7FFDE5-2A09-1241-A626-C3D712146390}" dt="2021-10-14T21:50:15.831" v="54048"/>
          <ac:spMkLst>
            <pc:docMk/>
            <pc:sldMk cId="1673993638" sldId="270"/>
            <ac:spMk id="228" creationId="{4B0FFD3F-0506-5E48-BEED-A52D09227E80}"/>
          </ac:spMkLst>
        </pc:spChg>
        <pc:spChg chg="mod">
          <ac:chgData name="Chen Zhaodong" userId="214136a54c8fdbad" providerId="LiveId" clId="{4A7FFDE5-2A09-1241-A626-C3D712146390}" dt="2021-10-14T21:50:15.831" v="54048"/>
          <ac:spMkLst>
            <pc:docMk/>
            <pc:sldMk cId="1673993638" sldId="270"/>
            <ac:spMk id="229" creationId="{191276B7-69F6-3647-B8A5-F1ACDA886BFF}"/>
          </ac:spMkLst>
        </pc:spChg>
        <pc:spChg chg="mod">
          <ac:chgData name="Chen Zhaodong" userId="214136a54c8fdbad" providerId="LiveId" clId="{4A7FFDE5-2A09-1241-A626-C3D712146390}" dt="2021-10-14T21:50:15.831" v="54048"/>
          <ac:spMkLst>
            <pc:docMk/>
            <pc:sldMk cId="1673993638" sldId="270"/>
            <ac:spMk id="230" creationId="{56BAAA6C-0D1B-8A45-9C4D-02F075608546}"/>
          </ac:spMkLst>
        </pc:spChg>
        <pc:spChg chg="mod">
          <ac:chgData name="Chen Zhaodong" userId="214136a54c8fdbad" providerId="LiveId" clId="{4A7FFDE5-2A09-1241-A626-C3D712146390}" dt="2021-10-14T21:50:15.831" v="54048"/>
          <ac:spMkLst>
            <pc:docMk/>
            <pc:sldMk cId="1673993638" sldId="270"/>
            <ac:spMk id="231" creationId="{20FF8014-7A0E-E244-89B0-F9411BAC83EE}"/>
          </ac:spMkLst>
        </pc:spChg>
        <pc:spChg chg="mod">
          <ac:chgData name="Chen Zhaodong" userId="214136a54c8fdbad" providerId="LiveId" clId="{4A7FFDE5-2A09-1241-A626-C3D712146390}" dt="2021-10-14T21:50:15.831" v="54048"/>
          <ac:spMkLst>
            <pc:docMk/>
            <pc:sldMk cId="1673993638" sldId="270"/>
            <ac:spMk id="232" creationId="{75976431-CA93-8648-B2DD-E306C51D2098}"/>
          </ac:spMkLst>
        </pc:spChg>
        <pc:spChg chg="mod">
          <ac:chgData name="Chen Zhaodong" userId="214136a54c8fdbad" providerId="LiveId" clId="{4A7FFDE5-2A09-1241-A626-C3D712146390}" dt="2021-10-14T21:50:15.831" v="54048"/>
          <ac:spMkLst>
            <pc:docMk/>
            <pc:sldMk cId="1673993638" sldId="270"/>
            <ac:spMk id="233" creationId="{F639897F-BD0C-994D-9C33-27A64F9C2C6A}"/>
          </ac:spMkLst>
        </pc:spChg>
        <pc:spChg chg="mod">
          <ac:chgData name="Chen Zhaodong" userId="214136a54c8fdbad" providerId="LiveId" clId="{4A7FFDE5-2A09-1241-A626-C3D712146390}" dt="2021-10-14T21:50:15.831" v="54048"/>
          <ac:spMkLst>
            <pc:docMk/>
            <pc:sldMk cId="1673993638" sldId="270"/>
            <ac:spMk id="234" creationId="{7D9E02A9-4054-4144-917F-03549F7F3217}"/>
          </ac:spMkLst>
        </pc:spChg>
        <pc:spChg chg="mod">
          <ac:chgData name="Chen Zhaodong" userId="214136a54c8fdbad" providerId="LiveId" clId="{4A7FFDE5-2A09-1241-A626-C3D712146390}" dt="2021-10-14T21:50:15.831" v="54048"/>
          <ac:spMkLst>
            <pc:docMk/>
            <pc:sldMk cId="1673993638" sldId="270"/>
            <ac:spMk id="235" creationId="{FFB85C45-DE1D-2346-BE7A-32389B1B031C}"/>
          </ac:spMkLst>
        </pc:spChg>
        <pc:spChg chg="mod">
          <ac:chgData name="Chen Zhaodong" userId="214136a54c8fdbad" providerId="LiveId" clId="{4A7FFDE5-2A09-1241-A626-C3D712146390}" dt="2021-10-14T21:50:15.831" v="54048"/>
          <ac:spMkLst>
            <pc:docMk/>
            <pc:sldMk cId="1673993638" sldId="270"/>
            <ac:spMk id="236" creationId="{473F84A1-C842-CA40-B970-F193500DDF95}"/>
          </ac:spMkLst>
        </pc:spChg>
        <pc:spChg chg="mod">
          <ac:chgData name="Chen Zhaodong" userId="214136a54c8fdbad" providerId="LiveId" clId="{4A7FFDE5-2A09-1241-A626-C3D712146390}" dt="2021-10-14T21:50:15.831" v="54048"/>
          <ac:spMkLst>
            <pc:docMk/>
            <pc:sldMk cId="1673993638" sldId="270"/>
            <ac:spMk id="237" creationId="{8FA75036-4E33-D447-8947-A57E11630FFD}"/>
          </ac:spMkLst>
        </pc:spChg>
        <pc:spChg chg="mod">
          <ac:chgData name="Chen Zhaodong" userId="214136a54c8fdbad" providerId="LiveId" clId="{4A7FFDE5-2A09-1241-A626-C3D712146390}" dt="2021-10-14T21:50:15.831" v="54048"/>
          <ac:spMkLst>
            <pc:docMk/>
            <pc:sldMk cId="1673993638" sldId="270"/>
            <ac:spMk id="238" creationId="{F98B4CE7-20D7-8446-A168-33F70969FAD2}"/>
          </ac:spMkLst>
        </pc:spChg>
        <pc:spChg chg="mod">
          <ac:chgData name="Chen Zhaodong" userId="214136a54c8fdbad" providerId="LiveId" clId="{4A7FFDE5-2A09-1241-A626-C3D712146390}" dt="2021-10-14T21:50:15.831" v="54048"/>
          <ac:spMkLst>
            <pc:docMk/>
            <pc:sldMk cId="1673993638" sldId="270"/>
            <ac:spMk id="239" creationId="{5BFFE8E5-546C-3840-9055-F874A7CB99CA}"/>
          </ac:spMkLst>
        </pc:spChg>
        <pc:spChg chg="mod">
          <ac:chgData name="Chen Zhaodong" userId="214136a54c8fdbad" providerId="LiveId" clId="{4A7FFDE5-2A09-1241-A626-C3D712146390}" dt="2021-10-14T21:50:15.831" v="54048"/>
          <ac:spMkLst>
            <pc:docMk/>
            <pc:sldMk cId="1673993638" sldId="270"/>
            <ac:spMk id="240" creationId="{FB1AE744-16FD-1A4E-84B5-3B429CC9E3BB}"/>
          </ac:spMkLst>
        </pc:spChg>
        <pc:spChg chg="mod">
          <ac:chgData name="Chen Zhaodong" userId="214136a54c8fdbad" providerId="LiveId" clId="{4A7FFDE5-2A09-1241-A626-C3D712146390}" dt="2021-10-14T21:50:15.831" v="54048"/>
          <ac:spMkLst>
            <pc:docMk/>
            <pc:sldMk cId="1673993638" sldId="270"/>
            <ac:spMk id="241" creationId="{FA17612F-0E59-5D41-B97B-D51C30CBFC2E}"/>
          </ac:spMkLst>
        </pc:spChg>
        <pc:spChg chg="mod">
          <ac:chgData name="Chen Zhaodong" userId="214136a54c8fdbad" providerId="LiveId" clId="{4A7FFDE5-2A09-1241-A626-C3D712146390}" dt="2021-10-14T21:50:15.831" v="54048"/>
          <ac:spMkLst>
            <pc:docMk/>
            <pc:sldMk cId="1673993638" sldId="270"/>
            <ac:spMk id="242" creationId="{85A4B417-B447-7B49-BA18-5754892FF93A}"/>
          </ac:spMkLst>
        </pc:spChg>
        <pc:spChg chg="mod">
          <ac:chgData name="Chen Zhaodong" userId="214136a54c8fdbad" providerId="LiveId" clId="{4A7FFDE5-2A09-1241-A626-C3D712146390}" dt="2021-10-14T21:50:15.831" v="54048"/>
          <ac:spMkLst>
            <pc:docMk/>
            <pc:sldMk cId="1673993638" sldId="270"/>
            <ac:spMk id="243" creationId="{153F1ED4-10AE-0C4C-9672-7F8A36A1AC3E}"/>
          </ac:spMkLst>
        </pc:spChg>
        <pc:spChg chg="mod">
          <ac:chgData name="Chen Zhaodong" userId="214136a54c8fdbad" providerId="LiveId" clId="{4A7FFDE5-2A09-1241-A626-C3D712146390}" dt="2021-10-14T21:50:15.831" v="54048"/>
          <ac:spMkLst>
            <pc:docMk/>
            <pc:sldMk cId="1673993638" sldId="270"/>
            <ac:spMk id="244" creationId="{4983100E-4165-9E47-8A63-BAB762E4BE44}"/>
          </ac:spMkLst>
        </pc:spChg>
        <pc:spChg chg="mod">
          <ac:chgData name="Chen Zhaodong" userId="214136a54c8fdbad" providerId="LiveId" clId="{4A7FFDE5-2A09-1241-A626-C3D712146390}" dt="2021-10-14T21:50:15.831" v="54048"/>
          <ac:spMkLst>
            <pc:docMk/>
            <pc:sldMk cId="1673993638" sldId="270"/>
            <ac:spMk id="245" creationId="{205E963B-6797-DE44-B8B7-350E072B23DB}"/>
          </ac:spMkLst>
        </pc:spChg>
        <pc:spChg chg="mod">
          <ac:chgData name="Chen Zhaodong" userId="214136a54c8fdbad" providerId="LiveId" clId="{4A7FFDE5-2A09-1241-A626-C3D712146390}" dt="2021-10-14T21:50:15.831" v="54048"/>
          <ac:spMkLst>
            <pc:docMk/>
            <pc:sldMk cId="1673993638" sldId="270"/>
            <ac:spMk id="246" creationId="{D29B4B54-1FE3-6D40-BFB1-87233E52C38B}"/>
          </ac:spMkLst>
        </pc:spChg>
        <pc:spChg chg="mod">
          <ac:chgData name="Chen Zhaodong" userId="214136a54c8fdbad" providerId="LiveId" clId="{4A7FFDE5-2A09-1241-A626-C3D712146390}" dt="2021-10-14T21:50:15.831" v="54048"/>
          <ac:spMkLst>
            <pc:docMk/>
            <pc:sldMk cId="1673993638" sldId="270"/>
            <ac:spMk id="247" creationId="{5D886F0D-13F3-2B4F-A75B-547CD981EC98}"/>
          </ac:spMkLst>
        </pc:spChg>
        <pc:spChg chg="mod">
          <ac:chgData name="Chen Zhaodong" userId="214136a54c8fdbad" providerId="LiveId" clId="{4A7FFDE5-2A09-1241-A626-C3D712146390}" dt="2021-10-14T21:50:15.831" v="54048"/>
          <ac:spMkLst>
            <pc:docMk/>
            <pc:sldMk cId="1673993638" sldId="270"/>
            <ac:spMk id="248" creationId="{6D49C82D-E2E1-DA44-B7B6-725142E78DF7}"/>
          </ac:spMkLst>
        </pc:spChg>
        <pc:spChg chg="mod">
          <ac:chgData name="Chen Zhaodong" userId="214136a54c8fdbad" providerId="LiveId" clId="{4A7FFDE5-2A09-1241-A626-C3D712146390}" dt="2021-10-14T21:50:15.831" v="54048"/>
          <ac:spMkLst>
            <pc:docMk/>
            <pc:sldMk cId="1673993638" sldId="270"/>
            <ac:spMk id="249" creationId="{067B36A5-12BE-884F-B4C9-0E91B726E67D}"/>
          </ac:spMkLst>
        </pc:spChg>
        <pc:spChg chg="mod">
          <ac:chgData name="Chen Zhaodong" userId="214136a54c8fdbad" providerId="LiveId" clId="{4A7FFDE5-2A09-1241-A626-C3D712146390}" dt="2021-10-14T21:50:15.831" v="54048"/>
          <ac:spMkLst>
            <pc:docMk/>
            <pc:sldMk cId="1673993638" sldId="270"/>
            <ac:spMk id="250" creationId="{AB272836-2E79-1444-AC5A-C0FA93BD8168}"/>
          </ac:spMkLst>
        </pc:spChg>
        <pc:spChg chg="mod">
          <ac:chgData name="Chen Zhaodong" userId="214136a54c8fdbad" providerId="LiveId" clId="{4A7FFDE5-2A09-1241-A626-C3D712146390}" dt="2021-10-14T21:50:15.831" v="54048"/>
          <ac:spMkLst>
            <pc:docMk/>
            <pc:sldMk cId="1673993638" sldId="270"/>
            <ac:spMk id="251" creationId="{5CD2E29C-38D1-AC4D-9FEC-9D4F42C6C2CD}"/>
          </ac:spMkLst>
        </pc:spChg>
        <pc:spChg chg="mod">
          <ac:chgData name="Chen Zhaodong" userId="214136a54c8fdbad" providerId="LiveId" clId="{4A7FFDE5-2A09-1241-A626-C3D712146390}" dt="2021-10-14T21:50:15.831" v="54048"/>
          <ac:spMkLst>
            <pc:docMk/>
            <pc:sldMk cId="1673993638" sldId="270"/>
            <ac:spMk id="252" creationId="{DB9C4419-70EF-8C4B-B01D-7A5F1EC653B7}"/>
          </ac:spMkLst>
        </pc:spChg>
        <pc:spChg chg="mod">
          <ac:chgData name="Chen Zhaodong" userId="214136a54c8fdbad" providerId="LiveId" clId="{4A7FFDE5-2A09-1241-A626-C3D712146390}" dt="2021-10-14T21:50:15.831" v="54048"/>
          <ac:spMkLst>
            <pc:docMk/>
            <pc:sldMk cId="1673993638" sldId="270"/>
            <ac:spMk id="253" creationId="{381EB3EE-0FD0-E448-BC51-2C7241D8D064}"/>
          </ac:spMkLst>
        </pc:spChg>
        <pc:spChg chg="mod">
          <ac:chgData name="Chen Zhaodong" userId="214136a54c8fdbad" providerId="LiveId" clId="{4A7FFDE5-2A09-1241-A626-C3D712146390}" dt="2021-10-14T21:50:15.831" v="54048"/>
          <ac:spMkLst>
            <pc:docMk/>
            <pc:sldMk cId="1673993638" sldId="270"/>
            <ac:spMk id="254" creationId="{79C9193F-A369-9040-890A-A96BD273E0A3}"/>
          </ac:spMkLst>
        </pc:spChg>
        <pc:spChg chg="mod">
          <ac:chgData name="Chen Zhaodong" userId="214136a54c8fdbad" providerId="LiveId" clId="{4A7FFDE5-2A09-1241-A626-C3D712146390}" dt="2021-10-14T21:50:15.831" v="54048"/>
          <ac:spMkLst>
            <pc:docMk/>
            <pc:sldMk cId="1673993638" sldId="270"/>
            <ac:spMk id="255" creationId="{8E8A4A41-9970-D941-BD2C-834D232DB490}"/>
          </ac:spMkLst>
        </pc:spChg>
        <pc:spChg chg="mod">
          <ac:chgData name="Chen Zhaodong" userId="214136a54c8fdbad" providerId="LiveId" clId="{4A7FFDE5-2A09-1241-A626-C3D712146390}" dt="2021-10-14T21:50:15.831" v="54048"/>
          <ac:spMkLst>
            <pc:docMk/>
            <pc:sldMk cId="1673993638" sldId="270"/>
            <ac:spMk id="256" creationId="{43AF6BD1-2CA9-3540-A53D-8A35E7420E2B}"/>
          </ac:spMkLst>
        </pc:spChg>
        <pc:spChg chg="mod">
          <ac:chgData name="Chen Zhaodong" userId="214136a54c8fdbad" providerId="LiveId" clId="{4A7FFDE5-2A09-1241-A626-C3D712146390}" dt="2021-10-14T21:50:15.831" v="54048"/>
          <ac:spMkLst>
            <pc:docMk/>
            <pc:sldMk cId="1673993638" sldId="270"/>
            <ac:spMk id="257" creationId="{F472F80C-4F4C-FC44-8C3F-82C611311305}"/>
          </ac:spMkLst>
        </pc:spChg>
        <pc:spChg chg="mod">
          <ac:chgData name="Chen Zhaodong" userId="214136a54c8fdbad" providerId="LiveId" clId="{4A7FFDE5-2A09-1241-A626-C3D712146390}" dt="2021-10-14T21:50:15.831" v="54048"/>
          <ac:spMkLst>
            <pc:docMk/>
            <pc:sldMk cId="1673993638" sldId="270"/>
            <ac:spMk id="258" creationId="{C405EFEB-138A-104C-8C42-75E12A0D7D65}"/>
          </ac:spMkLst>
        </pc:spChg>
        <pc:spChg chg="mod">
          <ac:chgData name="Chen Zhaodong" userId="214136a54c8fdbad" providerId="LiveId" clId="{4A7FFDE5-2A09-1241-A626-C3D712146390}" dt="2021-10-14T21:50:15.831" v="54048"/>
          <ac:spMkLst>
            <pc:docMk/>
            <pc:sldMk cId="1673993638" sldId="270"/>
            <ac:spMk id="259" creationId="{BAA7A42B-0A37-F148-9A74-C464B1A119F3}"/>
          </ac:spMkLst>
        </pc:spChg>
        <pc:spChg chg="mod">
          <ac:chgData name="Chen Zhaodong" userId="214136a54c8fdbad" providerId="LiveId" clId="{4A7FFDE5-2A09-1241-A626-C3D712146390}" dt="2021-10-14T21:50:15.831" v="54048"/>
          <ac:spMkLst>
            <pc:docMk/>
            <pc:sldMk cId="1673993638" sldId="270"/>
            <ac:spMk id="260" creationId="{CD74166A-1B2F-EE4D-9786-B1D60978179D}"/>
          </ac:spMkLst>
        </pc:spChg>
        <pc:spChg chg="mod">
          <ac:chgData name="Chen Zhaodong" userId="214136a54c8fdbad" providerId="LiveId" clId="{4A7FFDE5-2A09-1241-A626-C3D712146390}" dt="2021-10-14T21:50:15.831" v="54048"/>
          <ac:spMkLst>
            <pc:docMk/>
            <pc:sldMk cId="1673993638" sldId="270"/>
            <ac:spMk id="261" creationId="{A83E5268-841E-2447-B2A4-73B794D040A2}"/>
          </ac:spMkLst>
        </pc:spChg>
        <pc:spChg chg="mod">
          <ac:chgData name="Chen Zhaodong" userId="214136a54c8fdbad" providerId="LiveId" clId="{4A7FFDE5-2A09-1241-A626-C3D712146390}" dt="2021-10-14T21:50:15.831" v="54048"/>
          <ac:spMkLst>
            <pc:docMk/>
            <pc:sldMk cId="1673993638" sldId="270"/>
            <ac:spMk id="262" creationId="{8213F51E-F84F-4447-868C-3F8941E4EF52}"/>
          </ac:spMkLst>
        </pc:spChg>
        <pc:spChg chg="mod">
          <ac:chgData name="Chen Zhaodong" userId="214136a54c8fdbad" providerId="LiveId" clId="{4A7FFDE5-2A09-1241-A626-C3D712146390}" dt="2021-10-14T21:50:15.831" v="54048"/>
          <ac:spMkLst>
            <pc:docMk/>
            <pc:sldMk cId="1673993638" sldId="270"/>
            <ac:spMk id="263" creationId="{E02725D6-476E-2042-BBAC-EE351359012D}"/>
          </ac:spMkLst>
        </pc:spChg>
        <pc:spChg chg="add del mod">
          <ac:chgData name="Chen Zhaodong" userId="214136a54c8fdbad" providerId="LiveId" clId="{4A7FFDE5-2A09-1241-A626-C3D712146390}" dt="2021-10-12T17:59:07.799" v="18822" actId="478"/>
          <ac:spMkLst>
            <pc:docMk/>
            <pc:sldMk cId="1673993638" sldId="270"/>
            <ac:spMk id="267" creationId="{BD31BE1A-38B9-784F-B55C-C0779E8C5C0A}"/>
          </ac:spMkLst>
        </pc:spChg>
        <pc:spChg chg="add mod">
          <ac:chgData name="Chen Zhaodong" userId="214136a54c8fdbad" providerId="LiveId" clId="{4A7FFDE5-2A09-1241-A626-C3D712146390}" dt="2021-10-14T21:56:45.209" v="54138" actId="1076"/>
          <ac:spMkLst>
            <pc:docMk/>
            <pc:sldMk cId="1673993638" sldId="270"/>
            <ac:spMk id="268" creationId="{BFB0FDA5-1BD1-9C4C-8DD9-002A0FDA77F3}"/>
          </ac:spMkLst>
        </pc:spChg>
        <pc:spChg chg="add mod">
          <ac:chgData name="Chen Zhaodong" userId="214136a54c8fdbad" providerId="LiveId" clId="{4A7FFDE5-2A09-1241-A626-C3D712146390}" dt="2021-10-14T21:50:15.831" v="54048"/>
          <ac:spMkLst>
            <pc:docMk/>
            <pc:sldMk cId="1673993638" sldId="270"/>
            <ac:spMk id="269" creationId="{497BA5A5-E846-E94C-A1C5-D65C96DDAA00}"/>
          </ac:spMkLst>
        </pc:spChg>
        <pc:spChg chg="add mod">
          <ac:chgData name="Chen Zhaodong" userId="214136a54c8fdbad" providerId="LiveId" clId="{4A7FFDE5-2A09-1241-A626-C3D712146390}" dt="2021-10-14T21:57:29.823" v="54147" actId="14100"/>
          <ac:spMkLst>
            <pc:docMk/>
            <pc:sldMk cId="1673993638" sldId="270"/>
            <ac:spMk id="270" creationId="{CB0222A1-D023-E743-AA20-76BBD3318C4B}"/>
          </ac:spMkLst>
        </pc:spChg>
        <pc:spChg chg="add mod">
          <ac:chgData name="Chen Zhaodong" userId="214136a54c8fdbad" providerId="LiveId" clId="{4A7FFDE5-2A09-1241-A626-C3D712146390}" dt="2021-10-14T21:50:15.831" v="54048"/>
          <ac:spMkLst>
            <pc:docMk/>
            <pc:sldMk cId="1673993638" sldId="270"/>
            <ac:spMk id="271" creationId="{C72F29D9-81A7-7C48-83F3-EB5A1B1DB98C}"/>
          </ac:spMkLst>
        </pc:spChg>
        <pc:spChg chg="add mod">
          <ac:chgData name="Chen Zhaodong" userId="214136a54c8fdbad" providerId="LiveId" clId="{4A7FFDE5-2A09-1241-A626-C3D712146390}" dt="2021-10-14T21:57:33.695" v="54148" actId="14100"/>
          <ac:spMkLst>
            <pc:docMk/>
            <pc:sldMk cId="1673993638" sldId="270"/>
            <ac:spMk id="272" creationId="{6462D030-D4EF-1F4E-B778-060708173B58}"/>
          </ac:spMkLst>
        </pc:spChg>
        <pc:spChg chg="add mod">
          <ac:chgData name="Chen Zhaodong" userId="214136a54c8fdbad" providerId="LiveId" clId="{4A7FFDE5-2A09-1241-A626-C3D712146390}" dt="2021-10-14T21:50:15.831" v="54048"/>
          <ac:spMkLst>
            <pc:docMk/>
            <pc:sldMk cId="1673993638" sldId="270"/>
            <ac:spMk id="273" creationId="{DE937E4F-81D9-FE46-AC5D-1F78D761D61D}"/>
          </ac:spMkLst>
        </pc:spChg>
        <pc:spChg chg="add mod">
          <ac:chgData name="Chen Zhaodong" userId="214136a54c8fdbad" providerId="LiveId" clId="{4A7FFDE5-2A09-1241-A626-C3D712146390}" dt="2021-10-14T21:57:37.607" v="54149" actId="14100"/>
          <ac:spMkLst>
            <pc:docMk/>
            <pc:sldMk cId="1673993638" sldId="270"/>
            <ac:spMk id="274" creationId="{87D1A7C2-6581-D042-8FE0-1590A525BD06}"/>
          </ac:spMkLst>
        </pc:spChg>
        <pc:grpChg chg="add mod">
          <ac:chgData name="Chen Zhaodong" userId="214136a54c8fdbad" providerId="LiveId" clId="{4A7FFDE5-2A09-1241-A626-C3D712146390}" dt="2021-10-14T21:50:15.831" v="54048"/>
          <ac:grpSpMkLst>
            <pc:docMk/>
            <pc:sldMk cId="1673993638" sldId="270"/>
            <ac:grpSpMk id="7" creationId="{F9220558-7FA4-094B-BD45-2EB9AB361D30}"/>
          </ac:grpSpMkLst>
        </pc:grpChg>
        <pc:grpChg chg="add del mod">
          <ac:chgData name="Chen Zhaodong" userId="214136a54c8fdbad" providerId="LiveId" clId="{4A7FFDE5-2A09-1241-A626-C3D712146390}" dt="2021-10-12T16:47:57.154" v="17044"/>
          <ac:grpSpMkLst>
            <pc:docMk/>
            <pc:sldMk cId="1673993638" sldId="270"/>
            <ac:grpSpMk id="8" creationId="{BCC7DB7C-496C-9A48-83D8-1CE35F6CDE0F}"/>
          </ac:grpSpMkLst>
        </pc:grpChg>
        <pc:grpChg chg="mod">
          <ac:chgData name="Chen Zhaodong" userId="214136a54c8fdbad" providerId="LiveId" clId="{4A7FFDE5-2A09-1241-A626-C3D712146390}" dt="2021-10-12T16:47:54.722" v="17043"/>
          <ac:grpSpMkLst>
            <pc:docMk/>
            <pc:sldMk cId="1673993638" sldId="270"/>
            <ac:grpSpMk id="9" creationId="{735CCF36-FFFA-7A42-ABB9-A1F4BE1FE9A4}"/>
          </ac:grpSpMkLst>
        </pc:grpChg>
        <pc:grpChg chg="mod">
          <ac:chgData name="Chen Zhaodong" userId="214136a54c8fdbad" providerId="LiveId" clId="{4A7FFDE5-2A09-1241-A626-C3D712146390}" dt="2021-10-12T16:47:54.722" v="17043"/>
          <ac:grpSpMkLst>
            <pc:docMk/>
            <pc:sldMk cId="1673993638" sldId="270"/>
            <ac:grpSpMk id="10" creationId="{DA619147-7C09-EC4E-AB38-233448B6A5D9}"/>
          </ac:grpSpMkLst>
        </pc:grpChg>
        <pc:grpChg chg="mod">
          <ac:chgData name="Chen Zhaodong" userId="214136a54c8fdbad" providerId="LiveId" clId="{4A7FFDE5-2A09-1241-A626-C3D712146390}" dt="2021-10-12T16:47:54.722" v="17043"/>
          <ac:grpSpMkLst>
            <pc:docMk/>
            <pc:sldMk cId="1673993638" sldId="270"/>
            <ac:grpSpMk id="11" creationId="{5FB92C64-6056-0946-B4B4-06E99E3403F3}"/>
          </ac:grpSpMkLst>
        </pc:grpChg>
        <pc:grpChg chg="add del mod">
          <ac:chgData name="Chen Zhaodong" userId="214136a54c8fdbad" providerId="LiveId" clId="{4A7FFDE5-2A09-1241-A626-C3D712146390}" dt="2021-10-12T16:48:28.991" v="17049" actId="165"/>
          <ac:grpSpMkLst>
            <pc:docMk/>
            <pc:sldMk cId="1673993638" sldId="270"/>
            <ac:grpSpMk id="136" creationId="{E8709F08-FCE8-3047-AABA-D173F74E8FE3}"/>
          </ac:grpSpMkLst>
        </pc:grpChg>
        <pc:grpChg chg="mod topLvl">
          <ac:chgData name="Chen Zhaodong" userId="214136a54c8fdbad" providerId="LiveId" clId="{4A7FFDE5-2A09-1241-A626-C3D712146390}" dt="2021-10-14T21:50:15.831" v="54048"/>
          <ac:grpSpMkLst>
            <pc:docMk/>
            <pc:sldMk cId="1673993638" sldId="270"/>
            <ac:grpSpMk id="137" creationId="{03A5F308-2C61-6543-A487-65E173A7935E}"/>
          </ac:grpSpMkLst>
        </pc:grpChg>
        <pc:grpChg chg="del mod topLvl">
          <ac:chgData name="Chen Zhaodong" userId="214136a54c8fdbad" providerId="LiveId" clId="{4A7FFDE5-2A09-1241-A626-C3D712146390}" dt="2021-10-12T16:48:33.843" v="17052" actId="478"/>
          <ac:grpSpMkLst>
            <pc:docMk/>
            <pc:sldMk cId="1673993638" sldId="270"/>
            <ac:grpSpMk id="138" creationId="{755CD078-8373-EB49-B0A3-EC6E9FEB7F8A}"/>
          </ac:grpSpMkLst>
        </pc:grpChg>
        <pc:grpChg chg="mod topLvl">
          <ac:chgData name="Chen Zhaodong" userId="214136a54c8fdbad" providerId="LiveId" clId="{4A7FFDE5-2A09-1241-A626-C3D712146390}" dt="2021-10-14T21:50:15.831" v="54048"/>
          <ac:grpSpMkLst>
            <pc:docMk/>
            <pc:sldMk cId="1673993638" sldId="270"/>
            <ac:grpSpMk id="139" creationId="{B812C05F-E275-0A49-AA2F-73BA2FF1500F}"/>
          </ac:grpSpMkLst>
        </pc:grpChg>
        <pc:grpChg chg="add mod">
          <ac:chgData name="Chen Zhaodong" userId="214136a54c8fdbad" providerId="LiveId" clId="{4A7FFDE5-2A09-1241-A626-C3D712146390}" dt="2021-10-14T21:50:15.831" v="54048"/>
          <ac:grpSpMkLst>
            <pc:docMk/>
            <pc:sldMk cId="1673993638" sldId="270"/>
            <ac:grpSpMk id="264" creationId="{0886161A-8E26-874D-8DE1-86CFF02926C2}"/>
          </ac:grpSpMkLst>
        </pc:grpChg>
        <pc:grpChg chg="add mod">
          <ac:chgData name="Chen Zhaodong" userId="214136a54c8fdbad" providerId="LiveId" clId="{4A7FFDE5-2A09-1241-A626-C3D712146390}" dt="2021-10-14T21:50:15.831" v="54048"/>
          <ac:grpSpMkLst>
            <pc:docMk/>
            <pc:sldMk cId="1673993638" sldId="270"/>
            <ac:grpSpMk id="265" creationId="{C0E33C1A-46EF-5548-92D3-6AEAE1292A80}"/>
          </ac:grpSpMkLst>
        </pc:grpChg>
        <pc:grpChg chg="add mod">
          <ac:chgData name="Chen Zhaodong" userId="214136a54c8fdbad" providerId="LiveId" clId="{4A7FFDE5-2A09-1241-A626-C3D712146390}" dt="2021-10-14T21:50:15.831" v="54048"/>
          <ac:grpSpMkLst>
            <pc:docMk/>
            <pc:sldMk cId="1673993638" sldId="270"/>
            <ac:grpSpMk id="266" creationId="{9565A120-0A26-C143-BBF0-DE761A94F7DD}"/>
          </ac:grpSpMkLst>
        </pc:grpChg>
        <pc:grpChg chg="add mod">
          <ac:chgData name="Chen Zhaodong" userId="214136a54c8fdbad" providerId="LiveId" clId="{4A7FFDE5-2A09-1241-A626-C3D712146390}" dt="2021-10-14T21:57:16.471" v="54144" actId="14100"/>
          <ac:grpSpMkLst>
            <pc:docMk/>
            <pc:sldMk cId="1673993638" sldId="270"/>
            <ac:grpSpMk id="275" creationId="{1CC91062-F555-6846-A390-9E07FD1F7D6C}"/>
          </ac:grpSpMkLst>
        </pc:grpChg>
        <pc:grpChg chg="add mod">
          <ac:chgData name="Chen Zhaodong" userId="214136a54c8fdbad" providerId="LiveId" clId="{4A7FFDE5-2A09-1241-A626-C3D712146390}" dt="2021-10-14T21:57:20.940" v="54145" actId="14100"/>
          <ac:grpSpMkLst>
            <pc:docMk/>
            <pc:sldMk cId="1673993638" sldId="270"/>
            <ac:grpSpMk id="276" creationId="{A8B138ED-A8C6-4D4E-8971-97922D93FB06}"/>
          </ac:grpSpMkLst>
        </pc:grpChg>
        <pc:grpChg chg="add del mod">
          <ac:chgData name="Chen Zhaodong" userId="214136a54c8fdbad" providerId="LiveId" clId="{4A7FFDE5-2A09-1241-A626-C3D712146390}" dt="2021-10-14T21:57:24.299" v="54146" actId="14100"/>
          <ac:grpSpMkLst>
            <pc:docMk/>
            <pc:sldMk cId="1673993638" sldId="270"/>
            <ac:grpSpMk id="277" creationId="{A99A50A0-C22F-CD46-A4FB-007ED6940631}"/>
          </ac:grpSpMkLst>
        </pc:grpChg>
        <pc:picChg chg="add del mod">
          <ac:chgData name="Chen Zhaodong" userId="214136a54c8fdbad" providerId="LiveId" clId="{4A7FFDE5-2A09-1241-A626-C3D712146390}" dt="2021-10-12T16:47:53.339" v="17042" actId="478"/>
          <ac:picMkLst>
            <pc:docMk/>
            <pc:sldMk cId="1673993638" sldId="270"/>
            <ac:picMk id="4" creationId="{0F6BBDBF-04E3-C84B-AC89-A34A5D4EF584}"/>
          </ac:picMkLst>
        </pc:picChg>
        <pc:picChg chg="add del mod">
          <ac:chgData name="Chen Zhaodong" userId="214136a54c8fdbad" providerId="LiveId" clId="{4A7FFDE5-2A09-1241-A626-C3D712146390}" dt="2021-10-14T01:12:43.590" v="48916"/>
          <ac:picMkLst>
            <pc:docMk/>
            <pc:sldMk cId="1673993638" sldId="270"/>
            <ac:picMk id="4" creationId="{29209AD7-8EF2-3E4F-8FD8-56B7694A39E2}"/>
          </ac:picMkLst>
        </pc:picChg>
        <pc:picChg chg="add del mod">
          <ac:chgData name="Chen Zhaodong" userId="214136a54c8fdbad" providerId="LiveId" clId="{4A7FFDE5-2A09-1241-A626-C3D712146390}" dt="2021-10-14T02:05:19.856" v="49484"/>
          <ac:picMkLst>
            <pc:docMk/>
            <pc:sldMk cId="1673993638" sldId="270"/>
            <ac:picMk id="8" creationId="{F7C48BBE-3C2B-2741-8621-DDEA93C7F2A2}"/>
          </ac:picMkLst>
        </pc:picChg>
        <pc:picChg chg="add del mod">
          <ac:chgData name="Chen Zhaodong" userId="214136a54c8fdbad" providerId="LiveId" clId="{4A7FFDE5-2A09-1241-A626-C3D712146390}" dt="2021-10-14T02:05:29.741" v="49486"/>
          <ac:picMkLst>
            <pc:docMk/>
            <pc:sldMk cId="1673993638" sldId="270"/>
            <ac:picMk id="9" creationId="{2974491F-5C1D-6847-8BA0-E2B11B29D556}"/>
          </ac:picMkLst>
        </pc:picChg>
        <pc:picChg chg="add del mod">
          <ac:chgData name="Chen Zhaodong" userId="214136a54c8fdbad" providerId="LiveId" clId="{4A7FFDE5-2A09-1241-A626-C3D712146390}" dt="2021-10-14T02:06:43.647" v="49488"/>
          <ac:picMkLst>
            <pc:docMk/>
            <pc:sldMk cId="1673993638" sldId="270"/>
            <ac:picMk id="10" creationId="{734C2551-4867-CE4D-80AF-BEBCE7BEF8D4}"/>
          </ac:picMkLst>
        </pc:picChg>
        <pc:picChg chg="add del mod">
          <ac:chgData name="Chen Zhaodong" userId="214136a54c8fdbad" providerId="LiveId" clId="{4A7FFDE5-2A09-1241-A626-C3D712146390}" dt="2021-10-14T02:07:55.643" v="49490"/>
          <ac:picMkLst>
            <pc:docMk/>
            <pc:sldMk cId="1673993638" sldId="270"/>
            <ac:picMk id="11" creationId="{55DEB8C9-BBF2-9F40-BFAD-ABD64BDDE728}"/>
          </ac:picMkLst>
        </pc:picChg>
        <pc:picChg chg="add del mod">
          <ac:chgData name="Chen Zhaodong" userId="214136a54c8fdbad" providerId="LiveId" clId="{4A7FFDE5-2A09-1241-A626-C3D712146390}" dt="2021-10-14T02:18:42.494" v="49493"/>
          <ac:picMkLst>
            <pc:docMk/>
            <pc:sldMk cId="1673993638" sldId="270"/>
            <ac:picMk id="12" creationId="{EE9AFAB0-FD9C-6B42-9BE8-3FB38C6241BD}"/>
          </ac:picMkLst>
        </pc:picChg>
        <pc:picChg chg="add del mod">
          <ac:chgData name="Chen Zhaodong" userId="214136a54c8fdbad" providerId="LiveId" clId="{4A7FFDE5-2A09-1241-A626-C3D712146390}" dt="2021-10-14T02:19:31.913" v="49495"/>
          <ac:picMkLst>
            <pc:docMk/>
            <pc:sldMk cId="1673993638" sldId="270"/>
            <ac:picMk id="13" creationId="{06600742-3FBD-E54D-BB42-9E9EF1FA2FD9}"/>
          </ac:picMkLst>
        </pc:picChg>
        <pc:picChg chg="add del mod">
          <ac:chgData name="Chen Zhaodong" userId="214136a54c8fdbad" providerId="LiveId" clId="{4A7FFDE5-2A09-1241-A626-C3D712146390}" dt="2021-10-14T02:20:15.793" v="49497"/>
          <ac:picMkLst>
            <pc:docMk/>
            <pc:sldMk cId="1673993638" sldId="270"/>
            <ac:picMk id="14" creationId="{7BD319F4-45BD-A941-BEC1-2F514F67DE63}"/>
          </ac:picMkLst>
        </pc:picChg>
        <pc:picChg chg="add del mod">
          <ac:chgData name="Chen Zhaodong" userId="214136a54c8fdbad" providerId="LiveId" clId="{4A7FFDE5-2A09-1241-A626-C3D712146390}" dt="2021-10-14T16:31:15.721" v="50780"/>
          <ac:picMkLst>
            <pc:docMk/>
            <pc:sldMk cId="1673993638" sldId="270"/>
            <ac:picMk id="15" creationId="{26EBE4F7-EC17-8148-960A-8B98D679F339}"/>
          </ac:picMkLst>
        </pc:picChg>
        <pc:picChg chg="add del mod">
          <ac:chgData name="Chen Zhaodong" userId="214136a54c8fdbad" providerId="LiveId" clId="{4A7FFDE5-2A09-1241-A626-C3D712146390}" dt="2021-10-14T16:31:27.728" v="50782"/>
          <ac:picMkLst>
            <pc:docMk/>
            <pc:sldMk cId="1673993638" sldId="270"/>
            <ac:picMk id="16" creationId="{161FB03E-D80F-0D46-8166-7C617F46A848}"/>
          </ac:picMkLst>
        </pc:picChg>
        <pc:picChg chg="add del mod">
          <ac:chgData name="Chen Zhaodong" userId="214136a54c8fdbad" providerId="LiveId" clId="{4A7FFDE5-2A09-1241-A626-C3D712146390}" dt="2021-10-14T16:32:36.759" v="50826"/>
          <ac:picMkLst>
            <pc:docMk/>
            <pc:sldMk cId="1673993638" sldId="270"/>
            <ac:picMk id="17" creationId="{2DD6489C-E95B-2143-888F-AAF9C580077B}"/>
          </ac:picMkLst>
        </pc:picChg>
        <pc:picChg chg="add del mod">
          <ac:chgData name="Chen Zhaodong" userId="214136a54c8fdbad" providerId="LiveId" clId="{4A7FFDE5-2A09-1241-A626-C3D712146390}" dt="2021-10-14T16:33:48.828" v="50840"/>
          <ac:picMkLst>
            <pc:docMk/>
            <pc:sldMk cId="1673993638" sldId="270"/>
            <ac:picMk id="18" creationId="{C4FA06AA-1271-7040-83F7-48179F45EBE7}"/>
          </ac:picMkLst>
        </pc:picChg>
        <pc:picChg chg="add mod">
          <ac:chgData name="Chen Zhaodong" userId="214136a54c8fdbad" providerId="LiveId" clId="{4A7FFDE5-2A09-1241-A626-C3D712146390}" dt="2021-10-14T21:50:15.831" v="54048"/>
          <ac:picMkLst>
            <pc:docMk/>
            <pc:sldMk cId="1673993638" sldId="270"/>
            <ac:picMk id="19" creationId="{9B24C262-1178-9F49-9939-5C2666194D5C}"/>
          </ac:picMkLst>
        </pc:picChg>
        <pc:cxnChg chg="mod">
          <ac:chgData name="Chen Zhaodong" userId="214136a54c8fdbad" providerId="LiveId" clId="{4A7FFDE5-2A09-1241-A626-C3D712146390}" dt="2021-10-12T16:47:54.722" v="17043"/>
          <ac:cxnSpMkLst>
            <pc:docMk/>
            <pc:sldMk cId="1673993638" sldId="270"/>
            <ac:cxnSpMk id="17" creationId="{B04B7ADB-939D-714D-A095-7552CD0E1C64}"/>
          </ac:cxnSpMkLst>
        </pc:cxnChg>
        <pc:cxnChg chg="mod topLvl">
          <ac:chgData name="Chen Zhaodong" userId="214136a54c8fdbad" providerId="LiveId" clId="{4A7FFDE5-2A09-1241-A626-C3D712146390}" dt="2021-10-14T21:50:15.831" v="54048"/>
          <ac:cxnSpMkLst>
            <pc:docMk/>
            <pc:sldMk cId="1673993638" sldId="270"/>
            <ac:cxnSpMk id="145" creationId="{13202EDB-DBA5-0440-B2D7-3C2C8DD3FB5E}"/>
          </ac:cxnSpMkLst>
        </pc:cxnChg>
      </pc:sldChg>
      <pc:sldChg chg="addSp delSp modSp new mod ord modTransition modAnim modNotes modNotesTx">
        <pc:chgData name="Chen Zhaodong" userId="214136a54c8fdbad" providerId="LiveId" clId="{4A7FFDE5-2A09-1241-A626-C3D712146390}" dt="2021-10-14T22:03:20.733" v="54199" actId="1076"/>
        <pc:sldMkLst>
          <pc:docMk/>
          <pc:sldMk cId="2349453105" sldId="271"/>
        </pc:sldMkLst>
        <pc:spChg chg="mod">
          <ac:chgData name="Chen Zhaodong" userId="214136a54c8fdbad" providerId="LiveId" clId="{4A7FFDE5-2A09-1241-A626-C3D712146390}" dt="2021-10-14T05:38:37.537" v="50141" actId="20577"/>
          <ac:spMkLst>
            <pc:docMk/>
            <pc:sldMk cId="2349453105" sldId="271"/>
            <ac:spMk id="2" creationId="{C4A7615C-E912-DD4D-B46D-90A3871F44DD}"/>
          </ac:spMkLst>
        </pc:spChg>
        <pc:spChg chg="mod">
          <ac:chgData name="Chen Zhaodong" userId="214136a54c8fdbad" providerId="LiveId" clId="{4A7FFDE5-2A09-1241-A626-C3D712146390}" dt="2021-10-14T21:55:18.968" v="54121" actId="14100"/>
          <ac:spMkLst>
            <pc:docMk/>
            <pc:sldMk cId="2349453105" sldId="271"/>
            <ac:spMk id="3" creationId="{9F2FB7A0-6F46-A347-8D89-0009EB4D0F9D}"/>
          </ac:spMkLst>
        </pc:spChg>
        <pc:spChg chg="add mod">
          <ac:chgData name="Chen Zhaodong" userId="214136a54c8fdbad" providerId="LiveId" clId="{4A7FFDE5-2A09-1241-A626-C3D712146390}" dt="2021-10-14T21:55:33.793" v="54125" actId="14100"/>
          <ac:spMkLst>
            <pc:docMk/>
            <pc:sldMk cId="2349453105" sldId="271"/>
            <ac:spMk id="7" creationId="{C2DCB748-F65B-694E-A8FE-A977358F1778}"/>
          </ac:spMkLst>
        </pc:spChg>
        <pc:spChg chg="add mod">
          <ac:chgData name="Chen Zhaodong" userId="214136a54c8fdbad" providerId="LiveId" clId="{4A7FFDE5-2A09-1241-A626-C3D712146390}" dt="2021-10-14T22:03:20.733" v="54199" actId="1076"/>
          <ac:spMkLst>
            <pc:docMk/>
            <pc:sldMk cId="2349453105" sldId="271"/>
            <ac:spMk id="24" creationId="{F5EC4371-DC5B-274C-AFCD-223B596AE5C7}"/>
          </ac:spMkLst>
        </pc:spChg>
        <pc:picChg chg="add mod">
          <ac:chgData name="Chen Zhaodong" userId="214136a54c8fdbad" providerId="LiveId" clId="{4A7FFDE5-2A09-1241-A626-C3D712146390}" dt="2021-10-14T21:55:25.732" v="54123" actId="1076"/>
          <ac:picMkLst>
            <pc:docMk/>
            <pc:sldMk cId="2349453105" sldId="271"/>
            <ac:picMk id="4" creationId="{0F4713BE-F8FD-7C42-8012-7EA269622E68}"/>
          </ac:picMkLst>
        </pc:picChg>
        <pc:picChg chg="add mod">
          <ac:chgData name="Chen Zhaodong" userId="214136a54c8fdbad" providerId="LiveId" clId="{4A7FFDE5-2A09-1241-A626-C3D712146390}" dt="2021-10-14T21:55:22.557" v="54122" actId="1076"/>
          <ac:picMkLst>
            <pc:docMk/>
            <pc:sldMk cId="2349453105" sldId="271"/>
            <ac:picMk id="5" creationId="{8D8E9682-A7BE-E24B-BB23-2A8490091D04}"/>
          </ac:picMkLst>
        </pc:picChg>
        <pc:picChg chg="add del mod">
          <ac:chgData name="Chen Zhaodong" userId="214136a54c8fdbad" providerId="LiveId" clId="{4A7FFDE5-2A09-1241-A626-C3D712146390}" dt="2021-10-14T01:12:43.590" v="48916"/>
          <ac:picMkLst>
            <pc:docMk/>
            <pc:sldMk cId="2349453105" sldId="271"/>
            <ac:picMk id="6" creationId="{0B098510-D7C1-6349-870A-DA4D6CA65DF7}"/>
          </ac:picMkLst>
        </pc:picChg>
        <pc:picChg chg="add del">
          <ac:chgData name="Chen Zhaodong" userId="214136a54c8fdbad" providerId="LiveId" clId="{4A7FFDE5-2A09-1241-A626-C3D712146390}" dt="2021-10-10T21:24:30.424" v="3985" actId="478"/>
          <ac:picMkLst>
            <pc:docMk/>
            <pc:sldMk cId="2349453105" sldId="271"/>
            <ac:picMk id="6" creationId="{331BB571-4FA7-8247-85F3-5361947A4C95}"/>
          </ac:picMkLst>
        </pc:picChg>
        <pc:picChg chg="add del mod">
          <ac:chgData name="Chen Zhaodong" userId="214136a54c8fdbad" providerId="LiveId" clId="{4A7FFDE5-2A09-1241-A626-C3D712146390}" dt="2021-10-14T01:51:30.306" v="49440"/>
          <ac:picMkLst>
            <pc:docMk/>
            <pc:sldMk cId="2349453105" sldId="271"/>
            <ac:picMk id="8" creationId="{2C4FDB7F-321F-1840-B1CD-9AEAC4247BC7}"/>
          </ac:picMkLst>
        </pc:picChg>
        <pc:picChg chg="add del mod">
          <ac:chgData name="Chen Zhaodong" userId="214136a54c8fdbad" providerId="LiveId" clId="{4A7FFDE5-2A09-1241-A626-C3D712146390}" dt="2021-10-14T01:53:06.158" v="49442"/>
          <ac:picMkLst>
            <pc:docMk/>
            <pc:sldMk cId="2349453105" sldId="271"/>
            <ac:picMk id="9" creationId="{CEB9D50C-0B29-9F4E-813B-9F41F4D536DF}"/>
          </ac:picMkLst>
        </pc:picChg>
        <pc:picChg chg="add del mod">
          <ac:chgData name="Chen Zhaodong" userId="214136a54c8fdbad" providerId="LiveId" clId="{4A7FFDE5-2A09-1241-A626-C3D712146390}" dt="2021-10-14T05:39:38.228" v="50142"/>
          <ac:picMkLst>
            <pc:docMk/>
            <pc:sldMk cId="2349453105" sldId="271"/>
            <ac:picMk id="10" creationId="{0C52AF8F-0B37-774A-827E-9AC24FBC050B}"/>
          </ac:picMkLst>
        </pc:picChg>
        <pc:picChg chg="add del mod">
          <ac:chgData name="Chen Zhaodong" userId="214136a54c8fdbad" providerId="LiveId" clId="{4A7FFDE5-2A09-1241-A626-C3D712146390}" dt="2021-10-14T16:18:48.539" v="50657"/>
          <ac:picMkLst>
            <pc:docMk/>
            <pc:sldMk cId="2349453105" sldId="271"/>
            <ac:picMk id="11" creationId="{E37A79EE-AFA9-1746-A927-846168E95909}"/>
          </ac:picMkLst>
        </pc:picChg>
        <pc:picChg chg="add del mod">
          <ac:chgData name="Chen Zhaodong" userId="214136a54c8fdbad" providerId="LiveId" clId="{4A7FFDE5-2A09-1241-A626-C3D712146390}" dt="2021-10-14T16:18:59.303" v="50659"/>
          <ac:picMkLst>
            <pc:docMk/>
            <pc:sldMk cId="2349453105" sldId="271"/>
            <ac:picMk id="12" creationId="{53495BA5-40F1-F348-BA58-9B0C496D3424}"/>
          </ac:picMkLst>
        </pc:picChg>
        <pc:picChg chg="add del mod">
          <ac:chgData name="Chen Zhaodong" userId="214136a54c8fdbad" providerId="LiveId" clId="{4A7FFDE5-2A09-1241-A626-C3D712146390}" dt="2021-10-14T16:19:34.463" v="50661"/>
          <ac:picMkLst>
            <pc:docMk/>
            <pc:sldMk cId="2349453105" sldId="271"/>
            <ac:picMk id="13" creationId="{834ABD9E-27A1-B248-A4F3-FF964EA83ACF}"/>
          </ac:picMkLst>
        </pc:picChg>
        <pc:picChg chg="add del mod">
          <ac:chgData name="Chen Zhaodong" userId="214136a54c8fdbad" providerId="LiveId" clId="{4A7FFDE5-2A09-1241-A626-C3D712146390}" dt="2021-10-14T16:19:53.939" v="50663"/>
          <ac:picMkLst>
            <pc:docMk/>
            <pc:sldMk cId="2349453105" sldId="271"/>
            <ac:picMk id="14" creationId="{9D524EBC-671E-C545-8FAB-9976CC02B6CC}"/>
          </ac:picMkLst>
        </pc:picChg>
        <pc:picChg chg="add del mod">
          <ac:chgData name="Chen Zhaodong" userId="214136a54c8fdbad" providerId="LiveId" clId="{4A7FFDE5-2A09-1241-A626-C3D712146390}" dt="2021-10-14T16:20:21.536" v="50665"/>
          <ac:picMkLst>
            <pc:docMk/>
            <pc:sldMk cId="2349453105" sldId="271"/>
            <ac:picMk id="15" creationId="{8C438494-7D71-8C4B-B0A8-1E0D64ED9A12}"/>
          </ac:picMkLst>
        </pc:picChg>
        <pc:picChg chg="add del mod">
          <ac:chgData name="Chen Zhaodong" userId="214136a54c8fdbad" providerId="LiveId" clId="{4A7FFDE5-2A09-1241-A626-C3D712146390}" dt="2021-10-14T16:20:58.036" v="50708"/>
          <ac:picMkLst>
            <pc:docMk/>
            <pc:sldMk cId="2349453105" sldId="271"/>
            <ac:picMk id="16" creationId="{515E8D7E-7D74-D74F-86F5-696C6A63AE01}"/>
          </ac:picMkLst>
        </pc:picChg>
        <pc:picChg chg="add del mod">
          <ac:chgData name="Chen Zhaodong" userId="214136a54c8fdbad" providerId="LiveId" clId="{4A7FFDE5-2A09-1241-A626-C3D712146390}" dt="2021-10-14T16:21:28.820" v="50720"/>
          <ac:picMkLst>
            <pc:docMk/>
            <pc:sldMk cId="2349453105" sldId="271"/>
            <ac:picMk id="17" creationId="{3F5EE399-E2A0-5945-B0DE-64EBA74E95B4}"/>
          </ac:picMkLst>
        </pc:picChg>
        <pc:picChg chg="add del mod">
          <ac:chgData name="Chen Zhaodong" userId="214136a54c8fdbad" providerId="LiveId" clId="{4A7FFDE5-2A09-1241-A626-C3D712146390}" dt="2021-10-14T16:22:22.681" v="50766"/>
          <ac:picMkLst>
            <pc:docMk/>
            <pc:sldMk cId="2349453105" sldId="271"/>
            <ac:picMk id="18" creationId="{A6F1EF8B-3C82-E041-BD4E-70306BB5DAB4}"/>
          </ac:picMkLst>
        </pc:picChg>
        <pc:picChg chg="add del mod">
          <ac:chgData name="Chen Zhaodong" userId="214136a54c8fdbad" providerId="LiveId" clId="{4A7FFDE5-2A09-1241-A626-C3D712146390}" dt="2021-10-14T16:22:59.114" v="50768"/>
          <ac:picMkLst>
            <pc:docMk/>
            <pc:sldMk cId="2349453105" sldId="271"/>
            <ac:picMk id="19" creationId="{FA709242-C4ED-0C48-9D0E-3035CAA8D9FC}"/>
          </ac:picMkLst>
        </pc:picChg>
        <pc:picChg chg="add del mod">
          <ac:chgData name="Chen Zhaodong" userId="214136a54c8fdbad" providerId="LiveId" clId="{4A7FFDE5-2A09-1241-A626-C3D712146390}" dt="2021-10-14T16:24:21.008" v="50770"/>
          <ac:picMkLst>
            <pc:docMk/>
            <pc:sldMk cId="2349453105" sldId="271"/>
            <ac:picMk id="20" creationId="{507C2594-36D8-7449-ACCA-6A1184FC09ED}"/>
          </ac:picMkLst>
        </pc:picChg>
        <pc:picChg chg="add del mod">
          <ac:chgData name="Chen Zhaodong" userId="214136a54c8fdbad" providerId="LiveId" clId="{4A7FFDE5-2A09-1241-A626-C3D712146390}" dt="2021-10-14T16:24:46.779" v="50772"/>
          <ac:picMkLst>
            <pc:docMk/>
            <pc:sldMk cId="2349453105" sldId="271"/>
            <ac:picMk id="21" creationId="{EA269F8A-F298-374D-A632-3F4FC34F013E}"/>
          </ac:picMkLst>
        </pc:picChg>
        <pc:picChg chg="add del mod">
          <ac:chgData name="Chen Zhaodong" userId="214136a54c8fdbad" providerId="LiveId" clId="{4A7FFDE5-2A09-1241-A626-C3D712146390}" dt="2021-10-14T16:25:31.737" v="50774"/>
          <ac:picMkLst>
            <pc:docMk/>
            <pc:sldMk cId="2349453105" sldId="271"/>
            <ac:picMk id="22" creationId="{BE1172F6-850A-A448-A8C4-B4DD0D0BEEFF}"/>
          </ac:picMkLst>
        </pc:picChg>
        <pc:picChg chg="add mod">
          <ac:chgData name="Chen Zhaodong" userId="214136a54c8fdbad" providerId="LiveId" clId="{4A7FFDE5-2A09-1241-A626-C3D712146390}" dt="2021-10-14T21:50:15.831" v="54048"/>
          <ac:picMkLst>
            <pc:docMk/>
            <pc:sldMk cId="2349453105" sldId="271"/>
            <ac:picMk id="23" creationId="{39A4FC50-4C7C-3C4F-8210-A0DE265A8B3D}"/>
          </ac:picMkLst>
        </pc:picChg>
      </pc:sldChg>
      <pc:sldChg chg="addSp delSp modSp new mod ord modTransition delAnim modAnim modNotes modNotesTx">
        <pc:chgData name="Chen Zhaodong" userId="214136a54c8fdbad" providerId="LiveId" clId="{4A7FFDE5-2A09-1241-A626-C3D712146390}" dt="2021-10-14T22:03:26.337" v="54200" actId="1076"/>
        <pc:sldMkLst>
          <pc:docMk/>
          <pc:sldMk cId="860263624" sldId="272"/>
        </pc:sldMkLst>
        <pc:spChg chg="mod">
          <ac:chgData name="Chen Zhaodong" userId="214136a54c8fdbad" providerId="LiveId" clId="{4A7FFDE5-2A09-1241-A626-C3D712146390}" dt="2021-10-14T21:55:42.964" v="54126" actId="1076"/>
          <ac:spMkLst>
            <pc:docMk/>
            <pc:sldMk cId="860263624" sldId="272"/>
            <ac:spMk id="2" creationId="{DD147ED9-41F3-EA43-9410-D81EBF8B220C}"/>
          </ac:spMkLst>
        </pc:spChg>
        <pc:spChg chg="mod">
          <ac:chgData name="Chen Zhaodong" userId="214136a54c8fdbad" providerId="LiveId" clId="{4A7FFDE5-2A09-1241-A626-C3D712146390}" dt="2021-10-14T21:55:51.680" v="54128" actId="14100"/>
          <ac:spMkLst>
            <pc:docMk/>
            <pc:sldMk cId="860263624" sldId="272"/>
            <ac:spMk id="3" creationId="{9CCBFC12-337B-7A40-997A-C17B09D3C381}"/>
          </ac:spMkLst>
        </pc:spChg>
        <pc:spChg chg="add mod">
          <ac:chgData name="Chen Zhaodong" userId="214136a54c8fdbad" providerId="LiveId" clId="{4A7FFDE5-2A09-1241-A626-C3D712146390}" dt="2021-10-14T21:56:13.443" v="54132" actId="1076"/>
          <ac:spMkLst>
            <pc:docMk/>
            <pc:sldMk cId="860263624" sldId="272"/>
            <ac:spMk id="6" creationId="{991D3686-D097-6340-B0DD-DE16EED1DF31}"/>
          </ac:spMkLst>
        </pc:spChg>
        <pc:spChg chg="add del mod">
          <ac:chgData name="Chen Zhaodong" userId="214136a54c8fdbad" providerId="LiveId" clId="{4A7FFDE5-2A09-1241-A626-C3D712146390}" dt="2021-10-12T17:38:09.407" v="17714" actId="478"/>
          <ac:spMkLst>
            <pc:docMk/>
            <pc:sldMk cId="860263624" sldId="272"/>
            <ac:spMk id="7" creationId="{E7502DF5-0809-D740-BE89-7A085C1DC7D5}"/>
          </ac:spMkLst>
        </pc:spChg>
        <pc:spChg chg="add del mod">
          <ac:chgData name="Chen Zhaodong" userId="214136a54c8fdbad" providerId="LiveId" clId="{4A7FFDE5-2A09-1241-A626-C3D712146390}" dt="2021-10-12T17:38:11.468" v="17715" actId="478"/>
          <ac:spMkLst>
            <pc:docMk/>
            <pc:sldMk cId="860263624" sldId="272"/>
            <ac:spMk id="8" creationId="{E8E76E8D-7476-8346-B91F-FF53A3C8C382}"/>
          </ac:spMkLst>
        </pc:spChg>
        <pc:spChg chg="add del mod">
          <ac:chgData name="Chen Zhaodong" userId="214136a54c8fdbad" providerId="LiveId" clId="{4A7FFDE5-2A09-1241-A626-C3D712146390}" dt="2021-10-12T17:38:13.589" v="17716" actId="478"/>
          <ac:spMkLst>
            <pc:docMk/>
            <pc:sldMk cId="860263624" sldId="272"/>
            <ac:spMk id="9" creationId="{9B598203-3611-1D42-8877-09265A6009E3}"/>
          </ac:spMkLst>
        </pc:spChg>
        <pc:spChg chg="add del mod">
          <ac:chgData name="Chen Zhaodong" userId="214136a54c8fdbad" providerId="LiveId" clId="{4A7FFDE5-2A09-1241-A626-C3D712146390}" dt="2021-10-12T17:44:26.760" v="18007" actId="478"/>
          <ac:spMkLst>
            <pc:docMk/>
            <pc:sldMk cId="860263624" sldId="272"/>
            <ac:spMk id="10" creationId="{9D08D094-5C21-C740-876B-CA86B2008B06}"/>
          </ac:spMkLst>
        </pc:spChg>
        <pc:spChg chg="add mod">
          <ac:chgData name="Chen Zhaodong" userId="214136a54c8fdbad" providerId="LiveId" clId="{4A7FFDE5-2A09-1241-A626-C3D712146390}" dt="2021-10-14T21:56:17.588" v="54133" actId="1076"/>
          <ac:spMkLst>
            <pc:docMk/>
            <pc:sldMk cId="860263624" sldId="272"/>
            <ac:spMk id="11" creationId="{D52AA30E-E9FF-824F-8EA6-03947F04CAD6}"/>
          </ac:spMkLst>
        </pc:spChg>
        <pc:spChg chg="add mod">
          <ac:chgData name="Chen Zhaodong" userId="214136a54c8fdbad" providerId="LiveId" clId="{4A7FFDE5-2A09-1241-A626-C3D712146390}" dt="2021-10-14T22:03:26.337" v="54200" actId="1076"/>
          <ac:spMkLst>
            <pc:docMk/>
            <pc:sldMk cId="860263624" sldId="272"/>
            <ac:spMk id="26" creationId="{F42B1334-50E9-7547-856B-0B65FC5787C7}"/>
          </ac:spMkLst>
        </pc:spChg>
        <pc:graphicFrameChg chg="add mod">
          <ac:chgData name="Chen Zhaodong" userId="214136a54c8fdbad" providerId="LiveId" clId="{4A7FFDE5-2A09-1241-A626-C3D712146390}" dt="2021-10-14T21:50:15.831" v="54048"/>
          <ac:graphicFrameMkLst>
            <pc:docMk/>
            <pc:sldMk cId="860263624" sldId="272"/>
            <ac:graphicFrameMk id="4" creationId="{CE482A6D-0EDA-DB43-B6C0-262A848E99E6}"/>
          </ac:graphicFrameMkLst>
        </pc:graphicFrameChg>
        <pc:picChg chg="add del mod">
          <ac:chgData name="Chen Zhaodong" userId="214136a54c8fdbad" providerId="LiveId" clId="{4A7FFDE5-2A09-1241-A626-C3D712146390}" dt="2021-10-10T21:39:34.205" v="4321" actId="478"/>
          <ac:picMkLst>
            <pc:docMk/>
            <pc:sldMk cId="860263624" sldId="272"/>
            <ac:picMk id="5" creationId="{E400CFBB-CC99-514D-A218-816454858F39}"/>
          </ac:picMkLst>
        </pc:picChg>
        <pc:picChg chg="add del mod">
          <ac:chgData name="Chen Zhaodong" userId="214136a54c8fdbad" providerId="LiveId" clId="{4A7FFDE5-2A09-1241-A626-C3D712146390}" dt="2021-10-14T01:12:43.590" v="48916"/>
          <ac:picMkLst>
            <pc:docMk/>
            <pc:sldMk cId="860263624" sldId="272"/>
            <ac:picMk id="5" creationId="{EAFD5902-A0A0-374C-9E48-5E1B74BAA62C}"/>
          </ac:picMkLst>
        </pc:picChg>
        <pc:picChg chg="add del mod">
          <ac:chgData name="Chen Zhaodong" userId="214136a54c8fdbad" providerId="LiveId" clId="{4A7FFDE5-2A09-1241-A626-C3D712146390}" dt="2021-10-14T01:54:22.390" v="49444"/>
          <ac:picMkLst>
            <pc:docMk/>
            <pc:sldMk cId="860263624" sldId="272"/>
            <ac:picMk id="7" creationId="{61D3E90C-9E62-2A42-8C41-6FA75F8842A0}"/>
          </ac:picMkLst>
        </pc:picChg>
        <pc:picChg chg="add del mod">
          <ac:chgData name="Chen Zhaodong" userId="214136a54c8fdbad" providerId="LiveId" clId="{4A7FFDE5-2A09-1241-A626-C3D712146390}" dt="2021-10-14T01:54:36.737" v="49446"/>
          <ac:picMkLst>
            <pc:docMk/>
            <pc:sldMk cId="860263624" sldId="272"/>
            <ac:picMk id="8" creationId="{66088E72-4367-2742-945E-0796C8CB4A0B}"/>
          </ac:picMkLst>
        </pc:picChg>
        <pc:picChg chg="add del mod">
          <ac:chgData name="Chen Zhaodong" userId="214136a54c8fdbad" providerId="LiveId" clId="{4A7FFDE5-2A09-1241-A626-C3D712146390}" dt="2021-10-14T01:55:25.155" v="49448"/>
          <ac:picMkLst>
            <pc:docMk/>
            <pc:sldMk cId="860263624" sldId="272"/>
            <ac:picMk id="9" creationId="{8AB6BA1E-C7CC-9542-8AAB-ED91ED227F56}"/>
          </ac:picMkLst>
        </pc:picChg>
        <pc:picChg chg="add del mod">
          <ac:chgData name="Chen Zhaodong" userId="214136a54c8fdbad" providerId="LiveId" clId="{4A7FFDE5-2A09-1241-A626-C3D712146390}" dt="2021-10-14T01:57:31.897" v="49450"/>
          <ac:picMkLst>
            <pc:docMk/>
            <pc:sldMk cId="860263624" sldId="272"/>
            <ac:picMk id="10" creationId="{0B845CAB-315A-9A4A-AC9D-51DA5A25C780}"/>
          </ac:picMkLst>
        </pc:picChg>
        <pc:picChg chg="add del mod">
          <ac:chgData name="Chen Zhaodong" userId="214136a54c8fdbad" providerId="LiveId" clId="{4A7FFDE5-2A09-1241-A626-C3D712146390}" dt="2021-10-14T01:57:56.308" v="49452"/>
          <ac:picMkLst>
            <pc:docMk/>
            <pc:sldMk cId="860263624" sldId="272"/>
            <ac:picMk id="12" creationId="{F572932B-3959-5041-B754-EC57A22D5E89}"/>
          </ac:picMkLst>
        </pc:picChg>
        <pc:picChg chg="add del mod">
          <ac:chgData name="Chen Zhaodong" userId="214136a54c8fdbad" providerId="LiveId" clId="{4A7FFDE5-2A09-1241-A626-C3D712146390}" dt="2021-10-14T01:58:14.396" v="49454"/>
          <ac:picMkLst>
            <pc:docMk/>
            <pc:sldMk cId="860263624" sldId="272"/>
            <ac:picMk id="13" creationId="{42139149-3DD6-D540-9C00-28C8164423DB}"/>
          </ac:picMkLst>
        </pc:picChg>
        <pc:picChg chg="add del mod">
          <ac:chgData name="Chen Zhaodong" userId="214136a54c8fdbad" providerId="LiveId" clId="{4A7FFDE5-2A09-1241-A626-C3D712146390}" dt="2021-10-14T01:58:25.757" v="49456"/>
          <ac:picMkLst>
            <pc:docMk/>
            <pc:sldMk cId="860263624" sldId="272"/>
            <ac:picMk id="14" creationId="{19A82ADC-5EE0-8944-AF0B-7232B2548811}"/>
          </ac:picMkLst>
        </pc:picChg>
        <pc:picChg chg="add del mod">
          <ac:chgData name="Chen Zhaodong" userId="214136a54c8fdbad" providerId="LiveId" clId="{4A7FFDE5-2A09-1241-A626-C3D712146390}" dt="2021-10-14T01:59:00.181" v="49472"/>
          <ac:picMkLst>
            <pc:docMk/>
            <pc:sldMk cId="860263624" sldId="272"/>
            <ac:picMk id="15" creationId="{ADB9701B-9832-FF49-BBFB-2403F8D14C5F}"/>
          </ac:picMkLst>
        </pc:picChg>
        <pc:picChg chg="add del mod">
          <ac:chgData name="Chen Zhaodong" userId="214136a54c8fdbad" providerId="LiveId" clId="{4A7FFDE5-2A09-1241-A626-C3D712146390}" dt="2021-10-14T01:59:24.110" v="49474"/>
          <ac:picMkLst>
            <pc:docMk/>
            <pc:sldMk cId="860263624" sldId="272"/>
            <ac:picMk id="16" creationId="{427EDCB0-67F7-5043-8A78-390F7900D653}"/>
          </ac:picMkLst>
        </pc:picChg>
        <pc:picChg chg="add del mod">
          <ac:chgData name="Chen Zhaodong" userId="214136a54c8fdbad" providerId="LiveId" clId="{4A7FFDE5-2A09-1241-A626-C3D712146390}" dt="2021-10-14T01:59:59.161" v="49476"/>
          <ac:picMkLst>
            <pc:docMk/>
            <pc:sldMk cId="860263624" sldId="272"/>
            <ac:picMk id="17" creationId="{3C5BEFB0-4453-AB4A-86BD-292D3B01F45C}"/>
          </ac:picMkLst>
        </pc:picChg>
        <pc:picChg chg="add del mod">
          <ac:chgData name="Chen Zhaodong" userId="214136a54c8fdbad" providerId="LiveId" clId="{4A7FFDE5-2A09-1241-A626-C3D712146390}" dt="2021-10-14T02:01:11.992" v="49478"/>
          <ac:picMkLst>
            <pc:docMk/>
            <pc:sldMk cId="860263624" sldId="272"/>
            <ac:picMk id="18" creationId="{C0DAA4CF-DB13-844E-8161-55AA64F599BA}"/>
          </ac:picMkLst>
        </pc:picChg>
        <pc:picChg chg="add del mod">
          <ac:chgData name="Chen Zhaodong" userId="214136a54c8fdbad" providerId="LiveId" clId="{4A7FFDE5-2A09-1241-A626-C3D712146390}" dt="2021-10-14T02:01:30.286" v="49480"/>
          <ac:picMkLst>
            <pc:docMk/>
            <pc:sldMk cId="860263624" sldId="272"/>
            <ac:picMk id="19" creationId="{1FA080F2-EA3F-BD4D-AA32-824DD20B9F8A}"/>
          </ac:picMkLst>
        </pc:picChg>
        <pc:picChg chg="add del mod">
          <ac:chgData name="Chen Zhaodong" userId="214136a54c8fdbad" providerId="LiveId" clId="{4A7FFDE5-2A09-1241-A626-C3D712146390}" dt="2021-10-14T02:02:20.868" v="49482"/>
          <ac:picMkLst>
            <pc:docMk/>
            <pc:sldMk cId="860263624" sldId="272"/>
            <ac:picMk id="20" creationId="{E0F72029-C579-8142-8F8E-866F6580F6B9}"/>
          </ac:picMkLst>
        </pc:picChg>
        <pc:picChg chg="add del mod">
          <ac:chgData name="Chen Zhaodong" userId="214136a54c8fdbad" providerId="LiveId" clId="{4A7FFDE5-2A09-1241-A626-C3D712146390}" dt="2021-10-14T16:25:24.643" v="50773"/>
          <ac:picMkLst>
            <pc:docMk/>
            <pc:sldMk cId="860263624" sldId="272"/>
            <ac:picMk id="21" creationId="{A6A2E285-ED95-CD49-B521-D69CDF6F5942}"/>
          </ac:picMkLst>
        </pc:picChg>
        <pc:picChg chg="add del mod">
          <ac:chgData name="Chen Zhaodong" userId="214136a54c8fdbad" providerId="LiveId" clId="{4A7FFDE5-2A09-1241-A626-C3D712146390}" dt="2021-10-14T16:26:22.934" v="50775"/>
          <ac:picMkLst>
            <pc:docMk/>
            <pc:sldMk cId="860263624" sldId="272"/>
            <ac:picMk id="22" creationId="{45DB039D-BD8E-B94A-99D8-788CD5025AD1}"/>
          </ac:picMkLst>
        </pc:picChg>
        <pc:picChg chg="add del mod">
          <ac:chgData name="Chen Zhaodong" userId="214136a54c8fdbad" providerId="LiveId" clId="{4A7FFDE5-2A09-1241-A626-C3D712146390}" dt="2021-10-14T16:26:23.669" v="50776"/>
          <ac:picMkLst>
            <pc:docMk/>
            <pc:sldMk cId="860263624" sldId="272"/>
            <ac:picMk id="23" creationId="{4C1B67C2-C70D-AE46-BA12-4979428FF1C1}"/>
          </ac:picMkLst>
        </pc:picChg>
        <pc:picChg chg="add del mod">
          <ac:chgData name="Chen Zhaodong" userId="214136a54c8fdbad" providerId="LiveId" clId="{4A7FFDE5-2A09-1241-A626-C3D712146390}" dt="2021-10-14T16:26:45.783" v="50778"/>
          <ac:picMkLst>
            <pc:docMk/>
            <pc:sldMk cId="860263624" sldId="272"/>
            <ac:picMk id="24" creationId="{5EEFB67A-0F2A-2946-9593-6180EA518189}"/>
          </ac:picMkLst>
        </pc:picChg>
        <pc:picChg chg="add mod">
          <ac:chgData name="Chen Zhaodong" userId="214136a54c8fdbad" providerId="LiveId" clId="{4A7FFDE5-2A09-1241-A626-C3D712146390}" dt="2021-10-14T21:50:15.831" v="54048"/>
          <ac:picMkLst>
            <pc:docMk/>
            <pc:sldMk cId="860263624" sldId="272"/>
            <ac:picMk id="25" creationId="{75CFF3D9-1065-4040-A1DF-D6860CFD6DBA}"/>
          </ac:picMkLst>
        </pc:picChg>
      </pc:sldChg>
      <pc:sldChg chg="addSp modSp new del mod">
        <pc:chgData name="Chen Zhaodong" userId="214136a54c8fdbad" providerId="LiveId" clId="{4A7FFDE5-2A09-1241-A626-C3D712146390}" dt="2021-10-12T18:07:47.103" v="19043" actId="2696"/>
        <pc:sldMkLst>
          <pc:docMk/>
          <pc:sldMk cId="1299953416" sldId="273"/>
        </pc:sldMkLst>
        <pc:spChg chg="mod">
          <ac:chgData name="Chen Zhaodong" userId="214136a54c8fdbad" providerId="LiveId" clId="{4A7FFDE5-2A09-1241-A626-C3D712146390}" dt="2021-10-10T22:03:22.130" v="6098" actId="20577"/>
          <ac:spMkLst>
            <pc:docMk/>
            <pc:sldMk cId="1299953416" sldId="273"/>
            <ac:spMk id="2" creationId="{E2AC593B-E67A-7A44-A17C-3D6A2EA0B320}"/>
          </ac:spMkLst>
        </pc:spChg>
        <pc:spChg chg="mod">
          <ac:chgData name="Chen Zhaodong" userId="214136a54c8fdbad" providerId="LiveId" clId="{4A7FFDE5-2A09-1241-A626-C3D712146390}" dt="2021-10-10T22:01:57.766" v="6037" actId="20577"/>
          <ac:spMkLst>
            <pc:docMk/>
            <pc:sldMk cId="1299953416" sldId="273"/>
            <ac:spMk id="3" creationId="{14572933-5AFF-0745-B506-C233280DF7EF}"/>
          </ac:spMkLst>
        </pc:spChg>
        <pc:spChg chg="add mod">
          <ac:chgData name="Chen Zhaodong" userId="214136a54c8fdbad" providerId="LiveId" clId="{4A7FFDE5-2A09-1241-A626-C3D712146390}" dt="2021-10-10T22:02:12.083" v="6039" actId="1076"/>
          <ac:spMkLst>
            <pc:docMk/>
            <pc:sldMk cId="1299953416" sldId="273"/>
            <ac:spMk id="4" creationId="{B07B6C3D-4D9E-214B-8646-D9CD21D00BD7}"/>
          </ac:spMkLst>
        </pc:spChg>
        <pc:spChg chg="add mod">
          <ac:chgData name="Chen Zhaodong" userId="214136a54c8fdbad" providerId="LiveId" clId="{4A7FFDE5-2A09-1241-A626-C3D712146390}" dt="2021-10-10T22:02:04.048" v="6038" actId="1076"/>
          <ac:spMkLst>
            <pc:docMk/>
            <pc:sldMk cId="1299953416" sldId="273"/>
            <ac:spMk id="5" creationId="{9DDF5B8C-C447-2340-BD2A-DC0B690AD546}"/>
          </ac:spMkLst>
        </pc:spChg>
      </pc:sldChg>
      <pc:sldChg chg="addSp delSp modSp new mod ord modTransition modAnim modNotes modNotesTx">
        <pc:chgData name="Chen Zhaodong" userId="214136a54c8fdbad" providerId="LiveId" clId="{4A7FFDE5-2A09-1241-A626-C3D712146390}" dt="2021-10-14T21:50:15.831" v="54048"/>
        <pc:sldMkLst>
          <pc:docMk/>
          <pc:sldMk cId="4134929299" sldId="274"/>
        </pc:sldMkLst>
        <pc:spChg chg="mod">
          <ac:chgData name="Chen Zhaodong" userId="214136a54c8fdbad" providerId="LiveId" clId="{4A7FFDE5-2A09-1241-A626-C3D712146390}" dt="2021-10-14T20:39:18.713" v="53529" actId="20577"/>
          <ac:spMkLst>
            <pc:docMk/>
            <pc:sldMk cId="4134929299" sldId="274"/>
            <ac:spMk id="2" creationId="{A00D2914-92DE-8A4E-944B-FBDFACACE9DE}"/>
          </ac:spMkLst>
        </pc:spChg>
        <pc:spChg chg="add del mod">
          <ac:chgData name="Chen Zhaodong" userId="214136a54c8fdbad" providerId="LiveId" clId="{4A7FFDE5-2A09-1241-A626-C3D712146390}" dt="2021-10-10T22:04:24.638" v="6133" actId="478"/>
          <ac:spMkLst>
            <pc:docMk/>
            <pc:sldMk cId="4134929299" sldId="274"/>
            <ac:spMk id="3" creationId="{3EC7AF9F-1AB7-5A4A-BB0A-92DF222D50C6}"/>
          </ac:spMkLst>
        </pc:spChg>
        <pc:picChg chg="add del mod">
          <ac:chgData name="Chen Zhaodong" userId="214136a54c8fdbad" providerId="LiveId" clId="{4A7FFDE5-2A09-1241-A626-C3D712146390}" dt="2021-10-14T01:12:43.590" v="48916"/>
          <ac:picMkLst>
            <pc:docMk/>
            <pc:sldMk cId="4134929299" sldId="274"/>
            <ac:picMk id="3" creationId="{E75775CB-C4C0-6749-883B-165A2EA3A15A}"/>
          </ac:picMkLst>
        </pc:picChg>
        <pc:picChg chg="add del mod">
          <ac:chgData name="Chen Zhaodong" userId="214136a54c8fdbad" providerId="LiveId" clId="{4A7FFDE5-2A09-1241-A626-C3D712146390}" dt="2021-10-14T01:19:49.593" v="49212"/>
          <ac:picMkLst>
            <pc:docMk/>
            <pc:sldMk cId="4134929299" sldId="274"/>
            <ac:picMk id="4" creationId="{DA9074B6-D974-CD43-B409-8D241BEC1FD8}"/>
          </ac:picMkLst>
        </pc:picChg>
        <pc:picChg chg="add del mod">
          <ac:chgData name="Chen Zhaodong" userId="214136a54c8fdbad" providerId="LiveId" clId="{4A7FFDE5-2A09-1241-A626-C3D712146390}" dt="2021-10-14T01:24:28.026" v="49233"/>
          <ac:picMkLst>
            <pc:docMk/>
            <pc:sldMk cId="4134929299" sldId="274"/>
            <ac:picMk id="5" creationId="{D9578ECB-5712-3140-8828-B84307C9F34C}"/>
          </ac:picMkLst>
        </pc:picChg>
        <pc:picChg chg="add del mod">
          <ac:chgData name="Chen Zhaodong" userId="214136a54c8fdbad" providerId="LiveId" clId="{4A7FFDE5-2A09-1241-A626-C3D712146390}" dt="2021-10-14T01:26:01.828" v="49236"/>
          <ac:picMkLst>
            <pc:docMk/>
            <pc:sldMk cId="4134929299" sldId="274"/>
            <ac:picMk id="6" creationId="{4387F035-0088-1F47-8136-BD0C1A8D8BB8}"/>
          </ac:picMkLst>
        </pc:picChg>
        <pc:picChg chg="add mod">
          <ac:chgData name="Chen Zhaodong" userId="214136a54c8fdbad" providerId="LiveId" clId="{4A7FFDE5-2A09-1241-A626-C3D712146390}" dt="2021-10-14T21:50:15.831" v="54048"/>
          <ac:picMkLst>
            <pc:docMk/>
            <pc:sldMk cId="4134929299" sldId="274"/>
            <ac:picMk id="7" creationId="{CA58E000-3E2D-E04B-A6C8-60847239F23C}"/>
          </ac:picMkLst>
        </pc:picChg>
      </pc:sldChg>
      <pc:sldChg chg="addSp delSp modSp new mod ord modTransition modAnim modNotes modNotesTx">
        <pc:chgData name="Chen Zhaodong" userId="214136a54c8fdbad" providerId="LiveId" clId="{4A7FFDE5-2A09-1241-A626-C3D712146390}" dt="2021-10-14T21:50:15.831" v="54048"/>
        <pc:sldMkLst>
          <pc:docMk/>
          <pc:sldMk cId="4140592176" sldId="275"/>
        </pc:sldMkLst>
        <pc:spChg chg="mod">
          <ac:chgData name="Chen Zhaodong" userId="214136a54c8fdbad" providerId="LiveId" clId="{4A7FFDE5-2A09-1241-A626-C3D712146390}" dt="2021-10-10T22:06:21.492" v="6219" actId="20577"/>
          <ac:spMkLst>
            <pc:docMk/>
            <pc:sldMk cId="4140592176" sldId="275"/>
            <ac:spMk id="2" creationId="{1C1A1A79-7578-9749-9B7B-AB84E37839CF}"/>
          </ac:spMkLst>
        </pc:spChg>
        <pc:spChg chg="del mod">
          <ac:chgData name="Chen Zhaodong" userId="214136a54c8fdbad" providerId="LiveId" clId="{4A7FFDE5-2A09-1241-A626-C3D712146390}" dt="2021-10-14T21:02:24.512" v="53538" actId="478"/>
          <ac:spMkLst>
            <pc:docMk/>
            <pc:sldMk cId="4140592176" sldId="275"/>
            <ac:spMk id="3" creationId="{968CED44-A7D3-8D45-B61F-DDE045184498}"/>
          </ac:spMkLst>
        </pc:spChg>
        <pc:picChg chg="add del mod">
          <ac:chgData name="Chen Zhaodong" userId="214136a54c8fdbad" providerId="LiveId" clId="{4A7FFDE5-2A09-1241-A626-C3D712146390}" dt="2021-10-14T02:09:17.659" v="49492"/>
          <ac:picMkLst>
            <pc:docMk/>
            <pc:sldMk cId="4140592176" sldId="275"/>
            <ac:picMk id="4" creationId="{9BFB3118-BE76-3F4F-941A-6075B0429D14}"/>
          </ac:picMkLst>
        </pc:picChg>
        <pc:picChg chg="add del mod">
          <ac:chgData name="Chen Zhaodong" userId="214136a54c8fdbad" providerId="LiveId" clId="{4A7FFDE5-2A09-1241-A626-C3D712146390}" dt="2021-10-14T02:21:36.086" v="49499"/>
          <ac:picMkLst>
            <pc:docMk/>
            <pc:sldMk cId="4140592176" sldId="275"/>
            <ac:picMk id="5" creationId="{4C9B74B3-F37B-8947-8CFA-85866BC328E2}"/>
          </ac:picMkLst>
        </pc:picChg>
        <pc:picChg chg="add mod">
          <ac:chgData name="Chen Zhaodong" userId="214136a54c8fdbad" providerId="LiveId" clId="{4A7FFDE5-2A09-1241-A626-C3D712146390}" dt="2021-10-14T21:50:15.831" v="54048"/>
          <ac:picMkLst>
            <pc:docMk/>
            <pc:sldMk cId="4140592176" sldId="275"/>
            <ac:picMk id="6" creationId="{54BACE54-28B9-2E4C-962E-A9D158A06009}"/>
          </ac:picMkLst>
        </pc:picChg>
      </pc:sldChg>
      <pc:sldChg chg="addSp delSp modSp new mod ord modTransition modNotes modNotesTx">
        <pc:chgData name="Chen Zhaodong" userId="214136a54c8fdbad" providerId="LiveId" clId="{4A7FFDE5-2A09-1241-A626-C3D712146390}" dt="2021-10-14T21:50:15.831" v="54048"/>
        <pc:sldMkLst>
          <pc:docMk/>
          <pc:sldMk cId="888076966" sldId="276"/>
        </pc:sldMkLst>
        <pc:spChg chg="mod">
          <ac:chgData name="Chen Zhaodong" userId="214136a54c8fdbad" providerId="LiveId" clId="{4A7FFDE5-2A09-1241-A626-C3D712146390}" dt="2021-10-11T05:49:01.397" v="10014" actId="255"/>
          <ac:spMkLst>
            <pc:docMk/>
            <pc:sldMk cId="888076966" sldId="276"/>
            <ac:spMk id="2" creationId="{02D5E2F0-BAC8-D546-85CB-083900648286}"/>
          </ac:spMkLst>
        </pc:spChg>
        <pc:spChg chg="del">
          <ac:chgData name="Chen Zhaodong" userId="214136a54c8fdbad" providerId="LiveId" clId="{4A7FFDE5-2A09-1241-A626-C3D712146390}" dt="2021-10-10T22:44:01.935" v="8077" actId="478"/>
          <ac:spMkLst>
            <pc:docMk/>
            <pc:sldMk cId="888076966" sldId="276"/>
            <ac:spMk id="3" creationId="{188735F4-4ACC-5547-ACC2-580FE8D34C19}"/>
          </ac:spMkLst>
        </pc:spChg>
        <pc:picChg chg="add mod">
          <ac:chgData name="Chen Zhaodong" userId="214136a54c8fdbad" providerId="LiveId" clId="{4A7FFDE5-2A09-1241-A626-C3D712146390}" dt="2021-10-14T21:50:15.831" v="54048"/>
          <ac:picMkLst>
            <pc:docMk/>
            <pc:sldMk cId="888076966" sldId="276"/>
            <ac:picMk id="3" creationId="{E58C45F3-FCE0-9743-ABEF-A8BED2A98D2D}"/>
          </ac:picMkLst>
        </pc:picChg>
      </pc:sldChg>
      <pc:sldChg chg="addSp delSp modSp new mod ord modTransition modNotes modNotesTx">
        <pc:chgData name="Chen Zhaodong" userId="214136a54c8fdbad" providerId="LiveId" clId="{4A7FFDE5-2A09-1241-A626-C3D712146390}" dt="2021-10-14T21:50:15.831" v="54048"/>
        <pc:sldMkLst>
          <pc:docMk/>
          <pc:sldMk cId="284363751" sldId="277"/>
        </pc:sldMkLst>
        <pc:spChg chg="mod">
          <ac:chgData name="Chen Zhaodong" userId="214136a54c8fdbad" providerId="LiveId" clId="{4A7FFDE5-2A09-1241-A626-C3D712146390}" dt="2021-10-11T05:48:47.909" v="10013" actId="20577"/>
          <ac:spMkLst>
            <pc:docMk/>
            <pc:sldMk cId="284363751" sldId="277"/>
            <ac:spMk id="2" creationId="{A6A4A7A4-405D-9842-8FF3-BD73A10645DD}"/>
          </ac:spMkLst>
        </pc:spChg>
        <pc:spChg chg="del">
          <ac:chgData name="Chen Zhaodong" userId="214136a54c8fdbad" providerId="LiveId" clId="{4A7FFDE5-2A09-1241-A626-C3D712146390}" dt="2021-10-11T22:47:38.080" v="11990" actId="478"/>
          <ac:spMkLst>
            <pc:docMk/>
            <pc:sldMk cId="284363751" sldId="277"/>
            <ac:spMk id="3" creationId="{332CCC2E-06AC-8242-9849-007DFF208F86}"/>
          </ac:spMkLst>
        </pc:spChg>
        <pc:picChg chg="add mod">
          <ac:chgData name="Chen Zhaodong" userId="214136a54c8fdbad" providerId="LiveId" clId="{4A7FFDE5-2A09-1241-A626-C3D712146390}" dt="2021-10-14T21:50:15.831" v="54048"/>
          <ac:picMkLst>
            <pc:docMk/>
            <pc:sldMk cId="284363751" sldId="277"/>
            <ac:picMk id="3" creationId="{A48DDCFF-7CF9-3746-A6DC-DC4ACF1DFBCB}"/>
          </ac:picMkLst>
        </pc:picChg>
      </pc:sldChg>
      <pc:sldChg chg="addSp delSp modSp new mod modTransition modAnim modNotes modNotesTx">
        <pc:chgData name="Chen Zhaodong" userId="214136a54c8fdbad" providerId="LiveId" clId="{4A7FFDE5-2A09-1241-A626-C3D712146390}" dt="2021-10-14T21:50:15.831" v="54048"/>
        <pc:sldMkLst>
          <pc:docMk/>
          <pc:sldMk cId="2343789679" sldId="278"/>
        </pc:sldMkLst>
        <pc:spChg chg="mod">
          <ac:chgData name="Chen Zhaodong" userId="214136a54c8fdbad" providerId="LiveId" clId="{4A7FFDE5-2A09-1241-A626-C3D712146390}" dt="2021-10-10T22:07:51.138" v="6405" actId="20577"/>
          <ac:spMkLst>
            <pc:docMk/>
            <pc:sldMk cId="2343789679" sldId="278"/>
            <ac:spMk id="2" creationId="{C0373854-C9F6-9E41-9C7C-24EC8863C212}"/>
          </ac:spMkLst>
        </pc:spChg>
        <pc:spChg chg="del">
          <ac:chgData name="Chen Zhaodong" userId="214136a54c8fdbad" providerId="LiveId" clId="{4A7FFDE5-2A09-1241-A626-C3D712146390}" dt="2021-10-12T00:01:25.855" v="13786" actId="478"/>
          <ac:spMkLst>
            <pc:docMk/>
            <pc:sldMk cId="2343789679" sldId="278"/>
            <ac:spMk id="3" creationId="{3C7743A3-8705-FB45-ABB4-8FAEB1645286}"/>
          </ac:spMkLst>
        </pc:spChg>
        <pc:picChg chg="add del mod">
          <ac:chgData name="Chen Zhaodong" userId="214136a54c8fdbad" providerId="LiveId" clId="{4A7FFDE5-2A09-1241-A626-C3D712146390}" dt="2021-10-14T17:57:02.468" v="51674"/>
          <ac:picMkLst>
            <pc:docMk/>
            <pc:sldMk cId="2343789679" sldId="278"/>
            <ac:picMk id="3" creationId="{50398217-CFE1-F749-BBEE-BE4D518CB919}"/>
          </ac:picMkLst>
        </pc:picChg>
        <pc:picChg chg="add mod">
          <ac:chgData name="Chen Zhaodong" userId="214136a54c8fdbad" providerId="LiveId" clId="{4A7FFDE5-2A09-1241-A626-C3D712146390}" dt="2021-10-14T21:50:15.831" v="54048"/>
          <ac:picMkLst>
            <pc:docMk/>
            <pc:sldMk cId="2343789679" sldId="278"/>
            <ac:picMk id="4" creationId="{E2CD8515-27A0-7D4A-A025-ED8B115FE9CA}"/>
          </ac:picMkLst>
        </pc:picChg>
      </pc:sldChg>
      <pc:sldChg chg="addSp delSp modSp new mod ord modTransition modAnim modNotes modNotesTx">
        <pc:chgData name="Chen Zhaodong" userId="214136a54c8fdbad" providerId="LiveId" clId="{4A7FFDE5-2A09-1241-A626-C3D712146390}" dt="2021-10-14T22:03:39.916" v="54202" actId="1076"/>
        <pc:sldMkLst>
          <pc:docMk/>
          <pc:sldMk cId="1494017523" sldId="279"/>
        </pc:sldMkLst>
        <pc:spChg chg="mod">
          <ac:chgData name="Chen Zhaodong" userId="214136a54c8fdbad" providerId="LiveId" clId="{4A7FFDE5-2A09-1241-A626-C3D712146390}" dt="2021-10-10T22:09:40.845" v="6472" actId="20577"/>
          <ac:spMkLst>
            <pc:docMk/>
            <pc:sldMk cId="1494017523" sldId="279"/>
            <ac:spMk id="2" creationId="{14566D9E-B420-444E-B1E3-50522F54C4BB}"/>
          </ac:spMkLst>
        </pc:spChg>
        <pc:spChg chg="mod">
          <ac:chgData name="Chen Zhaodong" userId="214136a54c8fdbad" providerId="LiveId" clId="{4A7FFDE5-2A09-1241-A626-C3D712146390}" dt="2021-10-14T21:57:49.713" v="54150" actId="1076"/>
          <ac:spMkLst>
            <pc:docMk/>
            <pc:sldMk cId="1494017523" sldId="279"/>
            <ac:spMk id="3" creationId="{2A23F16E-B706-5E47-B8AD-390DD5EF6943}"/>
          </ac:spMkLst>
        </pc:spChg>
        <pc:spChg chg="mod">
          <ac:chgData name="Chen Zhaodong" userId="214136a54c8fdbad" providerId="LiveId" clId="{4A7FFDE5-2A09-1241-A626-C3D712146390}" dt="2021-10-14T21:50:15.831" v="54048"/>
          <ac:spMkLst>
            <pc:docMk/>
            <pc:sldMk cId="1494017523" sldId="279"/>
            <ac:spMk id="9" creationId="{C3F1F389-C970-0048-8613-4750F07C9E5D}"/>
          </ac:spMkLst>
        </pc:spChg>
        <pc:spChg chg="mod">
          <ac:chgData name="Chen Zhaodong" userId="214136a54c8fdbad" providerId="LiveId" clId="{4A7FFDE5-2A09-1241-A626-C3D712146390}" dt="2021-10-14T21:50:15.831" v="54048"/>
          <ac:spMkLst>
            <pc:docMk/>
            <pc:sldMk cId="1494017523" sldId="279"/>
            <ac:spMk id="10" creationId="{56C0A5D2-65E1-2B48-BDC8-2B0348BD173C}"/>
          </ac:spMkLst>
        </pc:spChg>
        <pc:spChg chg="mod">
          <ac:chgData name="Chen Zhaodong" userId="214136a54c8fdbad" providerId="LiveId" clId="{4A7FFDE5-2A09-1241-A626-C3D712146390}" dt="2021-10-14T21:50:15.831" v="54048"/>
          <ac:spMkLst>
            <pc:docMk/>
            <pc:sldMk cId="1494017523" sldId="279"/>
            <ac:spMk id="11" creationId="{9DFC524B-698E-4143-AFDB-73E86BD87BBD}"/>
          </ac:spMkLst>
        </pc:spChg>
        <pc:spChg chg="mod">
          <ac:chgData name="Chen Zhaodong" userId="214136a54c8fdbad" providerId="LiveId" clId="{4A7FFDE5-2A09-1241-A626-C3D712146390}" dt="2021-10-14T21:50:15.831" v="54048"/>
          <ac:spMkLst>
            <pc:docMk/>
            <pc:sldMk cId="1494017523" sldId="279"/>
            <ac:spMk id="12" creationId="{D2827AC6-7DB7-3F48-B006-ABC955D6D5A4}"/>
          </ac:spMkLst>
        </pc:spChg>
        <pc:spChg chg="mod">
          <ac:chgData name="Chen Zhaodong" userId="214136a54c8fdbad" providerId="LiveId" clId="{4A7FFDE5-2A09-1241-A626-C3D712146390}" dt="2021-10-14T21:50:15.831" v="54048"/>
          <ac:spMkLst>
            <pc:docMk/>
            <pc:sldMk cId="1494017523" sldId="279"/>
            <ac:spMk id="13" creationId="{65C65C64-9E51-EA47-959E-0FEDEB8B79B0}"/>
          </ac:spMkLst>
        </pc:spChg>
        <pc:spChg chg="mod">
          <ac:chgData name="Chen Zhaodong" userId="214136a54c8fdbad" providerId="LiveId" clId="{4A7FFDE5-2A09-1241-A626-C3D712146390}" dt="2021-10-14T21:50:15.831" v="54048"/>
          <ac:spMkLst>
            <pc:docMk/>
            <pc:sldMk cId="1494017523" sldId="279"/>
            <ac:spMk id="14" creationId="{67BD4EEC-5D31-114F-8944-568FD8DBDFFE}"/>
          </ac:spMkLst>
        </pc:spChg>
        <pc:spChg chg="mod">
          <ac:chgData name="Chen Zhaodong" userId="214136a54c8fdbad" providerId="LiveId" clId="{4A7FFDE5-2A09-1241-A626-C3D712146390}" dt="2021-10-14T21:50:15.831" v="54048"/>
          <ac:spMkLst>
            <pc:docMk/>
            <pc:sldMk cId="1494017523" sldId="279"/>
            <ac:spMk id="15" creationId="{818C4E7B-9691-5546-86C4-BA6B1B39D05F}"/>
          </ac:spMkLst>
        </pc:spChg>
        <pc:spChg chg="mod">
          <ac:chgData name="Chen Zhaodong" userId="214136a54c8fdbad" providerId="LiveId" clId="{4A7FFDE5-2A09-1241-A626-C3D712146390}" dt="2021-10-14T21:50:15.831" v="54048"/>
          <ac:spMkLst>
            <pc:docMk/>
            <pc:sldMk cId="1494017523" sldId="279"/>
            <ac:spMk id="16" creationId="{03719FB1-CF36-9047-8C92-17F043507DDD}"/>
          </ac:spMkLst>
        </pc:spChg>
        <pc:spChg chg="mod">
          <ac:chgData name="Chen Zhaodong" userId="214136a54c8fdbad" providerId="LiveId" clId="{4A7FFDE5-2A09-1241-A626-C3D712146390}" dt="2021-10-14T21:50:15.831" v="54048"/>
          <ac:spMkLst>
            <pc:docMk/>
            <pc:sldMk cId="1494017523" sldId="279"/>
            <ac:spMk id="17" creationId="{BC05966B-F570-4A47-98F3-80EE03DAD5D0}"/>
          </ac:spMkLst>
        </pc:spChg>
        <pc:spChg chg="mod">
          <ac:chgData name="Chen Zhaodong" userId="214136a54c8fdbad" providerId="LiveId" clId="{4A7FFDE5-2A09-1241-A626-C3D712146390}" dt="2021-10-14T21:50:15.831" v="54048"/>
          <ac:spMkLst>
            <pc:docMk/>
            <pc:sldMk cId="1494017523" sldId="279"/>
            <ac:spMk id="22" creationId="{E769AFAB-6B0B-094D-8298-400B639AFEBD}"/>
          </ac:spMkLst>
        </pc:spChg>
        <pc:spChg chg="mod">
          <ac:chgData name="Chen Zhaodong" userId="214136a54c8fdbad" providerId="LiveId" clId="{4A7FFDE5-2A09-1241-A626-C3D712146390}" dt="2021-10-14T21:50:15.831" v="54048"/>
          <ac:spMkLst>
            <pc:docMk/>
            <pc:sldMk cId="1494017523" sldId="279"/>
            <ac:spMk id="23" creationId="{B3372578-7028-7E4B-84CC-98DF787316C3}"/>
          </ac:spMkLst>
        </pc:spChg>
        <pc:spChg chg="mod">
          <ac:chgData name="Chen Zhaodong" userId="214136a54c8fdbad" providerId="LiveId" clId="{4A7FFDE5-2A09-1241-A626-C3D712146390}" dt="2021-10-14T21:50:15.831" v="54048"/>
          <ac:spMkLst>
            <pc:docMk/>
            <pc:sldMk cId="1494017523" sldId="279"/>
            <ac:spMk id="24" creationId="{7A443E4E-DB2F-D945-9A04-E2EB0A1348D8}"/>
          </ac:spMkLst>
        </pc:spChg>
        <pc:spChg chg="mod">
          <ac:chgData name="Chen Zhaodong" userId="214136a54c8fdbad" providerId="LiveId" clId="{4A7FFDE5-2A09-1241-A626-C3D712146390}" dt="2021-10-14T21:50:15.831" v="54048"/>
          <ac:spMkLst>
            <pc:docMk/>
            <pc:sldMk cId="1494017523" sldId="279"/>
            <ac:spMk id="25" creationId="{6917F788-8086-404C-AD1A-AFA9F55E2174}"/>
          </ac:spMkLst>
        </pc:spChg>
        <pc:spChg chg="mod">
          <ac:chgData name="Chen Zhaodong" userId="214136a54c8fdbad" providerId="LiveId" clId="{4A7FFDE5-2A09-1241-A626-C3D712146390}" dt="2021-10-14T21:50:15.831" v="54048"/>
          <ac:spMkLst>
            <pc:docMk/>
            <pc:sldMk cId="1494017523" sldId="279"/>
            <ac:spMk id="26" creationId="{8125CD11-63D8-B94A-AF68-23BC5360CA2F}"/>
          </ac:spMkLst>
        </pc:spChg>
        <pc:spChg chg="mod">
          <ac:chgData name="Chen Zhaodong" userId="214136a54c8fdbad" providerId="LiveId" clId="{4A7FFDE5-2A09-1241-A626-C3D712146390}" dt="2021-10-14T21:50:15.831" v="54048"/>
          <ac:spMkLst>
            <pc:docMk/>
            <pc:sldMk cId="1494017523" sldId="279"/>
            <ac:spMk id="27" creationId="{4FF76EE9-65A4-FF42-A9FC-37BCFF42BE66}"/>
          </ac:spMkLst>
        </pc:spChg>
        <pc:spChg chg="mod">
          <ac:chgData name="Chen Zhaodong" userId="214136a54c8fdbad" providerId="LiveId" clId="{4A7FFDE5-2A09-1241-A626-C3D712146390}" dt="2021-10-14T21:50:15.831" v="54048"/>
          <ac:spMkLst>
            <pc:docMk/>
            <pc:sldMk cId="1494017523" sldId="279"/>
            <ac:spMk id="28" creationId="{60F234DB-5F90-A248-A33E-0E7777D8135C}"/>
          </ac:spMkLst>
        </pc:spChg>
        <pc:spChg chg="mod">
          <ac:chgData name="Chen Zhaodong" userId="214136a54c8fdbad" providerId="LiveId" clId="{4A7FFDE5-2A09-1241-A626-C3D712146390}" dt="2021-10-14T21:50:15.831" v="54048"/>
          <ac:spMkLst>
            <pc:docMk/>
            <pc:sldMk cId="1494017523" sldId="279"/>
            <ac:spMk id="29" creationId="{F059314F-B0B7-604C-A6F7-D13477A8BE4D}"/>
          </ac:spMkLst>
        </pc:spChg>
        <pc:spChg chg="mod">
          <ac:chgData name="Chen Zhaodong" userId="214136a54c8fdbad" providerId="LiveId" clId="{4A7FFDE5-2A09-1241-A626-C3D712146390}" dt="2021-10-14T21:50:15.831" v="54048"/>
          <ac:spMkLst>
            <pc:docMk/>
            <pc:sldMk cId="1494017523" sldId="279"/>
            <ac:spMk id="30" creationId="{218FD275-8AE1-D24A-BE27-036C6E121EFD}"/>
          </ac:spMkLst>
        </pc:spChg>
        <pc:spChg chg="mod">
          <ac:chgData name="Chen Zhaodong" userId="214136a54c8fdbad" providerId="LiveId" clId="{4A7FFDE5-2A09-1241-A626-C3D712146390}" dt="2021-10-14T21:50:15.831" v="54048"/>
          <ac:spMkLst>
            <pc:docMk/>
            <pc:sldMk cId="1494017523" sldId="279"/>
            <ac:spMk id="31" creationId="{0FA94C50-7EFE-9344-8BE1-13404B0AC81A}"/>
          </ac:spMkLst>
        </pc:spChg>
        <pc:spChg chg="mod">
          <ac:chgData name="Chen Zhaodong" userId="214136a54c8fdbad" providerId="LiveId" clId="{4A7FFDE5-2A09-1241-A626-C3D712146390}" dt="2021-10-14T21:50:15.831" v="54048"/>
          <ac:spMkLst>
            <pc:docMk/>
            <pc:sldMk cId="1494017523" sldId="279"/>
            <ac:spMk id="32" creationId="{29C01306-F700-9D41-AC21-BA2BFB56B333}"/>
          </ac:spMkLst>
        </pc:spChg>
        <pc:spChg chg="mod">
          <ac:chgData name="Chen Zhaodong" userId="214136a54c8fdbad" providerId="LiveId" clId="{4A7FFDE5-2A09-1241-A626-C3D712146390}" dt="2021-10-14T21:50:15.831" v="54048"/>
          <ac:spMkLst>
            <pc:docMk/>
            <pc:sldMk cId="1494017523" sldId="279"/>
            <ac:spMk id="34" creationId="{2E043A58-A367-ED4F-BDDD-C397303BBE3C}"/>
          </ac:spMkLst>
        </pc:spChg>
        <pc:spChg chg="mod">
          <ac:chgData name="Chen Zhaodong" userId="214136a54c8fdbad" providerId="LiveId" clId="{4A7FFDE5-2A09-1241-A626-C3D712146390}" dt="2021-10-14T21:50:15.831" v="54048"/>
          <ac:spMkLst>
            <pc:docMk/>
            <pc:sldMk cId="1494017523" sldId="279"/>
            <ac:spMk id="36" creationId="{AAC53454-2D79-1941-B30D-2367721ED545}"/>
          </ac:spMkLst>
        </pc:spChg>
        <pc:spChg chg="mod">
          <ac:chgData name="Chen Zhaodong" userId="214136a54c8fdbad" providerId="LiveId" clId="{4A7FFDE5-2A09-1241-A626-C3D712146390}" dt="2021-10-14T21:50:15.831" v="54048"/>
          <ac:spMkLst>
            <pc:docMk/>
            <pc:sldMk cId="1494017523" sldId="279"/>
            <ac:spMk id="38" creationId="{4F5693C9-F7B1-304A-A9EC-DED69F58A3CC}"/>
          </ac:spMkLst>
        </pc:spChg>
        <pc:spChg chg="mod">
          <ac:chgData name="Chen Zhaodong" userId="214136a54c8fdbad" providerId="LiveId" clId="{4A7FFDE5-2A09-1241-A626-C3D712146390}" dt="2021-10-14T21:50:15.831" v="54048"/>
          <ac:spMkLst>
            <pc:docMk/>
            <pc:sldMk cId="1494017523" sldId="279"/>
            <ac:spMk id="40" creationId="{F2514655-0AA1-4746-A903-87E29D174A41}"/>
          </ac:spMkLst>
        </pc:spChg>
        <pc:spChg chg="mod">
          <ac:chgData name="Chen Zhaodong" userId="214136a54c8fdbad" providerId="LiveId" clId="{4A7FFDE5-2A09-1241-A626-C3D712146390}" dt="2021-10-14T21:50:15.831" v="54048"/>
          <ac:spMkLst>
            <pc:docMk/>
            <pc:sldMk cId="1494017523" sldId="279"/>
            <ac:spMk id="41" creationId="{444FBBCB-C598-AA4A-8644-658BAF396EFD}"/>
          </ac:spMkLst>
        </pc:spChg>
        <pc:spChg chg="mod">
          <ac:chgData name="Chen Zhaodong" userId="214136a54c8fdbad" providerId="LiveId" clId="{4A7FFDE5-2A09-1241-A626-C3D712146390}" dt="2021-10-14T21:50:15.831" v="54048"/>
          <ac:spMkLst>
            <pc:docMk/>
            <pc:sldMk cId="1494017523" sldId="279"/>
            <ac:spMk id="42" creationId="{97537C43-E14A-F343-94D0-DE265BCE4750}"/>
          </ac:spMkLst>
        </pc:spChg>
        <pc:spChg chg="mod">
          <ac:chgData name="Chen Zhaodong" userId="214136a54c8fdbad" providerId="LiveId" clId="{4A7FFDE5-2A09-1241-A626-C3D712146390}" dt="2021-10-14T21:50:15.831" v="54048"/>
          <ac:spMkLst>
            <pc:docMk/>
            <pc:sldMk cId="1494017523" sldId="279"/>
            <ac:spMk id="43" creationId="{1538E688-230C-0248-AFD9-F09111F9ADF3}"/>
          </ac:spMkLst>
        </pc:spChg>
        <pc:spChg chg="mod">
          <ac:chgData name="Chen Zhaodong" userId="214136a54c8fdbad" providerId="LiveId" clId="{4A7FFDE5-2A09-1241-A626-C3D712146390}" dt="2021-10-14T21:50:15.831" v="54048"/>
          <ac:spMkLst>
            <pc:docMk/>
            <pc:sldMk cId="1494017523" sldId="279"/>
            <ac:spMk id="45" creationId="{0DB16BD2-C2B4-BF4E-8685-C648426E3DB0}"/>
          </ac:spMkLst>
        </pc:spChg>
        <pc:spChg chg="mod">
          <ac:chgData name="Chen Zhaodong" userId="214136a54c8fdbad" providerId="LiveId" clId="{4A7FFDE5-2A09-1241-A626-C3D712146390}" dt="2021-10-14T21:50:15.831" v="54048"/>
          <ac:spMkLst>
            <pc:docMk/>
            <pc:sldMk cId="1494017523" sldId="279"/>
            <ac:spMk id="48" creationId="{E34D8765-B09C-0B4A-8A90-76251A95C11A}"/>
          </ac:spMkLst>
        </pc:spChg>
        <pc:spChg chg="mod">
          <ac:chgData name="Chen Zhaodong" userId="214136a54c8fdbad" providerId="LiveId" clId="{4A7FFDE5-2A09-1241-A626-C3D712146390}" dt="2021-10-14T21:50:15.831" v="54048"/>
          <ac:spMkLst>
            <pc:docMk/>
            <pc:sldMk cId="1494017523" sldId="279"/>
            <ac:spMk id="52" creationId="{7F6FD9B5-9036-5F40-8BE2-628A60E4B01E}"/>
          </ac:spMkLst>
        </pc:spChg>
        <pc:spChg chg="mod">
          <ac:chgData name="Chen Zhaodong" userId="214136a54c8fdbad" providerId="LiveId" clId="{4A7FFDE5-2A09-1241-A626-C3D712146390}" dt="2021-10-14T21:50:15.831" v="54048"/>
          <ac:spMkLst>
            <pc:docMk/>
            <pc:sldMk cId="1494017523" sldId="279"/>
            <ac:spMk id="53" creationId="{21C26878-565D-FF4E-9E87-2B535F3870EA}"/>
          </ac:spMkLst>
        </pc:spChg>
        <pc:spChg chg="mod">
          <ac:chgData name="Chen Zhaodong" userId="214136a54c8fdbad" providerId="LiveId" clId="{4A7FFDE5-2A09-1241-A626-C3D712146390}" dt="2021-10-14T21:50:15.831" v="54048"/>
          <ac:spMkLst>
            <pc:docMk/>
            <pc:sldMk cId="1494017523" sldId="279"/>
            <ac:spMk id="56" creationId="{1D4DFA7F-B2BC-1044-95BD-F9F19F8ECCBE}"/>
          </ac:spMkLst>
        </pc:spChg>
        <pc:spChg chg="mod">
          <ac:chgData name="Chen Zhaodong" userId="214136a54c8fdbad" providerId="LiveId" clId="{4A7FFDE5-2A09-1241-A626-C3D712146390}" dt="2021-10-14T21:50:15.831" v="54048"/>
          <ac:spMkLst>
            <pc:docMk/>
            <pc:sldMk cId="1494017523" sldId="279"/>
            <ac:spMk id="57" creationId="{5635C435-0144-3B40-A622-0D03EA2EA707}"/>
          </ac:spMkLst>
        </pc:spChg>
        <pc:spChg chg="mod">
          <ac:chgData name="Chen Zhaodong" userId="214136a54c8fdbad" providerId="LiveId" clId="{4A7FFDE5-2A09-1241-A626-C3D712146390}" dt="2021-10-14T21:50:15.831" v="54048"/>
          <ac:spMkLst>
            <pc:docMk/>
            <pc:sldMk cId="1494017523" sldId="279"/>
            <ac:spMk id="58" creationId="{0F19E002-B2A9-BC41-AD9B-6E1BF24A2780}"/>
          </ac:spMkLst>
        </pc:spChg>
        <pc:spChg chg="mod">
          <ac:chgData name="Chen Zhaodong" userId="214136a54c8fdbad" providerId="LiveId" clId="{4A7FFDE5-2A09-1241-A626-C3D712146390}" dt="2021-10-14T21:50:15.831" v="54048"/>
          <ac:spMkLst>
            <pc:docMk/>
            <pc:sldMk cId="1494017523" sldId="279"/>
            <ac:spMk id="59" creationId="{EDF87322-EDF8-AA48-B888-3AFAC1FA7530}"/>
          </ac:spMkLst>
        </pc:spChg>
        <pc:spChg chg="mod">
          <ac:chgData name="Chen Zhaodong" userId="214136a54c8fdbad" providerId="LiveId" clId="{4A7FFDE5-2A09-1241-A626-C3D712146390}" dt="2021-10-14T21:50:15.831" v="54048"/>
          <ac:spMkLst>
            <pc:docMk/>
            <pc:sldMk cId="1494017523" sldId="279"/>
            <ac:spMk id="60" creationId="{B95E52B8-CF2C-ED48-A324-26B2FB75E0DB}"/>
          </ac:spMkLst>
        </pc:spChg>
        <pc:spChg chg="mod">
          <ac:chgData name="Chen Zhaodong" userId="214136a54c8fdbad" providerId="LiveId" clId="{4A7FFDE5-2A09-1241-A626-C3D712146390}" dt="2021-10-14T21:50:15.831" v="54048"/>
          <ac:spMkLst>
            <pc:docMk/>
            <pc:sldMk cId="1494017523" sldId="279"/>
            <ac:spMk id="61" creationId="{121CE620-1515-F14D-9BE6-822F6BFB29F4}"/>
          </ac:spMkLst>
        </pc:spChg>
        <pc:spChg chg="mod">
          <ac:chgData name="Chen Zhaodong" userId="214136a54c8fdbad" providerId="LiveId" clId="{4A7FFDE5-2A09-1241-A626-C3D712146390}" dt="2021-10-14T21:50:15.831" v="54048"/>
          <ac:spMkLst>
            <pc:docMk/>
            <pc:sldMk cId="1494017523" sldId="279"/>
            <ac:spMk id="62" creationId="{8711D22A-A3CA-504C-8DC2-4CF6686C9817}"/>
          </ac:spMkLst>
        </pc:spChg>
        <pc:spChg chg="mod">
          <ac:chgData name="Chen Zhaodong" userId="214136a54c8fdbad" providerId="LiveId" clId="{4A7FFDE5-2A09-1241-A626-C3D712146390}" dt="2021-10-14T21:50:15.831" v="54048"/>
          <ac:spMkLst>
            <pc:docMk/>
            <pc:sldMk cId="1494017523" sldId="279"/>
            <ac:spMk id="63" creationId="{D8A70A5D-DEFE-E342-848A-1AF1CBEBAD7D}"/>
          </ac:spMkLst>
        </pc:spChg>
        <pc:spChg chg="mod">
          <ac:chgData name="Chen Zhaodong" userId="214136a54c8fdbad" providerId="LiveId" clId="{4A7FFDE5-2A09-1241-A626-C3D712146390}" dt="2021-10-14T21:50:15.831" v="54048"/>
          <ac:spMkLst>
            <pc:docMk/>
            <pc:sldMk cId="1494017523" sldId="279"/>
            <ac:spMk id="64" creationId="{62BBCB5A-450E-C34F-A030-A6864C97A1E9}"/>
          </ac:spMkLst>
        </pc:spChg>
        <pc:spChg chg="mod">
          <ac:chgData name="Chen Zhaodong" userId="214136a54c8fdbad" providerId="LiveId" clId="{4A7FFDE5-2A09-1241-A626-C3D712146390}" dt="2021-10-14T21:50:15.831" v="54048"/>
          <ac:spMkLst>
            <pc:docMk/>
            <pc:sldMk cId="1494017523" sldId="279"/>
            <ac:spMk id="65" creationId="{015515EB-0A2C-A449-AA96-14D4781B0F89}"/>
          </ac:spMkLst>
        </pc:spChg>
        <pc:spChg chg="mod">
          <ac:chgData name="Chen Zhaodong" userId="214136a54c8fdbad" providerId="LiveId" clId="{4A7FFDE5-2A09-1241-A626-C3D712146390}" dt="2021-10-14T21:50:15.831" v="54048"/>
          <ac:spMkLst>
            <pc:docMk/>
            <pc:sldMk cId="1494017523" sldId="279"/>
            <ac:spMk id="66" creationId="{B292D964-D391-1247-8A80-EAF7F4B916F5}"/>
          </ac:spMkLst>
        </pc:spChg>
        <pc:spChg chg="mod">
          <ac:chgData name="Chen Zhaodong" userId="214136a54c8fdbad" providerId="LiveId" clId="{4A7FFDE5-2A09-1241-A626-C3D712146390}" dt="2021-10-14T21:50:15.831" v="54048"/>
          <ac:spMkLst>
            <pc:docMk/>
            <pc:sldMk cId="1494017523" sldId="279"/>
            <ac:spMk id="67" creationId="{D4F75B1E-EE94-EB46-806A-3FD78F0E9307}"/>
          </ac:spMkLst>
        </pc:spChg>
        <pc:spChg chg="mod">
          <ac:chgData name="Chen Zhaodong" userId="214136a54c8fdbad" providerId="LiveId" clId="{4A7FFDE5-2A09-1241-A626-C3D712146390}" dt="2021-10-14T21:50:15.831" v="54048"/>
          <ac:spMkLst>
            <pc:docMk/>
            <pc:sldMk cId="1494017523" sldId="279"/>
            <ac:spMk id="68" creationId="{699E78EB-8A84-BC41-8A03-64DB332F8B66}"/>
          </ac:spMkLst>
        </pc:spChg>
        <pc:spChg chg="mod">
          <ac:chgData name="Chen Zhaodong" userId="214136a54c8fdbad" providerId="LiveId" clId="{4A7FFDE5-2A09-1241-A626-C3D712146390}" dt="2021-10-14T21:50:15.831" v="54048"/>
          <ac:spMkLst>
            <pc:docMk/>
            <pc:sldMk cId="1494017523" sldId="279"/>
            <ac:spMk id="69" creationId="{E3860F54-5044-264B-81A2-7B7D63D5DFDB}"/>
          </ac:spMkLst>
        </pc:spChg>
        <pc:spChg chg="mod">
          <ac:chgData name="Chen Zhaodong" userId="214136a54c8fdbad" providerId="LiveId" clId="{4A7FFDE5-2A09-1241-A626-C3D712146390}" dt="2021-10-14T21:50:15.831" v="54048"/>
          <ac:spMkLst>
            <pc:docMk/>
            <pc:sldMk cId="1494017523" sldId="279"/>
            <ac:spMk id="70" creationId="{02099D7F-9F33-0747-AD51-89A303F4F1CF}"/>
          </ac:spMkLst>
        </pc:spChg>
        <pc:spChg chg="mod">
          <ac:chgData name="Chen Zhaodong" userId="214136a54c8fdbad" providerId="LiveId" clId="{4A7FFDE5-2A09-1241-A626-C3D712146390}" dt="2021-10-14T21:50:15.831" v="54048"/>
          <ac:spMkLst>
            <pc:docMk/>
            <pc:sldMk cId="1494017523" sldId="279"/>
            <ac:spMk id="71" creationId="{5B40C031-D3C0-9B46-98C6-A81010AF25BC}"/>
          </ac:spMkLst>
        </pc:spChg>
        <pc:spChg chg="mod">
          <ac:chgData name="Chen Zhaodong" userId="214136a54c8fdbad" providerId="LiveId" clId="{4A7FFDE5-2A09-1241-A626-C3D712146390}" dt="2021-10-14T21:50:15.831" v="54048"/>
          <ac:spMkLst>
            <pc:docMk/>
            <pc:sldMk cId="1494017523" sldId="279"/>
            <ac:spMk id="72" creationId="{511EB97A-D6E6-6E48-BCA8-930981FC118D}"/>
          </ac:spMkLst>
        </pc:spChg>
        <pc:spChg chg="mod">
          <ac:chgData name="Chen Zhaodong" userId="214136a54c8fdbad" providerId="LiveId" clId="{4A7FFDE5-2A09-1241-A626-C3D712146390}" dt="2021-10-14T21:50:15.831" v="54048"/>
          <ac:spMkLst>
            <pc:docMk/>
            <pc:sldMk cId="1494017523" sldId="279"/>
            <ac:spMk id="73" creationId="{9CB7688E-EF62-964E-99F8-F32A57455320}"/>
          </ac:spMkLst>
        </pc:spChg>
        <pc:spChg chg="mod">
          <ac:chgData name="Chen Zhaodong" userId="214136a54c8fdbad" providerId="LiveId" clId="{4A7FFDE5-2A09-1241-A626-C3D712146390}" dt="2021-10-14T21:50:15.831" v="54048"/>
          <ac:spMkLst>
            <pc:docMk/>
            <pc:sldMk cId="1494017523" sldId="279"/>
            <ac:spMk id="75" creationId="{4BE3C6B7-7DF4-F946-8A92-116C0D0B8994}"/>
          </ac:spMkLst>
        </pc:spChg>
        <pc:spChg chg="mod">
          <ac:chgData name="Chen Zhaodong" userId="214136a54c8fdbad" providerId="LiveId" clId="{4A7FFDE5-2A09-1241-A626-C3D712146390}" dt="2021-10-14T21:50:15.831" v="54048"/>
          <ac:spMkLst>
            <pc:docMk/>
            <pc:sldMk cId="1494017523" sldId="279"/>
            <ac:spMk id="77" creationId="{45C6F9EC-1489-7944-89DF-DFF2ECE5DDF8}"/>
          </ac:spMkLst>
        </pc:spChg>
        <pc:spChg chg="mod">
          <ac:chgData name="Chen Zhaodong" userId="214136a54c8fdbad" providerId="LiveId" clId="{4A7FFDE5-2A09-1241-A626-C3D712146390}" dt="2021-10-14T21:50:15.831" v="54048"/>
          <ac:spMkLst>
            <pc:docMk/>
            <pc:sldMk cId="1494017523" sldId="279"/>
            <ac:spMk id="79" creationId="{9C846C4D-9A2D-024D-A1A3-CFE2DB0F2714}"/>
          </ac:spMkLst>
        </pc:spChg>
        <pc:spChg chg="mod">
          <ac:chgData name="Chen Zhaodong" userId="214136a54c8fdbad" providerId="LiveId" clId="{4A7FFDE5-2A09-1241-A626-C3D712146390}" dt="2021-10-14T21:50:15.831" v="54048"/>
          <ac:spMkLst>
            <pc:docMk/>
            <pc:sldMk cId="1494017523" sldId="279"/>
            <ac:spMk id="81" creationId="{E66D549B-18A8-7A4D-9BFA-797E693C3A98}"/>
          </ac:spMkLst>
        </pc:spChg>
        <pc:spChg chg="mod">
          <ac:chgData name="Chen Zhaodong" userId="214136a54c8fdbad" providerId="LiveId" clId="{4A7FFDE5-2A09-1241-A626-C3D712146390}" dt="2021-10-14T21:50:15.831" v="54048"/>
          <ac:spMkLst>
            <pc:docMk/>
            <pc:sldMk cId="1494017523" sldId="279"/>
            <ac:spMk id="82" creationId="{25F5AC8C-E74C-D04E-8706-B7F48B34D0D5}"/>
          </ac:spMkLst>
        </pc:spChg>
        <pc:spChg chg="mod">
          <ac:chgData name="Chen Zhaodong" userId="214136a54c8fdbad" providerId="LiveId" clId="{4A7FFDE5-2A09-1241-A626-C3D712146390}" dt="2021-10-14T21:50:15.831" v="54048"/>
          <ac:spMkLst>
            <pc:docMk/>
            <pc:sldMk cId="1494017523" sldId="279"/>
            <ac:spMk id="83" creationId="{D3C4DA97-4284-1C49-9641-C860F40ECA78}"/>
          </ac:spMkLst>
        </pc:spChg>
        <pc:spChg chg="mod">
          <ac:chgData name="Chen Zhaodong" userId="214136a54c8fdbad" providerId="LiveId" clId="{4A7FFDE5-2A09-1241-A626-C3D712146390}" dt="2021-10-14T21:50:15.831" v="54048"/>
          <ac:spMkLst>
            <pc:docMk/>
            <pc:sldMk cId="1494017523" sldId="279"/>
            <ac:spMk id="84" creationId="{7DA52C89-3D6E-5441-9195-E600936D5643}"/>
          </ac:spMkLst>
        </pc:spChg>
        <pc:spChg chg="mod">
          <ac:chgData name="Chen Zhaodong" userId="214136a54c8fdbad" providerId="LiveId" clId="{4A7FFDE5-2A09-1241-A626-C3D712146390}" dt="2021-10-14T21:50:15.831" v="54048"/>
          <ac:spMkLst>
            <pc:docMk/>
            <pc:sldMk cId="1494017523" sldId="279"/>
            <ac:spMk id="86" creationId="{683CB3D4-DDAE-C64C-801E-CF53FEF5CB29}"/>
          </ac:spMkLst>
        </pc:spChg>
        <pc:spChg chg="mod">
          <ac:chgData name="Chen Zhaodong" userId="214136a54c8fdbad" providerId="LiveId" clId="{4A7FFDE5-2A09-1241-A626-C3D712146390}" dt="2021-10-14T21:50:15.831" v="54048"/>
          <ac:spMkLst>
            <pc:docMk/>
            <pc:sldMk cId="1494017523" sldId="279"/>
            <ac:spMk id="89" creationId="{C449E7BC-38E3-3F4D-B9CE-8F89E501D5FE}"/>
          </ac:spMkLst>
        </pc:spChg>
        <pc:spChg chg="mod">
          <ac:chgData name="Chen Zhaodong" userId="214136a54c8fdbad" providerId="LiveId" clId="{4A7FFDE5-2A09-1241-A626-C3D712146390}" dt="2021-10-14T21:50:15.831" v="54048"/>
          <ac:spMkLst>
            <pc:docMk/>
            <pc:sldMk cId="1494017523" sldId="279"/>
            <ac:spMk id="90" creationId="{FBA76685-EC00-E946-B4F7-357F4A482D6D}"/>
          </ac:spMkLst>
        </pc:spChg>
        <pc:spChg chg="mod">
          <ac:chgData name="Chen Zhaodong" userId="214136a54c8fdbad" providerId="LiveId" clId="{4A7FFDE5-2A09-1241-A626-C3D712146390}" dt="2021-10-14T21:50:15.831" v="54048"/>
          <ac:spMkLst>
            <pc:docMk/>
            <pc:sldMk cId="1494017523" sldId="279"/>
            <ac:spMk id="91" creationId="{0F6D7C5A-1385-984D-88CF-E06250C19B52}"/>
          </ac:spMkLst>
        </pc:spChg>
        <pc:spChg chg="mod">
          <ac:chgData name="Chen Zhaodong" userId="214136a54c8fdbad" providerId="LiveId" clId="{4A7FFDE5-2A09-1241-A626-C3D712146390}" dt="2021-10-14T21:50:15.831" v="54048"/>
          <ac:spMkLst>
            <pc:docMk/>
            <pc:sldMk cId="1494017523" sldId="279"/>
            <ac:spMk id="92" creationId="{0B0EAB77-14A5-5E42-BCF6-A4117456D69C}"/>
          </ac:spMkLst>
        </pc:spChg>
        <pc:spChg chg="mod">
          <ac:chgData name="Chen Zhaodong" userId="214136a54c8fdbad" providerId="LiveId" clId="{4A7FFDE5-2A09-1241-A626-C3D712146390}" dt="2021-10-14T21:50:15.831" v="54048"/>
          <ac:spMkLst>
            <pc:docMk/>
            <pc:sldMk cId="1494017523" sldId="279"/>
            <ac:spMk id="93" creationId="{0A78B344-3260-694F-AA5C-4D95555682BA}"/>
          </ac:spMkLst>
        </pc:spChg>
        <pc:spChg chg="mod">
          <ac:chgData name="Chen Zhaodong" userId="214136a54c8fdbad" providerId="LiveId" clId="{4A7FFDE5-2A09-1241-A626-C3D712146390}" dt="2021-10-14T21:50:15.831" v="54048"/>
          <ac:spMkLst>
            <pc:docMk/>
            <pc:sldMk cId="1494017523" sldId="279"/>
            <ac:spMk id="94" creationId="{85A5DF82-0684-DE49-BB97-55B754B86192}"/>
          </ac:spMkLst>
        </pc:spChg>
        <pc:spChg chg="mod">
          <ac:chgData name="Chen Zhaodong" userId="214136a54c8fdbad" providerId="LiveId" clId="{4A7FFDE5-2A09-1241-A626-C3D712146390}" dt="2021-10-14T21:50:15.831" v="54048"/>
          <ac:spMkLst>
            <pc:docMk/>
            <pc:sldMk cId="1494017523" sldId="279"/>
            <ac:spMk id="95" creationId="{806B8192-B7C9-CA49-A5D1-E63F68F1CB96}"/>
          </ac:spMkLst>
        </pc:spChg>
        <pc:spChg chg="mod">
          <ac:chgData name="Chen Zhaodong" userId="214136a54c8fdbad" providerId="LiveId" clId="{4A7FFDE5-2A09-1241-A626-C3D712146390}" dt="2021-10-14T21:50:15.831" v="54048"/>
          <ac:spMkLst>
            <pc:docMk/>
            <pc:sldMk cId="1494017523" sldId="279"/>
            <ac:spMk id="96" creationId="{5CEDBD26-EC6C-9546-BDA8-FB52658B0723}"/>
          </ac:spMkLst>
        </pc:spChg>
        <pc:spChg chg="mod">
          <ac:chgData name="Chen Zhaodong" userId="214136a54c8fdbad" providerId="LiveId" clId="{4A7FFDE5-2A09-1241-A626-C3D712146390}" dt="2021-10-14T21:50:15.831" v="54048"/>
          <ac:spMkLst>
            <pc:docMk/>
            <pc:sldMk cId="1494017523" sldId="279"/>
            <ac:spMk id="97" creationId="{0685FF26-59A6-8449-9098-1934B7F41CC9}"/>
          </ac:spMkLst>
        </pc:spChg>
        <pc:spChg chg="mod">
          <ac:chgData name="Chen Zhaodong" userId="214136a54c8fdbad" providerId="LiveId" clId="{4A7FFDE5-2A09-1241-A626-C3D712146390}" dt="2021-10-14T21:50:15.831" v="54048"/>
          <ac:spMkLst>
            <pc:docMk/>
            <pc:sldMk cId="1494017523" sldId="279"/>
            <ac:spMk id="98" creationId="{03D0BF25-3CEF-164A-83C1-9B2F820F5594}"/>
          </ac:spMkLst>
        </pc:spChg>
        <pc:spChg chg="mod">
          <ac:chgData name="Chen Zhaodong" userId="214136a54c8fdbad" providerId="LiveId" clId="{4A7FFDE5-2A09-1241-A626-C3D712146390}" dt="2021-10-14T21:50:15.831" v="54048"/>
          <ac:spMkLst>
            <pc:docMk/>
            <pc:sldMk cId="1494017523" sldId="279"/>
            <ac:spMk id="99" creationId="{6785976B-C971-594D-B128-DDB3D7D3C556}"/>
          </ac:spMkLst>
        </pc:spChg>
        <pc:spChg chg="mod">
          <ac:chgData name="Chen Zhaodong" userId="214136a54c8fdbad" providerId="LiveId" clId="{4A7FFDE5-2A09-1241-A626-C3D712146390}" dt="2021-10-14T21:50:15.831" v="54048"/>
          <ac:spMkLst>
            <pc:docMk/>
            <pc:sldMk cId="1494017523" sldId="279"/>
            <ac:spMk id="100" creationId="{D1AD0930-14F9-6A43-B153-EEA0CCF96F45}"/>
          </ac:spMkLst>
        </pc:spChg>
        <pc:spChg chg="mod">
          <ac:chgData name="Chen Zhaodong" userId="214136a54c8fdbad" providerId="LiveId" clId="{4A7FFDE5-2A09-1241-A626-C3D712146390}" dt="2021-10-14T21:50:15.831" v="54048"/>
          <ac:spMkLst>
            <pc:docMk/>
            <pc:sldMk cId="1494017523" sldId="279"/>
            <ac:spMk id="101" creationId="{66595A15-8F4B-F44F-9FB1-78056828E6D5}"/>
          </ac:spMkLst>
        </pc:spChg>
        <pc:spChg chg="mod">
          <ac:chgData name="Chen Zhaodong" userId="214136a54c8fdbad" providerId="LiveId" clId="{4A7FFDE5-2A09-1241-A626-C3D712146390}" dt="2021-10-14T21:50:15.831" v="54048"/>
          <ac:spMkLst>
            <pc:docMk/>
            <pc:sldMk cId="1494017523" sldId="279"/>
            <ac:spMk id="102" creationId="{A57A3498-FC66-4841-A68B-6E67ABCB11EA}"/>
          </ac:spMkLst>
        </pc:spChg>
        <pc:spChg chg="mod">
          <ac:chgData name="Chen Zhaodong" userId="214136a54c8fdbad" providerId="LiveId" clId="{4A7FFDE5-2A09-1241-A626-C3D712146390}" dt="2021-10-14T21:50:15.831" v="54048"/>
          <ac:spMkLst>
            <pc:docMk/>
            <pc:sldMk cId="1494017523" sldId="279"/>
            <ac:spMk id="104" creationId="{9616C4D1-6453-E344-AA4D-19B0584B6AEA}"/>
          </ac:spMkLst>
        </pc:spChg>
        <pc:spChg chg="mod">
          <ac:chgData name="Chen Zhaodong" userId="214136a54c8fdbad" providerId="LiveId" clId="{4A7FFDE5-2A09-1241-A626-C3D712146390}" dt="2021-10-14T21:50:15.831" v="54048"/>
          <ac:spMkLst>
            <pc:docMk/>
            <pc:sldMk cId="1494017523" sldId="279"/>
            <ac:spMk id="106" creationId="{9EAEB4BF-B50D-9346-8DB9-F4D44B136567}"/>
          </ac:spMkLst>
        </pc:spChg>
        <pc:spChg chg="mod">
          <ac:chgData name="Chen Zhaodong" userId="214136a54c8fdbad" providerId="LiveId" clId="{4A7FFDE5-2A09-1241-A626-C3D712146390}" dt="2021-10-14T21:50:15.831" v="54048"/>
          <ac:spMkLst>
            <pc:docMk/>
            <pc:sldMk cId="1494017523" sldId="279"/>
            <ac:spMk id="108" creationId="{F2250C77-FAC0-144D-84F4-B5ABFCC13C5C}"/>
          </ac:spMkLst>
        </pc:spChg>
        <pc:spChg chg="mod">
          <ac:chgData name="Chen Zhaodong" userId="214136a54c8fdbad" providerId="LiveId" clId="{4A7FFDE5-2A09-1241-A626-C3D712146390}" dt="2021-10-14T21:50:15.831" v="54048"/>
          <ac:spMkLst>
            <pc:docMk/>
            <pc:sldMk cId="1494017523" sldId="279"/>
            <ac:spMk id="109" creationId="{08919372-37A5-CF41-B535-1F6DE9AB2B31}"/>
          </ac:spMkLst>
        </pc:spChg>
        <pc:spChg chg="mod">
          <ac:chgData name="Chen Zhaodong" userId="214136a54c8fdbad" providerId="LiveId" clId="{4A7FFDE5-2A09-1241-A626-C3D712146390}" dt="2021-10-14T21:50:15.831" v="54048"/>
          <ac:spMkLst>
            <pc:docMk/>
            <pc:sldMk cId="1494017523" sldId="279"/>
            <ac:spMk id="112" creationId="{8C1FC8A2-D5F2-7846-883D-D79FCC2CCF51}"/>
          </ac:spMkLst>
        </pc:spChg>
        <pc:spChg chg="add mod">
          <ac:chgData name="Chen Zhaodong" userId="214136a54c8fdbad" providerId="LiveId" clId="{4A7FFDE5-2A09-1241-A626-C3D712146390}" dt="2021-10-14T21:58:01.824" v="54153" actId="1076"/>
          <ac:spMkLst>
            <pc:docMk/>
            <pc:sldMk cId="1494017523" sldId="279"/>
            <ac:spMk id="121" creationId="{C44CBEF7-5F1A-CA4A-8F75-2F043A9986FB}"/>
          </ac:spMkLst>
        </pc:spChg>
        <pc:spChg chg="add del mod">
          <ac:chgData name="Chen Zhaodong" userId="214136a54c8fdbad" providerId="LiveId" clId="{4A7FFDE5-2A09-1241-A626-C3D712146390}" dt="2021-10-10T22:18:42.130" v="6987" actId="478"/>
          <ac:spMkLst>
            <pc:docMk/>
            <pc:sldMk cId="1494017523" sldId="279"/>
            <ac:spMk id="122" creationId="{05FD2FA0-6FDA-C649-8D51-9AA11A17D812}"/>
          </ac:spMkLst>
        </pc:spChg>
        <pc:spChg chg="add mod">
          <ac:chgData name="Chen Zhaodong" userId="214136a54c8fdbad" providerId="LiveId" clId="{4A7FFDE5-2A09-1241-A626-C3D712146390}" dt="2021-10-14T22:03:39.916" v="54202" actId="1076"/>
          <ac:spMkLst>
            <pc:docMk/>
            <pc:sldMk cId="1494017523" sldId="279"/>
            <ac:spMk id="130" creationId="{D80615A1-3001-4A43-B116-0E474A6F72D3}"/>
          </ac:spMkLst>
        </pc:spChg>
        <pc:grpChg chg="add mod">
          <ac:chgData name="Chen Zhaodong" userId="214136a54c8fdbad" providerId="LiveId" clId="{4A7FFDE5-2A09-1241-A626-C3D712146390}" dt="2021-10-14T21:57:57.008" v="54152" actId="1076"/>
          <ac:grpSpMkLst>
            <pc:docMk/>
            <pc:sldMk cId="1494017523" sldId="279"/>
            <ac:grpSpMk id="4" creationId="{FDE768A6-8F2D-B34F-8208-268AB351A962}"/>
          </ac:grpSpMkLst>
        </pc:grpChg>
        <pc:grpChg chg="mod">
          <ac:chgData name="Chen Zhaodong" userId="214136a54c8fdbad" providerId="LiveId" clId="{4A7FFDE5-2A09-1241-A626-C3D712146390}" dt="2021-10-14T21:50:15.831" v="54048"/>
          <ac:grpSpMkLst>
            <pc:docMk/>
            <pc:sldMk cId="1494017523" sldId="279"/>
            <ac:grpSpMk id="5" creationId="{4E49BB97-8A5D-E04E-BBB2-7C1B83AD52CD}"/>
          </ac:grpSpMkLst>
        </pc:grpChg>
        <pc:grpChg chg="mod">
          <ac:chgData name="Chen Zhaodong" userId="214136a54c8fdbad" providerId="LiveId" clId="{4A7FFDE5-2A09-1241-A626-C3D712146390}" dt="2021-10-14T21:50:15.831" v="54048"/>
          <ac:grpSpMkLst>
            <pc:docMk/>
            <pc:sldMk cId="1494017523" sldId="279"/>
            <ac:grpSpMk id="111" creationId="{4B7BDBFD-C889-834E-ABF9-7C65B01666D7}"/>
          </ac:grpSpMkLst>
        </pc:grpChg>
        <pc:picChg chg="add del mod">
          <ac:chgData name="Chen Zhaodong" userId="214136a54c8fdbad" providerId="LiveId" clId="{4A7FFDE5-2A09-1241-A626-C3D712146390}" dt="2021-10-14T02:26:27.160" v="49646"/>
          <ac:picMkLst>
            <pc:docMk/>
            <pc:sldMk cId="1494017523" sldId="279"/>
            <ac:picMk id="122" creationId="{FCFB572F-A96C-6842-8286-FF81733F4619}"/>
          </ac:picMkLst>
        </pc:picChg>
        <pc:picChg chg="add del mod">
          <ac:chgData name="Chen Zhaodong" userId="214136a54c8fdbad" providerId="LiveId" clId="{4A7FFDE5-2A09-1241-A626-C3D712146390}" dt="2021-10-14T02:26:56.538" v="49648"/>
          <ac:picMkLst>
            <pc:docMk/>
            <pc:sldMk cId="1494017523" sldId="279"/>
            <ac:picMk id="123" creationId="{D5870AB0-7C12-0D47-9228-F6BEF09114A1}"/>
          </ac:picMkLst>
        </pc:picChg>
        <pc:picChg chg="add del mod">
          <ac:chgData name="Chen Zhaodong" userId="214136a54c8fdbad" providerId="LiveId" clId="{4A7FFDE5-2A09-1241-A626-C3D712146390}" dt="2021-10-14T02:27:34.134" v="49655"/>
          <ac:picMkLst>
            <pc:docMk/>
            <pc:sldMk cId="1494017523" sldId="279"/>
            <ac:picMk id="124" creationId="{B4DB978E-2267-2945-B385-A1F525AED60F}"/>
          </ac:picMkLst>
        </pc:picChg>
        <pc:picChg chg="add del mod">
          <ac:chgData name="Chen Zhaodong" userId="214136a54c8fdbad" providerId="LiveId" clId="{4A7FFDE5-2A09-1241-A626-C3D712146390}" dt="2021-10-14T05:44:29.495" v="50255"/>
          <ac:picMkLst>
            <pc:docMk/>
            <pc:sldMk cId="1494017523" sldId="279"/>
            <ac:picMk id="125" creationId="{326AADA5-7E4E-F94A-900C-AF70D5A6B200}"/>
          </ac:picMkLst>
        </pc:picChg>
        <pc:picChg chg="add del mod">
          <ac:chgData name="Chen Zhaodong" userId="214136a54c8fdbad" providerId="LiveId" clId="{4A7FFDE5-2A09-1241-A626-C3D712146390}" dt="2021-10-14T16:37:05.353" v="50851"/>
          <ac:picMkLst>
            <pc:docMk/>
            <pc:sldMk cId="1494017523" sldId="279"/>
            <ac:picMk id="126" creationId="{8826905C-F442-6243-9BEB-41E9340921DE}"/>
          </ac:picMkLst>
        </pc:picChg>
        <pc:picChg chg="add del mod">
          <ac:chgData name="Chen Zhaodong" userId="214136a54c8fdbad" providerId="LiveId" clId="{4A7FFDE5-2A09-1241-A626-C3D712146390}" dt="2021-10-14T16:37:15.642" v="50853"/>
          <ac:picMkLst>
            <pc:docMk/>
            <pc:sldMk cId="1494017523" sldId="279"/>
            <ac:picMk id="127" creationId="{2F68619E-84C9-B845-9A0B-ACA1B6D82090}"/>
          </ac:picMkLst>
        </pc:picChg>
        <pc:picChg chg="add del mod">
          <ac:chgData name="Chen Zhaodong" userId="214136a54c8fdbad" providerId="LiveId" clId="{4A7FFDE5-2A09-1241-A626-C3D712146390}" dt="2021-10-14T16:37:28.719" v="50855"/>
          <ac:picMkLst>
            <pc:docMk/>
            <pc:sldMk cId="1494017523" sldId="279"/>
            <ac:picMk id="128" creationId="{38B24918-F101-AB4C-9724-EE5A2C58EF98}"/>
          </ac:picMkLst>
        </pc:picChg>
        <pc:picChg chg="add mod">
          <ac:chgData name="Chen Zhaodong" userId="214136a54c8fdbad" providerId="LiveId" clId="{4A7FFDE5-2A09-1241-A626-C3D712146390}" dt="2021-10-14T21:50:15.831" v="54048"/>
          <ac:picMkLst>
            <pc:docMk/>
            <pc:sldMk cId="1494017523" sldId="279"/>
            <ac:picMk id="129" creationId="{79D0F8AF-1FE7-1C4D-AFA5-AB5CDE3C636F}"/>
          </ac:picMkLst>
        </pc:picChg>
        <pc:cxnChg chg="mod">
          <ac:chgData name="Chen Zhaodong" userId="214136a54c8fdbad" providerId="LiveId" clId="{4A7FFDE5-2A09-1241-A626-C3D712146390}" dt="2021-10-14T21:50:15.831" v="54048"/>
          <ac:cxnSpMkLst>
            <pc:docMk/>
            <pc:sldMk cId="1494017523" sldId="279"/>
            <ac:cxnSpMk id="6" creationId="{96831C22-5DB2-F046-A69B-08981E665BC3}"/>
          </ac:cxnSpMkLst>
        </pc:cxnChg>
        <pc:cxnChg chg="mod">
          <ac:chgData name="Chen Zhaodong" userId="214136a54c8fdbad" providerId="LiveId" clId="{4A7FFDE5-2A09-1241-A626-C3D712146390}" dt="2021-10-14T21:50:15.831" v="54048"/>
          <ac:cxnSpMkLst>
            <pc:docMk/>
            <pc:sldMk cId="1494017523" sldId="279"/>
            <ac:cxnSpMk id="7" creationId="{566F3BD4-6772-6540-8A8D-9E1A7711EA42}"/>
          </ac:cxnSpMkLst>
        </pc:cxnChg>
        <pc:cxnChg chg="mod">
          <ac:chgData name="Chen Zhaodong" userId="214136a54c8fdbad" providerId="LiveId" clId="{4A7FFDE5-2A09-1241-A626-C3D712146390}" dt="2021-10-14T21:50:15.831" v="54048"/>
          <ac:cxnSpMkLst>
            <pc:docMk/>
            <pc:sldMk cId="1494017523" sldId="279"/>
            <ac:cxnSpMk id="8" creationId="{1C016EC8-6FA7-C64F-9B63-6D655E713810}"/>
          </ac:cxnSpMkLst>
        </pc:cxnChg>
        <pc:cxnChg chg="mod">
          <ac:chgData name="Chen Zhaodong" userId="214136a54c8fdbad" providerId="LiveId" clId="{4A7FFDE5-2A09-1241-A626-C3D712146390}" dt="2021-10-14T21:50:15.831" v="54048"/>
          <ac:cxnSpMkLst>
            <pc:docMk/>
            <pc:sldMk cId="1494017523" sldId="279"/>
            <ac:cxnSpMk id="18" creationId="{46735FEC-15DC-8D4E-A471-3DE375FE3F23}"/>
          </ac:cxnSpMkLst>
        </pc:cxnChg>
        <pc:cxnChg chg="mod">
          <ac:chgData name="Chen Zhaodong" userId="214136a54c8fdbad" providerId="LiveId" clId="{4A7FFDE5-2A09-1241-A626-C3D712146390}" dt="2021-10-14T21:50:15.831" v="54048"/>
          <ac:cxnSpMkLst>
            <pc:docMk/>
            <pc:sldMk cId="1494017523" sldId="279"/>
            <ac:cxnSpMk id="19" creationId="{35EEE125-34B7-2F40-9DED-01C6F7654CC4}"/>
          </ac:cxnSpMkLst>
        </pc:cxnChg>
        <pc:cxnChg chg="mod">
          <ac:chgData name="Chen Zhaodong" userId="214136a54c8fdbad" providerId="LiveId" clId="{4A7FFDE5-2A09-1241-A626-C3D712146390}" dt="2021-10-14T21:50:15.831" v="54048"/>
          <ac:cxnSpMkLst>
            <pc:docMk/>
            <pc:sldMk cId="1494017523" sldId="279"/>
            <ac:cxnSpMk id="20" creationId="{14D6E6A4-CA1E-5645-A5FB-FD4DCBA589E7}"/>
          </ac:cxnSpMkLst>
        </pc:cxnChg>
        <pc:cxnChg chg="mod">
          <ac:chgData name="Chen Zhaodong" userId="214136a54c8fdbad" providerId="LiveId" clId="{4A7FFDE5-2A09-1241-A626-C3D712146390}" dt="2021-10-14T21:50:15.831" v="54048"/>
          <ac:cxnSpMkLst>
            <pc:docMk/>
            <pc:sldMk cId="1494017523" sldId="279"/>
            <ac:cxnSpMk id="21" creationId="{A29A8865-CB97-4F4F-86BB-CD082BCDB3A4}"/>
          </ac:cxnSpMkLst>
        </pc:cxnChg>
        <pc:cxnChg chg="mod">
          <ac:chgData name="Chen Zhaodong" userId="214136a54c8fdbad" providerId="LiveId" clId="{4A7FFDE5-2A09-1241-A626-C3D712146390}" dt="2021-10-14T21:50:15.831" v="54048"/>
          <ac:cxnSpMkLst>
            <pc:docMk/>
            <pc:sldMk cId="1494017523" sldId="279"/>
            <ac:cxnSpMk id="33" creationId="{62421FFE-EEC4-6E43-AA79-3D6C480FA5D1}"/>
          </ac:cxnSpMkLst>
        </pc:cxnChg>
        <pc:cxnChg chg="mod">
          <ac:chgData name="Chen Zhaodong" userId="214136a54c8fdbad" providerId="LiveId" clId="{4A7FFDE5-2A09-1241-A626-C3D712146390}" dt="2021-10-14T21:50:15.831" v="54048"/>
          <ac:cxnSpMkLst>
            <pc:docMk/>
            <pc:sldMk cId="1494017523" sldId="279"/>
            <ac:cxnSpMk id="35" creationId="{0227D2EC-0B0E-B34F-B5C3-F88301A31E3B}"/>
          </ac:cxnSpMkLst>
        </pc:cxnChg>
        <pc:cxnChg chg="mod">
          <ac:chgData name="Chen Zhaodong" userId="214136a54c8fdbad" providerId="LiveId" clId="{4A7FFDE5-2A09-1241-A626-C3D712146390}" dt="2021-10-14T21:50:15.831" v="54048"/>
          <ac:cxnSpMkLst>
            <pc:docMk/>
            <pc:sldMk cId="1494017523" sldId="279"/>
            <ac:cxnSpMk id="37" creationId="{EDE1CF0F-910D-0341-9FD3-DE06C2A94AF8}"/>
          </ac:cxnSpMkLst>
        </pc:cxnChg>
        <pc:cxnChg chg="mod">
          <ac:chgData name="Chen Zhaodong" userId="214136a54c8fdbad" providerId="LiveId" clId="{4A7FFDE5-2A09-1241-A626-C3D712146390}" dt="2021-10-14T21:50:15.831" v="54048"/>
          <ac:cxnSpMkLst>
            <pc:docMk/>
            <pc:sldMk cId="1494017523" sldId="279"/>
            <ac:cxnSpMk id="39" creationId="{D005FEB0-97E9-634B-9272-F64B707EA800}"/>
          </ac:cxnSpMkLst>
        </pc:cxnChg>
        <pc:cxnChg chg="mod">
          <ac:chgData name="Chen Zhaodong" userId="214136a54c8fdbad" providerId="LiveId" clId="{4A7FFDE5-2A09-1241-A626-C3D712146390}" dt="2021-10-14T21:50:15.831" v="54048"/>
          <ac:cxnSpMkLst>
            <pc:docMk/>
            <pc:sldMk cId="1494017523" sldId="279"/>
            <ac:cxnSpMk id="44" creationId="{FC1F241F-620B-6F4A-85EA-D33D6FCF3DED}"/>
          </ac:cxnSpMkLst>
        </pc:cxnChg>
        <pc:cxnChg chg="mod">
          <ac:chgData name="Chen Zhaodong" userId="214136a54c8fdbad" providerId="LiveId" clId="{4A7FFDE5-2A09-1241-A626-C3D712146390}" dt="2021-10-14T21:50:15.831" v="54048"/>
          <ac:cxnSpMkLst>
            <pc:docMk/>
            <pc:sldMk cId="1494017523" sldId="279"/>
            <ac:cxnSpMk id="46" creationId="{80332F07-3A55-4847-BAF5-AE281F6430AA}"/>
          </ac:cxnSpMkLst>
        </pc:cxnChg>
        <pc:cxnChg chg="mod">
          <ac:chgData name="Chen Zhaodong" userId="214136a54c8fdbad" providerId="LiveId" clId="{4A7FFDE5-2A09-1241-A626-C3D712146390}" dt="2021-10-14T21:50:15.831" v="54048"/>
          <ac:cxnSpMkLst>
            <pc:docMk/>
            <pc:sldMk cId="1494017523" sldId="279"/>
            <ac:cxnSpMk id="47" creationId="{DC1CB77A-CFA9-0C40-B6FC-C741084CB1A2}"/>
          </ac:cxnSpMkLst>
        </pc:cxnChg>
        <pc:cxnChg chg="mod">
          <ac:chgData name="Chen Zhaodong" userId="214136a54c8fdbad" providerId="LiveId" clId="{4A7FFDE5-2A09-1241-A626-C3D712146390}" dt="2021-10-14T21:50:15.831" v="54048"/>
          <ac:cxnSpMkLst>
            <pc:docMk/>
            <pc:sldMk cId="1494017523" sldId="279"/>
            <ac:cxnSpMk id="49" creationId="{A05638AF-70C4-7340-8D78-D23489C1C241}"/>
          </ac:cxnSpMkLst>
        </pc:cxnChg>
        <pc:cxnChg chg="mod">
          <ac:chgData name="Chen Zhaodong" userId="214136a54c8fdbad" providerId="LiveId" clId="{4A7FFDE5-2A09-1241-A626-C3D712146390}" dt="2021-10-14T21:50:15.831" v="54048"/>
          <ac:cxnSpMkLst>
            <pc:docMk/>
            <pc:sldMk cId="1494017523" sldId="279"/>
            <ac:cxnSpMk id="50" creationId="{35361495-5D6B-8540-BCBD-92288D2982C4}"/>
          </ac:cxnSpMkLst>
        </pc:cxnChg>
        <pc:cxnChg chg="mod">
          <ac:chgData name="Chen Zhaodong" userId="214136a54c8fdbad" providerId="LiveId" clId="{4A7FFDE5-2A09-1241-A626-C3D712146390}" dt="2021-10-14T21:50:15.831" v="54048"/>
          <ac:cxnSpMkLst>
            <pc:docMk/>
            <pc:sldMk cId="1494017523" sldId="279"/>
            <ac:cxnSpMk id="51" creationId="{FE5B6FCC-EA4F-F644-AE5D-BD1F5A190FFB}"/>
          </ac:cxnSpMkLst>
        </pc:cxnChg>
        <pc:cxnChg chg="mod">
          <ac:chgData name="Chen Zhaodong" userId="214136a54c8fdbad" providerId="LiveId" clId="{4A7FFDE5-2A09-1241-A626-C3D712146390}" dt="2021-10-14T21:50:15.831" v="54048"/>
          <ac:cxnSpMkLst>
            <pc:docMk/>
            <pc:sldMk cId="1494017523" sldId="279"/>
            <ac:cxnSpMk id="54" creationId="{54FEC756-5C1C-244E-85E1-B4EC871FFFD8}"/>
          </ac:cxnSpMkLst>
        </pc:cxnChg>
        <pc:cxnChg chg="mod">
          <ac:chgData name="Chen Zhaodong" userId="214136a54c8fdbad" providerId="LiveId" clId="{4A7FFDE5-2A09-1241-A626-C3D712146390}" dt="2021-10-14T21:50:15.831" v="54048"/>
          <ac:cxnSpMkLst>
            <pc:docMk/>
            <pc:sldMk cId="1494017523" sldId="279"/>
            <ac:cxnSpMk id="55" creationId="{C982FF61-702F-2E4A-BAB9-06837B322F4E}"/>
          </ac:cxnSpMkLst>
        </pc:cxnChg>
        <pc:cxnChg chg="mod">
          <ac:chgData name="Chen Zhaodong" userId="214136a54c8fdbad" providerId="LiveId" clId="{4A7FFDE5-2A09-1241-A626-C3D712146390}" dt="2021-10-14T21:50:15.831" v="54048"/>
          <ac:cxnSpMkLst>
            <pc:docMk/>
            <pc:sldMk cId="1494017523" sldId="279"/>
            <ac:cxnSpMk id="74" creationId="{DC30DE2C-CC17-2342-B4C3-59B157D93A32}"/>
          </ac:cxnSpMkLst>
        </pc:cxnChg>
        <pc:cxnChg chg="mod">
          <ac:chgData name="Chen Zhaodong" userId="214136a54c8fdbad" providerId="LiveId" clId="{4A7FFDE5-2A09-1241-A626-C3D712146390}" dt="2021-10-14T21:50:15.831" v="54048"/>
          <ac:cxnSpMkLst>
            <pc:docMk/>
            <pc:sldMk cId="1494017523" sldId="279"/>
            <ac:cxnSpMk id="76" creationId="{5DE37768-00B3-8E47-8A59-A3BD48B80045}"/>
          </ac:cxnSpMkLst>
        </pc:cxnChg>
        <pc:cxnChg chg="mod">
          <ac:chgData name="Chen Zhaodong" userId="214136a54c8fdbad" providerId="LiveId" clId="{4A7FFDE5-2A09-1241-A626-C3D712146390}" dt="2021-10-14T21:50:15.831" v="54048"/>
          <ac:cxnSpMkLst>
            <pc:docMk/>
            <pc:sldMk cId="1494017523" sldId="279"/>
            <ac:cxnSpMk id="78" creationId="{0E7CB45B-E3C1-FB40-9C5F-4C3D2B3E1DAE}"/>
          </ac:cxnSpMkLst>
        </pc:cxnChg>
        <pc:cxnChg chg="mod">
          <ac:chgData name="Chen Zhaodong" userId="214136a54c8fdbad" providerId="LiveId" clId="{4A7FFDE5-2A09-1241-A626-C3D712146390}" dt="2021-10-14T21:50:15.831" v="54048"/>
          <ac:cxnSpMkLst>
            <pc:docMk/>
            <pc:sldMk cId="1494017523" sldId="279"/>
            <ac:cxnSpMk id="80" creationId="{3BFBF3CC-0AB7-584F-B09B-BC7A3D8F03D2}"/>
          </ac:cxnSpMkLst>
        </pc:cxnChg>
        <pc:cxnChg chg="mod">
          <ac:chgData name="Chen Zhaodong" userId="214136a54c8fdbad" providerId="LiveId" clId="{4A7FFDE5-2A09-1241-A626-C3D712146390}" dt="2021-10-14T21:50:15.831" v="54048"/>
          <ac:cxnSpMkLst>
            <pc:docMk/>
            <pc:sldMk cId="1494017523" sldId="279"/>
            <ac:cxnSpMk id="85" creationId="{A0B55001-AEE4-BF44-BD74-9E790BC7C6E1}"/>
          </ac:cxnSpMkLst>
        </pc:cxnChg>
        <pc:cxnChg chg="mod">
          <ac:chgData name="Chen Zhaodong" userId="214136a54c8fdbad" providerId="LiveId" clId="{4A7FFDE5-2A09-1241-A626-C3D712146390}" dt="2021-10-14T21:50:15.831" v="54048"/>
          <ac:cxnSpMkLst>
            <pc:docMk/>
            <pc:sldMk cId="1494017523" sldId="279"/>
            <ac:cxnSpMk id="87" creationId="{BC3A3DA7-3297-7345-93E3-03945F845438}"/>
          </ac:cxnSpMkLst>
        </pc:cxnChg>
        <pc:cxnChg chg="mod">
          <ac:chgData name="Chen Zhaodong" userId="214136a54c8fdbad" providerId="LiveId" clId="{4A7FFDE5-2A09-1241-A626-C3D712146390}" dt="2021-10-14T21:50:15.831" v="54048"/>
          <ac:cxnSpMkLst>
            <pc:docMk/>
            <pc:sldMk cId="1494017523" sldId="279"/>
            <ac:cxnSpMk id="88" creationId="{4B5AC7BD-5086-4F40-8337-B31AC6E61481}"/>
          </ac:cxnSpMkLst>
        </pc:cxnChg>
        <pc:cxnChg chg="mod">
          <ac:chgData name="Chen Zhaodong" userId="214136a54c8fdbad" providerId="LiveId" clId="{4A7FFDE5-2A09-1241-A626-C3D712146390}" dt="2021-10-14T21:50:15.831" v="54048"/>
          <ac:cxnSpMkLst>
            <pc:docMk/>
            <pc:sldMk cId="1494017523" sldId="279"/>
            <ac:cxnSpMk id="103" creationId="{D358DD2D-3E31-2A4B-90B4-2771B88F029A}"/>
          </ac:cxnSpMkLst>
        </pc:cxnChg>
        <pc:cxnChg chg="mod">
          <ac:chgData name="Chen Zhaodong" userId="214136a54c8fdbad" providerId="LiveId" clId="{4A7FFDE5-2A09-1241-A626-C3D712146390}" dt="2021-10-14T21:50:15.831" v="54048"/>
          <ac:cxnSpMkLst>
            <pc:docMk/>
            <pc:sldMk cId="1494017523" sldId="279"/>
            <ac:cxnSpMk id="105" creationId="{27B05A85-0A17-024A-A60D-1F3257B3B6E9}"/>
          </ac:cxnSpMkLst>
        </pc:cxnChg>
        <pc:cxnChg chg="mod">
          <ac:chgData name="Chen Zhaodong" userId="214136a54c8fdbad" providerId="LiveId" clId="{4A7FFDE5-2A09-1241-A626-C3D712146390}" dt="2021-10-14T21:50:15.831" v="54048"/>
          <ac:cxnSpMkLst>
            <pc:docMk/>
            <pc:sldMk cId="1494017523" sldId="279"/>
            <ac:cxnSpMk id="107" creationId="{711EDE2B-F082-C646-AB58-1FD8707F19EC}"/>
          </ac:cxnSpMkLst>
        </pc:cxnChg>
        <pc:cxnChg chg="mod">
          <ac:chgData name="Chen Zhaodong" userId="214136a54c8fdbad" providerId="LiveId" clId="{4A7FFDE5-2A09-1241-A626-C3D712146390}" dt="2021-10-14T21:50:15.831" v="54048"/>
          <ac:cxnSpMkLst>
            <pc:docMk/>
            <pc:sldMk cId="1494017523" sldId="279"/>
            <ac:cxnSpMk id="110" creationId="{5BBDCBE5-F94B-0A46-A005-5497581E0EE2}"/>
          </ac:cxnSpMkLst>
        </pc:cxnChg>
        <pc:cxnChg chg="mod">
          <ac:chgData name="Chen Zhaodong" userId="214136a54c8fdbad" providerId="LiveId" clId="{4A7FFDE5-2A09-1241-A626-C3D712146390}" dt="2021-10-14T21:50:15.831" v="54048"/>
          <ac:cxnSpMkLst>
            <pc:docMk/>
            <pc:sldMk cId="1494017523" sldId="279"/>
            <ac:cxnSpMk id="113" creationId="{26E51AEA-5DC4-854B-A89E-95B6DFF8C34A}"/>
          </ac:cxnSpMkLst>
        </pc:cxnChg>
        <pc:cxnChg chg="mod">
          <ac:chgData name="Chen Zhaodong" userId="214136a54c8fdbad" providerId="LiveId" clId="{4A7FFDE5-2A09-1241-A626-C3D712146390}" dt="2021-10-14T21:50:15.831" v="54048"/>
          <ac:cxnSpMkLst>
            <pc:docMk/>
            <pc:sldMk cId="1494017523" sldId="279"/>
            <ac:cxnSpMk id="114" creationId="{6BD5FB5E-E986-B34B-9631-984E7D400A3E}"/>
          </ac:cxnSpMkLst>
        </pc:cxnChg>
        <pc:cxnChg chg="mod">
          <ac:chgData name="Chen Zhaodong" userId="214136a54c8fdbad" providerId="LiveId" clId="{4A7FFDE5-2A09-1241-A626-C3D712146390}" dt="2021-10-14T21:50:15.831" v="54048"/>
          <ac:cxnSpMkLst>
            <pc:docMk/>
            <pc:sldMk cId="1494017523" sldId="279"/>
            <ac:cxnSpMk id="115" creationId="{C787B7F1-1C3A-1F4E-8DE3-DE29AA9D8092}"/>
          </ac:cxnSpMkLst>
        </pc:cxnChg>
        <pc:cxnChg chg="mod">
          <ac:chgData name="Chen Zhaodong" userId="214136a54c8fdbad" providerId="LiveId" clId="{4A7FFDE5-2A09-1241-A626-C3D712146390}" dt="2021-10-14T21:50:15.831" v="54048"/>
          <ac:cxnSpMkLst>
            <pc:docMk/>
            <pc:sldMk cId="1494017523" sldId="279"/>
            <ac:cxnSpMk id="116" creationId="{D2F88C1C-7BF0-9946-98AC-1EFC02EE8ACF}"/>
          </ac:cxnSpMkLst>
        </pc:cxnChg>
        <pc:cxnChg chg="mod">
          <ac:chgData name="Chen Zhaodong" userId="214136a54c8fdbad" providerId="LiveId" clId="{4A7FFDE5-2A09-1241-A626-C3D712146390}" dt="2021-10-14T21:50:15.831" v="54048"/>
          <ac:cxnSpMkLst>
            <pc:docMk/>
            <pc:sldMk cId="1494017523" sldId="279"/>
            <ac:cxnSpMk id="117" creationId="{BCA26AAF-14E6-8048-8841-B86F30559BF0}"/>
          </ac:cxnSpMkLst>
        </pc:cxnChg>
        <pc:cxnChg chg="mod">
          <ac:chgData name="Chen Zhaodong" userId="214136a54c8fdbad" providerId="LiveId" clId="{4A7FFDE5-2A09-1241-A626-C3D712146390}" dt="2021-10-14T21:50:15.831" v="54048"/>
          <ac:cxnSpMkLst>
            <pc:docMk/>
            <pc:sldMk cId="1494017523" sldId="279"/>
            <ac:cxnSpMk id="118" creationId="{9D153871-B438-D241-95B4-50A023089ABA}"/>
          </ac:cxnSpMkLst>
        </pc:cxnChg>
        <pc:cxnChg chg="mod">
          <ac:chgData name="Chen Zhaodong" userId="214136a54c8fdbad" providerId="LiveId" clId="{4A7FFDE5-2A09-1241-A626-C3D712146390}" dt="2021-10-14T21:50:15.831" v="54048"/>
          <ac:cxnSpMkLst>
            <pc:docMk/>
            <pc:sldMk cId="1494017523" sldId="279"/>
            <ac:cxnSpMk id="119" creationId="{F2D5BD11-3947-9E45-A309-2DDED431B86C}"/>
          </ac:cxnSpMkLst>
        </pc:cxnChg>
        <pc:cxnChg chg="mod">
          <ac:chgData name="Chen Zhaodong" userId="214136a54c8fdbad" providerId="LiveId" clId="{4A7FFDE5-2A09-1241-A626-C3D712146390}" dt="2021-10-14T21:50:15.831" v="54048"/>
          <ac:cxnSpMkLst>
            <pc:docMk/>
            <pc:sldMk cId="1494017523" sldId="279"/>
            <ac:cxnSpMk id="120" creationId="{11AB3E4B-50C0-D34F-A320-9FB88969CDEF}"/>
          </ac:cxnSpMkLst>
        </pc:cxnChg>
      </pc:sldChg>
      <pc:sldChg chg="addSp delSp modSp new mod ord modTransition modAnim modNotes modNotesTx">
        <pc:chgData name="Chen Zhaodong" userId="214136a54c8fdbad" providerId="LiveId" clId="{4A7FFDE5-2A09-1241-A626-C3D712146390}" dt="2021-10-14T22:03:44.919" v="54203" actId="1076"/>
        <pc:sldMkLst>
          <pc:docMk/>
          <pc:sldMk cId="1926006418" sldId="280"/>
        </pc:sldMkLst>
        <pc:spChg chg="mod">
          <ac:chgData name="Chen Zhaodong" userId="214136a54c8fdbad" providerId="LiveId" clId="{4A7FFDE5-2A09-1241-A626-C3D712146390}" dt="2021-10-10T22:20:12.477" v="7050" actId="20577"/>
          <ac:spMkLst>
            <pc:docMk/>
            <pc:sldMk cId="1926006418" sldId="280"/>
            <ac:spMk id="2" creationId="{802193B2-0EC2-834D-9145-0CED52520C6C}"/>
          </ac:spMkLst>
        </pc:spChg>
        <pc:spChg chg="mod">
          <ac:chgData name="Chen Zhaodong" userId="214136a54c8fdbad" providerId="LiveId" clId="{4A7FFDE5-2A09-1241-A626-C3D712146390}" dt="2021-10-14T21:58:18.659" v="54156" actId="14100"/>
          <ac:spMkLst>
            <pc:docMk/>
            <pc:sldMk cId="1926006418" sldId="280"/>
            <ac:spMk id="3" creationId="{8D5A7FEE-5AC4-7D40-8A2F-C92D0F5B7844}"/>
          </ac:spMkLst>
        </pc:spChg>
        <pc:spChg chg="add mod">
          <ac:chgData name="Chen Zhaodong" userId="214136a54c8fdbad" providerId="LiveId" clId="{4A7FFDE5-2A09-1241-A626-C3D712146390}" dt="2021-10-14T21:58:13.517" v="54155" actId="1076"/>
          <ac:spMkLst>
            <pc:docMk/>
            <pc:sldMk cId="1926006418" sldId="280"/>
            <ac:spMk id="5" creationId="{6975AE34-D923-2746-9EE2-BAB0E342C056}"/>
          </ac:spMkLst>
        </pc:spChg>
        <pc:spChg chg="add del mod">
          <ac:chgData name="Chen Zhaodong" userId="214136a54c8fdbad" providerId="LiveId" clId="{4A7FFDE5-2A09-1241-A626-C3D712146390}" dt="2021-10-14T02:25:44.616" v="49643" actId="478"/>
          <ac:spMkLst>
            <pc:docMk/>
            <pc:sldMk cId="1926006418" sldId="280"/>
            <ac:spMk id="6" creationId="{CD742E07-38E4-8A41-A382-8EAF0DB402E1}"/>
          </ac:spMkLst>
        </pc:spChg>
        <pc:spChg chg="add mod">
          <ac:chgData name="Chen Zhaodong" userId="214136a54c8fdbad" providerId="LiveId" clId="{4A7FFDE5-2A09-1241-A626-C3D712146390}" dt="2021-10-14T22:03:44.919" v="54203" actId="1076"/>
          <ac:spMkLst>
            <pc:docMk/>
            <pc:sldMk cId="1926006418" sldId="280"/>
            <ac:spMk id="11" creationId="{5A214BB4-E25B-5547-89EE-5D72A98605C9}"/>
          </ac:spMkLst>
        </pc:spChg>
        <pc:picChg chg="add mod">
          <ac:chgData name="Chen Zhaodong" userId="214136a54c8fdbad" providerId="LiveId" clId="{4A7FFDE5-2A09-1241-A626-C3D712146390}" dt="2021-10-14T21:50:15.831" v="54048"/>
          <ac:picMkLst>
            <pc:docMk/>
            <pc:sldMk cId="1926006418" sldId="280"/>
            <ac:picMk id="4" creationId="{726A9A10-330C-6545-807C-4B03332C93CC}"/>
          </ac:picMkLst>
        </pc:picChg>
        <pc:picChg chg="add del mod">
          <ac:chgData name="Chen Zhaodong" userId="214136a54c8fdbad" providerId="LiveId" clId="{4A7FFDE5-2A09-1241-A626-C3D712146390}" dt="2021-10-14T02:28:18.414" v="49657"/>
          <ac:picMkLst>
            <pc:docMk/>
            <pc:sldMk cId="1926006418" sldId="280"/>
            <ac:picMk id="7" creationId="{61F224D2-80FC-0440-838B-30671C610BC2}"/>
          </ac:picMkLst>
        </pc:picChg>
        <pc:picChg chg="add del mod">
          <ac:chgData name="Chen Zhaodong" userId="214136a54c8fdbad" providerId="LiveId" clId="{4A7FFDE5-2A09-1241-A626-C3D712146390}" dt="2021-10-14T02:28:52.787" v="49659"/>
          <ac:picMkLst>
            <pc:docMk/>
            <pc:sldMk cId="1926006418" sldId="280"/>
            <ac:picMk id="8" creationId="{22603978-4F29-5242-A1C1-263B173A10B7}"/>
          </ac:picMkLst>
        </pc:picChg>
        <pc:picChg chg="add del mod">
          <ac:chgData name="Chen Zhaodong" userId="214136a54c8fdbad" providerId="LiveId" clId="{4A7FFDE5-2A09-1241-A626-C3D712146390}" dt="2021-10-14T02:29:22.335" v="49661"/>
          <ac:picMkLst>
            <pc:docMk/>
            <pc:sldMk cId="1926006418" sldId="280"/>
            <ac:picMk id="9" creationId="{3E972C5B-25CE-7D4B-9E24-B5DE336C8323}"/>
          </ac:picMkLst>
        </pc:picChg>
        <pc:picChg chg="add mod">
          <ac:chgData name="Chen Zhaodong" userId="214136a54c8fdbad" providerId="LiveId" clId="{4A7FFDE5-2A09-1241-A626-C3D712146390}" dt="2021-10-14T21:50:15.831" v="54048"/>
          <ac:picMkLst>
            <pc:docMk/>
            <pc:sldMk cId="1926006418" sldId="280"/>
            <ac:picMk id="10" creationId="{B219E9BB-3213-F64B-9D24-A91E590B5204}"/>
          </ac:picMkLst>
        </pc:picChg>
      </pc:sldChg>
      <pc:sldChg chg="addSp delSp modSp new mod ord modTransition modAnim addCm delCm modNotes modNotesTx">
        <pc:chgData name="Chen Zhaodong" userId="214136a54c8fdbad" providerId="LiveId" clId="{4A7FFDE5-2A09-1241-A626-C3D712146390}" dt="2021-10-14T22:03:51.967" v="54204" actId="1076"/>
        <pc:sldMkLst>
          <pc:docMk/>
          <pc:sldMk cId="1101705069" sldId="281"/>
        </pc:sldMkLst>
        <pc:spChg chg="mod">
          <ac:chgData name="Chen Zhaodong" userId="214136a54c8fdbad" providerId="LiveId" clId="{4A7FFDE5-2A09-1241-A626-C3D712146390}" dt="2021-10-10T22:55:16.809" v="8258" actId="20577"/>
          <ac:spMkLst>
            <pc:docMk/>
            <pc:sldMk cId="1101705069" sldId="281"/>
            <ac:spMk id="2" creationId="{8ACA253B-EDED-D848-8BD0-163D8CA32081}"/>
          </ac:spMkLst>
        </pc:spChg>
        <pc:spChg chg="mod">
          <ac:chgData name="Chen Zhaodong" userId="214136a54c8fdbad" providerId="LiveId" clId="{4A7FFDE5-2A09-1241-A626-C3D712146390}" dt="2021-10-14T21:58:27.870" v="54157" actId="1076"/>
          <ac:spMkLst>
            <pc:docMk/>
            <pc:sldMk cId="1101705069" sldId="281"/>
            <ac:spMk id="3" creationId="{3299E4FF-E542-AB45-AC3F-851AB3B60296}"/>
          </ac:spMkLst>
        </pc:spChg>
        <pc:spChg chg="add del mod">
          <ac:chgData name="Chen Zhaodong" userId="214136a54c8fdbad" providerId="LiveId" clId="{4A7FFDE5-2A09-1241-A626-C3D712146390}" dt="2021-10-10T22:30:06.179" v="7564"/>
          <ac:spMkLst>
            <pc:docMk/>
            <pc:sldMk cId="1101705069" sldId="281"/>
            <ac:spMk id="6" creationId="{A9171C38-AE3E-BA4E-B78C-2D69A00038A5}"/>
          </ac:spMkLst>
        </pc:spChg>
        <pc:spChg chg="add del mod">
          <ac:chgData name="Chen Zhaodong" userId="214136a54c8fdbad" providerId="LiveId" clId="{4A7FFDE5-2A09-1241-A626-C3D712146390}" dt="2021-10-10T22:30:06.179" v="7564"/>
          <ac:spMkLst>
            <pc:docMk/>
            <pc:sldMk cId="1101705069" sldId="281"/>
            <ac:spMk id="8" creationId="{C45D2EA7-9A80-C34F-963E-276C762C890B}"/>
          </ac:spMkLst>
        </pc:spChg>
        <pc:spChg chg="add del mod">
          <ac:chgData name="Chen Zhaodong" userId="214136a54c8fdbad" providerId="LiveId" clId="{4A7FFDE5-2A09-1241-A626-C3D712146390}" dt="2021-10-10T22:30:06.179" v="7564"/>
          <ac:spMkLst>
            <pc:docMk/>
            <pc:sldMk cId="1101705069" sldId="281"/>
            <ac:spMk id="9" creationId="{922E13AC-BD70-1F4A-9DA8-D55D00EF21AA}"/>
          </ac:spMkLst>
        </pc:spChg>
        <pc:spChg chg="add del mod">
          <ac:chgData name="Chen Zhaodong" userId="214136a54c8fdbad" providerId="LiveId" clId="{4A7FFDE5-2A09-1241-A626-C3D712146390}" dt="2021-10-10T22:30:06.179" v="7564"/>
          <ac:spMkLst>
            <pc:docMk/>
            <pc:sldMk cId="1101705069" sldId="281"/>
            <ac:spMk id="10" creationId="{F7276F8E-4784-F64C-946F-9D5E383FD9BB}"/>
          </ac:spMkLst>
        </pc:spChg>
        <pc:spChg chg="add del mod">
          <ac:chgData name="Chen Zhaodong" userId="214136a54c8fdbad" providerId="LiveId" clId="{4A7FFDE5-2A09-1241-A626-C3D712146390}" dt="2021-10-10T22:30:06.179" v="7564"/>
          <ac:spMkLst>
            <pc:docMk/>
            <pc:sldMk cId="1101705069" sldId="281"/>
            <ac:spMk id="11" creationId="{3D4F7B96-7416-774E-903D-C1682B06C6D0}"/>
          </ac:spMkLst>
        </pc:spChg>
        <pc:spChg chg="add del mod">
          <ac:chgData name="Chen Zhaodong" userId="214136a54c8fdbad" providerId="LiveId" clId="{4A7FFDE5-2A09-1241-A626-C3D712146390}" dt="2021-10-10T22:30:06.179" v="7564"/>
          <ac:spMkLst>
            <pc:docMk/>
            <pc:sldMk cId="1101705069" sldId="281"/>
            <ac:spMk id="12" creationId="{834A1482-44B7-8D46-853B-77454A1EBAE3}"/>
          </ac:spMkLst>
        </pc:spChg>
        <pc:spChg chg="add del mod">
          <ac:chgData name="Chen Zhaodong" userId="214136a54c8fdbad" providerId="LiveId" clId="{4A7FFDE5-2A09-1241-A626-C3D712146390}" dt="2021-10-10T22:30:06.179" v="7564"/>
          <ac:spMkLst>
            <pc:docMk/>
            <pc:sldMk cId="1101705069" sldId="281"/>
            <ac:spMk id="13" creationId="{F0B8AFC0-C4A1-FA4C-B048-EEC564311B2C}"/>
          </ac:spMkLst>
        </pc:spChg>
        <pc:spChg chg="add del mod">
          <ac:chgData name="Chen Zhaodong" userId="214136a54c8fdbad" providerId="LiveId" clId="{4A7FFDE5-2A09-1241-A626-C3D712146390}" dt="2021-10-10T22:30:06.179" v="7564"/>
          <ac:spMkLst>
            <pc:docMk/>
            <pc:sldMk cId="1101705069" sldId="281"/>
            <ac:spMk id="14" creationId="{3EF938A2-8C43-174B-9D7B-7EEAB690D5E0}"/>
          </ac:spMkLst>
        </pc:spChg>
        <pc:spChg chg="add del mod">
          <ac:chgData name="Chen Zhaodong" userId="214136a54c8fdbad" providerId="LiveId" clId="{4A7FFDE5-2A09-1241-A626-C3D712146390}" dt="2021-10-10T22:30:06.179" v="7564"/>
          <ac:spMkLst>
            <pc:docMk/>
            <pc:sldMk cId="1101705069" sldId="281"/>
            <ac:spMk id="15" creationId="{3C3EBB86-35BC-4D4E-9FB4-B2C494FDB9A5}"/>
          </ac:spMkLst>
        </pc:spChg>
        <pc:spChg chg="add del mod">
          <ac:chgData name="Chen Zhaodong" userId="214136a54c8fdbad" providerId="LiveId" clId="{4A7FFDE5-2A09-1241-A626-C3D712146390}" dt="2021-10-10T22:30:06.179" v="7564"/>
          <ac:spMkLst>
            <pc:docMk/>
            <pc:sldMk cId="1101705069" sldId="281"/>
            <ac:spMk id="16" creationId="{762D430B-0DF7-F246-9034-B5E8072DCCA1}"/>
          </ac:spMkLst>
        </pc:spChg>
        <pc:spChg chg="add del mod">
          <ac:chgData name="Chen Zhaodong" userId="214136a54c8fdbad" providerId="LiveId" clId="{4A7FFDE5-2A09-1241-A626-C3D712146390}" dt="2021-10-10T22:30:06.179" v="7564"/>
          <ac:spMkLst>
            <pc:docMk/>
            <pc:sldMk cId="1101705069" sldId="281"/>
            <ac:spMk id="17" creationId="{2A66589B-0319-874C-8D78-2E920B14FE1C}"/>
          </ac:spMkLst>
        </pc:spChg>
        <pc:spChg chg="add del mod">
          <ac:chgData name="Chen Zhaodong" userId="214136a54c8fdbad" providerId="LiveId" clId="{4A7FFDE5-2A09-1241-A626-C3D712146390}" dt="2021-10-10T22:30:06.179" v="7564"/>
          <ac:spMkLst>
            <pc:docMk/>
            <pc:sldMk cId="1101705069" sldId="281"/>
            <ac:spMk id="18" creationId="{2B96E5AA-9316-CD4B-8772-3402E7B07963}"/>
          </ac:spMkLst>
        </pc:spChg>
        <pc:spChg chg="add del mod">
          <ac:chgData name="Chen Zhaodong" userId="214136a54c8fdbad" providerId="LiveId" clId="{4A7FFDE5-2A09-1241-A626-C3D712146390}" dt="2021-10-10T22:30:06.179" v="7564"/>
          <ac:spMkLst>
            <pc:docMk/>
            <pc:sldMk cId="1101705069" sldId="281"/>
            <ac:spMk id="19" creationId="{EB37CDF2-9FD5-694C-BC57-EBFFCBB5963A}"/>
          </ac:spMkLst>
        </pc:spChg>
        <pc:spChg chg="add del mod">
          <ac:chgData name="Chen Zhaodong" userId="214136a54c8fdbad" providerId="LiveId" clId="{4A7FFDE5-2A09-1241-A626-C3D712146390}" dt="2021-10-10T22:30:06.179" v="7564"/>
          <ac:spMkLst>
            <pc:docMk/>
            <pc:sldMk cId="1101705069" sldId="281"/>
            <ac:spMk id="20" creationId="{CFBEE0CB-CDFD-F84C-A05A-D10E7296BC22}"/>
          </ac:spMkLst>
        </pc:spChg>
        <pc:spChg chg="add del mod">
          <ac:chgData name="Chen Zhaodong" userId="214136a54c8fdbad" providerId="LiveId" clId="{4A7FFDE5-2A09-1241-A626-C3D712146390}" dt="2021-10-10T22:30:06.179" v="7564"/>
          <ac:spMkLst>
            <pc:docMk/>
            <pc:sldMk cId="1101705069" sldId="281"/>
            <ac:spMk id="22" creationId="{DF6E3674-D9B9-034C-8662-72D760437026}"/>
          </ac:spMkLst>
        </pc:spChg>
        <pc:spChg chg="add del mod">
          <ac:chgData name="Chen Zhaodong" userId="214136a54c8fdbad" providerId="LiveId" clId="{4A7FFDE5-2A09-1241-A626-C3D712146390}" dt="2021-10-10T22:30:06.179" v="7564"/>
          <ac:spMkLst>
            <pc:docMk/>
            <pc:sldMk cId="1101705069" sldId="281"/>
            <ac:spMk id="24" creationId="{2106F16F-D422-A945-BECD-09A7AC080BEE}"/>
          </ac:spMkLst>
        </pc:spChg>
        <pc:spChg chg="add del mod">
          <ac:chgData name="Chen Zhaodong" userId="214136a54c8fdbad" providerId="LiveId" clId="{4A7FFDE5-2A09-1241-A626-C3D712146390}" dt="2021-10-10T22:30:06.179" v="7564"/>
          <ac:spMkLst>
            <pc:docMk/>
            <pc:sldMk cId="1101705069" sldId="281"/>
            <ac:spMk id="25" creationId="{1A0258DA-F7B3-BA45-973F-090DEB068D6A}"/>
          </ac:spMkLst>
        </pc:spChg>
        <pc:spChg chg="add del mod">
          <ac:chgData name="Chen Zhaodong" userId="214136a54c8fdbad" providerId="LiveId" clId="{4A7FFDE5-2A09-1241-A626-C3D712146390}" dt="2021-10-10T22:30:06.179" v="7564"/>
          <ac:spMkLst>
            <pc:docMk/>
            <pc:sldMk cId="1101705069" sldId="281"/>
            <ac:spMk id="26" creationId="{E70B318F-3849-A643-8075-FF4B64056F47}"/>
          </ac:spMkLst>
        </pc:spChg>
        <pc:spChg chg="add del mod">
          <ac:chgData name="Chen Zhaodong" userId="214136a54c8fdbad" providerId="LiveId" clId="{4A7FFDE5-2A09-1241-A626-C3D712146390}" dt="2021-10-10T22:30:06.179" v="7564"/>
          <ac:spMkLst>
            <pc:docMk/>
            <pc:sldMk cId="1101705069" sldId="281"/>
            <ac:spMk id="27" creationId="{F49B5B8A-B488-3B4F-A78A-21EE3BFD30D1}"/>
          </ac:spMkLst>
        </pc:spChg>
        <pc:spChg chg="add del mod">
          <ac:chgData name="Chen Zhaodong" userId="214136a54c8fdbad" providerId="LiveId" clId="{4A7FFDE5-2A09-1241-A626-C3D712146390}" dt="2021-10-10T22:30:06.179" v="7564"/>
          <ac:spMkLst>
            <pc:docMk/>
            <pc:sldMk cId="1101705069" sldId="281"/>
            <ac:spMk id="28" creationId="{66D8074F-0ADB-2B43-AA10-527A1DCEE939}"/>
          </ac:spMkLst>
        </pc:spChg>
        <pc:spChg chg="add del mod">
          <ac:chgData name="Chen Zhaodong" userId="214136a54c8fdbad" providerId="LiveId" clId="{4A7FFDE5-2A09-1241-A626-C3D712146390}" dt="2021-10-10T22:30:06.179" v="7564"/>
          <ac:spMkLst>
            <pc:docMk/>
            <pc:sldMk cId="1101705069" sldId="281"/>
            <ac:spMk id="29" creationId="{CCFD1C4A-4884-6742-8F9E-7A2004120684}"/>
          </ac:spMkLst>
        </pc:spChg>
        <pc:spChg chg="add del mod">
          <ac:chgData name="Chen Zhaodong" userId="214136a54c8fdbad" providerId="LiveId" clId="{4A7FFDE5-2A09-1241-A626-C3D712146390}" dt="2021-10-10T22:30:06.179" v="7564"/>
          <ac:spMkLst>
            <pc:docMk/>
            <pc:sldMk cId="1101705069" sldId="281"/>
            <ac:spMk id="31" creationId="{F9D67998-9873-A844-BCAE-22ECB2D14050}"/>
          </ac:spMkLst>
        </pc:spChg>
        <pc:spChg chg="add del mod">
          <ac:chgData name="Chen Zhaodong" userId="214136a54c8fdbad" providerId="LiveId" clId="{4A7FFDE5-2A09-1241-A626-C3D712146390}" dt="2021-10-10T22:30:06.179" v="7564"/>
          <ac:spMkLst>
            <pc:docMk/>
            <pc:sldMk cId="1101705069" sldId="281"/>
            <ac:spMk id="32" creationId="{45B1D55E-383B-E442-9D6C-E33D92234FAC}"/>
          </ac:spMkLst>
        </pc:spChg>
        <pc:spChg chg="add del mod">
          <ac:chgData name="Chen Zhaodong" userId="214136a54c8fdbad" providerId="LiveId" clId="{4A7FFDE5-2A09-1241-A626-C3D712146390}" dt="2021-10-10T22:30:06.179" v="7564"/>
          <ac:spMkLst>
            <pc:docMk/>
            <pc:sldMk cId="1101705069" sldId="281"/>
            <ac:spMk id="33" creationId="{ED6619DB-DC18-7D4A-A0F6-0C38A4845BD9}"/>
          </ac:spMkLst>
        </pc:spChg>
        <pc:spChg chg="add del mod">
          <ac:chgData name="Chen Zhaodong" userId="214136a54c8fdbad" providerId="LiveId" clId="{4A7FFDE5-2A09-1241-A626-C3D712146390}" dt="2021-10-10T22:30:06.179" v="7564"/>
          <ac:spMkLst>
            <pc:docMk/>
            <pc:sldMk cId="1101705069" sldId="281"/>
            <ac:spMk id="34" creationId="{2001D1E1-9492-2B45-8CDA-93F4EED01296}"/>
          </ac:spMkLst>
        </pc:spChg>
        <pc:spChg chg="add del mod">
          <ac:chgData name="Chen Zhaodong" userId="214136a54c8fdbad" providerId="LiveId" clId="{4A7FFDE5-2A09-1241-A626-C3D712146390}" dt="2021-10-10T22:30:06.179" v="7564"/>
          <ac:spMkLst>
            <pc:docMk/>
            <pc:sldMk cId="1101705069" sldId="281"/>
            <ac:spMk id="35" creationId="{C6C67BA0-08AD-BF4F-A754-22C8C0CEAD67}"/>
          </ac:spMkLst>
        </pc:spChg>
        <pc:spChg chg="add del mod">
          <ac:chgData name="Chen Zhaodong" userId="214136a54c8fdbad" providerId="LiveId" clId="{4A7FFDE5-2A09-1241-A626-C3D712146390}" dt="2021-10-10T22:30:06.179" v="7564"/>
          <ac:spMkLst>
            <pc:docMk/>
            <pc:sldMk cId="1101705069" sldId="281"/>
            <ac:spMk id="36" creationId="{FDA868BA-197E-EE40-AABE-2F72D83D111D}"/>
          </ac:spMkLst>
        </pc:spChg>
        <pc:spChg chg="add del mod">
          <ac:chgData name="Chen Zhaodong" userId="214136a54c8fdbad" providerId="LiveId" clId="{4A7FFDE5-2A09-1241-A626-C3D712146390}" dt="2021-10-10T22:30:06.179" v="7564"/>
          <ac:spMkLst>
            <pc:docMk/>
            <pc:sldMk cId="1101705069" sldId="281"/>
            <ac:spMk id="37" creationId="{6F7D928B-03F7-984B-B605-879AE34F7D1C}"/>
          </ac:spMkLst>
        </pc:spChg>
        <pc:spChg chg="add del mod">
          <ac:chgData name="Chen Zhaodong" userId="214136a54c8fdbad" providerId="LiveId" clId="{4A7FFDE5-2A09-1241-A626-C3D712146390}" dt="2021-10-10T22:30:06.179" v="7564"/>
          <ac:spMkLst>
            <pc:docMk/>
            <pc:sldMk cId="1101705069" sldId="281"/>
            <ac:spMk id="38" creationId="{D739AEBA-6C3C-E14E-AE6B-90DD9DBAB3F6}"/>
          </ac:spMkLst>
        </pc:spChg>
        <pc:spChg chg="add del mod">
          <ac:chgData name="Chen Zhaodong" userId="214136a54c8fdbad" providerId="LiveId" clId="{4A7FFDE5-2A09-1241-A626-C3D712146390}" dt="2021-10-10T22:30:06.179" v="7564"/>
          <ac:spMkLst>
            <pc:docMk/>
            <pc:sldMk cId="1101705069" sldId="281"/>
            <ac:spMk id="39" creationId="{92F8B816-E6F3-9540-8B7E-792EDB836302}"/>
          </ac:spMkLst>
        </pc:spChg>
        <pc:spChg chg="add del mod">
          <ac:chgData name="Chen Zhaodong" userId="214136a54c8fdbad" providerId="LiveId" clId="{4A7FFDE5-2A09-1241-A626-C3D712146390}" dt="2021-10-10T22:30:06.179" v="7564"/>
          <ac:spMkLst>
            <pc:docMk/>
            <pc:sldMk cId="1101705069" sldId="281"/>
            <ac:spMk id="40" creationId="{30F1AB3C-A433-9C47-960D-CF364F136F58}"/>
          </ac:spMkLst>
        </pc:spChg>
        <pc:spChg chg="add del mod">
          <ac:chgData name="Chen Zhaodong" userId="214136a54c8fdbad" providerId="LiveId" clId="{4A7FFDE5-2A09-1241-A626-C3D712146390}" dt="2021-10-10T22:30:06.179" v="7564"/>
          <ac:spMkLst>
            <pc:docMk/>
            <pc:sldMk cId="1101705069" sldId="281"/>
            <ac:spMk id="41" creationId="{48BAED9F-6DB7-1C44-8DF3-4E9079E3C162}"/>
          </ac:spMkLst>
        </pc:spChg>
        <pc:spChg chg="add del mod">
          <ac:chgData name="Chen Zhaodong" userId="214136a54c8fdbad" providerId="LiveId" clId="{4A7FFDE5-2A09-1241-A626-C3D712146390}" dt="2021-10-10T22:30:06.179" v="7564"/>
          <ac:spMkLst>
            <pc:docMk/>
            <pc:sldMk cId="1101705069" sldId="281"/>
            <ac:spMk id="42" creationId="{4F43DBDB-085D-5A41-A292-8C8E1BBCC083}"/>
          </ac:spMkLst>
        </pc:spChg>
        <pc:spChg chg="add del mod">
          <ac:chgData name="Chen Zhaodong" userId="214136a54c8fdbad" providerId="LiveId" clId="{4A7FFDE5-2A09-1241-A626-C3D712146390}" dt="2021-10-10T22:30:06.179" v="7564"/>
          <ac:spMkLst>
            <pc:docMk/>
            <pc:sldMk cId="1101705069" sldId="281"/>
            <ac:spMk id="43" creationId="{91155D46-779B-B946-A92D-72D4E7490FCE}"/>
          </ac:spMkLst>
        </pc:spChg>
        <pc:spChg chg="add del mod">
          <ac:chgData name="Chen Zhaodong" userId="214136a54c8fdbad" providerId="LiveId" clId="{4A7FFDE5-2A09-1241-A626-C3D712146390}" dt="2021-10-10T22:30:06.179" v="7564"/>
          <ac:spMkLst>
            <pc:docMk/>
            <pc:sldMk cId="1101705069" sldId="281"/>
            <ac:spMk id="46" creationId="{2E2E96A4-E080-2C44-BB4A-C29E055B7A46}"/>
          </ac:spMkLst>
        </pc:spChg>
        <pc:spChg chg="add del mod">
          <ac:chgData name="Chen Zhaodong" userId="214136a54c8fdbad" providerId="LiveId" clId="{4A7FFDE5-2A09-1241-A626-C3D712146390}" dt="2021-10-10T22:30:06.179" v="7564"/>
          <ac:spMkLst>
            <pc:docMk/>
            <pc:sldMk cId="1101705069" sldId="281"/>
            <ac:spMk id="51" creationId="{F6C48661-70C8-FF4E-B907-E362B5E87E29}"/>
          </ac:spMkLst>
        </pc:spChg>
        <pc:spChg chg="add del mod">
          <ac:chgData name="Chen Zhaodong" userId="214136a54c8fdbad" providerId="LiveId" clId="{4A7FFDE5-2A09-1241-A626-C3D712146390}" dt="2021-10-10T22:30:06.179" v="7564"/>
          <ac:spMkLst>
            <pc:docMk/>
            <pc:sldMk cId="1101705069" sldId="281"/>
            <ac:spMk id="52" creationId="{43614079-76A9-A64F-AE76-5EB687FA44DD}"/>
          </ac:spMkLst>
        </pc:spChg>
        <pc:spChg chg="add del mod">
          <ac:chgData name="Chen Zhaodong" userId="214136a54c8fdbad" providerId="LiveId" clId="{4A7FFDE5-2A09-1241-A626-C3D712146390}" dt="2021-10-10T22:30:06.179" v="7564"/>
          <ac:spMkLst>
            <pc:docMk/>
            <pc:sldMk cId="1101705069" sldId="281"/>
            <ac:spMk id="54" creationId="{8FBC3012-09E7-5345-B6B8-A33813E3CF2D}"/>
          </ac:spMkLst>
        </pc:spChg>
        <pc:spChg chg="add del mod">
          <ac:chgData name="Chen Zhaodong" userId="214136a54c8fdbad" providerId="LiveId" clId="{4A7FFDE5-2A09-1241-A626-C3D712146390}" dt="2021-10-10T22:30:06.179" v="7564"/>
          <ac:spMkLst>
            <pc:docMk/>
            <pc:sldMk cId="1101705069" sldId="281"/>
            <ac:spMk id="55" creationId="{B55BA31F-4CF8-DF44-B0F3-6542EC2FF2C9}"/>
          </ac:spMkLst>
        </pc:spChg>
        <pc:spChg chg="add del mod">
          <ac:chgData name="Chen Zhaodong" userId="214136a54c8fdbad" providerId="LiveId" clId="{4A7FFDE5-2A09-1241-A626-C3D712146390}" dt="2021-10-10T22:30:06.179" v="7564"/>
          <ac:spMkLst>
            <pc:docMk/>
            <pc:sldMk cId="1101705069" sldId="281"/>
            <ac:spMk id="56" creationId="{24FE3E10-6C22-FB4A-9AD4-26B18481EE05}"/>
          </ac:spMkLst>
        </pc:spChg>
        <pc:spChg chg="add del mod">
          <ac:chgData name="Chen Zhaodong" userId="214136a54c8fdbad" providerId="LiveId" clId="{4A7FFDE5-2A09-1241-A626-C3D712146390}" dt="2021-10-10T22:30:06.179" v="7564"/>
          <ac:spMkLst>
            <pc:docMk/>
            <pc:sldMk cId="1101705069" sldId="281"/>
            <ac:spMk id="57" creationId="{B0633AB7-B495-1B44-A2C3-7C4FC27727CE}"/>
          </ac:spMkLst>
        </pc:spChg>
        <pc:spChg chg="add del mod">
          <ac:chgData name="Chen Zhaodong" userId="214136a54c8fdbad" providerId="LiveId" clId="{4A7FFDE5-2A09-1241-A626-C3D712146390}" dt="2021-10-10T22:30:06.179" v="7564"/>
          <ac:spMkLst>
            <pc:docMk/>
            <pc:sldMk cId="1101705069" sldId="281"/>
            <ac:spMk id="58" creationId="{103CE89F-E85B-DA4D-BA56-ECD9F47F8260}"/>
          </ac:spMkLst>
        </pc:spChg>
        <pc:spChg chg="add del mod">
          <ac:chgData name="Chen Zhaodong" userId="214136a54c8fdbad" providerId="LiveId" clId="{4A7FFDE5-2A09-1241-A626-C3D712146390}" dt="2021-10-10T22:30:06.179" v="7564"/>
          <ac:spMkLst>
            <pc:docMk/>
            <pc:sldMk cId="1101705069" sldId="281"/>
            <ac:spMk id="59" creationId="{610A0B8B-924B-1448-8AEE-E99E6C43ED4E}"/>
          </ac:spMkLst>
        </pc:spChg>
        <pc:spChg chg="add del mod">
          <ac:chgData name="Chen Zhaodong" userId="214136a54c8fdbad" providerId="LiveId" clId="{4A7FFDE5-2A09-1241-A626-C3D712146390}" dt="2021-10-10T22:30:06.179" v="7564"/>
          <ac:spMkLst>
            <pc:docMk/>
            <pc:sldMk cId="1101705069" sldId="281"/>
            <ac:spMk id="60" creationId="{B69C6F69-B907-4746-940F-C317123BBA61}"/>
          </ac:spMkLst>
        </pc:spChg>
        <pc:spChg chg="add del mod">
          <ac:chgData name="Chen Zhaodong" userId="214136a54c8fdbad" providerId="LiveId" clId="{4A7FFDE5-2A09-1241-A626-C3D712146390}" dt="2021-10-10T22:30:06.179" v="7564"/>
          <ac:spMkLst>
            <pc:docMk/>
            <pc:sldMk cId="1101705069" sldId="281"/>
            <ac:spMk id="61" creationId="{CA038644-7606-E849-8941-EAB107F3D780}"/>
          </ac:spMkLst>
        </pc:spChg>
        <pc:spChg chg="add del mod">
          <ac:chgData name="Chen Zhaodong" userId="214136a54c8fdbad" providerId="LiveId" clId="{4A7FFDE5-2A09-1241-A626-C3D712146390}" dt="2021-10-10T22:30:06.179" v="7564"/>
          <ac:spMkLst>
            <pc:docMk/>
            <pc:sldMk cId="1101705069" sldId="281"/>
            <ac:spMk id="62" creationId="{187C6D99-9C81-0141-8F7F-E93FBA8071DB}"/>
          </ac:spMkLst>
        </pc:spChg>
        <pc:spChg chg="add del mod">
          <ac:chgData name="Chen Zhaodong" userId="214136a54c8fdbad" providerId="LiveId" clId="{4A7FFDE5-2A09-1241-A626-C3D712146390}" dt="2021-10-10T22:30:06.179" v="7564"/>
          <ac:spMkLst>
            <pc:docMk/>
            <pc:sldMk cId="1101705069" sldId="281"/>
            <ac:spMk id="63" creationId="{07A1DE6F-892D-734E-B05B-17A2B26678DD}"/>
          </ac:spMkLst>
        </pc:spChg>
        <pc:spChg chg="add del mod">
          <ac:chgData name="Chen Zhaodong" userId="214136a54c8fdbad" providerId="LiveId" clId="{4A7FFDE5-2A09-1241-A626-C3D712146390}" dt="2021-10-10T22:30:06.179" v="7564"/>
          <ac:spMkLst>
            <pc:docMk/>
            <pc:sldMk cId="1101705069" sldId="281"/>
            <ac:spMk id="64" creationId="{404DC130-C7B0-244D-8725-1DE4B0CEA8BB}"/>
          </ac:spMkLst>
        </pc:spChg>
        <pc:spChg chg="add del mod">
          <ac:chgData name="Chen Zhaodong" userId="214136a54c8fdbad" providerId="LiveId" clId="{4A7FFDE5-2A09-1241-A626-C3D712146390}" dt="2021-10-10T22:30:06.179" v="7564"/>
          <ac:spMkLst>
            <pc:docMk/>
            <pc:sldMk cId="1101705069" sldId="281"/>
            <ac:spMk id="66" creationId="{2643D95E-97E3-474B-A9FC-D77A32A760D9}"/>
          </ac:spMkLst>
        </pc:spChg>
        <pc:spChg chg="add del mod">
          <ac:chgData name="Chen Zhaodong" userId="214136a54c8fdbad" providerId="LiveId" clId="{4A7FFDE5-2A09-1241-A626-C3D712146390}" dt="2021-10-10T22:30:06.179" v="7564"/>
          <ac:spMkLst>
            <pc:docMk/>
            <pc:sldMk cId="1101705069" sldId="281"/>
            <ac:spMk id="68" creationId="{A1D792A6-FA4B-9D4C-B04C-32F9F2DC0E40}"/>
          </ac:spMkLst>
        </pc:spChg>
        <pc:spChg chg="add del mod">
          <ac:chgData name="Chen Zhaodong" userId="214136a54c8fdbad" providerId="LiveId" clId="{4A7FFDE5-2A09-1241-A626-C3D712146390}" dt="2021-10-10T22:30:06.179" v="7564"/>
          <ac:spMkLst>
            <pc:docMk/>
            <pc:sldMk cId="1101705069" sldId="281"/>
            <ac:spMk id="69" creationId="{7099608D-25A6-D141-AC61-CF4AE3C6B5BB}"/>
          </ac:spMkLst>
        </pc:spChg>
        <pc:spChg chg="add del mod">
          <ac:chgData name="Chen Zhaodong" userId="214136a54c8fdbad" providerId="LiveId" clId="{4A7FFDE5-2A09-1241-A626-C3D712146390}" dt="2021-10-10T22:30:06.179" v="7564"/>
          <ac:spMkLst>
            <pc:docMk/>
            <pc:sldMk cId="1101705069" sldId="281"/>
            <ac:spMk id="71" creationId="{98236BC7-240A-124A-83C9-4ECD41CDB838}"/>
          </ac:spMkLst>
        </pc:spChg>
        <pc:spChg chg="add del mod">
          <ac:chgData name="Chen Zhaodong" userId="214136a54c8fdbad" providerId="LiveId" clId="{4A7FFDE5-2A09-1241-A626-C3D712146390}" dt="2021-10-10T22:30:06.179" v="7564"/>
          <ac:spMkLst>
            <pc:docMk/>
            <pc:sldMk cId="1101705069" sldId="281"/>
            <ac:spMk id="72" creationId="{327656FB-B5AA-284A-99F8-65976629B780}"/>
          </ac:spMkLst>
        </pc:spChg>
        <pc:spChg chg="add del mod">
          <ac:chgData name="Chen Zhaodong" userId="214136a54c8fdbad" providerId="LiveId" clId="{4A7FFDE5-2A09-1241-A626-C3D712146390}" dt="2021-10-10T22:30:06.179" v="7564"/>
          <ac:spMkLst>
            <pc:docMk/>
            <pc:sldMk cId="1101705069" sldId="281"/>
            <ac:spMk id="73" creationId="{331B8FBA-1FD4-A148-BB69-A31061EEE03B}"/>
          </ac:spMkLst>
        </pc:spChg>
        <pc:spChg chg="add del mod">
          <ac:chgData name="Chen Zhaodong" userId="214136a54c8fdbad" providerId="LiveId" clId="{4A7FFDE5-2A09-1241-A626-C3D712146390}" dt="2021-10-10T22:30:06.179" v="7564"/>
          <ac:spMkLst>
            <pc:docMk/>
            <pc:sldMk cId="1101705069" sldId="281"/>
            <ac:spMk id="74" creationId="{B5767B86-F119-3D41-8566-11444B04278B}"/>
          </ac:spMkLst>
        </pc:spChg>
        <pc:spChg chg="add del mod">
          <ac:chgData name="Chen Zhaodong" userId="214136a54c8fdbad" providerId="LiveId" clId="{4A7FFDE5-2A09-1241-A626-C3D712146390}" dt="2021-10-10T22:30:06.179" v="7564"/>
          <ac:spMkLst>
            <pc:docMk/>
            <pc:sldMk cId="1101705069" sldId="281"/>
            <ac:spMk id="75" creationId="{13251B59-D415-D046-8A8A-3E303F94F662}"/>
          </ac:spMkLst>
        </pc:spChg>
        <pc:spChg chg="add del mod">
          <ac:chgData name="Chen Zhaodong" userId="214136a54c8fdbad" providerId="LiveId" clId="{4A7FFDE5-2A09-1241-A626-C3D712146390}" dt="2021-10-10T22:30:06.179" v="7564"/>
          <ac:spMkLst>
            <pc:docMk/>
            <pc:sldMk cId="1101705069" sldId="281"/>
            <ac:spMk id="76" creationId="{41271029-DA20-284E-A6CA-482BBD763C78}"/>
          </ac:spMkLst>
        </pc:spChg>
        <pc:spChg chg="add del mod">
          <ac:chgData name="Chen Zhaodong" userId="214136a54c8fdbad" providerId="LiveId" clId="{4A7FFDE5-2A09-1241-A626-C3D712146390}" dt="2021-10-10T22:30:06.179" v="7564"/>
          <ac:spMkLst>
            <pc:docMk/>
            <pc:sldMk cId="1101705069" sldId="281"/>
            <ac:spMk id="77" creationId="{15F6FC30-A78A-694D-8B5B-9AA25A84950B}"/>
          </ac:spMkLst>
        </pc:spChg>
        <pc:spChg chg="add del mod">
          <ac:chgData name="Chen Zhaodong" userId="214136a54c8fdbad" providerId="LiveId" clId="{4A7FFDE5-2A09-1241-A626-C3D712146390}" dt="2021-10-10T22:30:06.179" v="7564"/>
          <ac:spMkLst>
            <pc:docMk/>
            <pc:sldMk cId="1101705069" sldId="281"/>
            <ac:spMk id="78" creationId="{86B43A47-C66B-9E41-BEE5-B8719431BDE4}"/>
          </ac:spMkLst>
        </pc:spChg>
        <pc:spChg chg="add del mod">
          <ac:chgData name="Chen Zhaodong" userId="214136a54c8fdbad" providerId="LiveId" clId="{4A7FFDE5-2A09-1241-A626-C3D712146390}" dt="2021-10-10T22:30:06.179" v="7564"/>
          <ac:spMkLst>
            <pc:docMk/>
            <pc:sldMk cId="1101705069" sldId="281"/>
            <ac:spMk id="79" creationId="{F002E60B-E80A-EE4A-81D9-ECBA1FE029CE}"/>
          </ac:spMkLst>
        </pc:spChg>
        <pc:spChg chg="add del mod">
          <ac:chgData name="Chen Zhaodong" userId="214136a54c8fdbad" providerId="LiveId" clId="{4A7FFDE5-2A09-1241-A626-C3D712146390}" dt="2021-10-10T22:30:06.179" v="7564"/>
          <ac:spMkLst>
            <pc:docMk/>
            <pc:sldMk cId="1101705069" sldId="281"/>
            <ac:spMk id="80" creationId="{CA482460-FC6F-4D4C-AD03-3C6FD2E9B9BA}"/>
          </ac:spMkLst>
        </pc:spChg>
        <pc:spChg chg="add del mod">
          <ac:chgData name="Chen Zhaodong" userId="214136a54c8fdbad" providerId="LiveId" clId="{4A7FFDE5-2A09-1241-A626-C3D712146390}" dt="2021-10-10T22:30:06.179" v="7564"/>
          <ac:spMkLst>
            <pc:docMk/>
            <pc:sldMk cId="1101705069" sldId="281"/>
            <ac:spMk id="81" creationId="{F0F674B3-1380-1A48-A9F6-122870F67A24}"/>
          </ac:spMkLst>
        </pc:spChg>
        <pc:spChg chg="add del mod">
          <ac:chgData name="Chen Zhaodong" userId="214136a54c8fdbad" providerId="LiveId" clId="{4A7FFDE5-2A09-1241-A626-C3D712146390}" dt="2021-10-10T22:30:06.179" v="7564"/>
          <ac:spMkLst>
            <pc:docMk/>
            <pc:sldMk cId="1101705069" sldId="281"/>
            <ac:spMk id="82" creationId="{BDA5C834-98CC-614C-9233-E893A96633DE}"/>
          </ac:spMkLst>
        </pc:spChg>
        <pc:spChg chg="add del mod">
          <ac:chgData name="Chen Zhaodong" userId="214136a54c8fdbad" providerId="LiveId" clId="{4A7FFDE5-2A09-1241-A626-C3D712146390}" dt="2021-10-10T22:30:06.179" v="7564"/>
          <ac:spMkLst>
            <pc:docMk/>
            <pc:sldMk cId="1101705069" sldId="281"/>
            <ac:spMk id="83" creationId="{A1076144-AF16-F04D-81CC-B8991A186A30}"/>
          </ac:spMkLst>
        </pc:spChg>
        <pc:spChg chg="add del mod">
          <ac:chgData name="Chen Zhaodong" userId="214136a54c8fdbad" providerId="LiveId" clId="{4A7FFDE5-2A09-1241-A626-C3D712146390}" dt="2021-10-10T22:30:06.179" v="7564"/>
          <ac:spMkLst>
            <pc:docMk/>
            <pc:sldMk cId="1101705069" sldId="281"/>
            <ac:spMk id="84" creationId="{7F811ACB-D7ED-D84A-A34F-36D992FBC4C6}"/>
          </ac:spMkLst>
        </pc:spChg>
        <pc:spChg chg="add del mod">
          <ac:chgData name="Chen Zhaodong" userId="214136a54c8fdbad" providerId="LiveId" clId="{4A7FFDE5-2A09-1241-A626-C3D712146390}" dt="2021-10-10T22:30:06.179" v="7564"/>
          <ac:spMkLst>
            <pc:docMk/>
            <pc:sldMk cId="1101705069" sldId="281"/>
            <ac:spMk id="85" creationId="{ABA3B265-E73C-2E48-B4DF-10B604208A3D}"/>
          </ac:spMkLst>
        </pc:spChg>
        <pc:spChg chg="add del mod">
          <ac:chgData name="Chen Zhaodong" userId="214136a54c8fdbad" providerId="LiveId" clId="{4A7FFDE5-2A09-1241-A626-C3D712146390}" dt="2021-10-10T22:30:06.179" v="7564"/>
          <ac:spMkLst>
            <pc:docMk/>
            <pc:sldMk cId="1101705069" sldId="281"/>
            <ac:spMk id="88" creationId="{1B934E2A-CA0D-F241-AF45-91AFBBF5B9CD}"/>
          </ac:spMkLst>
        </pc:spChg>
        <pc:spChg chg="add del mod">
          <ac:chgData name="Chen Zhaodong" userId="214136a54c8fdbad" providerId="LiveId" clId="{4A7FFDE5-2A09-1241-A626-C3D712146390}" dt="2021-10-10T22:30:06.179" v="7564"/>
          <ac:spMkLst>
            <pc:docMk/>
            <pc:sldMk cId="1101705069" sldId="281"/>
            <ac:spMk id="89" creationId="{3BB72349-9A1A-9D4F-B2F7-66A7B5F33136}"/>
          </ac:spMkLst>
        </pc:spChg>
        <pc:spChg chg="add del mod">
          <ac:chgData name="Chen Zhaodong" userId="214136a54c8fdbad" providerId="LiveId" clId="{4A7FFDE5-2A09-1241-A626-C3D712146390}" dt="2021-10-10T22:30:06.179" v="7564"/>
          <ac:spMkLst>
            <pc:docMk/>
            <pc:sldMk cId="1101705069" sldId="281"/>
            <ac:spMk id="93" creationId="{207B7B6D-90E3-6A4C-93AD-E90865F641CB}"/>
          </ac:spMkLst>
        </pc:spChg>
        <pc:spChg chg="add del mod">
          <ac:chgData name="Chen Zhaodong" userId="214136a54c8fdbad" providerId="LiveId" clId="{4A7FFDE5-2A09-1241-A626-C3D712146390}" dt="2021-10-10T22:30:06.179" v="7564"/>
          <ac:spMkLst>
            <pc:docMk/>
            <pc:sldMk cId="1101705069" sldId="281"/>
            <ac:spMk id="94" creationId="{2110F82D-811F-C549-8B5C-1587E5EBA10B}"/>
          </ac:spMkLst>
        </pc:spChg>
        <pc:spChg chg="add del mod">
          <ac:chgData name="Chen Zhaodong" userId="214136a54c8fdbad" providerId="LiveId" clId="{4A7FFDE5-2A09-1241-A626-C3D712146390}" dt="2021-10-10T22:30:06.179" v="7564"/>
          <ac:spMkLst>
            <pc:docMk/>
            <pc:sldMk cId="1101705069" sldId="281"/>
            <ac:spMk id="95" creationId="{8EC04302-0DAC-EF4D-95D9-49783D5109E6}"/>
          </ac:spMkLst>
        </pc:spChg>
        <pc:spChg chg="add del mod">
          <ac:chgData name="Chen Zhaodong" userId="214136a54c8fdbad" providerId="LiveId" clId="{4A7FFDE5-2A09-1241-A626-C3D712146390}" dt="2021-10-10T22:30:06.179" v="7564"/>
          <ac:spMkLst>
            <pc:docMk/>
            <pc:sldMk cId="1101705069" sldId="281"/>
            <ac:spMk id="96" creationId="{B0F235AB-AD1C-8948-BECD-03020E0A27C3}"/>
          </ac:spMkLst>
        </pc:spChg>
        <pc:spChg chg="add del mod">
          <ac:chgData name="Chen Zhaodong" userId="214136a54c8fdbad" providerId="LiveId" clId="{4A7FFDE5-2A09-1241-A626-C3D712146390}" dt="2021-10-10T22:30:06.179" v="7564"/>
          <ac:spMkLst>
            <pc:docMk/>
            <pc:sldMk cId="1101705069" sldId="281"/>
            <ac:spMk id="97" creationId="{CFC3D580-D58F-1444-830A-2EE7BDE09804}"/>
          </ac:spMkLst>
        </pc:spChg>
        <pc:spChg chg="add del mod">
          <ac:chgData name="Chen Zhaodong" userId="214136a54c8fdbad" providerId="LiveId" clId="{4A7FFDE5-2A09-1241-A626-C3D712146390}" dt="2021-10-10T22:30:06.179" v="7564"/>
          <ac:spMkLst>
            <pc:docMk/>
            <pc:sldMk cId="1101705069" sldId="281"/>
            <ac:spMk id="98" creationId="{A8438D15-9C26-2A40-9E9B-B15F0A52B514}"/>
          </ac:spMkLst>
        </pc:spChg>
        <pc:spChg chg="add del mod">
          <ac:chgData name="Chen Zhaodong" userId="214136a54c8fdbad" providerId="LiveId" clId="{4A7FFDE5-2A09-1241-A626-C3D712146390}" dt="2021-10-10T22:30:06.179" v="7564"/>
          <ac:spMkLst>
            <pc:docMk/>
            <pc:sldMk cId="1101705069" sldId="281"/>
            <ac:spMk id="99" creationId="{73FAF0DA-40A2-BB41-B4EE-8789BFCBDDF7}"/>
          </ac:spMkLst>
        </pc:spChg>
        <pc:spChg chg="add mod">
          <ac:chgData name="Chen Zhaodong" userId="214136a54c8fdbad" providerId="LiveId" clId="{4A7FFDE5-2A09-1241-A626-C3D712146390}" dt="2021-10-14T22:03:51.967" v="54204" actId="1076"/>
          <ac:spMkLst>
            <pc:docMk/>
            <pc:sldMk cId="1101705069" sldId="281"/>
            <ac:spMk id="100" creationId="{2DB273EF-8B06-1D42-8392-E3EC93C4642E}"/>
          </ac:spMkLst>
        </pc:spChg>
        <pc:spChg chg="add del mod">
          <ac:chgData name="Chen Zhaodong" userId="214136a54c8fdbad" providerId="LiveId" clId="{4A7FFDE5-2A09-1241-A626-C3D712146390}" dt="2021-10-10T22:30:06.179" v="7564"/>
          <ac:spMkLst>
            <pc:docMk/>
            <pc:sldMk cId="1101705069" sldId="281"/>
            <ac:spMk id="100" creationId="{2E4CF7F6-1771-FD49-AA89-C7B0D080CAFF}"/>
          </ac:spMkLst>
        </pc:spChg>
        <pc:spChg chg="add del mod">
          <ac:chgData name="Chen Zhaodong" userId="214136a54c8fdbad" providerId="LiveId" clId="{4A7FFDE5-2A09-1241-A626-C3D712146390}" dt="2021-10-10T22:30:06.179" v="7564"/>
          <ac:spMkLst>
            <pc:docMk/>
            <pc:sldMk cId="1101705069" sldId="281"/>
            <ac:spMk id="101" creationId="{60961BDC-32C1-F148-BD41-E184B8E5E1B6}"/>
          </ac:spMkLst>
        </pc:spChg>
        <pc:spChg chg="add del mod">
          <ac:chgData name="Chen Zhaodong" userId="214136a54c8fdbad" providerId="LiveId" clId="{4A7FFDE5-2A09-1241-A626-C3D712146390}" dt="2021-10-10T22:30:06.179" v="7564"/>
          <ac:spMkLst>
            <pc:docMk/>
            <pc:sldMk cId="1101705069" sldId="281"/>
            <ac:spMk id="106" creationId="{D04F1187-BF88-9545-A558-19B1A061526C}"/>
          </ac:spMkLst>
        </pc:spChg>
        <pc:spChg chg="add del mod">
          <ac:chgData name="Chen Zhaodong" userId="214136a54c8fdbad" providerId="LiveId" clId="{4A7FFDE5-2A09-1241-A626-C3D712146390}" dt="2021-10-10T22:30:06.179" v="7564"/>
          <ac:spMkLst>
            <pc:docMk/>
            <pc:sldMk cId="1101705069" sldId="281"/>
            <ac:spMk id="107" creationId="{F7BFCF42-5A44-F34C-BB19-CBD1BF487EF8}"/>
          </ac:spMkLst>
        </pc:spChg>
        <pc:spChg chg="add del mod">
          <ac:chgData name="Chen Zhaodong" userId="214136a54c8fdbad" providerId="LiveId" clId="{4A7FFDE5-2A09-1241-A626-C3D712146390}" dt="2021-10-10T22:30:06.179" v="7564"/>
          <ac:spMkLst>
            <pc:docMk/>
            <pc:sldMk cId="1101705069" sldId="281"/>
            <ac:spMk id="108" creationId="{3AFA647F-B519-6942-A1E9-FE1AD7726E5D}"/>
          </ac:spMkLst>
        </pc:spChg>
        <pc:spChg chg="add del mod">
          <ac:chgData name="Chen Zhaodong" userId="214136a54c8fdbad" providerId="LiveId" clId="{4A7FFDE5-2A09-1241-A626-C3D712146390}" dt="2021-10-10T22:30:06.179" v="7564"/>
          <ac:spMkLst>
            <pc:docMk/>
            <pc:sldMk cId="1101705069" sldId="281"/>
            <ac:spMk id="109" creationId="{F07781F0-83B4-9A4A-AD46-549CC57271FB}"/>
          </ac:spMkLst>
        </pc:spChg>
        <pc:spChg chg="add del mod">
          <ac:chgData name="Chen Zhaodong" userId="214136a54c8fdbad" providerId="LiveId" clId="{4A7FFDE5-2A09-1241-A626-C3D712146390}" dt="2021-10-10T22:30:06.179" v="7564"/>
          <ac:spMkLst>
            <pc:docMk/>
            <pc:sldMk cId="1101705069" sldId="281"/>
            <ac:spMk id="110" creationId="{BBB95F19-C5D8-D747-8EB4-AF0BDA266235}"/>
          </ac:spMkLst>
        </pc:spChg>
        <pc:spChg chg="add del mod">
          <ac:chgData name="Chen Zhaodong" userId="214136a54c8fdbad" providerId="LiveId" clId="{4A7FFDE5-2A09-1241-A626-C3D712146390}" dt="2021-10-10T22:30:06.179" v="7564"/>
          <ac:spMkLst>
            <pc:docMk/>
            <pc:sldMk cId="1101705069" sldId="281"/>
            <ac:spMk id="111" creationId="{4064955B-7089-9F4F-A067-A4BF3271EDB3}"/>
          </ac:spMkLst>
        </pc:spChg>
        <pc:spChg chg="add del mod">
          <ac:chgData name="Chen Zhaodong" userId="214136a54c8fdbad" providerId="LiveId" clId="{4A7FFDE5-2A09-1241-A626-C3D712146390}" dt="2021-10-10T22:30:06.179" v="7564"/>
          <ac:spMkLst>
            <pc:docMk/>
            <pc:sldMk cId="1101705069" sldId="281"/>
            <ac:spMk id="112" creationId="{7F87FE6C-0FB2-4449-A8D4-B487E363359A}"/>
          </ac:spMkLst>
        </pc:spChg>
        <pc:spChg chg="add del mod">
          <ac:chgData name="Chen Zhaodong" userId="214136a54c8fdbad" providerId="LiveId" clId="{4A7FFDE5-2A09-1241-A626-C3D712146390}" dt="2021-10-10T22:30:06.179" v="7564"/>
          <ac:spMkLst>
            <pc:docMk/>
            <pc:sldMk cId="1101705069" sldId="281"/>
            <ac:spMk id="113" creationId="{8BCA07C7-6E47-0D4E-B362-3BA27A9D2BBF}"/>
          </ac:spMkLst>
        </pc:spChg>
        <pc:spChg chg="add del mod">
          <ac:chgData name="Chen Zhaodong" userId="214136a54c8fdbad" providerId="LiveId" clId="{4A7FFDE5-2A09-1241-A626-C3D712146390}" dt="2021-10-10T22:30:06.179" v="7564"/>
          <ac:spMkLst>
            <pc:docMk/>
            <pc:sldMk cId="1101705069" sldId="281"/>
            <ac:spMk id="114" creationId="{B1507E9E-D7D0-8848-B875-0E410A35BD82}"/>
          </ac:spMkLst>
        </pc:spChg>
        <pc:spChg chg="add del mod">
          <ac:chgData name="Chen Zhaodong" userId="214136a54c8fdbad" providerId="LiveId" clId="{4A7FFDE5-2A09-1241-A626-C3D712146390}" dt="2021-10-10T22:30:06.179" v="7564"/>
          <ac:spMkLst>
            <pc:docMk/>
            <pc:sldMk cId="1101705069" sldId="281"/>
            <ac:spMk id="115" creationId="{196B9D98-5B3B-134B-920F-91C9420AB2E1}"/>
          </ac:spMkLst>
        </pc:spChg>
        <pc:spChg chg="add del mod">
          <ac:chgData name="Chen Zhaodong" userId="214136a54c8fdbad" providerId="LiveId" clId="{4A7FFDE5-2A09-1241-A626-C3D712146390}" dt="2021-10-10T22:30:06.179" v="7564"/>
          <ac:spMkLst>
            <pc:docMk/>
            <pc:sldMk cId="1101705069" sldId="281"/>
            <ac:spMk id="116" creationId="{C243E5E3-F3DB-7B4D-A3E8-4CBEDA3E2465}"/>
          </ac:spMkLst>
        </pc:spChg>
        <pc:spChg chg="add del mod">
          <ac:chgData name="Chen Zhaodong" userId="214136a54c8fdbad" providerId="LiveId" clId="{4A7FFDE5-2A09-1241-A626-C3D712146390}" dt="2021-10-10T22:30:06.179" v="7564"/>
          <ac:spMkLst>
            <pc:docMk/>
            <pc:sldMk cId="1101705069" sldId="281"/>
            <ac:spMk id="118" creationId="{2DAC91B6-9545-F742-B82D-9E0DBC0C0A49}"/>
          </ac:spMkLst>
        </pc:spChg>
        <pc:spChg chg="add del mod">
          <ac:chgData name="Chen Zhaodong" userId="214136a54c8fdbad" providerId="LiveId" clId="{4A7FFDE5-2A09-1241-A626-C3D712146390}" dt="2021-10-10T22:30:06.179" v="7564"/>
          <ac:spMkLst>
            <pc:docMk/>
            <pc:sldMk cId="1101705069" sldId="281"/>
            <ac:spMk id="120" creationId="{D5EEFE10-C740-9149-A84B-8321A259699B}"/>
          </ac:spMkLst>
        </pc:spChg>
        <pc:spChg chg="add del mod">
          <ac:chgData name="Chen Zhaodong" userId="214136a54c8fdbad" providerId="LiveId" clId="{4A7FFDE5-2A09-1241-A626-C3D712146390}" dt="2021-10-10T22:30:06.179" v="7564"/>
          <ac:spMkLst>
            <pc:docMk/>
            <pc:sldMk cId="1101705069" sldId="281"/>
            <ac:spMk id="122" creationId="{FABA0C59-1077-6E46-8556-6697FE5353AB}"/>
          </ac:spMkLst>
        </pc:spChg>
        <pc:spChg chg="add del mod">
          <ac:chgData name="Chen Zhaodong" userId="214136a54c8fdbad" providerId="LiveId" clId="{4A7FFDE5-2A09-1241-A626-C3D712146390}" dt="2021-10-10T22:30:06.179" v="7564"/>
          <ac:spMkLst>
            <pc:docMk/>
            <pc:sldMk cId="1101705069" sldId="281"/>
            <ac:spMk id="124" creationId="{F8E2F7C2-3206-D44D-B452-E654D8841596}"/>
          </ac:spMkLst>
        </pc:spChg>
        <pc:spChg chg="add del mod">
          <ac:chgData name="Chen Zhaodong" userId="214136a54c8fdbad" providerId="LiveId" clId="{4A7FFDE5-2A09-1241-A626-C3D712146390}" dt="2021-10-10T22:30:06.179" v="7564"/>
          <ac:spMkLst>
            <pc:docMk/>
            <pc:sldMk cId="1101705069" sldId="281"/>
            <ac:spMk id="125" creationId="{79DAC9DF-79CF-A041-8452-83595BF20BEF}"/>
          </ac:spMkLst>
        </pc:spChg>
        <pc:spChg chg="add del mod">
          <ac:chgData name="Chen Zhaodong" userId="214136a54c8fdbad" providerId="LiveId" clId="{4A7FFDE5-2A09-1241-A626-C3D712146390}" dt="2021-10-10T22:30:06.179" v="7564"/>
          <ac:spMkLst>
            <pc:docMk/>
            <pc:sldMk cId="1101705069" sldId="281"/>
            <ac:spMk id="126" creationId="{B54D00D2-A852-A14B-B77A-E0B938C0F96F}"/>
          </ac:spMkLst>
        </pc:spChg>
        <pc:spChg chg="add del mod">
          <ac:chgData name="Chen Zhaodong" userId="214136a54c8fdbad" providerId="LiveId" clId="{4A7FFDE5-2A09-1241-A626-C3D712146390}" dt="2021-10-10T22:30:06.179" v="7564"/>
          <ac:spMkLst>
            <pc:docMk/>
            <pc:sldMk cId="1101705069" sldId="281"/>
            <ac:spMk id="128" creationId="{C87E1B9C-7777-B445-A553-B24F7DE0E991}"/>
          </ac:spMkLst>
        </pc:spChg>
        <pc:spChg chg="add del mod">
          <ac:chgData name="Chen Zhaodong" userId="214136a54c8fdbad" providerId="LiveId" clId="{4A7FFDE5-2A09-1241-A626-C3D712146390}" dt="2021-10-10T22:30:06.179" v="7564"/>
          <ac:spMkLst>
            <pc:docMk/>
            <pc:sldMk cId="1101705069" sldId="281"/>
            <ac:spMk id="131" creationId="{E94E8FFD-D472-F34A-B687-8E68225DD886}"/>
          </ac:spMkLst>
        </pc:spChg>
        <pc:spChg chg="add del mod">
          <ac:chgData name="Chen Zhaodong" userId="214136a54c8fdbad" providerId="LiveId" clId="{4A7FFDE5-2A09-1241-A626-C3D712146390}" dt="2021-10-10T22:30:06.179" v="7564"/>
          <ac:spMkLst>
            <pc:docMk/>
            <pc:sldMk cId="1101705069" sldId="281"/>
            <ac:spMk id="135" creationId="{B8007D49-81E7-0F48-9F12-93AB6E2CD99D}"/>
          </ac:spMkLst>
        </pc:spChg>
        <pc:spChg chg="add del mod">
          <ac:chgData name="Chen Zhaodong" userId="214136a54c8fdbad" providerId="LiveId" clId="{4A7FFDE5-2A09-1241-A626-C3D712146390}" dt="2021-10-10T22:30:06.179" v="7564"/>
          <ac:spMkLst>
            <pc:docMk/>
            <pc:sldMk cId="1101705069" sldId="281"/>
            <ac:spMk id="136" creationId="{FBA7F3A4-4BBF-914D-AAD1-02E47CE06DE2}"/>
          </ac:spMkLst>
        </pc:spChg>
        <pc:spChg chg="add del mod">
          <ac:chgData name="Chen Zhaodong" userId="214136a54c8fdbad" providerId="LiveId" clId="{4A7FFDE5-2A09-1241-A626-C3D712146390}" dt="2021-10-10T22:30:06.179" v="7564"/>
          <ac:spMkLst>
            <pc:docMk/>
            <pc:sldMk cId="1101705069" sldId="281"/>
            <ac:spMk id="139" creationId="{7B17FA96-2928-C048-B3A9-360061D296B9}"/>
          </ac:spMkLst>
        </pc:spChg>
        <pc:spChg chg="add del mod">
          <ac:chgData name="Chen Zhaodong" userId="214136a54c8fdbad" providerId="LiveId" clId="{4A7FFDE5-2A09-1241-A626-C3D712146390}" dt="2021-10-10T22:30:06.179" v="7564"/>
          <ac:spMkLst>
            <pc:docMk/>
            <pc:sldMk cId="1101705069" sldId="281"/>
            <ac:spMk id="140" creationId="{7BF29701-1FF5-2E43-BAC1-33B57EE3FF75}"/>
          </ac:spMkLst>
        </pc:spChg>
        <pc:spChg chg="add del mod">
          <ac:chgData name="Chen Zhaodong" userId="214136a54c8fdbad" providerId="LiveId" clId="{4A7FFDE5-2A09-1241-A626-C3D712146390}" dt="2021-10-10T22:30:06.179" v="7564"/>
          <ac:spMkLst>
            <pc:docMk/>
            <pc:sldMk cId="1101705069" sldId="281"/>
            <ac:spMk id="141" creationId="{485C44FD-390D-6345-BE3E-FB9908E4CC52}"/>
          </ac:spMkLst>
        </pc:spChg>
        <pc:spChg chg="add del mod">
          <ac:chgData name="Chen Zhaodong" userId="214136a54c8fdbad" providerId="LiveId" clId="{4A7FFDE5-2A09-1241-A626-C3D712146390}" dt="2021-10-10T22:30:06.179" v="7564"/>
          <ac:spMkLst>
            <pc:docMk/>
            <pc:sldMk cId="1101705069" sldId="281"/>
            <ac:spMk id="144" creationId="{6CC930C0-5BE1-B249-A95B-CAE9FD5DB170}"/>
          </ac:spMkLst>
        </pc:spChg>
        <pc:spChg chg="add del mod">
          <ac:chgData name="Chen Zhaodong" userId="214136a54c8fdbad" providerId="LiveId" clId="{4A7FFDE5-2A09-1241-A626-C3D712146390}" dt="2021-10-10T22:30:06.179" v="7564"/>
          <ac:spMkLst>
            <pc:docMk/>
            <pc:sldMk cId="1101705069" sldId="281"/>
            <ac:spMk id="146" creationId="{D9DAF975-64A1-C244-B7D3-0C242ED99911}"/>
          </ac:spMkLst>
        </pc:spChg>
        <pc:spChg chg="add del mod">
          <ac:chgData name="Chen Zhaodong" userId="214136a54c8fdbad" providerId="LiveId" clId="{4A7FFDE5-2A09-1241-A626-C3D712146390}" dt="2021-10-10T22:30:06.179" v="7564"/>
          <ac:spMkLst>
            <pc:docMk/>
            <pc:sldMk cId="1101705069" sldId="281"/>
            <ac:spMk id="147" creationId="{FE108729-DCF8-A946-B74A-8BDEF49533A1}"/>
          </ac:spMkLst>
        </pc:spChg>
        <pc:spChg chg="add del mod">
          <ac:chgData name="Chen Zhaodong" userId="214136a54c8fdbad" providerId="LiveId" clId="{4A7FFDE5-2A09-1241-A626-C3D712146390}" dt="2021-10-10T22:30:06.179" v="7564"/>
          <ac:spMkLst>
            <pc:docMk/>
            <pc:sldMk cId="1101705069" sldId="281"/>
            <ac:spMk id="148" creationId="{F5A95C4E-9CC8-204E-A3BA-7A83512E343F}"/>
          </ac:spMkLst>
        </pc:spChg>
        <pc:spChg chg="add del mod">
          <ac:chgData name="Chen Zhaodong" userId="214136a54c8fdbad" providerId="LiveId" clId="{4A7FFDE5-2A09-1241-A626-C3D712146390}" dt="2021-10-10T22:30:06.179" v="7564"/>
          <ac:spMkLst>
            <pc:docMk/>
            <pc:sldMk cId="1101705069" sldId="281"/>
            <ac:spMk id="149" creationId="{8F141BE7-D8E5-6F45-BB7C-6765C4C3C2A6}"/>
          </ac:spMkLst>
        </pc:spChg>
        <pc:spChg chg="add del mod">
          <ac:chgData name="Chen Zhaodong" userId="214136a54c8fdbad" providerId="LiveId" clId="{4A7FFDE5-2A09-1241-A626-C3D712146390}" dt="2021-10-10T22:30:06.179" v="7564"/>
          <ac:spMkLst>
            <pc:docMk/>
            <pc:sldMk cId="1101705069" sldId="281"/>
            <ac:spMk id="150" creationId="{ED674792-7B1B-914E-9494-FD7A2870153D}"/>
          </ac:spMkLst>
        </pc:spChg>
        <pc:spChg chg="add del mod">
          <ac:chgData name="Chen Zhaodong" userId="214136a54c8fdbad" providerId="LiveId" clId="{4A7FFDE5-2A09-1241-A626-C3D712146390}" dt="2021-10-10T22:46:46.308" v="8118" actId="478"/>
          <ac:spMkLst>
            <pc:docMk/>
            <pc:sldMk cId="1101705069" sldId="281"/>
            <ac:spMk id="154" creationId="{0F63FFAF-5E60-7A45-9865-201B28273987}"/>
          </ac:spMkLst>
        </pc:spChg>
        <pc:spChg chg="add del mod">
          <ac:chgData name="Chen Zhaodong" userId="214136a54c8fdbad" providerId="LiveId" clId="{4A7FFDE5-2A09-1241-A626-C3D712146390}" dt="2021-10-10T22:46:46.308" v="8118" actId="478"/>
          <ac:spMkLst>
            <pc:docMk/>
            <pc:sldMk cId="1101705069" sldId="281"/>
            <ac:spMk id="156" creationId="{0CA68BE3-A2AE-8D42-A915-96807CF7757B}"/>
          </ac:spMkLst>
        </pc:spChg>
        <pc:spChg chg="add del mod">
          <ac:chgData name="Chen Zhaodong" userId="214136a54c8fdbad" providerId="LiveId" clId="{4A7FFDE5-2A09-1241-A626-C3D712146390}" dt="2021-10-10T22:46:46.308" v="8118" actId="478"/>
          <ac:spMkLst>
            <pc:docMk/>
            <pc:sldMk cId="1101705069" sldId="281"/>
            <ac:spMk id="157" creationId="{01ED3DA9-9045-3243-ACB3-DA09100A601D}"/>
          </ac:spMkLst>
        </pc:spChg>
        <pc:spChg chg="add del mod">
          <ac:chgData name="Chen Zhaodong" userId="214136a54c8fdbad" providerId="LiveId" clId="{4A7FFDE5-2A09-1241-A626-C3D712146390}" dt="2021-10-10T22:46:46.308" v="8118" actId="478"/>
          <ac:spMkLst>
            <pc:docMk/>
            <pc:sldMk cId="1101705069" sldId="281"/>
            <ac:spMk id="158" creationId="{B58047B8-3F04-CD41-9054-54D99AA9BD26}"/>
          </ac:spMkLst>
        </pc:spChg>
        <pc:spChg chg="add del mod">
          <ac:chgData name="Chen Zhaodong" userId="214136a54c8fdbad" providerId="LiveId" clId="{4A7FFDE5-2A09-1241-A626-C3D712146390}" dt="2021-10-10T22:46:46.308" v="8118" actId="478"/>
          <ac:spMkLst>
            <pc:docMk/>
            <pc:sldMk cId="1101705069" sldId="281"/>
            <ac:spMk id="159" creationId="{0AA6D081-F249-444E-A796-ECA9EAB577B4}"/>
          </ac:spMkLst>
        </pc:spChg>
        <pc:spChg chg="add del mod">
          <ac:chgData name="Chen Zhaodong" userId="214136a54c8fdbad" providerId="LiveId" clId="{4A7FFDE5-2A09-1241-A626-C3D712146390}" dt="2021-10-10T22:46:46.308" v="8118" actId="478"/>
          <ac:spMkLst>
            <pc:docMk/>
            <pc:sldMk cId="1101705069" sldId="281"/>
            <ac:spMk id="160" creationId="{12406779-93D1-4546-A828-CA004080C4AF}"/>
          </ac:spMkLst>
        </pc:spChg>
        <pc:spChg chg="add del mod">
          <ac:chgData name="Chen Zhaodong" userId="214136a54c8fdbad" providerId="LiveId" clId="{4A7FFDE5-2A09-1241-A626-C3D712146390}" dt="2021-10-10T22:46:46.308" v="8118" actId="478"/>
          <ac:spMkLst>
            <pc:docMk/>
            <pc:sldMk cId="1101705069" sldId="281"/>
            <ac:spMk id="161" creationId="{FEC502EC-B092-764B-8FD8-CBAAA61690B9}"/>
          </ac:spMkLst>
        </pc:spChg>
        <pc:spChg chg="add del mod">
          <ac:chgData name="Chen Zhaodong" userId="214136a54c8fdbad" providerId="LiveId" clId="{4A7FFDE5-2A09-1241-A626-C3D712146390}" dt="2021-10-10T22:46:46.308" v="8118" actId="478"/>
          <ac:spMkLst>
            <pc:docMk/>
            <pc:sldMk cId="1101705069" sldId="281"/>
            <ac:spMk id="162" creationId="{5E93AF9A-CFFC-BB43-AFB6-EF7A885D9463}"/>
          </ac:spMkLst>
        </pc:spChg>
        <pc:spChg chg="add del mod">
          <ac:chgData name="Chen Zhaodong" userId="214136a54c8fdbad" providerId="LiveId" clId="{4A7FFDE5-2A09-1241-A626-C3D712146390}" dt="2021-10-10T22:46:46.308" v="8118" actId="478"/>
          <ac:spMkLst>
            <pc:docMk/>
            <pc:sldMk cId="1101705069" sldId="281"/>
            <ac:spMk id="163" creationId="{E4EA36C8-2A8F-4B40-A3F3-8B30CD76B914}"/>
          </ac:spMkLst>
        </pc:spChg>
        <pc:spChg chg="add del mod">
          <ac:chgData name="Chen Zhaodong" userId="214136a54c8fdbad" providerId="LiveId" clId="{4A7FFDE5-2A09-1241-A626-C3D712146390}" dt="2021-10-10T22:46:46.308" v="8118" actId="478"/>
          <ac:spMkLst>
            <pc:docMk/>
            <pc:sldMk cId="1101705069" sldId="281"/>
            <ac:spMk id="164" creationId="{8F766FC8-B2DD-B143-9826-650EC981D201}"/>
          </ac:spMkLst>
        </pc:spChg>
        <pc:spChg chg="add del mod">
          <ac:chgData name="Chen Zhaodong" userId="214136a54c8fdbad" providerId="LiveId" clId="{4A7FFDE5-2A09-1241-A626-C3D712146390}" dt="2021-10-10T22:46:46.308" v="8118" actId="478"/>
          <ac:spMkLst>
            <pc:docMk/>
            <pc:sldMk cId="1101705069" sldId="281"/>
            <ac:spMk id="165" creationId="{9F1F7465-1FA0-024F-BAE8-D2AC42B79555}"/>
          </ac:spMkLst>
        </pc:spChg>
        <pc:spChg chg="add del mod">
          <ac:chgData name="Chen Zhaodong" userId="214136a54c8fdbad" providerId="LiveId" clId="{4A7FFDE5-2A09-1241-A626-C3D712146390}" dt="2021-10-10T22:46:46.308" v="8118" actId="478"/>
          <ac:spMkLst>
            <pc:docMk/>
            <pc:sldMk cId="1101705069" sldId="281"/>
            <ac:spMk id="166" creationId="{43B11280-D916-6046-A977-29415B66E876}"/>
          </ac:spMkLst>
        </pc:spChg>
        <pc:spChg chg="add del mod">
          <ac:chgData name="Chen Zhaodong" userId="214136a54c8fdbad" providerId="LiveId" clId="{4A7FFDE5-2A09-1241-A626-C3D712146390}" dt="2021-10-10T22:46:46.308" v="8118" actId="478"/>
          <ac:spMkLst>
            <pc:docMk/>
            <pc:sldMk cId="1101705069" sldId="281"/>
            <ac:spMk id="167" creationId="{BEB43651-C57C-9C43-8E4A-EB52F84BC119}"/>
          </ac:spMkLst>
        </pc:spChg>
        <pc:spChg chg="add del mod">
          <ac:chgData name="Chen Zhaodong" userId="214136a54c8fdbad" providerId="LiveId" clId="{4A7FFDE5-2A09-1241-A626-C3D712146390}" dt="2021-10-10T22:46:46.308" v="8118" actId="478"/>
          <ac:spMkLst>
            <pc:docMk/>
            <pc:sldMk cId="1101705069" sldId="281"/>
            <ac:spMk id="168" creationId="{5BD7889A-2269-3A47-96E0-18D0D2DE3ADB}"/>
          </ac:spMkLst>
        </pc:spChg>
        <pc:spChg chg="add del mod">
          <ac:chgData name="Chen Zhaodong" userId="214136a54c8fdbad" providerId="LiveId" clId="{4A7FFDE5-2A09-1241-A626-C3D712146390}" dt="2021-10-10T22:46:46.308" v="8118" actId="478"/>
          <ac:spMkLst>
            <pc:docMk/>
            <pc:sldMk cId="1101705069" sldId="281"/>
            <ac:spMk id="170" creationId="{3572DE28-2FFF-C348-A66C-19DF7F6A5C48}"/>
          </ac:spMkLst>
        </pc:spChg>
        <pc:spChg chg="add del mod">
          <ac:chgData name="Chen Zhaodong" userId="214136a54c8fdbad" providerId="LiveId" clId="{4A7FFDE5-2A09-1241-A626-C3D712146390}" dt="2021-10-10T22:46:46.308" v="8118" actId="478"/>
          <ac:spMkLst>
            <pc:docMk/>
            <pc:sldMk cId="1101705069" sldId="281"/>
            <ac:spMk id="172" creationId="{C01F74B2-1937-B347-916B-77EED74916D3}"/>
          </ac:spMkLst>
        </pc:spChg>
        <pc:spChg chg="add del mod">
          <ac:chgData name="Chen Zhaodong" userId="214136a54c8fdbad" providerId="LiveId" clId="{4A7FFDE5-2A09-1241-A626-C3D712146390}" dt="2021-10-10T22:46:46.308" v="8118" actId="478"/>
          <ac:spMkLst>
            <pc:docMk/>
            <pc:sldMk cId="1101705069" sldId="281"/>
            <ac:spMk id="173" creationId="{92BA8F95-7A20-D541-8B78-BBFF02E64783}"/>
          </ac:spMkLst>
        </pc:spChg>
        <pc:spChg chg="add del mod">
          <ac:chgData name="Chen Zhaodong" userId="214136a54c8fdbad" providerId="LiveId" clId="{4A7FFDE5-2A09-1241-A626-C3D712146390}" dt="2021-10-10T22:46:46.308" v="8118" actId="478"/>
          <ac:spMkLst>
            <pc:docMk/>
            <pc:sldMk cId="1101705069" sldId="281"/>
            <ac:spMk id="174" creationId="{F92FE53D-48AA-DB43-B7DD-6AF31E7C7EEC}"/>
          </ac:spMkLst>
        </pc:spChg>
        <pc:spChg chg="add del mod">
          <ac:chgData name="Chen Zhaodong" userId="214136a54c8fdbad" providerId="LiveId" clId="{4A7FFDE5-2A09-1241-A626-C3D712146390}" dt="2021-10-10T22:46:46.308" v="8118" actId="478"/>
          <ac:spMkLst>
            <pc:docMk/>
            <pc:sldMk cId="1101705069" sldId="281"/>
            <ac:spMk id="175" creationId="{D04F83EC-AC82-F942-9C2B-12466A8D65FE}"/>
          </ac:spMkLst>
        </pc:spChg>
        <pc:spChg chg="add del mod">
          <ac:chgData name="Chen Zhaodong" userId="214136a54c8fdbad" providerId="LiveId" clId="{4A7FFDE5-2A09-1241-A626-C3D712146390}" dt="2021-10-10T22:46:46.308" v="8118" actId="478"/>
          <ac:spMkLst>
            <pc:docMk/>
            <pc:sldMk cId="1101705069" sldId="281"/>
            <ac:spMk id="176" creationId="{FF80FE66-D898-374F-AEED-A9F4C48E1AE6}"/>
          </ac:spMkLst>
        </pc:spChg>
        <pc:spChg chg="add del mod">
          <ac:chgData name="Chen Zhaodong" userId="214136a54c8fdbad" providerId="LiveId" clId="{4A7FFDE5-2A09-1241-A626-C3D712146390}" dt="2021-10-10T22:46:46.308" v="8118" actId="478"/>
          <ac:spMkLst>
            <pc:docMk/>
            <pc:sldMk cId="1101705069" sldId="281"/>
            <ac:spMk id="177" creationId="{CE3BA5E3-D6A1-EA49-8FA6-BAB26540E4CD}"/>
          </ac:spMkLst>
        </pc:spChg>
        <pc:spChg chg="add del mod">
          <ac:chgData name="Chen Zhaodong" userId="214136a54c8fdbad" providerId="LiveId" clId="{4A7FFDE5-2A09-1241-A626-C3D712146390}" dt="2021-10-10T22:46:46.308" v="8118" actId="478"/>
          <ac:spMkLst>
            <pc:docMk/>
            <pc:sldMk cId="1101705069" sldId="281"/>
            <ac:spMk id="179" creationId="{161F7A97-2A23-9C4B-883D-8A9745FFC9A6}"/>
          </ac:spMkLst>
        </pc:spChg>
        <pc:spChg chg="add del mod">
          <ac:chgData name="Chen Zhaodong" userId="214136a54c8fdbad" providerId="LiveId" clId="{4A7FFDE5-2A09-1241-A626-C3D712146390}" dt="2021-10-10T22:46:46.308" v="8118" actId="478"/>
          <ac:spMkLst>
            <pc:docMk/>
            <pc:sldMk cId="1101705069" sldId="281"/>
            <ac:spMk id="180" creationId="{9CE9AD42-A524-F042-9757-A8DBF025123F}"/>
          </ac:spMkLst>
        </pc:spChg>
        <pc:spChg chg="add del mod">
          <ac:chgData name="Chen Zhaodong" userId="214136a54c8fdbad" providerId="LiveId" clId="{4A7FFDE5-2A09-1241-A626-C3D712146390}" dt="2021-10-10T22:46:46.308" v="8118" actId="478"/>
          <ac:spMkLst>
            <pc:docMk/>
            <pc:sldMk cId="1101705069" sldId="281"/>
            <ac:spMk id="181" creationId="{CA3E7FDF-305C-E34D-8CC7-BC9A2747BD7E}"/>
          </ac:spMkLst>
        </pc:spChg>
        <pc:spChg chg="add del mod">
          <ac:chgData name="Chen Zhaodong" userId="214136a54c8fdbad" providerId="LiveId" clId="{4A7FFDE5-2A09-1241-A626-C3D712146390}" dt="2021-10-10T22:46:46.308" v="8118" actId="478"/>
          <ac:spMkLst>
            <pc:docMk/>
            <pc:sldMk cId="1101705069" sldId="281"/>
            <ac:spMk id="182" creationId="{F0D16FE8-4055-A741-B454-69B625CA5408}"/>
          </ac:spMkLst>
        </pc:spChg>
        <pc:spChg chg="add del mod">
          <ac:chgData name="Chen Zhaodong" userId="214136a54c8fdbad" providerId="LiveId" clId="{4A7FFDE5-2A09-1241-A626-C3D712146390}" dt="2021-10-10T22:46:46.308" v="8118" actId="478"/>
          <ac:spMkLst>
            <pc:docMk/>
            <pc:sldMk cId="1101705069" sldId="281"/>
            <ac:spMk id="183" creationId="{AAF2E95F-B8A5-F041-AB6E-6A131347F188}"/>
          </ac:spMkLst>
        </pc:spChg>
        <pc:spChg chg="add del mod">
          <ac:chgData name="Chen Zhaodong" userId="214136a54c8fdbad" providerId="LiveId" clId="{4A7FFDE5-2A09-1241-A626-C3D712146390}" dt="2021-10-10T22:46:46.308" v="8118" actId="478"/>
          <ac:spMkLst>
            <pc:docMk/>
            <pc:sldMk cId="1101705069" sldId="281"/>
            <ac:spMk id="184" creationId="{85908A73-521B-0F4A-8927-8358BD66B6FE}"/>
          </ac:spMkLst>
        </pc:spChg>
        <pc:spChg chg="add del mod">
          <ac:chgData name="Chen Zhaodong" userId="214136a54c8fdbad" providerId="LiveId" clId="{4A7FFDE5-2A09-1241-A626-C3D712146390}" dt="2021-10-10T22:46:46.308" v="8118" actId="478"/>
          <ac:spMkLst>
            <pc:docMk/>
            <pc:sldMk cId="1101705069" sldId="281"/>
            <ac:spMk id="185" creationId="{27352514-E716-704B-9195-7A098BD6A4B5}"/>
          </ac:spMkLst>
        </pc:spChg>
        <pc:spChg chg="add del mod">
          <ac:chgData name="Chen Zhaodong" userId="214136a54c8fdbad" providerId="LiveId" clId="{4A7FFDE5-2A09-1241-A626-C3D712146390}" dt="2021-10-10T22:46:46.308" v="8118" actId="478"/>
          <ac:spMkLst>
            <pc:docMk/>
            <pc:sldMk cId="1101705069" sldId="281"/>
            <ac:spMk id="186" creationId="{9C544D81-0831-B94B-A7EC-573DF57532A8}"/>
          </ac:spMkLst>
        </pc:spChg>
        <pc:spChg chg="add del mod">
          <ac:chgData name="Chen Zhaodong" userId="214136a54c8fdbad" providerId="LiveId" clId="{4A7FFDE5-2A09-1241-A626-C3D712146390}" dt="2021-10-10T22:46:46.308" v="8118" actId="478"/>
          <ac:spMkLst>
            <pc:docMk/>
            <pc:sldMk cId="1101705069" sldId="281"/>
            <ac:spMk id="187" creationId="{08020D2E-FE09-2C49-A871-6197B05426FB}"/>
          </ac:spMkLst>
        </pc:spChg>
        <pc:spChg chg="add del mod">
          <ac:chgData name="Chen Zhaodong" userId="214136a54c8fdbad" providerId="LiveId" clId="{4A7FFDE5-2A09-1241-A626-C3D712146390}" dt="2021-10-10T22:46:46.308" v="8118" actId="478"/>
          <ac:spMkLst>
            <pc:docMk/>
            <pc:sldMk cId="1101705069" sldId="281"/>
            <ac:spMk id="188" creationId="{E0CB6B54-6882-4948-AB04-4BA785F84809}"/>
          </ac:spMkLst>
        </pc:spChg>
        <pc:spChg chg="add del mod">
          <ac:chgData name="Chen Zhaodong" userId="214136a54c8fdbad" providerId="LiveId" clId="{4A7FFDE5-2A09-1241-A626-C3D712146390}" dt="2021-10-10T22:46:46.308" v="8118" actId="478"/>
          <ac:spMkLst>
            <pc:docMk/>
            <pc:sldMk cId="1101705069" sldId="281"/>
            <ac:spMk id="189" creationId="{B67801BE-2A00-FD49-8FAE-728BF63D5BC8}"/>
          </ac:spMkLst>
        </pc:spChg>
        <pc:spChg chg="add del mod">
          <ac:chgData name="Chen Zhaodong" userId="214136a54c8fdbad" providerId="LiveId" clId="{4A7FFDE5-2A09-1241-A626-C3D712146390}" dt="2021-10-10T22:46:46.308" v="8118" actId="478"/>
          <ac:spMkLst>
            <pc:docMk/>
            <pc:sldMk cId="1101705069" sldId="281"/>
            <ac:spMk id="190" creationId="{64B996B6-0470-9747-BF69-78AC31AE3C94}"/>
          </ac:spMkLst>
        </pc:spChg>
        <pc:spChg chg="add del mod">
          <ac:chgData name="Chen Zhaodong" userId="214136a54c8fdbad" providerId="LiveId" clId="{4A7FFDE5-2A09-1241-A626-C3D712146390}" dt="2021-10-10T22:46:46.308" v="8118" actId="478"/>
          <ac:spMkLst>
            <pc:docMk/>
            <pc:sldMk cId="1101705069" sldId="281"/>
            <ac:spMk id="191" creationId="{823E70CC-D3E3-2E4B-9BB4-150B6DDD3A2B}"/>
          </ac:spMkLst>
        </pc:spChg>
        <pc:spChg chg="add del mod">
          <ac:chgData name="Chen Zhaodong" userId="214136a54c8fdbad" providerId="LiveId" clId="{4A7FFDE5-2A09-1241-A626-C3D712146390}" dt="2021-10-10T22:46:46.308" v="8118" actId="478"/>
          <ac:spMkLst>
            <pc:docMk/>
            <pc:sldMk cId="1101705069" sldId="281"/>
            <ac:spMk id="194" creationId="{3D1F0BEB-DC31-5441-AD42-9399F1ECCCE3}"/>
          </ac:spMkLst>
        </pc:spChg>
        <pc:spChg chg="add del mod">
          <ac:chgData name="Chen Zhaodong" userId="214136a54c8fdbad" providerId="LiveId" clId="{4A7FFDE5-2A09-1241-A626-C3D712146390}" dt="2021-10-10T22:46:46.308" v="8118" actId="478"/>
          <ac:spMkLst>
            <pc:docMk/>
            <pc:sldMk cId="1101705069" sldId="281"/>
            <ac:spMk id="199" creationId="{646FC7FC-E9EC-4944-90B1-753ED55F756A}"/>
          </ac:spMkLst>
        </pc:spChg>
        <pc:spChg chg="add mod">
          <ac:chgData name="Chen Zhaodong" userId="214136a54c8fdbad" providerId="LiveId" clId="{4A7FFDE5-2A09-1241-A626-C3D712146390}" dt="2021-10-14T21:50:15.831" v="54048"/>
          <ac:spMkLst>
            <pc:docMk/>
            <pc:sldMk cId="1101705069" sldId="281"/>
            <ac:spMk id="200" creationId="{672C5808-51A7-DB4C-A0D7-172915B3FA71}"/>
          </ac:spMkLst>
        </pc:spChg>
        <pc:spChg chg="add mod">
          <ac:chgData name="Chen Zhaodong" userId="214136a54c8fdbad" providerId="LiveId" clId="{4A7FFDE5-2A09-1241-A626-C3D712146390}" dt="2021-10-14T21:50:15.831" v="54048"/>
          <ac:spMkLst>
            <pc:docMk/>
            <pc:sldMk cId="1101705069" sldId="281"/>
            <ac:spMk id="202" creationId="{38808057-B369-A948-9DB4-D46E8EEA7626}"/>
          </ac:spMkLst>
        </pc:spChg>
        <pc:spChg chg="add mod">
          <ac:chgData name="Chen Zhaodong" userId="214136a54c8fdbad" providerId="LiveId" clId="{4A7FFDE5-2A09-1241-A626-C3D712146390}" dt="2021-10-14T21:50:15.831" v="54048"/>
          <ac:spMkLst>
            <pc:docMk/>
            <pc:sldMk cId="1101705069" sldId="281"/>
            <ac:spMk id="203" creationId="{AB0E1C63-E4A3-7F42-B705-3079FE7EA232}"/>
          </ac:spMkLst>
        </pc:spChg>
        <pc:spChg chg="add mod">
          <ac:chgData name="Chen Zhaodong" userId="214136a54c8fdbad" providerId="LiveId" clId="{4A7FFDE5-2A09-1241-A626-C3D712146390}" dt="2021-10-14T21:50:15.831" v="54048"/>
          <ac:spMkLst>
            <pc:docMk/>
            <pc:sldMk cId="1101705069" sldId="281"/>
            <ac:spMk id="204" creationId="{D5F7E5D1-AB7B-6341-A162-C983635D95EC}"/>
          </ac:spMkLst>
        </pc:spChg>
        <pc:spChg chg="add mod">
          <ac:chgData name="Chen Zhaodong" userId="214136a54c8fdbad" providerId="LiveId" clId="{4A7FFDE5-2A09-1241-A626-C3D712146390}" dt="2021-10-14T21:50:15.831" v="54048"/>
          <ac:spMkLst>
            <pc:docMk/>
            <pc:sldMk cId="1101705069" sldId="281"/>
            <ac:spMk id="205" creationId="{B4F21811-6ED7-1E4E-83B0-618F6C892D55}"/>
          </ac:spMkLst>
        </pc:spChg>
        <pc:spChg chg="add mod">
          <ac:chgData name="Chen Zhaodong" userId="214136a54c8fdbad" providerId="LiveId" clId="{4A7FFDE5-2A09-1241-A626-C3D712146390}" dt="2021-10-14T21:50:15.831" v="54048"/>
          <ac:spMkLst>
            <pc:docMk/>
            <pc:sldMk cId="1101705069" sldId="281"/>
            <ac:spMk id="206" creationId="{530ED325-01B7-0645-974C-9B5D07B7B58C}"/>
          </ac:spMkLst>
        </pc:spChg>
        <pc:spChg chg="add mod">
          <ac:chgData name="Chen Zhaodong" userId="214136a54c8fdbad" providerId="LiveId" clId="{4A7FFDE5-2A09-1241-A626-C3D712146390}" dt="2021-10-14T21:50:15.831" v="54048"/>
          <ac:spMkLst>
            <pc:docMk/>
            <pc:sldMk cId="1101705069" sldId="281"/>
            <ac:spMk id="207" creationId="{BF91B6C7-A36D-964E-9028-FC4A6BA20E52}"/>
          </ac:spMkLst>
        </pc:spChg>
        <pc:spChg chg="add mod">
          <ac:chgData name="Chen Zhaodong" userId="214136a54c8fdbad" providerId="LiveId" clId="{4A7FFDE5-2A09-1241-A626-C3D712146390}" dt="2021-10-14T21:50:15.831" v="54048"/>
          <ac:spMkLst>
            <pc:docMk/>
            <pc:sldMk cId="1101705069" sldId="281"/>
            <ac:spMk id="208" creationId="{32EAD1FA-7E50-3E46-A792-CE6BBCFFD0D3}"/>
          </ac:spMkLst>
        </pc:spChg>
        <pc:spChg chg="add mod">
          <ac:chgData name="Chen Zhaodong" userId="214136a54c8fdbad" providerId="LiveId" clId="{4A7FFDE5-2A09-1241-A626-C3D712146390}" dt="2021-10-14T21:50:15.831" v="54048"/>
          <ac:spMkLst>
            <pc:docMk/>
            <pc:sldMk cId="1101705069" sldId="281"/>
            <ac:spMk id="209" creationId="{2C68A157-9D9A-454B-B4D2-0A98B38D52AB}"/>
          </ac:spMkLst>
        </pc:spChg>
        <pc:spChg chg="add mod">
          <ac:chgData name="Chen Zhaodong" userId="214136a54c8fdbad" providerId="LiveId" clId="{4A7FFDE5-2A09-1241-A626-C3D712146390}" dt="2021-10-14T21:50:15.831" v="54048"/>
          <ac:spMkLst>
            <pc:docMk/>
            <pc:sldMk cId="1101705069" sldId="281"/>
            <ac:spMk id="210" creationId="{4C88110C-50BF-AC4F-86DB-CE40FD233D9A}"/>
          </ac:spMkLst>
        </pc:spChg>
        <pc:spChg chg="add mod">
          <ac:chgData name="Chen Zhaodong" userId="214136a54c8fdbad" providerId="LiveId" clId="{4A7FFDE5-2A09-1241-A626-C3D712146390}" dt="2021-10-14T21:50:15.831" v="54048"/>
          <ac:spMkLst>
            <pc:docMk/>
            <pc:sldMk cId="1101705069" sldId="281"/>
            <ac:spMk id="211" creationId="{36F27998-9CDA-ED40-8A54-7781732A5722}"/>
          </ac:spMkLst>
        </pc:spChg>
        <pc:spChg chg="add mod">
          <ac:chgData name="Chen Zhaodong" userId="214136a54c8fdbad" providerId="LiveId" clId="{4A7FFDE5-2A09-1241-A626-C3D712146390}" dt="2021-10-14T21:50:15.831" v="54048"/>
          <ac:spMkLst>
            <pc:docMk/>
            <pc:sldMk cId="1101705069" sldId="281"/>
            <ac:spMk id="212" creationId="{255C7962-D180-7D4F-8975-DF8C91048870}"/>
          </ac:spMkLst>
        </pc:spChg>
        <pc:spChg chg="add mod">
          <ac:chgData name="Chen Zhaodong" userId="214136a54c8fdbad" providerId="LiveId" clId="{4A7FFDE5-2A09-1241-A626-C3D712146390}" dt="2021-10-14T21:50:15.831" v="54048"/>
          <ac:spMkLst>
            <pc:docMk/>
            <pc:sldMk cId="1101705069" sldId="281"/>
            <ac:spMk id="214" creationId="{303C9488-2025-844D-B82B-667A38547658}"/>
          </ac:spMkLst>
        </pc:spChg>
        <pc:spChg chg="add mod">
          <ac:chgData name="Chen Zhaodong" userId="214136a54c8fdbad" providerId="LiveId" clId="{4A7FFDE5-2A09-1241-A626-C3D712146390}" dt="2021-10-14T21:50:15.831" v="54048"/>
          <ac:spMkLst>
            <pc:docMk/>
            <pc:sldMk cId="1101705069" sldId="281"/>
            <ac:spMk id="216" creationId="{8889538B-FC5E-384C-B4D1-FB0641A3ABC3}"/>
          </ac:spMkLst>
        </pc:spChg>
        <pc:spChg chg="add mod">
          <ac:chgData name="Chen Zhaodong" userId="214136a54c8fdbad" providerId="LiveId" clId="{4A7FFDE5-2A09-1241-A626-C3D712146390}" dt="2021-10-14T21:50:15.831" v="54048"/>
          <ac:spMkLst>
            <pc:docMk/>
            <pc:sldMk cId="1101705069" sldId="281"/>
            <ac:spMk id="217" creationId="{045A616A-3F38-3D4B-914C-617444726235}"/>
          </ac:spMkLst>
        </pc:spChg>
        <pc:spChg chg="add mod">
          <ac:chgData name="Chen Zhaodong" userId="214136a54c8fdbad" providerId="LiveId" clId="{4A7FFDE5-2A09-1241-A626-C3D712146390}" dt="2021-10-14T21:50:15.831" v="54048"/>
          <ac:spMkLst>
            <pc:docMk/>
            <pc:sldMk cId="1101705069" sldId="281"/>
            <ac:spMk id="219" creationId="{C3BCF300-5579-D44D-9B9B-EDD56A722CF0}"/>
          </ac:spMkLst>
        </pc:spChg>
        <pc:spChg chg="add del mod">
          <ac:chgData name="Chen Zhaodong" userId="214136a54c8fdbad" providerId="LiveId" clId="{4A7FFDE5-2A09-1241-A626-C3D712146390}" dt="2021-10-10T22:47:58.536" v="8122" actId="478"/>
          <ac:spMkLst>
            <pc:docMk/>
            <pc:sldMk cId="1101705069" sldId="281"/>
            <ac:spMk id="220" creationId="{0CD74E14-1574-8B4B-AE7F-93B8B71CF7F3}"/>
          </ac:spMkLst>
        </pc:spChg>
        <pc:spChg chg="add del mod">
          <ac:chgData name="Chen Zhaodong" userId="214136a54c8fdbad" providerId="LiveId" clId="{4A7FFDE5-2A09-1241-A626-C3D712146390}" dt="2021-10-10T22:47:58.536" v="8122" actId="478"/>
          <ac:spMkLst>
            <pc:docMk/>
            <pc:sldMk cId="1101705069" sldId="281"/>
            <ac:spMk id="221" creationId="{438E07A0-F7FB-6048-8F72-145688876D5F}"/>
          </ac:spMkLst>
        </pc:spChg>
        <pc:spChg chg="add del mod">
          <ac:chgData name="Chen Zhaodong" userId="214136a54c8fdbad" providerId="LiveId" clId="{4A7FFDE5-2A09-1241-A626-C3D712146390}" dt="2021-10-10T22:47:58.536" v="8122" actId="478"/>
          <ac:spMkLst>
            <pc:docMk/>
            <pc:sldMk cId="1101705069" sldId="281"/>
            <ac:spMk id="222" creationId="{84E4B052-5818-CB40-AF62-CBCA60D3D93F}"/>
          </ac:spMkLst>
        </pc:spChg>
        <pc:spChg chg="add del mod">
          <ac:chgData name="Chen Zhaodong" userId="214136a54c8fdbad" providerId="LiveId" clId="{4A7FFDE5-2A09-1241-A626-C3D712146390}" dt="2021-10-10T22:47:58.536" v="8122" actId="478"/>
          <ac:spMkLst>
            <pc:docMk/>
            <pc:sldMk cId="1101705069" sldId="281"/>
            <ac:spMk id="223" creationId="{76633CC3-985C-AD45-887B-BDF4A8F8B228}"/>
          </ac:spMkLst>
        </pc:spChg>
        <pc:spChg chg="add del mod">
          <ac:chgData name="Chen Zhaodong" userId="214136a54c8fdbad" providerId="LiveId" clId="{4A7FFDE5-2A09-1241-A626-C3D712146390}" dt="2021-10-10T22:47:58.536" v="8122" actId="478"/>
          <ac:spMkLst>
            <pc:docMk/>
            <pc:sldMk cId="1101705069" sldId="281"/>
            <ac:spMk id="224" creationId="{D34EA6AD-A489-2740-83C4-8CF1CA7EF2D1}"/>
          </ac:spMkLst>
        </pc:spChg>
        <pc:spChg chg="add del mod">
          <ac:chgData name="Chen Zhaodong" userId="214136a54c8fdbad" providerId="LiveId" clId="{4A7FFDE5-2A09-1241-A626-C3D712146390}" dt="2021-10-10T22:47:58.536" v="8122" actId="478"/>
          <ac:spMkLst>
            <pc:docMk/>
            <pc:sldMk cId="1101705069" sldId="281"/>
            <ac:spMk id="225" creationId="{CBC6BD9B-32B7-2F4B-A719-8D8E041210D9}"/>
          </ac:spMkLst>
        </pc:spChg>
        <pc:spChg chg="add mod">
          <ac:chgData name="Chen Zhaodong" userId="214136a54c8fdbad" providerId="LiveId" clId="{4A7FFDE5-2A09-1241-A626-C3D712146390}" dt="2021-10-14T21:50:15.831" v="54048"/>
          <ac:spMkLst>
            <pc:docMk/>
            <pc:sldMk cId="1101705069" sldId="281"/>
            <ac:spMk id="226" creationId="{0500D2EE-55CE-4240-9CE7-EC49AD4F7120}"/>
          </ac:spMkLst>
        </pc:spChg>
        <pc:spChg chg="add mod">
          <ac:chgData name="Chen Zhaodong" userId="214136a54c8fdbad" providerId="LiveId" clId="{4A7FFDE5-2A09-1241-A626-C3D712146390}" dt="2021-10-14T21:50:15.831" v="54048"/>
          <ac:spMkLst>
            <pc:docMk/>
            <pc:sldMk cId="1101705069" sldId="281"/>
            <ac:spMk id="227" creationId="{BCF873F9-E170-E64E-901A-AEDAE0933B70}"/>
          </ac:spMkLst>
        </pc:spChg>
        <pc:spChg chg="add mod">
          <ac:chgData name="Chen Zhaodong" userId="214136a54c8fdbad" providerId="LiveId" clId="{4A7FFDE5-2A09-1241-A626-C3D712146390}" dt="2021-10-14T21:50:15.831" v="54048"/>
          <ac:spMkLst>
            <pc:docMk/>
            <pc:sldMk cId="1101705069" sldId="281"/>
            <ac:spMk id="228" creationId="{7223769E-B77F-7A40-9C66-1963DCE5AE35}"/>
          </ac:spMkLst>
        </pc:spChg>
        <pc:spChg chg="add mod">
          <ac:chgData name="Chen Zhaodong" userId="214136a54c8fdbad" providerId="LiveId" clId="{4A7FFDE5-2A09-1241-A626-C3D712146390}" dt="2021-10-14T21:50:15.831" v="54048"/>
          <ac:spMkLst>
            <pc:docMk/>
            <pc:sldMk cId="1101705069" sldId="281"/>
            <ac:spMk id="229" creationId="{0483D92F-0BFD-D649-831F-0B69D78CF9B4}"/>
          </ac:spMkLst>
        </pc:spChg>
        <pc:spChg chg="add mod">
          <ac:chgData name="Chen Zhaodong" userId="214136a54c8fdbad" providerId="LiveId" clId="{4A7FFDE5-2A09-1241-A626-C3D712146390}" dt="2021-10-14T21:50:15.831" v="54048"/>
          <ac:spMkLst>
            <pc:docMk/>
            <pc:sldMk cId="1101705069" sldId="281"/>
            <ac:spMk id="230" creationId="{CDDB6215-6AAE-0A49-8181-F906EBC19EBB}"/>
          </ac:spMkLst>
        </pc:spChg>
        <pc:spChg chg="add mod">
          <ac:chgData name="Chen Zhaodong" userId="214136a54c8fdbad" providerId="LiveId" clId="{4A7FFDE5-2A09-1241-A626-C3D712146390}" dt="2021-10-14T21:50:15.831" v="54048"/>
          <ac:spMkLst>
            <pc:docMk/>
            <pc:sldMk cId="1101705069" sldId="281"/>
            <ac:spMk id="231" creationId="{99571495-C3F0-3848-A000-078E0CE95A35}"/>
          </ac:spMkLst>
        </pc:spChg>
        <pc:spChg chg="add del mod">
          <ac:chgData name="Chen Zhaodong" userId="214136a54c8fdbad" providerId="LiveId" clId="{4A7FFDE5-2A09-1241-A626-C3D712146390}" dt="2021-10-10T22:48:26.221" v="8132" actId="478"/>
          <ac:spMkLst>
            <pc:docMk/>
            <pc:sldMk cId="1101705069" sldId="281"/>
            <ac:spMk id="232" creationId="{B89E5BBF-ED07-1D4D-8D75-D145A0DFF7FB}"/>
          </ac:spMkLst>
        </pc:spChg>
        <pc:spChg chg="add del mod">
          <ac:chgData name="Chen Zhaodong" userId="214136a54c8fdbad" providerId="LiveId" clId="{4A7FFDE5-2A09-1241-A626-C3D712146390}" dt="2021-10-10T22:47:58.536" v="8122" actId="478"/>
          <ac:spMkLst>
            <pc:docMk/>
            <pc:sldMk cId="1101705069" sldId="281"/>
            <ac:spMk id="233" creationId="{4488F176-F6BA-584C-9DDC-839B0536B1C0}"/>
          </ac:spMkLst>
        </pc:spChg>
        <pc:spChg chg="add del mod">
          <ac:chgData name="Chen Zhaodong" userId="214136a54c8fdbad" providerId="LiveId" clId="{4A7FFDE5-2A09-1241-A626-C3D712146390}" dt="2021-10-10T22:46:46.308" v="8118" actId="478"/>
          <ac:spMkLst>
            <pc:docMk/>
            <pc:sldMk cId="1101705069" sldId="281"/>
            <ac:spMk id="236" creationId="{009AEF53-5401-554D-85F5-28692A23C8E8}"/>
          </ac:spMkLst>
        </pc:spChg>
        <pc:spChg chg="add del mod">
          <ac:chgData name="Chen Zhaodong" userId="214136a54c8fdbad" providerId="LiveId" clId="{4A7FFDE5-2A09-1241-A626-C3D712146390}" dt="2021-10-10T22:47:13.657" v="8121" actId="478"/>
          <ac:spMkLst>
            <pc:docMk/>
            <pc:sldMk cId="1101705069" sldId="281"/>
            <ac:spMk id="237" creationId="{ABC09925-6200-364F-AACA-9987708775E1}"/>
          </ac:spMkLst>
        </pc:spChg>
        <pc:spChg chg="add mod">
          <ac:chgData name="Chen Zhaodong" userId="214136a54c8fdbad" providerId="LiveId" clId="{4A7FFDE5-2A09-1241-A626-C3D712146390}" dt="2021-10-14T21:50:15.831" v="54048"/>
          <ac:spMkLst>
            <pc:docMk/>
            <pc:sldMk cId="1101705069" sldId="281"/>
            <ac:spMk id="241" creationId="{458B7E99-6692-CE49-9B8D-24165234E819}"/>
          </ac:spMkLst>
        </pc:spChg>
        <pc:spChg chg="add mod">
          <ac:chgData name="Chen Zhaodong" userId="214136a54c8fdbad" providerId="LiveId" clId="{4A7FFDE5-2A09-1241-A626-C3D712146390}" dt="2021-10-14T21:50:15.831" v="54048"/>
          <ac:spMkLst>
            <pc:docMk/>
            <pc:sldMk cId="1101705069" sldId="281"/>
            <ac:spMk id="242" creationId="{5B9675B9-557B-EF42-8DCE-718CF493DE2E}"/>
          </ac:spMkLst>
        </pc:spChg>
        <pc:spChg chg="add mod">
          <ac:chgData name="Chen Zhaodong" userId="214136a54c8fdbad" providerId="LiveId" clId="{4A7FFDE5-2A09-1241-A626-C3D712146390}" dt="2021-10-14T21:50:15.831" v="54048"/>
          <ac:spMkLst>
            <pc:docMk/>
            <pc:sldMk cId="1101705069" sldId="281"/>
            <ac:spMk id="243" creationId="{FDDB90DD-3ADF-5C42-8FAC-4BB1C9A25D06}"/>
          </ac:spMkLst>
        </pc:spChg>
        <pc:spChg chg="add mod">
          <ac:chgData name="Chen Zhaodong" userId="214136a54c8fdbad" providerId="LiveId" clId="{4A7FFDE5-2A09-1241-A626-C3D712146390}" dt="2021-10-14T21:50:15.831" v="54048"/>
          <ac:spMkLst>
            <pc:docMk/>
            <pc:sldMk cId="1101705069" sldId="281"/>
            <ac:spMk id="244" creationId="{C2E6CAED-045D-F941-B37A-CB23337E1F29}"/>
          </ac:spMkLst>
        </pc:spChg>
        <pc:spChg chg="add mod">
          <ac:chgData name="Chen Zhaodong" userId="214136a54c8fdbad" providerId="LiveId" clId="{4A7FFDE5-2A09-1241-A626-C3D712146390}" dt="2021-10-14T21:50:15.831" v="54048"/>
          <ac:spMkLst>
            <pc:docMk/>
            <pc:sldMk cId="1101705069" sldId="281"/>
            <ac:spMk id="245" creationId="{C762998B-9974-6240-AF00-60C5B8822AF8}"/>
          </ac:spMkLst>
        </pc:spChg>
        <pc:spChg chg="add mod">
          <ac:chgData name="Chen Zhaodong" userId="214136a54c8fdbad" providerId="LiveId" clId="{4A7FFDE5-2A09-1241-A626-C3D712146390}" dt="2021-10-14T21:50:15.831" v="54048"/>
          <ac:spMkLst>
            <pc:docMk/>
            <pc:sldMk cId="1101705069" sldId="281"/>
            <ac:spMk id="246" creationId="{8DD66340-5296-2E40-8BDC-81B89604221B}"/>
          </ac:spMkLst>
        </pc:spChg>
        <pc:spChg chg="add mod">
          <ac:chgData name="Chen Zhaodong" userId="214136a54c8fdbad" providerId="LiveId" clId="{4A7FFDE5-2A09-1241-A626-C3D712146390}" dt="2021-10-14T21:50:15.831" v="54048"/>
          <ac:spMkLst>
            <pc:docMk/>
            <pc:sldMk cId="1101705069" sldId="281"/>
            <ac:spMk id="247" creationId="{1206151F-838F-0E43-883F-747BCE148AB0}"/>
          </ac:spMkLst>
        </pc:spChg>
        <pc:spChg chg="add mod">
          <ac:chgData name="Chen Zhaodong" userId="214136a54c8fdbad" providerId="LiveId" clId="{4A7FFDE5-2A09-1241-A626-C3D712146390}" dt="2021-10-14T21:50:15.831" v="54048"/>
          <ac:spMkLst>
            <pc:docMk/>
            <pc:sldMk cId="1101705069" sldId="281"/>
            <ac:spMk id="248" creationId="{A080C2D4-F084-554E-97F7-101B9FDC296C}"/>
          </ac:spMkLst>
        </pc:spChg>
        <pc:spChg chg="add mod">
          <ac:chgData name="Chen Zhaodong" userId="214136a54c8fdbad" providerId="LiveId" clId="{4A7FFDE5-2A09-1241-A626-C3D712146390}" dt="2021-10-14T21:50:15.831" v="54048"/>
          <ac:spMkLst>
            <pc:docMk/>
            <pc:sldMk cId="1101705069" sldId="281"/>
            <ac:spMk id="249" creationId="{9F26BB5B-4874-E643-82E8-D5BB8EE10AD1}"/>
          </ac:spMkLst>
        </pc:spChg>
        <pc:spChg chg="add mod">
          <ac:chgData name="Chen Zhaodong" userId="214136a54c8fdbad" providerId="LiveId" clId="{4A7FFDE5-2A09-1241-A626-C3D712146390}" dt="2021-10-14T21:50:15.831" v="54048"/>
          <ac:spMkLst>
            <pc:docMk/>
            <pc:sldMk cId="1101705069" sldId="281"/>
            <ac:spMk id="254" creationId="{30FB5C78-8020-DF4F-8FB2-4EB431967B2B}"/>
          </ac:spMkLst>
        </pc:spChg>
        <pc:spChg chg="add mod">
          <ac:chgData name="Chen Zhaodong" userId="214136a54c8fdbad" providerId="LiveId" clId="{4A7FFDE5-2A09-1241-A626-C3D712146390}" dt="2021-10-14T21:50:15.831" v="54048"/>
          <ac:spMkLst>
            <pc:docMk/>
            <pc:sldMk cId="1101705069" sldId="281"/>
            <ac:spMk id="255" creationId="{20B50D91-3AD4-E14E-A42D-89E2B6EE9896}"/>
          </ac:spMkLst>
        </pc:spChg>
        <pc:spChg chg="add mod">
          <ac:chgData name="Chen Zhaodong" userId="214136a54c8fdbad" providerId="LiveId" clId="{4A7FFDE5-2A09-1241-A626-C3D712146390}" dt="2021-10-14T21:50:15.831" v="54048"/>
          <ac:spMkLst>
            <pc:docMk/>
            <pc:sldMk cId="1101705069" sldId="281"/>
            <ac:spMk id="256" creationId="{C53BDFEE-6C97-2B4B-B1C3-B05C18A3E6A2}"/>
          </ac:spMkLst>
        </pc:spChg>
        <pc:spChg chg="add mod">
          <ac:chgData name="Chen Zhaodong" userId="214136a54c8fdbad" providerId="LiveId" clId="{4A7FFDE5-2A09-1241-A626-C3D712146390}" dt="2021-10-14T21:50:15.831" v="54048"/>
          <ac:spMkLst>
            <pc:docMk/>
            <pc:sldMk cId="1101705069" sldId="281"/>
            <ac:spMk id="257" creationId="{BB7BA336-FB7B-F24A-8D1C-C443757DEA5F}"/>
          </ac:spMkLst>
        </pc:spChg>
        <pc:spChg chg="add mod">
          <ac:chgData name="Chen Zhaodong" userId="214136a54c8fdbad" providerId="LiveId" clId="{4A7FFDE5-2A09-1241-A626-C3D712146390}" dt="2021-10-14T21:50:15.831" v="54048"/>
          <ac:spMkLst>
            <pc:docMk/>
            <pc:sldMk cId="1101705069" sldId="281"/>
            <ac:spMk id="258" creationId="{2ACB823F-58FA-2E47-8425-63711DB70E97}"/>
          </ac:spMkLst>
        </pc:spChg>
        <pc:spChg chg="add mod">
          <ac:chgData name="Chen Zhaodong" userId="214136a54c8fdbad" providerId="LiveId" clId="{4A7FFDE5-2A09-1241-A626-C3D712146390}" dt="2021-10-14T21:50:15.831" v="54048"/>
          <ac:spMkLst>
            <pc:docMk/>
            <pc:sldMk cId="1101705069" sldId="281"/>
            <ac:spMk id="259" creationId="{74415FF4-B9F4-754E-AD82-9FF89584D99A}"/>
          </ac:spMkLst>
        </pc:spChg>
        <pc:spChg chg="add mod">
          <ac:chgData name="Chen Zhaodong" userId="214136a54c8fdbad" providerId="LiveId" clId="{4A7FFDE5-2A09-1241-A626-C3D712146390}" dt="2021-10-14T21:50:15.831" v="54048"/>
          <ac:spMkLst>
            <pc:docMk/>
            <pc:sldMk cId="1101705069" sldId="281"/>
            <ac:spMk id="260" creationId="{506536E3-EAF1-A84C-9CEA-3B890D2DB0BC}"/>
          </ac:spMkLst>
        </pc:spChg>
        <pc:spChg chg="add mod">
          <ac:chgData name="Chen Zhaodong" userId="214136a54c8fdbad" providerId="LiveId" clId="{4A7FFDE5-2A09-1241-A626-C3D712146390}" dt="2021-10-14T21:50:15.831" v="54048"/>
          <ac:spMkLst>
            <pc:docMk/>
            <pc:sldMk cId="1101705069" sldId="281"/>
            <ac:spMk id="261" creationId="{E48D3E1D-C380-1044-A5EC-910F81FD3794}"/>
          </ac:spMkLst>
        </pc:spChg>
        <pc:spChg chg="add mod">
          <ac:chgData name="Chen Zhaodong" userId="214136a54c8fdbad" providerId="LiveId" clId="{4A7FFDE5-2A09-1241-A626-C3D712146390}" dt="2021-10-14T21:50:15.831" v="54048"/>
          <ac:spMkLst>
            <pc:docMk/>
            <pc:sldMk cId="1101705069" sldId="281"/>
            <ac:spMk id="262" creationId="{921558D8-1C2A-AA42-A819-46B2AF58DE01}"/>
          </ac:spMkLst>
        </pc:spChg>
        <pc:spChg chg="add mod">
          <ac:chgData name="Chen Zhaodong" userId="214136a54c8fdbad" providerId="LiveId" clId="{4A7FFDE5-2A09-1241-A626-C3D712146390}" dt="2021-10-14T21:50:15.831" v="54048"/>
          <ac:spMkLst>
            <pc:docMk/>
            <pc:sldMk cId="1101705069" sldId="281"/>
            <ac:spMk id="263" creationId="{B6B8F3F3-F1BF-5949-80AC-DD31C0AA7C3A}"/>
          </ac:spMkLst>
        </pc:spChg>
        <pc:spChg chg="add mod">
          <ac:chgData name="Chen Zhaodong" userId="214136a54c8fdbad" providerId="LiveId" clId="{4A7FFDE5-2A09-1241-A626-C3D712146390}" dt="2021-10-14T21:50:15.831" v="54048"/>
          <ac:spMkLst>
            <pc:docMk/>
            <pc:sldMk cId="1101705069" sldId="281"/>
            <ac:spMk id="264" creationId="{0A10C82B-8D20-D84D-B3BB-060284395F91}"/>
          </ac:spMkLst>
        </pc:spChg>
        <pc:spChg chg="add mod">
          <ac:chgData name="Chen Zhaodong" userId="214136a54c8fdbad" providerId="LiveId" clId="{4A7FFDE5-2A09-1241-A626-C3D712146390}" dt="2021-10-14T21:50:15.831" v="54048"/>
          <ac:spMkLst>
            <pc:docMk/>
            <pc:sldMk cId="1101705069" sldId="281"/>
            <ac:spMk id="266" creationId="{0E1EBACD-3D5A-0645-8D5D-493CAA4BE338}"/>
          </ac:spMkLst>
        </pc:spChg>
        <pc:spChg chg="add mod">
          <ac:chgData name="Chen Zhaodong" userId="214136a54c8fdbad" providerId="LiveId" clId="{4A7FFDE5-2A09-1241-A626-C3D712146390}" dt="2021-10-14T21:50:15.831" v="54048"/>
          <ac:spMkLst>
            <pc:docMk/>
            <pc:sldMk cId="1101705069" sldId="281"/>
            <ac:spMk id="268" creationId="{FA365A84-9F1B-454C-A89C-58A7FD6D6DC4}"/>
          </ac:spMkLst>
        </pc:spChg>
        <pc:spChg chg="add mod">
          <ac:chgData name="Chen Zhaodong" userId="214136a54c8fdbad" providerId="LiveId" clId="{4A7FFDE5-2A09-1241-A626-C3D712146390}" dt="2021-10-14T21:50:15.831" v="54048"/>
          <ac:spMkLst>
            <pc:docMk/>
            <pc:sldMk cId="1101705069" sldId="281"/>
            <ac:spMk id="270" creationId="{3E17A869-770B-DC49-BF31-A26556AC936B}"/>
          </ac:spMkLst>
        </pc:spChg>
        <pc:spChg chg="add mod">
          <ac:chgData name="Chen Zhaodong" userId="214136a54c8fdbad" providerId="LiveId" clId="{4A7FFDE5-2A09-1241-A626-C3D712146390}" dt="2021-10-14T21:50:15.831" v="54048"/>
          <ac:spMkLst>
            <pc:docMk/>
            <pc:sldMk cId="1101705069" sldId="281"/>
            <ac:spMk id="272" creationId="{584E6FF5-164C-834F-9656-B26097242061}"/>
          </ac:spMkLst>
        </pc:spChg>
        <pc:spChg chg="add mod">
          <ac:chgData name="Chen Zhaodong" userId="214136a54c8fdbad" providerId="LiveId" clId="{4A7FFDE5-2A09-1241-A626-C3D712146390}" dt="2021-10-14T21:50:15.831" v="54048"/>
          <ac:spMkLst>
            <pc:docMk/>
            <pc:sldMk cId="1101705069" sldId="281"/>
            <ac:spMk id="273" creationId="{9244FB21-6EC1-1246-8CE6-9705C4069C49}"/>
          </ac:spMkLst>
        </pc:spChg>
        <pc:spChg chg="add mod">
          <ac:chgData name="Chen Zhaodong" userId="214136a54c8fdbad" providerId="LiveId" clId="{4A7FFDE5-2A09-1241-A626-C3D712146390}" dt="2021-10-14T21:50:15.831" v="54048"/>
          <ac:spMkLst>
            <pc:docMk/>
            <pc:sldMk cId="1101705069" sldId="281"/>
            <ac:spMk id="274" creationId="{870A4EF4-2299-CF49-931E-7D4C8A84CE42}"/>
          </ac:spMkLst>
        </pc:spChg>
        <pc:spChg chg="add mod">
          <ac:chgData name="Chen Zhaodong" userId="214136a54c8fdbad" providerId="LiveId" clId="{4A7FFDE5-2A09-1241-A626-C3D712146390}" dt="2021-10-14T21:50:15.831" v="54048"/>
          <ac:spMkLst>
            <pc:docMk/>
            <pc:sldMk cId="1101705069" sldId="281"/>
            <ac:spMk id="276" creationId="{B39F04D8-BC52-1141-BC60-9051C9F9868E}"/>
          </ac:spMkLst>
        </pc:spChg>
        <pc:spChg chg="add mod">
          <ac:chgData name="Chen Zhaodong" userId="214136a54c8fdbad" providerId="LiveId" clId="{4A7FFDE5-2A09-1241-A626-C3D712146390}" dt="2021-10-14T21:50:15.831" v="54048"/>
          <ac:spMkLst>
            <pc:docMk/>
            <pc:sldMk cId="1101705069" sldId="281"/>
            <ac:spMk id="279" creationId="{F71BDBCA-9948-A547-A0B3-CFAD728E2EE1}"/>
          </ac:spMkLst>
        </pc:spChg>
        <pc:spChg chg="add mod">
          <ac:chgData name="Chen Zhaodong" userId="214136a54c8fdbad" providerId="LiveId" clId="{4A7FFDE5-2A09-1241-A626-C3D712146390}" dt="2021-10-14T21:50:15.831" v="54048"/>
          <ac:spMkLst>
            <pc:docMk/>
            <pc:sldMk cId="1101705069" sldId="281"/>
            <ac:spMk id="283" creationId="{7F63BF26-B9A7-274D-8D73-CA88AE267194}"/>
          </ac:spMkLst>
        </pc:spChg>
        <pc:spChg chg="add mod">
          <ac:chgData name="Chen Zhaodong" userId="214136a54c8fdbad" providerId="LiveId" clId="{4A7FFDE5-2A09-1241-A626-C3D712146390}" dt="2021-10-14T21:50:15.831" v="54048"/>
          <ac:spMkLst>
            <pc:docMk/>
            <pc:sldMk cId="1101705069" sldId="281"/>
            <ac:spMk id="284" creationId="{3F387037-7F65-4B42-B34E-2FCF29F97EFC}"/>
          </ac:spMkLst>
        </pc:spChg>
        <pc:spChg chg="add mod">
          <ac:chgData name="Chen Zhaodong" userId="214136a54c8fdbad" providerId="LiveId" clId="{4A7FFDE5-2A09-1241-A626-C3D712146390}" dt="2021-10-14T21:50:15.831" v="54048"/>
          <ac:spMkLst>
            <pc:docMk/>
            <pc:sldMk cId="1101705069" sldId="281"/>
            <ac:spMk id="287" creationId="{12C5FD0C-447A-FE4F-88F9-CE0228198F8E}"/>
          </ac:spMkLst>
        </pc:spChg>
        <pc:spChg chg="add mod">
          <ac:chgData name="Chen Zhaodong" userId="214136a54c8fdbad" providerId="LiveId" clId="{4A7FFDE5-2A09-1241-A626-C3D712146390}" dt="2021-10-14T21:50:15.831" v="54048"/>
          <ac:spMkLst>
            <pc:docMk/>
            <pc:sldMk cId="1101705069" sldId="281"/>
            <ac:spMk id="288" creationId="{4CE9A197-FDFB-FA48-9C49-74A929B54E8C}"/>
          </ac:spMkLst>
        </pc:spChg>
        <pc:spChg chg="add del mod">
          <ac:chgData name="Chen Zhaodong" userId="214136a54c8fdbad" providerId="LiveId" clId="{4A7FFDE5-2A09-1241-A626-C3D712146390}" dt="2021-10-10T22:47:11.560" v="8120" actId="478"/>
          <ac:spMkLst>
            <pc:docMk/>
            <pc:sldMk cId="1101705069" sldId="281"/>
            <ac:spMk id="289" creationId="{2AA7CD43-C3FD-EF40-883E-2434207997EE}"/>
          </ac:spMkLst>
        </pc:spChg>
        <pc:spChg chg="add del mod">
          <ac:chgData name="Chen Zhaodong" userId="214136a54c8fdbad" providerId="LiveId" clId="{4A7FFDE5-2A09-1241-A626-C3D712146390}" dt="2021-10-10T22:46:46.308" v="8118" actId="478"/>
          <ac:spMkLst>
            <pc:docMk/>
            <pc:sldMk cId="1101705069" sldId="281"/>
            <ac:spMk id="292" creationId="{D95A2FF2-E04D-B343-BE3A-3B82FEEAE27C}"/>
          </ac:spMkLst>
        </pc:spChg>
        <pc:spChg chg="add del mod">
          <ac:chgData name="Chen Zhaodong" userId="214136a54c8fdbad" providerId="LiveId" clId="{4A7FFDE5-2A09-1241-A626-C3D712146390}" dt="2021-10-10T22:47:58.536" v="8122" actId="478"/>
          <ac:spMkLst>
            <pc:docMk/>
            <pc:sldMk cId="1101705069" sldId="281"/>
            <ac:spMk id="294" creationId="{C43155FA-2BDE-DA43-9EB2-B0AAB6232842}"/>
          </ac:spMkLst>
        </pc:spChg>
        <pc:spChg chg="add del mod">
          <ac:chgData name="Chen Zhaodong" userId="214136a54c8fdbad" providerId="LiveId" clId="{4A7FFDE5-2A09-1241-A626-C3D712146390}" dt="2021-10-10T22:47:58.536" v="8122" actId="478"/>
          <ac:spMkLst>
            <pc:docMk/>
            <pc:sldMk cId="1101705069" sldId="281"/>
            <ac:spMk id="295" creationId="{B03EA8E3-24BB-584A-AB5C-25A6243C2529}"/>
          </ac:spMkLst>
        </pc:spChg>
        <pc:spChg chg="add del mod">
          <ac:chgData name="Chen Zhaodong" userId="214136a54c8fdbad" providerId="LiveId" clId="{4A7FFDE5-2A09-1241-A626-C3D712146390}" dt="2021-10-10T22:47:58.536" v="8122" actId="478"/>
          <ac:spMkLst>
            <pc:docMk/>
            <pc:sldMk cId="1101705069" sldId="281"/>
            <ac:spMk id="296" creationId="{6033E32F-2075-3545-9D61-D5DD9ECE3558}"/>
          </ac:spMkLst>
        </pc:spChg>
        <pc:spChg chg="add del mod">
          <ac:chgData name="Chen Zhaodong" userId="214136a54c8fdbad" providerId="LiveId" clId="{4A7FFDE5-2A09-1241-A626-C3D712146390}" dt="2021-10-10T22:47:58.536" v="8122" actId="478"/>
          <ac:spMkLst>
            <pc:docMk/>
            <pc:sldMk cId="1101705069" sldId="281"/>
            <ac:spMk id="297" creationId="{31AC875A-BF20-6548-8E05-F06EB045DBA2}"/>
          </ac:spMkLst>
        </pc:spChg>
        <pc:spChg chg="add del mod">
          <ac:chgData name="Chen Zhaodong" userId="214136a54c8fdbad" providerId="LiveId" clId="{4A7FFDE5-2A09-1241-A626-C3D712146390}" dt="2021-10-10T22:47:58.536" v="8122" actId="478"/>
          <ac:spMkLst>
            <pc:docMk/>
            <pc:sldMk cId="1101705069" sldId="281"/>
            <ac:spMk id="298" creationId="{CBFFA3A3-BE25-3144-85F4-F0C1328776A6}"/>
          </ac:spMkLst>
        </pc:spChg>
        <pc:spChg chg="add del mod">
          <ac:chgData name="Chen Zhaodong" userId="214136a54c8fdbad" providerId="LiveId" clId="{4A7FFDE5-2A09-1241-A626-C3D712146390}" dt="2021-10-10T22:46:17.981" v="8116" actId="478"/>
          <ac:spMkLst>
            <pc:docMk/>
            <pc:sldMk cId="1101705069" sldId="281"/>
            <ac:spMk id="300" creationId="{1DD82F5F-CEBC-5749-9398-EAC38A916C86}"/>
          </ac:spMkLst>
        </pc:spChg>
        <pc:spChg chg="add del mod">
          <ac:chgData name="Chen Zhaodong" userId="214136a54c8fdbad" providerId="LiveId" clId="{4A7FFDE5-2A09-1241-A626-C3D712146390}" dt="2021-10-10T22:46:19.971" v="8117" actId="478"/>
          <ac:spMkLst>
            <pc:docMk/>
            <pc:sldMk cId="1101705069" sldId="281"/>
            <ac:spMk id="301" creationId="{FB4F6C96-5BBE-2344-8FF1-5ED6C0159B27}"/>
          </ac:spMkLst>
        </pc:spChg>
        <pc:spChg chg="add del mod">
          <ac:chgData name="Chen Zhaodong" userId="214136a54c8fdbad" providerId="LiveId" clId="{4A7FFDE5-2A09-1241-A626-C3D712146390}" dt="2021-10-10T22:47:58.536" v="8122" actId="478"/>
          <ac:spMkLst>
            <pc:docMk/>
            <pc:sldMk cId="1101705069" sldId="281"/>
            <ac:spMk id="302" creationId="{A85A2DCA-36B3-3847-8896-9B98429C7EF6}"/>
          </ac:spMkLst>
        </pc:spChg>
        <pc:spChg chg="add mod">
          <ac:chgData name="Chen Zhaodong" userId="214136a54c8fdbad" providerId="LiveId" clId="{4A7FFDE5-2A09-1241-A626-C3D712146390}" dt="2021-10-14T21:50:15.831" v="54048"/>
          <ac:spMkLst>
            <pc:docMk/>
            <pc:sldMk cId="1101705069" sldId="281"/>
            <ac:spMk id="312" creationId="{78F90C3F-5F87-1643-869B-08218730F00B}"/>
          </ac:spMkLst>
        </pc:spChg>
        <pc:spChg chg="add mod">
          <ac:chgData name="Chen Zhaodong" userId="214136a54c8fdbad" providerId="LiveId" clId="{4A7FFDE5-2A09-1241-A626-C3D712146390}" dt="2021-10-14T21:50:15.831" v="54048"/>
          <ac:spMkLst>
            <pc:docMk/>
            <pc:sldMk cId="1101705069" sldId="281"/>
            <ac:spMk id="315" creationId="{92C4A069-280E-AF4E-B3C8-4734002104C0}"/>
          </ac:spMkLst>
        </pc:spChg>
        <pc:spChg chg="add mod">
          <ac:chgData name="Chen Zhaodong" userId="214136a54c8fdbad" providerId="LiveId" clId="{4A7FFDE5-2A09-1241-A626-C3D712146390}" dt="2021-10-14T21:50:15.831" v="54048"/>
          <ac:spMkLst>
            <pc:docMk/>
            <pc:sldMk cId="1101705069" sldId="281"/>
            <ac:spMk id="316" creationId="{7EBD032F-3C8A-7A41-9E9C-9990132BC455}"/>
          </ac:spMkLst>
        </pc:spChg>
        <pc:spChg chg="add mod">
          <ac:chgData name="Chen Zhaodong" userId="214136a54c8fdbad" providerId="LiveId" clId="{4A7FFDE5-2A09-1241-A626-C3D712146390}" dt="2021-10-14T21:50:15.831" v="54048"/>
          <ac:spMkLst>
            <pc:docMk/>
            <pc:sldMk cId="1101705069" sldId="281"/>
            <ac:spMk id="325" creationId="{FA1F240D-3EBD-0B46-8691-B54952EB87ED}"/>
          </ac:spMkLst>
        </pc:spChg>
        <pc:grpChg chg="add mod">
          <ac:chgData name="Chen Zhaodong" userId="214136a54c8fdbad" providerId="LiveId" clId="{4A7FFDE5-2A09-1241-A626-C3D712146390}" dt="2021-10-14T21:50:15.831" v="54048"/>
          <ac:grpSpMkLst>
            <pc:docMk/>
            <pc:sldMk cId="1101705069" sldId="281"/>
            <ac:grpSpMk id="304" creationId="{0AEA6C8D-307C-F64F-8EAE-8FF730545510}"/>
          </ac:grpSpMkLst>
        </pc:grpChg>
        <pc:grpChg chg="add mod">
          <ac:chgData name="Chen Zhaodong" userId="214136a54c8fdbad" providerId="LiveId" clId="{4A7FFDE5-2A09-1241-A626-C3D712146390}" dt="2021-10-14T21:50:15.831" v="54048"/>
          <ac:grpSpMkLst>
            <pc:docMk/>
            <pc:sldMk cId="1101705069" sldId="281"/>
            <ac:grpSpMk id="317" creationId="{56A8A81E-4E41-E54C-AB23-8D2EBBFECC27}"/>
          </ac:grpSpMkLst>
        </pc:grpChg>
        <pc:grpChg chg="add mod">
          <ac:chgData name="Chen Zhaodong" userId="214136a54c8fdbad" providerId="LiveId" clId="{4A7FFDE5-2A09-1241-A626-C3D712146390}" dt="2021-10-14T21:50:15.831" v="54048"/>
          <ac:grpSpMkLst>
            <pc:docMk/>
            <pc:sldMk cId="1101705069" sldId="281"/>
            <ac:grpSpMk id="318" creationId="{93DCED22-6FEE-9F4B-93CD-AD40BB075726}"/>
          </ac:grpSpMkLst>
        </pc:grpChg>
        <pc:grpChg chg="add mod">
          <ac:chgData name="Chen Zhaodong" userId="214136a54c8fdbad" providerId="LiveId" clId="{4A7FFDE5-2A09-1241-A626-C3D712146390}" dt="2021-10-14T21:50:15.831" v="54048"/>
          <ac:grpSpMkLst>
            <pc:docMk/>
            <pc:sldMk cId="1101705069" sldId="281"/>
            <ac:grpSpMk id="319" creationId="{06DCE2CF-EC7E-F14E-A375-BB36A54F4CDF}"/>
          </ac:grpSpMkLst>
        </pc:grpChg>
        <pc:grpChg chg="add mod">
          <ac:chgData name="Chen Zhaodong" userId="214136a54c8fdbad" providerId="LiveId" clId="{4A7FFDE5-2A09-1241-A626-C3D712146390}" dt="2021-10-14T21:50:15.831" v="54048"/>
          <ac:grpSpMkLst>
            <pc:docMk/>
            <pc:sldMk cId="1101705069" sldId="281"/>
            <ac:grpSpMk id="320" creationId="{3B089D4C-12C8-BA4B-8C26-A4C9BD7297D8}"/>
          </ac:grpSpMkLst>
        </pc:grpChg>
        <pc:grpChg chg="add mod">
          <ac:chgData name="Chen Zhaodong" userId="214136a54c8fdbad" providerId="LiveId" clId="{4A7FFDE5-2A09-1241-A626-C3D712146390}" dt="2021-10-14T21:50:15.831" v="54048"/>
          <ac:grpSpMkLst>
            <pc:docMk/>
            <pc:sldMk cId="1101705069" sldId="281"/>
            <ac:grpSpMk id="321" creationId="{DD9D7799-716E-7D41-A181-DA6906E366BE}"/>
          </ac:grpSpMkLst>
        </pc:grpChg>
        <pc:grpChg chg="add mod">
          <ac:chgData name="Chen Zhaodong" userId="214136a54c8fdbad" providerId="LiveId" clId="{4A7FFDE5-2A09-1241-A626-C3D712146390}" dt="2021-10-14T21:50:15.831" v="54048"/>
          <ac:grpSpMkLst>
            <pc:docMk/>
            <pc:sldMk cId="1101705069" sldId="281"/>
            <ac:grpSpMk id="322" creationId="{EB68D25F-2443-204C-A42B-D38F87B80B72}"/>
          </ac:grpSpMkLst>
        </pc:grpChg>
        <pc:grpChg chg="add mod">
          <ac:chgData name="Chen Zhaodong" userId="214136a54c8fdbad" providerId="LiveId" clId="{4A7FFDE5-2A09-1241-A626-C3D712146390}" dt="2021-10-14T21:50:15.831" v="54048"/>
          <ac:grpSpMkLst>
            <pc:docMk/>
            <pc:sldMk cId="1101705069" sldId="281"/>
            <ac:grpSpMk id="324" creationId="{A84C7778-BC62-EB4C-B32C-C4BC540E2F5C}"/>
          </ac:grpSpMkLst>
        </pc:grpChg>
        <pc:picChg chg="add del mod">
          <ac:chgData name="Chen Zhaodong" userId="214136a54c8fdbad" providerId="LiveId" clId="{4A7FFDE5-2A09-1241-A626-C3D712146390}" dt="2021-10-14T02:30:06.226" v="49663"/>
          <ac:picMkLst>
            <pc:docMk/>
            <pc:sldMk cId="1101705069" sldId="281"/>
            <ac:picMk id="4" creationId="{1C0121E3-0540-C347-A2D3-375083942912}"/>
          </ac:picMkLst>
        </pc:picChg>
        <pc:picChg chg="add del mod">
          <ac:chgData name="Chen Zhaodong" userId="214136a54c8fdbad" providerId="LiveId" clId="{4A7FFDE5-2A09-1241-A626-C3D712146390}" dt="2021-10-14T02:35:33.144" v="49909"/>
          <ac:picMkLst>
            <pc:docMk/>
            <pc:sldMk cId="1101705069" sldId="281"/>
            <ac:picMk id="5" creationId="{10DEE35E-5564-E948-BBBF-018F3D51EE2E}"/>
          </ac:picMkLst>
        </pc:picChg>
        <pc:picChg chg="add del mod">
          <ac:chgData name="Chen Zhaodong" userId="214136a54c8fdbad" providerId="LiveId" clId="{4A7FFDE5-2A09-1241-A626-C3D712146390}" dt="2021-10-14T02:36:13.333" v="49911"/>
          <ac:picMkLst>
            <pc:docMk/>
            <pc:sldMk cId="1101705069" sldId="281"/>
            <ac:picMk id="6" creationId="{74419AC2-5B4E-8243-ACE6-899236D64D3C}"/>
          </ac:picMkLst>
        </pc:picChg>
        <pc:picChg chg="add mod">
          <ac:chgData name="Chen Zhaodong" userId="214136a54c8fdbad" providerId="LiveId" clId="{4A7FFDE5-2A09-1241-A626-C3D712146390}" dt="2021-10-14T21:50:15.831" v="54048"/>
          <ac:picMkLst>
            <pc:docMk/>
            <pc:sldMk cId="1101705069" sldId="281"/>
            <ac:picMk id="7" creationId="{3C59EA5C-37A5-1847-9BCD-BFAA8C9DFE24}"/>
          </ac:picMkLst>
        </pc:picChg>
        <pc:cxnChg chg="add del mod">
          <ac:chgData name="Chen Zhaodong" userId="214136a54c8fdbad" providerId="LiveId" clId="{4A7FFDE5-2A09-1241-A626-C3D712146390}" dt="2021-10-10T22:30:06.179" v="7564"/>
          <ac:cxnSpMkLst>
            <pc:docMk/>
            <pc:sldMk cId="1101705069" sldId="281"/>
            <ac:cxnSpMk id="4" creationId="{8878E9E1-5E45-6E48-A39B-3AE8F64ECCBF}"/>
          </ac:cxnSpMkLst>
        </pc:cxnChg>
        <pc:cxnChg chg="add del mod">
          <ac:chgData name="Chen Zhaodong" userId="214136a54c8fdbad" providerId="LiveId" clId="{4A7FFDE5-2A09-1241-A626-C3D712146390}" dt="2021-10-10T22:30:06.179" v="7564"/>
          <ac:cxnSpMkLst>
            <pc:docMk/>
            <pc:sldMk cId="1101705069" sldId="281"/>
            <ac:cxnSpMk id="5" creationId="{533E4860-C772-D84D-8A84-B8FAB09675CF}"/>
          </ac:cxnSpMkLst>
        </pc:cxnChg>
        <pc:cxnChg chg="add del mod">
          <ac:chgData name="Chen Zhaodong" userId="214136a54c8fdbad" providerId="LiveId" clId="{4A7FFDE5-2A09-1241-A626-C3D712146390}" dt="2021-10-10T22:30:06.179" v="7564"/>
          <ac:cxnSpMkLst>
            <pc:docMk/>
            <pc:sldMk cId="1101705069" sldId="281"/>
            <ac:cxnSpMk id="7" creationId="{DEFF230A-3F97-4C40-9927-096ADBAA87EC}"/>
          </ac:cxnSpMkLst>
        </pc:cxnChg>
        <pc:cxnChg chg="add del mod">
          <ac:chgData name="Chen Zhaodong" userId="214136a54c8fdbad" providerId="LiveId" clId="{4A7FFDE5-2A09-1241-A626-C3D712146390}" dt="2021-10-10T22:30:06.179" v="7564"/>
          <ac:cxnSpMkLst>
            <pc:docMk/>
            <pc:sldMk cId="1101705069" sldId="281"/>
            <ac:cxnSpMk id="21" creationId="{9FAE0CBD-2241-D045-8884-783412EC08F3}"/>
          </ac:cxnSpMkLst>
        </pc:cxnChg>
        <pc:cxnChg chg="add del mod">
          <ac:chgData name="Chen Zhaodong" userId="214136a54c8fdbad" providerId="LiveId" clId="{4A7FFDE5-2A09-1241-A626-C3D712146390}" dt="2021-10-10T22:30:06.179" v="7564"/>
          <ac:cxnSpMkLst>
            <pc:docMk/>
            <pc:sldMk cId="1101705069" sldId="281"/>
            <ac:cxnSpMk id="23" creationId="{F556DDAC-FEE5-284B-AEB1-43B62A37165D}"/>
          </ac:cxnSpMkLst>
        </pc:cxnChg>
        <pc:cxnChg chg="add del mod">
          <ac:chgData name="Chen Zhaodong" userId="214136a54c8fdbad" providerId="LiveId" clId="{4A7FFDE5-2A09-1241-A626-C3D712146390}" dt="2021-10-10T22:30:06.179" v="7564"/>
          <ac:cxnSpMkLst>
            <pc:docMk/>
            <pc:sldMk cId="1101705069" sldId="281"/>
            <ac:cxnSpMk id="30" creationId="{BAE64AB2-91B9-9142-8E57-001E84BA8A71}"/>
          </ac:cxnSpMkLst>
        </pc:cxnChg>
        <pc:cxnChg chg="add del mod">
          <ac:chgData name="Chen Zhaodong" userId="214136a54c8fdbad" providerId="LiveId" clId="{4A7FFDE5-2A09-1241-A626-C3D712146390}" dt="2021-10-10T22:30:06.179" v="7564"/>
          <ac:cxnSpMkLst>
            <pc:docMk/>
            <pc:sldMk cId="1101705069" sldId="281"/>
            <ac:cxnSpMk id="44" creationId="{4E8A9535-A9E2-9F4D-981A-F468D8618467}"/>
          </ac:cxnSpMkLst>
        </pc:cxnChg>
        <pc:cxnChg chg="add del mod">
          <ac:chgData name="Chen Zhaodong" userId="214136a54c8fdbad" providerId="LiveId" clId="{4A7FFDE5-2A09-1241-A626-C3D712146390}" dt="2021-10-10T22:30:06.179" v="7564"/>
          <ac:cxnSpMkLst>
            <pc:docMk/>
            <pc:sldMk cId="1101705069" sldId="281"/>
            <ac:cxnSpMk id="45" creationId="{58AB1270-4000-3946-9EA1-D8ACA54F5EFC}"/>
          </ac:cxnSpMkLst>
        </pc:cxnChg>
        <pc:cxnChg chg="add del mod">
          <ac:chgData name="Chen Zhaodong" userId="214136a54c8fdbad" providerId="LiveId" clId="{4A7FFDE5-2A09-1241-A626-C3D712146390}" dt="2021-10-10T22:30:06.179" v="7564"/>
          <ac:cxnSpMkLst>
            <pc:docMk/>
            <pc:sldMk cId="1101705069" sldId="281"/>
            <ac:cxnSpMk id="47" creationId="{9640C05A-CB10-B642-8DF8-0DFAD971FB1C}"/>
          </ac:cxnSpMkLst>
        </pc:cxnChg>
        <pc:cxnChg chg="add del mod">
          <ac:chgData name="Chen Zhaodong" userId="214136a54c8fdbad" providerId="LiveId" clId="{4A7FFDE5-2A09-1241-A626-C3D712146390}" dt="2021-10-10T22:30:06.179" v="7564"/>
          <ac:cxnSpMkLst>
            <pc:docMk/>
            <pc:sldMk cId="1101705069" sldId="281"/>
            <ac:cxnSpMk id="48" creationId="{5BFFDBAD-E437-4340-A3D8-9C384A1F19C0}"/>
          </ac:cxnSpMkLst>
        </pc:cxnChg>
        <pc:cxnChg chg="add del mod">
          <ac:chgData name="Chen Zhaodong" userId="214136a54c8fdbad" providerId="LiveId" clId="{4A7FFDE5-2A09-1241-A626-C3D712146390}" dt="2021-10-10T22:30:06.179" v="7564"/>
          <ac:cxnSpMkLst>
            <pc:docMk/>
            <pc:sldMk cId="1101705069" sldId="281"/>
            <ac:cxnSpMk id="49" creationId="{6863DD11-6C38-6A4C-B63F-09583F7A1DF2}"/>
          </ac:cxnSpMkLst>
        </pc:cxnChg>
        <pc:cxnChg chg="add del mod">
          <ac:chgData name="Chen Zhaodong" userId="214136a54c8fdbad" providerId="LiveId" clId="{4A7FFDE5-2A09-1241-A626-C3D712146390}" dt="2021-10-10T22:30:06.179" v="7564"/>
          <ac:cxnSpMkLst>
            <pc:docMk/>
            <pc:sldMk cId="1101705069" sldId="281"/>
            <ac:cxnSpMk id="50" creationId="{DDE82D1A-3FE9-2D4A-BDF8-C4F9FAC37CA0}"/>
          </ac:cxnSpMkLst>
        </pc:cxnChg>
        <pc:cxnChg chg="add del mod">
          <ac:chgData name="Chen Zhaodong" userId="214136a54c8fdbad" providerId="LiveId" clId="{4A7FFDE5-2A09-1241-A626-C3D712146390}" dt="2021-10-10T22:30:06.179" v="7564"/>
          <ac:cxnSpMkLst>
            <pc:docMk/>
            <pc:sldMk cId="1101705069" sldId="281"/>
            <ac:cxnSpMk id="53" creationId="{D61AAC1D-5430-7D46-B881-738F6E19977F}"/>
          </ac:cxnSpMkLst>
        </pc:cxnChg>
        <pc:cxnChg chg="add del mod">
          <ac:chgData name="Chen Zhaodong" userId="214136a54c8fdbad" providerId="LiveId" clId="{4A7FFDE5-2A09-1241-A626-C3D712146390}" dt="2021-10-10T22:30:06.179" v="7564"/>
          <ac:cxnSpMkLst>
            <pc:docMk/>
            <pc:sldMk cId="1101705069" sldId="281"/>
            <ac:cxnSpMk id="65" creationId="{5F7DAD97-CAEE-574A-92FF-EA2BC291F9B7}"/>
          </ac:cxnSpMkLst>
        </pc:cxnChg>
        <pc:cxnChg chg="add del mod">
          <ac:chgData name="Chen Zhaodong" userId="214136a54c8fdbad" providerId="LiveId" clId="{4A7FFDE5-2A09-1241-A626-C3D712146390}" dt="2021-10-10T22:30:06.179" v="7564"/>
          <ac:cxnSpMkLst>
            <pc:docMk/>
            <pc:sldMk cId="1101705069" sldId="281"/>
            <ac:cxnSpMk id="67" creationId="{6EF5959B-F113-CA48-9B05-AB789BC4E0BF}"/>
          </ac:cxnSpMkLst>
        </pc:cxnChg>
        <pc:cxnChg chg="add del mod">
          <ac:chgData name="Chen Zhaodong" userId="214136a54c8fdbad" providerId="LiveId" clId="{4A7FFDE5-2A09-1241-A626-C3D712146390}" dt="2021-10-10T22:30:06.179" v="7564"/>
          <ac:cxnSpMkLst>
            <pc:docMk/>
            <pc:sldMk cId="1101705069" sldId="281"/>
            <ac:cxnSpMk id="70" creationId="{898984C1-AFA1-6145-B931-9FCA74ACF725}"/>
          </ac:cxnSpMkLst>
        </pc:cxnChg>
        <pc:cxnChg chg="add del mod">
          <ac:chgData name="Chen Zhaodong" userId="214136a54c8fdbad" providerId="LiveId" clId="{4A7FFDE5-2A09-1241-A626-C3D712146390}" dt="2021-10-10T22:30:06.179" v="7564"/>
          <ac:cxnSpMkLst>
            <pc:docMk/>
            <pc:sldMk cId="1101705069" sldId="281"/>
            <ac:cxnSpMk id="86" creationId="{FD9DB26D-85BA-7B41-B9B5-91685B9C63EC}"/>
          </ac:cxnSpMkLst>
        </pc:cxnChg>
        <pc:cxnChg chg="add del mod">
          <ac:chgData name="Chen Zhaodong" userId="214136a54c8fdbad" providerId="LiveId" clId="{4A7FFDE5-2A09-1241-A626-C3D712146390}" dt="2021-10-10T22:30:06.179" v="7564"/>
          <ac:cxnSpMkLst>
            <pc:docMk/>
            <pc:sldMk cId="1101705069" sldId="281"/>
            <ac:cxnSpMk id="87" creationId="{FA37DE5A-FDD6-AB42-ABAA-95F1BBF9C96F}"/>
          </ac:cxnSpMkLst>
        </pc:cxnChg>
        <pc:cxnChg chg="add del mod">
          <ac:chgData name="Chen Zhaodong" userId="214136a54c8fdbad" providerId="LiveId" clId="{4A7FFDE5-2A09-1241-A626-C3D712146390}" dt="2021-10-10T22:30:06.179" v="7564"/>
          <ac:cxnSpMkLst>
            <pc:docMk/>
            <pc:sldMk cId="1101705069" sldId="281"/>
            <ac:cxnSpMk id="90" creationId="{FF35AA57-31C3-6841-A7DE-338921520B74}"/>
          </ac:cxnSpMkLst>
        </pc:cxnChg>
        <pc:cxnChg chg="add del mod">
          <ac:chgData name="Chen Zhaodong" userId="214136a54c8fdbad" providerId="LiveId" clId="{4A7FFDE5-2A09-1241-A626-C3D712146390}" dt="2021-10-10T22:30:06.179" v="7564"/>
          <ac:cxnSpMkLst>
            <pc:docMk/>
            <pc:sldMk cId="1101705069" sldId="281"/>
            <ac:cxnSpMk id="91" creationId="{3FAAB923-8603-9449-AE26-5EAA53B7F607}"/>
          </ac:cxnSpMkLst>
        </pc:cxnChg>
        <pc:cxnChg chg="add del mod">
          <ac:chgData name="Chen Zhaodong" userId="214136a54c8fdbad" providerId="LiveId" clId="{4A7FFDE5-2A09-1241-A626-C3D712146390}" dt="2021-10-10T22:30:06.179" v="7564"/>
          <ac:cxnSpMkLst>
            <pc:docMk/>
            <pc:sldMk cId="1101705069" sldId="281"/>
            <ac:cxnSpMk id="92" creationId="{E8D6FF7F-1EFF-E646-A424-9814EC716F48}"/>
          </ac:cxnSpMkLst>
        </pc:cxnChg>
        <pc:cxnChg chg="add del mod">
          <ac:chgData name="Chen Zhaodong" userId="214136a54c8fdbad" providerId="LiveId" clId="{4A7FFDE5-2A09-1241-A626-C3D712146390}" dt="2021-10-10T22:30:06.179" v="7564"/>
          <ac:cxnSpMkLst>
            <pc:docMk/>
            <pc:sldMk cId="1101705069" sldId="281"/>
            <ac:cxnSpMk id="102" creationId="{AE23A8BB-CB53-E348-8F62-778636ECDAB9}"/>
          </ac:cxnSpMkLst>
        </pc:cxnChg>
        <pc:cxnChg chg="add del mod">
          <ac:chgData name="Chen Zhaodong" userId="214136a54c8fdbad" providerId="LiveId" clId="{4A7FFDE5-2A09-1241-A626-C3D712146390}" dt="2021-10-10T22:30:06.179" v="7564"/>
          <ac:cxnSpMkLst>
            <pc:docMk/>
            <pc:sldMk cId="1101705069" sldId="281"/>
            <ac:cxnSpMk id="103" creationId="{E50C6217-729C-D348-B0EC-B53937AA4A63}"/>
          </ac:cxnSpMkLst>
        </pc:cxnChg>
        <pc:cxnChg chg="add del mod">
          <ac:chgData name="Chen Zhaodong" userId="214136a54c8fdbad" providerId="LiveId" clId="{4A7FFDE5-2A09-1241-A626-C3D712146390}" dt="2021-10-10T22:30:06.179" v="7564"/>
          <ac:cxnSpMkLst>
            <pc:docMk/>
            <pc:sldMk cId="1101705069" sldId="281"/>
            <ac:cxnSpMk id="104" creationId="{FDD0B767-628B-2940-94A3-02E1935F6DF9}"/>
          </ac:cxnSpMkLst>
        </pc:cxnChg>
        <pc:cxnChg chg="add del mod">
          <ac:chgData name="Chen Zhaodong" userId="214136a54c8fdbad" providerId="LiveId" clId="{4A7FFDE5-2A09-1241-A626-C3D712146390}" dt="2021-10-10T22:30:06.179" v="7564"/>
          <ac:cxnSpMkLst>
            <pc:docMk/>
            <pc:sldMk cId="1101705069" sldId="281"/>
            <ac:cxnSpMk id="105" creationId="{0532A070-F864-2F46-80E8-C91BA2BF605B}"/>
          </ac:cxnSpMkLst>
        </pc:cxnChg>
        <pc:cxnChg chg="add del mod">
          <ac:chgData name="Chen Zhaodong" userId="214136a54c8fdbad" providerId="LiveId" clId="{4A7FFDE5-2A09-1241-A626-C3D712146390}" dt="2021-10-10T22:30:06.179" v="7564"/>
          <ac:cxnSpMkLst>
            <pc:docMk/>
            <pc:sldMk cId="1101705069" sldId="281"/>
            <ac:cxnSpMk id="117" creationId="{077308C5-90B8-FE43-969C-8D9B689032E1}"/>
          </ac:cxnSpMkLst>
        </pc:cxnChg>
        <pc:cxnChg chg="add del mod">
          <ac:chgData name="Chen Zhaodong" userId="214136a54c8fdbad" providerId="LiveId" clId="{4A7FFDE5-2A09-1241-A626-C3D712146390}" dt="2021-10-10T22:30:06.179" v="7564"/>
          <ac:cxnSpMkLst>
            <pc:docMk/>
            <pc:sldMk cId="1101705069" sldId="281"/>
            <ac:cxnSpMk id="119" creationId="{6C5C0976-8260-6640-8D34-11A562B3DA30}"/>
          </ac:cxnSpMkLst>
        </pc:cxnChg>
        <pc:cxnChg chg="add del mod">
          <ac:chgData name="Chen Zhaodong" userId="214136a54c8fdbad" providerId="LiveId" clId="{4A7FFDE5-2A09-1241-A626-C3D712146390}" dt="2021-10-10T22:30:06.179" v="7564"/>
          <ac:cxnSpMkLst>
            <pc:docMk/>
            <pc:sldMk cId="1101705069" sldId="281"/>
            <ac:cxnSpMk id="121" creationId="{460A140F-ABF0-204A-94C5-1BABD5D63653}"/>
          </ac:cxnSpMkLst>
        </pc:cxnChg>
        <pc:cxnChg chg="add del mod">
          <ac:chgData name="Chen Zhaodong" userId="214136a54c8fdbad" providerId="LiveId" clId="{4A7FFDE5-2A09-1241-A626-C3D712146390}" dt="2021-10-10T22:30:06.179" v="7564"/>
          <ac:cxnSpMkLst>
            <pc:docMk/>
            <pc:sldMk cId="1101705069" sldId="281"/>
            <ac:cxnSpMk id="123" creationId="{0BA534DC-1172-584F-935F-568B0A182587}"/>
          </ac:cxnSpMkLst>
        </pc:cxnChg>
        <pc:cxnChg chg="add del mod">
          <ac:chgData name="Chen Zhaodong" userId="214136a54c8fdbad" providerId="LiveId" clId="{4A7FFDE5-2A09-1241-A626-C3D712146390}" dt="2021-10-10T22:30:06.179" v="7564"/>
          <ac:cxnSpMkLst>
            <pc:docMk/>
            <pc:sldMk cId="1101705069" sldId="281"/>
            <ac:cxnSpMk id="127" creationId="{042A4532-2B51-6146-B586-B9525C96079E}"/>
          </ac:cxnSpMkLst>
        </pc:cxnChg>
        <pc:cxnChg chg="add del mod">
          <ac:chgData name="Chen Zhaodong" userId="214136a54c8fdbad" providerId="LiveId" clId="{4A7FFDE5-2A09-1241-A626-C3D712146390}" dt="2021-10-10T22:30:06.179" v="7564"/>
          <ac:cxnSpMkLst>
            <pc:docMk/>
            <pc:sldMk cId="1101705069" sldId="281"/>
            <ac:cxnSpMk id="129" creationId="{0F3E7B42-5FFE-9F44-9CA9-000D7F6ABDB1}"/>
          </ac:cxnSpMkLst>
        </pc:cxnChg>
        <pc:cxnChg chg="add del mod">
          <ac:chgData name="Chen Zhaodong" userId="214136a54c8fdbad" providerId="LiveId" clId="{4A7FFDE5-2A09-1241-A626-C3D712146390}" dt="2021-10-10T22:30:06.179" v="7564"/>
          <ac:cxnSpMkLst>
            <pc:docMk/>
            <pc:sldMk cId="1101705069" sldId="281"/>
            <ac:cxnSpMk id="130" creationId="{EBB805BA-614F-9B4B-ABCD-358040984D1D}"/>
          </ac:cxnSpMkLst>
        </pc:cxnChg>
        <pc:cxnChg chg="add del mod">
          <ac:chgData name="Chen Zhaodong" userId="214136a54c8fdbad" providerId="LiveId" clId="{4A7FFDE5-2A09-1241-A626-C3D712146390}" dt="2021-10-10T22:30:06.179" v="7564"/>
          <ac:cxnSpMkLst>
            <pc:docMk/>
            <pc:sldMk cId="1101705069" sldId="281"/>
            <ac:cxnSpMk id="132" creationId="{F4D3B8FA-374A-C145-88B0-BBD92DDB9B98}"/>
          </ac:cxnSpMkLst>
        </pc:cxnChg>
        <pc:cxnChg chg="add del mod">
          <ac:chgData name="Chen Zhaodong" userId="214136a54c8fdbad" providerId="LiveId" clId="{4A7FFDE5-2A09-1241-A626-C3D712146390}" dt="2021-10-10T22:30:06.179" v="7564"/>
          <ac:cxnSpMkLst>
            <pc:docMk/>
            <pc:sldMk cId="1101705069" sldId="281"/>
            <ac:cxnSpMk id="133" creationId="{FF5041E7-3529-0D48-BE39-9B6C316B63CC}"/>
          </ac:cxnSpMkLst>
        </pc:cxnChg>
        <pc:cxnChg chg="add del mod">
          <ac:chgData name="Chen Zhaodong" userId="214136a54c8fdbad" providerId="LiveId" clId="{4A7FFDE5-2A09-1241-A626-C3D712146390}" dt="2021-10-10T22:30:06.179" v="7564"/>
          <ac:cxnSpMkLst>
            <pc:docMk/>
            <pc:sldMk cId="1101705069" sldId="281"/>
            <ac:cxnSpMk id="134" creationId="{D769A8ED-5E1A-FF49-8CA9-1A0BF00F947A}"/>
          </ac:cxnSpMkLst>
        </pc:cxnChg>
        <pc:cxnChg chg="add del mod">
          <ac:chgData name="Chen Zhaodong" userId="214136a54c8fdbad" providerId="LiveId" clId="{4A7FFDE5-2A09-1241-A626-C3D712146390}" dt="2021-10-10T22:30:06.179" v="7564"/>
          <ac:cxnSpMkLst>
            <pc:docMk/>
            <pc:sldMk cId="1101705069" sldId="281"/>
            <ac:cxnSpMk id="137" creationId="{589359AF-CD25-A842-AD77-5AB6538A2269}"/>
          </ac:cxnSpMkLst>
        </pc:cxnChg>
        <pc:cxnChg chg="add del mod">
          <ac:chgData name="Chen Zhaodong" userId="214136a54c8fdbad" providerId="LiveId" clId="{4A7FFDE5-2A09-1241-A626-C3D712146390}" dt="2021-10-10T22:30:06.179" v="7564"/>
          <ac:cxnSpMkLst>
            <pc:docMk/>
            <pc:sldMk cId="1101705069" sldId="281"/>
            <ac:cxnSpMk id="138" creationId="{A6D7F780-FD20-994F-B38E-80B3A3FE482C}"/>
          </ac:cxnSpMkLst>
        </pc:cxnChg>
        <pc:cxnChg chg="add del mod">
          <ac:chgData name="Chen Zhaodong" userId="214136a54c8fdbad" providerId="LiveId" clId="{4A7FFDE5-2A09-1241-A626-C3D712146390}" dt="2021-10-10T22:30:06.179" v="7564"/>
          <ac:cxnSpMkLst>
            <pc:docMk/>
            <pc:sldMk cId="1101705069" sldId="281"/>
            <ac:cxnSpMk id="142" creationId="{03F43B2E-19FF-0F4D-A6B8-511CE0A7B0EF}"/>
          </ac:cxnSpMkLst>
        </pc:cxnChg>
        <pc:cxnChg chg="add del mod">
          <ac:chgData name="Chen Zhaodong" userId="214136a54c8fdbad" providerId="LiveId" clId="{4A7FFDE5-2A09-1241-A626-C3D712146390}" dt="2021-10-10T22:30:06.179" v="7564"/>
          <ac:cxnSpMkLst>
            <pc:docMk/>
            <pc:sldMk cId="1101705069" sldId="281"/>
            <ac:cxnSpMk id="143" creationId="{C862DF8E-20C9-2045-B886-D52CE696E14C}"/>
          </ac:cxnSpMkLst>
        </pc:cxnChg>
        <pc:cxnChg chg="add del mod">
          <ac:chgData name="Chen Zhaodong" userId="214136a54c8fdbad" providerId="LiveId" clId="{4A7FFDE5-2A09-1241-A626-C3D712146390}" dt="2021-10-10T22:30:06.179" v="7564"/>
          <ac:cxnSpMkLst>
            <pc:docMk/>
            <pc:sldMk cId="1101705069" sldId="281"/>
            <ac:cxnSpMk id="145" creationId="{3066291C-76AF-A14E-8D76-9BEDD4CB9B27}"/>
          </ac:cxnSpMkLst>
        </pc:cxnChg>
        <pc:cxnChg chg="add del mod">
          <ac:chgData name="Chen Zhaodong" userId="214136a54c8fdbad" providerId="LiveId" clId="{4A7FFDE5-2A09-1241-A626-C3D712146390}" dt="2021-10-10T22:30:06.179" v="7564"/>
          <ac:cxnSpMkLst>
            <pc:docMk/>
            <pc:sldMk cId="1101705069" sldId="281"/>
            <ac:cxnSpMk id="151" creationId="{662B3849-A343-2442-84EE-987781280C9D}"/>
          </ac:cxnSpMkLst>
        </pc:cxnChg>
        <pc:cxnChg chg="add del mod">
          <ac:chgData name="Chen Zhaodong" userId="214136a54c8fdbad" providerId="LiveId" clId="{4A7FFDE5-2A09-1241-A626-C3D712146390}" dt="2021-10-10T22:46:46.308" v="8118" actId="478"/>
          <ac:cxnSpMkLst>
            <pc:docMk/>
            <pc:sldMk cId="1101705069" sldId="281"/>
            <ac:cxnSpMk id="152" creationId="{5A56A6B7-E42B-DB4C-956D-670831CBE3B6}"/>
          </ac:cxnSpMkLst>
        </pc:cxnChg>
        <pc:cxnChg chg="add del mod">
          <ac:chgData name="Chen Zhaodong" userId="214136a54c8fdbad" providerId="LiveId" clId="{4A7FFDE5-2A09-1241-A626-C3D712146390}" dt="2021-10-10T22:46:46.308" v="8118" actId="478"/>
          <ac:cxnSpMkLst>
            <pc:docMk/>
            <pc:sldMk cId="1101705069" sldId="281"/>
            <ac:cxnSpMk id="153" creationId="{CBF821A4-A329-4B4A-9CD8-D8C905A58E35}"/>
          </ac:cxnSpMkLst>
        </pc:cxnChg>
        <pc:cxnChg chg="add del mod">
          <ac:chgData name="Chen Zhaodong" userId="214136a54c8fdbad" providerId="LiveId" clId="{4A7FFDE5-2A09-1241-A626-C3D712146390}" dt="2021-10-10T22:46:46.308" v="8118" actId="478"/>
          <ac:cxnSpMkLst>
            <pc:docMk/>
            <pc:sldMk cId="1101705069" sldId="281"/>
            <ac:cxnSpMk id="155" creationId="{F94448FE-9CA7-7F48-9C28-8E8E4639C21D}"/>
          </ac:cxnSpMkLst>
        </pc:cxnChg>
        <pc:cxnChg chg="add del mod">
          <ac:chgData name="Chen Zhaodong" userId="214136a54c8fdbad" providerId="LiveId" clId="{4A7FFDE5-2A09-1241-A626-C3D712146390}" dt="2021-10-10T22:46:46.308" v="8118" actId="478"/>
          <ac:cxnSpMkLst>
            <pc:docMk/>
            <pc:sldMk cId="1101705069" sldId="281"/>
            <ac:cxnSpMk id="169" creationId="{2492C6A1-FB39-2441-94D1-440C444C753E}"/>
          </ac:cxnSpMkLst>
        </pc:cxnChg>
        <pc:cxnChg chg="add del mod">
          <ac:chgData name="Chen Zhaodong" userId="214136a54c8fdbad" providerId="LiveId" clId="{4A7FFDE5-2A09-1241-A626-C3D712146390}" dt="2021-10-10T22:46:46.308" v="8118" actId="478"/>
          <ac:cxnSpMkLst>
            <pc:docMk/>
            <pc:sldMk cId="1101705069" sldId="281"/>
            <ac:cxnSpMk id="171" creationId="{57E7F932-A25B-3D4A-A927-6131CBD123A5}"/>
          </ac:cxnSpMkLst>
        </pc:cxnChg>
        <pc:cxnChg chg="add del mod">
          <ac:chgData name="Chen Zhaodong" userId="214136a54c8fdbad" providerId="LiveId" clId="{4A7FFDE5-2A09-1241-A626-C3D712146390}" dt="2021-10-10T22:46:46.308" v="8118" actId="478"/>
          <ac:cxnSpMkLst>
            <pc:docMk/>
            <pc:sldMk cId="1101705069" sldId="281"/>
            <ac:cxnSpMk id="178" creationId="{D3AAB9D9-E395-694A-860F-604DBC7A13CF}"/>
          </ac:cxnSpMkLst>
        </pc:cxnChg>
        <pc:cxnChg chg="add del mod">
          <ac:chgData name="Chen Zhaodong" userId="214136a54c8fdbad" providerId="LiveId" clId="{4A7FFDE5-2A09-1241-A626-C3D712146390}" dt="2021-10-10T22:46:46.308" v="8118" actId="478"/>
          <ac:cxnSpMkLst>
            <pc:docMk/>
            <pc:sldMk cId="1101705069" sldId="281"/>
            <ac:cxnSpMk id="192" creationId="{1D076A93-4D9E-E146-98B0-A305200D37DC}"/>
          </ac:cxnSpMkLst>
        </pc:cxnChg>
        <pc:cxnChg chg="add del mod">
          <ac:chgData name="Chen Zhaodong" userId="214136a54c8fdbad" providerId="LiveId" clId="{4A7FFDE5-2A09-1241-A626-C3D712146390}" dt="2021-10-10T22:46:46.308" v="8118" actId="478"/>
          <ac:cxnSpMkLst>
            <pc:docMk/>
            <pc:sldMk cId="1101705069" sldId="281"/>
            <ac:cxnSpMk id="193" creationId="{31D90B00-EE8D-3E4B-872D-53F4D6CCD156}"/>
          </ac:cxnSpMkLst>
        </pc:cxnChg>
        <pc:cxnChg chg="add del mod">
          <ac:chgData name="Chen Zhaodong" userId="214136a54c8fdbad" providerId="LiveId" clId="{4A7FFDE5-2A09-1241-A626-C3D712146390}" dt="2021-10-10T22:46:46.308" v="8118" actId="478"/>
          <ac:cxnSpMkLst>
            <pc:docMk/>
            <pc:sldMk cId="1101705069" sldId="281"/>
            <ac:cxnSpMk id="195" creationId="{D7F9B590-F6F9-C749-B31B-128EAFE33B67}"/>
          </ac:cxnSpMkLst>
        </pc:cxnChg>
        <pc:cxnChg chg="add del mod">
          <ac:chgData name="Chen Zhaodong" userId="214136a54c8fdbad" providerId="LiveId" clId="{4A7FFDE5-2A09-1241-A626-C3D712146390}" dt="2021-10-10T22:46:46.308" v="8118" actId="478"/>
          <ac:cxnSpMkLst>
            <pc:docMk/>
            <pc:sldMk cId="1101705069" sldId="281"/>
            <ac:cxnSpMk id="196" creationId="{EEEA2263-F4DE-B04D-A96C-BCF7E0402B05}"/>
          </ac:cxnSpMkLst>
        </pc:cxnChg>
        <pc:cxnChg chg="add del mod">
          <ac:chgData name="Chen Zhaodong" userId="214136a54c8fdbad" providerId="LiveId" clId="{4A7FFDE5-2A09-1241-A626-C3D712146390}" dt="2021-10-10T22:46:46.308" v="8118" actId="478"/>
          <ac:cxnSpMkLst>
            <pc:docMk/>
            <pc:sldMk cId="1101705069" sldId="281"/>
            <ac:cxnSpMk id="197" creationId="{FE70FB1B-546D-2840-AD24-B29C4FA821D6}"/>
          </ac:cxnSpMkLst>
        </pc:cxnChg>
        <pc:cxnChg chg="add del mod">
          <ac:chgData name="Chen Zhaodong" userId="214136a54c8fdbad" providerId="LiveId" clId="{4A7FFDE5-2A09-1241-A626-C3D712146390}" dt="2021-10-10T22:46:46.308" v="8118" actId="478"/>
          <ac:cxnSpMkLst>
            <pc:docMk/>
            <pc:sldMk cId="1101705069" sldId="281"/>
            <ac:cxnSpMk id="198" creationId="{CA598BB0-9F65-7C41-A680-9115EDF8F378}"/>
          </ac:cxnSpMkLst>
        </pc:cxnChg>
        <pc:cxnChg chg="add mod">
          <ac:chgData name="Chen Zhaodong" userId="214136a54c8fdbad" providerId="LiveId" clId="{4A7FFDE5-2A09-1241-A626-C3D712146390}" dt="2021-10-14T21:50:15.831" v="54048"/>
          <ac:cxnSpMkLst>
            <pc:docMk/>
            <pc:sldMk cId="1101705069" sldId="281"/>
            <ac:cxnSpMk id="201" creationId="{B7375437-4461-A343-B42E-AFFE7DCB2B37}"/>
          </ac:cxnSpMkLst>
        </pc:cxnChg>
        <pc:cxnChg chg="add mod">
          <ac:chgData name="Chen Zhaodong" userId="214136a54c8fdbad" providerId="LiveId" clId="{4A7FFDE5-2A09-1241-A626-C3D712146390}" dt="2021-10-14T21:50:15.831" v="54048"/>
          <ac:cxnSpMkLst>
            <pc:docMk/>
            <pc:sldMk cId="1101705069" sldId="281"/>
            <ac:cxnSpMk id="213" creationId="{EC2B0FE8-7BB6-1242-AD92-CCDBDBE87415}"/>
          </ac:cxnSpMkLst>
        </pc:cxnChg>
        <pc:cxnChg chg="add mod">
          <ac:chgData name="Chen Zhaodong" userId="214136a54c8fdbad" providerId="LiveId" clId="{4A7FFDE5-2A09-1241-A626-C3D712146390}" dt="2021-10-14T21:50:15.831" v="54048"/>
          <ac:cxnSpMkLst>
            <pc:docMk/>
            <pc:sldMk cId="1101705069" sldId="281"/>
            <ac:cxnSpMk id="215" creationId="{C3400FBB-1324-4843-8479-086BFF89B922}"/>
          </ac:cxnSpMkLst>
        </pc:cxnChg>
        <pc:cxnChg chg="add mod">
          <ac:chgData name="Chen Zhaodong" userId="214136a54c8fdbad" providerId="LiveId" clId="{4A7FFDE5-2A09-1241-A626-C3D712146390}" dt="2021-10-14T21:50:15.831" v="54048"/>
          <ac:cxnSpMkLst>
            <pc:docMk/>
            <pc:sldMk cId="1101705069" sldId="281"/>
            <ac:cxnSpMk id="218" creationId="{671A383D-1947-7E44-ABD6-A9D430F8DA90}"/>
          </ac:cxnSpMkLst>
        </pc:cxnChg>
        <pc:cxnChg chg="add del mod">
          <ac:chgData name="Chen Zhaodong" userId="214136a54c8fdbad" providerId="LiveId" clId="{4A7FFDE5-2A09-1241-A626-C3D712146390}" dt="2021-10-10T22:46:46.308" v="8118" actId="478"/>
          <ac:cxnSpMkLst>
            <pc:docMk/>
            <pc:sldMk cId="1101705069" sldId="281"/>
            <ac:cxnSpMk id="234" creationId="{7EF6CC4E-0120-8047-B428-335BD18A207E}"/>
          </ac:cxnSpMkLst>
        </pc:cxnChg>
        <pc:cxnChg chg="add del mod">
          <ac:chgData name="Chen Zhaodong" userId="214136a54c8fdbad" providerId="LiveId" clId="{4A7FFDE5-2A09-1241-A626-C3D712146390}" dt="2021-10-10T22:48:01.972" v="8123" actId="478"/>
          <ac:cxnSpMkLst>
            <pc:docMk/>
            <pc:sldMk cId="1101705069" sldId="281"/>
            <ac:cxnSpMk id="235" creationId="{BB590C11-0B3E-014D-876B-5CFAB12D995C}"/>
          </ac:cxnSpMkLst>
        </pc:cxnChg>
        <pc:cxnChg chg="add mod">
          <ac:chgData name="Chen Zhaodong" userId="214136a54c8fdbad" providerId="LiveId" clId="{4A7FFDE5-2A09-1241-A626-C3D712146390}" dt="2021-10-14T21:50:15.831" v="54048"/>
          <ac:cxnSpMkLst>
            <pc:docMk/>
            <pc:sldMk cId="1101705069" sldId="281"/>
            <ac:cxnSpMk id="238" creationId="{0FA8847B-05C7-1046-9B82-ADFC7A2C1B6B}"/>
          </ac:cxnSpMkLst>
        </pc:cxnChg>
        <pc:cxnChg chg="add mod">
          <ac:chgData name="Chen Zhaodong" userId="214136a54c8fdbad" providerId="LiveId" clId="{4A7FFDE5-2A09-1241-A626-C3D712146390}" dt="2021-10-14T21:50:15.831" v="54048"/>
          <ac:cxnSpMkLst>
            <pc:docMk/>
            <pc:sldMk cId="1101705069" sldId="281"/>
            <ac:cxnSpMk id="239" creationId="{0C5B2D07-CDBF-A640-9749-E9A6F67B0FAF}"/>
          </ac:cxnSpMkLst>
        </pc:cxnChg>
        <pc:cxnChg chg="add mod">
          <ac:chgData name="Chen Zhaodong" userId="214136a54c8fdbad" providerId="LiveId" clId="{4A7FFDE5-2A09-1241-A626-C3D712146390}" dt="2021-10-14T21:50:15.831" v="54048"/>
          <ac:cxnSpMkLst>
            <pc:docMk/>
            <pc:sldMk cId="1101705069" sldId="281"/>
            <ac:cxnSpMk id="240" creationId="{FC5380ED-B611-3346-B814-D250D0AD45AC}"/>
          </ac:cxnSpMkLst>
        </pc:cxnChg>
        <pc:cxnChg chg="add mod">
          <ac:chgData name="Chen Zhaodong" userId="214136a54c8fdbad" providerId="LiveId" clId="{4A7FFDE5-2A09-1241-A626-C3D712146390}" dt="2021-10-14T21:50:15.831" v="54048"/>
          <ac:cxnSpMkLst>
            <pc:docMk/>
            <pc:sldMk cId="1101705069" sldId="281"/>
            <ac:cxnSpMk id="250" creationId="{C34A3AA6-018F-1542-8C5B-459D10D8FEF0}"/>
          </ac:cxnSpMkLst>
        </pc:cxnChg>
        <pc:cxnChg chg="add mod">
          <ac:chgData name="Chen Zhaodong" userId="214136a54c8fdbad" providerId="LiveId" clId="{4A7FFDE5-2A09-1241-A626-C3D712146390}" dt="2021-10-14T21:50:15.831" v="54048"/>
          <ac:cxnSpMkLst>
            <pc:docMk/>
            <pc:sldMk cId="1101705069" sldId="281"/>
            <ac:cxnSpMk id="251" creationId="{03B77A55-430B-4B4E-B1E4-ED8263ADC486}"/>
          </ac:cxnSpMkLst>
        </pc:cxnChg>
        <pc:cxnChg chg="add mod">
          <ac:chgData name="Chen Zhaodong" userId="214136a54c8fdbad" providerId="LiveId" clId="{4A7FFDE5-2A09-1241-A626-C3D712146390}" dt="2021-10-14T21:50:15.831" v="54048"/>
          <ac:cxnSpMkLst>
            <pc:docMk/>
            <pc:sldMk cId="1101705069" sldId="281"/>
            <ac:cxnSpMk id="252" creationId="{E7DEB17C-614B-7A47-AF1C-ABE3F345AB15}"/>
          </ac:cxnSpMkLst>
        </pc:cxnChg>
        <pc:cxnChg chg="add mod">
          <ac:chgData name="Chen Zhaodong" userId="214136a54c8fdbad" providerId="LiveId" clId="{4A7FFDE5-2A09-1241-A626-C3D712146390}" dt="2021-10-14T21:50:15.831" v="54048"/>
          <ac:cxnSpMkLst>
            <pc:docMk/>
            <pc:sldMk cId="1101705069" sldId="281"/>
            <ac:cxnSpMk id="253" creationId="{BE598FC5-2C3C-DD4C-9090-7E6CA8E0CDC3}"/>
          </ac:cxnSpMkLst>
        </pc:cxnChg>
        <pc:cxnChg chg="add mod">
          <ac:chgData name="Chen Zhaodong" userId="214136a54c8fdbad" providerId="LiveId" clId="{4A7FFDE5-2A09-1241-A626-C3D712146390}" dt="2021-10-14T21:50:15.831" v="54048"/>
          <ac:cxnSpMkLst>
            <pc:docMk/>
            <pc:sldMk cId="1101705069" sldId="281"/>
            <ac:cxnSpMk id="265" creationId="{59527447-9BE4-4549-92C1-589EC6F62641}"/>
          </ac:cxnSpMkLst>
        </pc:cxnChg>
        <pc:cxnChg chg="add mod">
          <ac:chgData name="Chen Zhaodong" userId="214136a54c8fdbad" providerId="LiveId" clId="{4A7FFDE5-2A09-1241-A626-C3D712146390}" dt="2021-10-14T21:50:15.831" v="54048"/>
          <ac:cxnSpMkLst>
            <pc:docMk/>
            <pc:sldMk cId="1101705069" sldId="281"/>
            <ac:cxnSpMk id="267" creationId="{B81527E9-A8E6-B247-B822-491DAF290201}"/>
          </ac:cxnSpMkLst>
        </pc:cxnChg>
        <pc:cxnChg chg="add mod">
          <ac:chgData name="Chen Zhaodong" userId="214136a54c8fdbad" providerId="LiveId" clId="{4A7FFDE5-2A09-1241-A626-C3D712146390}" dt="2021-10-14T21:50:15.831" v="54048"/>
          <ac:cxnSpMkLst>
            <pc:docMk/>
            <pc:sldMk cId="1101705069" sldId="281"/>
            <ac:cxnSpMk id="269" creationId="{03D4CB8C-8D4A-3849-9C76-2F27F556B4B5}"/>
          </ac:cxnSpMkLst>
        </pc:cxnChg>
        <pc:cxnChg chg="add mod">
          <ac:chgData name="Chen Zhaodong" userId="214136a54c8fdbad" providerId="LiveId" clId="{4A7FFDE5-2A09-1241-A626-C3D712146390}" dt="2021-10-14T21:50:15.831" v="54048"/>
          <ac:cxnSpMkLst>
            <pc:docMk/>
            <pc:sldMk cId="1101705069" sldId="281"/>
            <ac:cxnSpMk id="271" creationId="{2B0A642F-CE9D-D345-9F3B-F07FC48EC7B9}"/>
          </ac:cxnSpMkLst>
        </pc:cxnChg>
        <pc:cxnChg chg="add mod">
          <ac:chgData name="Chen Zhaodong" userId="214136a54c8fdbad" providerId="LiveId" clId="{4A7FFDE5-2A09-1241-A626-C3D712146390}" dt="2021-10-14T21:50:15.831" v="54048"/>
          <ac:cxnSpMkLst>
            <pc:docMk/>
            <pc:sldMk cId="1101705069" sldId="281"/>
            <ac:cxnSpMk id="275" creationId="{B6FED4B7-AF1E-DE46-A9CD-B1BF8A2DC189}"/>
          </ac:cxnSpMkLst>
        </pc:cxnChg>
        <pc:cxnChg chg="add mod">
          <ac:chgData name="Chen Zhaodong" userId="214136a54c8fdbad" providerId="LiveId" clId="{4A7FFDE5-2A09-1241-A626-C3D712146390}" dt="2021-10-14T21:50:15.831" v="54048"/>
          <ac:cxnSpMkLst>
            <pc:docMk/>
            <pc:sldMk cId="1101705069" sldId="281"/>
            <ac:cxnSpMk id="277" creationId="{7B11BCF9-0361-C247-8CCA-F4EEBA73FB69}"/>
          </ac:cxnSpMkLst>
        </pc:cxnChg>
        <pc:cxnChg chg="add mod">
          <ac:chgData name="Chen Zhaodong" userId="214136a54c8fdbad" providerId="LiveId" clId="{4A7FFDE5-2A09-1241-A626-C3D712146390}" dt="2021-10-14T21:50:15.831" v="54048"/>
          <ac:cxnSpMkLst>
            <pc:docMk/>
            <pc:sldMk cId="1101705069" sldId="281"/>
            <ac:cxnSpMk id="278" creationId="{8AB9BDF9-5BAA-1647-A72D-5C65095D04AD}"/>
          </ac:cxnSpMkLst>
        </pc:cxnChg>
        <pc:cxnChg chg="add mod">
          <ac:chgData name="Chen Zhaodong" userId="214136a54c8fdbad" providerId="LiveId" clId="{4A7FFDE5-2A09-1241-A626-C3D712146390}" dt="2021-10-14T21:50:15.831" v="54048"/>
          <ac:cxnSpMkLst>
            <pc:docMk/>
            <pc:sldMk cId="1101705069" sldId="281"/>
            <ac:cxnSpMk id="280" creationId="{1F0ED3EE-B004-5C44-B44C-84DA5D3E168B}"/>
          </ac:cxnSpMkLst>
        </pc:cxnChg>
        <pc:cxnChg chg="add mod">
          <ac:chgData name="Chen Zhaodong" userId="214136a54c8fdbad" providerId="LiveId" clId="{4A7FFDE5-2A09-1241-A626-C3D712146390}" dt="2021-10-14T21:50:15.831" v="54048"/>
          <ac:cxnSpMkLst>
            <pc:docMk/>
            <pc:sldMk cId="1101705069" sldId="281"/>
            <ac:cxnSpMk id="281" creationId="{F25DA4F7-C47B-F840-B648-914271E3899C}"/>
          </ac:cxnSpMkLst>
        </pc:cxnChg>
        <pc:cxnChg chg="add mod">
          <ac:chgData name="Chen Zhaodong" userId="214136a54c8fdbad" providerId="LiveId" clId="{4A7FFDE5-2A09-1241-A626-C3D712146390}" dt="2021-10-14T21:50:15.831" v="54048"/>
          <ac:cxnSpMkLst>
            <pc:docMk/>
            <pc:sldMk cId="1101705069" sldId="281"/>
            <ac:cxnSpMk id="282" creationId="{713E36B6-E65F-EA48-862C-8DA717DA7036}"/>
          </ac:cxnSpMkLst>
        </pc:cxnChg>
        <pc:cxnChg chg="add mod">
          <ac:chgData name="Chen Zhaodong" userId="214136a54c8fdbad" providerId="LiveId" clId="{4A7FFDE5-2A09-1241-A626-C3D712146390}" dt="2021-10-14T21:50:15.831" v="54048"/>
          <ac:cxnSpMkLst>
            <pc:docMk/>
            <pc:sldMk cId="1101705069" sldId="281"/>
            <ac:cxnSpMk id="285" creationId="{FB3AD372-2C98-434A-829A-DC66CB5771BC}"/>
          </ac:cxnSpMkLst>
        </pc:cxnChg>
        <pc:cxnChg chg="add mod">
          <ac:chgData name="Chen Zhaodong" userId="214136a54c8fdbad" providerId="LiveId" clId="{4A7FFDE5-2A09-1241-A626-C3D712146390}" dt="2021-10-14T21:50:15.831" v="54048"/>
          <ac:cxnSpMkLst>
            <pc:docMk/>
            <pc:sldMk cId="1101705069" sldId="281"/>
            <ac:cxnSpMk id="286" creationId="{B005029C-D42C-F74B-81ED-7ACB9E191DB5}"/>
          </ac:cxnSpMkLst>
        </pc:cxnChg>
        <pc:cxnChg chg="add mod">
          <ac:chgData name="Chen Zhaodong" userId="214136a54c8fdbad" providerId="LiveId" clId="{4A7FFDE5-2A09-1241-A626-C3D712146390}" dt="2021-10-14T21:50:15.831" v="54048"/>
          <ac:cxnSpMkLst>
            <pc:docMk/>
            <pc:sldMk cId="1101705069" sldId="281"/>
            <ac:cxnSpMk id="290" creationId="{3BAD3900-0D8C-EC43-B838-6726E6118F95}"/>
          </ac:cxnSpMkLst>
        </pc:cxnChg>
        <pc:cxnChg chg="add del mod">
          <ac:chgData name="Chen Zhaodong" userId="214136a54c8fdbad" providerId="LiveId" clId="{4A7FFDE5-2A09-1241-A626-C3D712146390}" dt="2021-10-10T22:46:49.501" v="8119" actId="478"/>
          <ac:cxnSpMkLst>
            <pc:docMk/>
            <pc:sldMk cId="1101705069" sldId="281"/>
            <ac:cxnSpMk id="291" creationId="{491B0BA5-FC8C-204F-BFDA-8EF122987EC6}"/>
          </ac:cxnSpMkLst>
        </pc:cxnChg>
        <pc:cxnChg chg="add del mod">
          <ac:chgData name="Chen Zhaodong" userId="214136a54c8fdbad" providerId="LiveId" clId="{4A7FFDE5-2A09-1241-A626-C3D712146390}" dt="2021-10-10T22:48:22.433" v="8131" actId="478"/>
          <ac:cxnSpMkLst>
            <pc:docMk/>
            <pc:sldMk cId="1101705069" sldId="281"/>
            <ac:cxnSpMk id="293" creationId="{F1A3A52F-DCD1-874D-B60E-589530DE7535}"/>
          </ac:cxnSpMkLst>
        </pc:cxnChg>
        <pc:cxnChg chg="add del mod">
          <ac:chgData name="Chen Zhaodong" userId="214136a54c8fdbad" providerId="LiveId" clId="{4A7FFDE5-2A09-1241-A626-C3D712146390}" dt="2021-10-10T22:46:46.308" v="8118" actId="478"/>
          <ac:cxnSpMkLst>
            <pc:docMk/>
            <pc:sldMk cId="1101705069" sldId="281"/>
            <ac:cxnSpMk id="299" creationId="{1AA1D4AF-AB99-2C4E-A13B-87EC488AC98B}"/>
          </ac:cxnSpMkLst>
        </pc:cxnChg>
        <pc:cxnChg chg="add mod">
          <ac:chgData name="Chen Zhaodong" userId="214136a54c8fdbad" providerId="LiveId" clId="{4A7FFDE5-2A09-1241-A626-C3D712146390}" dt="2021-10-14T21:50:15.831" v="54048"/>
          <ac:cxnSpMkLst>
            <pc:docMk/>
            <pc:sldMk cId="1101705069" sldId="281"/>
            <ac:cxnSpMk id="305" creationId="{874DE71D-FB78-424C-AB69-62D45DF611DC}"/>
          </ac:cxnSpMkLst>
        </pc:cxnChg>
        <pc:cxnChg chg="add mod">
          <ac:chgData name="Chen Zhaodong" userId="214136a54c8fdbad" providerId="LiveId" clId="{4A7FFDE5-2A09-1241-A626-C3D712146390}" dt="2021-10-14T21:50:15.831" v="54048"/>
          <ac:cxnSpMkLst>
            <pc:docMk/>
            <pc:sldMk cId="1101705069" sldId="281"/>
            <ac:cxnSpMk id="308" creationId="{E373E30D-F09B-2748-AE17-1D74F015A758}"/>
          </ac:cxnSpMkLst>
        </pc:cxnChg>
        <pc:cxnChg chg="add del mod">
          <ac:chgData name="Chen Zhaodong" userId="214136a54c8fdbad" providerId="LiveId" clId="{4A7FFDE5-2A09-1241-A626-C3D712146390}" dt="2021-10-10T22:54:11.343" v="8230" actId="478"/>
          <ac:cxnSpMkLst>
            <pc:docMk/>
            <pc:sldMk cId="1101705069" sldId="281"/>
            <ac:cxnSpMk id="313" creationId="{2398BA2F-21CF-D346-833C-9AA610260879}"/>
          </ac:cxnSpMkLst>
        </pc:cxnChg>
      </pc:sldChg>
      <pc:sldChg chg="addSp delSp modSp new mod ord modTransition modAnim modNotes modNotesTx">
        <pc:chgData name="Chen Zhaodong" userId="214136a54c8fdbad" providerId="LiveId" clId="{4A7FFDE5-2A09-1241-A626-C3D712146390}" dt="2021-10-14T22:03:57.568" v="54205" actId="1076"/>
        <pc:sldMkLst>
          <pc:docMk/>
          <pc:sldMk cId="2840098789" sldId="282"/>
        </pc:sldMkLst>
        <pc:spChg chg="mod">
          <ac:chgData name="Chen Zhaodong" userId="214136a54c8fdbad" providerId="LiveId" clId="{4A7FFDE5-2A09-1241-A626-C3D712146390}" dt="2021-10-10T23:14:32.379" v="8368" actId="20577"/>
          <ac:spMkLst>
            <pc:docMk/>
            <pc:sldMk cId="2840098789" sldId="282"/>
            <ac:spMk id="2" creationId="{0E29FB89-503F-7346-960A-2E7940DA48E3}"/>
          </ac:spMkLst>
        </pc:spChg>
        <pc:spChg chg="mod">
          <ac:chgData name="Chen Zhaodong" userId="214136a54c8fdbad" providerId="LiveId" clId="{4A7FFDE5-2A09-1241-A626-C3D712146390}" dt="2021-10-14T21:58:38.845" v="54158" actId="1076"/>
          <ac:spMkLst>
            <pc:docMk/>
            <pc:sldMk cId="2840098789" sldId="282"/>
            <ac:spMk id="3" creationId="{4712B0B8-53FC-3E4B-9A6D-429AA92175CC}"/>
          </ac:spMkLst>
        </pc:spChg>
        <pc:spChg chg="add mod topLvl">
          <ac:chgData name="Chen Zhaodong" userId="214136a54c8fdbad" providerId="LiveId" clId="{4A7FFDE5-2A09-1241-A626-C3D712146390}" dt="2021-10-14T21:50:15.831" v="54048"/>
          <ac:spMkLst>
            <pc:docMk/>
            <pc:sldMk cId="2840098789" sldId="282"/>
            <ac:spMk id="6" creationId="{7D0CE222-F93E-0045-8AFD-D6881591614B}"/>
          </ac:spMkLst>
        </pc:spChg>
        <pc:spChg chg="add mod topLvl">
          <ac:chgData name="Chen Zhaodong" userId="214136a54c8fdbad" providerId="LiveId" clId="{4A7FFDE5-2A09-1241-A626-C3D712146390}" dt="2021-10-14T21:50:15.831" v="54048"/>
          <ac:spMkLst>
            <pc:docMk/>
            <pc:sldMk cId="2840098789" sldId="282"/>
            <ac:spMk id="8" creationId="{CE9648EA-E472-B349-941D-883A42180738}"/>
          </ac:spMkLst>
        </pc:spChg>
        <pc:spChg chg="add mod topLvl">
          <ac:chgData name="Chen Zhaodong" userId="214136a54c8fdbad" providerId="LiveId" clId="{4A7FFDE5-2A09-1241-A626-C3D712146390}" dt="2021-10-14T21:50:15.831" v="54048"/>
          <ac:spMkLst>
            <pc:docMk/>
            <pc:sldMk cId="2840098789" sldId="282"/>
            <ac:spMk id="9" creationId="{5B8E796B-5667-2F4C-B0E2-04A13490A65C}"/>
          </ac:spMkLst>
        </pc:spChg>
        <pc:spChg chg="add mod topLvl">
          <ac:chgData name="Chen Zhaodong" userId="214136a54c8fdbad" providerId="LiveId" clId="{4A7FFDE5-2A09-1241-A626-C3D712146390}" dt="2021-10-14T21:50:15.831" v="54048"/>
          <ac:spMkLst>
            <pc:docMk/>
            <pc:sldMk cId="2840098789" sldId="282"/>
            <ac:spMk id="10" creationId="{CEDF1C34-B6EE-9949-BB62-2853BD1C5B51}"/>
          </ac:spMkLst>
        </pc:spChg>
        <pc:spChg chg="add mod topLvl">
          <ac:chgData name="Chen Zhaodong" userId="214136a54c8fdbad" providerId="LiveId" clId="{4A7FFDE5-2A09-1241-A626-C3D712146390}" dt="2021-10-14T21:50:15.831" v="54048"/>
          <ac:spMkLst>
            <pc:docMk/>
            <pc:sldMk cId="2840098789" sldId="282"/>
            <ac:spMk id="11" creationId="{467EFBCD-FFAF-CA4F-B508-79A2833CB20B}"/>
          </ac:spMkLst>
        </pc:spChg>
        <pc:spChg chg="add mod topLvl">
          <ac:chgData name="Chen Zhaodong" userId="214136a54c8fdbad" providerId="LiveId" clId="{4A7FFDE5-2A09-1241-A626-C3D712146390}" dt="2021-10-14T21:50:15.831" v="54048"/>
          <ac:spMkLst>
            <pc:docMk/>
            <pc:sldMk cId="2840098789" sldId="282"/>
            <ac:spMk id="12" creationId="{AEF47A67-95E3-1A46-9BDE-4F8C56E85DFC}"/>
          </ac:spMkLst>
        </pc:spChg>
        <pc:spChg chg="add mod topLvl">
          <ac:chgData name="Chen Zhaodong" userId="214136a54c8fdbad" providerId="LiveId" clId="{4A7FFDE5-2A09-1241-A626-C3D712146390}" dt="2021-10-14T21:50:15.831" v="54048"/>
          <ac:spMkLst>
            <pc:docMk/>
            <pc:sldMk cId="2840098789" sldId="282"/>
            <ac:spMk id="13" creationId="{4FB72CB3-CE9D-9A40-A1A6-260C8E02B533}"/>
          </ac:spMkLst>
        </pc:spChg>
        <pc:spChg chg="add mod topLvl">
          <ac:chgData name="Chen Zhaodong" userId="214136a54c8fdbad" providerId="LiveId" clId="{4A7FFDE5-2A09-1241-A626-C3D712146390}" dt="2021-10-14T21:50:15.831" v="54048"/>
          <ac:spMkLst>
            <pc:docMk/>
            <pc:sldMk cId="2840098789" sldId="282"/>
            <ac:spMk id="14" creationId="{35397F59-23ED-1943-A862-0CF4CEADF286}"/>
          </ac:spMkLst>
        </pc:spChg>
        <pc:spChg chg="add mod topLvl">
          <ac:chgData name="Chen Zhaodong" userId="214136a54c8fdbad" providerId="LiveId" clId="{4A7FFDE5-2A09-1241-A626-C3D712146390}" dt="2021-10-14T21:50:15.831" v="54048"/>
          <ac:spMkLst>
            <pc:docMk/>
            <pc:sldMk cId="2840098789" sldId="282"/>
            <ac:spMk id="15" creationId="{3F3C71C1-C2B8-C148-9B2D-3036924FA88D}"/>
          </ac:spMkLst>
        </pc:spChg>
        <pc:spChg chg="add mod topLvl">
          <ac:chgData name="Chen Zhaodong" userId="214136a54c8fdbad" providerId="LiveId" clId="{4A7FFDE5-2A09-1241-A626-C3D712146390}" dt="2021-10-14T21:50:15.831" v="54048"/>
          <ac:spMkLst>
            <pc:docMk/>
            <pc:sldMk cId="2840098789" sldId="282"/>
            <ac:spMk id="16" creationId="{0BA9844E-F3A4-0E40-B30D-58F2FEFD7433}"/>
          </ac:spMkLst>
        </pc:spChg>
        <pc:spChg chg="add mod topLvl">
          <ac:chgData name="Chen Zhaodong" userId="214136a54c8fdbad" providerId="LiveId" clId="{4A7FFDE5-2A09-1241-A626-C3D712146390}" dt="2021-10-14T21:50:15.831" v="54048"/>
          <ac:spMkLst>
            <pc:docMk/>
            <pc:sldMk cId="2840098789" sldId="282"/>
            <ac:spMk id="17" creationId="{8CF48812-56CE-8E49-B3DB-A6C15EF2D6A7}"/>
          </ac:spMkLst>
        </pc:spChg>
        <pc:spChg chg="add mod topLvl">
          <ac:chgData name="Chen Zhaodong" userId="214136a54c8fdbad" providerId="LiveId" clId="{4A7FFDE5-2A09-1241-A626-C3D712146390}" dt="2021-10-14T21:50:15.831" v="54048"/>
          <ac:spMkLst>
            <pc:docMk/>
            <pc:sldMk cId="2840098789" sldId="282"/>
            <ac:spMk id="18" creationId="{F7C55859-28E9-8D4B-B4FC-14CE1DA5488B}"/>
          </ac:spMkLst>
        </pc:spChg>
        <pc:spChg chg="add mod topLvl">
          <ac:chgData name="Chen Zhaodong" userId="214136a54c8fdbad" providerId="LiveId" clId="{4A7FFDE5-2A09-1241-A626-C3D712146390}" dt="2021-10-14T21:50:15.831" v="54048"/>
          <ac:spMkLst>
            <pc:docMk/>
            <pc:sldMk cId="2840098789" sldId="282"/>
            <ac:spMk id="19" creationId="{A1A932C1-3D7D-D441-BA5A-710EC1F33CF6}"/>
          </ac:spMkLst>
        </pc:spChg>
        <pc:spChg chg="add mod topLvl">
          <ac:chgData name="Chen Zhaodong" userId="214136a54c8fdbad" providerId="LiveId" clId="{4A7FFDE5-2A09-1241-A626-C3D712146390}" dt="2021-10-14T21:50:15.831" v="54048"/>
          <ac:spMkLst>
            <pc:docMk/>
            <pc:sldMk cId="2840098789" sldId="282"/>
            <ac:spMk id="20" creationId="{5A3671DE-236F-ED48-AD29-B50F51274012}"/>
          </ac:spMkLst>
        </pc:spChg>
        <pc:spChg chg="add mod topLvl">
          <ac:chgData name="Chen Zhaodong" userId="214136a54c8fdbad" providerId="LiveId" clId="{4A7FFDE5-2A09-1241-A626-C3D712146390}" dt="2021-10-14T21:50:15.831" v="54048"/>
          <ac:spMkLst>
            <pc:docMk/>
            <pc:sldMk cId="2840098789" sldId="282"/>
            <ac:spMk id="22" creationId="{21E28FC9-567B-114F-848E-4280687CA44C}"/>
          </ac:spMkLst>
        </pc:spChg>
        <pc:spChg chg="add mod topLvl">
          <ac:chgData name="Chen Zhaodong" userId="214136a54c8fdbad" providerId="LiveId" clId="{4A7FFDE5-2A09-1241-A626-C3D712146390}" dt="2021-10-14T21:50:15.831" v="54048"/>
          <ac:spMkLst>
            <pc:docMk/>
            <pc:sldMk cId="2840098789" sldId="282"/>
            <ac:spMk id="24" creationId="{BCF07272-7EF1-344F-8DE8-4B23CC8184AE}"/>
          </ac:spMkLst>
        </pc:spChg>
        <pc:spChg chg="add mod topLvl">
          <ac:chgData name="Chen Zhaodong" userId="214136a54c8fdbad" providerId="LiveId" clId="{4A7FFDE5-2A09-1241-A626-C3D712146390}" dt="2021-10-14T21:50:15.831" v="54048"/>
          <ac:spMkLst>
            <pc:docMk/>
            <pc:sldMk cId="2840098789" sldId="282"/>
            <ac:spMk id="25" creationId="{91A59475-5232-194F-A6A0-98A99C5EB1E0}"/>
          </ac:spMkLst>
        </pc:spChg>
        <pc:spChg chg="add mod topLvl">
          <ac:chgData name="Chen Zhaodong" userId="214136a54c8fdbad" providerId="LiveId" clId="{4A7FFDE5-2A09-1241-A626-C3D712146390}" dt="2021-10-14T21:50:15.831" v="54048"/>
          <ac:spMkLst>
            <pc:docMk/>
            <pc:sldMk cId="2840098789" sldId="282"/>
            <ac:spMk id="26" creationId="{1FF9996D-14A8-5947-B200-0B2A177ACD48}"/>
          </ac:spMkLst>
        </pc:spChg>
        <pc:spChg chg="add mod topLvl">
          <ac:chgData name="Chen Zhaodong" userId="214136a54c8fdbad" providerId="LiveId" clId="{4A7FFDE5-2A09-1241-A626-C3D712146390}" dt="2021-10-14T21:50:15.831" v="54048"/>
          <ac:spMkLst>
            <pc:docMk/>
            <pc:sldMk cId="2840098789" sldId="282"/>
            <ac:spMk id="27" creationId="{1557C8AD-3AB1-964E-8ABC-541B79962CD7}"/>
          </ac:spMkLst>
        </pc:spChg>
        <pc:spChg chg="add mod topLvl">
          <ac:chgData name="Chen Zhaodong" userId="214136a54c8fdbad" providerId="LiveId" clId="{4A7FFDE5-2A09-1241-A626-C3D712146390}" dt="2021-10-14T21:50:15.831" v="54048"/>
          <ac:spMkLst>
            <pc:docMk/>
            <pc:sldMk cId="2840098789" sldId="282"/>
            <ac:spMk id="28" creationId="{5206464B-9FA1-DD49-8663-8330BC9B6A6C}"/>
          </ac:spMkLst>
        </pc:spChg>
        <pc:spChg chg="add mod topLvl">
          <ac:chgData name="Chen Zhaodong" userId="214136a54c8fdbad" providerId="LiveId" clId="{4A7FFDE5-2A09-1241-A626-C3D712146390}" dt="2021-10-14T21:50:15.831" v="54048"/>
          <ac:spMkLst>
            <pc:docMk/>
            <pc:sldMk cId="2840098789" sldId="282"/>
            <ac:spMk id="29" creationId="{C28237FE-E7EC-B84B-ACE3-278CD57C4C03}"/>
          </ac:spMkLst>
        </pc:spChg>
        <pc:spChg chg="add del mod">
          <ac:chgData name="Chen Zhaodong" userId="214136a54c8fdbad" providerId="LiveId" clId="{4A7FFDE5-2A09-1241-A626-C3D712146390}" dt="2021-10-11T04:49:23.528" v="8416" actId="478"/>
          <ac:spMkLst>
            <pc:docMk/>
            <pc:sldMk cId="2840098789" sldId="282"/>
            <ac:spMk id="31" creationId="{569497EB-1C00-2044-9C0D-33BD552394CE}"/>
          </ac:spMkLst>
        </pc:spChg>
        <pc:spChg chg="add mod topLvl">
          <ac:chgData name="Chen Zhaodong" userId="214136a54c8fdbad" providerId="LiveId" clId="{4A7FFDE5-2A09-1241-A626-C3D712146390}" dt="2021-10-14T21:50:15.831" v="54048"/>
          <ac:spMkLst>
            <pc:docMk/>
            <pc:sldMk cId="2840098789" sldId="282"/>
            <ac:spMk id="32" creationId="{ED1912C9-9F81-064D-BE5F-7157E1E6758E}"/>
          </ac:spMkLst>
        </pc:spChg>
        <pc:spChg chg="add mod topLvl">
          <ac:chgData name="Chen Zhaodong" userId="214136a54c8fdbad" providerId="LiveId" clId="{4A7FFDE5-2A09-1241-A626-C3D712146390}" dt="2021-10-14T21:50:15.831" v="54048"/>
          <ac:spMkLst>
            <pc:docMk/>
            <pc:sldMk cId="2840098789" sldId="282"/>
            <ac:spMk id="33" creationId="{DC9BC270-6EF1-454C-A39C-BF7D2FC3BA98}"/>
          </ac:spMkLst>
        </pc:spChg>
        <pc:spChg chg="add mod topLvl">
          <ac:chgData name="Chen Zhaodong" userId="214136a54c8fdbad" providerId="LiveId" clId="{4A7FFDE5-2A09-1241-A626-C3D712146390}" dt="2021-10-14T21:50:15.831" v="54048"/>
          <ac:spMkLst>
            <pc:docMk/>
            <pc:sldMk cId="2840098789" sldId="282"/>
            <ac:spMk id="34" creationId="{7063FFF7-01C8-3D45-98B7-DB4A80515F21}"/>
          </ac:spMkLst>
        </pc:spChg>
        <pc:spChg chg="add mod topLvl">
          <ac:chgData name="Chen Zhaodong" userId="214136a54c8fdbad" providerId="LiveId" clId="{4A7FFDE5-2A09-1241-A626-C3D712146390}" dt="2021-10-14T21:50:15.831" v="54048"/>
          <ac:spMkLst>
            <pc:docMk/>
            <pc:sldMk cId="2840098789" sldId="282"/>
            <ac:spMk id="35" creationId="{122D5579-33CB-9A42-9F5C-62E16EF2C3CE}"/>
          </ac:spMkLst>
        </pc:spChg>
        <pc:spChg chg="add mod topLvl">
          <ac:chgData name="Chen Zhaodong" userId="214136a54c8fdbad" providerId="LiveId" clId="{4A7FFDE5-2A09-1241-A626-C3D712146390}" dt="2021-10-14T21:50:15.831" v="54048"/>
          <ac:spMkLst>
            <pc:docMk/>
            <pc:sldMk cId="2840098789" sldId="282"/>
            <ac:spMk id="36" creationId="{7DC4F064-F71E-1A43-949F-45155C17FAB3}"/>
          </ac:spMkLst>
        </pc:spChg>
        <pc:spChg chg="add mod topLvl">
          <ac:chgData name="Chen Zhaodong" userId="214136a54c8fdbad" providerId="LiveId" clId="{4A7FFDE5-2A09-1241-A626-C3D712146390}" dt="2021-10-14T21:50:15.831" v="54048"/>
          <ac:spMkLst>
            <pc:docMk/>
            <pc:sldMk cId="2840098789" sldId="282"/>
            <ac:spMk id="37" creationId="{7C3A3DE0-18E8-E94F-8EF8-80BC9EC6921D}"/>
          </ac:spMkLst>
        </pc:spChg>
        <pc:spChg chg="add mod topLvl">
          <ac:chgData name="Chen Zhaodong" userId="214136a54c8fdbad" providerId="LiveId" clId="{4A7FFDE5-2A09-1241-A626-C3D712146390}" dt="2021-10-14T21:50:15.831" v="54048"/>
          <ac:spMkLst>
            <pc:docMk/>
            <pc:sldMk cId="2840098789" sldId="282"/>
            <ac:spMk id="38" creationId="{2E7FA6B5-B9CE-8343-8C22-8A53893C7D76}"/>
          </ac:spMkLst>
        </pc:spChg>
        <pc:spChg chg="add mod topLvl">
          <ac:chgData name="Chen Zhaodong" userId="214136a54c8fdbad" providerId="LiveId" clId="{4A7FFDE5-2A09-1241-A626-C3D712146390}" dt="2021-10-14T21:50:15.831" v="54048"/>
          <ac:spMkLst>
            <pc:docMk/>
            <pc:sldMk cId="2840098789" sldId="282"/>
            <ac:spMk id="39" creationId="{320CBA6B-878D-BB44-ADA5-F980F3AE43CD}"/>
          </ac:spMkLst>
        </pc:spChg>
        <pc:spChg chg="add mod topLvl">
          <ac:chgData name="Chen Zhaodong" userId="214136a54c8fdbad" providerId="LiveId" clId="{4A7FFDE5-2A09-1241-A626-C3D712146390}" dt="2021-10-14T21:50:15.831" v="54048"/>
          <ac:spMkLst>
            <pc:docMk/>
            <pc:sldMk cId="2840098789" sldId="282"/>
            <ac:spMk id="40" creationId="{81708BF2-7A42-0D40-8194-9D8353BEFC8A}"/>
          </ac:spMkLst>
        </pc:spChg>
        <pc:spChg chg="add mod topLvl">
          <ac:chgData name="Chen Zhaodong" userId="214136a54c8fdbad" providerId="LiveId" clId="{4A7FFDE5-2A09-1241-A626-C3D712146390}" dt="2021-10-14T21:50:15.831" v="54048"/>
          <ac:spMkLst>
            <pc:docMk/>
            <pc:sldMk cId="2840098789" sldId="282"/>
            <ac:spMk id="41" creationId="{83FCDB3A-C7B8-3B40-BA0A-63F8B56520FE}"/>
          </ac:spMkLst>
        </pc:spChg>
        <pc:spChg chg="add mod topLvl">
          <ac:chgData name="Chen Zhaodong" userId="214136a54c8fdbad" providerId="LiveId" clId="{4A7FFDE5-2A09-1241-A626-C3D712146390}" dt="2021-10-14T21:50:15.831" v="54048"/>
          <ac:spMkLst>
            <pc:docMk/>
            <pc:sldMk cId="2840098789" sldId="282"/>
            <ac:spMk id="42" creationId="{A11D5AE3-C723-1E40-8909-74B963D40E8C}"/>
          </ac:spMkLst>
        </pc:spChg>
        <pc:spChg chg="add del mod">
          <ac:chgData name="Chen Zhaodong" userId="214136a54c8fdbad" providerId="LiveId" clId="{4A7FFDE5-2A09-1241-A626-C3D712146390}" dt="2021-10-11T04:49:26.675" v="8417" actId="478"/>
          <ac:spMkLst>
            <pc:docMk/>
            <pc:sldMk cId="2840098789" sldId="282"/>
            <ac:spMk id="43" creationId="{ED3E6166-2D12-2A49-A693-7BD5E2252834}"/>
          </ac:spMkLst>
        </pc:spChg>
        <pc:spChg chg="add del mod">
          <ac:chgData name="Chen Zhaodong" userId="214136a54c8fdbad" providerId="LiveId" clId="{4A7FFDE5-2A09-1241-A626-C3D712146390}" dt="2021-10-11T04:48:42.075" v="8370" actId="478"/>
          <ac:spMkLst>
            <pc:docMk/>
            <pc:sldMk cId="2840098789" sldId="282"/>
            <ac:spMk id="46" creationId="{2036F37A-0596-EF43-A498-239EC0CE7FD6}"/>
          </ac:spMkLst>
        </pc:spChg>
        <pc:spChg chg="add mod topLvl">
          <ac:chgData name="Chen Zhaodong" userId="214136a54c8fdbad" providerId="LiveId" clId="{4A7FFDE5-2A09-1241-A626-C3D712146390}" dt="2021-10-14T21:50:15.831" v="54048"/>
          <ac:spMkLst>
            <pc:docMk/>
            <pc:sldMk cId="2840098789" sldId="282"/>
            <ac:spMk id="51" creationId="{D482142B-6DFD-644C-A529-E497EC9F55B0}"/>
          </ac:spMkLst>
        </pc:spChg>
        <pc:spChg chg="add mod topLvl">
          <ac:chgData name="Chen Zhaodong" userId="214136a54c8fdbad" providerId="LiveId" clId="{4A7FFDE5-2A09-1241-A626-C3D712146390}" dt="2021-10-14T21:50:15.831" v="54048"/>
          <ac:spMkLst>
            <pc:docMk/>
            <pc:sldMk cId="2840098789" sldId="282"/>
            <ac:spMk id="53" creationId="{1445AB11-0C56-144A-A2BA-914A20106398}"/>
          </ac:spMkLst>
        </pc:spChg>
        <pc:spChg chg="add mod">
          <ac:chgData name="Chen Zhaodong" userId="214136a54c8fdbad" providerId="LiveId" clId="{4A7FFDE5-2A09-1241-A626-C3D712146390}" dt="2021-10-14T21:50:15.831" v="54048"/>
          <ac:spMkLst>
            <pc:docMk/>
            <pc:sldMk cId="2840098789" sldId="282"/>
            <ac:spMk id="56" creationId="{6DFC44F9-5E50-6040-BAB2-FE8AE7693DE4}"/>
          </ac:spMkLst>
        </pc:spChg>
        <pc:spChg chg="add mod">
          <ac:chgData name="Chen Zhaodong" userId="214136a54c8fdbad" providerId="LiveId" clId="{4A7FFDE5-2A09-1241-A626-C3D712146390}" dt="2021-10-14T21:50:15.831" v="54048"/>
          <ac:spMkLst>
            <pc:docMk/>
            <pc:sldMk cId="2840098789" sldId="282"/>
            <ac:spMk id="57" creationId="{C7A8BFBA-E70F-2248-ADAB-76C2A93E00E1}"/>
          </ac:spMkLst>
        </pc:spChg>
        <pc:spChg chg="add mod">
          <ac:chgData name="Chen Zhaodong" userId="214136a54c8fdbad" providerId="LiveId" clId="{4A7FFDE5-2A09-1241-A626-C3D712146390}" dt="2021-10-14T21:50:15.831" v="54048"/>
          <ac:spMkLst>
            <pc:docMk/>
            <pc:sldMk cId="2840098789" sldId="282"/>
            <ac:spMk id="59" creationId="{87A2BFFE-5BA3-6740-9A51-F79AC64A1ED6}"/>
          </ac:spMkLst>
        </pc:spChg>
        <pc:spChg chg="add mod">
          <ac:chgData name="Chen Zhaodong" userId="214136a54c8fdbad" providerId="LiveId" clId="{4A7FFDE5-2A09-1241-A626-C3D712146390}" dt="2021-10-14T21:50:15.831" v="54048"/>
          <ac:spMkLst>
            <pc:docMk/>
            <pc:sldMk cId="2840098789" sldId="282"/>
            <ac:spMk id="60" creationId="{2C34F72B-ACAB-D041-A71A-EB2825414AAE}"/>
          </ac:spMkLst>
        </pc:spChg>
        <pc:spChg chg="add mod">
          <ac:chgData name="Chen Zhaodong" userId="214136a54c8fdbad" providerId="LiveId" clId="{4A7FFDE5-2A09-1241-A626-C3D712146390}" dt="2021-10-14T21:50:15.831" v="54048"/>
          <ac:spMkLst>
            <pc:docMk/>
            <pc:sldMk cId="2840098789" sldId="282"/>
            <ac:spMk id="63" creationId="{4C12C0ED-B984-914A-960F-01E46EB08F1A}"/>
          </ac:spMkLst>
        </pc:spChg>
        <pc:spChg chg="add del mod">
          <ac:chgData name="Chen Zhaodong" userId="214136a54c8fdbad" providerId="LiveId" clId="{4A7FFDE5-2A09-1241-A626-C3D712146390}" dt="2021-10-12T20:04:14.090" v="19336" actId="478"/>
          <ac:spMkLst>
            <pc:docMk/>
            <pc:sldMk cId="2840098789" sldId="282"/>
            <ac:spMk id="65" creationId="{5D0C36A8-3495-2242-8EDF-95DD7EF2B953}"/>
          </ac:spMkLst>
        </pc:spChg>
        <pc:spChg chg="add mod">
          <ac:chgData name="Chen Zhaodong" userId="214136a54c8fdbad" providerId="LiveId" clId="{4A7FFDE5-2A09-1241-A626-C3D712146390}" dt="2021-10-14T21:50:15.831" v="54048"/>
          <ac:spMkLst>
            <pc:docMk/>
            <pc:sldMk cId="2840098789" sldId="282"/>
            <ac:spMk id="67" creationId="{D44B69DA-1221-134B-9CE1-AA4E40244797}"/>
          </ac:spMkLst>
        </pc:spChg>
        <pc:spChg chg="add mod">
          <ac:chgData name="Chen Zhaodong" userId="214136a54c8fdbad" providerId="LiveId" clId="{4A7FFDE5-2A09-1241-A626-C3D712146390}" dt="2021-10-14T21:50:15.831" v="54048"/>
          <ac:spMkLst>
            <pc:docMk/>
            <pc:sldMk cId="2840098789" sldId="282"/>
            <ac:spMk id="71" creationId="{7CE4CA6E-C6E3-4040-AB19-5561E1EED337}"/>
          </ac:spMkLst>
        </pc:spChg>
        <pc:spChg chg="add mod">
          <ac:chgData name="Chen Zhaodong" userId="214136a54c8fdbad" providerId="LiveId" clId="{4A7FFDE5-2A09-1241-A626-C3D712146390}" dt="2021-10-14T21:50:15.831" v="54048"/>
          <ac:spMkLst>
            <pc:docMk/>
            <pc:sldMk cId="2840098789" sldId="282"/>
            <ac:spMk id="72" creationId="{D0CEAE9D-0156-1B45-8E5F-C11C36B6F3C4}"/>
          </ac:spMkLst>
        </pc:spChg>
        <pc:spChg chg="add mod">
          <ac:chgData name="Chen Zhaodong" userId="214136a54c8fdbad" providerId="LiveId" clId="{4A7FFDE5-2A09-1241-A626-C3D712146390}" dt="2021-10-14T21:50:15.831" v="54048"/>
          <ac:spMkLst>
            <pc:docMk/>
            <pc:sldMk cId="2840098789" sldId="282"/>
            <ac:spMk id="73" creationId="{5BCD4C35-1374-C042-9485-FE9A9D8EC31A}"/>
          </ac:spMkLst>
        </pc:spChg>
        <pc:spChg chg="add mod">
          <ac:chgData name="Chen Zhaodong" userId="214136a54c8fdbad" providerId="LiveId" clId="{4A7FFDE5-2A09-1241-A626-C3D712146390}" dt="2021-10-14T21:50:15.831" v="54048"/>
          <ac:spMkLst>
            <pc:docMk/>
            <pc:sldMk cId="2840098789" sldId="282"/>
            <ac:spMk id="74" creationId="{A87B27FA-7AFE-B446-9C7E-518604359EF1}"/>
          </ac:spMkLst>
        </pc:spChg>
        <pc:spChg chg="add mod">
          <ac:chgData name="Chen Zhaodong" userId="214136a54c8fdbad" providerId="LiveId" clId="{4A7FFDE5-2A09-1241-A626-C3D712146390}" dt="2021-10-14T21:50:15.831" v="54048"/>
          <ac:spMkLst>
            <pc:docMk/>
            <pc:sldMk cId="2840098789" sldId="282"/>
            <ac:spMk id="75" creationId="{9BA45DDA-3777-194C-992B-EFAE3F48B288}"/>
          </ac:spMkLst>
        </pc:spChg>
        <pc:spChg chg="add del mod">
          <ac:chgData name="Chen Zhaodong" userId="214136a54c8fdbad" providerId="LiveId" clId="{4A7FFDE5-2A09-1241-A626-C3D712146390}" dt="2021-10-12T20:19:58.983" v="19735"/>
          <ac:spMkLst>
            <pc:docMk/>
            <pc:sldMk cId="2840098789" sldId="282"/>
            <ac:spMk id="76" creationId="{4DC7A915-6E1C-4547-852D-C1FB19622E21}"/>
          </ac:spMkLst>
        </pc:spChg>
        <pc:spChg chg="add mod">
          <ac:chgData name="Chen Zhaodong" userId="214136a54c8fdbad" providerId="LiveId" clId="{4A7FFDE5-2A09-1241-A626-C3D712146390}" dt="2021-10-14T22:03:57.568" v="54205" actId="1076"/>
          <ac:spMkLst>
            <pc:docMk/>
            <pc:sldMk cId="2840098789" sldId="282"/>
            <ac:spMk id="80" creationId="{E1356358-BC1B-2C4B-980B-2E6AADF7F2B1}"/>
          </ac:spMkLst>
        </pc:spChg>
        <pc:grpChg chg="add del mod">
          <ac:chgData name="Chen Zhaodong" userId="214136a54c8fdbad" providerId="LiveId" clId="{4A7FFDE5-2A09-1241-A626-C3D712146390}" dt="2021-10-12T20:09:11.153" v="19417" actId="165"/>
          <ac:grpSpMkLst>
            <pc:docMk/>
            <pc:sldMk cId="2840098789" sldId="282"/>
            <ac:grpSpMk id="54" creationId="{A13BC8DB-459B-5C4E-87B0-0BDFB1A07C95}"/>
          </ac:grpSpMkLst>
        </pc:grpChg>
        <pc:grpChg chg="add mod">
          <ac:chgData name="Chen Zhaodong" userId="214136a54c8fdbad" providerId="LiveId" clId="{4A7FFDE5-2A09-1241-A626-C3D712146390}" dt="2021-10-14T21:50:15.831" v="54048"/>
          <ac:grpSpMkLst>
            <pc:docMk/>
            <pc:sldMk cId="2840098789" sldId="282"/>
            <ac:grpSpMk id="68" creationId="{4958C989-ED12-3042-BF36-FD58E8A3EF08}"/>
          </ac:grpSpMkLst>
        </pc:grpChg>
        <pc:grpChg chg="add mod">
          <ac:chgData name="Chen Zhaodong" userId="214136a54c8fdbad" providerId="LiveId" clId="{4A7FFDE5-2A09-1241-A626-C3D712146390}" dt="2021-10-14T21:50:15.831" v="54048"/>
          <ac:grpSpMkLst>
            <pc:docMk/>
            <pc:sldMk cId="2840098789" sldId="282"/>
            <ac:grpSpMk id="69" creationId="{DA8B2CA1-497A-AA49-9363-9667F49A6F36}"/>
          </ac:grpSpMkLst>
        </pc:grpChg>
        <pc:grpChg chg="add mod">
          <ac:chgData name="Chen Zhaodong" userId="214136a54c8fdbad" providerId="LiveId" clId="{4A7FFDE5-2A09-1241-A626-C3D712146390}" dt="2021-10-14T21:50:15.831" v="54048"/>
          <ac:grpSpMkLst>
            <pc:docMk/>
            <pc:sldMk cId="2840098789" sldId="282"/>
            <ac:grpSpMk id="70" creationId="{28F00C78-7AB9-AF42-B4C6-0C517833FF00}"/>
          </ac:grpSpMkLst>
        </pc:grpChg>
        <pc:picChg chg="add del mod">
          <ac:chgData name="Chen Zhaodong" userId="214136a54c8fdbad" providerId="LiveId" clId="{4A7FFDE5-2A09-1241-A626-C3D712146390}" dt="2021-10-14T02:36:59.269" v="49913"/>
          <ac:picMkLst>
            <pc:docMk/>
            <pc:sldMk cId="2840098789" sldId="282"/>
            <ac:picMk id="4" creationId="{624074D4-E514-B444-ADC0-7BFE11D2EAE1}"/>
          </ac:picMkLst>
        </pc:picChg>
        <pc:picChg chg="add del mod">
          <ac:chgData name="Chen Zhaodong" userId="214136a54c8fdbad" providerId="LiveId" clId="{4A7FFDE5-2A09-1241-A626-C3D712146390}" dt="2021-10-14T02:37:22.288" v="49915"/>
          <ac:picMkLst>
            <pc:docMk/>
            <pc:sldMk cId="2840098789" sldId="282"/>
            <ac:picMk id="5" creationId="{FEF6E59E-28CB-074B-A2AD-454410D69091}"/>
          </ac:picMkLst>
        </pc:picChg>
        <pc:picChg chg="add del mod">
          <ac:chgData name="Chen Zhaodong" userId="214136a54c8fdbad" providerId="LiveId" clId="{4A7FFDE5-2A09-1241-A626-C3D712146390}" dt="2021-10-14T02:37:42.526" v="49917"/>
          <ac:picMkLst>
            <pc:docMk/>
            <pc:sldMk cId="2840098789" sldId="282"/>
            <ac:picMk id="31" creationId="{09BABCBE-1FE0-4F4E-AABB-5A1F96444636}"/>
          </ac:picMkLst>
        </pc:picChg>
        <pc:picChg chg="add del mod">
          <ac:chgData name="Chen Zhaodong" userId="214136a54c8fdbad" providerId="LiveId" clId="{4A7FFDE5-2A09-1241-A626-C3D712146390}" dt="2021-10-14T05:48:26.595" v="50256"/>
          <ac:picMkLst>
            <pc:docMk/>
            <pc:sldMk cId="2840098789" sldId="282"/>
            <ac:picMk id="43" creationId="{463820E5-41A8-E047-BA13-7310A50611E0}"/>
          </ac:picMkLst>
        </pc:picChg>
        <pc:picChg chg="add del mod">
          <ac:chgData name="Chen Zhaodong" userId="214136a54c8fdbad" providerId="LiveId" clId="{4A7FFDE5-2A09-1241-A626-C3D712146390}" dt="2021-10-14T16:39:48.251" v="50858"/>
          <ac:picMkLst>
            <pc:docMk/>
            <pc:sldMk cId="2840098789" sldId="282"/>
            <ac:picMk id="44" creationId="{DF246D16-5B63-3F44-A71B-A6C2871B7515}"/>
          </ac:picMkLst>
        </pc:picChg>
        <pc:picChg chg="add del mod">
          <ac:chgData name="Chen Zhaodong" userId="214136a54c8fdbad" providerId="LiveId" clId="{4A7FFDE5-2A09-1241-A626-C3D712146390}" dt="2021-10-14T16:40:03.664" v="50860"/>
          <ac:picMkLst>
            <pc:docMk/>
            <pc:sldMk cId="2840098789" sldId="282"/>
            <ac:picMk id="45" creationId="{9CB61945-99FD-C749-B946-1F7B8F532108}"/>
          </ac:picMkLst>
        </pc:picChg>
        <pc:picChg chg="add del mod">
          <ac:chgData name="Chen Zhaodong" userId="214136a54c8fdbad" providerId="LiveId" clId="{4A7FFDE5-2A09-1241-A626-C3D712146390}" dt="2021-10-14T16:40:17.688" v="50862"/>
          <ac:picMkLst>
            <pc:docMk/>
            <pc:sldMk cId="2840098789" sldId="282"/>
            <ac:picMk id="46" creationId="{70B7B568-5308-3042-BDBA-0FF97AA97152}"/>
          </ac:picMkLst>
        </pc:picChg>
        <pc:picChg chg="add del mod">
          <ac:chgData name="Chen Zhaodong" userId="214136a54c8fdbad" providerId="LiveId" clId="{4A7FFDE5-2A09-1241-A626-C3D712146390}" dt="2021-10-14T16:40:45.253" v="50864"/>
          <ac:picMkLst>
            <pc:docMk/>
            <pc:sldMk cId="2840098789" sldId="282"/>
            <ac:picMk id="54" creationId="{EDA8215F-1151-8748-8FD4-81FDE7D3B960}"/>
          </ac:picMkLst>
        </pc:picChg>
        <pc:picChg chg="add del mod">
          <ac:chgData name="Chen Zhaodong" userId="214136a54c8fdbad" providerId="LiveId" clId="{4A7FFDE5-2A09-1241-A626-C3D712146390}" dt="2021-10-14T16:41:01.350" v="50866"/>
          <ac:picMkLst>
            <pc:docMk/>
            <pc:sldMk cId="2840098789" sldId="282"/>
            <ac:picMk id="55" creationId="{2B1139C4-D324-3743-B494-2A069EBC3653}"/>
          </ac:picMkLst>
        </pc:picChg>
        <pc:picChg chg="add del mod">
          <ac:chgData name="Chen Zhaodong" userId="214136a54c8fdbad" providerId="LiveId" clId="{4A7FFDE5-2A09-1241-A626-C3D712146390}" dt="2021-10-14T16:41:19.651" v="50868"/>
          <ac:picMkLst>
            <pc:docMk/>
            <pc:sldMk cId="2840098789" sldId="282"/>
            <ac:picMk id="64" creationId="{9B85B3BB-C284-1149-8EF0-3C9E83112321}"/>
          </ac:picMkLst>
        </pc:picChg>
        <pc:picChg chg="add del mod">
          <ac:chgData name="Chen Zhaodong" userId="214136a54c8fdbad" providerId="LiveId" clId="{4A7FFDE5-2A09-1241-A626-C3D712146390}" dt="2021-10-14T16:41:48.180" v="50870"/>
          <ac:picMkLst>
            <pc:docMk/>
            <pc:sldMk cId="2840098789" sldId="282"/>
            <ac:picMk id="65" creationId="{143746B4-A82A-0848-960A-626969545DD7}"/>
          </ac:picMkLst>
        </pc:picChg>
        <pc:picChg chg="add del mod">
          <ac:chgData name="Chen Zhaodong" userId="214136a54c8fdbad" providerId="LiveId" clId="{4A7FFDE5-2A09-1241-A626-C3D712146390}" dt="2021-10-14T16:42:01.471" v="50872"/>
          <ac:picMkLst>
            <pc:docMk/>
            <pc:sldMk cId="2840098789" sldId="282"/>
            <ac:picMk id="66" creationId="{CEE343C9-51F2-B741-A8C8-C063BD46DCF1}"/>
          </ac:picMkLst>
        </pc:picChg>
        <pc:picChg chg="add del mod">
          <ac:chgData name="Chen Zhaodong" userId="214136a54c8fdbad" providerId="LiveId" clId="{4A7FFDE5-2A09-1241-A626-C3D712146390}" dt="2021-10-14T16:42:54.094" v="50874"/>
          <ac:picMkLst>
            <pc:docMk/>
            <pc:sldMk cId="2840098789" sldId="282"/>
            <ac:picMk id="76" creationId="{5F021173-7E6B-2C45-AAC9-3B247443C5A0}"/>
          </ac:picMkLst>
        </pc:picChg>
        <pc:picChg chg="add del mod">
          <ac:chgData name="Chen Zhaodong" userId="214136a54c8fdbad" providerId="LiveId" clId="{4A7FFDE5-2A09-1241-A626-C3D712146390}" dt="2021-10-14T16:43:04.942" v="50876"/>
          <ac:picMkLst>
            <pc:docMk/>
            <pc:sldMk cId="2840098789" sldId="282"/>
            <ac:picMk id="77" creationId="{3E4131D1-66BE-1741-B335-9B39D19865EA}"/>
          </ac:picMkLst>
        </pc:picChg>
        <pc:picChg chg="add del mod">
          <ac:chgData name="Chen Zhaodong" userId="214136a54c8fdbad" providerId="LiveId" clId="{4A7FFDE5-2A09-1241-A626-C3D712146390}" dt="2021-10-14T16:43:44.243" v="50878"/>
          <ac:picMkLst>
            <pc:docMk/>
            <pc:sldMk cId="2840098789" sldId="282"/>
            <ac:picMk id="78" creationId="{E7620A54-BCF9-AA44-8739-4386C2BD821F}"/>
          </ac:picMkLst>
        </pc:picChg>
        <pc:picChg chg="add mod">
          <ac:chgData name="Chen Zhaodong" userId="214136a54c8fdbad" providerId="LiveId" clId="{4A7FFDE5-2A09-1241-A626-C3D712146390}" dt="2021-10-14T21:50:15.831" v="54048"/>
          <ac:picMkLst>
            <pc:docMk/>
            <pc:sldMk cId="2840098789" sldId="282"/>
            <ac:picMk id="79" creationId="{8AD4CFD5-F5C9-A949-A5E2-8533DE9A15F3}"/>
          </ac:picMkLst>
        </pc:picChg>
        <pc:cxnChg chg="add del mod">
          <ac:chgData name="Chen Zhaodong" userId="214136a54c8fdbad" providerId="LiveId" clId="{4A7FFDE5-2A09-1241-A626-C3D712146390}" dt="2021-10-11T04:48:54.165" v="8373" actId="478"/>
          <ac:cxnSpMkLst>
            <pc:docMk/>
            <pc:sldMk cId="2840098789" sldId="282"/>
            <ac:cxnSpMk id="4" creationId="{45F74C78-ECB4-A244-BAD5-211DEADDC2B9}"/>
          </ac:cxnSpMkLst>
        </pc:cxnChg>
        <pc:cxnChg chg="add del mod">
          <ac:chgData name="Chen Zhaodong" userId="214136a54c8fdbad" providerId="LiveId" clId="{4A7FFDE5-2A09-1241-A626-C3D712146390}" dt="2021-10-11T04:48:54.165" v="8373" actId="478"/>
          <ac:cxnSpMkLst>
            <pc:docMk/>
            <pc:sldMk cId="2840098789" sldId="282"/>
            <ac:cxnSpMk id="5" creationId="{BD360BE1-03CE-5F46-BC8F-6602F9F04AA4}"/>
          </ac:cxnSpMkLst>
        </pc:cxnChg>
        <pc:cxnChg chg="add mod topLvl">
          <ac:chgData name="Chen Zhaodong" userId="214136a54c8fdbad" providerId="LiveId" clId="{4A7FFDE5-2A09-1241-A626-C3D712146390}" dt="2021-10-14T21:50:15.831" v="54048"/>
          <ac:cxnSpMkLst>
            <pc:docMk/>
            <pc:sldMk cId="2840098789" sldId="282"/>
            <ac:cxnSpMk id="7" creationId="{FCEC053F-DA3E-A64F-8035-33F7046F5552}"/>
          </ac:cxnSpMkLst>
        </pc:cxnChg>
        <pc:cxnChg chg="add mod topLvl">
          <ac:chgData name="Chen Zhaodong" userId="214136a54c8fdbad" providerId="LiveId" clId="{4A7FFDE5-2A09-1241-A626-C3D712146390}" dt="2021-10-14T21:50:15.831" v="54048"/>
          <ac:cxnSpMkLst>
            <pc:docMk/>
            <pc:sldMk cId="2840098789" sldId="282"/>
            <ac:cxnSpMk id="21" creationId="{77478677-D83D-C44A-887B-020BA0A7F55D}"/>
          </ac:cxnSpMkLst>
        </pc:cxnChg>
        <pc:cxnChg chg="add mod topLvl">
          <ac:chgData name="Chen Zhaodong" userId="214136a54c8fdbad" providerId="LiveId" clId="{4A7FFDE5-2A09-1241-A626-C3D712146390}" dt="2021-10-14T21:50:15.831" v="54048"/>
          <ac:cxnSpMkLst>
            <pc:docMk/>
            <pc:sldMk cId="2840098789" sldId="282"/>
            <ac:cxnSpMk id="23" creationId="{710E511B-476E-C34A-A438-71A399D9CC3D}"/>
          </ac:cxnSpMkLst>
        </pc:cxnChg>
        <pc:cxnChg chg="add mod topLvl">
          <ac:chgData name="Chen Zhaodong" userId="214136a54c8fdbad" providerId="LiveId" clId="{4A7FFDE5-2A09-1241-A626-C3D712146390}" dt="2021-10-14T21:50:15.831" v="54048"/>
          <ac:cxnSpMkLst>
            <pc:docMk/>
            <pc:sldMk cId="2840098789" sldId="282"/>
            <ac:cxnSpMk id="30" creationId="{09F07D20-4E2B-B942-A962-7067A88A6367}"/>
          </ac:cxnSpMkLst>
        </pc:cxnChg>
        <pc:cxnChg chg="add del mod">
          <ac:chgData name="Chen Zhaodong" userId="214136a54c8fdbad" providerId="LiveId" clId="{4A7FFDE5-2A09-1241-A626-C3D712146390}" dt="2021-10-11T04:48:47.717" v="8372" actId="478"/>
          <ac:cxnSpMkLst>
            <pc:docMk/>
            <pc:sldMk cId="2840098789" sldId="282"/>
            <ac:cxnSpMk id="44" creationId="{BD31F2AA-AF06-9B42-B998-935357D2EE0C}"/>
          </ac:cxnSpMkLst>
        </pc:cxnChg>
        <pc:cxnChg chg="add del mod">
          <ac:chgData name="Chen Zhaodong" userId="214136a54c8fdbad" providerId="LiveId" clId="{4A7FFDE5-2A09-1241-A626-C3D712146390}" dt="2021-10-11T04:48:44.356" v="8371" actId="478"/>
          <ac:cxnSpMkLst>
            <pc:docMk/>
            <pc:sldMk cId="2840098789" sldId="282"/>
            <ac:cxnSpMk id="45" creationId="{BC002FF5-5D0E-9140-B777-76806A402070}"/>
          </ac:cxnSpMkLst>
        </pc:cxnChg>
        <pc:cxnChg chg="add mod topLvl">
          <ac:chgData name="Chen Zhaodong" userId="214136a54c8fdbad" providerId="LiveId" clId="{4A7FFDE5-2A09-1241-A626-C3D712146390}" dt="2021-10-14T21:50:15.831" v="54048"/>
          <ac:cxnSpMkLst>
            <pc:docMk/>
            <pc:sldMk cId="2840098789" sldId="282"/>
            <ac:cxnSpMk id="47" creationId="{4D9A77C7-F409-FF49-ADCC-C2AA128133EA}"/>
          </ac:cxnSpMkLst>
        </pc:cxnChg>
        <pc:cxnChg chg="add mod topLvl">
          <ac:chgData name="Chen Zhaodong" userId="214136a54c8fdbad" providerId="LiveId" clId="{4A7FFDE5-2A09-1241-A626-C3D712146390}" dt="2021-10-14T21:50:15.831" v="54048"/>
          <ac:cxnSpMkLst>
            <pc:docMk/>
            <pc:sldMk cId="2840098789" sldId="282"/>
            <ac:cxnSpMk id="48" creationId="{69B6B6FE-B52D-774C-9C79-970E581D019B}"/>
          </ac:cxnSpMkLst>
        </pc:cxnChg>
        <pc:cxnChg chg="add mod topLvl">
          <ac:chgData name="Chen Zhaodong" userId="214136a54c8fdbad" providerId="LiveId" clId="{4A7FFDE5-2A09-1241-A626-C3D712146390}" dt="2021-10-14T21:50:15.831" v="54048"/>
          <ac:cxnSpMkLst>
            <pc:docMk/>
            <pc:sldMk cId="2840098789" sldId="282"/>
            <ac:cxnSpMk id="49" creationId="{86479538-5D77-C042-8A5B-6798ADFFACB6}"/>
          </ac:cxnSpMkLst>
        </pc:cxnChg>
        <pc:cxnChg chg="add mod topLvl">
          <ac:chgData name="Chen Zhaodong" userId="214136a54c8fdbad" providerId="LiveId" clId="{4A7FFDE5-2A09-1241-A626-C3D712146390}" dt="2021-10-14T21:50:15.831" v="54048"/>
          <ac:cxnSpMkLst>
            <pc:docMk/>
            <pc:sldMk cId="2840098789" sldId="282"/>
            <ac:cxnSpMk id="50" creationId="{DF6C650C-2425-774D-A061-8F66C231F524}"/>
          </ac:cxnSpMkLst>
        </pc:cxnChg>
        <pc:cxnChg chg="add mod topLvl">
          <ac:chgData name="Chen Zhaodong" userId="214136a54c8fdbad" providerId="LiveId" clId="{4A7FFDE5-2A09-1241-A626-C3D712146390}" dt="2021-10-14T21:50:15.831" v="54048"/>
          <ac:cxnSpMkLst>
            <pc:docMk/>
            <pc:sldMk cId="2840098789" sldId="282"/>
            <ac:cxnSpMk id="52" creationId="{D0B6DCB8-0612-744D-8A7D-E120DCF130E9}"/>
          </ac:cxnSpMkLst>
        </pc:cxnChg>
        <pc:cxnChg chg="add mod">
          <ac:chgData name="Chen Zhaodong" userId="214136a54c8fdbad" providerId="LiveId" clId="{4A7FFDE5-2A09-1241-A626-C3D712146390}" dt="2021-10-14T21:50:15.831" v="54048"/>
          <ac:cxnSpMkLst>
            <pc:docMk/>
            <pc:sldMk cId="2840098789" sldId="282"/>
            <ac:cxnSpMk id="58" creationId="{638B9A93-B88E-3D41-98C7-E770E0A76BEE}"/>
          </ac:cxnSpMkLst>
        </pc:cxnChg>
        <pc:cxnChg chg="add mod">
          <ac:chgData name="Chen Zhaodong" userId="214136a54c8fdbad" providerId="LiveId" clId="{4A7FFDE5-2A09-1241-A626-C3D712146390}" dt="2021-10-14T21:50:15.831" v="54048"/>
          <ac:cxnSpMkLst>
            <pc:docMk/>
            <pc:sldMk cId="2840098789" sldId="282"/>
            <ac:cxnSpMk id="61" creationId="{3BFC8EB4-0637-8F4F-82AB-DA928327B003}"/>
          </ac:cxnSpMkLst>
        </pc:cxnChg>
        <pc:cxnChg chg="add mod">
          <ac:chgData name="Chen Zhaodong" userId="214136a54c8fdbad" providerId="LiveId" clId="{4A7FFDE5-2A09-1241-A626-C3D712146390}" dt="2021-10-14T21:50:15.831" v="54048"/>
          <ac:cxnSpMkLst>
            <pc:docMk/>
            <pc:sldMk cId="2840098789" sldId="282"/>
            <ac:cxnSpMk id="62" creationId="{4C449339-E457-FB44-BE64-76DE12193F6F}"/>
          </ac:cxnSpMkLst>
        </pc:cxnChg>
      </pc:sldChg>
      <pc:sldChg chg="addSp delSp modSp new mod ord modTransition delAnim modAnim modNotes modNotesTx">
        <pc:chgData name="Chen Zhaodong" userId="214136a54c8fdbad" providerId="LiveId" clId="{4A7FFDE5-2A09-1241-A626-C3D712146390}" dt="2021-10-14T22:04:03.892" v="54206" actId="1076"/>
        <pc:sldMkLst>
          <pc:docMk/>
          <pc:sldMk cId="3717853390" sldId="283"/>
        </pc:sldMkLst>
        <pc:spChg chg="mod">
          <ac:chgData name="Chen Zhaodong" userId="214136a54c8fdbad" providerId="LiveId" clId="{4A7FFDE5-2A09-1241-A626-C3D712146390}" dt="2021-10-11T05:12:52.776" v="9239" actId="20577"/>
          <ac:spMkLst>
            <pc:docMk/>
            <pc:sldMk cId="3717853390" sldId="283"/>
            <ac:spMk id="2" creationId="{C223E370-CA5D-5646-9E22-88ADBD425F51}"/>
          </ac:spMkLst>
        </pc:spChg>
        <pc:spChg chg="mod">
          <ac:chgData name="Chen Zhaodong" userId="214136a54c8fdbad" providerId="LiveId" clId="{4A7FFDE5-2A09-1241-A626-C3D712146390}" dt="2021-10-14T21:58:53.015" v="54159" actId="1076"/>
          <ac:spMkLst>
            <pc:docMk/>
            <pc:sldMk cId="3717853390" sldId="283"/>
            <ac:spMk id="3" creationId="{0C15E9FA-B82D-F04D-9618-DC301B03D64E}"/>
          </ac:spMkLst>
        </pc:spChg>
        <pc:spChg chg="add del mod">
          <ac:chgData name="Chen Zhaodong" userId="214136a54c8fdbad" providerId="LiveId" clId="{4A7FFDE5-2A09-1241-A626-C3D712146390}" dt="2021-10-11T05:13:41.363" v="9243"/>
          <ac:spMkLst>
            <pc:docMk/>
            <pc:sldMk cId="3717853390" sldId="283"/>
            <ac:spMk id="4" creationId="{9BEA57DE-DDCE-144D-9076-6B42F2780D8C}"/>
          </ac:spMkLst>
        </pc:spChg>
        <pc:spChg chg="add del mod">
          <ac:chgData name="Chen Zhaodong" userId="214136a54c8fdbad" providerId="LiveId" clId="{4A7FFDE5-2A09-1241-A626-C3D712146390}" dt="2021-10-11T05:13:41.363" v="9243"/>
          <ac:spMkLst>
            <pc:docMk/>
            <pc:sldMk cId="3717853390" sldId="283"/>
            <ac:spMk id="6" creationId="{7585A8A3-E3E6-3E41-B9FD-E6DCAF5B96A7}"/>
          </ac:spMkLst>
        </pc:spChg>
        <pc:spChg chg="add del mod">
          <ac:chgData name="Chen Zhaodong" userId="214136a54c8fdbad" providerId="LiveId" clId="{4A7FFDE5-2A09-1241-A626-C3D712146390}" dt="2021-10-11T05:13:41.363" v="9243"/>
          <ac:spMkLst>
            <pc:docMk/>
            <pc:sldMk cId="3717853390" sldId="283"/>
            <ac:spMk id="7" creationId="{754B8088-87FE-4D44-BE5C-9FD67271CCE8}"/>
          </ac:spMkLst>
        </pc:spChg>
        <pc:spChg chg="add del mod">
          <ac:chgData name="Chen Zhaodong" userId="214136a54c8fdbad" providerId="LiveId" clId="{4A7FFDE5-2A09-1241-A626-C3D712146390}" dt="2021-10-11T05:13:41.363" v="9243"/>
          <ac:spMkLst>
            <pc:docMk/>
            <pc:sldMk cId="3717853390" sldId="283"/>
            <ac:spMk id="8" creationId="{CC46082A-915A-3046-8901-2399948D0395}"/>
          </ac:spMkLst>
        </pc:spChg>
        <pc:spChg chg="add del mod">
          <ac:chgData name="Chen Zhaodong" userId="214136a54c8fdbad" providerId="LiveId" clId="{4A7FFDE5-2A09-1241-A626-C3D712146390}" dt="2021-10-11T05:13:41.363" v="9243"/>
          <ac:spMkLst>
            <pc:docMk/>
            <pc:sldMk cId="3717853390" sldId="283"/>
            <ac:spMk id="9" creationId="{C1C97F5C-6E0A-EF4C-8A3F-D0E6DCFF093E}"/>
          </ac:spMkLst>
        </pc:spChg>
        <pc:spChg chg="add del mod">
          <ac:chgData name="Chen Zhaodong" userId="214136a54c8fdbad" providerId="LiveId" clId="{4A7FFDE5-2A09-1241-A626-C3D712146390}" dt="2021-10-11T05:13:41.363" v="9243"/>
          <ac:spMkLst>
            <pc:docMk/>
            <pc:sldMk cId="3717853390" sldId="283"/>
            <ac:spMk id="10" creationId="{EE0087E8-65C3-9747-8D4A-C569B418BC4F}"/>
          </ac:spMkLst>
        </pc:spChg>
        <pc:spChg chg="add del mod">
          <ac:chgData name="Chen Zhaodong" userId="214136a54c8fdbad" providerId="LiveId" clId="{4A7FFDE5-2A09-1241-A626-C3D712146390}" dt="2021-10-11T05:13:41.363" v="9243"/>
          <ac:spMkLst>
            <pc:docMk/>
            <pc:sldMk cId="3717853390" sldId="283"/>
            <ac:spMk id="11" creationId="{EBD5BB5E-FE5E-8E47-91D1-752EDD3DE737}"/>
          </ac:spMkLst>
        </pc:spChg>
        <pc:spChg chg="add del mod">
          <ac:chgData name="Chen Zhaodong" userId="214136a54c8fdbad" providerId="LiveId" clId="{4A7FFDE5-2A09-1241-A626-C3D712146390}" dt="2021-10-11T05:13:41.363" v="9243"/>
          <ac:spMkLst>
            <pc:docMk/>
            <pc:sldMk cId="3717853390" sldId="283"/>
            <ac:spMk id="12" creationId="{85A8DC5E-0707-2245-B2C7-1912733C4CE4}"/>
          </ac:spMkLst>
        </pc:spChg>
        <pc:spChg chg="add del mod">
          <ac:chgData name="Chen Zhaodong" userId="214136a54c8fdbad" providerId="LiveId" clId="{4A7FFDE5-2A09-1241-A626-C3D712146390}" dt="2021-10-11T05:13:41.363" v="9243"/>
          <ac:spMkLst>
            <pc:docMk/>
            <pc:sldMk cId="3717853390" sldId="283"/>
            <ac:spMk id="13" creationId="{8CC00714-A834-6349-9A31-FD5318CF5F5C}"/>
          </ac:spMkLst>
        </pc:spChg>
        <pc:spChg chg="add del mod">
          <ac:chgData name="Chen Zhaodong" userId="214136a54c8fdbad" providerId="LiveId" clId="{4A7FFDE5-2A09-1241-A626-C3D712146390}" dt="2021-10-11T05:13:41.363" v="9243"/>
          <ac:spMkLst>
            <pc:docMk/>
            <pc:sldMk cId="3717853390" sldId="283"/>
            <ac:spMk id="14" creationId="{F550DDF4-DAF4-E24B-AF0D-1E2429D5D9D7}"/>
          </ac:spMkLst>
        </pc:spChg>
        <pc:spChg chg="add del mod">
          <ac:chgData name="Chen Zhaodong" userId="214136a54c8fdbad" providerId="LiveId" clId="{4A7FFDE5-2A09-1241-A626-C3D712146390}" dt="2021-10-11T05:13:41.363" v="9243"/>
          <ac:spMkLst>
            <pc:docMk/>
            <pc:sldMk cId="3717853390" sldId="283"/>
            <ac:spMk id="15" creationId="{EAB450A7-5054-A549-A245-E1985719C3F5}"/>
          </ac:spMkLst>
        </pc:spChg>
        <pc:spChg chg="add del mod">
          <ac:chgData name="Chen Zhaodong" userId="214136a54c8fdbad" providerId="LiveId" clId="{4A7FFDE5-2A09-1241-A626-C3D712146390}" dt="2021-10-11T05:13:41.363" v="9243"/>
          <ac:spMkLst>
            <pc:docMk/>
            <pc:sldMk cId="3717853390" sldId="283"/>
            <ac:spMk id="16" creationId="{329E6778-409A-C545-8B26-EB3CC77CE51A}"/>
          </ac:spMkLst>
        </pc:spChg>
        <pc:spChg chg="add del mod">
          <ac:chgData name="Chen Zhaodong" userId="214136a54c8fdbad" providerId="LiveId" clId="{4A7FFDE5-2A09-1241-A626-C3D712146390}" dt="2021-10-11T05:13:41.363" v="9243"/>
          <ac:spMkLst>
            <pc:docMk/>
            <pc:sldMk cId="3717853390" sldId="283"/>
            <ac:spMk id="18" creationId="{BB559D8A-1EEE-2440-947C-C294B24E0D40}"/>
          </ac:spMkLst>
        </pc:spChg>
        <pc:spChg chg="add del mod">
          <ac:chgData name="Chen Zhaodong" userId="214136a54c8fdbad" providerId="LiveId" clId="{4A7FFDE5-2A09-1241-A626-C3D712146390}" dt="2021-10-11T05:13:41.363" v="9243"/>
          <ac:spMkLst>
            <pc:docMk/>
            <pc:sldMk cId="3717853390" sldId="283"/>
            <ac:spMk id="20" creationId="{147FD6C0-3471-D141-9DB0-12AB1FF65737}"/>
          </ac:spMkLst>
        </pc:spChg>
        <pc:spChg chg="add del mod">
          <ac:chgData name="Chen Zhaodong" userId="214136a54c8fdbad" providerId="LiveId" clId="{4A7FFDE5-2A09-1241-A626-C3D712146390}" dt="2021-10-11T05:13:41.363" v="9243"/>
          <ac:spMkLst>
            <pc:docMk/>
            <pc:sldMk cId="3717853390" sldId="283"/>
            <ac:spMk id="21" creationId="{74E2963C-150D-B849-A97F-F77A8C6E3DE2}"/>
          </ac:spMkLst>
        </pc:spChg>
        <pc:spChg chg="add del mod">
          <ac:chgData name="Chen Zhaodong" userId="214136a54c8fdbad" providerId="LiveId" clId="{4A7FFDE5-2A09-1241-A626-C3D712146390}" dt="2021-10-11T05:13:41.363" v="9243"/>
          <ac:spMkLst>
            <pc:docMk/>
            <pc:sldMk cId="3717853390" sldId="283"/>
            <ac:spMk id="23" creationId="{7B0A6ECA-12AA-9844-B7EC-29B4AE9FDFEF}"/>
          </ac:spMkLst>
        </pc:spChg>
        <pc:spChg chg="add del mod">
          <ac:chgData name="Chen Zhaodong" userId="214136a54c8fdbad" providerId="LiveId" clId="{4A7FFDE5-2A09-1241-A626-C3D712146390}" dt="2021-10-11T05:13:41.363" v="9243"/>
          <ac:spMkLst>
            <pc:docMk/>
            <pc:sldMk cId="3717853390" sldId="283"/>
            <ac:spMk id="24" creationId="{40DE8D84-EDC9-EF49-B156-0337B3CAF020}"/>
          </ac:spMkLst>
        </pc:spChg>
        <pc:spChg chg="add del mod">
          <ac:chgData name="Chen Zhaodong" userId="214136a54c8fdbad" providerId="LiveId" clId="{4A7FFDE5-2A09-1241-A626-C3D712146390}" dt="2021-10-11T05:13:41.363" v="9243"/>
          <ac:spMkLst>
            <pc:docMk/>
            <pc:sldMk cId="3717853390" sldId="283"/>
            <ac:spMk id="25" creationId="{25C07DA6-3C7D-E346-BB6A-DBBD5BADCECE}"/>
          </ac:spMkLst>
        </pc:spChg>
        <pc:spChg chg="add del mod">
          <ac:chgData name="Chen Zhaodong" userId="214136a54c8fdbad" providerId="LiveId" clId="{4A7FFDE5-2A09-1241-A626-C3D712146390}" dt="2021-10-11T05:13:41.363" v="9243"/>
          <ac:spMkLst>
            <pc:docMk/>
            <pc:sldMk cId="3717853390" sldId="283"/>
            <ac:spMk id="26" creationId="{141F9C4B-343E-5748-8188-E1BFC9106E4F}"/>
          </ac:spMkLst>
        </pc:spChg>
        <pc:spChg chg="add del mod">
          <ac:chgData name="Chen Zhaodong" userId="214136a54c8fdbad" providerId="LiveId" clId="{4A7FFDE5-2A09-1241-A626-C3D712146390}" dt="2021-10-11T05:13:41.363" v="9243"/>
          <ac:spMkLst>
            <pc:docMk/>
            <pc:sldMk cId="3717853390" sldId="283"/>
            <ac:spMk id="27" creationId="{C432880E-EEF6-564F-B180-F56B5BF7D378}"/>
          </ac:spMkLst>
        </pc:spChg>
        <pc:spChg chg="add del mod">
          <ac:chgData name="Chen Zhaodong" userId="214136a54c8fdbad" providerId="LiveId" clId="{4A7FFDE5-2A09-1241-A626-C3D712146390}" dt="2021-10-11T05:13:41.363" v="9243"/>
          <ac:spMkLst>
            <pc:docMk/>
            <pc:sldMk cId="3717853390" sldId="283"/>
            <ac:spMk id="28" creationId="{1A7B0613-421B-B14F-8393-58E608020F25}"/>
          </ac:spMkLst>
        </pc:spChg>
        <pc:spChg chg="add del mod">
          <ac:chgData name="Chen Zhaodong" userId="214136a54c8fdbad" providerId="LiveId" clId="{4A7FFDE5-2A09-1241-A626-C3D712146390}" dt="2021-10-11T05:13:41.363" v="9243"/>
          <ac:spMkLst>
            <pc:docMk/>
            <pc:sldMk cId="3717853390" sldId="283"/>
            <ac:spMk id="29" creationId="{FA06EEC5-5454-7448-9751-4D215711DD43}"/>
          </ac:spMkLst>
        </pc:spChg>
        <pc:spChg chg="add del mod">
          <ac:chgData name="Chen Zhaodong" userId="214136a54c8fdbad" providerId="LiveId" clId="{4A7FFDE5-2A09-1241-A626-C3D712146390}" dt="2021-10-11T05:13:41.363" v="9243"/>
          <ac:spMkLst>
            <pc:docMk/>
            <pc:sldMk cId="3717853390" sldId="283"/>
            <ac:spMk id="30" creationId="{D9BD2F97-0F08-AE4F-8C4A-A2445F179F3C}"/>
          </ac:spMkLst>
        </pc:spChg>
        <pc:spChg chg="add del mod">
          <ac:chgData name="Chen Zhaodong" userId="214136a54c8fdbad" providerId="LiveId" clId="{4A7FFDE5-2A09-1241-A626-C3D712146390}" dt="2021-10-11T05:13:41.363" v="9243"/>
          <ac:spMkLst>
            <pc:docMk/>
            <pc:sldMk cId="3717853390" sldId="283"/>
            <ac:spMk id="31" creationId="{2ED85D0E-57C1-E747-BC33-7E2008E9CABE}"/>
          </ac:spMkLst>
        </pc:spChg>
        <pc:spChg chg="add del mod">
          <ac:chgData name="Chen Zhaodong" userId="214136a54c8fdbad" providerId="LiveId" clId="{4A7FFDE5-2A09-1241-A626-C3D712146390}" dt="2021-10-11T05:13:41.363" v="9243"/>
          <ac:spMkLst>
            <pc:docMk/>
            <pc:sldMk cId="3717853390" sldId="283"/>
            <ac:spMk id="32" creationId="{8975BD63-833E-1A46-BA50-81B7948B85E5}"/>
          </ac:spMkLst>
        </pc:spChg>
        <pc:spChg chg="add del mod">
          <ac:chgData name="Chen Zhaodong" userId="214136a54c8fdbad" providerId="LiveId" clId="{4A7FFDE5-2A09-1241-A626-C3D712146390}" dt="2021-10-11T05:13:41.363" v="9243"/>
          <ac:spMkLst>
            <pc:docMk/>
            <pc:sldMk cId="3717853390" sldId="283"/>
            <ac:spMk id="33" creationId="{EF2051EA-09B4-F44C-99D4-A014F2E05EE5}"/>
          </ac:spMkLst>
        </pc:spChg>
        <pc:spChg chg="add del mod">
          <ac:chgData name="Chen Zhaodong" userId="214136a54c8fdbad" providerId="LiveId" clId="{4A7FFDE5-2A09-1241-A626-C3D712146390}" dt="2021-10-11T05:13:41.363" v="9243"/>
          <ac:spMkLst>
            <pc:docMk/>
            <pc:sldMk cId="3717853390" sldId="283"/>
            <ac:spMk id="34" creationId="{9B88597D-7927-614A-84A3-EC37E173D05F}"/>
          </ac:spMkLst>
        </pc:spChg>
        <pc:spChg chg="add del mod">
          <ac:chgData name="Chen Zhaodong" userId="214136a54c8fdbad" providerId="LiveId" clId="{4A7FFDE5-2A09-1241-A626-C3D712146390}" dt="2021-10-11T05:13:41.363" v="9243"/>
          <ac:spMkLst>
            <pc:docMk/>
            <pc:sldMk cId="3717853390" sldId="283"/>
            <ac:spMk id="35" creationId="{7EFE8C5B-1417-C848-A98C-661EF549F49D}"/>
          </ac:spMkLst>
        </pc:spChg>
        <pc:spChg chg="add del mod">
          <ac:chgData name="Chen Zhaodong" userId="214136a54c8fdbad" providerId="LiveId" clId="{4A7FFDE5-2A09-1241-A626-C3D712146390}" dt="2021-10-11T05:13:41.363" v="9243"/>
          <ac:spMkLst>
            <pc:docMk/>
            <pc:sldMk cId="3717853390" sldId="283"/>
            <ac:spMk id="36" creationId="{E206F788-8326-DB4E-A5A0-DE13712F0311}"/>
          </ac:spMkLst>
        </pc:spChg>
        <pc:spChg chg="add del mod">
          <ac:chgData name="Chen Zhaodong" userId="214136a54c8fdbad" providerId="LiveId" clId="{4A7FFDE5-2A09-1241-A626-C3D712146390}" dt="2021-10-11T05:13:41.363" v="9243"/>
          <ac:spMkLst>
            <pc:docMk/>
            <pc:sldMk cId="3717853390" sldId="283"/>
            <ac:spMk id="37" creationId="{C3C65976-B0C3-124A-8610-A05E9DF21C67}"/>
          </ac:spMkLst>
        </pc:spChg>
        <pc:spChg chg="add del mod">
          <ac:chgData name="Chen Zhaodong" userId="214136a54c8fdbad" providerId="LiveId" clId="{4A7FFDE5-2A09-1241-A626-C3D712146390}" dt="2021-10-11T05:13:41.363" v="9243"/>
          <ac:spMkLst>
            <pc:docMk/>
            <pc:sldMk cId="3717853390" sldId="283"/>
            <ac:spMk id="40" creationId="{4DEB8A41-5BC1-8343-8D93-BE96F2FCDB81}"/>
          </ac:spMkLst>
        </pc:spChg>
        <pc:spChg chg="add del mod">
          <ac:chgData name="Chen Zhaodong" userId="214136a54c8fdbad" providerId="LiveId" clId="{4A7FFDE5-2A09-1241-A626-C3D712146390}" dt="2021-10-11T05:13:41.363" v="9243"/>
          <ac:spMkLst>
            <pc:docMk/>
            <pc:sldMk cId="3717853390" sldId="283"/>
            <ac:spMk id="41" creationId="{4ADD26A8-E250-2242-A644-E24C61763FD3}"/>
          </ac:spMkLst>
        </pc:spChg>
        <pc:spChg chg="add del mod">
          <ac:chgData name="Chen Zhaodong" userId="214136a54c8fdbad" providerId="LiveId" clId="{4A7FFDE5-2A09-1241-A626-C3D712146390}" dt="2021-10-11T05:13:41.363" v="9243"/>
          <ac:spMkLst>
            <pc:docMk/>
            <pc:sldMk cId="3717853390" sldId="283"/>
            <ac:spMk id="42" creationId="{42225B84-FA4F-AF48-B099-A03107B6BD02}"/>
          </ac:spMkLst>
        </pc:spChg>
        <pc:spChg chg="add del mod">
          <ac:chgData name="Chen Zhaodong" userId="214136a54c8fdbad" providerId="LiveId" clId="{4A7FFDE5-2A09-1241-A626-C3D712146390}" dt="2021-10-11T05:13:41.363" v="9243"/>
          <ac:spMkLst>
            <pc:docMk/>
            <pc:sldMk cId="3717853390" sldId="283"/>
            <ac:spMk id="43" creationId="{3ECF79B3-A69A-8E4A-BC85-87EC5AF9E2A5}"/>
          </ac:spMkLst>
        </pc:spChg>
        <pc:spChg chg="add del mod">
          <ac:chgData name="Chen Zhaodong" userId="214136a54c8fdbad" providerId="LiveId" clId="{4A7FFDE5-2A09-1241-A626-C3D712146390}" dt="2021-10-11T05:13:41.363" v="9243"/>
          <ac:spMkLst>
            <pc:docMk/>
            <pc:sldMk cId="3717853390" sldId="283"/>
            <ac:spMk id="44" creationId="{75BCFDD9-6C2A-A74A-BFC7-56478335EA6A}"/>
          </ac:spMkLst>
        </pc:spChg>
        <pc:spChg chg="add del mod">
          <ac:chgData name="Chen Zhaodong" userId="214136a54c8fdbad" providerId="LiveId" clId="{4A7FFDE5-2A09-1241-A626-C3D712146390}" dt="2021-10-11T05:13:41.363" v="9243"/>
          <ac:spMkLst>
            <pc:docMk/>
            <pc:sldMk cId="3717853390" sldId="283"/>
            <ac:spMk id="45" creationId="{CC3821B0-BA47-3E4F-B95F-D0815F9A7A56}"/>
          </ac:spMkLst>
        </pc:spChg>
        <pc:spChg chg="add mod topLvl">
          <ac:chgData name="Chen Zhaodong" userId="214136a54c8fdbad" providerId="LiveId" clId="{4A7FFDE5-2A09-1241-A626-C3D712146390}" dt="2021-10-14T21:50:15.831" v="54048"/>
          <ac:spMkLst>
            <pc:docMk/>
            <pc:sldMk cId="3717853390" sldId="283"/>
            <ac:spMk id="47" creationId="{8AFB14F8-59CF-F24F-A1EA-0A53B6A1258D}"/>
          </ac:spMkLst>
        </pc:spChg>
        <pc:spChg chg="add mod topLvl">
          <ac:chgData name="Chen Zhaodong" userId="214136a54c8fdbad" providerId="LiveId" clId="{4A7FFDE5-2A09-1241-A626-C3D712146390}" dt="2021-10-14T21:50:15.831" v="54048"/>
          <ac:spMkLst>
            <pc:docMk/>
            <pc:sldMk cId="3717853390" sldId="283"/>
            <ac:spMk id="49" creationId="{48FC3BA3-5C33-5B4A-AB5C-0361ECB36A04}"/>
          </ac:spMkLst>
        </pc:spChg>
        <pc:spChg chg="add mod topLvl">
          <ac:chgData name="Chen Zhaodong" userId="214136a54c8fdbad" providerId="LiveId" clId="{4A7FFDE5-2A09-1241-A626-C3D712146390}" dt="2021-10-14T21:50:15.831" v="54048"/>
          <ac:spMkLst>
            <pc:docMk/>
            <pc:sldMk cId="3717853390" sldId="283"/>
            <ac:spMk id="50" creationId="{6B656F3E-5D4B-7544-B831-E6939D070292}"/>
          </ac:spMkLst>
        </pc:spChg>
        <pc:spChg chg="add mod topLvl">
          <ac:chgData name="Chen Zhaodong" userId="214136a54c8fdbad" providerId="LiveId" clId="{4A7FFDE5-2A09-1241-A626-C3D712146390}" dt="2021-10-14T21:50:15.831" v="54048"/>
          <ac:spMkLst>
            <pc:docMk/>
            <pc:sldMk cId="3717853390" sldId="283"/>
            <ac:spMk id="51" creationId="{6445AD96-397C-5445-B746-9CE886A76BE3}"/>
          </ac:spMkLst>
        </pc:spChg>
        <pc:spChg chg="add mod topLvl">
          <ac:chgData name="Chen Zhaodong" userId="214136a54c8fdbad" providerId="LiveId" clId="{4A7FFDE5-2A09-1241-A626-C3D712146390}" dt="2021-10-14T21:50:15.831" v="54048"/>
          <ac:spMkLst>
            <pc:docMk/>
            <pc:sldMk cId="3717853390" sldId="283"/>
            <ac:spMk id="52" creationId="{CC8DFE52-C133-F741-A5FA-0A481FD97B24}"/>
          </ac:spMkLst>
        </pc:spChg>
        <pc:spChg chg="add mod topLvl">
          <ac:chgData name="Chen Zhaodong" userId="214136a54c8fdbad" providerId="LiveId" clId="{4A7FFDE5-2A09-1241-A626-C3D712146390}" dt="2021-10-14T21:50:15.831" v="54048"/>
          <ac:spMkLst>
            <pc:docMk/>
            <pc:sldMk cId="3717853390" sldId="283"/>
            <ac:spMk id="53" creationId="{4070F18D-E436-8844-83C5-EF419082EE25}"/>
          </ac:spMkLst>
        </pc:spChg>
        <pc:spChg chg="add mod topLvl">
          <ac:chgData name="Chen Zhaodong" userId="214136a54c8fdbad" providerId="LiveId" clId="{4A7FFDE5-2A09-1241-A626-C3D712146390}" dt="2021-10-14T21:50:15.831" v="54048"/>
          <ac:spMkLst>
            <pc:docMk/>
            <pc:sldMk cId="3717853390" sldId="283"/>
            <ac:spMk id="54" creationId="{B61E29ED-2AA1-004F-B6B4-7D664751C714}"/>
          </ac:spMkLst>
        </pc:spChg>
        <pc:spChg chg="add mod topLvl">
          <ac:chgData name="Chen Zhaodong" userId="214136a54c8fdbad" providerId="LiveId" clId="{4A7FFDE5-2A09-1241-A626-C3D712146390}" dt="2021-10-14T21:50:15.831" v="54048"/>
          <ac:spMkLst>
            <pc:docMk/>
            <pc:sldMk cId="3717853390" sldId="283"/>
            <ac:spMk id="55" creationId="{86719B35-075C-BE4D-9100-7D21A321ED90}"/>
          </ac:spMkLst>
        </pc:spChg>
        <pc:spChg chg="add mod topLvl">
          <ac:chgData name="Chen Zhaodong" userId="214136a54c8fdbad" providerId="LiveId" clId="{4A7FFDE5-2A09-1241-A626-C3D712146390}" dt="2021-10-14T21:50:15.831" v="54048"/>
          <ac:spMkLst>
            <pc:docMk/>
            <pc:sldMk cId="3717853390" sldId="283"/>
            <ac:spMk id="56" creationId="{EF7FD9B8-6410-9A4A-AAC3-6759AC01BB4F}"/>
          </ac:spMkLst>
        </pc:spChg>
        <pc:spChg chg="add mod topLvl">
          <ac:chgData name="Chen Zhaodong" userId="214136a54c8fdbad" providerId="LiveId" clId="{4A7FFDE5-2A09-1241-A626-C3D712146390}" dt="2021-10-14T21:50:15.831" v="54048"/>
          <ac:spMkLst>
            <pc:docMk/>
            <pc:sldMk cId="3717853390" sldId="283"/>
            <ac:spMk id="57" creationId="{C5B7D673-6005-B644-ACF7-14DC176C70D5}"/>
          </ac:spMkLst>
        </pc:spChg>
        <pc:spChg chg="add mod topLvl">
          <ac:chgData name="Chen Zhaodong" userId="214136a54c8fdbad" providerId="LiveId" clId="{4A7FFDE5-2A09-1241-A626-C3D712146390}" dt="2021-10-14T21:50:15.831" v="54048"/>
          <ac:spMkLst>
            <pc:docMk/>
            <pc:sldMk cId="3717853390" sldId="283"/>
            <ac:spMk id="58" creationId="{03E1769F-9E42-BA4F-B2D6-3046A728F1E4}"/>
          </ac:spMkLst>
        </pc:spChg>
        <pc:spChg chg="add mod topLvl">
          <ac:chgData name="Chen Zhaodong" userId="214136a54c8fdbad" providerId="LiveId" clId="{4A7FFDE5-2A09-1241-A626-C3D712146390}" dt="2021-10-14T21:50:15.831" v="54048"/>
          <ac:spMkLst>
            <pc:docMk/>
            <pc:sldMk cId="3717853390" sldId="283"/>
            <ac:spMk id="59" creationId="{24F00F89-647C-9641-9B0D-474A3ECA098C}"/>
          </ac:spMkLst>
        </pc:spChg>
        <pc:spChg chg="add mod topLvl">
          <ac:chgData name="Chen Zhaodong" userId="214136a54c8fdbad" providerId="LiveId" clId="{4A7FFDE5-2A09-1241-A626-C3D712146390}" dt="2021-10-14T21:50:15.831" v="54048"/>
          <ac:spMkLst>
            <pc:docMk/>
            <pc:sldMk cId="3717853390" sldId="283"/>
            <ac:spMk id="61" creationId="{A2DD028B-FB25-6D45-B11B-34242BDF7D7A}"/>
          </ac:spMkLst>
        </pc:spChg>
        <pc:spChg chg="add mod topLvl">
          <ac:chgData name="Chen Zhaodong" userId="214136a54c8fdbad" providerId="LiveId" clId="{4A7FFDE5-2A09-1241-A626-C3D712146390}" dt="2021-10-14T21:50:15.831" v="54048"/>
          <ac:spMkLst>
            <pc:docMk/>
            <pc:sldMk cId="3717853390" sldId="283"/>
            <ac:spMk id="63" creationId="{D4CDE687-263E-A54E-8E2F-7C23220815FC}"/>
          </ac:spMkLst>
        </pc:spChg>
        <pc:spChg chg="add mod topLvl">
          <ac:chgData name="Chen Zhaodong" userId="214136a54c8fdbad" providerId="LiveId" clId="{4A7FFDE5-2A09-1241-A626-C3D712146390}" dt="2021-10-14T21:50:15.831" v="54048"/>
          <ac:spMkLst>
            <pc:docMk/>
            <pc:sldMk cId="3717853390" sldId="283"/>
            <ac:spMk id="64" creationId="{AC8BD0F0-2A1F-4E4B-88C7-43B0818DACD4}"/>
          </ac:spMkLst>
        </pc:spChg>
        <pc:spChg chg="add del mod">
          <ac:chgData name="Chen Zhaodong" userId="214136a54c8fdbad" providerId="LiveId" clId="{4A7FFDE5-2A09-1241-A626-C3D712146390}" dt="2021-10-11T05:27:03.729" v="9331" actId="478"/>
          <ac:spMkLst>
            <pc:docMk/>
            <pc:sldMk cId="3717853390" sldId="283"/>
            <ac:spMk id="66" creationId="{9C11A4FB-FAC0-5D46-A63D-D79C3C0BA863}"/>
          </ac:spMkLst>
        </pc:spChg>
        <pc:spChg chg="add mod topLvl">
          <ac:chgData name="Chen Zhaodong" userId="214136a54c8fdbad" providerId="LiveId" clId="{4A7FFDE5-2A09-1241-A626-C3D712146390}" dt="2021-10-14T21:50:15.831" v="54048"/>
          <ac:spMkLst>
            <pc:docMk/>
            <pc:sldMk cId="3717853390" sldId="283"/>
            <ac:spMk id="67" creationId="{9361A2B7-6A1C-9F47-A461-D47EA5387618}"/>
          </ac:spMkLst>
        </pc:spChg>
        <pc:spChg chg="add mod topLvl">
          <ac:chgData name="Chen Zhaodong" userId="214136a54c8fdbad" providerId="LiveId" clId="{4A7FFDE5-2A09-1241-A626-C3D712146390}" dt="2021-10-14T21:50:15.831" v="54048"/>
          <ac:spMkLst>
            <pc:docMk/>
            <pc:sldMk cId="3717853390" sldId="283"/>
            <ac:spMk id="68" creationId="{A462538A-6984-B24C-A8EF-7B1DAA0B5F3B}"/>
          </ac:spMkLst>
        </pc:spChg>
        <pc:spChg chg="add mod topLvl">
          <ac:chgData name="Chen Zhaodong" userId="214136a54c8fdbad" providerId="LiveId" clId="{4A7FFDE5-2A09-1241-A626-C3D712146390}" dt="2021-10-14T21:50:15.831" v="54048"/>
          <ac:spMkLst>
            <pc:docMk/>
            <pc:sldMk cId="3717853390" sldId="283"/>
            <ac:spMk id="69" creationId="{F3EABD4B-CDFD-8040-822F-FA9DEE528AD9}"/>
          </ac:spMkLst>
        </pc:spChg>
        <pc:spChg chg="add mod topLvl">
          <ac:chgData name="Chen Zhaodong" userId="214136a54c8fdbad" providerId="LiveId" clId="{4A7FFDE5-2A09-1241-A626-C3D712146390}" dt="2021-10-14T21:50:15.831" v="54048"/>
          <ac:spMkLst>
            <pc:docMk/>
            <pc:sldMk cId="3717853390" sldId="283"/>
            <ac:spMk id="70" creationId="{D57325C3-3CCC-FB44-8CF0-C57708A5C8ED}"/>
          </ac:spMkLst>
        </pc:spChg>
        <pc:spChg chg="add mod topLvl">
          <ac:chgData name="Chen Zhaodong" userId="214136a54c8fdbad" providerId="LiveId" clId="{4A7FFDE5-2A09-1241-A626-C3D712146390}" dt="2021-10-14T21:50:15.831" v="54048"/>
          <ac:spMkLst>
            <pc:docMk/>
            <pc:sldMk cId="3717853390" sldId="283"/>
            <ac:spMk id="71" creationId="{E34CADC8-4488-AE41-B825-DFBEA3627A54}"/>
          </ac:spMkLst>
        </pc:spChg>
        <pc:spChg chg="add del mod">
          <ac:chgData name="Chen Zhaodong" userId="214136a54c8fdbad" providerId="LiveId" clId="{4A7FFDE5-2A09-1241-A626-C3D712146390}" dt="2021-10-11T05:27:05.950" v="9332" actId="478"/>
          <ac:spMkLst>
            <pc:docMk/>
            <pc:sldMk cId="3717853390" sldId="283"/>
            <ac:spMk id="72" creationId="{E764C3E7-34B8-764F-BF8E-A705902341A8}"/>
          </ac:spMkLst>
        </pc:spChg>
        <pc:spChg chg="add mod topLvl">
          <ac:chgData name="Chen Zhaodong" userId="214136a54c8fdbad" providerId="LiveId" clId="{4A7FFDE5-2A09-1241-A626-C3D712146390}" dt="2021-10-14T21:50:15.831" v="54048"/>
          <ac:spMkLst>
            <pc:docMk/>
            <pc:sldMk cId="3717853390" sldId="283"/>
            <ac:spMk id="73" creationId="{5B3DEB88-2DF6-574F-8798-795FA8755A41}"/>
          </ac:spMkLst>
        </pc:spChg>
        <pc:spChg chg="add mod topLvl">
          <ac:chgData name="Chen Zhaodong" userId="214136a54c8fdbad" providerId="LiveId" clId="{4A7FFDE5-2A09-1241-A626-C3D712146390}" dt="2021-10-14T21:50:15.831" v="54048"/>
          <ac:spMkLst>
            <pc:docMk/>
            <pc:sldMk cId="3717853390" sldId="283"/>
            <ac:spMk id="74" creationId="{E96EE31E-69AD-A14F-ACA5-B4B0D0E7F018}"/>
          </ac:spMkLst>
        </pc:spChg>
        <pc:spChg chg="add mod topLvl">
          <ac:chgData name="Chen Zhaodong" userId="214136a54c8fdbad" providerId="LiveId" clId="{4A7FFDE5-2A09-1241-A626-C3D712146390}" dt="2021-10-14T21:50:15.831" v="54048"/>
          <ac:spMkLst>
            <pc:docMk/>
            <pc:sldMk cId="3717853390" sldId="283"/>
            <ac:spMk id="75" creationId="{E9AD67D5-A432-B547-BD38-C2F5E8A4670C}"/>
          </ac:spMkLst>
        </pc:spChg>
        <pc:spChg chg="add mod topLvl">
          <ac:chgData name="Chen Zhaodong" userId="214136a54c8fdbad" providerId="LiveId" clId="{4A7FFDE5-2A09-1241-A626-C3D712146390}" dt="2021-10-14T21:50:15.831" v="54048"/>
          <ac:spMkLst>
            <pc:docMk/>
            <pc:sldMk cId="3717853390" sldId="283"/>
            <ac:spMk id="76" creationId="{2D3B39F1-EA3E-AC44-8EA8-1E63BF749759}"/>
          </ac:spMkLst>
        </pc:spChg>
        <pc:spChg chg="add mod topLvl">
          <ac:chgData name="Chen Zhaodong" userId="214136a54c8fdbad" providerId="LiveId" clId="{4A7FFDE5-2A09-1241-A626-C3D712146390}" dt="2021-10-14T21:50:15.831" v="54048"/>
          <ac:spMkLst>
            <pc:docMk/>
            <pc:sldMk cId="3717853390" sldId="283"/>
            <ac:spMk id="77" creationId="{A8ED138A-1D35-FC42-9C80-59F231499C10}"/>
          </ac:spMkLst>
        </pc:spChg>
        <pc:spChg chg="add mod topLvl">
          <ac:chgData name="Chen Zhaodong" userId="214136a54c8fdbad" providerId="LiveId" clId="{4A7FFDE5-2A09-1241-A626-C3D712146390}" dt="2021-10-14T21:50:15.831" v="54048"/>
          <ac:spMkLst>
            <pc:docMk/>
            <pc:sldMk cId="3717853390" sldId="283"/>
            <ac:spMk id="78" creationId="{7D69633E-6D47-D549-AC2A-C5E75C46DDA5}"/>
          </ac:spMkLst>
        </pc:spChg>
        <pc:spChg chg="add mod topLvl">
          <ac:chgData name="Chen Zhaodong" userId="214136a54c8fdbad" providerId="LiveId" clId="{4A7FFDE5-2A09-1241-A626-C3D712146390}" dt="2021-10-14T21:50:15.831" v="54048"/>
          <ac:spMkLst>
            <pc:docMk/>
            <pc:sldMk cId="3717853390" sldId="283"/>
            <ac:spMk id="79" creationId="{1B7B02A0-A1D6-F744-84BB-3099B26FE573}"/>
          </ac:spMkLst>
        </pc:spChg>
        <pc:spChg chg="add mod topLvl">
          <ac:chgData name="Chen Zhaodong" userId="214136a54c8fdbad" providerId="LiveId" clId="{4A7FFDE5-2A09-1241-A626-C3D712146390}" dt="2021-10-14T21:50:15.831" v="54048"/>
          <ac:spMkLst>
            <pc:docMk/>
            <pc:sldMk cId="3717853390" sldId="283"/>
            <ac:spMk id="80" creationId="{7B5074BA-963D-C24D-997D-0338993082E7}"/>
          </ac:spMkLst>
        </pc:spChg>
        <pc:spChg chg="add mod topLvl">
          <ac:chgData name="Chen Zhaodong" userId="214136a54c8fdbad" providerId="LiveId" clId="{4A7FFDE5-2A09-1241-A626-C3D712146390}" dt="2021-10-14T21:50:15.831" v="54048"/>
          <ac:spMkLst>
            <pc:docMk/>
            <pc:sldMk cId="3717853390" sldId="283"/>
            <ac:spMk id="83" creationId="{EB4226CD-42E9-FB4E-80C8-2E42620A7E6F}"/>
          </ac:spMkLst>
        </pc:spChg>
        <pc:spChg chg="add mod topLvl">
          <ac:chgData name="Chen Zhaodong" userId="214136a54c8fdbad" providerId="LiveId" clId="{4A7FFDE5-2A09-1241-A626-C3D712146390}" dt="2021-10-14T21:50:15.831" v="54048"/>
          <ac:spMkLst>
            <pc:docMk/>
            <pc:sldMk cId="3717853390" sldId="283"/>
            <ac:spMk id="84" creationId="{BBA03CCF-52C9-084B-A237-B5E9FA630CF5}"/>
          </ac:spMkLst>
        </pc:spChg>
        <pc:spChg chg="add mod topLvl">
          <ac:chgData name="Chen Zhaodong" userId="214136a54c8fdbad" providerId="LiveId" clId="{4A7FFDE5-2A09-1241-A626-C3D712146390}" dt="2021-10-14T21:50:15.831" v="54048"/>
          <ac:spMkLst>
            <pc:docMk/>
            <pc:sldMk cId="3717853390" sldId="283"/>
            <ac:spMk id="85" creationId="{64FAFD2F-84B1-9F48-8239-43FE6A33CC56}"/>
          </ac:spMkLst>
        </pc:spChg>
        <pc:spChg chg="add mod topLvl">
          <ac:chgData name="Chen Zhaodong" userId="214136a54c8fdbad" providerId="LiveId" clId="{4A7FFDE5-2A09-1241-A626-C3D712146390}" dt="2021-10-14T21:50:15.831" v="54048"/>
          <ac:spMkLst>
            <pc:docMk/>
            <pc:sldMk cId="3717853390" sldId="283"/>
            <ac:spMk id="86" creationId="{F4FB8319-C903-0F48-BF32-C97256BEF772}"/>
          </ac:spMkLst>
        </pc:spChg>
        <pc:spChg chg="add mod topLvl">
          <ac:chgData name="Chen Zhaodong" userId="214136a54c8fdbad" providerId="LiveId" clId="{4A7FFDE5-2A09-1241-A626-C3D712146390}" dt="2021-10-14T21:50:15.831" v="54048"/>
          <ac:spMkLst>
            <pc:docMk/>
            <pc:sldMk cId="3717853390" sldId="283"/>
            <ac:spMk id="87" creationId="{D9906604-ED2F-FF4A-B449-5B9CD0FB0AEC}"/>
          </ac:spMkLst>
        </pc:spChg>
        <pc:spChg chg="add mod topLvl">
          <ac:chgData name="Chen Zhaodong" userId="214136a54c8fdbad" providerId="LiveId" clId="{4A7FFDE5-2A09-1241-A626-C3D712146390}" dt="2021-10-14T21:50:15.831" v="54048"/>
          <ac:spMkLst>
            <pc:docMk/>
            <pc:sldMk cId="3717853390" sldId="283"/>
            <ac:spMk id="88" creationId="{300BD71A-23B3-6B43-BC3E-49D55A11C27E}"/>
          </ac:spMkLst>
        </pc:spChg>
        <pc:spChg chg="mod">
          <ac:chgData name="Chen Zhaodong" userId="214136a54c8fdbad" providerId="LiveId" clId="{4A7FFDE5-2A09-1241-A626-C3D712146390}" dt="2021-10-14T21:50:15.831" v="54048"/>
          <ac:spMkLst>
            <pc:docMk/>
            <pc:sldMk cId="3717853390" sldId="283"/>
            <ac:spMk id="92" creationId="{D9D3F82B-0F3F-3B43-A77B-CB89B4450CF1}"/>
          </ac:spMkLst>
        </pc:spChg>
        <pc:spChg chg="mod">
          <ac:chgData name="Chen Zhaodong" userId="214136a54c8fdbad" providerId="LiveId" clId="{4A7FFDE5-2A09-1241-A626-C3D712146390}" dt="2021-10-14T21:50:15.831" v="54048"/>
          <ac:spMkLst>
            <pc:docMk/>
            <pc:sldMk cId="3717853390" sldId="283"/>
            <ac:spMk id="97" creationId="{04990DE6-00AB-134E-ABA7-732EB725C5C8}"/>
          </ac:spMkLst>
        </pc:spChg>
        <pc:spChg chg="mod">
          <ac:chgData name="Chen Zhaodong" userId="214136a54c8fdbad" providerId="LiveId" clId="{4A7FFDE5-2A09-1241-A626-C3D712146390}" dt="2021-10-14T21:50:15.831" v="54048"/>
          <ac:spMkLst>
            <pc:docMk/>
            <pc:sldMk cId="3717853390" sldId="283"/>
            <ac:spMk id="99" creationId="{80C25884-F412-1D4D-9361-2EBA68655150}"/>
          </ac:spMkLst>
        </pc:spChg>
        <pc:spChg chg="mod">
          <ac:chgData name="Chen Zhaodong" userId="214136a54c8fdbad" providerId="LiveId" clId="{4A7FFDE5-2A09-1241-A626-C3D712146390}" dt="2021-10-14T21:50:15.831" v="54048"/>
          <ac:spMkLst>
            <pc:docMk/>
            <pc:sldMk cId="3717853390" sldId="283"/>
            <ac:spMk id="101" creationId="{47A1DADC-F454-C64F-A3EC-F376E4CF8425}"/>
          </ac:spMkLst>
        </pc:spChg>
        <pc:spChg chg="mod">
          <ac:chgData name="Chen Zhaodong" userId="214136a54c8fdbad" providerId="LiveId" clId="{4A7FFDE5-2A09-1241-A626-C3D712146390}" dt="2021-10-14T21:50:15.831" v="54048"/>
          <ac:spMkLst>
            <pc:docMk/>
            <pc:sldMk cId="3717853390" sldId="283"/>
            <ac:spMk id="102" creationId="{C1A3593F-0642-9245-BA2F-0B11CC9B0866}"/>
          </ac:spMkLst>
        </pc:spChg>
        <pc:spChg chg="mod">
          <ac:chgData name="Chen Zhaodong" userId="214136a54c8fdbad" providerId="LiveId" clId="{4A7FFDE5-2A09-1241-A626-C3D712146390}" dt="2021-10-14T21:50:15.831" v="54048"/>
          <ac:spMkLst>
            <pc:docMk/>
            <pc:sldMk cId="3717853390" sldId="283"/>
            <ac:spMk id="103" creationId="{C3ED5C44-7A8B-4449-992F-23FF1B865E19}"/>
          </ac:spMkLst>
        </pc:spChg>
        <pc:spChg chg="mod">
          <ac:chgData name="Chen Zhaodong" userId="214136a54c8fdbad" providerId="LiveId" clId="{4A7FFDE5-2A09-1241-A626-C3D712146390}" dt="2021-10-14T21:50:15.831" v="54048"/>
          <ac:spMkLst>
            <pc:docMk/>
            <pc:sldMk cId="3717853390" sldId="283"/>
            <ac:spMk id="104" creationId="{935AAF9B-75C6-254E-8575-78B13B9AF4A7}"/>
          </ac:spMkLst>
        </pc:spChg>
        <pc:spChg chg="mod">
          <ac:chgData name="Chen Zhaodong" userId="214136a54c8fdbad" providerId="LiveId" clId="{4A7FFDE5-2A09-1241-A626-C3D712146390}" dt="2021-10-14T21:50:15.831" v="54048"/>
          <ac:spMkLst>
            <pc:docMk/>
            <pc:sldMk cId="3717853390" sldId="283"/>
            <ac:spMk id="105" creationId="{99E46F87-1E1C-7F49-BA9B-85440F7CC40A}"/>
          </ac:spMkLst>
        </pc:spChg>
        <pc:spChg chg="mod">
          <ac:chgData name="Chen Zhaodong" userId="214136a54c8fdbad" providerId="LiveId" clId="{4A7FFDE5-2A09-1241-A626-C3D712146390}" dt="2021-10-14T21:50:15.831" v="54048"/>
          <ac:spMkLst>
            <pc:docMk/>
            <pc:sldMk cId="3717853390" sldId="283"/>
            <ac:spMk id="106" creationId="{FA934D8B-E107-474F-8E89-260348C9FD4D}"/>
          </ac:spMkLst>
        </pc:spChg>
        <pc:spChg chg="mod">
          <ac:chgData name="Chen Zhaodong" userId="214136a54c8fdbad" providerId="LiveId" clId="{4A7FFDE5-2A09-1241-A626-C3D712146390}" dt="2021-10-14T21:50:15.831" v="54048"/>
          <ac:spMkLst>
            <pc:docMk/>
            <pc:sldMk cId="3717853390" sldId="283"/>
            <ac:spMk id="107" creationId="{7E5B140A-F683-3348-AE48-07DE06A094FA}"/>
          </ac:spMkLst>
        </pc:spChg>
        <pc:spChg chg="mod">
          <ac:chgData name="Chen Zhaodong" userId="214136a54c8fdbad" providerId="LiveId" clId="{4A7FFDE5-2A09-1241-A626-C3D712146390}" dt="2021-10-14T21:50:15.831" v="54048"/>
          <ac:spMkLst>
            <pc:docMk/>
            <pc:sldMk cId="3717853390" sldId="283"/>
            <ac:spMk id="108" creationId="{1189CFB6-1587-C14E-8ED5-DD88CD649A8A}"/>
          </ac:spMkLst>
        </pc:spChg>
        <pc:spChg chg="mod">
          <ac:chgData name="Chen Zhaodong" userId="214136a54c8fdbad" providerId="LiveId" clId="{4A7FFDE5-2A09-1241-A626-C3D712146390}" dt="2021-10-14T21:50:15.831" v="54048"/>
          <ac:spMkLst>
            <pc:docMk/>
            <pc:sldMk cId="3717853390" sldId="283"/>
            <ac:spMk id="109" creationId="{64BA3197-1962-1D4D-B18D-597A1AD87339}"/>
          </ac:spMkLst>
        </pc:spChg>
        <pc:spChg chg="mod">
          <ac:chgData name="Chen Zhaodong" userId="214136a54c8fdbad" providerId="LiveId" clId="{4A7FFDE5-2A09-1241-A626-C3D712146390}" dt="2021-10-14T21:50:15.831" v="54048"/>
          <ac:spMkLst>
            <pc:docMk/>
            <pc:sldMk cId="3717853390" sldId="283"/>
            <ac:spMk id="110" creationId="{52902F20-0265-A042-A4C4-458F7DAC709E}"/>
          </ac:spMkLst>
        </pc:spChg>
        <pc:spChg chg="mod">
          <ac:chgData name="Chen Zhaodong" userId="214136a54c8fdbad" providerId="LiveId" clId="{4A7FFDE5-2A09-1241-A626-C3D712146390}" dt="2021-10-14T21:50:15.831" v="54048"/>
          <ac:spMkLst>
            <pc:docMk/>
            <pc:sldMk cId="3717853390" sldId="283"/>
            <ac:spMk id="111" creationId="{E56E2B2F-95D3-944D-A45B-8A441EE48DF1}"/>
          </ac:spMkLst>
        </pc:spChg>
        <pc:spChg chg="mod">
          <ac:chgData name="Chen Zhaodong" userId="214136a54c8fdbad" providerId="LiveId" clId="{4A7FFDE5-2A09-1241-A626-C3D712146390}" dt="2021-10-14T21:50:15.831" v="54048"/>
          <ac:spMkLst>
            <pc:docMk/>
            <pc:sldMk cId="3717853390" sldId="283"/>
            <ac:spMk id="112" creationId="{C053FCC0-F8D2-434F-8C4A-FC46431CDC61}"/>
          </ac:spMkLst>
        </pc:spChg>
        <pc:spChg chg="mod">
          <ac:chgData name="Chen Zhaodong" userId="214136a54c8fdbad" providerId="LiveId" clId="{4A7FFDE5-2A09-1241-A626-C3D712146390}" dt="2021-10-14T21:50:15.831" v="54048"/>
          <ac:spMkLst>
            <pc:docMk/>
            <pc:sldMk cId="3717853390" sldId="283"/>
            <ac:spMk id="113" creationId="{1ADE3244-E280-0B4E-B367-34ABA4E029FD}"/>
          </ac:spMkLst>
        </pc:spChg>
        <pc:spChg chg="mod">
          <ac:chgData name="Chen Zhaodong" userId="214136a54c8fdbad" providerId="LiveId" clId="{4A7FFDE5-2A09-1241-A626-C3D712146390}" dt="2021-10-14T21:50:15.831" v="54048"/>
          <ac:spMkLst>
            <pc:docMk/>
            <pc:sldMk cId="3717853390" sldId="283"/>
            <ac:spMk id="114" creationId="{0C55EC97-BF70-D245-B3AD-C9746DF3ED8C}"/>
          </ac:spMkLst>
        </pc:spChg>
        <pc:spChg chg="mod">
          <ac:chgData name="Chen Zhaodong" userId="214136a54c8fdbad" providerId="LiveId" clId="{4A7FFDE5-2A09-1241-A626-C3D712146390}" dt="2021-10-14T21:50:15.831" v="54048"/>
          <ac:spMkLst>
            <pc:docMk/>
            <pc:sldMk cId="3717853390" sldId="283"/>
            <ac:spMk id="115" creationId="{7D8C5FDD-599F-4A46-82C2-7E4B19BC8793}"/>
          </ac:spMkLst>
        </pc:spChg>
        <pc:spChg chg="add mod">
          <ac:chgData name="Chen Zhaodong" userId="214136a54c8fdbad" providerId="LiveId" clId="{4A7FFDE5-2A09-1241-A626-C3D712146390}" dt="2021-10-14T21:50:15.831" v="54048"/>
          <ac:spMkLst>
            <pc:docMk/>
            <pc:sldMk cId="3717853390" sldId="283"/>
            <ac:spMk id="116" creationId="{27AC65E2-94BA-9B48-BF94-D9604A768B79}"/>
          </ac:spMkLst>
        </pc:spChg>
        <pc:spChg chg="add mod">
          <ac:chgData name="Chen Zhaodong" userId="214136a54c8fdbad" providerId="LiveId" clId="{4A7FFDE5-2A09-1241-A626-C3D712146390}" dt="2021-10-14T21:50:15.831" v="54048"/>
          <ac:spMkLst>
            <pc:docMk/>
            <pc:sldMk cId="3717853390" sldId="283"/>
            <ac:spMk id="117" creationId="{9B20CDB0-D17F-8943-BB0A-B2E51481F3B5}"/>
          </ac:spMkLst>
        </pc:spChg>
        <pc:spChg chg="add mod">
          <ac:chgData name="Chen Zhaodong" userId="214136a54c8fdbad" providerId="LiveId" clId="{4A7FFDE5-2A09-1241-A626-C3D712146390}" dt="2021-10-14T21:50:15.831" v="54048"/>
          <ac:spMkLst>
            <pc:docMk/>
            <pc:sldMk cId="3717853390" sldId="283"/>
            <ac:spMk id="119" creationId="{54ECDDC9-82A4-4E4D-ABB8-FBF351C06235}"/>
          </ac:spMkLst>
        </pc:spChg>
        <pc:spChg chg="add mod">
          <ac:chgData name="Chen Zhaodong" userId="214136a54c8fdbad" providerId="LiveId" clId="{4A7FFDE5-2A09-1241-A626-C3D712146390}" dt="2021-10-14T22:04:03.892" v="54206" actId="1076"/>
          <ac:spMkLst>
            <pc:docMk/>
            <pc:sldMk cId="3717853390" sldId="283"/>
            <ac:spMk id="128" creationId="{DD0DA2E8-9B0F-D046-8274-A2F711B8DEE2}"/>
          </ac:spMkLst>
        </pc:spChg>
        <pc:spChg chg="add mod">
          <ac:chgData name="Chen Zhaodong" userId="214136a54c8fdbad" providerId="LiveId" clId="{4A7FFDE5-2A09-1241-A626-C3D712146390}" dt="2021-10-14T21:50:15.831" v="54048"/>
          <ac:spMkLst>
            <pc:docMk/>
            <pc:sldMk cId="3717853390" sldId="283"/>
            <ac:spMk id="129" creationId="{86B7DABB-DA7B-D648-9879-F9362C0AB4E4}"/>
          </ac:spMkLst>
        </pc:spChg>
        <pc:spChg chg="add mod">
          <ac:chgData name="Chen Zhaodong" userId="214136a54c8fdbad" providerId="LiveId" clId="{4A7FFDE5-2A09-1241-A626-C3D712146390}" dt="2021-10-14T21:50:15.831" v="54048"/>
          <ac:spMkLst>
            <pc:docMk/>
            <pc:sldMk cId="3717853390" sldId="283"/>
            <ac:spMk id="132" creationId="{DFD718AB-5F39-5145-B2F1-D3EC98012E4D}"/>
          </ac:spMkLst>
        </pc:spChg>
        <pc:spChg chg="add mod">
          <ac:chgData name="Chen Zhaodong" userId="214136a54c8fdbad" providerId="LiveId" clId="{4A7FFDE5-2A09-1241-A626-C3D712146390}" dt="2021-10-14T21:50:15.831" v="54048"/>
          <ac:spMkLst>
            <pc:docMk/>
            <pc:sldMk cId="3717853390" sldId="283"/>
            <ac:spMk id="135" creationId="{77B51EFF-FE50-264D-8B05-1DA367325E31}"/>
          </ac:spMkLst>
        </pc:spChg>
        <pc:spChg chg="add mod">
          <ac:chgData name="Chen Zhaodong" userId="214136a54c8fdbad" providerId="LiveId" clId="{4A7FFDE5-2A09-1241-A626-C3D712146390}" dt="2021-10-14T21:50:15.831" v="54048"/>
          <ac:spMkLst>
            <pc:docMk/>
            <pc:sldMk cId="3717853390" sldId="283"/>
            <ac:spMk id="137" creationId="{D5699444-4D58-1743-A2A1-FB2E6E0B94F8}"/>
          </ac:spMkLst>
        </pc:spChg>
        <pc:spChg chg="add mod">
          <ac:chgData name="Chen Zhaodong" userId="214136a54c8fdbad" providerId="LiveId" clId="{4A7FFDE5-2A09-1241-A626-C3D712146390}" dt="2021-10-14T21:50:15.831" v="54048"/>
          <ac:spMkLst>
            <pc:docMk/>
            <pc:sldMk cId="3717853390" sldId="283"/>
            <ac:spMk id="138" creationId="{3790F4F9-DFAD-CA4C-B088-C569719FF8A7}"/>
          </ac:spMkLst>
        </pc:spChg>
        <pc:spChg chg="add mod">
          <ac:chgData name="Chen Zhaodong" userId="214136a54c8fdbad" providerId="LiveId" clId="{4A7FFDE5-2A09-1241-A626-C3D712146390}" dt="2021-10-14T21:50:15.831" v="54048"/>
          <ac:spMkLst>
            <pc:docMk/>
            <pc:sldMk cId="3717853390" sldId="283"/>
            <ac:spMk id="142" creationId="{CDFB460E-5FB8-8742-AEE5-43B97C806BB3}"/>
          </ac:spMkLst>
        </pc:spChg>
        <pc:spChg chg="add del mod">
          <ac:chgData name="Chen Zhaodong" userId="214136a54c8fdbad" providerId="LiveId" clId="{4A7FFDE5-2A09-1241-A626-C3D712146390}" dt="2021-10-12T20:59:07.610" v="20031"/>
          <ac:spMkLst>
            <pc:docMk/>
            <pc:sldMk cId="3717853390" sldId="283"/>
            <ac:spMk id="145" creationId="{7E42F563-98E3-9E4D-866F-0315F4B76112}"/>
          </ac:spMkLst>
        </pc:spChg>
        <pc:spChg chg="add del mod">
          <ac:chgData name="Chen Zhaodong" userId="214136a54c8fdbad" providerId="LiveId" clId="{4A7FFDE5-2A09-1241-A626-C3D712146390}" dt="2021-10-12T20:59:36.491" v="20035"/>
          <ac:spMkLst>
            <pc:docMk/>
            <pc:sldMk cId="3717853390" sldId="283"/>
            <ac:spMk id="147" creationId="{6AC84E66-5B2E-014A-8475-D4C34E8BC036}"/>
          </ac:spMkLst>
        </pc:spChg>
        <pc:spChg chg="add del mod">
          <ac:chgData name="Chen Zhaodong" userId="214136a54c8fdbad" providerId="LiveId" clId="{4A7FFDE5-2A09-1241-A626-C3D712146390}" dt="2021-10-12T21:03:52.660" v="20090" actId="478"/>
          <ac:spMkLst>
            <pc:docMk/>
            <pc:sldMk cId="3717853390" sldId="283"/>
            <ac:spMk id="150" creationId="{30531519-F9FB-7944-B2FD-1FC48D6087D3}"/>
          </ac:spMkLst>
        </pc:spChg>
        <pc:spChg chg="add mod">
          <ac:chgData name="Chen Zhaodong" userId="214136a54c8fdbad" providerId="LiveId" clId="{4A7FFDE5-2A09-1241-A626-C3D712146390}" dt="2021-10-14T21:50:15.831" v="54048"/>
          <ac:spMkLst>
            <pc:docMk/>
            <pc:sldMk cId="3717853390" sldId="283"/>
            <ac:spMk id="151" creationId="{4956A148-4DC7-B94E-8C5F-1E6AF2A2E6E4}"/>
          </ac:spMkLst>
        </pc:spChg>
        <pc:spChg chg="mod">
          <ac:chgData name="Chen Zhaodong" userId="214136a54c8fdbad" providerId="LiveId" clId="{4A7FFDE5-2A09-1241-A626-C3D712146390}" dt="2021-10-12T21:07:28.237" v="20218"/>
          <ac:spMkLst>
            <pc:docMk/>
            <pc:sldMk cId="3717853390" sldId="283"/>
            <ac:spMk id="153" creationId="{F62ACD93-938F-EF40-937B-68E37D2F4B0C}"/>
          </ac:spMkLst>
        </pc:spChg>
        <pc:spChg chg="mod">
          <ac:chgData name="Chen Zhaodong" userId="214136a54c8fdbad" providerId="LiveId" clId="{4A7FFDE5-2A09-1241-A626-C3D712146390}" dt="2021-10-12T21:07:28.237" v="20218"/>
          <ac:spMkLst>
            <pc:docMk/>
            <pc:sldMk cId="3717853390" sldId="283"/>
            <ac:spMk id="154" creationId="{1DD39D49-6572-FF49-B550-7F4E495E1D9B}"/>
          </ac:spMkLst>
        </pc:spChg>
        <pc:spChg chg="mod">
          <ac:chgData name="Chen Zhaodong" userId="214136a54c8fdbad" providerId="LiveId" clId="{4A7FFDE5-2A09-1241-A626-C3D712146390}" dt="2021-10-12T21:07:28.237" v="20218"/>
          <ac:spMkLst>
            <pc:docMk/>
            <pc:sldMk cId="3717853390" sldId="283"/>
            <ac:spMk id="155" creationId="{9B25F681-083B-4649-895B-BEE7D21CCEA4}"/>
          </ac:spMkLst>
        </pc:spChg>
        <pc:spChg chg="mod">
          <ac:chgData name="Chen Zhaodong" userId="214136a54c8fdbad" providerId="LiveId" clId="{4A7FFDE5-2A09-1241-A626-C3D712146390}" dt="2021-10-12T21:07:28.237" v="20218"/>
          <ac:spMkLst>
            <pc:docMk/>
            <pc:sldMk cId="3717853390" sldId="283"/>
            <ac:spMk id="156" creationId="{E1180100-6A3A-944A-90A7-682C81C902B7}"/>
          </ac:spMkLst>
        </pc:spChg>
        <pc:spChg chg="mod">
          <ac:chgData name="Chen Zhaodong" userId="214136a54c8fdbad" providerId="LiveId" clId="{4A7FFDE5-2A09-1241-A626-C3D712146390}" dt="2021-10-12T21:07:28.237" v="20218"/>
          <ac:spMkLst>
            <pc:docMk/>
            <pc:sldMk cId="3717853390" sldId="283"/>
            <ac:spMk id="157" creationId="{EA9B39EC-0B6D-D94B-9076-83BB17C2E3AB}"/>
          </ac:spMkLst>
        </pc:spChg>
        <pc:spChg chg="mod">
          <ac:chgData name="Chen Zhaodong" userId="214136a54c8fdbad" providerId="LiveId" clId="{4A7FFDE5-2A09-1241-A626-C3D712146390}" dt="2021-10-12T21:07:28.237" v="20218"/>
          <ac:spMkLst>
            <pc:docMk/>
            <pc:sldMk cId="3717853390" sldId="283"/>
            <ac:spMk id="158" creationId="{2AFC9E40-BA0E-0E4D-A6AD-69D23F3B258C}"/>
          </ac:spMkLst>
        </pc:spChg>
        <pc:spChg chg="mod">
          <ac:chgData name="Chen Zhaodong" userId="214136a54c8fdbad" providerId="LiveId" clId="{4A7FFDE5-2A09-1241-A626-C3D712146390}" dt="2021-10-12T21:07:28.237" v="20218"/>
          <ac:spMkLst>
            <pc:docMk/>
            <pc:sldMk cId="3717853390" sldId="283"/>
            <ac:spMk id="160" creationId="{BC772EC7-C033-834F-A43A-BC8D0E375ACD}"/>
          </ac:spMkLst>
        </pc:spChg>
        <pc:spChg chg="mod">
          <ac:chgData name="Chen Zhaodong" userId="214136a54c8fdbad" providerId="LiveId" clId="{4A7FFDE5-2A09-1241-A626-C3D712146390}" dt="2021-10-12T21:07:28.237" v="20218"/>
          <ac:spMkLst>
            <pc:docMk/>
            <pc:sldMk cId="3717853390" sldId="283"/>
            <ac:spMk id="161" creationId="{0F510BDB-8086-2844-A4EA-FDFA3F7CF7E5}"/>
          </ac:spMkLst>
        </pc:spChg>
        <pc:spChg chg="mod">
          <ac:chgData name="Chen Zhaodong" userId="214136a54c8fdbad" providerId="LiveId" clId="{4A7FFDE5-2A09-1241-A626-C3D712146390}" dt="2021-10-12T21:07:28.237" v="20218"/>
          <ac:spMkLst>
            <pc:docMk/>
            <pc:sldMk cId="3717853390" sldId="283"/>
            <ac:spMk id="162" creationId="{0A786B23-238B-0649-878A-41787D4BF809}"/>
          </ac:spMkLst>
        </pc:spChg>
        <pc:spChg chg="mod">
          <ac:chgData name="Chen Zhaodong" userId="214136a54c8fdbad" providerId="LiveId" clId="{4A7FFDE5-2A09-1241-A626-C3D712146390}" dt="2021-10-12T21:07:28.237" v="20218"/>
          <ac:spMkLst>
            <pc:docMk/>
            <pc:sldMk cId="3717853390" sldId="283"/>
            <ac:spMk id="163" creationId="{B6596991-33C4-FA4A-AFCF-2A7E38D79F62}"/>
          </ac:spMkLst>
        </pc:spChg>
        <pc:spChg chg="mod">
          <ac:chgData name="Chen Zhaodong" userId="214136a54c8fdbad" providerId="LiveId" clId="{4A7FFDE5-2A09-1241-A626-C3D712146390}" dt="2021-10-12T21:07:28.237" v="20218"/>
          <ac:spMkLst>
            <pc:docMk/>
            <pc:sldMk cId="3717853390" sldId="283"/>
            <ac:spMk id="165" creationId="{881E49D5-CF84-5F42-A3FE-CB02B46A8768}"/>
          </ac:spMkLst>
        </pc:spChg>
        <pc:spChg chg="mod">
          <ac:chgData name="Chen Zhaodong" userId="214136a54c8fdbad" providerId="LiveId" clId="{4A7FFDE5-2A09-1241-A626-C3D712146390}" dt="2021-10-12T21:07:28.237" v="20218"/>
          <ac:spMkLst>
            <pc:docMk/>
            <pc:sldMk cId="3717853390" sldId="283"/>
            <ac:spMk id="168" creationId="{B7BB8DD8-241D-8B49-9660-FEE350D7472F}"/>
          </ac:spMkLst>
        </pc:spChg>
        <pc:spChg chg="mod">
          <ac:chgData name="Chen Zhaodong" userId="214136a54c8fdbad" providerId="LiveId" clId="{4A7FFDE5-2A09-1241-A626-C3D712146390}" dt="2021-10-12T21:07:28.237" v="20218"/>
          <ac:spMkLst>
            <pc:docMk/>
            <pc:sldMk cId="3717853390" sldId="283"/>
            <ac:spMk id="169" creationId="{E71AF79E-D0F4-EC41-832B-B85557A7244C}"/>
          </ac:spMkLst>
        </pc:spChg>
        <pc:spChg chg="mod">
          <ac:chgData name="Chen Zhaodong" userId="214136a54c8fdbad" providerId="LiveId" clId="{4A7FFDE5-2A09-1241-A626-C3D712146390}" dt="2021-10-12T21:07:28.237" v="20218"/>
          <ac:spMkLst>
            <pc:docMk/>
            <pc:sldMk cId="3717853390" sldId="283"/>
            <ac:spMk id="170" creationId="{8DC368BB-2111-524D-BC09-2BEE8A5883FA}"/>
          </ac:spMkLst>
        </pc:spChg>
        <pc:spChg chg="mod">
          <ac:chgData name="Chen Zhaodong" userId="214136a54c8fdbad" providerId="LiveId" clId="{4A7FFDE5-2A09-1241-A626-C3D712146390}" dt="2021-10-12T21:07:28.237" v="20218"/>
          <ac:spMkLst>
            <pc:docMk/>
            <pc:sldMk cId="3717853390" sldId="283"/>
            <ac:spMk id="171" creationId="{65E34A32-6F48-B544-BE50-7D205E00CF1C}"/>
          </ac:spMkLst>
        </pc:spChg>
        <pc:spChg chg="mod">
          <ac:chgData name="Chen Zhaodong" userId="214136a54c8fdbad" providerId="LiveId" clId="{4A7FFDE5-2A09-1241-A626-C3D712146390}" dt="2021-10-12T21:07:28.237" v="20218"/>
          <ac:spMkLst>
            <pc:docMk/>
            <pc:sldMk cId="3717853390" sldId="283"/>
            <ac:spMk id="172" creationId="{D6F0257F-7537-6846-916A-DE71ED6E627D}"/>
          </ac:spMkLst>
        </pc:spChg>
        <pc:spChg chg="mod">
          <ac:chgData name="Chen Zhaodong" userId="214136a54c8fdbad" providerId="LiveId" clId="{4A7FFDE5-2A09-1241-A626-C3D712146390}" dt="2021-10-12T21:07:28.237" v="20218"/>
          <ac:spMkLst>
            <pc:docMk/>
            <pc:sldMk cId="3717853390" sldId="283"/>
            <ac:spMk id="173" creationId="{3D35D782-0D87-B449-A1A8-1FC86F47A385}"/>
          </ac:spMkLst>
        </pc:spChg>
        <pc:spChg chg="mod">
          <ac:chgData name="Chen Zhaodong" userId="214136a54c8fdbad" providerId="LiveId" clId="{4A7FFDE5-2A09-1241-A626-C3D712146390}" dt="2021-10-12T21:07:28.237" v="20218"/>
          <ac:spMkLst>
            <pc:docMk/>
            <pc:sldMk cId="3717853390" sldId="283"/>
            <ac:spMk id="174" creationId="{2D609BEB-F6F1-1544-97AA-EADFA6D6ADAB}"/>
          </ac:spMkLst>
        </pc:spChg>
        <pc:spChg chg="mod">
          <ac:chgData name="Chen Zhaodong" userId="214136a54c8fdbad" providerId="LiveId" clId="{4A7FFDE5-2A09-1241-A626-C3D712146390}" dt="2021-10-12T21:07:28.237" v="20218"/>
          <ac:spMkLst>
            <pc:docMk/>
            <pc:sldMk cId="3717853390" sldId="283"/>
            <ac:spMk id="175" creationId="{AF75C591-B506-8B45-83C9-5C77814E052F}"/>
          </ac:spMkLst>
        </pc:spChg>
        <pc:spChg chg="mod">
          <ac:chgData name="Chen Zhaodong" userId="214136a54c8fdbad" providerId="LiveId" clId="{4A7FFDE5-2A09-1241-A626-C3D712146390}" dt="2021-10-12T21:07:28.237" v="20218"/>
          <ac:spMkLst>
            <pc:docMk/>
            <pc:sldMk cId="3717853390" sldId="283"/>
            <ac:spMk id="176" creationId="{56DD32FA-DD5E-DF4D-BAF1-3E739CBEE048}"/>
          </ac:spMkLst>
        </pc:spChg>
        <pc:spChg chg="mod">
          <ac:chgData name="Chen Zhaodong" userId="214136a54c8fdbad" providerId="LiveId" clId="{4A7FFDE5-2A09-1241-A626-C3D712146390}" dt="2021-10-12T21:07:28.237" v="20218"/>
          <ac:spMkLst>
            <pc:docMk/>
            <pc:sldMk cId="3717853390" sldId="283"/>
            <ac:spMk id="178" creationId="{042F8206-0480-694B-9BC1-BBA3A6D24642}"/>
          </ac:spMkLst>
        </pc:spChg>
        <pc:spChg chg="mod">
          <ac:chgData name="Chen Zhaodong" userId="214136a54c8fdbad" providerId="LiveId" clId="{4A7FFDE5-2A09-1241-A626-C3D712146390}" dt="2021-10-12T21:07:28.237" v="20218"/>
          <ac:spMkLst>
            <pc:docMk/>
            <pc:sldMk cId="3717853390" sldId="283"/>
            <ac:spMk id="179" creationId="{F26026B8-CA6E-3745-B2A5-95B803EAC2EE}"/>
          </ac:spMkLst>
        </pc:spChg>
        <pc:spChg chg="mod">
          <ac:chgData name="Chen Zhaodong" userId="214136a54c8fdbad" providerId="LiveId" clId="{4A7FFDE5-2A09-1241-A626-C3D712146390}" dt="2021-10-12T21:07:28.237" v="20218"/>
          <ac:spMkLst>
            <pc:docMk/>
            <pc:sldMk cId="3717853390" sldId="283"/>
            <ac:spMk id="180" creationId="{92B893EB-72A8-584B-8278-C13DB5DEFF19}"/>
          </ac:spMkLst>
        </pc:spChg>
        <pc:spChg chg="mod">
          <ac:chgData name="Chen Zhaodong" userId="214136a54c8fdbad" providerId="LiveId" clId="{4A7FFDE5-2A09-1241-A626-C3D712146390}" dt="2021-10-12T21:07:28.237" v="20218"/>
          <ac:spMkLst>
            <pc:docMk/>
            <pc:sldMk cId="3717853390" sldId="283"/>
            <ac:spMk id="181" creationId="{825AE0D4-27FC-5A48-BF00-69671BC7E7BC}"/>
          </ac:spMkLst>
        </pc:spChg>
        <pc:spChg chg="mod">
          <ac:chgData name="Chen Zhaodong" userId="214136a54c8fdbad" providerId="LiveId" clId="{4A7FFDE5-2A09-1241-A626-C3D712146390}" dt="2021-10-12T21:07:28.237" v="20218"/>
          <ac:spMkLst>
            <pc:docMk/>
            <pc:sldMk cId="3717853390" sldId="283"/>
            <ac:spMk id="182" creationId="{E443BEDF-9A9C-374B-A6AD-EFF19A1DFEE2}"/>
          </ac:spMkLst>
        </pc:spChg>
        <pc:spChg chg="mod">
          <ac:chgData name="Chen Zhaodong" userId="214136a54c8fdbad" providerId="LiveId" clId="{4A7FFDE5-2A09-1241-A626-C3D712146390}" dt="2021-10-12T21:07:28.237" v="20218"/>
          <ac:spMkLst>
            <pc:docMk/>
            <pc:sldMk cId="3717853390" sldId="283"/>
            <ac:spMk id="183" creationId="{5355B56A-A7E1-4B46-AE4A-8899DEC6573E}"/>
          </ac:spMkLst>
        </pc:spChg>
        <pc:spChg chg="mod">
          <ac:chgData name="Chen Zhaodong" userId="214136a54c8fdbad" providerId="LiveId" clId="{4A7FFDE5-2A09-1241-A626-C3D712146390}" dt="2021-10-12T21:07:28.237" v="20218"/>
          <ac:spMkLst>
            <pc:docMk/>
            <pc:sldMk cId="3717853390" sldId="283"/>
            <ac:spMk id="185" creationId="{B9F13F28-8070-704E-9FA6-ADD184CE2CBC}"/>
          </ac:spMkLst>
        </pc:spChg>
        <pc:spChg chg="mod">
          <ac:chgData name="Chen Zhaodong" userId="214136a54c8fdbad" providerId="LiveId" clId="{4A7FFDE5-2A09-1241-A626-C3D712146390}" dt="2021-10-12T21:07:28.237" v="20218"/>
          <ac:spMkLst>
            <pc:docMk/>
            <pc:sldMk cId="3717853390" sldId="283"/>
            <ac:spMk id="186" creationId="{6E806B8A-8D77-FC4C-BC40-195FF8E0F5F7}"/>
          </ac:spMkLst>
        </pc:spChg>
        <pc:spChg chg="mod">
          <ac:chgData name="Chen Zhaodong" userId="214136a54c8fdbad" providerId="LiveId" clId="{4A7FFDE5-2A09-1241-A626-C3D712146390}" dt="2021-10-12T21:07:28.237" v="20218"/>
          <ac:spMkLst>
            <pc:docMk/>
            <pc:sldMk cId="3717853390" sldId="283"/>
            <ac:spMk id="187" creationId="{1868D15C-DA5E-8F4B-A5A3-FCB4951D7E1B}"/>
          </ac:spMkLst>
        </pc:spChg>
        <pc:spChg chg="mod">
          <ac:chgData name="Chen Zhaodong" userId="214136a54c8fdbad" providerId="LiveId" clId="{4A7FFDE5-2A09-1241-A626-C3D712146390}" dt="2021-10-12T21:07:28.237" v="20218"/>
          <ac:spMkLst>
            <pc:docMk/>
            <pc:sldMk cId="3717853390" sldId="283"/>
            <ac:spMk id="188" creationId="{AC5DE075-3B5A-E74A-A753-D07C7ACA7257}"/>
          </ac:spMkLst>
        </pc:spChg>
        <pc:spChg chg="mod">
          <ac:chgData name="Chen Zhaodong" userId="214136a54c8fdbad" providerId="LiveId" clId="{4A7FFDE5-2A09-1241-A626-C3D712146390}" dt="2021-10-12T21:07:28.237" v="20218"/>
          <ac:spMkLst>
            <pc:docMk/>
            <pc:sldMk cId="3717853390" sldId="283"/>
            <ac:spMk id="189" creationId="{56F188A5-AA25-144D-9ECE-62E729D33127}"/>
          </ac:spMkLst>
        </pc:spChg>
        <pc:spChg chg="mod">
          <ac:chgData name="Chen Zhaodong" userId="214136a54c8fdbad" providerId="LiveId" clId="{4A7FFDE5-2A09-1241-A626-C3D712146390}" dt="2021-10-12T21:07:28.237" v="20218"/>
          <ac:spMkLst>
            <pc:docMk/>
            <pc:sldMk cId="3717853390" sldId="283"/>
            <ac:spMk id="190" creationId="{A273FEA5-C2B8-424F-8CB0-F32A065967AF}"/>
          </ac:spMkLst>
        </pc:spChg>
        <pc:spChg chg="mod">
          <ac:chgData name="Chen Zhaodong" userId="214136a54c8fdbad" providerId="LiveId" clId="{4A7FFDE5-2A09-1241-A626-C3D712146390}" dt="2021-10-12T21:07:28.237" v="20218"/>
          <ac:spMkLst>
            <pc:docMk/>
            <pc:sldMk cId="3717853390" sldId="283"/>
            <ac:spMk id="192" creationId="{2101B7BB-183F-4947-9DF1-201E7DBC0C02}"/>
          </ac:spMkLst>
        </pc:spChg>
        <pc:spChg chg="mod">
          <ac:chgData name="Chen Zhaodong" userId="214136a54c8fdbad" providerId="LiveId" clId="{4A7FFDE5-2A09-1241-A626-C3D712146390}" dt="2021-10-12T21:07:28.237" v="20218"/>
          <ac:spMkLst>
            <pc:docMk/>
            <pc:sldMk cId="3717853390" sldId="283"/>
            <ac:spMk id="193" creationId="{B76A4A42-2FF0-FE47-BAC4-47829B65EFD7}"/>
          </ac:spMkLst>
        </pc:spChg>
        <pc:spChg chg="mod">
          <ac:chgData name="Chen Zhaodong" userId="214136a54c8fdbad" providerId="LiveId" clId="{4A7FFDE5-2A09-1241-A626-C3D712146390}" dt="2021-10-12T21:07:28.237" v="20218"/>
          <ac:spMkLst>
            <pc:docMk/>
            <pc:sldMk cId="3717853390" sldId="283"/>
            <ac:spMk id="194" creationId="{61E8CD95-0062-0C4E-8805-53649CAE6BCB}"/>
          </ac:spMkLst>
        </pc:spChg>
        <pc:spChg chg="mod">
          <ac:chgData name="Chen Zhaodong" userId="214136a54c8fdbad" providerId="LiveId" clId="{4A7FFDE5-2A09-1241-A626-C3D712146390}" dt="2021-10-12T21:07:28.237" v="20218"/>
          <ac:spMkLst>
            <pc:docMk/>
            <pc:sldMk cId="3717853390" sldId="283"/>
            <ac:spMk id="195" creationId="{FE995FE8-6646-4F4A-8D43-DAE3E9BBD97A}"/>
          </ac:spMkLst>
        </pc:spChg>
        <pc:spChg chg="add mod">
          <ac:chgData name="Chen Zhaodong" userId="214136a54c8fdbad" providerId="LiveId" clId="{4A7FFDE5-2A09-1241-A626-C3D712146390}" dt="2021-10-14T21:50:15.831" v="54048"/>
          <ac:spMkLst>
            <pc:docMk/>
            <pc:sldMk cId="3717853390" sldId="283"/>
            <ac:spMk id="197" creationId="{A704169D-8FDA-2F4B-80C6-795C612C8110}"/>
          </ac:spMkLst>
        </pc:spChg>
        <pc:spChg chg="add del mod">
          <ac:chgData name="Chen Zhaodong" userId="214136a54c8fdbad" providerId="LiveId" clId="{4A7FFDE5-2A09-1241-A626-C3D712146390}" dt="2021-10-12T21:09:48.922" v="20238" actId="478"/>
          <ac:spMkLst>
            <pc:docMk/>
            <pc:sldMk cId="3717853390" sldId="283"/>
            <ac:spMk id="201" creationId="{3828FC2B-1E10-9647-B867-7296893E2B49}"/>
          </ac:spMkLst>
        </pc:spChg>
        <pc:spChg chg="add mod">
          <ac:chgData name="Chen Zhaodong" userId="214136a54c8fdbad" providerId="LiveId" clId="{4A7FFDE5-2A09-1241-A626-C3D712146390}" dt="2021-10-14T21:50:15.831" v="54048"/>
          <ac:spMkLst>
            <pc:docMk/>
            <pc:sldMk cId="3717853390" sldId="283"/>
            <ac:spMk id="202" creationId="{21318EFA-D91A-0745-B00E-3A7F43DE1EEF}"/>
          </ac:spMkLst>
        </pc:spChg>
        <pc:spChg chg="add mod">
          <ac:chgData name="Chen Zhaodong" userId="214136a54c8fdbad" providerId="LiveId" clId="{4A7FFDE5-2A09-1241-A626-C3D712146390}" dt="2021-10-14T21:50:15.831" v="54048"/>
          <ac:spMkLst>
            <pc:docMk/>
            <pc:sldMk cId="3717853390" sldId="283"/>
            <ac:spMk id="203" creationId="{52ED9556-7C37-9F4C-A542-786C32ED0A63}"/>
          </ac:spMkLst>
        </pc:spChg>
        <pc:spChg chg="add mod">
          <ac:chgData name="Chen Zhaodong" userId="214136a54c8fdbad" providerId="LiveId" clId="{4A7FFDE5-2A09-1241-A626-C3D712146390}" dt="2021-10-14T21:50:15.831" v="54048"/>
          <ac:spMkLst>
            <pc:docMk/>
            <pc:sldMk cId="3717853390" sldId="283"/>
            <ac:spMk id="204" creationId="{A2BC0F88-5F8B-4240-A264-E30D7BFE03EE}"/>
          </ac:spMkLst>
        </pc:spChg>
        <pc:spChg chg="add mod">
          <ac:chgData name="Chen Zhaodong" userId="214136a54c8fdbad" providerId="LiveId" clId="{4A7FFDE5-2A09-1241-A626-C3D712146390}" dt="2021-10-14T21:50:15.831" v="54048"/>
          <ac:spMkLst>
            <pc:docMk/>
            <pc:sldMk cId="3717853390" sldId="283"/>
            <ac:spMk id="205" creationId="{29C23C50-3886-E846-8119-95CA7D3D6AB6}"/>
          </ac:spMkLst>
        </pc:spChg>
        <pc:spChg chg="add mod">
          <ac:chgData name="Chen Zhaodong" userId="214136a54c8fdbad" providerId="LiveId" clId="{4A7FFDE5-2A09-1241-A626-C3D712146390}" dt="2021-10-14T21:50:15.831" v="54048"/>
          <ac:spMkLst>
            <pc:docMk/>
            <pc:sldMk cId="3717853390" sldId="283"/>
            <ac:spMk id="207" creationId="{3D2F1674-A1D0-7E42-A12B-6AFD4BAE2B40}"/>
          </ac:spMkLst>
        </pc:spChg>
        <pc:grpChg chg="add del mod">
          <ac:chgData name="Chen Zhaodong" userId="214136a54c8fdbad" providerId="LiveId" clId="{4A7FFDE5-2A09-1241-A626-C3D712146390}" dt="2021-10-12T20:36:52.237" v="19881" actId="165"/>
          <ac:grpSpMkLst>
            <pc:docMk/>
            <pc:sldMk cId="3717853390" sldId="283"/>
            <ac:grpSpMk id="90" creationId="{2334C11C-A02C-C74E-B2B4-7AB296036558}"/>
          </ac:grpSpMkLst>
        </pc:grpChg>
        <pc:grpChg chg="add mod">
          <ac:chgData name="Chen Zhaodong" userId="214136a54c8fdbad" providerId="LiveId" clId="{4A7FFDE5-2A09-1241-A626-C3D712146390}" dt="2021-10-14T21:50:15.831" v="54048"/>
          <ac:grpSpMkLst>
            <pc:docMk/>
            <pc:sldMk cId="3717853390" sldId="283"/>
            <ac:grpSpMk id="91" creationId="{D391B894-CE6D-7A4E-9E0C-BB52BA0D85D5}"/>
          </ac:grpSpMkLst>
        </pc:grpChg>
        <pc:grpChg chg="mod">
          <ac:chgData name="Chen Zhaodong" userId="214136a54c8fdbad" providerId="LiveId" clId="{4A7FFDE5-2A09-1241-A626-C3D712146390}" dt="2021-10-14T21:50:15.831" v="54048"/>
          <ac:grpSpMkLst>
            <pc:docMk/>
            <pc:sldMk cId="3717853390" sldId="283"/>
            <ac:grpSpMk id="93" creationId="{63E28065-E8EB-F447-AFBC-1B14690F0BEB}"/>
          </ac:grpSpMkLst>
        </pc:grpChg>
        <pc:grpChg chg="mod">
          <ac:chgData name="Chen Zhaodong" userId="214136a54c8fdbad" providerId="LiveId" clId="{4A7FFDE5-2A09-1241-A626-C3D712146390}" dt="2021-10-14T21:50:15.831" v="54048"/>
          <ac:grpSpMkLst>
            <pc:docMk/>
            <pc:sldMk cId="3717853390" sldId="283"/>
            <ac:grpSpMk id="94" creationId="{EC5EFBBD-2D3D-0846-88B7-AE174BBD52F1}"/>
          </ac:grpSpMkLst>
        </pc:grpChg>
        <pc:grpChg chg="add mod">
          <ac:chgData name="Chen Zhaodong" userId="214136a54c8fdbad" providerId="LiveId" clId="{4A7FFDE5-2A09-1241-A626-C3D712146390}" dt="2021-10-14T21:50:15.831" v="54048"/>
          <ac:grpSpMkLst>
            <pc:docMk/>
            <pc:sldMk cId="3717853390" sldId="283"/>
            <ac:grpSpMk id="136" creationId="{0785D0DD-AFCD-8540-ACB6-3F3290AE48A1}"/>
          </ac:grpSpMkLst>
        </pc:grpChg>
        <pc:grpChg chg="add mod">
          <ac:chgData name="Chen Zhaodong" userId="214136a54c8fdbad" providerId="LiveId" clId="{4A7FFDE5-2A09-1241-A626-C3D712146390}" dt="2021-10-14T21:50:15.831" v="54048"/>
          <ac:grpSpMkLst>
            <pc:docMk/>
            <pc:sldMk cId="3717853390" sldId="283"/>
            <ac:grpSpMk id="139" creationId="{BEE28558-B65A-8945-A5D6-FEAB0A6787DB}"/>
          </ac:grpSpMkLst>
        </pc:grpChg>
        <pc:grpChg chg="add mod">
          <ac:chgData name="Chen Zhaodong" userId="214136a54c8fdbad" providerId="LiveId" clId="{4A7FFDE5-2A09-1241-A626-C3D712146390}" dt="2021-10-14T21:50:15.831" v="54048"/>
          <ac:grpSpMkLst>
            <pc:docMk/>
            <pc:sldMk cId="3717853390" sldId="283"/>
            <ac:grpSpMk id="140" creationId="{33C8641E-A458-F147-93EE-CB3B6972453A}"/>
          </ac:grpSpMkLst>
        </pc:grpChg>
        <pc:grpChg chg="add mod">
          <ac:chgData name="Chen Zhaodong" userId="214136a54c8fdbad" providerId="LiveId" clId="{4A7FFDE5-2A09-1241-A626-C3D712146390}" dt="2021-10-14T21:50:15.831" v="54048"/>
          <ac:grpSpMkLst>
            <pc:docMk/>
            <pc:sldMk cId="3717853390" sldId="283"/>
            <ac:grpSpMk id="141" creationId="{4B904DCF-7161-C646-A44E-B084084B2A8B}"/>
          </ac:grpSpMkLst>
        </pc:grpChg>
        <pc:grpChg chg="add mod">
          <ac:chgData name="Chen Zhaodong" userId="214136a54c8fdbad" providerId="LiveId" clId="{4A7FFDE5-2A09-1241-A626-C3D712146390}" dt="2021-10-14T21:50:15.831" v="54048"/>
          <ac:grpSpMkLst>
            <pc:docMk/>
            <pc:sldMk cId="3717853390" sldId="283"/>
            <ac:grpSpMk id="146" creationId="{D0CCA69D-6393-6849-B0A2-14EBD20CA3E3}"/>
          </ac:grpSpMkLst>
        </pc:grpChg>
        <pc:grpChg chg="add mod">
          <ac:chgData name="Chen Zhaodong" userId="214136a54c8fdbad" providerId="LiveId" clId="{4A7FFDE5-2A09-1241-A626-C3D712146390}" dt="2021-10-14T21:50:15.831" v="54048"/>
          <ac:grpSpMkLst>
            <pc:docMk/>
            <pc:sldMk cId="3717853390" sldId="283"/>
            <ac:grpSpMk id="148" creationId="{DA9DA79A-29BE-1342-BD7E-C4DECF1C4C85}"/>
          </ac:grpSpMkLst>
        </pc:grpChg>
        <pc:grpChg chg="add mod">
          <ac:chgData name="Chen Zhaodong" userId="214136a54c8fdbad" providerId="LiveId" clId="{4A7FFDE5-2A09-1241-A626-C3D712146390}" dt="2021-10-14T21:50:15.831" v="54048"/>
          <ac:grpSpMkLst>
            <pc:docMk/>
            <pc:sldMk cId="3717853390" sldId="283"/>
            <ac:grpSpMk id="149" creationId="{3E7DDC14-8208-9940-A020-C4E6636A985C}"/>
          </ac:grpSpMkLst>
        </pc:grpChg>
        <pc:grpChg chg="add del mod">
          <ac:chgData name="Chen Zhaodong" userId="214136a54c8fdbad" providerId="LiveId" clId="{4A7FFDE5-2A09-1241-A626-C3D712146390}" dt="2021-10-12T21:07:34.673" v="20220" actId="478"/>
          <ac:grpSpMkLst>
            <pc:docMk/>
            <pc:sldMk cId="3717853390" sldId="283"/>
            <ac:grpSpMk id="152" creationId="{160227CF-CE80-9948-B8BC-F773A1CA2FA2}"/>
          </ac:grpSpMkLst>
        </pc:grpChg>
        <pc:grpChg chg="mod">
          <ac:chgData name="Chen Zhaodong" userId="214136a54c8fdbad" providerId="LiveId" clId="{4A7FFDE5-2A09-1241-A626-C3D712146390}" dt="2021-10-12T21:07:28.237" v="20218"/>
          <ac:grpSpMkLst>
            <pc:docMk/>
            <pc:sldMk cId="3717853390" sldId="283"/>
            <ac:grpSpMk id="164" creationId="{EEC5F1A2-ECC2-4941-B343-A0344791323C}"/>
          </ac:grpSpMkLst>
        </pc:grpChg>
        <pc:grpChg chg="mod">
          <ac:chgData name="Chen Zhaodong" userId="214136a54c8fdbad" providerId="LiveId" clId="{4A7FFDE5-2A09-1241-A626-C3D712146390}" dt="2021-10-12T21:07:28.237" v="20218"/>
          <ac:grpSpMkLst>
            <pc:docMk/>
            <pc:sldMk cId="3717853390" sldId="283"/>
            <ac:grpSpMk id="166" creationId="{02107642-15DF-1341-A796-671D0C460C76}"/>
          </ac:grpSpMkLst>
        </pc:grpChg>
        <pc:grpChg chg="mod">
          <ac:chgData name="Chen Zhaodong" userId="214136a54c8fdbad" providerId="LiveId" clId="{4A7FFDE5-2A09-1241-A626-C3D712146390}" dt="2021-10-12T21:07:28.237" v="20218"/>
          <ac:grpSpMkLst>
            <pc:docMk/>
            <pc:sldMk cId="3717853390" sldId="283"/>
            <ac:grpSpMk id="167" creationId="{73953059-4DEF-BE4A-B302-181326123AD4}"/>
          </ac:grpSpMkLst>
        </pc:grpChg>
        <pc:grpChg chg="add mod">
          <ac:chgData name="Chen Zhaodong" userId="214136a54c8fdbad" providerId="LiveId" clId="{4A7FFDE5-2A09-1241-A626-C3D712146390}" dt="2021-10-14T21:50:15.831" v="54048"/>
          <ac:grpSpMkLst>
            <pc:docMk/>
            <pc:sldMk cId="3717853390" sldId="283"/>
            <ac:grpSpMk id="200" creationId="{7EDD4E79-BFAD-B74F-93A3-BECAAAB44CDD}"/>
          </ac:grpSpMkLst>
        </pc:grpChg>
        <pc:grpChg chg="add mod">
          <ac:chgData name="Chen Zhaodong" userId="214136a54c8fdbad" providerId="LiveId" clId="{4A7FFDE5-2A09-1241-A626-C3D712146390}" dt="2021-10-14T21:50:15.831" v="54048"/>
          <ac:grpSpMkLst>
            <pc:docMk/>
            <pc:sldMk cId="3717853390" sldId="283"/>
            <ac:grpSpMk id="206" creationId="{A4803770-BF98-D340-B41D-2BC86D8D738A}"/>
          </ac:grpSpMkLst>
        </pc:grpChg>
        <pc:picChg chg="add del mod">
          <ac:chgData name="Chen Zhaodong" userId="214136a54c8fdbad" providerId="LiveId" clId="{4A7FFDE5-2A09-1241-A626-C3D712146390}" dt="2021-10-14T02:38:56.896" v="49919"/>
          <ac:picMkLst>
            <pc:docMk/>
            <pc:sldMk cId="3717853390" sldId="283"/>
            <ac:picMk id="4" creationId="{B40C855C-6F75-9148-A150-6A6D0DA776E3}"/>
          </ac:picMkLst>
        </pc:picChg>
        <pc:picChg chg="add del mod">
          <ac:chgData name="Chen Zhaodong" userId="214136a54c8fdbad" providerId="LiveId" clId="{4A7FFDE5-2A09-1241-A626-C3D712146390}" dt="2021-10-14T02:39:07.615" v="49921"/>
          <ac:picMkLst>
            <pc:docMk/>
            <pc:sldMk cId="3717853390" sldId="283"/>
            <ac:picMk id="5" creationId="{97DE71FD-C9CB-8645-8E6E-77BF9C63E14F}"/>
          </ac:picMkLst>
        </pc:picChg>
        <pc:picChg chg="add del mod">
          <ac:chgData name="Chen Zhaodong" userId="214136a54c8fdbad" providerId="LiveId" clId="{4A7FFDE5-2A09-1241-A626-C3D712146390}" dt="2021-10-14T02:40:00.363" v="49923"/>
          <ac:picMkLst>
            <pc:docMk/>
            <pc:sldMk cId="3717853390" sldId="283"/>
            <ac:picMk id="6" creationId="{A0C5FAB1-D6EA-D145-BA3C-A6D03C688E72}"/>
          </ac:picMkLst>
        </pc:picChg>
        <pc:picChg chg="add del mod">
          <ac:chgData name="Chen Zhaodong" userId="214136a54c8fdbad" providerId="LiveId" clId="{4A7FFDE5-2A09-1241-A626-C3D712146390}" dt="2021-10-14T02:41:18.852" v="49925"/>
          <ac:picMkLst>
            <pc:docMk/>
            <pc:sldMk cId="3717853390" sldId="283"/>
            <ac:picMk id="7" creationId="{0AFE94BE-1D14-CA48-8099-B8FE1D3F8F67}"/>
          </ac:picMkLst>
        </pc:picChg>
        <pc:picChg chg="add del mod">
          <ac:chgData name="Chen Zhaodong" userId="214136a54c8fdbad" providerId="LiveId" clId="{4A7FFDE5-2A09-1241-A626-C3D712146390}" dt="2021-10-14T02:41:33.059" v="49927"/>
          <ac:picMkLst>
            <pc:docMk/>
            <pc:sldMk cId="3717853390" sldId="283"/>
            <ac:picMk id="8" creationId="{851F3047-BAAC-9849-8230-6951FB0B2F9F}"/>
          </ac:picMkLst>
        </pc:picChg>
        <pc:picChg chg="add del mod">
          <ac:chgData name="Chen Zhaodong" userId="214136a54c8fdbad" providerId="LiveId" clId="{4A7FFDE5-2A09-1241-A626-C3D712146390}" dt="2021-10-14T02:42:58.538" v="49929"/>
          <ac:picMkLst>
            <pc:docMk/>
            <pc:sldMk cId="3717853390" sldId="283"/>
            <ac:picMk id="9" creationId="{7F1B5553-0DC9-0D4C-A0A1-6F4F39D8AAD2}"/>
          </ac:picMkLst>
        </pc:picChg>
        <pc:picChg chg="add del mod">
          <ac:chgData name="Chen Zhaodong" userId="214136a54c8fdbad" providerId="LiveId" clId="{4A7FFDE5-2A09-1241-A626-C3D712146390}" dt="2021-10-14T02:44:27.605" v="49931"/>
          <ac:picMkLst>
            <pc:docMk/>
            <pc:sldMk cId="3717853390" sldId="283"/>
            <ac:picMk id="10" creationId="{60CB0236-DFA1-7046-854A-A5C0411FB499}"/>
          </ac:picMkLst>
        </pc:picChg>
        <pc:picChg chg="add del mod">
          <ac:chgData name="Chen Zhaodong" userId="214136a54c8fdbad" providerId="LiveId" clId="{4A7FFDE5-2A09-1241-A626-C3D712146390}" dt="2021-10-14T16:46:06.497" v="50880"/>
          <ac:picMkLst>
            <pc:docMk/>
            <pc:sldMk cId="3717853390" sldId="283"/>
            <ac:picMk id="11" creationId="{3258502A-8E74-D142-900E-C1D88F35775B}"/>
          </ac:picMkLst>
        </pc:picChg>
        <pc:picChg chg="add del mod">
          <ac:chgData name="Chen Zhaodong" userId="214136a54c8fdbad" providerId="LiveId" clId="{4A7FFDE5-2A09-1241-A626-C3D712146390}" dt="2021-10-14T16:46:19.954" v="50882"/>
          <ac:picMkLst>
            <pc:docMk/>
            <pc:sldMk cId="3717853390" sldId="283"/>
            <ac:picMk id="12" creationId="{0FB76A01-9C70-A248-8F2D-37662384D8EE}"/>
          </ac:picMkLst>
        </pc:picChg>
        <pc:picChg chg="add del mod">
          <ac:chgData name="Chen Zhaodong" userId="214136a54c8fdbad" providerId="LiveId" clId="{4A7FFDE5-2A09-1241-A626-C3D712146390}" dt="2021-10-14T16:46:37.082" v="50884"/>
          <ac:picMkLst>
            <pc:docMk/>
            <pc:sldMk cId="3717853390" sldId="283"/>
            <ac:picMk id="13" creationId="{71E78A6E-B32E-3049-AC3F-4F9FA02F3B7D}"/>
          </ac:picMkLst>
        </pc:picChg>
        <pc:picChg chg="add del mod">
          <ac:chgData name="Chen Zhaodong" userId="214136a54c8fdbad" providerId="LiveId" clId="{4A7FFDE5-2A09-1241-A626-C3D712146390}" dt="2021-10-14T16:47:13.431" v="50886"/>
          <ac:picMkLst>
            <pc:docMk/>
            <pc:sldMk cId="3717853390" sldId="283"/>
            <ac:picMk id="14" creationId="{CC3E5336-A58F-EB4D-B0F4-D50982FBEC27}"/>
          </ac:picMkLst>
        </pc:picChg>
        <pc:picChg chg="add del mod">
          <ac:chgData name="Chen Zhaodong" userId="214136a54c8fdbad" providerId="LiveId" clId="{4A7FFDE5-2A09-1241-A626-C3D712146390}" dt="2021-10-14T16:48:10.766" v="50888"/>
          <ac:picMkLst>
            <pc:docMk/>
            <pc:sldMk cId="3717853390" sldId="283"/>
            <ac:picMk id="15" creationId="{5ACF93A3-5EA3-0A4C-AEAB-4EC7F4964CC6}"/>
          </ac:picMkLst>
        </pc:picChg>
        <pc:picChg chg="add del mod">
          <ac:chgData name="Chen Zhaodong" userId="214136a54c8fdbad" providerId="LiveId" clId="{4A7FFDE5-2A09-1241-A626-C3D712146390}" dt="2021-10-14T16:48:32.086" v="50890"/>
          <ac:picMkLst>
            <pc:docMk/>
            <pc:sldMk cId="3717853390" sldId="283"/>
            <ac:picMk id="16" creationId="{F667A183-FD93-3D4C-BD7A-299113ED44AC}"/>
          </ac:picMkLst>
        </pc:picChg>
        <pc:picChg chg="add del mod">
          <ac:chgData name="Chen Zhaodong" userId="214136a54c8fdbad" providerId="LiveId" clId="{4A7FFDE5-2A09-1241-A626-C3D712146390}" dt="2021-10-14T16:48:42.561" v="50892"/>
          <ac:picMkLst>
            <pc:docMk/>
            <pc:sldMk cId="3717853390" sldId="283"/>
            <ac:picMk id="17" creationId="{23121A61-C397-044B-9D9A-02EA6697A2B0}"/>
          </ac:picMkLst>
        </pc:picChg>
        <pc:picChg chg="add del mod">
          <ac:chgData name="Chen Zhaodong" userId="214136a54c8fdbad" providerId="LiveId" clId="{4A7FFDE5-2A09-1241-A626-C3D712146390}" dt="2021-10-14T16:49:58.970" v="50894"/>
          <ac:picMkLst>
            <pc:docMk/>
            <pc:sldMk cId="3717853390" sldId="283"/>
            <ac:picMk id="18" creationId="{3176F6F7-93A1-C243-BE4E-65AD474AAAB2}"/>
          </ac:picMkLst>
        </pc:picChg>
        <pc:picChg chg="add del mod">
          <ac:chgData name="Chen Zhaodong" userId="214136a54c8fdbad" providerId="LiveId" clId="{4A7FFDE5-2A09-1241-A626-C3D712146390}" dt="2021-10-14T16:50:19.888" v="50896"/>
          <ac:picMkLst>
            <pc:docMk/>
            <pc:sldMk cId="3717853390" sldId="283"/>
            <ac:picMk id="19" creationId="{8BF54EA1-FAC9-0E4C-B996-1F9DD68CB59C}"/>
          </ac:picMkLst>
        </pc:picChg>
        <pc:picChg chg="add del mod">
          <ac:chgData name="Chen Zhaodong" userId="214136a54c8fdbad" providerId="LiveId" clId="{4A7FFDE5-2A09-1241-A626-C3D712146390}" dt="2021-10-14T16:51:31.855" v="50898"/>
          <ac:picMkLst>
            <pc:docMk/>
            <pc:sldMk cId="3717853390" sldId="283"/>
            <ac:picMk id="20" creationId="{4309040F-79D6-0545-B1C4-8569F7DAEE61}"/>
          </ac:picMkLst>
        </pc:picChg>
        <pc:picChg chg="add del mod">
          <ac:chgData name="Chen Zhaodong" userId="214136a54c8fdbad" providerId="LiveId" clId="{4A7FFDE5-2A09-1241-A626-C3D712146390}" dt="2021-10-14T16:52:10.187" v="50900"/>
          <ac:picMkLst>
            <pc:docMk/>
            <pc:sldMk cId="3717853390" sldId="283"/>
            <ac:picMk id="21" creationId="{9C625DF9-BA82-5C48-AC96-ADF83743E833}"/>
          </ac:picMkLst>
        </pc:picChg>
        <pc:picChg chg="add del mod">
          <ac:chgData name="Chen Zhaodong" userId="214136a54c8fdbad" providerId="LiveId" clId="{4A7FFDE5-2A09-1241-A626-C3D712146390}" dt="2021-10-14T16:52:31.519" v="50902"/>
          <ac:picMkLst>
            <pc:docMk/>
            <pc:sldMk cId="3717853390" sldId="283"/>
            <ac:picMk id="22" creationId="{0B00E6AD-B4F8-C94C-953B-367C4F1610B8}"/>
          </ac:picMkLst>
        </pc:picChg>
        <pc:picChg chg="add del mod">
          <ac:chgData name="Chen Zhaodong" userId="214136a54c8fdbad" providerId="LiveId" clId="{4A7FFDE5-2A09-1241-A626-C3D712146390}" dt="2021-10-14T16:52:52.839" v="50904"/>
          <ac:picMkLst>
            <pc:docMk/>
            <pc:sldMk cId="3717853390" sldId="283"/>
            <ac:picMk id="23" creationId="{99C8614D-9BF6-E247-AAA3-A7CA33236E9D}"/>
          </ac:picMkLst>
        </pc:picChg>
        <pc:picChg chg="add del mod">
          <ac:chgData name="Chen Zhaodong" userId="214136a54c8fdbad" providerId="LiveId" clId="{4A7FFDE5-2A09-1241-A626-C3D712146390}" dt="2021-10-14T16:53:44.246" v="50906"/>
          <ac:picMkLst>
            <pc:docMk/>
            <pc:sldMk cId="3717853390" sldId="283"/>
            <ac:picMk id="24" creationId="{D7769D7E-4694-6D48-B64B-BBD13C287F3F}"/>
          </ac:picMkLst>
        </pc:picChg>
        <pc:picChg chg="add del mod">
          <ac:chgData name="Chen Zhaodong" userId="214136a54c8fdbad" providerId="LiveId" clId="{4A7FFDE5-2A09-1241-A626-C3D712146390}" dt="2021-10-14T16:53:53.910" v="50908"/>
          <ac:picMkLst>
            <pc:docMk/>
            <pc:sldMk cId="3717853390" sldId="283"/>
            <ac:picMk id="25" creationId="{CF5338E5-EE1C-E040-8139-AC99E4ABD756}"/>
          </ac:picMkLst>
        </pc:picChg>
        <pc:picChg chg="add del mod">
          <ac:chgData name="Chen Zhaodong" userId="214136a54c8fdbad" providerId="LiveId" clId="{4A7FFDE5-2A09-1241-A626-C3D712146390}" dt="2021-10-14T16:54:12.865" v="50910"/>
          <ac:picMkLst>
            <pc:docMk/>
            <pc:sldMk cId="3717853390" sldId="283"/>
            <ac:picMk id="26" creationId="{E59EB886-AA1B-EC43-9212-9CC28643CC1B}"/>
          </ac:picMkLst>
        </pc:picChg>
        <pc:picChg chg="add del mod">
          <ac:chgData name="Chen Zhaodong" userId="214136a54c8fdbad" providerId="LiveId" clId="{4A7FFDE5-2A09-1241-A626-C3D712146390}" dt="2021-10-14T16:55:19.470" v="50912"/>
          <ac:picMkLst>
            <pc:docMk/>
            <pc:sldMk cId="3717853390" sldId="283"/>
            <ac:picMk id="27" creationId="{75FE0EF1-3EF4-1A41-99D9-84CE1D808FC9}"/>
          </ac:picMkLst>
        </pc:picChg>
        <pc:picChg chg="add mod">
          <ac:chgData name="Chen Zhaodong" userId="214136a54c8fdbad" providerId="LiveId" clId="{4A7FFDE5-2A09-1241-A626-C3D712146390}" dt="2021-10-14T21:50:15.831" v="54048"/>
          <ac:picMkLst>
            <pc:docMk/>
            <pc:sldMk cId="3717853390" sldId="283"/>
            <ac:picMk id="28" creationId="{0D905411-B388-A142-A8C9-71ECBB40104E}"/>
          </ac:picMkLst>
        </pc:picChg>
        <pc:picChg chg="add del mod">
          <ac:chgData name="Chen Zhaodong" userId="214136a54c8fdbad" providerId="LiveId" clId="{4A7FFDE5-2A09-1241-A626-C3D712146390}" dt="2021-10-12T20:51:08.301" v="20015" actId="478"/>
          <ac:picMkLst>
            <pc:docMk/>
            <pc:sldMk cId="3717853390" sldId="283"/>
            <ac:picMk id="143" creationId="{FA4A2F68-018D-EF44-906E-FC7471B77F6F}"/>
          </ac:picMkLst>
        </pc:picChg>
        <pc:picChg chg="add mod">
          <ac:chgData name="Chen Zhaodong" userId="214136a54c8fdbad" providerId="LiveId" clId="{4A7FFDE5-2A09-1241-A626-C3D712146390}" dt="2021-10-14T21:50:15.831" v="54048"/>
          <ac:picMkLst>
            <pc:docMk/>
            <pc:sldMk cId="3717853390" sldId="283"/>
            <ac:picMk id="144" creationId="{55B16529-7261-454B-8030-1E006A3DC778}"/>
          </ac:picMkLst>
        </pc:picChg>
        <pc:picChg chg="add mod">
          <ac:chgData name="Chen Zhaodong" userId="214136a54c8fdbad" providerId="LiveId" clId="{4A7FFDE5-2A09-1241-A626-C3D712146390}" dt="2021-10-14T21:50:15.831" v="54048"/>
          <ac:picMkLst>
            <pc:docMk/>
            <pc:sldMk cId="3717853390" sldId="283"/>
            <ac:picMk id="196" creationId="{B206BFE7-D30B-1442-BBA1-83C5E065B066}"/>
          </ac:picMkLst>
        </pc:picChg>
        <pc:cxnChg chg="add del mod">
          <ac:chgData name="Chen Zhaodong" userId="214136a54c8fdbad" providerId="LiveId" clId="{4A7FFDE5-2A09-1241-A626-C3D712146390}" dt="2021-10-11T05:13:41.363" v="9243"/>
          <ac:cxnSpMkLst>
            <pc:docMk/>
            <pc:sldMk cId="3717853390" sldId="283"/>
            <ac:cxnSpMk id="5" creationId="{37F821A7-C3F8-174B-9514-9DD20C9F6F4B}"/>
          </ac:cxnSpMkLst>
        </pc:cxnChg>
        <pc:cxnChg chg="add del mod">
          <ac:chgData name="Chen Zhaodong" userId="214136a54c8fdbad" providerId="LiveId" clId="{4A7FFDE5-2A09-1241-A626-C3D712146390}" dt="2021-10-11T05:13:41.363" v="9243"/>
          <ac:cxnSpMkLst>
            <pc:docMk/>
            <pc:sldMk cId="3717853390" sldId="283"/>
            <ac:cxnSpMk id="17" creationId="{2042C641-0568-924A-8986-6AD137D8CCA2}"/>
          </ac:cxnSpMkLst>
        </pc:cxnChg>
        <pc:cxnChg chg="add del mod">
          <ac:chgData name="Chen Zhaodong" userId="214136a54c8fdbad" providerId="LiveId" clId="{4A7FFDE5-2A09-1241-A626-C3D712146390}" dt="2021-10-11T05:13:41.363" v="9243"/>
          <ac:cxnSpMkLst>
            <pc:docMk/>
            <pc:sldMk cId="3717853390" sldId="283"/>
            <ac:cxnSpMk id="19" creationId="{7BE7C81E-C841-9C4C-A318-6A60E10081D2}"/>
          </ac:cxnSpMkLst>
        </pc:cxnChg>
        <pc:cxnChg chg="add del mod">
          <ac:chgData name="Chen Zhaodong" userId="214136a54c8fdbad" providerId="LiveId" clId="{4A7FFDE5-2A09-1241-A626-C3D712146390}" dt="2021-10-11T05:13:41.363" v="9243"/>
          <ac:cxnSpMkLst>
            <pc:docMk/>
            <pc:sldMk cId="3717853390" sldId="283"/>
            <ac:cxnSpMk id="22" creationId="{69F80B97-7C54-1E42-B08F-78A605BD4AB6}"/>
          </ac:cxnSpMkLst>
        </pc:cxnChg>
        <pc:cxnChg chg="add del mod">
          <ac:chgData name="Chen Zhaodong" userId="214136a54c8fdbad" providerId="LiveId" clId="{4A7FFDE5-2A09-1241-A626-C3D712146390}" dt="2021-10-11T05:13:41.363" v="9243"/>
          <ac:cxnSpMkLst>
            <pc:docMk/>
            <pc:sldMk cId="3717853390" sldId="283"/>
            <ac:cxnSpMk id="38" creationId="{5A7C0E64-65DD-F94A-8C52-53BFD2BEA88E}"/>
          </ac:cxnSpMkLst>
        </pc:cxnChg>
        <pc:cxnChg chg="add del mod">
          <ac:chgData name="Chen Zhaodong" userId="214136a54c8fdbad" providerId="LiveId" clId="{4A7FFDE5-2A09-1241-A626-C3D712146390}" dt="2021-10-11T05:13:41.363" v="9243"/>
          <ac:cxnSpMkLst>
            <pc:docMk/>
            <pc:sldMk cId="3717853390" sldId="283"/>
            <ac:cxnSpMk id="39" creationId="{FED1D201-CB43-6E41-8E76-1AC4BB54D27F}"/>
          </ac:cxnSpMkLst>
        </pc:cxnChg>
        <pc:cxnChg chg="add del mod">
          <ac:chgData name="Chen Zhaodong" userId="214136a54c8fdbad" providerId="LiveId" clId="{4A7FFDE5-2A09-1241-A626-C3D712146390}" dt="2021-10-11T05:13:41.363" v="9243"/>
          <ac:cxnSpMkLst>
            <pc:docMk/>
            <pc:sldMk cId="3717853390" sldId="283"/>
            <ac:cxnSpMk id="46" creationId="{5408E904-E9A0-E944-B51C-5406096A6827}"/>
          </ac:cxnSpMkLst>
        </pc:cxnChg>
        <pc:cxnChg chg="add mod topLvl">
          <ac:chgData name="Chen Zhaodong" userId="214136a54c8fdbad" providerId="LiveId" clId="{4A7FFDE5-2A09-1241-A626-C3D712146390}" dt="2021-10-14T21:50:15.831" v="54048"/>
          <ac:cxnSpMkLst>
            <pc:docMk/>
            <pc:sldMk cId="3717853390" sldId="283"/>
            <ac:cxnSpMk id="48" creationId="{FDE3AD5B-9890-8249-A455-E930F8B3BAD1}"/>
          </ac:cxnSpMkLst>
        </pc:cxnChg>
        <pc:cxnChg chg="add mod topLvl">
          <ac:chgData name="Chen Zhaodong" userId="214136a54c8fdbad" providerId="LiveId" clId="{4A7FFDE5-2A09-1241-A626-C3D712146390}" dt="2021-10-14T21:50:15.831" v="54048"/>
          <ac:cxnSpMkLst>
            <pc:docMk/>
            <pc:sldMk cId="3717853390" sldId="283"/>
            <ac:cxnSpMk id="60" creationId="{2DA08090-7AD6-D74C-AC2F-2A8B10785F1B}"/>
          </ac:cxnSpMkLst>
        </pc:cxnChg>
        <pc:cxnChg chg="add mod topLvl">
          <ac:chgData name="Chen Zhaodong" userId="214136a54c8fdbad" providerId="LiveId" clId="{4A7FFDE5-2A09-1241-A626-C3D712146390}" dt="2021-10-14T21:50:15.831" v="54048"/>
          <ac:cxnSpMkLst>
            <pc:docMk/>
            <pc:sldMk cId="3717853390" sldId="283"/>
            <ac:cxnSpMk id="62" creationId="{96733A24-E1F4-B949-8831-CB5DB28B1DF0}"/>
          </ac:cxnSpMkLst>
        </pc:cxnChg>
        <pc:cxnChg chg="add mod topLvl">
          <ac:chgData name="Chen Zhaodong" userId="214136a54c8fdbad" providerId="LiveId" clId="{4A7FFDE5-2A09-1241-A626-C3D712146390}" dt="2021-10-14T21:50:15.831" v="54048"/>
          <ac:cxnSpMkLst>
            <pc:docMk/>
            <pc:sldMk cId="3717853390" sldId="283"/>
            <ac:cxnSpMk id="65" creationId="{C9A18A3E-D364-DB42-A015-1DAEFBDD95B6}"/>
          </ac:cxnSpMkLst>
        </pc:cxnChg>
        <pc:cxnChg chg="add mod topLvl">
          <ac:chgData name="Chen Zhaodong" userId="214136a54c8fdbad" providerId="LiveId" clId="{4A7FFDE5-2A09-1241-A626-C3D712146390}" dt="2021-10-14T21:50:15.831" v="54048"/>
          <ac:cxnSpMkLst>
            <pc:docMk/>
            <pc:sldMk cId="3717853390" sldId="283"/>
            <ac:cxnSpMk id="81" creationId="{D50611CD-8CB4-FC4F-BD81-82CC5FEA854E}"/>
          </ac:cxnSpMkLst>
        </pc:cxnChg>
        <pc:cxnChg chg="add mod topLvl">
          <ac:chgData name="Chen Zhaodong" userId="214136a54c8fdbad" providerId="LiveId" clId="{4A7FFDE5-2A09-1241-A626-C3D712146390}" dt="2021-10-14T21:50:15.831" v="54048"/>
          <ac:cxnSpMkLst>
            <pc:docMk/>
            <pc:sldMk cId="3717853390" sldId="283"/>
            <ac:cxnSpMk id="82" creationId="{433C1657-FBBA-F54C-9A58-FF75C9A88FF1}"/>
          </ac:cxnSpMkLst>
        </pc:cxnChg>
        <pc:cxnChg chg="add mod topLvl">
          <ac:chgData name="Chen Zhaodong" userId="214136a54c8fdbad" providerId="LiveId" clId="{4A7FFDE5-2A09-1241-A626-C3D712146390}" dt="2021-10-14T21:50:15.831" v="54048"/>
          <ac:cxnSpMkLst>
            <pc:docMk/>
            <pc:sldMk cId="3717853390" sldId="283"/>
            <ac:cxnSpMk id="89" creationId="{906166E8-99FE-9945-A6A5-D0A318C4118D}"/>
          </ac:cxnSpMkLst>
        </pc:cxnChg>
        <pc:cxnChg chg="mod">
          <ac:chgData name="Chen Zhaodong" userId="214136a54c8fdbad" providerId="LiveId" clId="{4A7FFDE5-2A09-1241-A626-C3D712146390}" dt="2021-10-14T21:50:15.831" v="54048"/>
          <ac:cxnSpMkLst>
            <pc:docMk/>
            <pc:sldMk cId="3717853390" sldId="283"/>
            <ac:cxnSpMk id="95" creationId="{23530E57-1CC7-1A41-9812-7960800F7051}"/>
          </ac:cxnSpMkLst>
        </pc:cxnChg>
        <pc:cxnChg chg="mod">
          <ac:chgData name="Chen Zhaodong" userId="214136a54c8fdbad" providerId="LiveId" clId="{4A7FFDE5-2A09-1241-A626-C3D712146390}" dt="2021-10-14T21:50:15.831" v="54048"/>
          <ac:cxnSpMkLst>
            <pc:docMk/>
            <pc:sldMk cId="3717853390" sldId="283"/>
            <ac:cxnSpMk id="96" creationId="{4FB38AB8-AE59-B74E-8D61-0CC1EFCA3B8C}"/>
          </ac:cxnSpMkLst>
        </pc:cxnChg>
        <pc:cxnChg chg="mod">
          <ac:chgData name="Chen Zhaodong" userId="214136a54c8fdbad" providerId="LiveId" clId="{4A7FFDE5-2A09-1241-A626-C3D712146390}" dt="2021-10-14T21:50:15.831" v="54048"/>
          <ac:cxnSpMkLst>
            <pc:docMk/>
            <pc:sldMk cId="3717853390" sldId="283"/>
            <ac:cxnSpMk id="98" creationId="{5E1A9288-DC98-5241-BCC2-9209BD9FF03A}"/>
          </ac:cxnSpMkLst>
        </pc:cxnChg>
        <pc:cxnChg chg="mod">
          <ac:chgData name="Chen Zhaodong" userId="214136a54c8fdbad" providerId="LiveId" clId="{4A7FFDE5-2A09-1241-A626-C3D712146390}" dt="2021-10-14T21:50:15.831" v="54048"/>
          <ac:cxnSpMkLst>
            <pc:docMk/>
            <pc:sldMk cId="3717853390" sldId="283"/>
            <ac:cxnSpMk id="100" creationId="{3BFC8F6B-A95F-D44A-A514-344F33076209}"/>
          </ac:cxnSpMkLst>
        </pc:cxnChg>
        <pc:cxnChg chg="add mod">
          <ac:chgData name="Chen Zhaodong" userId="214136a54c8fdbad" providerId="LiveId" clId="{4A7FFDE5-2A09-1241-A626-C3D712146390}" dt="2021-10-14T21:50:15.831" v="54048"/>
          <ac:cxnSpMkLst>
            <pc:docMk/>
            <pc:sldMk cId="3717853390" sldId="283"/>
            <ac:cxnSpMk id="123" creationId="{02200865-B1A0-C648-B851-26DC48A03A2C}"/>
          </ac:cxnSpMkLst>
        </pc:cxnChg>
        <pc:cxnChg chg="add mod">
          <ac:chgData name="Chen Zhaodong" userId="214136a54c8fdbad" providerId="LiveId" clId="{4A7FFDE5-2A09-1241-A626-C3D712146390}" dt="2021-10-14T21:50:15.831" v="54048"/>
          <ac:cxnSpMkLst>
            <pc:docMk/>
            <pc:sldMk cId="3717853390" sldId="283"/>
            <ac:cxnSpMk id="127" creationId="{BED0356B-956F-DD4B-9567-D5A2C6416A16}"/>
          </ac:cxnSpMkLst>
        </pc:cxnChg>
        <pc:cxnChg chg="add mod">
          <ac:chgData name="Chen Zhaodong" userId="214136a54c8fdbad" providerId="LiveId" clId="{4A7FFDE5-2A09-1241-A626-C3D712146390}" dt="2021-10-14T21:50:15.831" v="54048"/>
          <ac:cxnSpMkLst>
            <pc:docMk/>
            <pc:sldMk cId="3717853390" sldId="283"/>
            <ac:cxnSpMk id="130" creationId="{05E87B4A-3985-004B-B656-894736E38D33}"/>
          </ac:cxnSpMkLst>
        </pc:cxnChg>
        <pc:cxnChg chg="add mod">
          <ac:chgData name="Chen Zhaodong" userId="214136a54c8fdbad" providerId="LiveId" clId="{4A7FFDE5-2A09-1241-A626-C3D712146390}" dt="2021-10-14T21:50:15.831" v="54048"/>
          <ac:cxnSpMkLst>
            <pc:docMk/>
            <pc:sldMk cId="3717853390" sldId="283"/>
            <ac:cxnSpMk id="133" creationId="{5E44FBCB-FF96-1243-8472-04FD63F97106}"/>
          </ac:cxnSpMkLst>
        </pc:cxnChg>
        <pc:cxnChg chg="mod">
          <ac:chgData name="Chen Zhaodong" userId="214136a54c8fdbad" providerId="LiveId" clId="{4A7FFDE5-2A09-1241-A626-C3D712146390}" dt="2021-10-12T21:07:28.237" v="20218"/>
          <ac:cxnSpMkLst>
            <pc:docMk/>
            <pc:sldMk cId="3717853390" sldId="283"/>
            <ac:cxnSpMk id="159" creationId="{195B0E8D-2DEC-7D44-BFDE-3A6EDC388CA8}"/>
          </ac:cxnSpMkLst>
        </pc:cxnChg>
        <pc:cxnChg chg="mod">
          <ac:chgData name="Chen Zhaodong" userId="214136a54c8fdbad" providerId="LiveId" clId="{4A7FFDE5-2A09-1241-A626-C3D712146390}" dt="2021-10-12T21:07:28.237" v="20218"/>
          <ac:cxnSpMkLst>
            <pc:docMk/>
            <pc:sldMk cId="3717853390" sldId="283"/>
            <ac:cxnSpMk id="177" creationId="{DECFCF8E-F7D7-1141-B2E7-0CE87ED7991C}"/>
          </ac:cxnSpMkLst>
        </pc:cxnChg>
        <pc:cxnChg chg="mod">
          <ac:chgData name="Chen Zhaodong" userId="214136a54c8fdbad" providerId="LiveId" clId="{4A7FFDE5-2A09-1241-A626-C3D712146390}" dt="2021-10-12T21:07:28.237" v="20218"/>
          <ac:cxnSpMkLst>
            <pc:docMk/>
            <pc:sldMk cId="3717853390" sldId="283"/>
            <ac:cxnSpMk id="184" creationId="{58F3B513-9988-5E4E-8078-1632434BD6EE}"/>
          </ac:cxnSpMkLst>
        </pc:cxnChg>
        <pc:cxnChg chg="mod">
          <ac:chgData name="Chen Zhaodong" userId="214136a54c8fdbad" providerId="LiveId" clId="{4A7FFDE5-2A09-1241-A626-C3D712146390}" dt="2021-10-12T21:07:28.237" v="20218"/>
          <ac:cxnSpMkLst>
            <pc:docMk/>
            <pc:sldMk cId="3717853390" sldId="283"/>
            <ac:cxnSpMk id="191" creationId="{02E395BC-9F9C-2F45-9A43-F5D0E4CFEA21}"/>
          </ac:cxnSpMkLst>
        </pc:cxnChg>
        <pc:cxnChg chg="add mod">
          <ac:chgData name="Chen Zhaodong" userId="214136a54c8fdbad" providerId="LiveId" clId="{4A7FFDE5-2A09-1241-A626-C3D712146390}" dt="2021-10-14T21:50:15.831" v="54048"/>
          <ac:cxnSpMkLst>
            <pc:docMk/>
            <pc:sldMk cId="3717853390" sldId="283"/>
            <ac:cxnSpMk id="199" creationId="{4085F058-AA01-F44B-8A9B-66458C3314A1}"/>
          </ac:cxnSpMkLst>
        </pc:cxnChg>
      </pc:sldChg>
      <pc:sldChg chg="addSp delSp modSp new mod ord modTransition modAnim modNotes modNotesTx">
        <pc:chgData name="Chen Zhaodong" userId="214136a54c8fdbad" providerId="LiveId" clId="{4A7FFDE5-2A09-1241-A626-C3D712146390}" dt="2021-10-14T22:04:10.861" v="54207" actId="1076"/>
        <pc:sldMkLst>
          <pc:docMk/>
          <pc:sldMk cId="629764992" sldId="284"/>
        </pc:sldMkLst>
        <pc:spChg chg="mod">
          <ac:chgData name="Chen Zhaodong" userId="214136a54c8fdbad" providerId="LiveId" clId="{4A7FFDE5-2A09-1241-A626-C3D712146390}" dt="2021-10-11T05:46:14.538" v="10003" actId="20577"/>
          <ac:spMkLst>
            <pc:docMk/>
            <pc:sldMk cId="629764992" sldId="284"/>
            <ac:spMk id="2" creationId="{A2C96DB1-155F-3648-BEF2-DAB9683BB655}"/>
          </ac:spMkLst>
        </pc:spChg>
        <pc:spChg chg="mod">
          <ac:chgData name="Chen Zhaodong" userId="214136a54c8fdbad" providerId="LiveId" clId="{4A7FFDE5-2A09-1241-A626-C3D712146390}" dt="2021-10-14T21:59:28.223" v="54161" actId="14100"/>
          <ac:spMkLst>
            <pc:docMk/>
            <pc:sldMk cId="629764992" sldId="284"/>
            <ac:spMk id="3" creationId="{7069F5F8-FAEB-8446-B885-ED6ECFF85975}"/>
          </ac:spMkLst>
        </pc:spChg>
        <pc:spChg chg="add del mod">
          <ac:chgData name="Chen Zhaodong" userId="214136a54c8fdbad" providerId="LiveId" clId="{4A7FFDE5-2A09-1241-A626-C3D712146390}" dt="2021-10-11T18:13:01.142" v="10025" actId="478"/>
          <ac:spMkLst>
            <pc:docMk/>
            <pc:sldMk cId="629764992" sldId="284"/>
            <ac:spMk id="4" creationId="{9C3727A0-66F2-1543-96AB-0D79D3E8BC4A}"/>
          </ac:spMkLst>
        </pc:spChg>
        <pc:spChg chg="mod">
          <ac:chgData name="Chen Zhaodong" userId="214136a54c8fdbad" providerId="LiveId" clId="{4A7FFDE5-2A09-1241-A626-C3D712146390}" dt="2021-10-11T18:07:54.988" v="10015"/>
          <ac:spMkLst>
            <pc:docMk/>
            <pc:sldMk cId="629764992" sldId="284"/>
            <ac:spMk id="6" creationId="{BE965C6B-08FF-E14F-9F9E-559894E85AC6}"/>
          </ac:spMkLst>
        </pc:spChg>
        <pc:spChg chg="mod">
          <ac:chgData name="Chen Zhaodong" userId="214136a54c8fdbad" providerId="LiveId" clId="{4A7FFDE5-2A09-1241-A626-C3D712146390}" dt="2021-10-11T18:07:54.988" v="10015"/>
          <ac:spMkLst>
            <pc:docMk/>
            <pc:sldMk cId="629764992" sldId="284"/>
            <ac:spMk id="8" creationId="{B72F9987-FB8E-304D-A110-FE503EC28298}"/>
          </ac:spMkLst>
        </pc:spChg>
        <pc:spChg chg="mod">
          <ac:chgData name="Chen Zhaodong" userId="214136a54c8fdbad" providerId="LiveId" clId="{4A7FFDE5-2A09-1241-A626-C3D712146390}" dt="2021-10-11T18:07:54.988" v="10015"/>
          <ac:spMkLst>
            <pc:docMk/>
            <pc:sldMk cId="629764992" sldId="284"/>
            <ac:spMk id="9" creationId="{3EC7F4EB-6A5A-0D4C-B15D-9454E7677E28}"/>
          </ac:spMkLst>
        </pc:spChg>
        <pc:spChg chg="mod">
          <ac:chgData name="Chen Zhaodong" userId="214136a54c8fdbad" providerId="LiveId" clId="{4A7FFDE5-2A09-1241-A626-C3D712146390}" dt="2021-10-11T18:07:54.988" v="10015"/>
          <ac:spMkLst>
            <pc:docMk/>
            <pc:sldMk cId="629764992" sldId="284"/>
            <ac:spMk id="10" creationId="{F7FD98E2-CFFB-8840-901A-53F0644D5941}"/>
          </ac:spMkLst>
        </pc:spChg>
        <pc:spChg chg="mod">
          <ac:chgData name="Chen Zhaodong" userId="214136a54c8fdbad" providerId="LiveId" clId="{4A7FFDE5-2A09-1241-A626-C3D712146390}" dt="2021-10-11T18:07:54.988" v="10015"/>
          <ac:spMkLst>
            <pc:docMk/>
            <pc:sldMk cId="629764992" sldId="284"/>
            <ac:spMk id="11" creationId="{8A8CC4B7-8E3B-E64B-8D79-30F0C97A1B38}"/>
          </ac:spMkLst>
        </pc:spChg>
        <pc:spChg chg="mod">
          <ac:chgData name="Chen Zhaodong" userId="214136a54c8fdbad" providerId="LiveId" clId="{4A7FFDE5-2A09-1241-A626-C3D712146390}" dt="2021-10-11T18:07:54.988" v="10015"/>
          <ac:spMkLst>
            <pc:docMk/>
            <pc:sldMk cId="629764992" sldId="284"/>
            <ac:spMk id="12" creationId="{9C3FE3CA-0024-E94F-BE2F-618631E96D38}"/>
          </ac:spMkLst>
        </pc:spChg>
        <pc:spChg chg="mod">
          <ac:chgData name="Chen Zhaodong" userId="214136a54c8fdbad" providerId="LiveId" clId="{4A7FFDE5-2A09-1241-A626-C3D712146390}" dt="2021-10-11T18:07:54.988" v="10015"/>
          <ac:spMkLst>
            <pc:docMk/>
            <pc:sldMk cId="629764992" sldId="284"/>
            <ac:spMk id="13" creationId="{94C62A7C-6D87-B74A-BC8C-81E5B6C61AE6}"/>
          </ac:spMkLst>
        </pc:spChg>
        <pc:spChg chg="mod">
          <ac:chgData name="Chen Zhaodong" userId="214136a54c8fdbad" providerId="LiveId" clId="{4A7FFDE5-2A09-1241-A626-C3D712146390}" dt="2021-10-11T18:07:54.988" v="10015"/>
          <ac:spMkLst>
            <pc:docMk/>
            <pc:sldMk cId="629764992" sldId="284"/>
            <ac:spMk id="14" creationId="{9CD38249-4B05-704B-819A-E5185E8B085E}"/>
          </ac:spMkLst>
        </pc:spChg>
        <pc:spChg chg="mod">
          <ac:chgData name="Chen Zhaodong" userId="214136a54c8fdbad" providerId="LiveId" clId="{4A7FFDE5-2A09-1241-A626-C3D712146390}" dt="2021-10-11T18:07:54.988" v="10015"/>
          <ac:spMkLst>
            <pc:docMk/>
            <pc:sldMk cId="629764992" sldId="284"/>
            <ac:spMk id="15" creationId="{C1AE407D-604B-AB40-B788-12A0143F836A}"/>
          </ac:spMkLst>
        </pc:spChg>
        <pc:spChg chg="mod">
          <ac:chgData name="Chen Zhaodong" userId="214136a54c8fdbad" providerId="LiveId" clId="{4A7FFDE5-2A09-1241-A626-C3D712146390}" dt="2021-10-11T18:07:54.988" v="10015"/>
          <ac:spMkLst>
            <pc:docMk/>
            <pc:sldMk cId="629764992" sldId="284"/>
            <ac:spMk id="16" creationId="{A31252B2-5AB4-814F-8B39-4E939CC88061}"/>
          </ac:spMkLst>
        </pc:spChg>
        <pc:spChg chg="mod">
          <ac:chgData name="Chen Zhaodong" userId="214136a54c8fdbad" providerId="LiveId" clId="{4A7FFDE5-2A09-1241-A626-C3D712146390}" dt="2021-10-11T18:07:54.988" v="10015"/>
          <ac:spMkLst>
            <pc:docMk/>
            <pc:sldMk cId="629764992" sldId="284"/>
            <ac:spMk id="17" creationId="{E102C5AB-E427-C84B-8461-6FD252F682ED}"/>
          </ac:spMkLst>
        </pc:spChg>
        <pc:spChg chg="mod">
          <ac:chgData name="Chen Zhaodong" userId="214136a54c8fdbad" providerId="LiveId" clId="{4A7FFDE5-2A09-1241-A626-C3D712146390}" dt="2021-10-11T18:07:54.988" v="10015"/>
          <ac:spMkLst>
            <pc:docMk/>
            <pc:sldMk cId="629764992" sldId="284"/>
            <ac:spMk id="18" creationId="{03F66BB8-DD55-CA44-B384-5428A2171CD9}"/>
          </ac:spMkLst>
        </pc:spChg>
        <pc:spChg chg="mod">
          <ac:chgData name="Chen Zhaodong" userId="214136a54c8fdbad" providerId="LiveId" clId="{4A7FFDE5-2A09-1241-A626-C3D712146390}" dt="2021-10-11T18:07:54.988" v="10015"/>
          <ac:spMkLst>
            <pc:docMk/>
            <pc:sldMk cId="629764992" sldId="284"/>
            <ac:spMk id="20" creationId="{232B4BD6-87D7-294E-971A-B9761264E1CF}"/>
          </ac:spMkLst>
        </pc:spChg>
        <pc:spChg chg="mod">
          <ac:chgData name="Chen Zhaodong" userId="214136a54c8fdbad" providerId="LiveId" clId="{4A7FFDE5-2A09-1241-A626-C3D712146390}" dt="2021-10-11T18:07:54.988" v="10015"/>
          <ac:spMkLst>
            <pc:docMk/>
            <pc:sldMk cId="629764992" sldId="284"/>
            <ac:spMk id="22" creationId="{A2D081D6-BE97-2640-B280-071392093D74}"/>
          </ac:spMkLst>
        </pc:spChg>
        <pc:spChg chg="mod">
          <ac:chgData name="Chen Zhaodong" userId="214136a54c8fdbad" providerId="LiveId" clId="{4A7FFDE5-2A09-1241-A626-C3D712146390}" dt="2021-10-11T18:07:54.988" v="10015"/>
          <ac:spMkLst>
            <pc:docMk/>
            <pc:sldMk cId="629764992" sldId="284"/>
            <ac:spMk id="23" creationId="{3A93C29B-6CDA-324C-875C-1AAB0AA76E04}"/>
          </ac:spMkLst>
        </pc:spChg>
        <pc:spChg chg="mod">
          <ac:chgData name="Chen Zhaodong" userId="214136a54c8fdbad" providerId="LiveId" clId="{4A7FFDE5-2A09-1241-A626-C3D712146390}" dt="2021-10-11T18:07:54.988" v="10015"/>
          <ac:spMkLst>
            <pc:docMk/>
            <pc:sldMk cId="629764992" sldId="284"/>
            <ac:spMk id="25" creationId="{8D4360B6-2A32-BE43-9E96-898A06229DB5}"/>
          </ac:spMkLst>
        </pc:spChg>
        <pc:spChg chg="mod">
          <ac:chgData name="Chen Zhaodong" userId="214136a54c8fdbad" providerId="LiveId" clId="{4A7FFDE5-2A09-1241-A626-C3D712146390}" dt="2021-10-11T18:07:54.988" v="10015"/>
          <ac:spMkLst>
            <pc:docMk/>
            <pc:sldMk cId="629764992" sldId="284"/>
            <ac:spMk id="26" creationId="{CE5E528C-A952-9A43-AD3A-0666CC65240A}"/>
          </ac:spMkLst>
        </pc:spChg>
        <pc:spChg chg="mod">
          <ac:chgData name="Chen Zhaodong" userId="214136a54c8fdbad" providerId="LiveId" clId="{4A7FFDE5-2A09-1241-A626-C3D712146390}" dt="2021-10-11T18:07:54.988" v="10015"/>
          <ac:spMkLst>
            <pc:docMk/>
            <pc:sldMk cId="629764992" sldId="284"/>
            <ac:spMk id="27" creationId="{0ED46016-B54A-CA4F-AC91-4651A63FF26A}"/>
          </ac:spMkLst>
        </pc:spChg>
        <pc:spChg chg="mod">
          <ac:chgData name="Chen Zhaodong" userId="214136a54c8fdbad" providerId="LiveId" clId="{4A7FFDE5-2A09-1241-A626-C3D712146390}" dt="2021-10-11T18:07:54.988" v="10015"/>
          <ac:spMkLst>
            <pc:docMk/>
            <pc:sldMk cId="629764992" sldId="284"/>
            <ac:spMk id="28" creationId="{1E187189-4816-5846-ACAE-210FB86E0AC9}"/>
          </ac:spMkLst>
        </pc:spChg>
        <pc:spChg chg="mod">
          <ac:chgData name="Chen Zhaodong" userId="214136a54c8fdbad" providerId="LiveId" clId="{4A7FFDE5-2A09-1241-A626-C3D712146390}" dt="2021-10-11T18:07:54.988" v="10015"/>
          <ac:spMkLst>
            <pc:docMk/>
            <pc:sldMk cId="629764992" sldId="284"/>
            <ac:spMk id="29" creationId="{2ACA938F-6A2D-D64F-80BA-F3BACC6F9F6F}"/>
          </ac:spMkLst>
        </pc:spChg>
        <pc:spChg chg="mod">
          <ac:chgData name="Chen Zhaodong" userId="214136a54c8fdbad" providerId="LiveId" clId="{4A7FFDE5-2A09-1241-A626-C3D712146390}" dt="2021-10-11T18:07:54.988" v="10015"/>
          <ac:spMkLst>
            <pc:docMk/>
            <pc:sldMk cId="629764992" sldId="284"/>
            <ac:spMk id="30" creationId="{68D021F1-30C5-2B4A-B8A6-F742249B29FA}"/>
          </ac:spMkLst>
        </pc:spChg>
        <pc:spChg chg="mod">
          <ac:chgData name="Chen Zhaodong" userId="214136a54c8fdbad" providerId="LiveId" clId="{4A7FFDE5-2A09-1241-A626-C3D712146390}" dt="2021-10-11T18:07:54.988" v="10015"/>
          <ac:spMkLst>
            <pc:docMk/>
            <pc:sldMk cId="629764992" sldId="284"/>
            <ac:spMk id="31" creationId="{7B47726D-51D6-084B-8A63-35B87628A1CE}"/>
          </ac:spMkLst>
        </pc:spChg>
        <pc:spChg chg="mod">
          <ac:chgData name="Chen Zhaodong" userId="214136a54c8fdbad" providerId="LiveId" clId="{4A7FFDE5-2A09-1241-A626-C3D712146390}" dt="2021-10-11T18:07:54.988" v="10015"/>
          <ac:spMkLst>
            <pc:docMk/>
            <pc:sldMk cId="629764992" sldId="284"/>
            <ac:spMk id="32" creationId="{09F3CD56-11E6-BC4E-A703-D95F278647E3}"/>
          </ac:spMkLst>
        </pc:spChg>
        <pc:spChg chg="mod">
          <ac:chgData name="Chen Zhaodong" userId="214136a54c8fdbad" providerId="LiveId" clId="{4A7FFDE5-2A09-1241-A626-C3D712146390}" dt="2021-10-11T18:07:54.988" v="10015"/>
          <ac:spMkLst>
            <pc:docMk/>
            <pc:sldMk cId="629764992" sldId="284"/>
            <ac:spMk id="33" creationId="{A816B785-0DCD-984C-9BC7-6557AC1FEF98}"/>
          </ac:spMkLst>
        </pc:spChg>
        <pc:spChg chg="mod">
          <ac:chgData name="Chen Zhaodong" userId="214136a54c8fdbad" providerId="LiveId" clId="{4A7FFDE5-2A09-1241-A626-C3D712146390}" dt="2021-10-11T18:07:54.988" v="10015"/>
          <ac:spMkLst>
            <pc:docMk/>
            <pc:sldMk cId="629764992" sldId="284"/>
            <ac:spMk id="34" creationId="{C7B62C79-3E3D-8044-85DF-A4756D774C78}"/>
          </ac:spMkLst>
        </pc:spChg>
        <pc:spChg chg="mod">
          <ac:chgData name="Chen Zhaodong" userId="214136a54c8fdbad" providerId="LiveId" clId="{4A7FFDE5-2A09-1241-A626-C3D712146390}" dt="2021-10-11T18:07:54.988" v="10015"/>
          <ac:spMkLst>
            <pc:docMk/>
            <pc:sldMk cId="629764992" sldId="284"/>
            <ac:spMk id="35" creationId="{C2C9F8D5-D765-E74F-AEFC-6131DAD72BFC}"/>
          </ac:spMkLst>
        </pc:spChg>
        <pc:spChg chg="mod">
          <ac:chgData name="Chen Zhaodong" userId="214136a54c8fdbad" providerId="LiveId" clId="{4A7FFDE5-2A09-1241-A626-C3D712146390}" dt="2021-10-11T18:07:54.988" v="10015"/>
          <ac:spMkLst>
            <pc:docMk/>
            <pc:sldMk cId="629764992" sldId="284"/>
            <ac:spMk id="36" creationId="{692E7CBE-CBD7-0D4B-9A0F-1E7761757551}"/>
          </ac:spMkLst>
        </pc:spChg>
        <pc:spChg chg="mod">
          <ac:chgData name="Chen Zhaodong" userId="214136a54c8fdbad" providerId="LiveId" clId="{4A7FFDE5-2A09-1241-A626-C3D712146390}" dt="2021-10-11T18:07:54.988" v="10015"/>
          <ac:spMkLst>
            <pc:docMk/>
            <pc:sldMk cId="629764992" sldId="284"/>
            <ac:spMk id="37" creationId="{37DBE8AB-1FEC-1E45-B947-0C061B02745E}"/>
          </ac:spMkLst>
        </pc:spChg>
        <pc:spChg chg="mod">
          <ac:chgData name="Chen Zhaodong" userId="214136a54c8fdbad" providerId="LiveId" clId="{4A7FFDE5-2A09-1241-A626-C3D712146390}" dt="2021-10-11T18:07:54.988" v="10015"/>
          <ac:spMkLst>
            <pc:docMk/>
            <pc:sldMk cId="629764992" sldId="284"/>
            <ac:spMk id="40" creationId="{8FBDF415-E366-E447-A12F-0651A5BE6B8D}"/>
          </ac:spMkLst>
        </pc:spChg>
        <pc:spChg chg="mod">
          <ac:chgData name="Chen Zhaodong" userId="214136a54c8fdbad" providerId="LiveId" clId="{4A7FFDE5-2A09-1241-A626-C3D712146390}" dt="2021-10-11T18:07:54.988" v="10015"/>
          <ac:spMkLst>
            <pc:docMk/>
            <pc:sldMk cId="629764992" sldId="284"/>
            <ac:spMk id="41" creationId="{CF6F59E4-D765-8D4F-93FC-403A3FD04F5C}"/>
          </ac:spMkLst>
        </pc:spChg>
        <pc:spChg chg="mod">
          <ac:chgData name="Chen Zhaodong" userId="214136a54c8fdbad" providerId="LiveId" clId="{4A7FFDE5-2A09-1241-A626-C3D712146390}" dt="2021-10-11T18:07:54.988" v="10015"/>
          <ac:spMkLst>
            <pc:docMk/>
            <pc:sldMk cId="629764992" sldId="284"/>
            <ac:spMk id="42" creationId="{E6151CEA-957E-FD46-A711-DBBAE7B87F02}"/>
          </ac:spMkLst>
        </pc:spChg>
        <pc:spChg chg="mod">
          <ac:chgData name="Chen Zhaodong" userId="214136a54c8fdbad" providerId="LiveId" clId="{4A7FFDE5-2A09-1241-A626-C3D712146390}" dt="2021-10-11T18:07:54.988" v="10015"/>
          <ac:spMkLst>
            <pc:docMk/>
            <pc:sldMk cId="629764992" sldId="284"/>
            <ac:spMk id="43" creationId="{FC234A9D-EB1E-CE4E-8F57-AA4E7B1B39A4}"/>
          </ac:spMkLst>
        </pc:spChg>
        <pc:spChg chg="mod">
          <ac:chgData name="Chen Zhaodong" userId="214136a54c8fdbad" providerId="LiveId" clId="{4A7FFDE5-2A09-1241-A626-C3D712146390}" dt="2021-10-11T18:07:54.988" v="10015"/>
          <ac:spMkLst>
            <pc:docMk/>
            <pc:sldMk cId="629764992" sldId="284"/>
            <ac:spMk id="44" creationId="{E45353B9-9098-954F-940D-1F89F7925B37}"/>
          </ac:spMkLst>
        </pc:spChg>
        <pc:spChg chg="mod">
          <ac:chgData name="Chen Zhaodong" userId="214136a54c8fdbad" providerId="LiveId" clId="{4A7FFDE5-2A09-1241-A626-C3D712146390}" dt="2021-10-11T18:07:54.988" v="10015"/>
          <ac:spMkLst>
            <pc:docMk/>
            <pc:sldMk cId="629764992" sldId="284"/>
            <ac:spMk id="45" creationId="{6A857DF2-C9BE-BC46-BFDB-C83E501CB030}"/>
          </ac:spMkLst>
        </pc:spChg>
        <pc:spChg chg="mod">
          <ac:chgData name="Chen Zhaodong" userId="214136a54c8fdbad" providerId="LiveId" clId="{4A7FFDE5-2A09-1241-A626-C3D712146390}" dt="2021-10-11T18:07:54.988" v="10015"/>
          <ac:spMkLst>
            <pc:docMk/>
            <pc:sldMk cId="629764992" sldId="284"/>
            <ac:spMk id="48" creationId="{74547877-119D-3A4D-88B6-250367020E81}"/>
          </ac:spMkLst>
        </pc:spChg>
        <pc:spChg chg="mod">
          <ac:chgData name="Chen Zhaodong" userId="214136a54c8fdbad" providerId="LiveId" clId="{4A7FFDE5-2A09-1241-A626-C3D712146390}" dt="2021-10-11T18:07:54.988" v="10015"/>
          <ac:spMkLst>
            <pc:docMk/>
            <pc:sldMk cId="629764992" sldId="284"/>
            <ac:spMk id="53" creationId="{4AB590F1-445F-CE44-B29F-580CF9C9C7AA}"/>
          </ac:spMkLst>
        </pc:spChg>
        <pc:spChg chg="mod">
          <ac:chgData name="Chen Zhaodong" userId="214136a54c8fdbad" providerId="LiveId" clId="{4A7FFDE5-2A09-1241-A626-C3D712146390}" dt="2021-10-11T18:07:54.988" v="10015"/>
          <ac:spMkLst>
            <pc:docMk/>
            <pc:sldMk cId="629764992" sldId="284"/>
            <ac:spMk id="55" creationId="{0C071D77-7358-174E-86A5-2561AB054A52}"/>
          </ac:spMkLst>
        </pc:spChg>
        <pc:spChg chg="mod">
          <ac:chgData name="Chen Zhaodong" userId="214136a54c8fdbad" providerId="LiveId" clId="{4A7FFDE5-2A09-1241-A626-C3D712146390}" dt="2021-10-11T18:07:54.988" v="10015"/>
          <ac:spMkLst>
            <pc:docMk/>
            <pc:sldMk cId="629764992" sldId="284"/>
            <ac:spMk id="57" creationId="{BE0B60DD-D2E0-3F49-94AC-0BD289EF4F7C}"/>
          </ac:spMkLst>
        </pc:spChg>
        <pc:spChg chg="mod">
          <ac:chgData name="Chen Zhaodong" userId="214136a54c8fdbad" providerId="LiveId" clId="{4A7FFDE5-2A09-1241-A626-C3D712146390}" dt="2021-10-11T18:07:54.988" v="10015"/>
          <ac:spMkLst>
            <pc:docMk/>
            <pc:sldMk cId="629764992" sldId="284"/>
            <ac:spMk id="58" creationId="{8A60D5B0-0D61-7647-9BAF-7D2FBD8856B6}"/>
          </ac:spMkLst>
        </pc:spChg>
        <pc:spChg chg="mod">
          <ac:chgData name="Chen Zhaodong" userId="214136a54c8fdbad" providerId="LiveId" clId="{4A7FFDE5-2A09-1241-A626-C3D712146390}" dt="2021-10-11T18:07:54.988" v="10015"/>
          <ac:spMkLst>
            <pc:docMk/>
            <pc:sldMk cId="629764992" sldId="284"/>
            <ac:spMk id="59" creationId="{6BE18325-B6D5-7542-A494-D38B34D46B9B}"/>
          </ac:spMkLst>
        </pc:spChg>
        <pc:spChg chg="mod">
          <ac:chgData name="Chen Zhaodong" userId="214136a54c8fdbad" providerId="LiveId" clId="{4A7FFDE5-2A09-1241-A626-C3D712146390}" dt="2021-10-11T18:07:54.988" v="10015"/>
          <ac:spMkLst>
            <pc:docMk/>
            <pc:sldMk cId="629764992" sldId="284"/>
            <ac:spMk id="60" creationId="{EEB05E27-404D-614E-8A55-C3939350D49A}"/>
          </ac:spMkLst>
        </pc:spChg>
        <pc:spChg chg="mod">
          <ac:chgData name="Chen Zhaodong" userId="214136a54c8fdbad" providerId="LiveId" clId="{4A7FFDE5-2A09-1241-A626-C3D712146390}" dt="2021-10-11T18:07:54.988" v="10015"/>
          <ac:spMkLst>
            <pc:docMk/>
            <pc:sldMk cId="629764992" sldId="284"/>
            <ac:spMk id="61" creationId="{24537CF6-06E8-A04B-A1CA-178BC04EC57A}"/>
          </ac:spMkLst>
        </pc:spChg>
        <pc:spChg chg="mod">
          <ac:chgData name="Chen Zhaodong" userId="214136a54c8fdbad" providerId="LiveId" clId="{4A7FFDE5-2A09-1241-A626-C3D712146390}" dt="2021-10-11T18:07:54.988" v="10015"/>
          <ac:spMkLst>
            <pc:docMk/>
            <pc:sldMk cId="629764992" sldId="284"/>
            <ac:spMk id="62" creationId="{021AA40B-DBA6-0243-A976-83D7998F4550}"/>
          </ac:spMkLst>
        </pc:spChg>
        <pc:spChg chg="mod">
          <ac:chgData name="Chen Zhaodong" userId="214136a54c8fdbad" providerId="LiveId" clId="{4A7FFDE5-2A09-1241-A626-C3D712146390}" dt="2021-10-11T18:07:54.988" v="10015"/>
          <ac:spMkLst>
            <pc:docMk/>
            <pc:sldMk cId="629764992" sldId="284"/>
            <ac:spMk id="63" creationId="{8483E12B-0731-1743-98E2-9F72C87C1A71}"/>
          </ac:spMkLst>
        </pc:spChg>
        <pc:spChg chg="mod">
          <ac:chgData name="Chen Zhaodong" userId="214136a54c8fdbad" providerId="LiveId" clId="{4A7FFDE5-2A09-1241-A626-C3D712146390}" dt="2021-10-11T18:07:54.988" v="10015"/>
          <ac:spMkLst>
            <pc:docMk/>
            <pc:sldMk cId="629764992" sldId="284"/>
            <ac:spMk id="64" creationId="{A1C65AD4-8A1A-8C41-93D6-8E0D96374C8A}"/>
          </ac:spMkLst>
        </pc:spChg>
        <pc:spChg chg="mod">
          <ac:chgData name="Chen Zhaodong" userId="214136a54c8fdbad" providerId="LiveId" clId="{4A7FFDE5-2A09-1241-A626-C3D712146390}" dt="2021-10-11T18:07:54.988" v="10015"/>
          <ac:spMkLst>
            <pc:docMk/>
            <pc:sldMk cId="629764992" sldId="284"/>
            <ac:spMk id="65" creationId="{FB7B876F-F6EC-6040-872F-8D6F9E48493C}"/>
          </ac:spMkLst>
        </pc:spChg>
        <pc:spChg chg="mod">
          <ac:chgData name="Chen Zhaodong" userId="214136a54c8fdbad" providerId="LiveId" clId="{4A7FFDE5-2A09-1241-A626-C3D712146390}" dt="2021-10-11T18:07:54.988" v="10015"/>
          <ac:spMkLst>
            <pc:docMk/>
            <pc:sldMk cId="629764992" sldId="284"/>
            <ac:spMk id="66" creationId="{4F07C6B9-0A00-2741-9CBF-311E02633962}"/>
          </ac:spMkLst>
        </pc:spChg>
        <pc:spChg chg="mod">
          <ac:chgData name="Chen Zhaodong" userId="214136a54c8fdbad" providerId="LiveId" clId="{4A7FFDE5-2A09-1241-A626-C3D712146390}" dt="2021-10-11T18:07:54.988" v="10015"/>
          <ac:spMkLst>
            <pc:docMk/>
            <pc:sldMk cId="629764992" sldId="284"/>
            <ac:spMk id="67" creationId="{689042F9-B278-5C40-9783-4277E5F3F983}"/>
          </ac:spMkLst>
        </pc:spChg>
        <pc:spChg chg="mod">
          <ac:chgData name="Chen Zhaodong" userId="214136a54c8fdbad" providerId="LiveId" clId="{4A7FFDE5-2A09-1241-A626-C3D712146390}" dt="2021-10-11T18:07:54.988" v="10015"/>
          <ac:spMkLst>
            <pc:docMk/>
            <pc:sldMk cId="629764992" sldId="284"/>
            <ac:spMk id="68" creationId="{95DD075E-F444-7E4E-9F51-AB0E4D7659CF}"/>
          </ac:spMkLst>
        </pc:spChg>
        <pc:spChg chg="mod">
          <ac:chgData name="Chen Zhaodong" userId="214136a54c8fdbad" providerId="LiveId" clId="{4A7FFDE5-2A09-1241-A626-C3D712146390}" dt="2021-10-11T18:07:54.988" v="10015"/>
          <ac:spMkLst>
            <pc:docMk/>
            <pc:sldMk cId="629764992" sldId="284"/>
            <ac:spMk id="69" creationId="{181200F5-11A2-EA44-AB76-D1FF1205BA49}"/>
          </ac:spMkLst>
        </pc:spChg>
        <pc:spChg chg="mod">
          <ac:chgData name="Chen Zhaodong" userId="214136a54c8fdbad" providerId="LiveId" clId="{4A7FFDE5-2A09-1241-A626-C3D712146390}" dt="2021-10-11T18:07:54.988" v="10015"/>
          <ac:spMkLst>
            <pc:docMk/>
            <pc:sldMk cId="629764992" sldId="284"/>
            <ac:spMk id="70" creationId="{EA9C1A5C-FA32-EB45-BC54-E1AFD54EC348}"/>
          </ac:spMkLst>
        </pc:spChg>
        <pc:spChg chg="mod">
          <ac:chgData name="Chen Zhaodong" userId="214136a54c8fdbad" providerId="LiveId" clId="{4A7FFDE5-2A09-1241-A626-C3D712146390}" dt="2021-10-11T18:07:54.988" v="10015"/>
          <ac:spMkLst>
            <pc:docMk/>
            <pc:sldMk cId="629764992" sldId="284"/>
            <ac:spMk id="71" creationId="{AA10778B-D1C8-1B4A-A304-173686582A55}"/>
          </ac:spMkLst>
        </pc:spChg>
        <pc:spChg chg="add del mod">
          <ac:chgData name="Chen Zhaodong" userId="214136a54c8fdbad" providerId="LiveId" clId="{4A7FFDE5-2A09-1241-A626-C3D712146390}" dt="2021-10-11T18:13:01.142" v="10025" actId="478"/>
          <ac:spMkLst>
            <pc:docMk/>
            <pc:sldMk cId="629764992" sldId="284"/>
            <ac:spMk id="72" creationId="{A14F2316-4D3A-D74B-A0D8-CB195D680EA4}"/>
          </ac:spMkLst>
        </pc:spChg>
        <pc:spChg chg="add del mod">
          <ac:chgData name="Chen Zhaodong" userId="214136a54c8fdbad" providerId="LiveId" clId="{4A7FFDE5-2A09-1241-A626-C3D712146390}" dt="2021-10-11T18:13:01.142" v="10025" actId="478"/>
          <ac:spMkLst>
            <pc:docMk/>
            <pc:sldMk cId="629764992" sldId="284"/>
            <ac:spMk id="73" creationId="{6302DDB9-2720-8C47-965C-BB456A4B606B}"/>
          </ac:spMkLst>
        </pc:spChg>
        <pc:spChg chg="add del mod">
          <ac:chgData name="Chen Zhaodong" userId="214136a54c8fdbad" providerId="LiveId" clId="{4A7FFDE5-2A09-1241-A626-C3D712146390}" dt="2021-10-11T18:13:01.142" v="10025" actId="478"/>
          <ac:spMkLst>
            <pc:docMk/>
            <pc:sldMk cId="629764992" sldId="284"/>
            <ac:spMk id="76" creationId="{1E913726-440A-AF47-BD10-0DF3E4522CA0}"/>
          </ac:spMkLst>
        </pc:spChg>
        <pc:spChg chg="add del mod">
          <ac:chgData name="Chen Zhaodong" userId="214136a54c8fdbad" providerId="LiveId" clId="{4A7FFDE5-2A09-1241-A626-C3D712146390}" dt="2021-10-11T18:13:01.142" v="10025" actId="478"/>
          <ac:spMkLst>
            <pc:docMk/>
            <pc:sldMk cId="629764992" sldId="284"/>
            <ac:spMk id="78" creationId="{CFECF29A-A9D9-EB4B-99EA-5F83913C38E2}"/>
          </ac:spMkLst>
        </pc:spChg>
        <pc:spChg chg="add del mod">
          <ac:chgData name="Chen Zhaodong" userId="214136a54c8fdbad" providerId="LiveId" clId="{4A7FFDE5-2A09-1241-A626-C3D712146390}" dt="2021-10-11T18:13:01.142" v="10025" actId="478"/>
          <ac:spMkLst>
            <pc:docMk/>
            <pc:sldMk cId="629764992" sldId="284"/>
            <ac:spMk id="80" creationId="{A0BD37EF-C051-0742-B0C5-232D8DBC0ACD}"/>
          </ac:spMkLst>
        </pc:spChg>
        <pc:spChg chg="add del mod">
          <ac:chgData name="Chen Zhaodong" userId="214136a54c8fdbad" providerId="LiveId" clId="{4A7FFDE5-2A09-1241-A626-C3D712146390}" dt="2021-10-11T18:13:01.142" v="10025" actId="478"/>
          <ac:spMkLst>
            <pc:docMk/>
            <pc:sldMk cId="629764992" sldId="284"/>
            <ac:spMk id="83" creationId="{565E0B7E-4B17-474D-ADB8-2CCE1F4BEF72}"/>
          </ac:spMkLst>
        </pc:spChg>
        <pc:spChg chg="add mod">
          <ac:chgData name="Chen Zhaodong" userId="214136a54c8fdbad" providerId="LiveId" clId="{4A7FFDE5-2A09-1241-A626-C3D712146390}" dt="2021-10-14T21:50:15.831" v="54048"/>
          <ac:spMkLst>
            <pc:docMk/>
            <pc:sldMk cId="629764992" sldId="284"/>
            <ac:spMk id="86" creationId="{C2981009-70C2-5441-908C-270A1D87A304}"/>
          </ac:spMkLst>
        </pc:spChg>
        <pc:spChg chg="add mod">
          <ac:chgData name="Chen Zhaodong" userId="214136a54c8fdbad" providerId="LiveId" clId="{4A7FFDE5-2A09-1241-A626-C3D712146390}" dt="2021-10-14T21:59:35.847" v="54163" actId="14100"/>
          <ac:spMkLst>
            <pc:docMk/>
            <pc:sldMk cId="629764992" sldId="284"/>
            <ac:spMk id="87" creationId="{27AFD499-B177-2242-8CE2-520D78F1EAF8}"/>
          </ac:spMkLst>
        </pc:spChg>
        <pc:spChg chg="add del mod">
          <ac:chgData name="Chen Zhaodong" userId="214136a54c8fdbad" providerId="LiveId" clId="{4A7FFDE5-2A09-1241-A626-C3D712146390}" dt="2021-10-11T22:09:59.429" v="10571"/>
          <ac:spMkLst>
            <pc:docMk/>
            <pc:sldMk cId="629764992" sldId="284"/>
            <ac:spMk id="88" creationId="{5601ED0F-24B6-E54A-85D8-726514871C3D}"/>
          </ac:spMkLst>
        </pc:spChg>
        <pc:spChg chg="add del mod">
          <ac:chgData name="Chen Zhaodong" userId="214136a54c8fdbad" providerId="LiveId" clId="{4A7FFDE5-2A09-1241-A626-C3D712146390}" dt="2021-10-11T22:10:01.172" v="10573"/>
          <ac:spMkLst>
            <pc:docMk/>
            <pc:sldMk cId="629764992" sldId="284"/>
            <ac:spMk id="89" creationId="{DBE758EF-0E62-904C-A278-350A7BF28308}"/>
          </ac:spMkLst>
        </pc:spChg>
        <pc:spChg chg="mod topLvl">
          <ac:chgData name="Chen Zhaodong" userId="214136a54c8fdbad" providerId="LiveId" clId="{4A7FFDE5-2A09-1241-A626-C3D712146390}" dt="2021-10-14T21:50:15.831" v="54048"/>
          <ac:spMkLst>
            <pc:docMk/>
            <pc:sldMk cId="629764992" sldId="284"/>
            <ac:spMk id="95" creationId="{61DB3B74-CF68-C647-9BE7-5CDA16CC58A6}"/>
          </ac:spMkLst>
        </pc:spChg>
        <pc:spChg chg="mod topLvl">
          <ac:chgData name="Chen Zhaodong" userId="214136a54c8fdbad" providerId="LiveId" clId="{4A7FFDE5-2A09-1241-A626-C3D712146390}" dt="2021-10-14T21:50:15.831" v="54048"/>
          <ac:spMkLst>
            <pc:docMk/>
            <pc:sldMk cId="629764992" sldId="284"/>
            <ac:spMk id="96" creationId="{191048D7-01CD-DE47-A0F0-42BE454878FE}"/>
          </ac:spMkLst>
        </pc:spChg>
        <pc:spChg chg="mod topLvl">
          <ac:chgData name="Chen Zhaodong" userId="214136a54c8fdbad" providerId="LiveId" clId="{4A7FFDE5-2A09-1241-A626-C3D712146390}" dt="2021-10-14T21:50:15.831" v="54048"/>
          <ac:spMkLst>
            <pc:docMk/>
            <pc:sldMk cId="629764992" sldId="284"/>
            <ac:spMk id="98" creationId="{F1BDDCF5-1F1F-B541-B851-D772A7F28F8B}"/>
          </ac:spMkLst>
        </pc:spChg>
        <pc:spChg chg="mod topLvl">
          <ac:chgData name="Chen Zhaodong" userId="214136a54c8fdbad" providerId="LiveId" clId="{4A7FFDE5-2A09-1241-A626-C3D712146390}" dt="2021-10-14T21:50:15.831" v="54048"/>
          <ac:spMkLst>
            <pc:docMk/>
            <pc:sldMk cId="629764992" sldId="284"/>
            <ac:spMk id="99" creationId="{C8E21994-E361-404D-B9B9-4C974FEF4F6E}"/>
          </ac:spMkLst>
        </pc:spChg>
        <pc:spChg chg="mod topLvl">
          <ac:chgData name="Chen Zhaodong" userId="214136a54c8fdbad" providerId="LiveId" clId="{4A7FFDE5-2A09-1241-A626-C3D712146390}" dt="2021-10-14T21:50:15.831" v="54048"/>
          <ac:spMkLst>
            <pc:docMk/>
            <pc:sldMk cId="629764992" sldId="284"/>
            <ac:spMk id="101" creationId="{BC374E29-64B3-3241-BDC3-481F34D8F4EC}"/>
          </ac:spMkLst>
        </pc:spChg>
        <pc:spChg chg="mod topLvl">
          <ac:chgData name="Chen Zhaodong" userId="214136a54c8fdbad" providerId="LiveId" clId="{4A7FFDE5-2A09-1241-A626-C3D712146390}" dt="2021-10-14T21:50:15.831" v="54048"/>
          <ac:spMkLst>
            <pc:docMk/>
            <pc:sldMk cId="629764992" sldId="284"/>
            <ac:spMk id="102" creationId="{6B0DF991-39C0-A946-AFFA-EE003C100B71}"/>
          </ac:spMkLst>
        </pc:spChg>
        <pc:spChg chg="mod topLvl">
          <ac:chgData name="Chen Zhaodong" userId="214136a54c8fdbad" providerId="LiveId" clId="{4A7FFDE5-2A09-1241-A626-C3D712146390}" dt="2021-10-14T21:50:15.831" v="54048"/>
          <ac:spMkLst>
            <pc:docMk/>
            <pc:sldMk cId="629764992" sldId="284"/>
            <ac:spMk id="119" creationId="{D0F6A63E-AF60-6A43-8D36-99FEC1E70875}"/>
          </ac:spMkLst>
        </pc:spChg>
        <pc:spChg chg="mod topLvl">
          <ac:chgData name="Chen Zhaodong" userId="214136a54c8fdbad" providerId="LiveId" clId="{4A7FFDE5-2A09-1241-A626-C3D712146390}" dt="2021-10-14T21:50:15.831" v="54048"/>
          <ac:spMkLst>
            <pc:docMk/>
            <pc:sldMk cId="629764992" sldId="284"/>
            <ac:spMk id="120" creationId="{D7C71D0F-6DDF-8141-8021-6BD5177DAB5A}"/>
          </ac:spMkLst>
        </pc:spChg>
        <pc:spChg chg="mod">
          <ac:chgData name="Chen Zhaodong" userId="214136a54c8fdbad" providerId="LiveId" clId="{4A7FFDE5-2A09-1241-A626-C3D712146390}" dt="2021-10-14T21:50:15.831" v="54048"/>
          <ac:spMkLst>
            <pc:docMk/>
            <pc:sldMk cId="629764992" sldId="284"/>
            <ac:spMk id="123" creationId="{6B217F96-10FF-8A40-BD3A-C636C17631C6}"/>
          </ac:spMkLst>
        </pc:spChg>
        <pc:spChg chg="mod">
          <ac:chgData name="Chen Zhaodong" userId="214136a54c8fdbad" providerId="LiveId" clId="{4A7FFDE5-2A09-1241-A626-C3D712146390}" dt="2021-10-14T21:50:15.831" v="54048"/>
          <ac:spMkLst>
            <pc:docMk/>
            <pc:sldMk cId="629764992" sldId="284"/>
            <ac:spMk id="124" creationId="{166B7C4D-562B-E44A-B6AB-757C5D7BD45D}"/>
          </ac:spMkLst>
        </pc:spChg>
        <pc:spChg chg="mod">
          <ac:chgData name="Chen Zhaodong" userId="214136a54c8fdbad" providerId="LiveId" clId="{4A7FFDE5-2A09-1241-A626-C3D712146390}" dt="2021-10-14T21:50:15.831" v="54048"/>
          <ac:spMkLst>
            <pc:docMk/>
            <pc:sldMk cId="629764992" sldId="284"/>
            <ac:spMk id="125" creationId="{64FEEFBE-C942-944C-A9A3-3C8E42A6EF04}"/>
          </ac:spMkLst>
        </pc:spChg>
        <pc:spChg chg="mod">
          <ac:chgData name="Chen Zhaodong" userId="214136a54c8fdbad" providerId="LiveId" clId="{4A7FFDE5-2A09-1241-A626-C3D712146390}" dt="2021-10-14T21:50:15.831" v="54048"/>
          <ac:spMkLst>
            <pc:docMk/>
            <pc:sldMk cId="629764992" sldId="284"/>
            <ac:spMk id="126" creationId="{54DC7230-6126-D548-BA66-3E0E44490ECE}"/>
          </ac:spMkLst>
        </pc:spChg>
        <pc:spChg chg="mod">
          <ac:chgData name="Chen Zhaodong" userId="214136a54c8fdbad" providerId="LiveId" clId="{4A7FFDE5-2A09-1241-A626-C3D712146390}" dt="2021-10-14T21:50:15.831" v="54048"/>
          <ac:spMkLst>
            <pc:docMk/>
            <pc:sldMk cId="629764992" sldId="284"/>
            <ac:spMk id="127" creationId="{AA43A79B-4A1B-8E4A-B1AE-8883705B031A}"/>
          </ac:spMkLst>
        </pc:spChg>
        <pc:spChg chg="mod">
          <ac:chgData name="Chen Zhaodong" userId="214136a54c8fdbad" providerId="LiveId" clId="{4A7FFDE5-2A09-1241-A626-C3D712146390}" dt="2021-10-14T21:50:15.831" v="54048"/>
          <ac:spMkLst>
            <pc:docMk/>
            <pc:sldMk cId="629764992" sldId="284"/>
            <ac:spMk id="128" creationId="{EF50AC94-1F48-C249-81CA-E1F46D04AD21}"/>
          </ac:spMkLst>
        </pc:spChg>
        <pc:spChg chg="mod">
          <ac:chgData name="Chen Zhaodong" userId="214136a54c8fdbad" providerId="LiveId" clId="{4A7FFDE5-2A09-1241-A626-C3D712146390}" dt="2021-10-14T21:50:15.831" v="54048"/>
          <ac:spMkLst>
            <pc:docMk/>
            <pc:sldMk cId="629764992" sldId="284"/>
            <ac:spMk id="129" creationId="{D20C550B-D1F2-8D40-99DE-ADDF1ECC9553}"/>
          </ac:spMkLst>
        </pc:spChg>
        <pc:spChg chg="mod">
          <ac:chgData name="Chen Zhaodong" userId="214136a54c8fdbad" providerId="LiveId" clId="{4A7FFDE5-2A09-1241-A626-C3D712146390}" dt="2021-10-14T21:50:15.831" v="54048"/>
          <ac:spMkLst>
            <pc:docMk/>
            <pc:sldMk cId="629764992" sldId="284"/>
            <ac:spMk id="130" creationId="{F8E75268-5CE0-F44D-8FE4-90631EED093F}"/>
          </ac:spMkLst>
        </pc:spChg>
        <pc:spChg chg="mod">
          <ac:chgData name="Chen Zhaodong" userId="214136a54c8fdbad" providerId="LiveId" clId="{4A7FFDE5-2A09-1241-A626-C3D712146390}" dt="2021-10-14T21:50:15.831" v="54048"/>
          <ac:spMkLst>
            <pc:docMk/>
            <pc:sldMk cId="629764992" sldId="284"/>
            <ac:spMk id="131" creationId="{9B573E2B-8297-BE4A-8434-9E81D6448364}"/>
          </ac:spMkLst>
        </pc:spChg>
        <pc:spChg chg="mod">
          <ac:chgData name="Chen Zhaodong" userId="214136a54c8fdbad" providerId="LiveId" clId="{4A7FFDE5-2A09-1241-A626-C3D712146390}" dt="2021-10-14T21:50:15.831" v="54048"/>
          <ac:spMkLst>
            <pc:docMk/>
            <pc:sldMk cId="629764992" sldId="284"/>
            <ac:spMk id="132" creationId="{C7A8DAB0-8FCE-384E-A726-B269690CF08E}"/>
          </ac:spMkLst>
        </pc:spChg>
        <pc:spChg chg="mod">
          <ac:chgData name="Chen Zhaodong" userId="214136a54c8fdbad" providerId="LiveId" clId="{4A7FFDE5-2A09-1241-A626-C3D712146390}" dt="2021-10-14T21:50:15.831" v="54048"/>
          <ac:spMkLst>
            <pc:docMk/>
            <pc:sldMk cId="629764992" sldId="284"/>
            <ac:spMk id="133" creationId="{E97D3E77-7551-CB44-8396-C0B8FF9AEE3A}"/>
          </ac:spMkLst>
        </pc:spChg>
        <pc:spChg chg="mod">
          <ac:chgData name="Chen Zhaodong" userId="214136a54c8fdbad" providerId="LiveId" clId="{4A7FFDE5-2A09-1241-A626-C3D712146390}" dt="2021-10-14T21:50:15.831" v="54048"/>
          <ac:spMkLst>
            <pc:docMk/>
            <pc:sldMk cId="629764992" sldId="284"/>
            <ac:spMk id="134" creationId="{52657B28-6058-3342-B58A-23B3AEEBAB3A}"/>
          </ac:spMkLst>
        </pc:spChg>
        <pc:spChg chg="mod">
          <ac:chgData name="Chen Zhaodong" userId="214136a54c8fdbad" providerId="LiveId" clId="{4A7FFDE5-2A09-1241-A626-C3D712146390}" dt="2021-10-14T21:50:15.831" v="54048"/>
          <ac:spMkLst>
            <pc:docMk/>
            <pc:sldMk cId="629764992" sldId="284"/>
            <ac:spMk id="135" creationId="{EC1A4F10-8CF5-FF47-B1E7-6B90C4C7F839}"/>
          </ac:spMkLst>
        </pc:spChg>
        <pc:spChg chg="mod">
          <ac:chgData name="Chen Zhaodong" userId="214136a54c8fdbad" providerId="LiveId" clId="{4A7FFDE5-2A09-1241-A626-C3D712146390}" dt="2021-10-14T21:50:15.831" v="54048"/>
          <ac:spMkLst>
            <pc:docMk/>
            <pc:sldMk cId="629764992" sldId="284"/>
            <ac:spMk id="136" creationId="{7D7C8C39-645D-BF48-8791-1306E1DB94DB}"/>
          </ac:spMkLst>
        </pc:spChg>
        <pc:spChg chg="mod">
          <ac:chgData name="Chen Zhaodong" userId="214136a54c8fdbad" providerId="LiveId" clId="{4A7FFDE5-2A09-1241-A626-C3D712146390}" dt="2021-10-14T21:50:15.831" v="54048"/>
          <ac:spMkLst>
            <pc:docMk/>
            <pc:sldMk cId="629764992" sldId="284"/>
            <ac:spMk id="137" creationId="{AF366B17-3EBB-4742-A7F1-C1FBD96FF65C}"/>
          </ac:spMkLst>
        </pc:spChg>
        <pc:spChg chg="mod">
          <ac:chgData name="Chen Zhaodong" userId="214136a54c8fdbad" providerId="LiveId" clId="{4A7FFDE5-2A09-1241-A626-C3D712146390}" dt="2021-10-14T21:50:15.831" v="54048"/>
          <ac:spMkLst>
            <pc:docMk/>
            <pc:sldMk cId="629764992" sldId="284"/>
            <ac:spMk id="138" creationId="{9FF7EB47-DCCE-E343-968E-69C15275ADB7}"/>
          </ac:spMkLst>
        </pc:spChg>
        <pc:spChg chg="mod">
          <ac:chgData name="Chen Zhaodong" userId="214136a54c8fdbad" providerId="LiveId" clId="{4A7FFDE5-2A09-1241-A626-C3D712146390}" dt="2021-10-14T21:50:15.831" v="54048"/>
          <ac:spMkLst>
            <pc:docMk/>
            <pc:sldMk cId="629764992" sldId="284"/>
            <ac:spMk id="139" creationId="{14211CAA-272D-244F-B098-E5A5684D597C}"/>
          </ac:spMkLst>
        </pc:spChg>
        <pc:spChg chg="mod">
          <ac:chgData name="Chen Zhaodong" userId="214136a54c8fdbad" providerId="LiveId" clId="{4A7FFDE5-2A09-1241-A626-C3D712146390}" dt="2021-10-14T21:50:15.831" v="54048"/>
          <ac:spMkLst>
            <pc:docMk/>
            <pc:sldMk cId="629764992" sldId="284"/>
            <ac:spMk id="140" creationId="{3AE91FAC-6AAA-2C43-8A93-1281347EDC56}"/>
          </ac:spMkLst>
        </pc:spChg>
        <pc:spChg chg="mod">
          <ac:chgData name="Chen Zhaodong" userId="214136a54c8fdbad" providerId="LiveId" clId="{4A7FFDE5-2A09-1241-A626-C3D712146390}" dt="2021-10-14T21:50:15.831" v="54048"/>
          <ac:spMkLst>
            <pc:docMk/>
            <pc:sldMk cId="629764992" sldId="284"/>
            <ac:spMk id="141" creationId="{68F69F70-C9D8-7349-A7E7-FBEE407BAFCC}"/>
          </ac:spMkLst>
        </pc:spChg>
        <pc:spChg chg="mod">
          <ac:chgData name="Chen Zhaodong" userId="214136a54c8fdbad" providerId="LiveId" clId="{4A7FFDE5-2A09-1241-A626-C3D712146390}" dt="2021-10-14T21:50:15.831" v="54048"/>
          <ac:spMkLst>
            <pc:docMk/>
            <pc:sldMk cId="629764992" sldId="284"/>
            <ac:spMk id="142" creationId="{7834D6C7-DBBE-7349-97D5-20F7A91AF88A}"/>
          </ac:spMkLst>
        </pc:spChg>
        <pc:spChg chg="mod">
          <ac:chgData name="Chen Zhaodong" userId="214136a54c8fdbad" providerId="LiveId" clId="{4A7FFDE5-2A09-1241-A626-C3D712146390}" dt="2021-10-14T21:50:15.831" v="54048"/>
          <ac:spMkLst>
            <pc:docMk/>
            <pc:sldMk cId="629764992" sldId="284"/>
            <ac:spMk id="143" creationId="{B84FC8B7-54D0-0648-BDE8-86129262DFA4}"/>
          </ac:spMkLst>
        </pc:spChg>
        <pc:spChg chg="mod">
          <ac:chgData name="Chen Zhaodong" userId="214136a54c8fdbad" providerId="LiveId" clId="{4A7FFDE5-2A09-1241-A626-C3D712146390}" dt="2021-10-14T21:50:15.831" v="54048"/>
          <ac:spMkLst>
            <pc:docMk/>
            <pc:sldMk cId="629764992" sldId="284"/>
            <ac:spMk id="144" creationId="{BF0D6055-6151-6A44-AF5E-8EBA9DFA5051}"/>
          </ac:spMkLst>
        </pc:spChg>
        <pc:spChg chg="mod">
          <ac:chgData name="Chen Zhaodong" userId="214136a54c8fdbad" providerId="LiveId" clId="{4A7FFDE5-2A09-1241-A626-C3D712146390}" dt="2021-10-14T21:50:15.831" v="54048"/>
          <ac:spMkLst>
            <pc:docMk/>
            <pc:sldMk cId="629764992" sldId="284"/>
            <ac:spMk id="145" creationId="{6D3B1C37-5177-0341-A298-B19DE89CA560}"/>
          </ac:spMkLst>
        </pc:spChg>
        <pc:spChg chg="mod">
          <ac:chgData name="Chen Zhaodong" userId="214136a54c8fdbad" providerId="LiveId" clId="{4A7FFDE5-2A09-1241-A626-C3D712146390}" dt="2021-10-14T21:50:15.831" v="54048"/>
          <ac:spMkLst>
            <pc:docMk/>
            <pc:sldMk cId="629764992" sldId="284"/>
            <ac:spMk id="146" creationId="{63C56EDB-E6FD-5143-9AB6-78750BF80943}"/>
          </ac:spMkLst>
        </pc:spChg>
        <pc:spChg chg="mod">
          <ac:chgData name="Chen Zhaodong" userId="214136a54c8fdbad" providerId="LiveId" clId="{4A7FFDE5-2A09-1241-A626-C3D712146390}" dt="2021-10-14T21:50:15.831" v="54048"/>
          <ac:spMkLst>
            <pc:docMk/>
            <pc:sldMk cId="629764992" sldId="284"/>
            <ac:spMk id="147" creationId="{EEF328C0-406A-6F48-9719-FC0F9DE90C5F}"/>
          </ac:spMkLst>
        </pc:spChg>
        <pc:spChg chg="mod">
          <ac:chgData name="Chen Zhaodong" userId="214136a54c8fdbad" providerId="LiveId" clId="{4A7FFDE5-2A09-1241-A626-C3D712146390}" dt="2021-10-14T21:50:15.831" v="54048"/>
          <ac:spMkLst>
            <pc:docMk/>
            <pc:sldMk cId="629764992" sldId="284"/>
            <ac:spMk id="148" creationId="{9350E159-70A1-AF4E-BFA6-815F2947DB81}"/>
          </ac:spMkLst>
        </pc:spChg>
        <pc:spChg chg="mod">
          <ac:chgData name="Chen Zhaodong" userId="214136a54c8fdbad" providerId="LiveId" clId="{4A7FFDE5-2A09-1241-A626-C3D712146390}" dt="2021-10-14T21:50:15.831" v="54048"/>
          <ac:spMkLst>
            <pc:docMk/>
            <pc:sldMk cId="629764992" sldId="284"/>
            <ac:spMk id="149" creationId="{71663FE3-AA7B-7943-9EB5-2CC3442C7656}"/>
          </ac:spMkLst>
        </pc:spChg>
        <pc:spChg chg="mod">
          <ac:chgData name="Chen Zhaodong" userId="214136a54c8fdbad" providerId="LiveId" clId="{4A7FFDE5-2A09-1241-A626-C3D712146390}" dt="2021-10-14T21:50:15.831" v="54048"/>
          <ac:spMkLst>
            <pc:docMk/>
            <pc:sldMk cId="629764992" sldId="284"/>
            <ac:spMk id="150" creationId="{A1DD222B-1A92-3446-B365-8661CFC9E367}"/>
          </ac:spMkLst>
        </pc:spChg>
        <pc:spChg chg="mod">
          <ac:chgData name="Chen Zhaodong" userId="214136a54c8fdbad" providerId="LiveId" clId="{4A7FFDE5-2A09-1241-A626-C3D712146390}" dt="2021-10-14T21:50:15.831" v="54048"/>
          <ac:spMkLst>
            <pc:docMk/>
            <pc:sldMk cId="629764992" sldId="284"/>
            <ac:spMk id="151" creationId="{128AB815-F5BD-C945-A065-0AA6DB3DCB7B}"/>
          </ac:spMkLst>
        </pc:spChg>
        <pc:spChg chg="mod">
          <ac:chgData name="Chen Zhaodong" userId="214136a54c8fdbad" providerId="LiveId" clId="{4A7FFDE5-2A09-1241-A626-C3D712146390}" dt="2021-10-14T21:50:15.831" v="54048"/>
          <ac:spMkLst>
            <pc:docMk/>
            <pc:sldMk cId="629764992" sldId="284"/>
            <ac:spMk id="152" creationId="{B94C5B15-14BB-3949-BFD9-F76AC3644003}"/>
          </ac:spMkLst>
        </pc:spChg>
        <pc:spChg chg="mod">
          <ac:chgData name="Chen Zhaodong" userId="214136a54c8fdbad" providerId="LiveId" clId="{4A7FFDE5-2A09-1241-A626-C3D712146390}" dt="2021-10-14T21:50:15.831" v="54048"/>
          <ac:spMkLst>
            <pc:docMk/>
            <pc:sldMk cId="629764992" sldId="284"/>
            <ac:spMk id="153" creationId="{CE8B9BD0-43C4-9046-A8FC-FB3CBCF57F27}"/>
          </ac:spMkLst>
        </pc:spChg>
        <pc:spChg chg="mod">
          <ac:chgData name="Chen Zhaodong" userId="214136a54c8fdbad" providerId="LiveId" clId="{4A7FFDE5-2A09-1241-A626-C3D712146390}" dt="2021-10-14T21:50:15.831" v="54048"/>
          <ac:spMkLst>
            <pc:docMk/>
            <pc:sldMk cId="629764992" sldId="284"/>
            <ac:spMk id="154" creationId="{E6E52DEC-E48A-FC4E-B5F1-244AA8052353}"/>
          </ac:spMkLst>
        </pc:spChg>
        <pc:spChg chg="mod">
          <ac:chgData name="Chen Zhaodong" userId="214136a54c8fdbad" providerId="LiveId" clId="{4A7FFDE5-2A09-1241-A626-C3D712146390}" dt="2021-10-14T21:50:15.831" v="54048"/>
          <ac:spMkLst>
            <pc:docMk/>
            <pc:sldMk cId="629764992" sldId="284"/>
            <ac:spMk id="155" creationId="{DC56D03F-445D-B841-87AD-2C21215A38FE}"/>
          </ac:spMkLst>
        </pc:spChg>
        <pc:spChg chg="mod">
          <ac:chgData name="Chen Zhaodong" userId="214136a54c8fdbad" providerId="LiveId" clId="{4A7FFDE5-2A09-1241-A626-C3D712146390}" dt="2021-10-14T21:50:15.831" v="54048"/>
          <ac:spMkLst>
            <pc:docMk/>
            <pc:sldMk cId="629764992" sldId="284"/>
            <ac:spMk id="156" creationId="{E561D214-2754-8D44-93F6-3051C5541915}"/>
          </ac:spMkLst>
        </pc:spChg>
        <pc:spChg chg="mod">
          <ac:chgData name="Chen Zhaodong" userId="214136a54c8fdbad" providerId="LiveId" clId="{4A7FFDE5-2A09-1241-A626-C3D712146390}" dt="2021-10-14T21:50:15.831" v="54048"/>
          <ac:spMkLst>
            <pc:docMk/>
            <pc:sldMk cId="629764992" sldId="284"/>
            <ac:spMk id="157" creationId="{77D63034-09FE-7343-901D-ADAF8D84AB16}"/>
          </ac:spMkLst>
        </pc:spChg>
        <pc:spChg chg="mod">
          <ac:chgData name="Chen Zhaodong" userId="214136a54c8fdbad" providerId="LiveId" clId="{4A7FFDE5-2A09-1241-A626-C3D712146390}" dt="2021-10-14T21:50:15.831" v="54048"/>
          <ac:spMkLst>
            <pc:docMk/>
            <pc:sldMk cId="629764992" sldId="284"/>
            <ac:spMk id="158" creationId="{CBFAFDA9-4FFA-B14F-BF2C-4583B56EF9D9}"/>
          </ac:spMkLst>
        </pc:spChg>
        <pc:spChg chg="mod">
          <ac:chgData name="Chen Zhaodong" userId="214136a54c8fdbad" providerId="LiveId" clId="{4A7FFDE5-2A09-1241-A626-C3D712146390}" dt="2021-10-14T21:50:15.831" v="54048"/>
          <ac:spMkLst>
            <pc:docMk/>
            <pc:sldMk cId="629764992" sldId="284"/>
            <ac:spMk id="159" creationId="{F05A0777-624C-2C4C-8F74-6997D63F51CA}"/>
          </ac:spMkLst>
        </pc:spChg>
        <pc:spChg chg="mod">
          <ac:chgData name="Chen Zhaodong" userId="214136a54c8fdbad" providerId="LiveId" clId="{4A7FFDE5-2A09-1241-A626-C3D712146390}" dt="2021-10-14T21:50:15.831" v="54048"/>
          <ac:spMkLst>
            <pc:docMk/>
            <pc:sldMk cId="629764992" sldId="284"/>
            <ac:spMk id="160" creationId="{9EEE3245-254B-D142-9510-CD9392333AAF}"/>
          </ac:spMkLst>
        </pc:spChg>
        <pc:spChg chg="mod">
          <ac:chgData name="Chen Zhaodong" userId="214136a54c8fdbad" providerId="LiveId" clId="{4A7FFDE5-2A09-1241-A626-C3D712146390}" dt="2021-10-14T21:50:15.831" v="54048"/>
          <ac:spMkLst>
            <pc:docMk/>
            <pc:sldMk cId="629764992" sldId="284"/>
            <ac:spMk id="161" creationId="{DDC54EF8-6B85-CA4B-9EF0-7D6897C9F7D9}"/>
          </ac:spMkLst>
        </pc:spChg>
        <pc:spChg chg="mod">
          <ac:chgData name="Chen Zhaodong" userId="214136a54c8fdbad" providerId="LiveId" clId="{4A7FFDE5-2A09-1241-A626-C3D712146390}" dt="2021-10-14T21:50:15.831" v="54048"/>
          <ac:spMkLst>
            <pc:docMk/>
            <pc:sldMk cId="629764992" sldId="284"/>
            <ac:spMk id="162" creationId="{4AC7EE7B-FD97-824B-B241-C73A364ED788}"/>
          </ac:spMkLst>
        </pc:spChg>
        <pc:spChg chg="mod">
          <ac:chgData name="Chen Zhaodong" userId="214136a54c8fdbad" providerId="LiveId" clId="{4A7FFDE5-2A09-1241-A626-C3D712146390}" dt="2021-10-14T21:50:15.831" v="54048"/>
          <ac:spMkLst>
            <pc:docMk/>
            <pc:sldMk cId="629764992" sldId="284"/>
            <ac:spMk id="163" creationId="{95C7828B-99B6-6241-A6F0-CFEBDA4CB315}"/>
          </ac:spMkLst>
        </pc:spChg>
        <pc:spChg chg="mod">
          <ac:chgData name="Chen Zhaodong" userId="214136a54c8fdbad" providerId="LiveId" clId="{4A7FFDE5-2A09-1241-A626-C3D712146390}" dt="2021-10-14T21:50:15.831" v="54048"/>
          <ac:spMkLst>
            <pc:docMk/>
            <pc:sldMk cId="629764992" sldId="284"/>
            <ac:spMk id="164" creationId="{9B0A3DAC-3046-2B41-A1B3-7AD652405FB0}"/>
          </ac:spMkLst>
        </pc:spChg>
        <pc:spChg chg="mod">
          <ac:chgData name="Chen Zhaodong" userId="214136a54c8fdbad" providerId="LiveId" clId="{4A7FFDE5-2A09-1241-A626-C3D712146390}" dt="2021-10-14T21:50:15.831" v="54048"/>
          <ac:spMkLst>
            <pc:docMk/>
            <pc:sldMk cId="629764992" sldId="284"/>
            <ac:spMk id="165" creationId="{E449442E-192B-A445-949C-1BBB75AA718C}"/>
          </ac:spMkLst>
        </pc:spChg>
        <pc:spChg chg="mod">
          <ac:chgData name="Chen Zhaodong" userId="214136a54c8fdbad" providerId="LiveId" clId="{4A7FFDE5-2A09-1241-A626-C3D712146390}" dt="2021-10-14T21:50:15.831" v="54048"/>
          <ac:spMkLst>
            <pc:docMk/>
            <pc:sldMk cId="629764992" sldId="284"/>
            <ac:spMk id="166" creationId="{BD2EA8E5-44F3-8640-94DC-E7ECB74FE235}"/>
          </ac:spMkLst>
        </pc:spChg>
        <pc:spChg chg="mod">
          <ac:chgData name="Chen Zhaodong" userId="214136a54c8fdbad" providerId="LiveId" clId="{4A7FFDE5-2A09-1241-A626-C3D712146390}" dt="2021-10-14T21:50:15.831" v="54048"/>
          <ac:spMkLst>
            <pc:docMk/>
            <pc:sldMk cId="629764992" sldId="284"/>
            <ac:spMk id="167" creationId="{7513F7EF-88F2-F046-A779-06DF61639494}"/>
          </ac:spMkLst>
        </pc:spChg>
        <pc:spChg chg="mod">
          <ac:chgData name="Chen Zhaodong" userId="214136a54c8fdbad" providerId="LiveId" clId="{4A7FFDE5-2A09-1241-A626-C3D712146390}" dt="2021-10-14T21:50:15.831" v="54048"/>
          <ac:spMkLst>
            <pc:docMk/>
            <pc:sldMk cId="629764992" sldId="284"/>
            <ac:spMk id="168" creationId="{7B11F41F-F4EA-7046-A3BF-7A46F4466FB9}"/>
          </ac:spMkLst>
        </pc:spChg>
        <pc:spChg chg="mod">
          <ac:chgData name="Chen Zhaodong" userId="214136a54c8fdbad" providerId="LiveId" clId="{4A7FFDE5-2A09-1241-A626-C3D712146390}" dt="2021-10-14T21:50:15.831" v="54048"/>
          <ac:spMkLst>
            <pc:docMk/>
            <pc:sldMk cId="629764992" sldId="284"/>
            <ac:spMk id="169" creationId="{0F73DB56-6F6C-9F41-8E49-B6300AB740DD}"/>
          </ac:spMkLst>
        </pc:spChg>
        <pc:spChg chg="mod">
          <ac:chgData name="Chen Zhaodong" userId="214136a54c8fdbad" providerId="LiveId" clId="{4A7FFDE5-2A09-1241-A626-C3D712146390}" dt="2021-10-14T21:50:15.831" v="54048"/>
          <ac:spMkLst>
            <pc:docMk/>
            <pc:sldMk cId="629764992" sldId="284"/>
            <ac:spMk id="170" creationId="{8AFC2FC6-8BF4-CC4F-9F6B-42CEAD618E89}"/>
          </ac:spMkLst>
        </pc:spChg>
        <pc:spChg chg="mod">
          <ac:chgData name="Chen Zhaodong" userId="214136a54c8fdbad" providerId="LiveId" clId="{4A7FFDE5-2A09-1241-A626-C3D712146390}" dt="2021-10-14T21:50:15.831" v="54048"/>
          <ac:spMkLst>
            <pc:docMk/>
            <pc:sldMk cId="629764992" sldId="284"/>
            <ac:spMk id="171" creationId="{2C18B684-7817-964C-8105-EC778FEF4491}"/>
          </ac:spMkLst>
        </pc:spChg>
        <pc:spChg chg="mod">
          <ac:chgData name="Chen Zhaodong" userId="214136a54c8fdbad" providerId="LiveId" clId="{4A7FFDE5-2A09-1241-A626-C3D712146390}" dt="2021-10-14T21:50:15.831" v="54048"/>
          <ac:spMkLst>
            <pc:docMk/>
            <pc:sldMk cId="629764992" sldId="284"/>
            <ac:spMk id="172" creationId="{747FC4B6-87C6-7740-8175-D310FC19AD6B}"/>
          </ac:spMkLst>
        </pc:spChg>
        <pc:spChg chg="mod">
          <ac:chgData name="Chen Zhaodong" userId="214136a54c8fdbad" providerId="LiveId" clId="{4A7FFDE5-2A09-1241-A626-C3D712146390}" dt="2021-10-14T21:50:15.831" v="54048"/>
          <ac:spMkLst>
            <pc:docMk/>
            <pc:sldMk cId="629764992" sldId="284"/>
            <ac:spMk id="173" creationId="{68DAF417-2A47-654B-A1ED-8B36BCABEB09}"/>
          </ac:spMkLst>
        </pc:spChg>
        <pc:spChg chg="mod">
          <ac:chgData name="Chen Zhaodong" userId="214136a54c8fdbad" providerId="LiveId" clId="{4A7FFDE5-2A09-1241-A626-C3D712146390}" dt="2021-10-14T21:50:15.831" v="54048"/>
          <ac:spMkLst>
            <pc:docMk/>
            <pc:sldMk cId="629764992" sldId="284"/>
            <ac:spMk id="174" creationId="{2C40CCB7-4334-AD4F-904D-D1C18441B447}"/>
          </ac:spMkLst>
        </pc:spChg>
        <pc:spChg chg="mod">
          <ac:chgData name="Chen Zhaodong" userId="214136a54c8fdbad" providerId="LiveId" clId="{4A7FFDE5-2A09-1241-A626-C3D712146390}" dt="2021-10-14T21:50:15.831" v="54048"/>
          <ac:spMkLst>
            <pc:docMk/>
            <pc:sldMk cId="629764992" sldId="284"/>
            <ac:spMk id="175" creationId="{A541A17D-ADA9-B544-9202-841D05E522F2}"/>
          </ac:spMkLst>
        </pc:spChg>
        <pc:spChg chg="mod">
          <ac:chgData name="Chen Zhaodong" userId="214136a54c8fdbad" providerId="LiveId" clId="{4A7FFDE5-2A09-1241-A626-C3D712146390}" dt="2021-10-14T21:50:15.831" v="54048"/>
          <ac:spMkLst>
            <pc:docMk/>
            <pc:sldMk cId="629764992" sldId="284"/>
            <ac:spMk id="176" creationId="{471B8974-FDF7-894D-8A10-25D47E97311F}"/>
          </ac:spMkLst>
        </pc:spChg>
        <pc:spChg chg="mod">
          <ac:chgData name="Chen Zhaodong" userId="214136a54c8fdbad" providerId="LiveId" clId="{4A7FFDE5-2A09-1241-A626-C3D712146390}" dt="2021-10-14T21:50:15.831" v="54048"/>
          <ac:spMkLst>
            <pc:docMk/>
            <pc:sldMk cId="629764992" sldId="284"/>
            <ac:spMk id="177" creationId="{088452AD-CCB0-4C41-84CC-DC5ABD18A033}"/>
          </ac:spMkLst>
        </pc:spChg>
        <pc:spChg chg="mod">
          <ac:chgData name="Chen Zhaodong" userId="214136a54c8fdbad" providerId="LiveId" clId="{4A7FFDE5-2A09-1241-A626-C3D712146390}" dt="2021-10-14T21:50:15.831" v="54048"/>
          <ac:spMkLst>
            <pc:docMk/>
            <pc:sldMk cId="629764992" sldId="284"/>
            <ac:spMk id="178" creationId="{0B3E5129-CBFC-3844-8373-7AF6EB47C6D2}"/>
          </ac:spMkLst>
        </pc:spChg>
        <pc:spChg chg="mod">
          <ac:chgData name="Chen Zhaodong" userId="214136a54c8fdbad" providerId="LiveId" clId="{4A7FFDE5-2A09-1241-A626-C3D712146390}" dt="2021-10-14T21:50:15.831" v="54048"/>
          <ac:spMkLst>
            <pc:docMk/>
            <pc:sldMk cId="629764992" sldId="284"/>
            <ac:spMk id="179" creationId="{823755C4-3040-AB44-85AE-EAA8DCE5A5BA}"/>
          </ac:spMkLst>
        </pc:spChg>
        <pc:spChg chg="mod">
          <ac:chgData name="Chen Zhaodong" userId="214136a54c8fdbad" providerId="LiveId" clId="{4A7FFDE5-2A09-1241-A626-C3D712146390}" dt="2021-10-14T21:50:15.831" v="54048"/>
          <ac:spMkLst>
            <pc:docMk/>
            <pc:sldMk cId="629764992" sldId="284"/>
            <ac:spMk id="180" creationId="{86B68B0D-9ABC-8B40-861B-16B82C50BDF1}"/>
          </ac:spMkLst>
        </pc:spChg>
        <pc:spChg chg="mod">
          <ac:chgData name="Chen Zhaodong" userId="214136a54c8fdbad" providerId="LiveId" clId="{4A7FFDE5-2A09-1241-A626-C3D712146390}" dt="2021-10-14T21:50:15.831" v="54048"/>
          <ac:spMkLst>
            <pc:docMk/>
            <pc:sldMk cId="629764992" sldId="284"/>
            <ac:spMk id="181" creationId="{ED60B90D-2365-024F-BC5E-2E17FDBC187E}"/>
          </ac:spMkLst>
        </pc:spChg>
        <pc:spChg chg="mod">
          <ac:chgData name="Chen Zhaodong" userId="214136a54c8fdbad" providerId="LiveId" clId="{4A7FFDE5-2A09-1241-A626-C3D712146390}" dt="2021-10-14T21:50:15.831" v="54048"/>
          <ac:spMkLst>
            <pc:docMk/>
            <pc:sldMk cId="629764992" sldId="284"/>
            <ac:spMk id="182" creationId="{C7131CEA-414C-F844-958F-DD57436C88CD}"/>
          </ac:spMkLst>
        </pc:spChg>
        <pc:spChg chg="mod">
          <ac:chgData name="Chen Zhaodong" userId="214136a54c8fdbad" providerId="LiveId" clId="{4A7FFDE5-2A09-1241-A626-C3D712146390}" dt="2021-10-14T21:50:15.831" v="54048"/>
          <ac:spMkLst>
            <pc:docMk/>
            <pc:sldMk cId="629764992" sldId="284"/>
            <ac:spMk id="183" creationId="{B00B8505-521F-2E4D-929E-F7EDB23D976A}"/>
          </ac:spMkLst>
        </pc:spChg>
        <pc:spChg chg="mod">
          <ac:chgData name="Chen Zhaodong" userId="214136a54c8fdbad" providerId="LiveId" clId="{4A7FFDE5-2A09-1241-A626-C3D712146390}" dt="2021-10-14T21:50:15.831" v="54048"/>
          <ac:spMkLst>
            <pc:docMk/>
            <pc:sldMk cId="629764992" sldId="284"/>
            <ac:spMk id="184" creationId="{B9BB674F-2769-6B45-896C-580FE1893D3B}"/>
          </ac:spMkLst>
        </pc:spChg>
        <pc:spChg chg="mod">
          <ac:chgData name="Chen Zhaodong" userId="214136a54c8fdbad" providerId="LiveId" clId="{4A7FFDE5-2A09-1241-A626-C3D712146390}" dt="2021-10-14T21:50:15.831" v="54048"/>
          <ac:spMkLst>
            <pc:docMk/>
            <pc:sldMk cId="629764992" sldId="284"/>
            <ac:spMk id="185" creationId="{A0647F20-339E-E44D-A35F-45CC8C11EFD7}"/>
          </ac:spMkLst>
        </pc:spChg>
        <pc:spChg chg="mod">
          <ac:chgData name="Chen Zhaodong" userId="214136a54c8fdbad" providerId="LiveId" clId="{4A7FFDE5-2A09-1241-A626-C3D712146390}" dt="2021-10-14T21:50:15.831" v="54048"/>
          <ac:spMkLst>
            <pc:docMk/>
            <pc:sldMk cId="629764992" sldId="284"/>
            <ac:spMk id="186" creationId="{0D865CC4-765F-FE40-886B-976E03FB0B7D}"/>
          </ac:spMkLst>
        </pc:spChg>
        <pc:spChg chg="mod">
          <ac:chgData name="Chen Zhaodong" userId="214136a54c8fdbad" providerId="LiveId" clId="{4A7FFDE5-2A09-1241-A626-C3D712146390}" dt="2021-10-14T21:50:15.831" v="54048"/>
          <ac:spMkLst>
            <pc:docMk/>
            <pc:sldMk cId="629764992" sldId="284"/>
            <ac:spMk id="187" creationId="{C8CBF137-717A-F647-87C8-BECE7BDE663E}"/>
          </ac:spMkLst>
        </pc:spChg>
        <pc:spChg chg="mod">
          <ac:chgData name="Chen Zhaodong" userId="214136a54c8fdbad" providerId="LiveId" clId="{4A7FFDE5-2A09-1241-A626-C3D712146390}" dt="2021-10-14T21:50:15.831" v="54048"/>
          <ac:spMkLst>
            <pc:docMk/>
            <pc:sldMk cId="629764992" sldId="284"/>
            <ac:spMk id="188" creationId="{DEDA42DD-07DF-CB4E-8641-0B772F09DB9F}"/>
          </ac:spMkLst>
        </pc:spChg>
        <pc:spChg chg="mod">
          <ac:chgData name="Chen Zhaodong" userId="214136a54c8fdbad" providerId="LiveId" clId="{4A7FFDE5-2A09-1241-A626-C3D712146390}" dt="2021-10-14T21:50:15.831" v="54048"/>
          <ac:spMkLst>
            <pc:docMk/>
            <pc:sldMk cId="629764992" sldId="284"/>
            <ac:spMk id="189" creationId="{2628F34C-2DF3-9342-ACB4-3DCD69B31181}"/>
          </ac:spMkLst>
        </pc:spChg>
        <pc:spChg chg="mod">
          <ac:chgData name="Chen Zhaodong" userId="214136a54c8fdbad" providerId="LiveId" clId="{4A7FFDE5-2A09-1241-A626-C3D712146390}" dt="2021-10-14T21:50:15.831" v="54048"/>
          <ac:spMkLst>
            <pc:docMk/>
            <pc:sldMk cId="629764992" sldId="284"/>
            <ac:spMk id="190" creationId="{6B8FC1A5-B970-B846-9D33-61054367D057}"/>
          </ac:spMkLst>
        </pc:spChg>
        <pc:spChg chg="mod">
          <ac:chgData name="Chen Zhaodong" userId="214136a54c8fdbad" providerId="LiveId" clId="{4A7FFDE5-2A09-1241-A626-C3D712146390}" dt="2021-10-14T21:50:15.831" v="54048"/>
          <ac:spMkLst>
            <pc:docMk/>
            <pc:sldMk cId="629764992" sldId="284"/>
            <ac:spMk id="191" creationId="{ACC24559-85C5-2548-AFA0-7F40F233D3DD}"/>
          </ac:spMkLst>
        </pc:spChg>
        <pc:spChg chg="mod">
          <ac:chgData name="Chen Zhaodong" userId="214136a54c8fdbad" providerId="LiveId" clId="{4A7FFDE5-2A09-1241-A626-C3D712146390}" dt="2021-10-14T21:50:15.831" v="54048"/>
          <ac:spMkLst>
            <pc:docMk/>
            <pc:sldMk cId="629764992" sldId="284"/>
            <ac:spMk id="192" creationId="{30E90DFD-EB26-6E4E-91C4-D146BA8983CA}"/>
          </ac:spMkLst>
        </pc:spChg>
        <pc:spChg chg="mod">
          <ac:chgData name="Chen Zhaodong" userId="214136a54c8fdbad" providerId="LiveId" clId="{4A7FFDE5-2A09-1241-A626-C3D712146390}" dt="2021-10-14T21:50:15.831" v="54048"/>
          <ac:spMkLst>
            <pc:docMk/>
            <pc:sldMk cId="629764992" sldId="284"/>
            <ac:spMk id="193" creationId="{50DE75D5-F5A4-5F48-A95A-AD344E827BC0}"/>
          </ac:spMkLst>
        </pc:spChg>
        <pc:spChg chg="mod">
          <ac:chgData name="Chen Zhaodong" userId="214136a54c8fdbad" providerId="LiveId" clId="{4A7FFDE5-2A09-1241-A626-C3D712146390}" dt="2021-10-14T21:50:15.831" v="54048"/>
          <ac:spMkLst>
            <pc:docMk/>
            <pc:sldMk cId="629764992" sldId="284"/>
            <ac:spMk id="194" creationId="{F4A32417-25A0-5C4E-B643-01F00CF78832}"/>
          </ac:spMkLst>
        </pc:spChg>
        <pc:spChg chg="mod">
          <ac:chgData name="Chen Zhaodong" userId="214136a54c8fdbad" providerId="LiveId" clId="{4A7FFDE5-2A09-1241-A626-C3D712146390}" dt="2021-10-14T21:50:15.831" v="54048"/>
          <ac:spMkLst>
            <pc:docMk/>
            <pc:sldMk cId="629764992" sldId="284"/>
            <ac:spMk id="195" creationId="{0455D7E8-D264-A349-AF1A-A06AB0CD7746}"/>
          </ac:spMkLst>
        </pc:spChg>
        <pc:spChg chg="mod">
          <ac:chgData name="Chen Zhaodong" userId="214136a54c8fdbad" providerId="LiveId" clId="{4A7FFDE5-2A09-1241-A626-C3D712146390}" dt="2021-10-14T21:50:15.831" v="54048"/>
          <ac:spMkLst>
            <pc:docMk/>
            <pc:sldMk cId="629764992" sldId="284"/>
            <ac:spMk id="196" creationId="{99D50D62-F9AC-F940-A2ED-18B8F47E8F2F}"/>
          </ac:spMkLst>
        </pc:spChg>
        <pc:spChg chg="mod">
          <ac:chgData name="Chen Zhaodong" userId="214136a54c8fdbad" providerId="LiveId" clId="{4A7FFDE5-2A09-1241-A626-C3D712146390}" dt="2021-10-14T21:50:15.831" v="54048"/>
          <ac:spMkLst>
            <pc:docMk/>
            <pc:sldMk cId="629764992" sldId="284"/>
            <ac:spMk id="197" creationId="{EB51BC77-FBF4-614D-915D-28C62418AAAF}"/>
          </ac:spMkLst>
        </pc:spChg>
        <pc:spChg chg="mod">
          <ac:chgData name="Chen Zhaodong" userId="214136a54c8fdbad" providerId="LiveId" clId="{4A7FFDE5-2A09-1241-A626-C3D712146390}" dt="2021-10-14T21:50:15.831" v="54048"/>
          <ac:spMkLst>
            <pc:docMk/>
            <pc:sldMk cId="629764992" sldId="284"/>
            <ac:spMk id="198" creationId="{FA9AB118-3B73-4D45-A138-54C83EC72E4B}"/>
          </ac:spMkLst>
        </pc:spChg>
        <pc:spChg chg="mod">
          <ac:chgData name="Chen Zhaodong" userId="214136a54c8fdbad" providerId="LiveId" clId="{4A7FFDE5-2A09-1241-A626-C3D712146390}" dt="2021-10-14T21:50:15.831" v="54048"/>
          <ac:spMkLst>
            <pc:docMk/>
            <pc:sldMk cId="629764992" sldId="284"/>
            <ac:spMk id="199" creationId="{47516FFC-1BB3-F742-9DE0-CB407816E8D1}"/>
          </ac:spMkLst>
        </pc:spChg>
        <pc:spChg chg="mod">
          <ac:chgData name="Chen Zhaodong" userId="214136a54c8fdbad" providerId="LiveId" clId="{4A7FFDE5-2A09-1241-A626-C3D712146390}" dt="2021-10-14T21:50:15.831" v="54048"/>
          <ac:spMkLst>
            <pc:docMk/>
            <pc:sldMk cId="629764992" sldId="284"/>
            <ac:spMk id="200" creationId="{AF0662B3-20FB-A642-B450-87F489015BB9}"/>
          </ac:spMkLst>
        </pc:spChg>
        <pc:spChg chg="mod">
          <ac:chgData name="Chen Zhaodong" userId="214136a54c8fdbad" providerId="LiveId" clId="{4A7FFDE5-2A09-1241-A626-C3D712146390}" dt="2021-10-14T21:50:15.831" v="54048"/>
          <ac:spMkLst>
            <pc:docMk/>
            <pc:sldMk cId="629764992" sldId="284"/>
            <ac:spMk id="201" creationId="{A1BEE3C1-938D-9344-9943-17A432B81B31}"/>
          </ac:spMkLst>
        </pc:spChg>
        <pc:spChg chg="mod">
          <ac:chgData name="Chen Zhaodong" userId="214136a54c8fdbad" providerId="LiveId" clId="{4A7FFDE5-2A09-1241-A626-C3D712146390}" dt="2021-10-14T21:50:15.831" v="54048"/>
          <ac:spMkLst>
            <pc:docMk/>
            <pc:sldMk cId="629764992" sldId="284"/>
            <ac:spMk id="202" creationId="{36FA3670-17B5-2B45-8D34-8801DEC2F11B}"/>
          </ac:spMkLst>
        </pc:spChg>
        <pc:spChg chg="mod">
          <ac:chgData name="Chen Zhaodong" userId="214136a54c8fdbad" providerId="LiveId" clId="{4A7FFDE5-2A09-1241-A626-C3D712146390}" dt="2021-10-14T21:50:15.831" v="54048"/>
          <ac:spMkLst>
            <pc:docMk/>
            <pc:sldMk cId="629764992" sldId="284"/>
            <ac:spMk id="203" creationId="{79F39BDE-6D72-B148-9875-DC3B794E5C49}"/>
          </ac:spMkLst>
        </pc:spChg>
        <pc:spChg chg="mod">
          <ac:chgData name="Chen Zhaodong" userId="214136a54c8fdbad" providerId="LiveId" clId="{4A7FFDE5-2A09-1241-A626-C3D712146390}" dt="2021-10-14T21:50:15.831" v="54048"/>
          <ac:spMkLst>
            <pc:docMk/>
            <pc:sldMk cId="629764992" sldId="284"/>
            <ac:spMk id="204" creationId="{B74B1FFB-83B2-1C42-AC80-5D98423FFE81}"/>
          </ac:spMkLst>
        </pc:spChg>
        <pc:spChg chg="mod">
          <ac:chgData name="Chen Zhaodong" userId="214136a54c8fdbad" providerId="LiveId" clId="{4A7FFDE5-2A09-1241-A626-C3D712146390}" dt="2021-10-14T21:50:15.831" v="54048"/>
          <ac:spMkLst>
            <pc:docMk/>
            <pc:sldMk cId="629764992" sldId="284"/>
            <ac:spMk id="205" creationId="{A554C718-F8D2-CC47-A909-0B1F2B140185}"/>
          </ac:spMkLst>
        </pc:spChg>
        <pc:spChg chg="mod">
          <ac:chgData name="Chen Zhaodong" userId="214136a54c8fdbad" providerId="LiveId" clId="{4A7FFDE5-2A09-1241-A626-C3D712146390}" dt="2021-10-14T21:50:15.831" v="54048"/>
          <ac:spMkLst>
            <pc:docMk/>
            <pc:sldMk cId="629764992" sldId="284"/>
            <ac:spMk id="206" creationId="{DBE11800-9DD1-A54D-AC41-DF29A8418BB0}"/>
          </ac:spMkLst>
        </pc:spChg>
        <pc:spChg chg="mod">
          <ac:chgData name="Chen Zhaodong" userId="214136a54c8fdbad" providerId="LiveId" clId="{4A7FFDE5-2A09-1241-A626-C3D712146390}" dt="2021-10-14T21:50:15.831" v="54048"/>
          <ac:spMkLst>
            <pc:docMk/>
            <pc:sldMk cId="629764992" sldId="284"/>
            <ac:spMk id="207" creationId="{C62B00E0-11DD-1C4F-AC11-14566F85B44C}"/>
          </ac:spMkLst>
        </pc:spChg>
        <pc:spChg chg="mod">
          <ac:chgData name="Chen Zhaodong" userId="214136a54c8fdbad" providerId="LiveId" clId="{4A7FFDE5-2A09-1241-A626-C3D712146390}" dt="2021-10-14T21:50:15.831" v="54048"/>
          <ac:spMkLst>
            <pc:docMk/>
            <pc:sldMk cId="629764992" sldId="284"/>
            <ac:spMk id="208" creationId="{34D137DE-1318-6644-97B5-D6F30CA2BB1C}"/>
          </ac:spMkLst>
        </pc:spChg>
        <pc:spChg chg="mod">
          <ac:chgData name="Chen Zhaodong" userId="214136a54c8fdbad" providerId="LiveId" clId="{4A7FFDE5-2A09-1241-A626-C3D712146390}" dt="2021-10-14T21:50:15.831" v="54048"/>
          <ac:spMkLst>
            <pc:docMk/>
            <pc:sldMk cId="629764992" sldId="284"/>
            <ac:spMk id="209" creationId="{08A21B7D-760B-BA4B-A8D2-4CD70AC83F68}"/>
          </ac:spMkLst>
        </pc:spChg>
        <pc:spChg chg="mod">
          <ac:chgData name="Chen Zhaodong" userId="214136a54c8fdbad" providerId="LiveId" clId="{4A7FFDE5-2A09-1241-A626-C3D712146390}" dt="2021-10-14T21:50:15.831" v="54048"/>
          <ac:spMkLst>
            <pc:docMk/>
            <pc:sldMk cId="629764992" sldId="284"/>
            <ac:spMk id="210" creationId="{26EA4619-5CF6-C544-8762-E50DB2DEE504}"/>
          </ac:spMkLst>
        </pc:spChg>
        <pc:spChg chg="mod">
          <ac:chgData name="Chen Zhaodong" userId="214136a54c8fdbad" providerId="LiveId" clId="{4A7FFDE5-2A09-1241-A626-C3D712146390}" dt="2021-10-14T21:50:15.831" v="54048"/>
          <ac:spMkLst>
            <pc:docMk/>
            <pc:sldMk cId="629764992" sldId="284"/>
            <ac:spMk id="211" creationId="{7842E06B-3BB2-C345-8DEE-1EAE65B1E02A}"/>
          </ac:spMkLst>
        </pc:spChg>
        <pc:spChg chg="mod">
          <ac:chgData name="Chen Zhaodong" userId="214136a54c8fdbad" providerId="LiveId" clId="{4A7FFDE5-2A09-1241-A626-C3D712146390}" dt="2021-10-14T21:50:15.831" v="54048"/>
          <ac:spMkLst>
            <pc:docMk/>
            <pc:sldMk cId="629764992" sldId="284"/>
            <ac:spMk id="212" creationId="{F7260A14-8838-AB41-9888-C31E96A824A3}"/>
          </ac:spMkLst>
        </pc:spChg>
        <pc:spChg chg="mod">
          <ac:chgData name="Chen Zhaodong" userId="214136a54c8fdbad" providerId="LiveId" clId="{4A7FFDE5-2A09-1241-A626-C3D712146390}" dt="2021-10-14T21:50:15.831" v="54048"/>
          <ac:spMkLst>
            <pc:docMk/>
            <pc:sldMk cId="629764992" sldId="284"/>
            <ac:spMk id="213" creationId="{6A20B984-400C-1E4F-9B93-1A6865B33B80}"/>
          </ac:spMkLst>
        </pc:spChg>
        <pc:spChg chg="mod">
          <ac:chgData name="Chen Zhaodong" userId="214136a54c8fdbad" providerId="LiveId" clId="{4A7FFDE5-2A09-1241-A626-C3D712146390}" dt="2021-10-14T21:50:15.831" v="54048"/>
          <ac:spMkLst>
            <pc:docMk/>
            <pc:sldMk cId="629764992" sldId="284"/>
            <ac:spMk id="214" creationId="{C9DAAC21-8F96-584A-863C-D06721A5B6B0}"/>
          </ac:spMkLst>
        </pc:spChg>
        <pc:spChg chg="mod">
          <ac:chgData name="Chen Zhaodong" userId="214136a54c8fdbad" providerId="LiveId" clId="{4A7FFDE5-2A09-1241-A626-C3D712146390}" dt="2021-10-14T21:50:15.831" v="54048"/>
          <ac:spMkLst>
            <pc:docMk/>
            <pc:sldMk cId="629764992" sldId="284"/>
            <ac:spMk id="215" creationId="{A127AC31-F3E1-0F4D-B9E7-2B8378E483F4}"/>
          </ac:spMkLst>
        </pc:spChg>
        <pc:spChg chg="mod">
          <ac:chgData name="Chen Zhaodong" userId="214136a54c8fdbad" providerId="LiveId" clId="{4A7FFDE5-2A09-1241-A626-C3D712146390}" dt="2021-10-14T21:50:15.831" v="54048"/>
          <ac:spMkLst>
            <pc:docMk/>
            <pc:sldMk cId="629764992" sldId="284"/>
            <ac:spMk id="216" creationId="{5800205D-69E9-BF48-B0F5-9CF134BAA4EA}"/>
          </ac:spMkLst>
        </pc:spChg>
        <pc:spChg chg="mod">
          <ac:chgData name="Chen Zhaodong" userId="214136a54c8fdbad" providerId="LiveId" clId="{4A7FFDE5-2A09-1241-A626-C3D712146390}" dt="2021-10-14T21:50:15.831" v="54048"/>
          <ac:spMkLst>
            <pc:docMk/>
            <pc:sldMk cId="629764992" sldId="284"/>
            <ac:spMk id="217" creationId="{FB8B9A04-A173-C84F-814D-B42B6CC1EF9D}"/>
          </ac:spMkLst>
        </pc:spChg>
        <pc:spChg chg="mod">
          <ac:chgData name="Chen Zhaodong" userId="214136a54c8fdbad" providerId="LiveId" clId="{4A7FFDE5-2A09-1241-A626-C3D712146390}" dt="2021-10-14T21:50:15.831" v="54048"/>
          <ac:spMkLst>
            <pc:docMk/>
            <pc:sldMk cId="629764992" sldId="284"/>
            <ac:spMk id="218" creationId="{53FB0EB8-A976-C94E-BCE4-787B49F0DF47}"/>
          </ac:spMkLst>
        </pc:spChg>
        <pc:spChg chg="mod">
          <ac:chgData name="Chen Zhaodong" userId="214136a54c8fdbad" providerId="LiveId" clId="{4A7FFDE5-2A09-1241-A626-C3D712146390}" dt="2021-10-14T21:50:15.831" v="54048"/>
          <ac:spMkLst>
            <pc:docMk/>
            <pc:sldMk cId="629764992" sldId="284"/>
            <ac:spMk id="219" creationId="{009029D0-F85D-3047-9E0E-5D4E965DD2B0}"/>
          </ac:spMkLst>
        </pc:spChg>
        <pc:spChg chg="mod">
          <ac:chgData name="Chen Zhaodong" userId="214136a54c8fdbad" providerId="LiveId" clId="{4A7FFDE5-2A09-1241-A626-C3D712146390}" dt="2021-10-14T21:50:15.831" v="54048"/>
          <ac:spMkLst>
            <pc:docMk/>
            <pc:sldMk cId="629764992" sldId="284"/>
            <ac:spMk id="220" creationId="{8C6D7E44-D275-3147-8D6B-64BD282CDBF9}"/>
          </ac:spMkLst>
        </pc:spChg>
        <pc:spChg chg="mod">
          <ac:chgData name="Chen Zhaodong" userId="214136a54c8fdbad" providerId="LiveId" clId="{4A7FFDE5-2A09-1241-A626-C3D712146390}" dt="2021-10-14T21:50:15.831" v="54048"/>
          <ac:spMkLst>
            <pc:docMk/>
            <pc:sldMk cId="629764992" sldId="284"/>
            <ac:spMk id="221" creationId="{3A8D8236-4E04-0B48-A923-DE725F72156E}"/>
          </ac:spMkLst>
        </pc:spChg>
        <pc:spChg chg="mod">
          <ac:chgData name="Chen Zhaodong" userId="214136a54c8fdbad" providerId="LiveId" clId="{4A7FFDE5-2A09-1241-A626-C3D712146390}" dt="2021-10-14T21:50:15.831" v="54048"/>
          <ac:spMkLst>
            <pc:docMk/>
            <pc:sldMk cId="629764992" sldId="284"/>
            <ac:spMk id="222" creationId="{D463C392-5521-0644-87B4-F01A6250F340}"/>
          </ac:spMkLst>
        </pc:spChg>
        <pc:spChg chg="mod">
          <ac:chgData name="Chen Zhaodong" userId="214136a54c8fdbad" providerId="LiveId" clId="{4A7FFDE5-2A09-1241-A626-C3D712146390}" dt="2021-10-14T21:50:15.831" v="54048"/>
          <ac:spMkLst>
            <pc:docMk/>
            <pc:sldMk cId="629764992" sldId="284"/>
            <ac:spMk id="223" creationId="{A09F0F81-757B-9649-BD56-9F24823B3FDB}"/>
          </ac:spMkLst>
        </pc:spChg>
        <pc:spChg chg="mod">
          <ac:chgData name="Chen Zhaodong" userId="214136a54c8fdbad" providerId="LiveId" clId="{4A7FFDE5-2A09-1241-A626-C3D712146390}" dt="2021-10-14T21:50:15.831" v="54048"/>
          <ac:spMkLst>
            <pc:docMk/>
            <pc:sldMk cId="629764992" sldId="284"/>
            <ac:spMk id="224" creationId="{A7335B77-91E7-044F-B0B2-9C1AE1053C1E}"/>
          </ac:spMkLst>
        </pc:spChg>
        <pc:spChg chg="mod">
          <ac:chgData name="Chen Zhaodong" userId="214136a54c8fdbad" providerId="LiveId" clId="{4A7FFDE5-2A09-1241-A626-C3D712146390}" dt="2021-10-14T21:50:15.831" v="54048"/>
          <ac:spMkLst>
            <pc:docMk/>
            <pc:sldMk cId="629764992" sldId="284"/>
            <ac:spMk id="225" creationId="{E6079A3A-7858-5442-A492-CD0F33434375}"/>
          </ac:spMkLst>
        </pc:spChg>
        <pc:spChg chg="mod">
          <ac:chgData name="Chen Zhaodong" userId="214136a54c8fdbad" providerId="LiveId" clId="{4A7FFDE5-2A09-1241-A626-C3D712146390}" dt="2021-10-14T21:50:15.831" v="54048"/>
          <ac:spMkLst>
            <pc:docMk/>
            <pc:sldMk cId="629764992" sldId="284"/>
            <ac:spMk id="226" creationId="{FFDF5625-36DB-6A46-A191-A9CF606C280D}"/>
          </ac:spMkLst>
        </pc:spChg>
        <pc:spChg chg="mod">
          <ac:chgData name="Chen Zhaodong" userId="214136a54c8fdbad" providerId="LiveId" clId="{4A7FFDE5-2A09-1241-A626-C3D712146390}" dt="2021-10-14T21:50:15.831" v="54048"/>
          <ac:spMkLst>
            <pc:docMk/>
            <pc:sldMk cId="629764992" sldId="284"/>
            <ac:spMk id="227" creationId="{968E84AD-75C8-8E49-AE9B-7A175D138D25}"/>
          </ac:spMkLst>
        </pc:spChg>
        <pc:spChg chg="mod">
          <ac:chgData name="Chen Zhaodong" userId="214136a54c8fdbad" providerId="LiveId" clId="{4A7FFDE5-2A09-1241-A626-C3D712146390}" dt="2021-10-14T21:50:15.831" v="54048"/>
          <ac:spMkLst>
            <pc:docMk/>
            <pc:sldMk cId="629764992" sldId="284"/>
            <ac:spMk id="228" creationId="{FF6A86E9-383B-A143-952E-18DDEC987D08}"/>
          </ac:spMkLst>
        </pc:spChg>
        <pc:spChg chg="mod">
          <ac:chgData name="Chen Zhaodong" userId="214136a54c8fdbad" providerId="LiveId" clId="{4A7FFDE5-2A09-1241-A626-C3D712146390}" dt="2021-10-14T21:50:15.831" v="54048"/>
          <ac:spMkLst>
            <pc:docMk/>
            <pc:sldMk cId="629764992" sldId="284"/>
            <ac:spMk id="229" creationId="{49999A16-21B8-0E45-921C-065FC0D7FC1F}"/>
          </ac:spMkLst>
        </pc:spChg>
        <pc:spChg chg="mod">
          <ac:chgData name="Chen Zhaodong" userId="214136a54c8fdbad" providerId="LiveId" clId="{4A7FFDE5-2A09-1241-A626-C3D712146390}" dt="2021-10-14T21:50:15.831" v="54048"/>
          <ac:spMkLst>
            <pc:docMk/>
            <pc:sldMk cId="629764992" sldId="284"/>
            <ac:spMk id="230" creationId="{08B34E1A-9F81-2F42-AD8B-07A627CCAC38}"/>
          </ac:spMkLst>
        </pc:spChg>
        <pc:spChg chg="mod">
          <ac:chgData name="Chen Zhaodong" userId="214136a54c8fdbad" providerId="LiveId" clId="{4A7FFDE5-2A09-1241-A626-C3D712146390}" dt="2021-10-14T21:50:15.831" v="54048"/>
          <ac:spMkLst>
            <pc:docMk/>
            <pc:sldMk cId="629764992" sldId="284"/>
            <ac:spMk id="231" creationId="{43D9B380-5F83-9149-8ED1-E7BCD9479954}"/>
          </ac:spMkLst>
        </pc:spChg>
        <pc:spChg chg="mod">
          <ac:chgData name="Chen Zhaodong" userId="214136a54c8fdbad" providerId="LiveId" clId="{4A7FFDE5-2A09-1241-A626-C3D712146390}" dt="2021-10-14T21:50:15.831" v="54048"/>
          <ac:spMkLst>
            <pc:docMk/>
            <pc:sldMk cId="629764992" sldId="284"/>
            <ac:spMk id="232" creationId="{11EF0F10-2074-7F47-816A-C42C7B4C0BAD}"/>
          </ac:spMkLst>
        </pc:spChg>
        <pc:spChg chg="mod">
          <ac:chgData name="Chen Zhaodong" userId="214136a54c8fdbad" providerId="LiveId" clId="{4A7FFDE5-2A09-1241-A626-C3D712146390}" dt="2021-10-14T21:50:15.831" v="54048"/>
          <ac:spMkLst>
            <pc:docMk/>
            <pc:sldMk cId="629764992" sldId="284"/>
            <ac:spMk id="233" creationId="{492F0C92-5D99-F04D-B928-CF00E9DE1072}"/>
          </ac:spMkLst>
        </pc:spChg>
        <pc:spChg chg="mod">
          <ac:chgData name="Chen Zhaodong" userId="214136a54c8fdbad" providerId="LiveId" clId="{4A7FFDE5-2A09-1241-A626-C3D712146390}" dt="2021-10-14T21:50:15.831" v="54048"/>
          <ac:spMkLst>
            <pc:docMk/>
            <pc:sldMk cId="629764992" sldId="284"/>
            <ac:spMk id="234" creationId="{1BF68DE2-757F-954B-B482-E28B2BF94E94}"/>
          </ac:spMkLst>
        </pc:spChg>
        <pc:spChg chg="mod">
          <ac:chgData name="Chen Zhaodong" userId="214136a54c8fdbad" providerId="LiveId" clId="{4A7FFDE5-2A09-1241-A626-C3D712146390}" dt="2021-10-14T21:50:15.831" v="54048"/>
          <ac:spMkLst>
            <pc:docMk/>
            <pc:sldMk cId="629764992" sldId="284"/>
            <ac:spMk id="235" creationId="{0A786173-31C6-924B-AD7B-7CBE0C50536C}"/>
          </ac:spMkLst>
        </pc:spChg>
        <pc:spChg chg="mod">
          <ac:chgData name="Chen Zhaodong" userId="214136a54c8fdbad" providerId="LiveId" clId="{4A7FFDE5-2A09-1241-A626-C3D712146390}" dt="2021-10-14T21:50:15.831" v="54048"/>
          <ac:spMkLst>
            <pc:docMk/>
            <pc:sldMk cId="629764992" sldId="284"/>
            <ac:spMk id="236" creationId="{1D732217-2B7A-CF47-9505-0AEDEE7BCE1D}"/>
          </ac:spMkLst>
        </pc:spChg>
        <pc:spChg chg="mod">
          <ac:chgData name="Chen Zhaodong" userId="214136a54c8fdbad" providerId="LiveId" clId="{4A7FFDE5-2A09-1241-A626-C3D712146390}" dt="2021-10-14T21:50:15.831" v="54048"/>
          <ac:spMkLst>
            <pc:docMk/>
            <pc:sldMk cId="629764992" sldId="284"/>
            <ac:spMk id="237" creationId="{920285BA-736B-2447-A0CD-7FE595B501F5}"/>
          </ac:spMkLst>
        </pc:spChg>
        <pc:spChg chg="mod">
          <ac:chgData name="Chen Zhaodong" userId="214136a54c8fdbad" providerId="LiveId" clId="{4A7FFDE5-2A09-1241-A626-C3D712146390}" dt="2021-10-14T21:50:15.831" v="54048"/>
          <ac:spMkLst>
            <pc:docMk/>
            <pc:sldMk cId="629764992" sldId="284"/>
            <ac:spMk id="238" creationId="{B7E0DB04-04C6-9F4B-AE2B-5B85572FD9BD}"/>
          </ac:spMkLst>
        </pc:spChg>
        <pc:spChg chg="mod">
          <ac:chgData name="Chen Zhaodong" userId="214136a54c8fdbad" providerId="LiveId" clId="{4A7FFDE5-2A09-1241-A626-C3D712146390}" dt="2021-10-14T21:50:15.831" v="54048"/>
          <ac:spMkLst>
            <pc:docMk/>
            <pc:sldMk cId="629764992" sldId="284"/>
            <ac:spMk id="239" creationId="{D36B1567-1A0B-2A41-BD12-FE4F729BAFD3}"/>
          </ac:spMkLst>
        </pc:spChg>
        <pc:spChg chg="mod">
          <ac:chgData name="Chen Zhaodong" userId="214136a54c8fdbad" providerId="LiveId" clId="{4A7FFDE5-2A09-1241-A626-C3D712146390}" dt="2021-10-14T21:50:15.831" v="54048"/>
          <ac:spMkLst>
            <pc:docMk/>
            <pc:sldMk cId="629764992" sldId="284"/>
            <ac:spMk id="240" creationId="{D3868C48-66BC-094B-BF12-4F1629E5125F}"/>
          </ac:spMkLst>
        </pc:spChg>
        <pc:spChg chg="mod">
          <ac:chgData name="Chen Zhaodong" userId="214136a54c8fdbad" providerId="LiveId" clId="{4A7FFDE5-2A09-1241-A626-C3D712146390}" dt="2021-10-14T21:50:15.831" v="54048"/>
          <ac:spMkLst>
            <pc:docMk/>
            <pc:sldMk cId="629764992" sldId="284"/>
            <ac:spMk id="241" creationId="{0761FEEC-588E-5F4A-BFA7-2ECCB2C2BFB4}"/>
          </ac:spMkLst>
        </pc:spChg>
        <pc:spChg chg="mod">
          <ac:chgData name="Chen Zhaodong" userId="214136a54c8fdbad" providerId="LiveId" clId="{4A7FFDE5-2A09-1241-A626-C3D712146390}" dt="2021-10-14T21:50:15.831" v="54048"/>
          <ac:spMkLst>
            <pc:docMk/>
            <pc:sldMk cId="629764992" sldId="284"/>
            <ac:spMk id="242" creationId="{9F399883-0D6A-424B-B219-9B7AECB41C28}"/>
          </ac:spMkLst>
        </pc:spChg>
        <pc:spChg chg="mod">
          <ac:chgData name="Chen Zhaodong" userId="214136a54c8fdbad" providerId="LiveId" clId="{4A7FFDE5-2A09-1241-A626-C3D712146390}" dt="2021-10-14T21:50:15.831" v="54048"/>
          <ac:spMkLst>
            <pc:docMk/>
            <pc:sldMk cId="629764992" sldId="284"/>
            <ac:spMk id="243" creationId="{DF33A5C1-D3C3-8B4D-BDD6-367980477879}"/>
          </ac:spMkLst>
        </pc:spChg>
        <pc:spChg chg="mod">
          <ac:chgData name="Chen Zhaodong" userId="214136a54c8fdbad" providerId="LiveId" clId="{4A7FFDE5-2A09-1241-A626-C3D712146390}" dt="2021-10-14T21:50:15.831" v="54048"/>
          <ac:spMkLst>
            <pc:docMk/>
            <pc:sldMk cId="629764992" sldId="284"/>
            <ac:spMk id="244" creationId="{7EF922FC-E05D-2F42-98CD-15E91D569C16}"/>
          </ac:spMkLst>
        </pc:spChg>
        <pc:spChg chg="mod">
          <ac:chgData name="Chen Zhaodong" userId="214136a54c8fdbad" providerId="LiveId" clId="{4A7FFDE5-2A09-1241-A626-C3D712146390}" dt="2021-10-14T21:50:15.831" v="54048"/>
          <ac:spMkLst>
            <pc:docMk/>
            <pc:sldMk cId="629764992" sldId="284"/>
            <ac:spMk id="245" creationId="{CBB95098-0808-AA44-B4A7-40928B0F3C0B}"/>
          </ac:spMkLst>
        </pc:spChg>
        <pc:spChg chg="mod">
          <ac:chgData name="Chen Zhaodong" userId="214136a54c8fdbad" providerId="LiveId" clId="{4A7FFDE5-2A09-1241-A626-C3D712146390}" dt="2021-10-14T21:50:15.831" v="54048"/>
          <ac:spMkLst>
            <pc:docMk/>
            <pc:sldMk cId="629764992" sldId="284"/>
            <ac:spMk id="246" creationId="{29E27B40-88FF-8645-B34D-D5D6D67AC164}"/>
          </ac:spMkLst>
        </pc:spChg>
        <pc:spChg chg="mod">
          <ac:chgData name="Chen Zhaodong" userId="214136a54c8fdbad" providerId="LiveId" clId="{4A7FFDE5-2A09-1241-A626-C3D712146390}" dt="2021-10-14T21:50:15.831" v="54048"/>
          <ac:spMkLst>
            <pc:docMk/>
            <pc:sldMk cId="629764992" sldId="284"/>
            <ac:spMk id="247" creationId="{8E774199-7855-6E49-B05D-49FC314D892B}"/>
          </ac:spMkLst>
        </pc:spChg>
        <pc:spChg chg="mod">
          <ac:chgData name="Chen Zhaodong" userId="214136a54c8fdbad" providerId="LiveId" clId="{4A7FFDE5-2A09-1241-A626-C3D712146390}" dt="2021-10-14T21:50:15.831" v="54048"/>
          <ac:spMkLst>
            <pc:docMk/>
            <pc:sldMk cId="629764992" sldId="284"/>
            <ac:spMk id="248" creationId="{325470E0-6443-8646-8493-55F80B2CE59B}"/>
          </ac:spMkLst>
        </pc:spChg>
        <pc:spChg chg="mod">
          <ac:chgData name="Chen Zhaodong" userId="214136a54c8fdbad" providerId="LiveId" clId="{4A7FFDE5-2A09-1241-A626-C3D712146390}" dt="2021-10-14T21:50:15.831" v="54048"/>
          <ac:spMkLst>
            <pc:docMk/>
            <pc:sldMk cId="629764992" sldId="284"/>
            <ac:spMk id="249" creationId="{C4450576-1BFA-AF4A-BB13-701F0AC9422B}"/>
          </ac:spMkLst>
        </pc:spChg>
        <pc:spChg chg="mod">
          <ac:chgData name="Chen Zhaodong" userId="214136a54c8fdbad" providerId="LiveId" clId="{4A7FFDE5-2A09-1241-A626-C3D712146390}" dt="2021-10-14T21:50:15.831" v="54048"/>
          <ac:spMkLst>
            <pc:docMk/>
            <pc:sldMk cId="629764992" sldId="284"/>
            <ac:spMk id="250" creationId="{2F3C619A-C661-0E46-81AF-B992B15AEB91}"/>
          </ac:spMkLst>
        </pc:spChg>
        <pc:spChg chg="mod">
          <ac:chgData name="Chen Zhaodong" userId="214136a54c8fdbad" providerId="LiveId" clId="{4A7FFDE5-2A09-1241-A626-C3D712146390}" dt="2021-10-14T21:50:15.831" v="54048"/>
          <ac:spMkLst>
            <pc:docMk/>
            <pc:sldMk cId="629764992" sldId="284"/>
            <ac:spMk id="267" creationId="{F819F7FB-CD1D-6341-8400-AF686FAB1211}"/>
          </ac:spMkLst>
        </pc:spChg>
        <pc:spChg chg="mod">
          <ac:chgData name="Chen Zhaodong" userId="214136a54c8fdbad" providerId="LiveId" clId="{4A7FFDE5-2A09-1241-A626-C3D712146390}" dt="2021-10-14T21:50:15.831" v="54048"/>
          <ac:spMkLst>
            <pc:docMk/>
            <pc:sldMk cId="629764992" sldId="284"/>
            <ac:spMk id="268" creationId="{F2FAE484-6855-C14B-B5F2-871848D74ED0}"/>
          </ac:spMkLst>
        </pc:spChg>
        <pc:spChg chg="mod">
          <ac:chgData name="Chen Zhaodong" userId="214136a54c8fdbad" providerId="LiveId" clId="{4A7FFDE5-2A09-1241-A626-C3D712146390}" dt="2021-10-14T21:50:15.831" v="54048"/>
          <ac:spMkLst>
            <pc:docMk/>
            <pc:sldMk cId="629764992" sldId="284"/>
            <ac:spMk id="269" creationId="{7232F61E-AC06-714C-9143-D9A89FE79B78}"/>
          </ac:spMkLst>
        </pc:spChg>
        <pc:spChg chg="mod">
          <ac:chgData name="Chen Zhaodong" userId="214136a54c8fdbad" providerId="LiveId" clId="{4A7FFDE5-2A09-1241-A626-C3D712146390}" dt="2021-10-14T21:50:15.831" v="54048"/>
          <ac:spMkLst>
            <pc:docMk/>
            <pc:sldMk cId="629764992" sldId="284"/>
            <ac:spMk id="270" creationId="{376BAFB1-CC62-B74C-8E03-C7B12D80621C}"/>
          </ac:spMkLst>
        </pc:spChg>
        <pc:spChg chg="mod">
          <ac:chgData name="Chen Zhaodong" userId="214136a54c8fdbad" providerId="LiveId" clId="{4A7FFDE5-2A09-1241-A626-C3D712146390}" dt="2021-10-14T21:50:15.831" v="54048"/>
          <ac:spMkLst>
            <pc:docMk/>
            <pc:sldMk cId="629764992" sldId="284"/>
            <ac:spMk id="271" creationId="{CACF8F40-8874-CE48-960E-5DAD0ED992F2}"/>
          </ac:spMkLst>
        </pc:spChg>
        <pc:spChg chg="mod">
          <ac:chgData name="Chen Zhaodong" userId="214136a54c8fdbad" providerId="LiveId" clId="{4A7FFDE5-2A09-1241-A626-C3D712146390}" dt="2021-10-14T21:50:15.831" v="54048"/>
          <ac:spMkLst>
            <pc:docMk/>
            <pc:sldMk cId="629764992" sldId="284"/>
            <ac:spMk id="272" creationId="{FFAA05E0-7B83-2D40-904D-E8354F8E4639}"/>
          </ac:spMkLst>
        </pc:spChg>
        <pc:spChg chg="mod">
          <ac:chgData name="Chen Zhaodong" userId="214136a54c8fdbad" providerId="LiveId" clId="{4A7FFDE5-2A09-1241-A626-C3D712146390}" dt="2021-10-14T21:50:15.831" v="54048"/>
          <ac:spMkLst>
            <pc:docMk/>
            <pc:sldMk cId="629764992" sldId="284"/>
            <ac:spMk id="273" creationId="{1D35EFCB-135E-CA48-B7DD-D32F8D695F1C}"/>
          </ac:spMkLst>
        </pc:spChg>
        <pc:spChg chg="mod">
          <ac:chgData name="Chen Zhaodong" userId="214136a54c8fdbad" providerId="LiveId" clId="{4A7FFDE5-2A09-1241-A626-C3D712146390}" dt="2021-10-14T21:50:15.831" v="54048"/>
          <ac:spMkLst>
            <pc:docMk/>
            <pc:sldMk cId="629764992" sldId="284"/>
            <ac:spMk id="274" creationId="{48BDE1A1-35A2-AF44-92A9-54A97EAD64AA}"/>
          </ac:spMkLst>
        </pc:spChg>
        <pc:spChg chg="mod">
          <ac:chgData name="Chen Zhaodong" userId="214136a54c8fdbad" providerId="LiveId" clId="{4A7FFDE5-2A09-1241-A626-C3D712146390}" dt="2021-10-14T21:50:15.831" v="54048"/>
          <ac:spMkLst>
            <pc:docMk/>
            <pc:sldMk cId="629764992" sldId="284"/>
            <ac:spMk id="275" creationId="{56061743-6823-1D43-AE33-7C5F7F4CC507}"/>
          </ac:spMkLst>
        </pc:spChg>
        <pc:spChg chg="mod">
          <ac:chgData name="Chen Zhaodong" userId="214136a54c8fdbad" providerId="LiveId" clId="{4A7FFDE5-2A09-1241-A626-C3D712146390}" dt="2021-10-14T21:50:15.831" v="54048"/>
          <ac:spMkLst>
            <pc:docMk/>
            <pc:sldMk cId="629764992" sldId="284"/>
            <ac:spMk id="276" creationId="{C7AA98DD-07EE-FF42-93EE-17DCF25FA3FA}"/>
          </ac:spMkLst>
        </pc:spChg>
        <pc:spChg chg="mod">
          <ac:chgData name="Chen Zhaodong" userId="214136a54c8fdbad" providerId="LiveId" clId="{4A7FFDE5-2A09-1241-A626-C3D712146390}" dt="2021-10-14T21:50:15.831" v="54048"/>
          <ac:spMkLst>
            <pc:docMk/>
            <pc:sldMk cId="629764992" sldId="284"/>
            <ac:spMk id="277" creationId="{7051A80D-BAA9-1C4D-A9D8-D2979A74F32F}"/>
          </ac:spMkLst>
        </pc:spChg>
        <pc:spChg chg="mod">
          <ac:chgData name="Chen Zhaodong" userId="214136a54c8fdbad" providerId="LiveId" clId="{4A7FFDE5-2A09-1241-A626-C3D712146390}" dt="2021-10-14T21:50:15.831" v="54048"/>
          <ac:spMkLst>
            <pc:docMk/>
            <pc:sldMk cId="629764992" sldId="284"/>
            <ac:spMk id="278" creationId="{50C76579-B966-E042-850A-1CD1A4925D5F}"/>
          </ac:spMkLst>
        </pc:spChg>
        <pc:spChg chg="mod">
          <ac:chgData name="Chen Zhaodong" userId="214136a54c8fdbad" providerId="LiveId" clId="{4A7FFDE5-2A09-1241-A626-C3D712146390}" dt="2021-10-14T21:50:15.831" v="54048"/>
          <ac:spMkLst>
            <pc:docMk/>
            <pc:sldMk cId="629764992" sldId="284"/>
            <ac:spMk id="279" creationId="{CD9FD7C4-7649-9A49-B3E0-31D320D84B03}"/>
          </ac:spMkLst>
        </pc:spChg>
        <pc:spChg chg="mod">
          <ac:chgData name="Chen Zhaodong" userId="214136a54c8fdbad" providerId="LiveId" clId="{4A7FFDE5-2A09-1241-A626-C3D712146390}" dt="2021-10-14T21:50:15.831" v="54048"/>
          <ac:spMkLst>
            <pc:docMk/>
            <pc:sldMk cId="629764992" sldId="284"/>
            <ac:spMk id="280" creationId="{3AADD22A-2DD9-F94B-922A-FA373FE6529F}"/>
          </ac:spMkLst>
        </pc:spChg>
        <pc:spChg chg="mod">
          <ac:chgData name="Chen Zhaodong" userId="214136a54c8fdbad" providerId="LiveId" clId="{4A7FFDE5-2A09-1241-A626-C3D712146390}" dt="2021-10-14T21:50:15.831" v="54048"/>
          <ac:spMkLst>
            <pc:docMk/>
            <pc:sldMk cId="629764992" sldId="284"/>
            <ac:spMk id="281" creationId="{C8D8E6D6-D436-644E-AAB8-C216FBC4C30B}"/>
          </ac:spMkLst>
        </pc:spChg>
        <pc:spChg chg="mod">
          <ac:chgData name="Chen Zhaodong" userId="214136a54c8fdbad" providerId="LiveId" clId="{4A7FFDE5-2A09-1241-A626-C3D712146390}" dt="2021-10-14T21:50:15.831" v="54048"/>
          <ac:spMkLst>
            <pc:docMk/>
            <pc:sldMk cId="629764992" sldId="284"/>
            <ac:spMk id="282" creationId="{465A56F0-B232-9A40-AB37-F868B396A22C}"/>
          </ac:spMkLst>
        </pc:spChg>
        <pc:spChg chg="mod">
          <ac:chgData name="Chen Zhaodong" userId="214136a54c8fdbad" providerId="LiveId" clId="{4A7FFDE5-2A09-1241-A626-C3D712146390}" dt="2021-10-14T21:50:15.831" v="54048"/>
          <ac:spMkLst>
            <pc:docMk/>
            <pc:sldMk cId="629764992" sldId="284"/>
            <ac:spMk id="283" creationId="{E931AD41-D8C0-5F4E-80FA-33430AA17B82}"/>
          </ac:spMkLst>
        </pc:spChg>
        <pc:spChg chg="mod">
          <ac:chgData name="Chen Zhaodong" userId="214136a54c8fdbad" providerId="LiveId" clId="{4A7FFDE5-2A09-1241-A626-C3D712146390}" dt="2021-10-14T21:50:15.831" v="54048"/>
          <ac:spMkLst>
            <pc:docMk/>
            <pc:sldMk cId="629764992" sldId="284"/>
            <ac:spMk id="284" creationId="{1ADB8BBE-DF8D-264F-9198-18F22401D3EC}"/>
          </ac:spMkLst>
        </pc:spChg>
        <pc:spChg chg="mod">
          <ac:chgData name="Chen Zhaodong" userId="214136a54c8fdbad" providerId="LiveId" clId="{4A7FFDE5-2A09-1241-A626-C3D712146390}" dt="2021-10-14T21:50:15.831" v="54048"/>
          <ac:spMkLst>
            <pc:docMk/>
            <pc:sldMk cId="629764992" sldId="284"/>
            <ac:spMk id="285" creationId="{8B179A0E-DF8C-F640-A370-B3D11F97E9FF}"/>
          </ac:spMkLst>
        </pc:spChg>
        <pc:spChg chg="mod">
          <ac:chgData name="Chen Zhaodong" userId="214136a54c8fdbad" providerId="LiveId" clId="{4A7FFDE5-2A09-1241-A626-C3D712146390}" dt="2021-10-14T21:50:15.831" v="54048"/>
          <ac:spMkLst>
            <pc:docMk/>
            <pc:sldMk cId="629764992" sldId="284"/>
            <ac:spMk id="286" creationId="{7DD1FA21-FA71-554E-AC3E-85B17C308077}"/>
          </ac:spMkLst>
        </pc:spChg>
        <pc:spChg chg="mod">
          <ac:chgData name="Chen Zhaodong" userId="214136a54c8fdbad" providerId="LiveId" clId="{4A7FFDE5-2A09-1241-A626-C3D712146390}" dt="2021-10-14T21:50:15.831" v="54048"/>
          <ac:spMkLst>
            <pc:docMk/>
            <pc:sldMk cId="629764992" sldId="284"/>
            <ac:spMk id="287" creationId="{D00E0E23-1FC0-5542-A74D-1673C22A1560}"/>
          </ac:spMkLst>
        </pc:spChg>
        <pc:spChg chg="mod">
          <ac:chgData name="Chen Zhaodong" userId="214136a54c8fdbad" providerId="LiveId" clId="{4A7FFDE5-2A09-1241-A626-C3D712146390}" dt="2021-10-14T21:50:15.831" v="54048"/>
          <ac:spMkLst>
            <pc:docMk/>
            <pc:sldMk cId="629764992" sldId="284"/>
            <ac:spMk id="288" creationId="{194C224A-056E-884F-9CE6-7C8FE3D9D3CE}"/>
          </ac:spMkLst>
        </pc:spChg>
        <pc:spChg chg="mod">
          <ac:chgData name="Chen Zhaodong" userId="214136a54c8fdbad" providerId="LiveId" clId="{4A7FFDE5-2A09-1241-A626-C3D712146390}" dt="2021-10-14T21:50:15.831" v="54048"/>
          <ac:spMkLst>
            <pc:docMk/>
            <pc:sldMk cId="629764992" sldId="284"/>
            <ac:spMk id="289" creationId="{0DF4EB1B-5E05-614B-A397-9FE52320DA04}"/>
          </ac:spMkLst>
        </pc:spChg>
        <pc:spChg chg="mod">
          <ac:chgData name="Chen Zhaodong" userId="214136a54c8fdbad" providerId="LiveId" clId="{4A7FFDE5-2A09-1241-A626-C3D712146390}" dt="2021-10-14T21:50:15.831" v="54048"/>
          <ac:spMkLst>
            <pc:docMk/>
            <pc:sldMk cId="629764992" sldId="284"/>
            <ac:spMk id="290" creationId="{807E9B9B-476C-744D-9143-13AC6F4C6A04}"/>
          </ac:spMkLst>
        </pc:spChg>
        <pc:spChg chg="mod">
          <ac:chgData name="Chen Zhaodong" userId="214136a54c8fdbad" providerId="LiveId" clId="{4A7FFDE5-2A09-1241-A626-C3D712146390}" dt="2021-10-14T21:50:15.831" v="54048"/>
          <ac:spMkLst>
            <pc:docMk/>
            <pc:sldMk cId="629764992" sldId="284"/>
            <ac:spMk id="291" creationId="{41157D06-A2C0-D944-951C-3D9D075D87C2}"/>
          </ac:spMkLst>
        </pc:spChg>
        <pc:spChg chg="mod">
          <ac:chgData name="Chen Zhaodong" userId="214136a54c8fdbad" providerId="LiveId" clId="{4A7FFDE5-2A09-1241-A626-C3D712146390}" dt="2021-10-14T21:50:15.831" v="54048"/>
          <ac:spMkLst>
            <pc:docMk/>
            <pc:sldMk cId="629764992" sldId="284"/>
            <ac:spMk id="292" creationId="{70435ABA-9EFA-DF4E-AE51-D6D7E2C23C96}"/>
          </ac:spMkLst>
        </pc:spChg>
        <pc:spChg chg="mod">
          <ac:chgData name="Chen Zhaodong" userId="214136a54c8fdbad" providerId="LiveId" clId="{4A7FFDE5-2A09-1241-A626-C3D712146390}" dt="2021-10-14T21:50:15.831" v="54048"/>
          <ac:spMkLst>
            <pc:docMk/>
            <pc:sldMk cId="629764992" sldId="284"/>
            <ac:spMk id="293" creationId="{692E57BE-B836-2F49-AD26-321224C0EBAA}"/>
          </ac:spMkLst>
        </pc:spChg>
        <pc:spChg chg="mod">
          <ac:chgData name="Chen Zhaodong" userId="214136a54c8fdbad" providerId="LiveId" clId="{4A7FFDE5-2A09-1241-A626-C3D712146390}" dt="2021-10-14T21:50:15.831" v="54048"/>
          <ac:spMkLst>
            <pc:docMk/>
            <pc:sldMk cId="629764992" sldId="284"/>
            <ac:spMk id="294" creationId="{4DFEA939-C46B-D249-AEC9-F586CD394F4F}"/>
          </ac:spMkLst>
        </pc:spChg>
        <pc:spChg chg="mod">
          <ac:chgData name="Chen Zhaodong" userId="214136a54c8fdbad" providerId="LiveId" clId="{4A7FFDE5-2A09-1241-A626-C3D712146390}" dt="2021-10-14T21:50:15.831" v="54048"/>
          <ac:spMkLst>
            <pc:docMk/>
            <pc:sldMk cId="629764992" sldId="284"/>
            <ac:spMk id="295" creationId="{D01D0C2A-0FAC-5645-AE65-54B6F134E8E7}"/>
          </ac:spMkLst>
        </pc:spChg>
        <pc:spChg chg="mod">
          <ac:chgData name="Chen Zhaodong" userId="214136a54c8fdbad" providerId="LiveId" clId="{4A7FFDE5-2A09-1241-A626-C3D712146390}" dt="2021-10-14T21:50:15.831" v="54048"/>
          <ac:spMkLst>
            <pc:docMk/>
            <pc:sldMk cId="629764992" sldId="284"/>
            <ac:spMk id="296" creationId="{634856F3-230C-B240-A3DD-6123ABB076C8}"/>
          </ac:spMkLst>
        </pc:spChg>
        <pc:spChg chg="mod">
          <ac:chgData name="Chen Zhaodong" userId="214136a54c8fdbad" providerId="LiveId" clId="{4A7FFDE5-2A09-1241-A626-C3D712146390}" dt="2021-10-14T21:50:15.831" v="54048"/>
          <ac:spMkLst>
            <pc:docMk/>
            <pc:sldMk cId="629764992" sldId="284"/>
            <ac:spMk id="297" creationId="{761517E0-3461-994A-BBE2-C5650FC6908F}"/>
          </ac:spMkLst>
        </pc:spChg>
        <pc:spChg chg="mod">
          <ac:chgData name="Chen Zhaodong" userId="214136a54c8fdbad" providerId="LiveId" clId="{4A7FFDE5-2A09-1241-A626-C3D712146390}" dt="2021-10-14T21:50:15.831" v="54048"/>
          <ac:spMkLst>
            <pc:docMk/>
            <pc:sldMk cId="629764992" sldId="284"/>
            <ac:spMk id="298" creationId="{2B1030DA-C8C5-DA44-BCE4-D37266ED443D}"/>
          </ac:spMkLst>
        </pc:spChg>
        <pc:spChg chg="mod">
          <ac:chgData name="Chen Zhaodong" userId="214136a54c8fdbad" providerId="LiveId" clId="{4A7FFDE5-2A09-1241-A626-C3D712146390}" dt="2021-10-14T21:50:15.831" v="54048"/>
          <ac:spMkLst>
            <pc:docMk/>
            <pc:sldMk cId="629764992" sldId="284"/>
            <ac:spMk id="299" creationId="{4881982D-C59F-024F-90DE-C29D95A6C7B8}"/>
          </ac:spMkLst>
        </pc:spChg>
        <pc:spChg chg="mod">
          <ac:chgData name="Chen Zhaodong" userId="214136a54c8fdbad" providerId="LiveId" clId="{4A7FFDE5-2A09-1241-A626-C3D712146390}" dt="2021-10-14T21:50:15.831" v="54048"/>
          <ac:spMkLst>
            <pc:docMk/>
            <pc:sldMk cId="629764992" sldId="284"/>
            <ac:spMk id="300" creationId="{B81573B9-5973-9A4F-B634-32C9A15029F8}"/>
          </ac:spMkLst>
        </pc:spChg>
        <pc:spChg chg="mod">
          <ac:chgData name="Chen Zhaodong" userId="214136a54c8fdbad" providerId="LiveId" clId="{4A7FFDE5-2A09-1241-A626-C3D712146390}" dt="2021-10-14T21:50:15.831" v="54048"/>
          <ac:spMkLst>
            <pc:docMk/>
            <pc:sldMk cId="629764992" sldId="284"/>
            <ac:spMk id="301" creationId="{6609BA70-4363-0F44-8B99-76E877EC9910}"/>
          </ac:spMkLst>
        </pc:spChg>
        <pc:spChg chg="mod">
          <ac:chgData name="Chen Zhaodong" userId="214136a54c8fdbad" providerId="LiveId" clId="{4A7FFDE5-2A09-1241-A626-C3D712146390}" dt="2021-10-14T21:50:15.831" v="54048"/>
          <ac:spMkLst>
            <pc:docMk/>
            <pc:sldMk cId="629764992" sldId="284"/>
            <ac:spMk id="302" creationId="{390C6426-DD9A-CB48-90E3-E4EC98DC8B5C}"/>
          </ac:spMkLst>
        </pc:spChg>
        <pc:spChg chg="mod">
          <ac:chgData name="Chen Zhaodong" userId="214136a54c8fdbad" providerId="LiveId" clId="{4A7FFDE5-2A09-1241-A626-C3D712146390}" dt="2021-10-14T21:50:15.831" v="54048"/>
          <ac:spMkLst>
            <pc:docMk/>
            <pc:sldMk cId="629764992" sldId="284"/>
            <ac:spMk id="303" creationId="{4FF262D5-0E37-564E-AD34-BB16D2450F8B}"/>
          </ac:spMkLst>
        </pc:spChg>
        <pc:spChg chg="mod">
          <ac:chgData name="Chen Zhaodong" userId="214136a54c8fdbad" providerId="LiveId" clId="{4A7FFDE5-2A09-1241-A626-C3D712146390}" dt="2021-10-14T21:50:15.831" v="54048"/>
          <ac:spMkLst>
            <pc:docMk/>
            <pc:sldMk cId="629764992" sldId="284"/>
            <ac:spMk id="304" creationId="{E904EBF9-1BD7-4B42-AFF6-EDE660605171}"/>
          </ac:spMkLst>
        </pc:spChg>
        <pc:spChg chg="mod">
          <ac:chgData name="Chen Zhaodong" userId="214136a54c8fdbad" providerId="LiveId" clId="{4A7FFDE5-2A09-1241-A626-C3D712146390}" dt="2021-10-14T21:50:15.831" v="54048"/>
          <ac:spMkLst>
            <pc:docMk/>
            <pc:sldMk cId="629764992" sldId="284"/>
            <ac:spMk id="305" creationId="{5A32F051-D8FF-964A-A51F-4A1AF4DF8A86}"/>
          </ac:spMkLst>
        </pc:spChg>
        <pc:spChg chg="mod">
          <ac:chgData name="Chen Zhaodong" userId="214136a54c8fdbad" providerId="LiveId" clId="{4A7FFDE5-2A09-1241-A626-C3D712146390}" dt="2021-10-14T21:50:15.831" v="54048"/>
          <ac:spMkLst>
            <pc:docMk/>
            <pc:sldMk cId="629764992" sldId="284"/>
            <ac:spMk id="306" creationId="{380D17F8-BB4F-264B-BAF8-4D11E1F37461}"/>
          </ac:spMkLst>
        </pc:spChg>
        <pc:spChg chg="mod">
          <ac:chgData name="Chen Zhaodong" userId="214136a54c8fdbad" providerId="LiveId" clId="{4A7FFDE5-2A09-1241-A626-C3D712146390}" dt="2021-10-14T21:50:15.831" v="54048"/>
          <ac:spMkLst>
            <pc:docMk/>
            <pc:sldMk cId="629764992" sldId="284"/>
            <ac:spMk id="307" creationId="{E08B96D9-0335-3B4A-A235-98ACA51F5943}"/>
          </ac:spMkLst>
        </pc:spChg>
        <pc:spChg chg="mod">
          <ac:chgData name="Chen Zhaodong" userId="214136a54c8fdbad" providerId="LiveId" clId="{4A7FFDE5-2A09-1241-A626-C3D712146390}" dt="2021-10-14T21:50:15.831" v="54048"/>
          <ac:spMkLst>
            <pc:docMk/>
            <pc:sldMk cId="629764992" sldId="284"/>
            <ac:spMk id="308" creationId="{44377A85-65D9-9A4D-A4FD-77F11A374C83}"/>
          </ac:spMkLst>
        </pc:spChg>
        <pc:spChg chg="mod">
          <ac:chgData name="Chen Zhaodong" userId="214136a54c8fdbad" providerId="LiveId" clId="{4A7FFDE5-2A09-1241-A626-C3D712146390}" dt="2021-10-14T21:50:15.831" v="54048"/>
          <ac:spMkLst>
            <pc:docMk/>
            <pc:sldMk cId="629764992" sldId="284"/>
            <ac:spMk id="309" creationId="{AE7C5536-913C-CD4E-A80D-D45D1D793CC3}"/>
          </ac:spMkLst>
        </pc:spChg>
        <pc:spChg chg="mod">
          <ac:chgData name="Chen Zhaodong" userId="214136a54c8fdbad" providerId="LiveId" clId="{4A7FFDE5-2A09-1241-A626-C3D712146390}" dt="2021-10-14T21:50:15.831" v="54048"/>
          <ac:spMkLst>
            <pc:docMk/>
            <pc:sldMk cId="629764992" sldId="284"/>
            <ac:spMk id="310" creationId="{E3CA66F2-BE55-BE49-8BC3-1B1401E4394E}"/>
          </ac:spMkLst>
        </pc:spChg>
        <pc:spChg chg="mod">
          <ac:chgData name="Chen Zhaodong" userId="214136a54c8fdbad" providerId="LiveId" clId="{4A7FFDE5-2A09-1241-A626-C3D712146390}" dt="2021-10-14T21:50:15.831" v="54048"/>
          <ac:spMkLst>
            <pc:docMk/>
            <pc:sldMk cId="629764992" sldId="284"/>
            <ac:spMk id="311" creationId="{E599E9BA-B699-7C4C-90CF-BDD8C38C5970}"/>
          </ac:spMkLst>
        </pc:spChg>
        <pc:spChg chg="mod">
          <ac:chgData name="Chen Zhaodong" userId="214136a54c8fdbad" providerId="LiveId" clId="{4A7FFDE5-2A09-1241-A626-C3D712146390}" dt="2021-10-14T21:50:15.831" v="54048"/>
          <ac:spMkLst>
            <pc:docMk/>
            <pc:sldMk cId="629764992" sldId="284"/>
            <ac:spMk id="312" creationId="{D78CACFE-828D-E940-9C50-E7B2A51E83A7}"/>
          </ac:spMkLst>
        </pc:spChg>
        <pc:spChg chg="mod">
          <ac:chgData name="Chen Zhaodong" userId="214136a54c8fdbad" providerId="LiveId" clId="{4A7FFDE5-2A09-1241-A626-C3D712146390}" dt="2021-10-14T21:50:15.831" v="54048"/>
          <ac:spMkLst>
            <pc:docMk/>
            <pc:sldMk cId="629764992" sldId="284"/>
            <ac:spMk id="313" creationId="{4F64EEF2-F413-F24F-91BC-A43D2836132C}"/>
          </ac:spMkLst>
        </pc:spChg>
        <pc:spChg chg="mod">
          <ac:chgData name="Chen Zhaodong" userId="214136a54c8fdbad" providerId="LiveId" clId="{4A7FFDE5-2A09-1241-A626-C3D712146390}" dt="2021-10-14T21:50:15.831" v="54048"/>
          <ac:spMkLst>
            <pc:docMk/>
            <pc:sldMk cId="629764992" sldId="284"/>
            <ac:spMk id="314" creationId="{31B2A3A3-4981-FA48-8C0A-E9EB3586DE8B}"/>
          </ac:spMkLst>
        </pc:spChg>
        <pc:spChg chg="mod">
          <ac:chgData name="Chen Zhaodong" userId="214136a54c8fdbad" providerId="LiveId" clId="{4A7FFDE5-2A09-1241-A626-C3D712146390}" dt="2021-10-14T21:50:15.831" v="54048"/>
          <ac:spMkLst>
            <pc:docMk/>
            <pc:sldMk cId="629764992" sldId="284"/>
            <ac:spMk id="315" creationId="{34D8C8DC-07D1-2D44-AC26-E2667A4C30E5}"/>
          </ac:spMkLst>
        </pc:spChg>
        <pc:spChg chg="mod">
          <ac:chgData name="Chen Zhaodong" userId="214136a54c8fdbad" providerId="LiveId" clId="{4A7FFDE5-2A09-1241-A626-C3D712146390}" dt="2021-10-14T21:50:15.831" v="54048"/>
          <ac:spMkLst>
            <pc:docMk/>
            <pc:sldMk cId="629764992" sldId="284"/>
            <ac:spMk id="316" creationId="{7B137F72-9C1A-DF4B-918C-71C7297C987A}"/>
          </ac:spMkLst>
        </pc:spChg>
        <pc:spChg chg="mod">
          <ac:chgData name="Chen Zhaodong" userId="214136a54c8fdbad" providerId="LiveId" clId="{4A7FFDE5-2A09-1241-A626-C3D712146390}" dt="2021-10-14T21:50:15.831" v="54048"/>
          <ac:spMkLst>
            <pc:docMk/>
            <pc:sldMk cId="629764992" sldId="284"/>
            <ac:spMk id="317" creationId="{4A752146-A0BD-D84F-A09D-CE8EF016F3E5}"/>
          </ac:spMkLst>
        </pc:spChg>
        <pc:spChg chg="mod">
          <ac:chgData name="Chen Zhaodong" userId="214136a54c8fdbad" providerId="LiveId" clId="{4A7FFDE5-2A09-1241-A626-C3D712146390}" dt="2021-10-14T21:50:15.831" v="54048"/>
          <ac:spMkLst>
            <pc:docMk/>
            <pc:sldMk cId="629764992" sldId="284"/>
            <ac:spMk id="318" creationId="{1FFE20D1-DD5B-DC44-A7D8-C1510EA845F7}"/>
          </ac:spMkLst>
        </pc:spChg>
        <pc:spChg chg="mod">
          <ac:chgData name="Chen Zhaodong" userId="214136a54c8fdbad" providerId="LiveId" clId="{4A7FFDE5-2A09-1241-A626-C3D712146390}" dt="2021-10-14T21:50:15.831" v="54048"/>
          <ac:spMkLst>
            <pc:docMk/>
            <pc:sldMk cId="629764992" sldId="284"/>
            <ac:spMk id="319" creationId="{4E64A603-1DC4-934E-8548-CD8B78B34B4E}"/>
          </ac:spMkLst>
        </pc:spChg>
        <pc:spChg chg="mod">
          <ac:chgData name="Chen Zhaodong" userId="214136a54c8fdbad" providerId="LiveId" clId="{4A7FFDE5-2A09-1241-A626-C3D712146390}" dt="2021-10-14T21:50:15.831" v="54048"/>
          <ac:spMkLst>
            <pc:docMk/>
            <pc:sldMk cId="629764992" sldId="284"/>
            <ac:spMk id="320" creationId="{EABAD496-4033-CE4D-B6B1-CBE69A73C7E8}"/>
          </ac:spMkLst>
        </pc:spChg>
        <pc:spChg chg="mod">
          <ac:chgData name="Chen Zhaodong" userId="214136a54c8fdbad" providerId="LiveId" clId="{4A7FFDE5-2A09-1241-A626-C3D712146390}" dt="2021-10-14T21:50:15.831" v="54048"/>
          <ac:spMkLst>
            <pc:docMk/>
            <pc:sldMk cId="629764992" sldId="284"/>
            <ac:spMk id="321" creationId="{4EDDFCE4-1DB7-4B45-A4F3-63104C93BE27}"/>
          </ac:spMkLst>
        </pc:spChg>
        <pc:spChg chg="mod">
          <ac:chgData name="Chen Zhaodong" userId="214136a54c8fdbad" providerId="LiveId" clId="{4A7FFDE5-2A09-1241-A626-C3D712146390}" dt="2021-10-14T21:50:15.831" v="54048"/>
          <ac:spMkLst>
            <pc:docMk/>
            <pc:sldMk cId="629764992" sldId="284"/>
            <ac:spMk id="322" creationId="{EF2FE386-843B-7042-A459-73739930092B}"/>
          </ac:spMkLst>
        </pc:spChg>
        <pc:spChg chg="mod">
          <ac:chgData name="Chen Zhaodong" userId="214136a54c8fdbad" providerId="LiveId" clId="{4A7FFDE5-2A09-1241-A626-C3D712146390}" dt="2021-10-14T21:50:15.831" v="54048"/>
          <ac:spMkLst>
            <pc:docMk/>
            <pc:sldMk cId="629764992" sldId="284"/>
            <ac:spMk id="323" creationId="{2140C7DA-A72F-6B4B-9F8F-0F476C4EA58A}"/>
          </ac:spMkLst>
        </pc:spChg>
        <pc:spChg chg="mod">
          <ac:chgData name="Chen Zhaodong" userId="214136a54c8fdbad" providerId="LiveId" clId="{4A7FFDE5-2A09-1241-A626-C3D712146390}" dt="2021-10-14T21:50:15.831" v="54048"/>
          <ac:spMkLst>
            <pc:docMk/>
            <pc:sldMk cId="629764992" sldId="284"/>
            <ac:spMk id="324" creationId="{98753E5E-8419-4D47-8605-29B019775766}"/>
          </ac:spMkLst>
        </pc:spChg>
        <pc:spChg chg="mod">
          <ac:chgData name="Chen Zhaodong" userId="214136a54c8fdbad" providerId="LiveId" clId="{4A7FFDE5-2A09-1241-A626-C3D712146390}" dt="2021-10-14T21:50:15.831" v="54048"/>
          <ac:spMkLst>
            <pc:docMk/>
            <pc:sldMk cId="629764992" sldId="284"/>
            <ac:spMk id="325" creationId="{D29CB04F-F318-3841-B646-F229F090CDFF}"/>
          </ac:spMkLst>
        </pc:spChg>
        <pc:spChg chg="mod">
          <ac:chgData name="Chen Zhaodong" userId="214136a54c8fdbad" providerId="LiveId" clId="{4A7FFDE5-2A09-1241-A626-C3D712146390}" dt="2021-10-14T21:50:15.831" v="54048"/>
          <ac:spMkLst>
            <pc:docMk/>
            <pc:sldMk cId="629764992" sldId="284"/>
            <ac:spMk id="326" creationId="{30C54AC8-3CF4-B743-B5E2-4C1295457311}"/>
          </ac:spMkLst>
        </pc:spChg>
        <pc:spChg chg="mod">
          <ac:chgData name="Chen Zhaodong" userId="214136a54c8fdbad" providerId="LiveId" clId="{4A7FFDE5-2A09-1241-A626-C3D712146390}" dt="2021-10-14T21:50:15.831" v="54048"/>
          <ac:spMkLst>
            <pc:docMk/>
            <pc:sldMk cId="629764992" sldId="284"/>
            <ac:spMk id="327" creationId="{D302D515-6675-A84F-BA42-D64FB9DF3A3E}"/>
          </ac:spMkLst>
        </pc:spChg>
        <pc:spChg chg="mod">
          <ac:chgData name="Chen Zhaodong" userId="214136a54c8fdbad" providerId="LiveId" clId="{4A7FFDE5-2A09-1241-A626-C3D712146390}" dt="2021-10-14T21:50:15.831" v="54048"/>
          <ac:spMkLst>
            <pc:docMk/>
            <pc:sldMk cId="629764992" sldId="284"/>
            <ac:spMk id="328" creationId="{66FFC9A7-B6D1-DA45-8D14-803F24C9F30F}"/>
          </ac:spMkLst>
        </pc:spChg>
        <pc:spChg chg="mod">
          <ac:chgData name="Chen Zhaodong" userId="214136a54c8fdbad" providerId="LiveId" clId="{4A7FFDE5-2A09-1241-A626-C3D712146390}" dt="2021-10-14T21:50:15.831" v="54048"/>
          <ac:spMkLst>
            <pc:docMk/>
            <pc:sldMk cId="629764992" sldId="284"/>
            <ac:spMk id="329" creationId="{CBBA9CA5-63BF-DA40-BA38-0A935030D9F9}"/>
          </ac:spMkLst>
        </pc:spChg>
        <pc:spChg chg="mod">
          <ac:chgData name="Chen Zhaodong" userId="214136a54c8fdbad" providerId="LiveId" clId="{4A7FFDE5-2A09-1241-A626-C3D712146390}" dt="2021-10-14T21:50:15.831" v="54048"/>
          <ac:spMkLst>
            <pc:docMk/>
            <pc:sldMk cId="629764992" sldId="284"/>
            <ac:spMk id="330" creationId="{4BA38C40-550E-DE41-AFCA-5AE9DB399DE8}"/>
          </ac:spMkLst>
        </pc:spChg>
        <pc:spChg chg="mod">
          <ac:chgData name="Chen Zhaodong" userId="214136a54c8fdbad" providerId="LiveId" clId="{4A7FFDE5-2A09-1241-A626-C3D712146390}" dt="2021-10-14T21:50:15.831" v="54048"/>
          <ac:spMkLst>
            <pc:docMk/>
            <pc:sldMk cId="629764992" sldId="284"/>
            <ac:spMk id="331" creationId="{5D840504-A38B-7949-91DF-26B771F636BF}"/>
          </ac:spMkLst>
        </pc:spChg>
        <pc:spChg chg="mod">
          <ac:chgData name="Chen Zhaodong" userId="214136a54c8fdbad" providerId="LiveId" clId="{4A7FFDE5-2A09-1241-A626-C3D712146390}" dt="2021-10-14T21:50:15.831" v="54048"/>
          <ac:spMkLst>
            <pc:docMk/>
            <pc:sldMk cId="629764992" sldId="284"/>
            <ac:spMk id="332" creationId="{2EF6B0D0-B643-F547-99AB-0B4DDB7B49FE}"/>
          </ac:spMkLst>
        </pc:spChg>
        <pc:spChg chg="mod">
          <ac:chgData name="Chen Zhaodong" userId="214136a54c8fdbad" providerId="LiveId" clId="{4A7FFDE5-2A09-1241-A626-C3D712146390}" dt="2021-10-14T21:50:15.831" v="54048"/>
          <ac:spMkLst>
            <pc:docMk/>
            <pc:sldMk cId="629764992" sldId="284"/>
            <ac:spMk id="333" creationId="{2EB91266-CB3F-A840-9500-58604D018976}"/>
          </ac:spMkLst>
        </pc:spChg>
        <pc:spChg chg="mod">
          <ac:chgData name="Chen Zhaodong" userId="214136a54c8fdbad" providerId="LiveId" clId="{4A7FFDE5-2A09-1241-A626-C3D712146390}" dt="2021-10-14T21:50:15.831" v="54048"/>
          <ac:spMkLst>
            <pc:docMk/>
            <pc:sldMk cId="629764992" sldId="284"/>
            <ac:spMk id="334" creationId="{F636C8E8-F3B2-AE4A-99F7-AF156F401467}"/>
          </ac:spMkLst>
        </pc:spChg>
        <pc:spChg chg="mod">
          <ac:chgData name="Chen Zhaodong" userId="214136a54c8fdbad" providerId="LiveId" clId="{4A7FFDE5-2A09-1241-A626-C3D712146390}" dt="2021-10-14T21:50:15.831" v="54048"/>
          <ac:spMkLst>
            <pc:docMk/>
            <pc:sldMk cId="629764992" sldId="284"/>
            <ac:spMk id="335" creationId="{F7CC8C26-9A43-0044-9D5E-85659BB160CE}"/>
          </ac:spMkLst>
        </pc:spChg>
        <pc:spChg chg="mod">
          <ac:chgData name="Chen Zhaodong" userId="214136a54c8fdbad" providerId="LiveId" clId="{4A7FFDE5-2A09-1241-A626-C3D712146390}" dt="2021-10-14T21:50:15.831" v="54048"/>
          <ac:spMkLst>
            <pc:docMk/>
            <pc:sldMk cId="629764992" sldId="284"/>
            <ac:spMk id="336" creationId="{095BEA6C-EA76-EA47-828A-53303CAB87E2}"/>
          </ac:spMkLst>
        </pc:spChg>
        <pc:spChg chg="mod">
          <ac:chgData name="Chen Zhaodong" userId="214136a54c8fdbad" providerId="LiveId" clId="{4A7FFDE5-2A09-1241-A626-C3D712146390}" dt="2021-10-14T21:50:15.831" v="54048"/>
          <ac:spMkLst>
            <pc:docMk/>
            <pc:sldMk cId="629764992" sldId="284"/>
            <ac:spMk id="337" creationId="{05706A47-B9AD-4F41-ABE4-08AEF10171A6}"/>
          </ac:spMkLst>
        </pc:spChg>
        <pc:spChg chg="mod">
          <ac:chgData name="Chen Zhaodong" userId="214136a54c8fdbad" providerId="LiveId" clId="{4A7FFDE5-2A09-1241-A626-C3D712146390}" dt="2021-10-14T21:50:15.831" v="54048"/>
          <ac:spMkLst>
            <pc:docMk/>
            <pc:sldMk cId="629764992" sldId="284"/>
            <ac:spMk id="338" creationId="{E347B5DD-1439-BE46-8A3F-E8AA75E1F5A1}"/>
          </ac:spMkLst>
        </pc:spChg>
        <pc:spChg chg="mod">
          <ac:chgData name="Chen Zhaodong" userId="214136a54c8fdbad" providerId="LiveId" clId="{4A7FFDE5-2A09-1241-A626-C3D712146390}" dt="2021-10-14T21:50:15.831" v="54048"/>
          <ac:spMkLst>
            <pc:docMk/>
            <pc:sldMk cId="629764992" sldId="284"/>
            <ac:spMk id="339" creationId="{F4217844-9BD4-244D-8524-79B03338C79F}"/>
          </ac:spMkLst>
        </pc:spChg>
        <pc:spChg chg="mod">
          <ac:chgData name="Chen Zhaodong" userId="214136a54c8fdbad" providerId="LiveId" clId="{4A7FFDE5-2A09-1241-A626-C3D712146390}" dt="2021-10-14T21:50:15.831" v="54048"/>
          <ac:spMkLst>
            <pc:docMk/>
            <pc:sldMk cId="629764992" sldId="284"/>
            <ac:spMk id="340" creationId="{87678189-EB8A-FF47-BCA6-6A8AF2E36F52}"/>
          </ac:spMkLst>
        </pc:spChg>
        <pc:spChg chg="mod">
          <ac:chgData name="Chen Zhaodong" userId="214136a54c8fdbad" providerId="LiveId" clId="{4A7FFDE5-2A09-1241-A626-C3D712146390}" dt="2021-10-14T21:50:15.831" v="54048"/>
          <ac:spMkLst>
            <pc:docMk/>
            <pc:sldMk cId="629764992" sldId="284"/>
            <ac:spMk id="341" creationId="{F57D381A-4EDD-6A43-A48C-AB33A085008D}"/>
          </ac:spMkLst>
        </pc:spChg>
        <pc:spChg chg="mod">
          <ac:chgData name="Chen Zhaodong" userId="214136a54c8fdbad" providerId="LiveId" clId="{4A7FFDE5-2A09-1241-A626-C3D712146390}" dt="2021-10-14T21:50:15.831" v="54048"/>
          <ac:spMkLst>
            <pc:docMk/>
            <pc:sldMk cId="629764992" sldId="284"/>
            <ac:spMk id="342" creationId="{AE8A265D-CEB1-9F40-A2FE-0E592579858D}"/>
          </ac:spMkLst>
        </pc:spChg>
        <pc:spChg chg="mod">
          <ac:chgData name="Chen Zhaodong" userId="214136a54c8fdbad" providerId="LiveId" clId="{4A7FFDE5-2A09-1241-A626-C3D712146390}" dt="2021-10-14T21:50:15.831" v="54048"/>
          <ac:spMkLst>
            <pc:docMk/>
            <pc:sldMk cId="629764992" sldId="284"/>
            <ac:spMk id="343" creationId="{DEF6382D-D993-F04B-B68A-912A63062A94}"/>
          </ac:spMkLst>
        </pc:spChg>
        <pc:spChg chg="mod">
          <ac:chgData name="Chen Zhaodong" userId="214136a54c8fdbad" providerId="LiveId" clId="{4A7FFDE5-2A09-1241-A626-C3D712146390}" dt="2021-10-14T21:50:15.831" v="54048"/>
          <ac:spMkLst>
            <pc:docMk/>
            <pc:sldMk cId="629764992" sldId="284"/>
            <ac:spMk id="344" creationId="{0C48116D-FFE2-7B47-A18B-8778F2704378}"/>
          </ac:spMkLst>
        </pc:spChg>
        <pc:spChg chg="mod">
          <ac:chgData name="Chen Zhaodong" userId="214136a54c8fdbad" providerId="LiveId" clId="{4A7FFDE5-2A09-1241-A626-C3D712146390}" dt="2021-10-14T21:50:15.831" v="54048"/>
          <ac:spMkLst>
            <pc:docMk/>
            <pc:sldMk cId="629764992" sldId="284"/>
            <ac:spMk id="345" creationId="{9810B89F-5B5F-3447-BF42-F3962698909C}"/>
          </ac:spMkLst>
        </pc:spChg>
        <pc:spChg chg="mod">
          <ac:chgData name="Chen Zhaodong" userId="214136a54c8fdbad" providerId="LiveId" clId="{4A7FFDE5-2A09-1241-A626-C3D712146390}" dt="2021-10-14T21:50:15.831" v="54048"/>
          <ac:spMkLst>
            <pc:docMk/>
            <pc:sldMk cId="629764992" sldId="284"/>
            <ac:spMk id="346" creationId="{806EF142-4F24-7040-8446-612779CB5C46}"/>
          </ac:spMkLst>
        </pc:spChg>
        <pc:spChg chg="mod">
          <ac:chgData name="Chen Zhaodong" userId="214136a54c8fdbad" providerId="LiveId" clId="{4A7FFDE5-2A09-1241-A626-C3D712146390}" dt="2021-10-14T21:50:15.831" v="54048"/>
          <ac:spMkLst>
            <pc:docMk/>
            <pc:sldMk cId="629764992" sldId="284"/>
            <ac:spMk id="347" creationId="{09AD81ED-5EA7-1545-8D21-ADAB5BFA7F9C}"/>
          </ac:spMkLst>
        </pc:spChg>
        <pc:spChg chg="mod">
          <ac:chgData name="Chen Zhaodong" userId="214136a54c8fdbad" providerId="LiveId" clId="{4A7FFDE5-2A09-1241-A626-C3D712146390}" dt="2021-10-14T21:50:15.831" v="54048"/>
          <ac:spMkLst>
            <pc:docMk/>
            <pc:sldMk cId="629764992" sldId="284"/>
            <ac:spMk id="348" creationId="{4734F0EF-9A4C-B248-93AB-532DA2B98ED8}"/>
          </ac:spMkLst>
        </pc:spChg>
        <pc:spChg chg="mod">
          <ac:chgData name="Chen Zhaodong" userId="214136a54c8fdbad" providerId="LiveId" clId="{4A7FFDE5-2A09-1241-A626-C3D712146390}" dt="2021-10-14T21:50:15.831" v="54048"/>
          <ac:spMkLst>
            <pc:docMk/>
            <pc:sldMk cId="629764992" sldId="284"/>
            <ac:spMk id="349" creationId="{A8E5CEB8-1EA0-4748-8C4F-1862824128EA}"/>
          </ac:spMkLst>
        </pc:spChg>
        <pc:spChg chg="mod">
          <ac:chgData name="Chen Zhaodong" userId="214136a54c8fdbad" providerId="LiveId" clId="{4A7FFDE5-2A09-1241-A626-C3D712146390}" dt="2021-10-14T21:50:15.831" v="54048"/>
          <ac:spMkLst>
            <pc:docMk/>
            <pc:sldMk cId="629764992" sldId="284"/>
            <ac:spMk id="350" creationId="{DE22A95E-1B61-1D40-898F-F417B66EC5A4}"/>
          </ac:spMkLst>
        </pc:spChg>
        <pc:spChg chg="mod">
          <ac:chgData name="Chen Zhaodong" userId="214136a54c8fdbad" providerId="LiveId" clId="{4A7FFDE5-2A09-1241-A626-C3D712146390}" dt="2021-10-14T21:50:15.831" v="54048"/>
          <ac:spMkLst>
            <pc:docMk/>
            <pc:sldMk cId="629764992" sldId="284"/>
            <ac:spMk id="351" creationId="{C85F9614-4B91-F745-8890-7F4909B446B2}"/>
          </ac:spMkLst>
        </pc:spChg>
        <pc:spChg chg="mod">
          <ac:chgData name="Chen Zhaodong" userId="214136a54c8fdbad" providerId="LiveId" clId="{4A7FFDE5-2A09-1241-A626-C3D712146390}" dt="2021-10-14T21:50:15.831" v="54048"/>
          <ac:spMkLst>
            <pc:docMk/>
            <pc:sldMk cId="629764992" sldId="284"/>
            <ac:spMk id="352" creationId="{730B8D19-E664-E24D-B190-1D4536EA1420}"/>
          </ac:spMkLst>
        </pc:spChg>
        <pc:spChg chg="mod">
          <ac:chgData name="Chen Zhaodong" userId="214136a54c8fdbad" providerId="LiveId" clId="{4A7FFDE5-2A09-1241-A626-C3D712146390}" dt="2021-10-14T21:50:15.831" v="54048"/>
          <ac:spMkLst>
            <pc:docMk/>
            <pc:sldMk cId="629764992" sldId="284"/>
            <ac:spMk id="353" creationId="{5123025F-2ED4-9E44-9E8D-A5672A89BA7F}"/>
          </ac:spMkLst>
        </pc:spChg>
        <pc:spChg chg="mod">
          <ac:chgData name="Chen Zhaodong" userId="214136a54c8fdbad" providerId="LiveId" clId="{4A7FFDE5-2A09-1241-A626-C3D712146390}" dt="2021-10-14T21:50:15.831" v="54048"/>
          <ac:spMkLst>
            <pc:docMk/>
            <pc:sldMk cId="629764992" sldId="284"/>
            <ac:spMk id="354" creationId="{D2007949-4952-E04E-BB85-CA4CFE37F715}"/>
          </ac:spMkLst>
        </pc:spChg>
        <pc:spChg chg="mod">
          <ac:chgData name="Chen Zhaodong" userId="214136a54c8fdbad" providerId="LiveId" clId="{4A7FFDE5-2A09-1241-A626-C3D712146390}" dt="2021-10-14T21:50:15.831" v="54048"/>
          <ac:spMkLst>
            <pc:docMk/>
            <pc:sldMk cId="629764992" sldId="284"/>
            <ac:spMk id="355" creationId="{380C5189-8706-1549-9482-C4E9C5851C57}"/>
          </ac:spMkLst>
        </pc:spChg>
        <pc:spChg chg="mod">
          <ac:chgData name="Chen Zhaodong" userId="214136a54c8fdbad" providerId="LiveId" clId="{4A7FFDE5-2A09-1241-A626-C3D712146390}" dt="2021-10-14T21:50:15.831" v="54048"/>
          <ac:spMkLst>
            <pc:docMk/>
            <pc:sldMk cId="629764992" sldId="284"/>
            <ac:spMk id="356" creationId="{9947874E-ABF5-734D-BDC6-CE533C706B06}"/>
          </ac:spMkLst>
        </pc:spChg>
        <pc:spChg chg="mod">
          <ac:chgData name="Chen Zhaodong" userId="214136a54c8fdbad" providerId="LiveId" clId="{4A7FFDE5-2A09-1241-A626-C3D712146390}" dt="2021-10-14T21:50:15.831" v="54048"/>
          <ac:spMkLst>
            <pc:docMk/>
            <pc:sldMk cId="629764992" sldId="284"/>
            <ac:spMk id="357" creationId="{5DC67914-E378-A843-A386-C2FA65FB98CE}"/>
          </ac:spMkLst>
        </pc:spChg>
        <pc:spChg chg="mod">
          <ac:chgData name="Chen Zhaodong" userId="214136a54c8fdbad" providerId="LiveId" clId="{4A7FFDE5-2A09-1241-A626-C3D712146390}" dt="2021-10-14T21:50:15.831" v="54048"/>
          <ac:spMkLst>
            <pc:docMk/>
            <pc:sldMk cId="629764992" sldId="284"/>
            <ac:spMk id="358" creationId="{08DE16EA-8E0F-ED4B-AB3A-35C9E3536847}"/>
          </ac:spMkLst>
        </pc:spChg>
        <pc:spChg chg="mod">
          <ac:chgData name="Chen Zhaodong" userId="214136a54c8fdbad" providerId="LiveId" clId="{4A7FFDE5-2A09-1241-A626-C3D712146390}" dt="2021-10-14T21:50:15.831" v="54048"/>
          <ac:spMkLst>
            <pc:docMk/>
            <pc:sldMk cId="629764992" sldId="284"/>
            <ac:spMk id="359" creationId="{AFC43B3D-BFDD-F542-B4C2-7F07387B1392}"/>
          </ac:spMkLst>
        </pc:spChg>
        <pc:spChg chg="mod">
          <ac:chgData name="Chen Zhaodong" userId="214136a54c8fdbad" providerId="LiveId" clId="{4A7FFDE5-2A09-1241-A626-C3D712146390}" dt="2021-10-14T21:50:15.831" v="54048"/>
          <ac:spMkLst>
            <pc:docMk/>
            <pc:sldMk cId="629764992" sldId="284"/>
            <ac:spMk id="360" creationId="{8843B057-4A5A-804C-AC5E-7BB41DDDFC4A}"/>
          </ac:spMkLst>
        </pc:spChg>
        <pc:spChg chg="mod">
          <ac:chgData name="Chen Zhaodong" userId="214136a54c8fdbad" providerId="LiveId" clId="{4A7FFDE5-2A09-1241-A626-C3D712146390}" dt="2021-10-14T21:50:15.831" v="54048"/>
          <ac:spMkLst>
            <pc:docMk/>
            <pc:sldMk cId="629764992" sldId="284"/>
            <ac:spMk id="361" creationId="{68BFBD4D-2249-A146-9755-439BE8966994}"/>
          </ac:spMkLst>
        </pc:spChg>
        <pc:spChg chg="mod">
          <ac:chgData name="Chen Zhaodong" userId="214136a54c8fdbad" providerId="LiveId" clId="{4A7FFDE5-2A09-1241-A626-C3D712146390}" dt="2021-10-14T21:50:15.831" v="54048"/>
          <ac:spMkLst>
            <pc:docMk/>
            <pc:sldMk cId="629764992" sldId="284"/>
            <ac:spMk id="362" creationId="{DED1C3F4-0CDD-3142-8594-82F8856DBD1E}"/>
          </ac:spMkLst>
        </pc:spChg>
        <pc:spChg chg="mod">
          <ac:chgData name="Chen Zhaodong" userId="214136a54c8fdbad" providerId="LiveId" clId="{4A7FFDE5-2A09-1241-A626-C3D712146390}" dt="2021-10-14T21:50:15.831" v="54048"/>
          <ac:spMkLst>
            <pc:docMk/>
            <pc:sldMk cId="629764992" sldId="284"/>
            <ac:spMk id="363" creationId="{7C90FCD9-0374-A245-B160-3632B65026A8}"/>
          </ac:spMkLst>
        </pc:spChg>
        <pc:spChg chg="mod">
          <ac:chgData name="Chen Zhaodong" userId="214136a54c8fdbad" providerId="LiveId" clId="{4A7FFDE5-2A09-1241-A626-C3D712146390}" dt="2021-10-14T21:50:15.831" v="54048"/>
          <ac:spMkLst>
            <pc:docMk/>
            <pc:sldMk cId="629764992" sldId="284"/>
            <ac:spMk id="364" creationId="{94D2CF94-71B1-FD45-AA65-B18396C18DD3}"/>
          </ac:spMkLst>
        </pc:spChg>
        <pc:spChg chg="mod">
          <ac:chgData name="Chen Zhaodong" userId="214136a54c8fdbad" providerId="LiveId" clId="{4A7FFDE5-2A09-1241-A626-C3D712146390}" dt="2021-10-14T21:50:15.831" v="54048"/>
          <ac:spMkLst>
            <pc:docMk/>
            <pc:sldMk cId="629764992" sldId="284"/>
            <ac:spMk id="365" creationId="{EA603F4D-BC79-2748-9BAB-8E01AA692A90}"/>
          </ac:spMkLst>
        </pc:spChg>
        <pc:spChg chg="mod">
          <ac:chgData name="Chen Zhaodong" userId="214136a54c8fdbad" providerId="LiveId" clId="{4A7FFDE5-2A09-1241-A626-C3D712146390}" dt="2021-10-14T21:50:15.831" v="54048"/>
          <ac:spMkLst>
            <pc:docMk/>
            <pc:sldMk cId="629764992" sldId="284"/>
            <ac:spMk id="366" creationId="{82EC6C10-C494-4442-9E86-433F919FB4BC}"/>
          </ac:spMkLst>
        </pc:spChg>
        <pc:spChg chg="mod">
          <ac:chgData name="Chen Zhaodong" userId="214136a54c8fdbad" providerId="LiveId" clId="{4A7FFDE5-2A09-1241-A626-C3D712146390}" dt="2021-10-14T21:50:15.831" v="54048"/>
          <ac:spMkLst>
            <pc:docMk/>
            <pc:sldMk cId="629764992" sldId="284"/>
            <ac:spMk id="367" creationId="{CC1B4F65-32E1-9246-85BB-DC819D8D26D6}"/>
          </ac:spMkLst>
        </pc:spChg>
        <pc:spChg chg="mod">
          <ac:chgData name="Chen Zhaodong" userId="214136a54c8fdbad" providerId="LiveId" clId="{4A7FFDE5-2A09-1241-A626-C3D712146390}" dt="2021-10-14T21:50:15.831" v="54048"/>
          <ac:spMkLst>
            <pc:docMk/>
            <pc:sldMk cId="629764992" sldId="284"/>
            <ac:spMk id="368" creationId="{B94A6EA9-478A-B044-9B81-430454F6A158}"/>
          </ac:spMkLst>
        </pc:spChg>
        <pc:spChg chg="mod">
          <ac:chgData name="Chen Zhaodong" userId="214136a54c8fdbad" providerId="LiveId" clId="{4A7FFDE5-2A09-1241-A626-C3D712146390}" dt="2021-10-14T21:50:15.831" v="54048"/>
          <ac:spMkLst>
            <pc:docMk/>
            <pc:sldMk cId="629764992" sldId="284"/>
            <ac:spMk id="369" creationId="{C963F5AC-E2D8-DC40-B4CE-C2E5A1925BB1}"/>
          </ac:spMkLst>
        </pc:spChg>
        <pc:spChg chg="mod">
          <ac:chgData name="Chen Zhaodong" userId="214136a54c8fdbad" providerId="LiveId" clId="{4A7FFDE5-2A09-1241-A626-C3D712146390}" dt="2021-10-14T21:50:15.831" v="54048"/>
          <ac:spMkLst>
            <pc:docMk/>
            <pc:sldMk cId="629764992" sldId="284"/>
            <ac:spMk id="370" creationId="{8D3E3B28-FCF8-4F44-A3B5-AD94D39450BB}"/>
          </ac:spMkLst>
        </pc:spChg>
        <pc:spChg chg="mod">
          <ac:chgData name="Chen Zhaodong" userId="214136a54c8fdbad" providerId="LiveId" clId="{4A7FFDE5-2A09-1241-A626-C3D712146390}" dt="2021-10-14T21:50:15.831" v="54048"/>
          <ac:spMkLst>
            <pc:docMk/>
            <pc:sldMk cId="629764992" sldId="284"/>
            <ac:spMk id="371" creationId="{F0D9B633-F458-D148-8A14-36A15DFF5B74}"/>
          </ac:spMkLst>
        </pc:spChg>
        <pc:spChg chg="mod">
          <ac:chgData name="Chen Zhaodong" userId="214136a54c8fdbad" providerId="LiveId" clId="{4A7FFDE5-2A09-1241-A626-C3D712146390}" dt="2021-10-14T21:50:15.831" v="54048"/>
          <ac:spMkLst>
            <pc:docMk/>
            <pc:sldMk cId="629764992" sldId="284"/>
            <ac:spMk id="372" creationId="{55E3BE1B-611E-6A41-A910-A837CFC172B5}"/>
          </ac:spMkLst>
        </pc:spChg>
        <pc:spChg chg="mod">
          <ac:chgData name="Chen Zhaodong" userId="214136a54c8fdbad" providerId="LiveId" clId="{4A7FFDE5-2A09-1241-A626-C3D712146390}" dt="2021-10-14T21:50:15.831" v="54048"/>
          <ac:spMkLst>
            <pc:docMk/>
            <pc:sldMk cId="629764992" sldId="284"/>
            <ac:spMk id="373" creationId="{092FC0FA-523D-8A40-BD81-9BFFAB4032C9}"/>
          </ac:spMkLst>
        </pc:spChg>
        <pc:spChg chg="mod">
          <ac:chgData name="Chen Zhaodong" userId="214136a54c8fdbad" providerId="LiveId" clId="{4A7FFDE5-2A09-1241-A626-C3D712146390}" dt="2021-10-14T21:50:15.831" v="54048"/>
          <ac:spMkLst>
            <pc:docMk/>
            <pc:sldMk cId="629764992" sldId="284"/>
            <ac:spMk id="374" creationId="{B5F1F87B-ECAA-1544-BF86-DBA927604155}"/>
          </ac:spMkLst>
        </pc:spChg>
        <pc:spChg chg="mod">
          <ac:chgData name="Chen Zhaodong" userId="214136a54c8fdbad" providerId="LiveId" clId="{4A7FFDE5-2A09-1241-A626-C3D712146390}" dt="2021-10-14T21:50:15.831" v="54048"/>
          <ac:spMkLst>
            <pc:docMk/>
            <pc:sldMk cId="629764992" sldId="284"/>
            <ac:spMk id="375" creationId="{55A66FDA-BE09-3343-AA3A-4F0CF500B2A1}"/>
          </ac:spMkLst>
        </pc:spChg>
        <pc:spChg chg="mod">
          <ac:chgData name="Chen Zhaodong" userId="214136a54c8fdbad" providerId="LiveId" clId="{4A7FFDE5-2A09-1241-A626-C3D712146390}" dt="2021-10-14T21:50:15.831" v="54048"/>
          <ac:spMkLst>
            <pc:docMk/>
            <pc:sldMk cId="629764992" sldId="284"/>
            <ac:spMk id="376" creationId="{BB61F326-7C83-D841-957E-7B9DC3C3AC2F}"/>
          </ac:spMkLst>
        </pc:spChg>
        <pc:spChg chg="mod">
          <ac:chgData name="Chen Zhaodong" userId="214136a54c8fdbad" providerId="LiveId" clId="{4A7FFDE5-2A09-1241-A626-C3D712146390}" dt="2021-10-14T21:50:15.831" v="54048"/>
          <ac:spMkLst>
            <pc:docMk/>
            <pc:sldMk cId="629764992" sldId="284"/>
            <ac:spMk id="377" creationId="{2EA033FA-2D28-4E49-A9D7-25809D63C01C}"/>
          </ac:spMkLst>
        </pc:spChg>
        <pc:spChg chg="mod">
          <ac:chgData name="Chen Zhaodong" userId="214136a54c8fdbad" providerId="LiveId" clId="{4A7FFDE5-2A09-1241-A626-C3D712146390}" dt="2021-10-14T21:50:15.831" v="54048"/>
          <ac:spMkLst>
            <pc:docMk/>
            <pc:sldMk cId="629764992" sldId="284"/>
            <ac:spMk id="378" creationId="{F0965CB9-B1AD-5A40-B902-6432B6F1D0F8}"/>
          </ac:spMkLst>
        </pc:spChg>
        <pc:spChg chg="mod">
          <ac:chgData name="Chen Zhaodong" userId="214136a54c8fdbad" providerId="LiveId" clId="{4A7FFDE5-2A09-1241-A626-C3D712146390}" dt="2021-10-14T21:50:15.831" v="54048"/>
          <ac:spMkLst>
            <pc:docMk/>
            <pc:sldMk cId="629764992" sldId="284"/>
            <ac:spMk id="379" creationId="{FA341023-4C4D-374F-988D-BD0FAA5C93CA}"/>
          </ac:spMkLst>
        </pc:spChg>
        <pc:spChg chg="mod">
          <ac:chgData name="Chen Zhaodong" userId="214136a54c8fdbad" providerId="LiveId" clId="{4A7FFDE5-2A09-1241-A626-C3D712146390}" dt="2021-10-14T21:50:15.831" v="54048"/>
          <ac:spMkLst>
            <pc:docMk/>
            <pc:sldMk cId="629764992" sldId="284"/>
            <ac:spMk id="380" creationId="{DAF4479F-36A8-8245-B420-94676F90291F}"/>
          </ac:spMkLst>
        </pc:spChg>
        <pc:spChg chg="mod">
          <ac:chgData name="Chen Zhaodong" userId="214136a54c8fdbad" providerId="LiveId" clId="{4A7FFDE5-2A09-1241-A626-C3D712146390}" dt="2021-10-14T21:50:15.831" v="54048"/>
          <ac:spMkLst>
            <pc:docMk/>
            <pc:sldMk cId="629764992" sldId="284"/>
            <ac:spMk id="381" creationId="{90BA8E4C-0EEC-434E-A3B6-7B094CBC0BBC}"/>
          </ac:spMkLst>
        </pc:spChg>
        <pc:spChg chg="mod">
          <ac:chgData name="Chen Zhaodong" userId="214136a54c8fdbad" providerId="LiveId" clId="{4A7FFDE5-2A09-1241-A626-C3D712146390}" dt="2021-10-14T21:50:15.831" v="54048"/>
          <ac:spMkLst>
            <pc:docMk/>
            <pc:sldMk cId="629764992" sldId="284"/>
            <ac:spMk id="382" creationId="{3B1CFB87-C961-4943-A77F-02F2D46CDEFC}"/>
          </ac:spMkLst>
        </pc:spChg>
        <pc:spChg chg="mod">
          <ac:chgData name="Chen Zhaodong" userId="214136a54c8fdbad" providerId="LiveId" clId="{4A7FFDE5-2A09-1241-A626-C3D712146390}" dt="2021-10-14T21:50:15.831" v="54048"/>
          <ac:spMkLst>
            <pc:docMk/>
            <pc:sldMk cId="629764992" sldId="284"/>
            <ac:spMk id="383" creationId="{70A2201E-9C21-7245-9CDF-00C652CE4C18}"/>
          </ac:spMkLst>
        </pc:spChg>
        <pc:spChg chg="mod">
          <ac:chgData name="Chen Zhaodong" userId="214136a54c8fdbad" providerId="LiveId" clId="{4A7FFDE5-2A09-1241-A626-C3D712146390}" dt="2021-10-14T21:50:15.831" v="54048"/>
          <ac:spMkLst>
            <pc:docMk/>
            <pc:sldMk cId="629764992" sldId="284"/>
            <ac:spMk id="384" creationId="{A6ECAF59-DB94-9442-A158-CF6E4E3AED17}"/>
          </ac:spMkLst>
        </pc:spChg>
        <pc:spChg chg="mod">
          <ac:chgData name="Chen Zhaodong" userId="214136a54c8fdbad" providerId="LiveId" clId="{4A7FFDE5-2A09-1241-A626-C3D712146390}" dt="2021-10-14T21:50:15.831" v="54048"/>
          <ac:spMkLst>
            <pc:docMk/>
            <pc:sldMk cId="629764992" sldId="284"/>
            <ac:spMk id="385" creationId="{CEB33A0F-EBB0-6548-B7EB-1F4367A17781}"/>
          </ac:spMkLst>
        </pc:spChg>
        <pc:spChg chg="mod">
          <ac:chgData name="Chen Zhaodong" userId="214136a54c8fdbad" providerId="LiveId" clId="{4A7FFDE5-2A09-1241-A626-C3D712146390}" dt="2021-10-14T21:50:15.831" v="54048"/>
          <ac:spMkLst>
            <pc:docMk/>
            <pc:sldMk cId="629764992" sldId="284"/>
            <ac:spMk id="386" creationId="{F89C38E9-B218-574E-9E5D-006D999D737F}"/>
          </ac:spMkLst>
        </pc:spChg>
        <pc:spChg chg="mod">
          <ac:chgData name="Chen Zhaodong" userId="214136a54c8fdbad" providerId="LiveId" clId="{4A7FFDE5-2A09-1241-A626-C3D712146390}" dt="2021-10-14T21:50:15.831" v="54048"/>
          <ac:spMkLst>
            <pc:docMk/>
            <pc:sldMk cId="629764992" sldId="284"/>
            <ac:spMk id="387" creationId="{B56B2580-3FD8-914A-9076-2AC2A8D4E372}"/>
          </ac:spMkLst>
        </pc:spChg>
        <pc:spChg chg="mod">
          <ac:chgData name="Chen Zhaodong" userId="214136a54c8fdbad" providerId="LiveId" clId="{4A7FFDE5-2A09-1241-A626-C3D712146390}" dt="2021-10-14T21:50:15.831" v="54048"/>
          <ac:spMkLst>
            <pc:docMk/>
            <pc:sldMk cId="629764992" sldId="284"/>
            <ac:spMk id="388" creationId="{EB48BECB-45A7-A14F-A151-6948237918A7}"/>
          </ac:spMkLst>
        </pc:spChg>
        <pc:spChg chg="mod">
          <ac:chgData name="Chen Zhaodong" userId="214136a54c8fdbad" providerId="LiveId" clId="{4A7FFDE5-2A09-1241-A626-C3D712146390}" dt="2021-10-14T21:50:15.831" v="54048"/>
          <ac:spMkLst>
            <pc:docMk/>
            <pc:sldMk cId="629764992" sldId="284"/>
            <ac:spMk id="389" creationId="{D25654D7-F7F4-4B45-9800-0BB514A6DF19}"/>
          </ac:spMkLst>
        </pc:spChg>
        <pc:spChg chg="mod">
          <ac:chgData name="Chen Zhaodong" userId="214136a54c8fdbad" providerId="LiveId" clId="{4A7FFDE5-2A09-1241-A626-C3D712146390}" dt="2021-10-14T21:50:15.831" v="54048"/>
          <ac:spMkLst>
            <pc:docMk/>
            <pc:sldMk cId="629764992" sldId="284"/>
            <ac:spMk id="390" creationId="{822410AE-1666-B043-850C-627F7391A2C1}"/>
          </ac:spMkLst>
        </pc:spChg>
        <pc:spChg chg="mod">
          <ac:chgData name="Chen Zhaodong" userId="214136a54c8fdbad" providerId="LiveId" clId="{4A7FFDE5-2A09-1241-A626-C3D712146390}" dt="2021-10-14T21:50:15.831" v="54048"/>
          <ac:spMkLst>
            <pc:docMk/>
            <pc:sldMk cId="629764992" sldId="284"/>
            <ac:spMk id="391" creationId="{BB3B22B7-B04F-0F46-8CBD-4442F1DDB444}"/>
          </ac:spMkLst>
        </pc:spChg>
        <pc:spChg chg="mod">
          <ac:chgData name="Chen Zhaodong" userId="214136a54c8fdbad" providerId="LiveId" clId="{4A7FFDE5-2A09-1241-A626-C3D712146390}" dt="2021-10-14T21:50:15.831" v="54048"/>
          <ac:spMkLst>
            <pc:docMk/>
            <pc:sldMk cId="629764992" sldId="284"/>
            <ac:spMk id="392" creationId="{FB58D3FD-CC75-DB48-914E-0E00C6B63900}"/>
          </ac:spMkLst>
        </pc:spChg>
        <pc:spChg chg="mod">
          <ac:chgData name="Chen Zhaodong" userId="214136a54c8fdbad" providerId="LiveId" clId="{4A7FFDE5-2A09-1241-A626-C3D712146390}" dt="2021-10-14T21:50:15.831" v="54048"/>
          <ac:spMkLst>
            <pc:docMk/>
            <pc:sldMk cId="629764992" sldId="284"/>
            <ac:spMk id="393" creationId="{0107EB66-0D95-3D4D-9870-36B8FC3A13DA}"/>
          </ac:spMkLst>
        </pc:spChg>
        <pc:spChg chg="mod">
          <ac:chgData name="Chen Zhaodong" userId="214136a54c8fdbad" providerId="LiveId" clId="{4A7FFDE5-2A09-1241-A626-C3D712146390}" dt="2021-10-14T21:50:15.831" v="54048"/>
          <ac:spMkLst>
            <pc:docMk/>
            <pc:sldMk cId="629764992" sldId="284"/>
            <ac:spMk id="394" creationId="{67065863-B952-714E-90D2-013218AC7F30}"/>
          </ac:spMkLst>
        </pc:spChg>
        <pc:spChg chg="mod">
          <ac:chgData name="Chen Zhaodong" userId="214136a54c8fdbad" providerId="LiveId" clId="{4A7FFDE5-2A09-1241-A626-C3D712146390}" dt="2021-10-14T21:50:15.831" v="54048"/>
          <ac:spMkLst>
            <pc:docMk/>
            <pc:sldMk cId="629764992" sldId="284"/>
            <ac:spMk id="411" creationId="{1CBE8A1C-5C0B-B74D-B195-14C65A08A403}"/>
          </ac:spMkLst>
        </pc:spChg>
        <pc:spChg chg="mod">
          <ac:chgData name="Chen Zhaodong" userId="214136a54c8fdbad" providerId="LiveId" clId="{4A7FFDE5-2A09-1241-A626-C3D712146390}" dt="2021-10-14T21:50:15.831" v="54048"/>
          <ac:spMkLst>
            <pc:docMk/>
            <pc:sldMk cId="629764992" sldId="284"/>
            <ac:spMk id="412" creationId="{B9524A67-B850-5748-9A25-D763C9FBD5FC}"/>
          </ac:spMkLst>
        </pc:spChg>
        <pc:spChg chg="mod">
          <ac:chgData name="Chen Zhaodong" userId="214136a54c8fdbad" providerId="LiveId" clId="{4A7FFDE5-2A09-1241-A626-C3D712146390}" dt="2021-10-14T21:50:15.831" v="54048"/>
          <ac:spMkLst>
            <pc:docMk/>
            <pc:sldMk cId="629764992" sldId="284"/>
            <ac:spMk id="413" creationId="{8E274D48-1440-6D47-8ACB-7E0F45D920EA}"/>
          </ac:spMkLst>
        </pc:spChg>
        <pc:spChg chg="mod">
          <ac:chgData name="Chen Zhaodong" userId="214136a54c8fdbad" providerId="LiveId" clId="{4A7FFDE5-2A09-1241-A626-C3D712146390}" dt="2021-10-14T21:50:15.831" v="54048"/>
          <ac:spMkLst>
            <pc:docMk/>
            <pc:sldMk cId="629764992" sldId="284"/>
            <ac:spMk id="414" creationId="{05AD3B41-725C-CE40-94C1-E4BE4DD8C85D}"/>
          </ac:spMkLst>
        </pc:spChg>
        <pc:spChg chg="mod">
          <ac:chgData name="Chen Zhaodong" userId="214136a54c8fdbad" providerId="LiveId" clId="{4A7FFDE5-2A09-1241-A626-C3D712146390}" dt="2021-10-14T21:50:15.831" v="54048"/>
          <ac:spMkLst>
            <pc:docMk/>
            <pc:sldMk cId="629764992" sldId="284"/>
            <ac:spMk id="415" creationId="{BF5A7B7E-AF27-9040-8E2F-CCB10AE00C3A}"/>
          </ac:spMkLst>
        </pc:spChg>
        <pc:spChg chg="mod">
          <ac:chgData name="Chen Zhaodong" userId="214136a54c8fdbad" providerId="LiveId" clId="{4A7FFDE5-2A09-1241-A626-C3D712146390}" dt="2021-10-14T21:50:15.831" v="54048"/>
          <ac:spMkLst>
            <pc:docMk/>
            <pc:sldMk cId="629764992" sldId="284"/>
            <ac:spMk id="416" creationId="{2BFC01CC-5FB2-844E-811D-F3B53D22C71D}"/>
          </ac:spMkLst>
        </pc:spChg>
        <pc:spChg chg="mod">
          <ac:chgData name="Chen Zhaodong" userId="214136a54c8fdbad" providerId="LiveId" clId="{4A7FFDE5-2A09-1241-A626-C3D712146390}" dt="2021-10-14T21:50:15.831" v="54048"/>
          <ac:spMkLst>
            <pc:docMk/>
            <pc:sldMk cId="629764992" sldId="284"/>
            <ac:spMk id="417" creationId="{CE94543A-7026-2344-9EA9-BE7AFC854B7B}"/>
          </ac:spMkLst>
        </pc:spChg>
        <pc:spChg chg="mod">
          <ac:chgData name="Chen Zhaodong" userId="214136a54c8fdbad" providerId="LiveId" clId="{4A7FFDE5-2A09-1241-A626-C3D712146390}" dt="2021-10-14T21:50:15.831" v="54048"/>
          <ac:spMkLst>
            <pc:docMk/>
            <pc:sldMk cId="629764992" sldId="284"/>
            <ac:spMk id="418" creationId="{F44B5B93-F0CC-C544-A2D8-F039D046B22C}"/>
          </ac:spMkLst>
        </pc:spChg>
        <pc:spChg chg="mod">
          <ac:chgData name="Chen Zhaodong" userId="214136a54c8fdbad" providerId="LiveId" clId="{4A7FFDE5-2A09-1241-A626-C3D712146390}" dt="2021-10-14T21:50:15.831" v="54048"/>
          <ac:spMkLst>
            <pc:docMk/>
            <pc:sldMk cId="629764992" sldId="284"/>
            <ac:spMk id="419" creationId="{B9AB275D-1AE6-774E-AF8D-A8A4A06C031D}"/>
          </ac:spMkLst>
        </pc:spChg>
        <pc:spChg chg="mod">
          <ac:chgData name="Chen Zhaodong" userId="214136a54c8fdbad" providerId="LiveId" clId="{4A7FFDE5-2A09-1241-A626-C3D712146390}" dt="2021-10-14T21:50:15.831" v="54048"/>
          <ac:spMkLst>
            <pc:docMk/>
            <pc:sldMk cId="629764992" sldId="284"/>
            <ac:spMk id="420" creationId="{1786AC08-0511-B646-AC3C-33A011B61CC1}"/>
          </ac:spMkLst>
        </pc:spChg>
        <pc:spChg chg="mod">
          <ac:chgData name="Chen Zhaodong" userId="214136a54c8fdbad" providerId="LiveId" clId="{4A7FFDE5-2A09-1241-A626-C3D712146390}" dt="2021-10-14T21:50:15.831" v="54048"/>
          <ac:spMkLst>
            <pc:docMk/>
            <pc:sldMk cId="629764992" sldId="284"/>
            <ac:spMk id="421" creationId="{7C3FC01C-3A3C-1346-AC0A-0B59BD5F2008}"/>
          </ac:spMkLst>
        </pc:spChg>
        <pc:spChg chg="mod">
          <ac:chgData name="Chen Zhaodong" userId="214136a54c8fdbad" providerId="LiveId" clId="{4A7FFDE5-2A09-1241-A626-C3D712146390}" dt="2021-10-14T21:50:15.831" v="54048"/>
          <ac:spMkLst>
            <pc:docMk/>
            <pc:sldMk cId="629764992" sldId="284"/>
            <ac:spMk id="422" creationId="{21FB0BFA-907C-3E41-A21C-7403FE1AA2ED}"/>
          </ac:spMkLst>
        </pc:spChg>
        <pc:spChg chg="mod">
          <ac:chgData name="Chen Zhaodong" userId="214136a54c8fdbad" providerId="LiveId" clId="{4A7FFDE5-2A09-1241-A626-C3D712146390}" dt="2021-10-14T21:50:15.831" v="54048"/>
          <ac:spMkLst>
            <pc:docMk/>
            <pc:sldMk cId="629764992" sldId="284"/>
            <ac:spMk id="423" creationId="{63C7B1B3-AB2D-C340-AF89-0510EE93540E}"/>
          </ac:spMkLst>
        </pc:spChg>
        <pc:spChg chg="mod">
          <ac:chgData name="Chen Zhaodong" userId="214136a54c8fdbad" providerId="LiveId" clId="{4A7FFDE5-2A09-1241-A626-C3D712146390}" dt="2021-10-14T21:50:15.831" v="54048"/>
          <ac:spMkLst>
            <pc:docMk/>
            <pc:sldMk cId="629764992" sldId="284"/>
            <ac:spMk id="424" creationId="{34611E3B-9D27-3743-B536-83604D974050}"/>
          </ac:spMkLst>
        </pc:spChg>
        <pc:spChg chg="mod">
          <ac:chgData name="Chen Zhaodong" userId="214136a54c8fdbad" providerId="LiveId" clId="{4A7FFDE5-2A09-1241-A626-C3D712146390}" dt="2021-10-14T21:50:15.831" v="54048"/>
          <ac:spMkLst>
            <pc:docMk/>
            <pc:sldMk cId="629764992" sldId="284"/>
            <ac:spMk id="425" creationId="{D839C6CC-FE57-B448-B516-DB8C5316FBEF}"/>
          </ac:spMkLst>
        </pc:spChg>
        <pc:spChg chg="mod">
          <ac:chgData name="Chen Zhaodong" userId="214136a54c8fdbad" providerId="LiveId" clId="{4A7FFDE5-2A09-1241-A626-C3D712146390}" dt="2021-10-14T21:50:15.831" v="54048"/>
          <ac:spMkLst>
            <pc:docMk/>
            <pc:sldMk cId="629764992" sldId="284"/>
            <ac:spMk id="426" creationId="{92485336-E7A8-1A4B-86CA-5336CE3C7382}"/>
          </ac:spMkLst>
        </pc:spChg>
        <pc:spChg chg="mod">
          <ac:chgData name="Chen Zhaodong" userId="214136a54c8fdbad" providerId="LiveId" clId="{4A7FFDE5-2A09-1241-A626-C3D712146390}" dt="2021-10-14T21:50:15.831" v="54048"/>
          <ac:spMkLst>
            <pc:docMk/>
            <pc:sldMk cId="629764992" sldId="284"/>
            <ac:spMk id="427" creationId="{C42D9021-5450-5B41-AB0C-814E31793A38}"/>
          </ac:spMkLst>
        </pc:spChg>
        <pc:spChg chg="mod">
          <ac:chgData name="Chen Zhaodong" userId="214136a54c8fdbad" providerId="LiveId" clId="{4A7FFDE5-2A09-1241-A626-C3D712146390}" dt="2021-10-14T21:50:15.831" v="54048"/>
          <ac:spMkLst>
            <pc:docMk/>
            <pc:sldMk cId="629764992" sldId="284"/>
            <ac:spMk id="428" creationId="{6DED64FE-5BAB-3C43-9382-DA662F248FCE}"/>
          </ac:spMkLst>
        </pc:spChg>
        <pc:spChg chg="mod">
          <ac:chgData name="Chen Zhaodong" userId="214136a54c8fdbad" providerId="LiveId" clId="{4A7FFDE5-2A09-1241-A626-C3D712146390}" dt="2021-10-14T21:50:15.831" v="54048"/>
          <ac:spMkLst>
            <pc:docMk/>
            <pc:sldMk cId="629764992" sldId="284"/>
            <ac:spMk id="429" creationId="{B31D15BA-0596-3C4D-AD29-9015F2DE74DE}"/>
          </ac:spMkLst>
        </pc:spChg>
        <pc:spChg chg="mod">
          <ac:chgData name="Chen Zhaodong" userId="214136a54c8fdbad" providerId="LiveId" clId="{4A7FFDE5-2A09-1241-A626-C3D712146390}" dt="2021-10-14T21:50:15.831" v="54048"/>
          <ac:spMkLst>
            <pc:docMk/>
            <pc:sldMk cId="629764992" sldId="284"/>
            <ac:spMk id="430" creationId="{FF4D00E0-ADEA-8A4A-95EE-0FE8412CEB0E}"/>
          </ac:spMkLst>
        </pc:spChg>
        <pc:spChg chg="mod">
          <ac:chgData name="Chen Zhaodong" userId="214136a54c8fdbad" providerId="LiveId" clId="{4A7FFDE5-2A09-1241-A626-C3D712146390}" dt="2021-10-14T21:50:15.831" v="54048"/>
          <ac:spMkLst>
            <pc:docMk/>
            <pc:sldMk cId="629764992" sldId="284"/>
            <ac:spMk id="431" creationId="{CF4A76DD-8830-5A42-B5F7-89E38D37DC4F}"/>
          </ac:spMkLst>
        </pc:spChg>
        <pc:spChg chg="mod">
          <ac:chgData name="Chen Zhaodong" userId="214136a54c8fdbad" providerId="LiveId" clId="{4A7FFDE5-2A09-1241-A626-C3D712146390}" dt="2021-10-14T21:50:15.831" v="54048"/>
          <ac:spMkLst>
            <pc:docMk/>
            <pc:sldMk cId="629764992" sldId="284"/>
            <ac:spMk id="432" creationId="{F0E4D8C2-E26C-4C4B-B3E2-175F195E011F}"/>
          </ac:spMkLst>
        </pc:spChg>
        <pc:spChg chg="mod">
          <ac:chgData name="Chen Zhaodong" userId="214136a54c8fdbad" providerId="LiveId" clId="{4A7FFDE5-2A09-1241-A626-C3D712146390}" dt="2021-10-14T21:50:15.831" v="54048"/>
          <ac:spMkLst>
            <pc:docMk/>
            <pc:sldMk cId="629764992" sldId="284"/>
            <ac:spMk id="433" creationId="{34EC32C5-751F-204E-85A8-2ED7CFBEFFEB}"/>
          </ac:spMkLst>
        </pc:spChg>
        <pc:spChg chg="mod">
          <ac:chgData name="Chen Zhaodong" userId="214136a54c8fdbad" providerId="LiveId" clId="{4A7FFDE5-2A09-1241-A626-C3D712146390}" dt="2021-10-14T21:50:15.831" v="54048"/>
          <ac:spMkLst>
            <pc:docMk/>
            <pc:sldMk cId="629764992" sldId="284"/>
            <ac:spMk id="434" creationId="{0F0303BC-9D31-614A-8C04-115966DB73CF}"/>
          </ac:spMkLst>
        </pc:spChg>
        <pc:spChg chg="mod">
          <ac:chgData name="Chen Zhaodong" userId="214136a54c8fdbad" providerId="LiveId" clId="{4A7FFDE5-2A09-1241-A626-C3D712146390}" dt="2021-10-14T21:50:15.831" v="54048"/>
          <ac:spMkLst>
            <pc:docMk/>
            <pc:sldMk cId="629764992" sldId="284"/>
            <ac:spMk id="435" creationId="{333795C5-5FBC-9A4F-9075-497CF6F00687}"/>
          </ac:spMkLst>
        </pc:spChg>
        <pc:spChg chg="mod">
          <ac:chgData name="Chen Zhaodong" userId="214136a54c8fdbad" providerId="LiveId" clId="{4A7FFDE5-2A09-1241-A626-C3D712146390}" dt="2021-10-14T21:50:15.831" v="54048"/>
          <ac:spMkLst>
            <pc:docMk/>
            <pc:sldMk cId="629764992" sldId="284"/>
            <ac:spMk id="436" creationId="{E92B0588-06B3-9343-B23C-4CB904C7AA6D}"/>
          </ac:spMkLst>
        </pc:spChg>
        <pc:spChg chg="mod">
          <ac:chgData name="Chen Zhaodong" userId="214136a54c8fdbad" providerId="LiveId" clId="{4A7FFDE5-2A09-1241-A626-C3D712146390}" dt="2021-10-14T21:50:15.831" v="54048"/>
          <ac:spMkLst>
            <pc:docMk/>
            <pc:sldMk cId="629764992" sldId="284"/>
            <ac:spMk id="437" creationId="{76D44848-CC18-9E46-A14F-71629B335C03}"/>
          </ac:spMkLst>
        </pc:spChg>
        <pc:spChg chg="mod">
          <ac:chgData name="Chen Zhaodong" userId="214136a54c8fdbad" providerId="LiveId" clId="{4A7FFDE5-2A09-1241-A626-C3D712146390}" dt="2021-10-14T21:50:15.831" v="54048"/>
          <ac:spMkLst>
            <pc:docMk/>
            <pc:sldMk cId="629764992" sldId="284"/>
            <ac:spMk id="438" creationId="{8B6663BC-4E5C-2045-9858-EDA7F4B9D944}"/>
          </ac:spMkLst>
        </pc:spChg>
        <pc:spChg chg="mod">
          <ac:chgData name="Chen Zhaodong" userId="214136a54c8fdbad" providerId="LiveId" clId="{4A7FFDE5-2A09-1241-A626-C3D712146390}" dt="2021-10-14T21:50:15.831" v="54048"/>
          <ac:spMkLst>
            <pc:docMk/>
            <pc:sldMk cId="629764992" sldId="284"/>
            <ac:spMk id="439" creationId="{68F24ACF-CCC8-6746-ACBE-E7145A9E1322}"/>
          </ac:spMkLst>
        </pc:spChg>
        <pc:spChg chg="mod">
          <ac:chgData name="Chen Zhaodong" userId="214136a54c8fdbad" providerId="LiveId" clId="{4A7FFDE5-2A09-1241-A626-C3D712146390}" dt="2021-10-14T21:50:15.831" v="54048"/>
          <ac:spMkLst>
            <pc:docMk/>
            <pc:sldMk cId="629764992" sldId="284"/>
            <ac:spMk id="440" creationId="{CE058B38-6F77-2740-8539-0F475BB92A22}"/>
          </ac:spMkLst>
        </pc:spChg>
        <pc:spChg chg="mod">
          <ac:chgData name="Chen Zhaodong" userId="214136a54c8fdbad" providerId="LiveId" clId="{4A7FFDE5-2A09-1241-A626-C3D712146390}" dt="2021-10-14T21:50:15.831" v="54048"/>
          <ac:spMkLst>
            <pc:docMk/>
            <pc:sldMk cId="629764992" sldId="284"/>
            <ac:spMk id="441" creationId="{73B5C4AB-C6F1-F444-8492-0A1E76EC72FA}"/>
          </ac:spMkLst>
        </pc:spChg>
        <pc:spChg chg="mod">
          <ac:chgData name="Chen Zhaodong" userId="214136a54c8fdbad" providerId="LiveId" clId="{4A7FFDE5-2A09-1241-A626-C3D712146390}" dt="2021-10-14T21:50:15.831" v="54048"/>
          <ac:spMkLst>
            <pc:docMk/>
            <pc:sldMk cId="629764992" sldId="284"/>
            <ac:spMk id="442" creationId="{0721CDDC-1BFA-A84A-A2AE-BC9263205B71}"/>
          </ac:spMkLst>
        </pc:spChg>
        <pc:spChg chg="mod">
          <ac:chgData name="Chen Zhaodong" userId="214136a54c8fdbad" providerId="LiveId" clId="{4A7FFDE5-2A09-1241-A626-C3D712146390}" dt="2021-10-14T21:50:15.831" v="54048"/>
          <ac:spMkLst>
            <pc:docMk/>
            <pc:sldMk cId="629764992" sldId="284"/>
            <ac:spMk id="443" creationId="{9748A17A-C3FE-C443-954D-1EC12827EFEC}"/>
          </ac:spMkLst>
        </pc:spChg>
        <pc:spChg chg="mod">
          <ac:chgData name="Chen Zhaodong" userId="214136a54c8fdbad" providerId="LiveId" clId="{4A7FFDE5-2A09-1241-A626-C3D712146390}" dt="2021-10-14T21:50:15.831" v="54048"/>
          <ac:spMkLst>
            <pc:docMk/>
            <pc:sldMk cId="629764992" sldId="284"/>
            <ac:spMk id="444" creationId="{596DC355-B50B-9E40-9C12-5B61A8B9B267}"/>
          </ac:spMkLst>
        </pc:spChg>
        <pc:spChg chg="mod">
          <ac:chgData name="Chen Zhaodong" userId="214136a54c8fdbad" providerId="LiveId" clId="{4A7FFDE5-2A09-1241-A626-C3D712146390}" dt="2021-10-14T21:50:15.831" v="54048"/>
          <ac:spMkLst>
            <pc:docMk/>
            <pc:sldMk cId="629764992" sldId="284"/>
            <ac:spMk id="445" creationId="{B9D4012C-1ADA-204D-B5D3-F5B3E10B699B}"/>
          </ac:spMkLst>
        </pc:spChg>
        <pc:spChg chg="mod">
          <ac:chgData name="Chen Zhaodong" userId="214136a54c8fdbad" providerId="LiveId" clId="{4A7FFDE5-2A09-1241-A626-C3D712146390}" dt="2021-10-14T21:50:15.831" v="54048"/>
          <ac:spMkLst>
            <pc:docMk/>
            <pc:sldMk cId="629764992" sldId="284"/>
            <ac:spMk id="446" creationId="{D9EBF028-6443-1A40-9EAA-E8F7A13AC893}"/>
          </ac:spMkLst>
        </pc:spChg>
        <pc:spChg chg="mod">
          <ac:chgData name="Chen Zhaodong" userId="214136a54c8fdbad" providerId="LiveId" clId="{4A7FFDE5-2A09-1241-A626-C3D712146390}" dt="2021-10-14T21:50:15.831" v="54048"/>
          <ac:spMkLst>
            <pc:docMk/>
            <pc:sldMk cId="629764992" sldId="284"/>
            <ac:spMk id="447" creationId="{66A7C301-59C7-4F4E-82DC-A3AC71C7FF63}"/>
          </ac:spMkLst>
        </pc:spChg>
        <pc:spChg chg="mod">
          <ac:chgData name="Chen Zhaodong" userId="214136a54c8fdbad" providerId="LiveId" clId="{4A7FFDE5-2A09-1241-A626-C3D712146390}" dt="2021-10-14T21:50:15.831" v="54048"/>
          <ac:spMkLst>
            <pc:docMk/>
            <pc:sldMk cId="629764992" sldId="284"/>
            <ac:spMk id="448" creationId="{5367E3D2-636F-DA47-82E8-257EC274E1F9}"/>
          </ac:spMkLst>
        </pc:spChg>
        <pc:spChg chg="mod">
          <ac:chgData name="Chen Zhaodong" userId="214136a54c8fdbad" providerId="LiveId" clId="{4A7FFDE5-2A09-1241-A626-C3D712146390}" dt="2021-10-14T21:50:15.831" v="54048"/>
          <ac:spMkLst>
            <pc:docMk/>
            <pc:sldMk cId="629764992" sldId="284"/>
            <ac:spMk id="449" creationId="{B466F77C-3186-8B49-80C5-3EA1EA1DF32D}"/>
          </ac:spMkLst>
        </pc:spChg>
        <pc:spChg chg="mod">
          <ac:chgData name="Chen Zhaodong" userId="214136a54c8fdbad" providerId="LiveId" clId="{4A7FFDE5-2A09-1241-A626-C3D712146390}" dt="2021-10-14T21:50:15.831" v="54048"/>
          <ac:spMkLst>
            <pc:docMk/>
            <pc:sldMk cId="629764992" sldId="284"/>
            <ac:spMk id="450" creationId="{53AAD53F-94BC-EB42-B0CA-2DBA6A0406E1}"/>
          </ac:spMkLst>
        </pc:spChg>
        <pc:spChg chg="mod">
          <ac:chgData name="Chen Zhaodong" userId="214136a54c8fdbad" providerId="LiveId" clId="{4A7FFDE5-2A09-1241-A626-C3D712146390}" dt="2021-10-14T21:50:15.831" v="54048"/>
          <ac:spMkLst>
            <pc:docMk/>
            <pc:sldMk cId="629764992" sldId="284"/>
            <ac:spMk id="451" creationId="{8C1EEEB2-2E84-2249-90D9-732C5435D59C}"/>
          </ac:spMkLst>
        </pc:spChg>
        <pc:spChg chg="mod">
          <ac:chgData name="Chen Zhaodong" userId="214136a54c8fdbad" providerId="LiveId" clId="{4A7FFDE5-2A09-1241-A626-C3D712146390}" dt="2021-10-14T21:50:15.831" v="54048"/>
          <ac:spMkLst>
            <pc:docMk/>
            <pc:sldMk cId="629764992" sldId="284"/>
            <ac:spMk id="452" creationId="{9D5A110E-2901-BD41-AFA2-0EC2EC5ABAF4}"/>
          </ac:spMkLst>
        </pc:spChg>
        <pc:spChg chg="mod">
          <ac:chgData name="Chen Zhaodong" userId="214136a54c8fdbad" providerId="LiveId" clId="{4A7FFDE5-2A09-1241-A626-C3D712146390}" dt="2021-10-14T21:50:15.831" v="54048"/>
          <ac:spMkLst>
            <pc:docMk/>
            <pc:sldMk cId="629764992" sldId="284"/>
            <ac:spMk id="453" creationId="{11BEE47E-08A5-A644-B90B-BD4634EAE70B}"/>
          </ac:spMkLst>
        </pc:spChg>
        <pc:spChg chg="mod">
          <ac:chgData name="Chen Zhaodong" userId="214136a54c8fdbad" providerId="LiveId" clId="{4A7FFDE5-2A09-1241-A626-C3D712146390}" dt="2021-10-14T21:50:15.831" v="54048"/>
          <ac:spMkLst>
            <pc:docMk/>
            <pc:sldMk cId="629764992" sldId="284"/>
            <ac:spMk id="454" creationId="{CC9D6075-4433-0C44-AA25-C9FEE6165940}"/>
          </ac:spMkLst>
        </pc:spChg>
        <pc:spChg chg="mod">
          <ac:chgData name="Chen Zhaodong" userId="214136a54c8fdbad" providerId="LiveId" clId="{4A7FFDE5-2A09-1241-A626-C3D712146390}" dt="2021-10-14T21:50:15.831" v="54048"/>
          <ac:spMkLst>
            <pc:docMk/>
            <pc:sldMk cId="629764992" sldId="284"/>
            <ac:spMk id="455" creationId="{8356F041-97CB-3741-89F5-D6EB026742A0}"/>
          </ac:spMkLst>
        </pc:spChg>
        <pc:spChg chg="mod">
          <ac:chgData name="Chen Zhaodong" userId="214136a54c8fdbad" providerId="LiveId" clId="{4A7FFDE5-2A09-1241-A626-C3D712146390}" dt="2021-10-14T21:50:15.831" v="54048"/>
          <ac:spMkLst>
            <pc:docMk/>
            <pc:sldMk cId="629764992" sldId="284"/>
            <ac:spMk id="456" creationId="{FDF944D2-1B61-5A4A-A4CB-9B0EC06CD945}"/>
          </ac:spMkLst>
        </pc:spChg>
        <pc:spChg chg="mod">
          <ac:chgData name="Chen Zhaodong" userId="214136a54c8fdbad" providerId="LiveId" clId="{4A7FFDE5-2A09-1241-A626-C3D712146390}" dt="2021-10-14T21:50:15.831" v="54048"/>
          <ac:spMkLst>
            <pc:docMk/>
            <pc:sldMk cId="629764992" sldId="284"/>
            <ac:spMk id="457" creationId="{37FF9A0A-E385-A347-8FA4-6068D32761ED}"/>
          </ac:spMkLst>
        </pc:spChg>
        <pc:spChg chg="mod">
          <ac:chgData name="Chen Zhaodong" userId="214136a54c8fdbad" providerId="LiveId" clId="{4A7FFDE5-2A09-1241-A626-C3D712146390}" dt="2021-10-14T21:50:15.831" v="54048"/>
          <ac:spMkLst>
            <pc:docMk/>
            <pc:sldMk cId="629764992" sldId="284"/>
            <ac:spMk id="458" creationId="{AAD00348-9DFF-064B-A30D-8DE78D75B154}"/>
          </ac:spMkLst>
        </pc:spChg>
        <pc:spChg chg="mod">
          <ac:chgData name="Chen Zhaodong" userId="214136a54c8fdbad" providerId="LiveId" clId="{4A7FFDE5-2A09-1241-A626-C3D712146390}" dt="2021-10-14T21:50:15.831" v="54048"/>
          <ac:spMkLst>
            <pc:docMk/>
            <pc:sldMk cId="629764992" sldId="284"/>
            <ac:spMk id="459" creationId="{1D30E861-4D9D-DA46-8B62-F57BC3606851}"/>
          </ac:spMkLst>
        </pc:spChg>
        <pc:spChg chg="mod">
          <ac:chgData name="Chen Zhaodong" userId="214136a54c8fdbad" providerId="LiveId" clId="{4A7FFDE5-2A09-1241-A626-C3D712146390}" dt="2021-10-14T21:50:15.831" v="54048"/>
          <ac:spMkLst>
            <pc:docMk/>
            <pc:sldMk cId="629764992" sldId="284"/>
            <ac:spMk id="460" creationId="{9071B0DD-F056-5F4C-BA7C-9839A5ACD83E}"/>
          </ac:spMkLst>
        </pc:spChg>
        <pc:spChg chg="mod">
          <ac:chgData name="Chen Zhaodong" userId="214136a54c8fdbad" providerId="LiveId" clId="{4A7FFDE5-2A09-1241-A626-C3D712146390}" dt="2021-10-14T21:50:15.831" v="54048"/>
          <ac:spMkLst>
            <pc:docMk/>
            <pc:sldMk cId="629764992" sldId="284"/>
            <ac:spMk id="461" creationId="{5E905296-BC62-EF45-AD3F-5DCC98C28934}"/>
          </ac:spMkLst>
        </pc:spChg>
        <pc:spChg chg="mod">
          <ac:chgData name="Chen Zhaodong" userId="214136a54c8fdbad" providerId="LiveId" clId="{4A7FFDE5-2A09-1241-A626-C3D712146390}" dt="2021-10-14T21:50:15.831" v="54048"/>
          <ac:spMkLst>
            <pc:docMk/>
            <pc:sldMk cId="629764992" sldId="284"/>
            <ac:spMk id="462" creationId="{CCFA3133-0246-1C45-B754-D62DBA000EEB}"/>
          </ac:spMkLst>
        </pc:spChg>
        <pc:spChg chg="mod">
          <ac:chgData name="Chen Zhaodong" userId="214136a54c8fdbad" providerId="LiveId" clId="{4A7FFDE5-2A09-1241-A626-C3D712146390}" dt="2021-10-14T21:50:15.831" v="54048"/>
          <ac:spMkLst>
            <pc:docMk/>
            <pc:sldMk cId="629764992" sldId="284"/>
            <ac:spMk id="463" creationId="{802892B0-E102-6242-9161-6238D212FC12}"/>
          </ac:spMkLst>
        </pc:spChg>
        <pc:spChg chg="mod">
          <ac:chgData name="Chen Zhaodong" userId="214136a54c8fdbad" providerId="LiveId" clId="{4A7FFDE5-2A09-1241-A626-C3D712146390}" dt="2021-10-14T21:50:15.831" v="54048"/>
          <ac:spMkLst>
            <pc:docMk/>
            <pc:sldMk cId="629764992" sldId="284"/>
            <ac:spMk id="464" creationId="{CEC80831-B457-B64D-B2C4-1B1CDE2716D3}"/>
          </ac:spMkLst>
        </pc:spChg>
        <pc:spChg chg="mod">
          <ac:chgData name="Chen Zhaodong" userId="214136a54c8fdbad" providerId="LiveId" clId="{4A7FFDE5-2A09-1241-A626-C3D712146390}" dt="2021-10-14T21:50:15.831" v="54048"/>
          <ac:spMkLst>
            <pc:docMk/>
            <pc:sldMk cId="629764992" sldId="284"/>
            <ac:spMk id="465" creationId="{95AC9B4D-30D8-194B-BF77-38E81F77A4E9}"/>
          </ac:spMkLst>
        </pc:spChg>
        <pc:spChg chg="mod">
          <ac:chgData name="Chen Zhaodong" userId="214136a54c8fdbad" providerId="LiveId" clId="{4A7FFDE5-2A09-1241-A626-C3D712146390}" dt="2021-10-14T21:50:15.831" v="54048"/>
          <ac:spMkLst>
            <pc:docMk/>
            <pc:sldMk cId="629764992" sldId="284"/>
            <ac:spMk id="466" creationId="{4B27E4AE-C303-D142-8E50-DF7E4D1D105E}"/>
          </ac:spMkLst>
        </pc:spChg>
        <pc:spChg chg="mod">
          <ac:chgData name="Chen Zhaodong" userId="214136a54c8fdbad" providerId="LiveId" clId="{4A7FFDE5-2A09-1241-A626-C3D712146390}" dt="2021-10-14T21:50:15.831" v="54048"/>
          <ac:spMkLst>
            <pc:docMk/>
            <pc:sldMk cId="629764992" sldId="284"/>
            <ac:spMk id="467" creationId="{C47DC3F4-AD3D-774D-AFC1-52E6CABA3A6E}"/>
          </ac:spMkLst>
        </pc:spChg>
        <pc:spChg chg="mod">
          <ac:chgData name="Chen Zhaodong" userId="214136a54c8fdbad" providerId="LiveId" clId="{4A7FFDE5-2A09-1241-A626-C3D712146390}" dt="2021-10-14T21:50:15.831" v="54048"/>
          <ac:spMkLst>
            <pc:docMk/>
            <pc:sldMk cId="629764992" sldId="284"/>
            <ac:spMk id="468" creationId="{60CCFFF9-5C87-644F-989B-F27996C666CF}"/>
          </ac:spMkLst>
        </pc:spChg>
        <pc:spChg chg="mod">
          <ac:chgData name="Chen Zhaodong" userId="214136a54c8fdbad" providerId="LiveId" clId="{4A7FFDE5-2A09-1241-A626-C3D712146390}" dt="2021-10-14T21:50:15.831" v="54048"/>
          <ac:spMkLst>
            <pc:docMk/>
            <pc:sldMk cId="629764992" sldId="284"/>
            <ac:spMk id="469" creationId="{CD9214C2-482C-7A4A-9920-B1AFEC3D0D0B}"/>
          </ac:spMkLst>
        </pc:spChg>
        <pc:spChg chg="mod">
          <ac:chgData name="Chen Zhaodong" userId="214136a54c8fdbad" providerId="LiveId" clId="{4A7FFDE5-2A09-1241-A626-C3D712146390}" dt="2021-10-14T21:50:15.831" v="54048"/>
          <ac:spMkLst>
            <pc:docMk/>
            <pc:sldMk cId="629764992" sldId="284"/>
            <ac:spMk id="470" creationId="{453CA8D8-2E01-B14A-B0E9-82B8C64F3C9A}"/>
          </ac:spMkLst>
        </pc:spChg>
        <pc:spChg chg="mod">
          <ac:chgData name="Chen Zhaodong" userId="214136a54c8fdbad" providerId="LiveId" clId="{4A7FFDE5-2A09-1241-A626-C3D712146390}" dt="2021-10-14T21:50:15.831" v="54048"/>
          <ac:spMkLst>
            <pc:docMk/>
            <pc:sldMk cId="629764992" sldId="284"/>
            <ac:spMk id="471" creationId="{FB6F6477-95CA-6347-92AE-139D895E09AC}"/>
          </ac:spMkLst>
        </pc:spChg>
        <pc:spChg chg="mod">
          <ac:chgData name="Chen Zhaodong" userId="214136a54c8fdbad" providerId="LiveId" clId="{4A7FFDE5-2A09-1241-A626-C3D712146390}" dt="2021-10-14T21:50:15.831" v="54048"/>
          <ac:spMkLst>
            <pc:docMk/>
            <pc:sldMk cId="629764992" sldId="284"/>
            <ac:spMk id="472" creationId="{40CC2490-70D2-2A48-A967-A08DF11EB4F6}"/>
          </ac:spMkLst>
        </pc:spChg>
        <pc:spChg chg="mod">
          <ac:chgData name="Chen Zhaodong" userId="214136a54c8fdbad" providerId="LiveId" clId="{4A7FFDE5-2A09-1241-A626-C3D712146390}" dt="2021-10-14T21:50:15.831" v="54048"/>
          <ac:spMkLst>
            <pc:docMk/>
            <pc:sldMk cId="629764992" sldId="284"/>
            <ac:spMk id="473" creationId="{DC571A80-C351-9646-B6EC-2F33004250E6}"/>
          </ac:spMkLst>
        </pc:spChg>
        <pc:spChg chg="mod">
          <ac:chgData name="Chen Zhaodong" userId="214136a54c8fdbad" providerId="LiveId" clId="{4A7FFDE5-2A09-1241-A626-C3D712146390}" dt="2021-10-14T21:50:15.831" v="54048"/>
          <ac:spMkLst>
            <pc:docMk/>
            <pc:sldMk cId="629764992" sldId="284"/>
            <ac:spMk id="474" creationId="{04F735CA-1408-854B-89A4-23245FA083AF}"/>
          </ac:spMkLst>
        </pc:spChg>
        <pc:spChg chg="mod">
          <ac:chgData name="Chen Zhaodong" userId="214136a54c8fdbad" providerId="LiveId" clId="{4A7FFDE5-2A09-1241-A626-C3D712146390}" dt="2021-10-14T21:50:15.831" v="54048"/>
          <ac:spMkLst>
            <pc:docMk/>
            <pc:sldMk cId="629764992" sldId="284"/>
            <ac:spMk id="475" creationId="{C38DD7BD-922C-4146-990F-7ACCF15A69AD}"/>
          </ac:spMkLst>
        </pc:spChg>
        <pc:spChg chg="mod">
          <ac:chgData name="Chen Zhaodong" userId="214136a54c8fdbad" providerId="LiveId" clId="{4A7FFDE5-2A09-1241-A626-C3D712146390}" dt="2021-10-14T21:50:15.831" v="54048"/>
          <ac:spMkLst>
            <pc:docMk/>
            <pc:sldMk cId="629764992" sldId="284"/>
            <ac:spMk id="476" creationId="{9421E0DC-FFB9-1E4E-9235-6BDAE664C337}"/>
          </ac:spMkLst>
        </pc:spChg>
        <pc:spChg chg="mod">
          <ac:chgData name="Chen Zhaodong" userId="214136a54c8fdbad" providerId="LiveId" clId="{4A7FFDE5-2A09-1241-A626-C3D712146390}" dt="2021-10-14T21:50:15.831" v="54048"/>
          <ac:spMkLst>
            <pc:docMk/>
            <pc:sldMk cId="629764992" sldId="284"/>
            <ac:spMk id="477" creationId="{072B7B2E-0784-8F47-9D1B-D111ED7793ED}"/>
          </ac:spMkLst>
        </pc:spChg>
        <pc:spChg chg="mod">
          <ac:chgData name="Chen Zhaodong" userId="214136a54c8fdbad" providerId="LiveId" clId="{4A7FFDE5-2A09-1241-A626-C3D712146390}" dt="2021-10-14T21:50:15.831" v="54048"/>
          <ac:spMkLst>
            <pc:docMk/>
            <pc:sldMk cId="629764992" sldId="284"/>
            <ac:spMk id="478" creationId="{B1DC6AE5-4035-D24E-B782-BDFFEB12E50D}"/>
          </ac:spMkLst>
        </pc:spChg>
        <pc:spChg chg="mod">
          <ac:chgData name="Chen Zhaodong" userId="214136a54c8fdbad" providerId="LiveId" clId="{4A7FFDE5-2A09-1241-A626-C3D712146390}" dt="2021-10-14T21:50:15.831" v="54048"/>
          <ac:spMkLst>
            <pc:docMk/>
            <pc:sldMk cId="629764992" sldId="284"/>
            <ac:spMk id="479" creationId="{4F85C58F-AC9B-4043-8124-88457F5B8527}"/>
          </ac:spMkLst>
        </pc:spChg>
        <pc:spChg chg="mod">
          <ac:chgData name="Chen Zhaodong" userId="214136a54c8fdbad" providerId="LiveId" clId="{4A7FFDE5-2A09-1241-A626-C3D712146390}" dt="2021-10-14T21:50:15.831" v="54048"/>
          <ac:spMkLst>
            <pc:docMk/>
            <pc:sldMk cId="629764992" sldId="284"/>
            <ac:spMk id="480" creationId="{D10093C5-A92E-AD4B-9BB6-6009B98BBE8C}"/>
          </ac:spMkLst>
        </pc:spChg>
        <pc:spChg chg="mod">
          <ac:chgData name="Chen Zhaodong" userId="214136a54c8fdbad" providerId="LiveId" clId="{4A7FFDE5-2A09-1241-A626-C3D712146390}" dt="2021-10-14T21:50:15.831" v="54048"/>
          <ac:spMkLst>
            <pc:docMk/>
            <pc:sldMk cId="629764992" sldId="284"/>
            <ac:spMk id="481" creationId="{339E4569-E81D-854E-B757-B9BDB784AD83}"/>
          </ac:spMkLst>
        </pc:spChg>
        <pc:spChg chg="mod">
          <ac:chgData name="Chen Zhaodong" userId="214136a54c8fdbad" providerId="LiveId" clId="{4A7FFDE5-2A09-1241-A626-C3D712146390}" dt="2021-10-14T21:50:15.831" v="54048"/>
          <ac:spMkLst>
            <pc:docMk/>
            <pc:sldMk cId="629764992" sldId="284"/>
            <ac:spMk id="482" creationId="{92C9DB47-C956-7D4D-ABE6-4D3C097A5FA6}"/>
          </ac:spMkLst>
        </pc:spChg>
        <pc:spChg chg="mod">
          <ac:chgData name="Chen Zhaodong" userId="214136a54c8fdbad" providerId="LiveId" clId="{4A7FFDE5-2A09-1241-A626-C3D712146390}" dt="2021-10-14T21:50:15.831" v="54048"/>
          <ac:spMkLst>
            <pc:docMk/>
            <pc:sldMk cId="629764992" sldId="284"/>
            <ac:spMk id="483" creationId="{ADF262EB-8EEA-AB43-BA41-102D09971958}"/>
          </ac:spMkLst>
        </pc:spChg>
        <pc:spChg chg="mod">
          <ac:chgData name="Chen Zhaodong" userId="214136a54c8fdbad" providerId="LiveId" clId="{4A7FFDE5-2A09-1241-A626-C3D712146390}" dt="2021-10-14T21:50:15.831" v="54048"/>
          <ac:spMkLst>
            <pc:docMk/>
            <pc:sldMk cId="629764992" sldId="284"/>
            <ac:spMk id="484" creationId="{AEE70B55-C4CB-0B40-AFF9-B79BEC8ED82A}"/>
          </ac:spMkLst>
        </pc:spChg>
        <pc:spChg chg="mod">
          <ac:chgData name="Chen Zhaodong" userId="214136a54c8fdbad" providerId="LiveId" clId="{4A7FFDE5-2A09-1241-A626-C3D712146390}" dt="2021-10-14T21:50:15.831" v="54048"/>
          <ac:spMkLst>
            <pc:docMk/>
            <pc:sldMk cId="629764992" sldId="284"/>
            <ac:spMk id="485" creationId="{003E26F0-C4DF-3940-842F-103458B56E35}"/>
          </ac:spMkLst>
        </pc:spChg>
        <pc:spChg chg="mod">
          <ac:chgData name="Chen Zhaodong" userId="214136a54c8fdbad" providerId="LiveId" clId="{4A7FFDE5-2A09-1241-A626-C3D712146390}" dt="2021-10-14T21:50:15.831" v="54048"/>
          <ac:spMkLst>
            <pc:docMk/>
            <pc:sldMk cId="629764992" sldId="284"/>
            <ac:spMk id="486" creationId="{B4EE6EEA-70B7-1D4E-95E0-A96BC4F68CF8}"/>
          </ac:spMkLst>
        </pc:spChg>
        <pc:spChg chg="mod">
          <ac:chgData name="Chen Zhaodong" userId="214136a54c8fdbad" providerId="LiveId" clId="{4A7FFDE5-2A09-1241-A626-C3D712146390}" dt="2021-10-14T21:50:15.831" v="54048"/>
          <ac:spMkLst>
            <pc:docMk/>
            <pc:sldMk cId="629764992" sldId="284"/>
            <ac:spMk id="487" creationId="{79E1DB1F-B20D-5B4A-B67C-03A6B398D3CF}"/>
          </ac:spMkLst>
        </pc:spChg>
        <pc:spChg chg="mod">
          <ac:chgData name="Chen Zhaodong" userId="214136a54c8fdbad" providerId="LiveId" clId="{4A7FFDE5-2A09-1241-A626-C3D712146390}" dt="2021-10-14T21:50:15.831" v="54048"/>
          <ac:spMkLst>
            <pc:docMk/>
            <pc:sldMk cId="629764992" sldId="284"/>
            <ac:spMk id="488" creationId="{5CF69A50-F033-4E49-AE6F-82DD7914561A}"/>
          </ac:spMkLst>
        </pc:spChg>
        <pc:spChg chg="mod">
          <ac:chgData name="Chen Zhaodong" userId="214136a54c8fdbad" providerId="LiveId" clId="{4A7FFDE5-2A09-1241-A626-C3D712146390}" dt="2021-10-14T21:50:15.831" v="54048"/>
          <ac:spMkLst>
            <pc:docMk/>
            <pc:sldMk cId="629764992" sldId="284"/>
            <ac:spMk id="489" creationId="{09C85D3C-44A7-8948-A8D5-F1BB29C30FFC}"/>
          </ac:spMkLst>
        </pc:spChg>
        <pc:spChg chg="mod">
          <ac:chgData name="Chen Zhaodong" userId="214136a54c8fdbad" providerId="LiveId" clId="{4A7FFDE5-2A09-1241-A626-C3D712146390}" dt="2021-10-14T21:50:15.831" v="54048"/>
          <ac:spMkLst>
            <pc:docMk/>
            <pc:sldMk cId="629764992" sldId="284"/>
            <ac:spMk id="490" creationId="{1DBEF045-95CE-BB46-9D2E-1A742FA8DFA1}"/>
          </ac:spMkLst>
        </pc:spChg>
        <pc:spChg chg="mod">
          <ac:chgData name="Chen Zhaodong" userId="214136a54c8fdbad" providerId="LiveId" clId="{4A7FFDE5-2A09-1241-A626-C3D712146390}" dt="2021-10-14T21:50:15.831" v="54048"/>
          <ac:spMkLst>
            <pc:docMk/>
            <pc:sldMk cId="629764992" sldId="284"/>
            <ac:spMk id="491" creationId="{0728E841-93A3-4E42-BD90-AC9B7F74CE47}"/>
          </ac:spMkLst>
        </pc:spChg>
        <pc:spChg chg="mod">
          <ac:chgData name="Chen Zhaodong" userId="214136a54c8fdbad" providerId="LiveId" clId="{4A7FFDE5-2A09-1241-A626-C3D712146390}" dt="2021-10-14T21:50:15.831" v="54048"/>
          <ac:spMkLst>
            <pc:docMk/>
            <pc:sldMk cId="629764992" sldId="284"/>
            <ac:spMk id="492" creationId="{389F8EEF-14FC-7540-8ECF-2DC89EC510DD}"/>
          </ac:spMkLst>
        </pc:spChg>
        <pc:spChg chg="mod">
          <ac:chgData name="Chen Zhaodong" userId="214136a54c8fdbad" providerId="LiveId" clId="{4A7FFDE5-2A09-1241-A626-C3D712146390}" dt="2021-10-14T21:50:15.831" v="54048"/>
          <ac:spMkLst>
            <pc:docMk/>
            <pc:sldMk cId="629764992" sldId="284"/>
            <ac:spMk id="493" creationId="{B0554725-A4C2-EE43-A387-E0E56999F508}"/>
          </ac:spMkLst>
        </pc:spChg>
        <pc:spChg chg="mod">
          <ac:chgData name="Chen Zhaodong" userId="214136a54c8fdbad" providerId="LiveId" clId="{4A7FFDE5-2A09-1241-A626-C3D712146390}" dt="2021-10-14T21:50:15.831" v="54048"/>
          <ac:spMkLst>
            <pc:docMk/>
            <pc:sldMk cId="629764992" sldId="284"/>
            <ac:spMk id="494" creationId="{03D5D1BF-67CB-C44C-8112-340C937C7D2F}"/>
          </ac:spMkLst>
        </pc:spChg>
        <pc:spChg chg="mod">
          <ac:chgData name="Chen Zhaodong" userId="214136a54c8fdbad" providerId="LiveId" clId="{4A7FFDE5-2A09-1241-A626-C3D712146390}" dt="2021-10-14T21:50:15.831" v="54048"/>
          <ac:spMkLst>
            <pc:docMk/>
            <pc:sldMk cId="629764992" sldId="284"/>
            <ac:spMk id="495" creationId="{04BAC7F3-6347-AD44-A62D-E92583AB6CB9}"/>
          </ac:spMkLst>
        </pc:spChg>
        <pc:spChg chg="mod">
          <ac:chgData name="Chen Zhaodong" userId="214136a54c8fdbad" providerId="LiveId" clId="{4A7FFDE5-2A09-1241-A626-C3D712146390}" dt="2021-10-14T21:50:15.831" v="54048"/>
          <ac:spMkLst>
            <pc:docMk/>
            <pc:sldMk cId="629764992" sldId="284"/>
            <ac:spMk id="496" creationId="{EBD0178B-D909-8B46-8C15-83C85F7B3798}"/>
          </ac:spMkLst>
        </pc:spChg>
        <pc:spChg chg="mod">
          <ac:chgData name="Chen Zhaodong" userId="214136a54c8fdbad" providerId="LiveId" clId="{4A7FFDE5-2A09-1241-A626-C3D712146390}" dt="2021-10-14T21:50:15.831" v="54048"/>
          <ac:spMkLst>
            <pc:docMk/>
            <pc:sldMk cId="629764992" sldId="284"/>
            <ac:spMk id="497" creationId="{99769EBB-CDF7-4F44-A005-2D0EF829DC6B}"/>
          </ac:spMkLst>
        </pc:spChg>
        <pc:spChg chg="mod">
          <ac:chgData name="Chen Zhaodong" userId="214136a54c8fdbad" providerId="LiveId" clId="{4A7FFDE5-2A09-1241-A626-C3D712146390}" dt="2021-10-14T21:50:15.831" v="54048"/>
          <ac:spMkLst>
            <pc:docMk/>
            <pc:sldMk cId="629764992" sldId="284"/>
            <ac:spMk id="498" creationId="{BD407355-F250-734E-8521-096B0761E0D5}"/>
          </ac:spMkLst>
        </pc:spChg>
        <pc:spChg chg="mod">
          <ac:chgData name="Chen Zhaodong" userId="214136a54c8fdbad" providerId="LiveId" clId="{4A7FFDE5-2A09-1241-A626-C3D712146390}" dt="2021-10-14T21:50:15.831" v="54048"/>
          <ac:spMkLst>
            <pc:docMk/>
            <pc:sldMk cId="629764992" sldId="284"/>
            <ac:spMk id="499" creationId="{660BEFCE-281C-B041-9D0C-93B84C367BA0}"/>
          </ac:spMkLst>
        </pc:spChg>
        <pc:spChg chg="mod">
          <ac:chgData name="Chen Zhaodong" userId="214136a54c8fdbad" providerId="LiveId" clId="{4A7FFDE5-2A09-1241-A626-C3D712146390}" dt="2021-10-14T21:50:15.831" v="54048"/>
          <ac:spMkLst>
            <pc:docMk/>
            <pc:sldMk cId="629764992" sldId="284"/>
            <ac:spMk id="500" creationId="{566F2158-6588-A54F-9953-81F433C799A9}"/>
          </ac:spMkLst>
        </pc:spChg>
        <pc:spChg chg="mod">
          <ac:chgData name="Chen Zhaodong" userId="214136a54c8fdbad" providerId="LiveId" clId="{4A7FFDE5-2A09-1241-A626-C3D712146390}" dt="2021-10-14T21:50:15.831" v="54048"/>
          <ac:spMkLst>
            <pc:docMk/>
            <pc:sldMk cId="629764992" sldId="284"/>
            <ac:spMk id="501" creationId="{2A14A795-7AAA-A948-8084-419D9EB88374}"/>
          </ac:spMkLst>
        </pc:spChg>
        <pc:spChg chg="mod">
          <ac:chgData name="Chen Zhaodong" userId="214136a54c8fdbad" providerId="LiveId" clId="{4A7FFDE5-2A09-1241-A626-C3D712146390}" dt="2021-10-14T21:50:15.831" v="54048"/>
          <ac:spMkLst>
            <pc:docMk/>
            <pc:sldMk cId="629764992" sldId="284"/>
            <ac:spMk id="502" creationId="{47A20212-D8FA-A84E-B637-F1F334AABE4B}"/>
          </ac:spMkLst>
        </pc:spChg>
        <pc:spChg chg="mod">
          <ac:chgData name="Chen Zhaodong" userId="214136a54c8fdbad" providerId="LiveId" clId="{4A7FFDE5-2A09-1241-A626-C3D712146390}" dt="2021-10-14T21:50:15.831" v="54048"/>
          <ac:spMkLst>
            <pc:docMk/>
            <pc:sldMk cId="629764992" sldId="284"/>
            <ac:spMk id="503" creationId="{88FE2F80-E630-794D-8830-9C2AA5FBB90F}"/>
          </ac:spMkLst>
        </pc:spChg>
        <pc:spChg chg="mod">
          <ac:chgData name="Chen Zhaodong" userId="214136a54c8fdbad" providerId="LiveId" clId="{4A7FFDE5-2A09-1241-A626-C3D712146390}" dt="2021-10-14T21:50:15.831" v="54048"/>
          <ac:spMkLst>
            <pc:docMk/>
            <pc:sldMk cId="629764992" sldId="284"/>
            <ac:spMk id="504" creationId="{5E0088D0-B928-DD47-BDBF-6DE1A19AA96F}"/>
          </ac:spMkLst>
        </pc:spChg>
        <pc:spChg chg="mod">
          <ac:chgData name="Chen Zhaodong" userId="214136a54c8fdbad" providerId="LiveId" clId="{4A7FFDE5-2A09-1241-A626-C3D712146390}" dt="2021-10-14T21:50:15.831" v="54048"/>
          <ac:spMkLst>
            <pc:docMk/>
            <pc:sldMk cId="629764992" sldId="284"/>
            <ac:spMk id="505" creationId="{5081859E-992A-8540-A4D6-4194BE54BFF8}"/>
          </ac:spMkLst>
        </pc:spChg>
        <pc:spChg chg="mod">
          <ac:chgData name="Chen Zhaodong" userId="214136a54c8fdbad" providerId="LiveId" clId="{4A7FFDE5-2A09-1241-A626-C3D712146390}" dt="2021-10-14T21:50:15.831" v="54048"/>
          <ac:spMkLst>
            <pc:docMk/>
            <pc:sldMk cId="629764992" sldId="284"/>
            <ac:spMk id="506" creationId="{9202DBA1-B19D-7F4B-A01E-411BD029926A}"/>
          </ac:spMkLst>
        </pc:spChg>
        <pc:spChg chg="mod">
          <ac:chgData name="Chen Zhaodong" userId="214136a54c8fdbad" providerId="LiveId" clId="{4A7FFDE5-2A09-1241-A626-C3D712146390}" dt="2021-10-14T21:50:15.831" v="54048"/>
          <ac:spMkLst>
            <pc:docMk/>
            <pc:sldMk cId="629764992" sldId="284"/>
            <ac:spMk id="507" creationId="{B6D141C4-3BF2-8F42-AF2A-F06EFAE518D0}"/>
          </ac:spMkLst>
        </pc:spChg>
        <pc:spChg chg="mod">
          <ac:chgData name="Chen Zhaodong" userId="214136a54c8fdbad" providerId="LiveId" clId="{4A7FFDE5-2A09-1241-A626-C3D712146390}" dt="2021-10-14T21:50:15.831" v="54048"/>
          <ac:spMkLst>
            <pc:docMk/>
            <pc:sldMk cId="629764992" sldId="284"/>
            <ac:spMk id="508" creationId="{9CE294F7-2A0B-5144-A924-A0CA8F6E2F92}"/>
          </ac:spMkLst>
        </pc:spChg>
        <pc:spChg chg="mod">
          <ac:chgData name="Chen Zhaodong" userId="214136a54c8fdbad" providerId="LiveId" clId="{4A7FFDE5-2A09-1241-A626-C3D712146390}" dt="2021-10-14T21:50:15.831" v="54048"/>
          <ac:spMkLst>
            <pc:docMk/>
            <pc:sldMk cId="629764992" sldId="284"/>
            <ac:spMk id="509" creationId="{27E7C6A5-AA05-9C4E-A285-5BBF67BF94F3}"/>
          </ac:spMkLst>
        </pc:spChg>
        <pc:spChg chg="mod">
          <ac:chgData name="Chen Zhaodong" userId="214136a54c8fdbad" providerId="LiveId" clId="{4A7FFDE5-2A09-1241-A626-C3D712146390}" dt="2021-10-14T21:50:15.831" v="54048"/>
          <ac:spMkLst>
            <pc:docMk/>
            <pc:sldMk cId="629764992" sldId="284"/>
            <ac:spMk id="510" creationId="{CD8BEEA3-8468-1A46-BB19-EC4990BD5B95}"/>
          </ac:spMkLst>
        </pc:spChg>
        <pc:spChg chg="mod">
          <ac:chgData name="Chen Zhaodong" userId="214136a54c8fdbad" providerId="LiveId" clId="{4A7FFDE5-2A09-1241-A626-C3D712146390}" dt="2021-10-14T21:50:15.831" v="54048"/>
          <ac:spMkLst>
            <pc:docMk/>
            <pc:sldMk cId="629764992" sldId="284"/>
            <ac:spMk id="511" creationId="{19065FE4-365B-5B4E-85CA-7B3236512ECB}"/>
          </ac:spMkLst>
        </pc:spChg>
        <pc:spChg chg="mod">
          <ac:chgData name="Chen Zhaodong" userId="214136a54c8fdbad" providerId="LiveId" clId="{4A7FFDE5-2A09-1241-A626-C3D712146390}" dt="2021-10-14T21:50:15.831" v="54048"/>
          <ac:spMkLst>
            <pc:docMk/>
            <pc:sldMk cId="629764992" sldId="284"/>
            <ac:spMk id="512" creationId="{F330D664-DEE9-4449-B675-EB2B4B4CFA1D}"/>
          </ac:spMkLst>
        </pc:spChg>
        <pc:spChg chg="mod">
          <ac:chgData name="Chen Zhaodong" userId="214136a54c8fdbad" providerId="LiveId" clId="{4A7FFDE5-2A09-1241-A626-C3D712146390}" dt="2021-10-14T21:50:15.831" v="54048"/>
          <ac:spMkLst>
            <pc:docMk/>
            <pc:sldMk cId="629764992" sldId="284"/>
            <ac:spMk id="513" creationId="{DA5C79D1-CBE0-5145-8AC7-D387226D8A68}"/>
          </ac:spMkLst>
        </pc:spChg>
        <pc:spChg chg="mod">
          <ac:chgData name="Chen Zhaodong" userId="214136a54c8fdbad" providerId="LiveId" clId="{4A7FFDE5-2A09-1241-A626-C3D712146390}" dt="2021-10-14T21:50:15.831" v="54048"/>
          <ac:spMkLst>
            <pc:docMk/>
            <pc:sldMk cId="629764992" sldId="284"/>
            <ac:spMk id="514" creationId="{D758A958-1A43-1C46-BE6C-DB929FBBCA7A}"/>
          </ac:spMkLst>
        </pc:spChg>
        <pc:spChg chg="mod">
          <ac:chgData name="Chen Zhaodong" userId="214136a54c8fdbad" providerId="LiveId" clId="{4A7FFDE5-2A09-1241-A626-C3D712146390}" dt="2021-10-14T21:50:15.831" v="54048"/>
          <ac:spMkLst>
            <pc:docMk/>
            <pc:sldMk cId="629764992" sldId="284"/>
            <ac:spMk id="515" creationId="{F6294CBE-FC51-3643-8DA6-92321B0B0BE4}"/>
          </ac:spMkLst>
        </pc:spChg>
        <pc:spChg chg="mod">
          <ac:chgData name="Chen Zhaodong" userId="214136a54c8fdbad" providerId="LiveId" clId="{4A7FFDE5-2A09-1241-A626-C3D712146390}" dt="2021-10-14T21:50:15.831" v="54048"/>
          <ac:spMkLst>
            <pc:docMk/>
            <pc:sldMk cId="629764992" sldId="284"/>
            <ac:spMk id="516" creationId="{95721486-FD12-A64C-B28F-86BCC90F09BB}"/>
          </ac:spMkLst>
        </pc:spChg>
        <pc:spChg chg="mod">
          <ac:chgData name="Chen Zhaodong" userId="214136a54c8fdbad" providerId="LiveId" clId="{4A7FFDE5-2A09-1241-A626-C3D712146390}" dt="2021-10-14T21:50:15.831" v="54048"/>
          <ac:spMkLst>
            <pc:docMk/>
            <pc:sldMk cId="629764992" sldId="284"/>
            <ac:spMk id="517" creationId="{A337227F-1A3E-3B40-9A8F-254158BCD929}"/>
          </ac:spMkLst>
        </pc:spChg>
        <pc:spChg chg="mod">
          <ac:chgData name="Chen Zhaodong" userId="214136a54c8fdbad" providerId="LiveId" clId="{4A7FFDE5-2A09-1241-A626-C3D712146390}" dt="2021-10-14T21:50:15.831" v="54048"/>
          <ac:spMkLst>
            <pc:docMk/>
            <pc:sldMk cId="629764992" sldId="284"/>
            <ac:spMk id="518" creationId="{3D73D6D7-6053-194E-9998-94E1158D353C}"/>
          </ac:spMkLst>
        </pc:spChg>
        <pc:spChg chg="mod">
          <ac:chgData name="Chen Zhaodong" userId="214136a54c8fdbad" providerId="LiveId" clId="{4A7FFDE5-2A09-1241-A626-C3D712146390}" dt="2021-10-14T21:50:15.831" v="54048"/>
          <ac:spMkLst>
            <pc:docMk/>
            <pc:sldMk cId="629764992" sldId="284"/>
            <ac:spMk id="519" creationId="{E61C2B86-B60C-D14E-B4FF-A743216F3EBF}"/>
          </ac:spMkLst>
        </pc:spChg>
        <pc:spChg chg="mod">
          <ac:chgData name="Chen Zhaodong" userId="214136a54c8fdbad" providerId="LiveId" clId="{4A7FFDE5-2A09-1241-A626-C3D712146390}" dt="2021-10-14T21:50:15.831" v="54048"/>
          <ac:spMkLst>
            <pc:docMk/>
            <pc:sldMk cId="629764992" sldId="284"/>
            <ac:spMk id="520" creationId="{941DEEF9-13DB-C940-A32A-943C785372D7}"/>
          </ac:spMkLst>
        </pc:spChg>
        <pc:spChg chg="mod">
          <ac:chgData name="Chen Zhaodong" userId="214136a54c8fdbad" providerId="LiveId" clId="{4A7FFDE5-2A09-1241-A626-C3D712146390}" dt="2021-10-14T21:50:15.831" v="54048"/>
          <ac:spMkLst>
            <pc:docMk/>
            <pc:sldMk cId="629764992" sldId="284"/>
            <ac:spMk id="521" creationId="{7ADE4A4B-B0DE-934F-9A73-A34F8DF902A1}"/>
          </ac:spMkLst>
        </pc:spChg>
        <pc:spChg chg="mod">
          <ac:chgData name="Chen Zhaodong" userId="214136a54c8fdbad" providerId="LiveId" clId="{4A7FFDE5-2A09-1241-A626-C3D712146390}" dt="2021-10-14T21:50:15.831" v="54048"/>
          <ac:spMkLst>
            <pc:docMk/>
            <pc:sldMk cId="629764992" sldId="284"/>
            <ac:spMk id="522" creationId="{B0DABEF3-1D55-DC48-A3CF-2A5108D5800D}"/>
          </ac:spMkLst>
        </pc:spChg>
        <pc:spChg chg="mod">
          <ac:chgData name="Chen Zhaodong" userId="214136a54c8fdbad" providerId="LiveId" clId="{4A7FFDE5-2A09-1241-A626-C3D712146390}" dt="2021-10-14T21:50:15.831" v="54048"/>
          <ac:spMkLst>
            <pc:docMk/>
            <pc:sldMk cId="629764992" sldId="284"/>
            <ac:spMk id="523" creationId="{AD558417-5F0E-DC48-996B-0DFA0449FD88}"/>
          </ac:spMkLst>
        </pc:spChg>
        <pc:spChg chg="mod">
          <ac:chgData name="Chen Zhaodong" userId="214136a54c8fdbad" providerId="LiveId" clId="{4A7FFDE5-2A09-1241-A626-C3D712146390}" dt="2021-10-14T21:50:15.831" v="54048"/>
          <ac:spMkLst>
            <pc:docMk/>
            <pc:sldMk cId="629764992" sldId="284"/>
            <ac:spMk id="524" creationId="{4BB0541B-4A5C-DF48-BD3A-A8871B4296CB}"/>
          </ac:spMkLst>
        </pc:spChg>
        <pc:spChg chg="mod">
          <ac:chgData name="Chen Zhaodong" userId="214136a54c8fdbad" providerId="LiveId" clId="{4A7FFDE5-2A09-1241-A626-C3D712146390}" dt="2021-10-14T21:50:15.831" v="54048"/>
          <ac:spMkLst>
            <pc:docMk/>
            <pc:sldMk cId="629764992" sldId="284"/>
            <ac:spMk id="525" creationId="{A68A1A3E-5293-634A-8A00-4D9BB84C30D0}"/>
          </ac:spMkLst>
        </pc:spChg>
        <pc:spChg chg="mod">
          <ac:chgData name="Chen Zhaodong" userId="214136a54c8fdbad" providerId="LiveId" clId="{4A7FFDE5-2A09-1241-A626-C3D712146390}" dt="2021-10-14T21:50:15.831" v="54048"/>
          <ac:spMkLst>
            <pc:docMk/>
            <pc:sldMk cId="629764992" sldId="284"/>
            <ac:spMk id="526" creationId="{EACEDBE6-0F9F-3E46-A75A-67AC18C470D8}"/>
          </ac:spMkLst>
        </pc:spChg>
        <pc:spChg chg="mod">
          <ac:chgData name="Chen Zhaodong" userId="214136a54c8fdbad" providerId="LiveId" clId="{4A7FFDE5-2A09-1241-A626-C3D712146390}" dt="2021-10-14T21:50:15.831" v="54048"/>
          <ac:spMkLst>
            <pc:docMk/>
            <pc:sldMk cId="629764992" sldId="284"/>
            <ac:spMk id="527" creationId="{79FF9ED6-3554-3D4B-A197-1556A9BF2EE9}"/>
          </ac:spMkLst>
        </pc:spChg>
        <pc:spChg chg="mod">
          <ac:chgData name="Chen Zhaodong" userId="214136a54c8fdbad" providerId="LiveId" clId="{4A7FFDE5-2A09-1241-A626-C3D712146390}" dt="2021-10-14T21:50:15.831" v="54048"/>
          <ac:spMkLst>
            <pc:docMk/>
            <pc:sldMk cId="629764992" sldId="284"/>
            <ac:spMk id="528" creationId="{37AC5F92-3B13-6C48-8A1C-72BDF2779B6B}"/>
          </ac:spMkLst>
        </pc:spChg>
        <pc:spChg chg="mod">
          <ac:chgData name="Chen Zhaodong" userId="214136a54c8fdbad" providerId="LiveId" clId="{4A7FFDE5-2A09-1241-A626-C3D712146390}" dt="2021-10-14T21:50:15.831" v="54048"/>
          <ac:spMkLst>
            <pc:docMk/>
            <pc:sldMk cId="629764992" sldId="284"/>
            <ac:spMk id="529" creationId="{388FBEA4-886B-9C48-A002-D5C8654115A9}"/>
          </ac:spMkLst>
        </pc:spChg>
        <pc:spChg chg="mod">
          <ac:chgData name="Chen Zhaodong" userId="214136a54c8fdbad" providerId="LiveId" clId="{4A7FFDE5-2A09-1241-A626-C3D712146390}" dt="2021-10-14T21:50:15.831" v="54048"/>
          <ac:spMkLst>
            <pc:docMk/>
            <pc:sldMk cId="629764992" sldId="284"/>
            <ac:spMk id="530" creationId="{5AF8C1AB-9786-2D4C-A84F-776513FC48F1}"/>
          </ac:spMkLst>
        </pc:spChg>
        <pc:spChg chg="mod">
          <ac:chgData name="Chen Zhaodong" userId="214136a54c8fdbad" providerId="LiveId" clId="{4A7FFDE5-2A09-1241-A626-C3D712146390}" dt="2021-10-14T21:50:15.831" v="54048"/>
          <ac:spMkLst>
            <pc:docMk/>
            <pc:sldMk cId="629764992" sldId="284"/>
            <ac:spMk id="531" creationId="{7A679F0F-88FA-4A4B-8A90-4BA60BC78ACB}"/>
          </ac:spMkLst>
        </pc:spChg>
        <pc:spChg chg="mod">
          <ac:chgData name="Chen Zhaodong" userId="214136a54c8fdbad" providerId="LiveId" clId="{4A7FFDE5-2A09-1241-A626-C3D712146390}" dt="2021-10-14T21:50:15.831" v="54048"/>
          <ac:spMkLst>
            <pc:docMk/>
            <pc:sldMk cId="629764992" sldId="284"/>
            <ac:spMk id="532" creationId="{A8B4471E-A9FE-1B41-958C-3200E587DE9A}"/>
          </ac:spMkLst>
        </pc:spChg>
        <pc:spChg chg="mod">
          <ac:chgData name="Chen Zhaodong" userId="214136a54c8fdbad" providerId="LiveId" clId="{4A7FFDE5-2A09-1241-A626-C3D712146390}" dt="2021-10-14T21:50:15.831" v="54048"/>
          <ac:spMkLst>
            <pc:docMk/>
            <pc:sldMk cId="629764992" sldId="284"/>
            <ac:spMk id="533" creationId="{9A3B49BD-DBA0-2E45-AC03-2836447008D2}"/>
          </ac:spMkLst>
        </pc:spChg>
        <pc:spChg chg="mod">
          <ac:chgData name="Chen Zhaodong" userId="214136a54c8fdbad" providerId="LiveId" clId="{4A7FFDE5-2A09-1241-A626-C3D712146390}" dt="2021-10-14T21:50:15.831" v="54048"/>
          <ac:spMkLst>
            <pc:docMk/>
            <pc:sldMk cId="629764992" sldId="284"/>
            <ac:spMk id="534" creationId="{B74297ED-74C4-B343-AFBE-C11CF411A4E1}"/>
          </ac:spMkLst>
        </pc:spChg>
        <pc:spChg chg="mod">
          <ac:chgData name="Chen Zhaodong" userId="214136a54c8fdbad" providerId="LiveId" clId="{4A7FFDE5-2A09-1241-A626-C3D712146390}" dt="2021-10-14T21:50:15.831" v="54048"/>
          <ac:spMkLst>
            <pc:docMk/>
            <pc:sldMk cId="629764992" sldId="284"/>
            <ac:spMk id="535" creationId="{0C724336-C3F7-5F44-883B-68ABE88D078B}"/>
          </ac:spMkLst>
        </pc:spChg>
        <pc:spChg chg="mod">
          <ac:chgData name="Chen Zhaodong" userId="214136a54c8fdbad" providerId="LiveId" clId="{4A7FFDE5-2A09-1241-A626-C3D712146390}" dt="2021-10-14T21:50:15.831" v="54048"/>
          <ac:spMkLst>
            <pc:docMk/>
            <pc:sldMk cId="629764992" sldId="284"/>
            <ac:spMk id="536" creationId="{C2F17C91-6568-D341-BCC7-D9E96CB4A95F}"/>
          </ac:spMkLst>
        </pc:spChg>
        <pc:spChg chg="mod">
          <ac:chgData name="Chen Zhaodong" userId="214136a54c8fdbad" providerId="LiveId" clId="{4A7FFDE5-2A09-1241-A626-C3D712146390}" dt="2021-10-14T21:50:15.831" v="54048"/>
          <ac:spMkLst>
            <pc:docMk/>
            <pc:sldMk cId="629764992" sldId="284"/>
            <ac:spMk id="537" creationId="{C1CD15DC-7AFD-E142-98D1-A60E147B6A27}"/>
          </ac:spMkLst>
        </pc:spChg>
        <pc:spChg chg="mod">
          <ac:chgData name="Chen Zhaodong" userId="214136a54c8fdbad" providerId="LiveId" clId="{4A7FFDE5-2A09-1241-A626-C3D712146390}" dt="2021-10-14T21:50:15.831" v="54048"/>
          <ac:spMkLst>
            <pc:docMk/>
            <pc:sldMk cId="629764992" sldId="284"/>
            <ac:spMk id="538" creationId="{48C7531F-75E4-0841-BF39-37950C766754}"/>
          </ac:spMkLst>
        </pc:spChg>
        <pc:spChg chg="mod">
          <ac:chgData name="Chen Zhaodong" userId="214136a54c8fdbad" providerId="LiveId" clId="{4A7FFDE5-2A09-1241-A626-C3D712146390}" dt="2021-10-14T21:50:15.831" v="54048"/>
          <ac:spMkLst>
            <pc:docMk/>
            <pc:sldMk cId="629764992" sldId="284"/>
            <ac:spMk id="555" creationId="{6BD447EC-EC05-F644-A2D3-4FB8B3602963}"/>
          </ac:spMkLst>
        </pc:spChg>
        <pc:spChg chg="mod">
          <ac:chgData name="Chen Zhaodong" userId="214136a54c8fdbad" providerId="LiveId" clId="{4A7FFDE5-2A09-1241-A626-C3D712146390}" dt="2021-10-14T21:50:15.831" v="54048"/>
          <ac:spMkLst>
            <pc:docMk/>
            <pc:sldMk cId="629764992" sldId="284"/>
            <ac:spMk id="556" creationId="{5932D845-86D5-2947-A9C4-EE9A383C7F38}"/>
          </ac:spMkLst>
        </pc:spChg>
        <pc:spChg chg="mod">
          <ac:chgData name="Chen Zhaodong" userId="214136a54c8fdbad" providerId="LiveId" clId="{4A7FFDE5-2A09-1241-A626-C3D712146390}" dt="2021-10-14T21:50:15.831" v="54048"/>
          <ac:spMkLst>
            <pc:docMk/>
            <pc:sldMk cId="629764992" sldId="284"/>
            <ac:spMk id="557" creationId="{2F77FDD7-D7F6-274A-9EE3-DA9ED4C3E227}"/>
          </ac:spMkLst>
        </pc:spChg>
        <pc:spChg chg="mod">
          <ac:chgData name="Chen Zhaodong" userId="214136a54c8fdbad" providerId="LiveId" clId="{4A7FFDE5-2A09-1241-A626-C3D712146390}" dt="2021-10-14T21:50:15.831" v="54048"/>
          <ac:spMkLst>
            <pc:docMk/>
            <pc:sldMk cId="629764992" sldId="284"/>
            <ac:spMk id="558" creationId="{F48296ED-759B-C144-ACBD-3479A262228A}"/>
          </ac:spMkLst>
        </pc:spChg>
        <pc:spChg chg="mod">
          <ac:chgData name="Chen Zhaodong" userId="214136a54c8fdbad" providerId="LiveId" clId="{4A7FFDE5-2A09-1241-A626-C3D712146390}" dt="2021-10-14T21:50:15.831" v="54048"/>
          <ac:spMkLst>
            <pc:docMk/>
            <pc:sldMk cId="629764992" sldId="284"/>
            <ac:spMk id="559" creationId="{F1820706-E5B1-2E47-A6E6-353E18507402}"/>
          </ac:spMkLst>
        </pc:spChg>
        <pc:spChg chg="mod">
          <ac:chgData name="Chen Zhaodong" userId="214136a54c8fdbad" providerId="LiveId" clId="{4A7FFDE5-2A09-1241-A626-C3D712146390}" dt="2021-10-14T21:50:15.831" v="54048"/>
          <ac:spMkLst>
            <pc:docMk/>
            <pc:sldMk cId="629764992" sldId="284"/>
            <ac:spMk id="560" creationId="{07ED1A96-19B8-D34A-84BB-D737C0D77B80}"/>
          </ac:spMkLst>
        </pc:spChg>
        <pc:spChg chg="mod">
          <ac:chgData name="Chen Zhaodong" userId="214136a54c8fdbad" providerId="LiveId" clId="{4A7FFDE5-2A09-1241-A626-C3D712146390}" dt="2021-10-14T21:50:15.831" v="54048"/>
          <ac:spMkLst>
            <pc:docMk/>
            <pc:sldMk cId="629764992" sldId="284"/>
            <ac:spMk id="561" creationId="{A79EA464-BEA0-1F44-9221-9E425545BFDB}"/>
          </ac:spMkLst>
        </pc:spChg>
        <pc:spChg chg="mod">
          <ac:chgData name="Chen Zhaodong" userId="214136a54c8fdbad" providerId="LiveId" clId="{4A7FFDE5-2A09-1241-A626-C3D712146390}" dt="2021-10-14T21:50:15.831" v="54048"/>
          <ac:spMkLst>
            <pc:docMk/>
            <pc:sldMk cId="629764992" sldId="284"/>
            <ac:spMk id="562" creationId="{285CF4C6-F9D6-9E4D-81EC-D290B664D9E2}"/>
          </ac:spMkLst>
        </pc:spChg>
        <pc:spChg chg="mod">
          <ac:chgData name="Chen Zhaodong" userId="214136a54c8fdbad" providerId="LiveId" clId="{4A7FFDE5-2A09-1241-A626-C3D712146390}" dt="2021-10-14T21:50:15.831" v="54048"/>
          <ac:spMkLst>
            <pc:docMk/>
            <pc:sldMk cId="629764992" sldId="284"/>
            <ac:spMk id="563" creationId="{99A896AA-EE49-CE45-99B5-A507557AC346}"/>
          </ac:spMkLst>
        </pc:spChg>
        <pc:spChg chg="mod">
          <ac:chgData name="Chen Zhaodong" userId="214136a54c8fdbad" providerId="LiveId" clId="{4A7FFDE5-2A09-1241-A626-C3D712146390}" dt="2021-10-14T21:50:15.831" v="54048"/>
          <ac:spMkLst>
            <pc:docMk/>
            <pc:sldMk cId="629764992" sldId="284"/>
            <ac:spMk id="564" creationId="{F72D3D80-6D48-F04E-9610-D636A210BB54}"/>
          </ac:spMkLst>
        </pc:spChg>
        <pc:spChg chg="mod">
          <ac:chgData name="Chen Zhaodong" userId="214136a54c8fdbad" providerId="LiveId" clId="{4A7FFDE5-2A09-1241-A626-C3D712146390}" dt="2021-10-14T21:50:15.831" v="54048"/>
          <ac:spMkLst>
            <pc:docMk/>
            <pc:sldMk cId="629764992" sldId="284"/>
            <ac:spMk id="565" creationId="{4CEAE45F-F52D-374E-9B91-40AC7690A4A7}"/>
          </ac:spMkLst>
        </pc:spChg>
        <pc:spChg chg="mod">
          <ac:chgData name="Chen Zhaodong" userId="214136a54c8fdbad" providerId="LiveId" clId="{4A7FFDE5-2A09-1241-A626-C3D712146390}" dt="2021-10-14T21:50:15.831" v="54048"/>
          <ac:spMkLst>
            <pc:docMk/>
            <pc:sldMk cId="629764992" sldId="284"/>
            <ac:spMk id="566" creationId="{B05C430F-1B44-D041-82A7-9F57AC1B85E3}"/>
          </ac:spMkLst>
        </pc:spChg>
        <pc:spChg chg="mod">
          <ac:chgData name="Chen Zhaodong" userId="214136a54c8fdbad" providerId="LiveId" clId="{4A7FFDE5-2A09-1241-A626-C3D712146390}" dt="2021-10-14T21:50:15.831" v="54048"/>
          <ac:spMkLst>
            <pc:docMk/>
            <pc:sldMk cId="629764992" sldId="284"/>
            <ac:spMk id="567" creationId="{7A71143B-B9A7-A74B-8F1D-F972CCEA8633}"/>
          </ac:spMkLst>
        </pc:spChg>
        <pc:spChg chg="mod">
          <ac:chgData name="Chen Zhaodong" userId="214136a54c8fdbad" providerId="LiveId" clId="{4A7FFDE5-2A09-1241-A626-C3D712146390}" dt="2021-10-14T21:50:15.831" v="54048"/>
          <ac:spMkLst>
            <pc:docMk/>
            <pc:sldMk cId="629764992" sldId="284"/>
            <ac:spMk id="568" creationId="{112151BC-84E1-8A48-8ACF-7E746BC29B1C}"/>
          </ac:spMkLst>
        </pc:spChg>
        <pc:spChg chg="mod">
          <ac:chgData name="Chen Zhaodong" userId="214136a54c8fdbad" providerId="LiveId" clId="{4A7FFDE5-2A09-1241-A626-C3D712146390}" dt="2021-10-14T21:50:15.831" v="54048"/>
          <ac:spMkLst>
            <pc:docMk/>
            <pc:sldMk cId="629764992" sldId="284"/>
            <ac:spMk id="569" creationId="{40FD77D4-4FAE-E544-9857-9920FEDED3E2}"/>
          </ac:spMkLst>
        </pc:spChg>
        <pc:spChg chg="mod">
          <ac:chgData name="Chen Zhaodong" userId="214136a54c8fdbad" providerId="LiveId" clId="{4A7FFDE5-2A09-1241-A626-C3D712146390}" dt="2021-10-14T21:50:15.831" v="54048"/>
          <ac:spMkLst>
            <pc:docMk/>
            <pc:sldMk cId="629764992" sldId="284"/>
            <ac:spMk id="570" creationId="{EC154C74-CBBF-3247-A742-0D4A02096C61}"/>
          </ac:spMkLst>
        </pc:spChg>
        <pc:spChg chg="mod">
          <ac:chgData name="Chen Zhaodong" userId="214136a54c8fdbad" providerId="LiveId" clId="{4A7FFDE5-2A09-1241-A626-C3D712146390}" dt="2021-10-14T21:50:15.831" v="54048"/>
          <ac:spMkLst>
            <pc:docMk/>
            <pc:sldMk cId="629764992" sldId="284"/>
            <ac:spMk id="571" creationId="{FA7CC787-6FA7-054F-B2FF-A3FC2218C7A6}"/>
          </ac:spMkLst>
        </pc:spChg>
        <pc:spChg chg="mod">
          <ac:chgData name="Chen Zhaodong" userId="214136a54c8fdbad" providerId="LiveId" clId="{4A7FFDE5-2A09-1241-A626-C3D712146390}" dt="2021-10-14T21:50:15.831" v="54048"/>
          <ac:spMkLst>
            <pc:docMk/>
            <pc:sldMk cId="629764992" sldId="284"/>
            <ac:spMk id="572" creationId="{04778577-1A33-3746-8ACB-0ED3383E01C3}"/>
          </ac:spMkLst>
        </pc:spChg>
        <pc:spChg chg="mod">
          <ac:chgData name="Chen Zhaodong" userId="214136a54c8fdbad" providerId="LiveId" clId="{4A7FFDE5-2A09-1241-A626-C3D712146390}" dt="2021-10-14T21:50:15.831" v="54048"/>
          <ac:spMkLst>
            <pc:docMk/>
            <pc:sldMk cId="629764992" sldId="284"/>
            <ac:spMk id="573" creationId="{6D2A390C-9DD7-2F4F-BD83-6B398BA19B7D}"/>
          </ac:spMkLst>
        </pc:spChg>
        <pc:spChg chg="mod">
          <ac:chgData name="Chen Zhaodong" userId="214136a54c8fdbad" providerId="LiveId" clId="{4A7FFDE5-2A09-1241-A626-C3D712146390}" dt="2021-10-14T21:50:15.831" v="54048"/>
          <ac:spMkLst>
            <pc:docMk/>
            <pc:sldMk cId="629764992" sldId="284"/>
            <ac:spMk id="574" creationId="{7C5280EC-7A64-E247-A8AE-1AC6B694D79D}"/>
          </ac:spMkLst>
        </pc:spChg>
        <pc:spChg chg="mod">
          <ac:chgData name="Chen Zhaodong" userId="214136a54c8fdbad" providerId="LiveId" clId="{4A7FFDE5-2A09-1241-A626-C3D712146390}" dt="2021-10-14T21:50:15.831" v="54048"/>
          <ac:spMkLst>
            <pc:docMk/>
            <pc:sldMk cId="629764992" sldId="284"/>
            <ac:spMk id="575" creationId="{480ED53C-2666-C140-A28B-00E6A7F44890}"/>
          </ac:spMkLst>
        </pc:spChg>
        <pc:spChg chg="mod">
          <ac:chgData name="Chen Zhaodong" userId="214136a54c8fdbad" providerId="LiveId" clId="{4A7FFDE5-2A09-1241-A626-C3D712146390}" dt="2021-10-14T21:50:15.831" v="54048"/>
          <ac:spMkLst>
            <pc:docMk/>
            <pc:sldMk cId="629764992" sldId="284"/>
            <ac:spMk id="576" creationId="{530DAAB2-D7D3-6D43-A8EE-B36DB96DC2D3}"/>
          </ac:spMkLst>
        </pc:spChg>
        <pc:spChg chg="mod">
          <ac:chgData name="Chen Zhaodong" userId="214136a54c8fdbad" providerId="LiveId" clId="{4A7FFDE5-2A09-1241-A626-C3D712146390}" dt="2021-10-14T21:50:15.831" v="54048"/>
          <ac:spMkLst>
            <pc:docMk/>
            <pc:sldMk cId="629764992" sldId="284"/>
            <ac:spMk id="577" creationId="{C9D1FE37-E8D3-434F-8B4D-2059836C292F}"/>
          </ac:spMkLst>
        </pc:spChg>
        <pc:spChg chg="mod">
          <ac:chgData name="Chen Zhaodong" userId="214136a54c8fdbad" providerId="LiveId" clId="{4A7FFDE5-2A09-1241-A626-C3D712146390}" dt="2021-10-14T21:50:15.831" v="54048"/>
          <ac:spMkLst>
            <pc:docMk/>
            <pc:sldMk cId="629764992" sldId="284"/>
            <ac:spMk id="578" creationId="{5779D423-76A1-EC46-ADA6-8EC14AECB5D1}"/>
          </ac:spMkLst>
        </pc:spChg>
        <pc:spChg chg="mod">
          <ac:chgData name="Chen Zhaodong" userId="214136a54c8fdbad" providerId="LiveId" clId="{4A7FFDE5-2A09-1241-A626-C3D712146390}" dt="2021-10-14T21:50:15.831" v="54048"/>
          <ac:spMkLst>
            <pc:docMk/>
            <pc:sldMk cId="629764992" sldId="284"/>
            <ac:spMk id="579" creationId="{A19830B6-C85F-1E48-9E4A-9924B04BAB35}"/>
          </ac:spMkLst>
        </pc:spChg>
        <pc:spChg chg="mod">
          <ac:chgData name="Chen Zhaodong" userId="214136a54c8fdbad" providerId="LiveId" clId="{4A7FFDE5-2A09-1241-A626-C3D712146390}" dt="2021-10-14T21:50:15.831" v="54048"/>
          <ac:spMkLst>
            <pc:docMk/>
            <pc:sldMk cId="629764992" sldId="284"/>
            <ac:spMk id="580" creationId="{DE19E203-2267-8B4D-935B-E68808B36AF2}"/>
          </ac:spMkLst>
        </pc:spChg>
        <pc:spChg chg="mod">
          <ac:chgData name="Chen Zhaodong" userId="214136a54c8fdbad" providerId="LiveId" clId="{4A7FFDE5-2A09-1241-A626-C3D712146390}" dt="2021-10-14T21:50:15.831" v="54048"/>
          <ac:spMkLst>
            <pc:docMk/>
            <pc:sldMk cId="629764992" sldId="284"/>
            <ac:spMk id="581" creationId="{C607598E-948D-704E-975C-A16224F8DBF9}"/>
          </ac:spMkLst>
        </pc:spChg>
        <pc:spChg chg="mod">
          <ac:chgData name="Chen Zhaodong" userId="214136a54c8fdbad" providerId="LiveId" clId="{4A7FFDE5-2A09-1241-A626-C3D712146390}" dt="2021-10-14T21:50:15.831" v="54048"/>
          <ac:spMkLst>
            <pc:docMk/>
            <pc:sldMk cId="629764992" sldId="284"/>
            <ac:spMk id="582" creationId="{D4FF6546-FAAA-BA42-A436-203D53AEE841}"/>
          </ac:spMkLst>
        </pc:spChg>
        <pc:spChg chg="mod">
          <ac:chgData name="Chen Zhaodong" userId="214136a54c8fdbad" providerId="LiveId" clId="{4A7FFDE5-2A09-1241-A626-C3D712146390}" dt="2021-10-14T21:50:15.831" v="54048"/>
          <ac:spMkLst>
            <pc:docMk/>
            <pc:sldMk cId="629764992" sldId="284"/>
            <ac:spMk id="583" creationId="{F829C338-F37A-EF4D-973F-9B53713B0C39}"/>
          </ac:spMkLst>
        </pc:spChg>
        <pc:spChg chg="mod">
          <ac:chgData name="Chen Zhaodong" userId="214136a54c8fdbad" providerId="LiveId" clId="{4A7FFDE5-2A09-1241-A626-C3D712146390}" dt="2021-10-14T21:50:15.831" v="54048"/>
          <ac:spMkLst>
            <pc:docMk/>
            <pc:sldMk cId="629764992" sldId="284"/>
            <ac:spMk id="584" creationId="{82C6608D-29F4-674E-88EA-57EBE43B4984}"/>
          </ac:spMkLst>
        </pc:spChg>
        <pc:spChg chg="mod">
          <ac:chgData name="Chen Zhaodong" userId="214136a54c8fdbad" providerId="LiveId" clId="{4A7FFDE5-2A09-1241-A626-C3D712146390}" dt="2021-10-14T21:50:15.831" v="54048"/>
          <ac:spMkLst>
            <pc:docMk/>
            <pc:sldMk cId="629764992" sldId="284"/>
            <ac:spMk id="585" creationId="{13AA9506-DCFA-8442-9C30-CE474FF20084}"/>
          </ac:spMkLst>
        </pc:spChg>
        <pc:spChg chg="mod">
          <ac:chgData name="Chen Zhaodong" userId="214136a54c8fdbad" providerId="LiveId" clId="{4A7FFDE5-2A09-1241-A626-C3D712146390}" dt="2021-10-14T21:50:15.831" v="54048"/>
          <ac:spMkLst>
            <pc:docMk/>
            <pc:sldMk cId="629764992" sldId="284"/>
            <ac:spMk id="586" creationId="{BECEB4BA-88D7-3E4E-8EC2-63D47EDB40D5}"/>
          </ac:spMkLst>
        </pc:spChg>
        <pc:spChg chg="mod">
          <ac:chgData name="Chen Zhaodong" userId="214136a54c8fdbad" providerId="LiveId" clId="{4A7FFDE5-2A09-1241-A626-C3D712146390}" dt="2021-10-14T21:50:15.831" v="54048"/>
          <ac:spMkLst>
            <pc:docMk/>
            <pc:sldMk cId="629764992" sldId="284"/>
            <ac:spMk id="587" creationId="{7F246EC8-D567-7E40-8126-EE0DBDBFBDE5}"/>
          </ac:spMkLst>
        </pc:spChg>
        <pc:spChg chg="mod">
          <ac:chgData name="Chen Zhaodong" userId="214136a54c8fdbad" providerId="LiveId" clId="{4A7FFDE5-2A09-1241-A626-C3D712146390}" dt="2021-10-14T21:50:15.831" v="54048"/>
          <ac:spMkLst>
            <pc:docMk/>
            <pc:sldMk cId="629764992" sldId="284"/>
            <ac:spMk id="588" creationId="{45C68019-2DB8-DC45-9A8F-DBA738E4B022}"/>
          </ac:spMkLst>
        </pc:spChg>
        <pc:spChg chg="mod">
          <ac:chgData name="Chen Zhaodong" userId="214136a54c8fdbad" providerId="LiveId" clId="{4A7FFDE5-2A09-1241-A626-C3D712146390}" dt="2021-10-14T21:50:15.831" v="54048"/>
          <ac:spMkLst>
            <pc:docMk/>
            <pc:sldMk cId="629764992" sldId="284"/>
            <ac:spMk id="589" creationId="{3494E21B-0B11-F84F-A729-8239E9080A5E}"/>
          </ac:spMkLst>
        </pc:spChg>
        <pc:spChg chg="mod">
          <ac:chgData name="Chen Zhaodong" userId="214136a54c8fdbad" providerId="LiveId" clId="{4A7FFDE5-2A09-1241-A626-C3D712146390}" dt="2021-10-14T21:50:15.831" v="54048"/>
          <ac:spMkLst>
            <pc:docMk/>
            <pc:sldMk cId="629764992" sldId="284"/>
            <ac:spMk id="590" creationId="{BD870B73-AF1F-5F45-899E-70D908AB034A}"/>
          </ac:spMkLst>
        </pc:spChg>
        <pc:spChg chg="mod">
          <ac:chgData name="Chen Zhaodong" userId="214136a54c8fdbad" providerId="LiveId" clId="{4A7FFDE5-2A09-1241-A626-C3D712146390}" dt="2021-10-14T21:50:15.831" v="54048"/>
          <ac:spMkLst>
            <pc:docMk/>
            <pc:sldMk cId="629764992" sldId="284"/>
            <ac:spMk id="591" creationId="{CB8C5909-0F12-EA45-A397-1B72ACE34F00}"/>
          </ac:spMkLst>
        </pc:spChg>
        <pc:spChg chg="mod">
          <ac:chgData name="Chen Zhaodong" userId="214136a54c8fdbad" providerId="LiveId" clId="{4A7FFDE5-2A09-1241-A626-C3D712146390}" dt="2021-10-14T21:50:15.831" v="54048"/>
          <ac:spMkLst>
            <pc:docMk/>
            <pc:sldMk cId="629764992" sldId="284"/>
            <ac:spMk id="592" creationId="{832EFD16-6367-0747-9FFE-40D87C000FA8}"/>
          </ac:spMkLst>
        </pc:spChg>
        <pc:spChg chg="mod">
          <ac:chgData name="Chen Zhaodong" userId="214136a54c8fdbad" providerId="LiveId" clId="{4A7FFDE5-2A09-1241-A626-C3D712146390}" dt="2021-10-14T21:50:15.831" v="54048"/>
          <ac:spMkLst>
            <pc:docMk/>
            <pc:sldMk cId="629764992" sldId="284"/>
            <ac:spMk id="593" creationId="{450EFC52-7F64-9340-B3E5-3EE1C8814E62}"/>
          </ac:spMkLst>
        </pc:spChg>
        <pc:spChg chg="mod">
          <ac:chgData name="Chen Zhaodong" userId="214136a54c8fdbad" providerId="LiveId" clId="{4A7FFDE5-2A09-1241-A626-C3D712146390}" dt="2021-10-14T21:50:15.831" v="54048"/>
          <ac:spMkLst>
            <pc:docMk/>
            <pc:sldMk cId="629764992" sldId="284"/>
            <ac:spMk id="594" creationId="{8705A68B-D936-4143-99B0-693FBB726024}"/>
          </ac:spMkLst>
        </pc:spChg>
        <pc:spChg chg="mod">
          <ac:chgData name="Chen Zhaodong" userId="214136a54c8fdbad" providerId="LiveId" clId="{4A7FFDE5-2A09-1241-A626-C3D712146390}" dt="2021-10-14T21:50:15.831" v="54048"/>
          <ac:spMkLst>
            <pc:docMk/>
            <pc:sldMk cId="629764992" sldId="284"/>
            <ac:spMk id="595" creationId="{C28909B5-087F-0848-8D9D-CEB3729D3456}"/>
          </ac:spMkLst>
        </pc:spChg>
        <pc:spChg chg="mod">
          <ac:chgData name="Chen Zhaodong" userId="214136a54c8fdbad" providerId="LiveId" clId="{4A7FFDE5-2A09-1241-A626-C3D712146390}" dt="2021-10-14T21:50:15.831" v="54048"/>
          <ac:spMkLst>
            <pc:docMk/>
            <pc:sldMk cId="629764992" sldId="284"/>
            <ac:spMk id="596" creationId="{6AF23830-0B04-DE4A-AFD6-CAE09AFCC6A5}"/>
          </ac:spMkLst>
        </pc:spChg>
        <pc:spChg chg="mod">
          <ac:chgData name="Chen Zhaodong" userId="214136a54c8fdbad" providerId="LiveId" clId="{4A7FFDE5-2A09-1241-A626-C3D712146390}" dt="2021-10-14T21:50:15.831" v="54048"/>
          <ac:spMkLst>
            <pc:docMk/>
            <pc:sldMk cId="629764992" sldId="284"/>
            <ac:spMk id="597" creationId="{FF09C10D-B4E9-6C4C-9C2D-FC51A7201A2B}"/>
          </ac:spMkLst>
        </pc:spChg>
        <pc:spChg chg="mod">
          <ac:chgData name="Chen Zhaodong" userId="214136a54c8fdbad" providerId="LiveId" clId="{4A7FFDE5-2A09-1241-A626-C3D712146390}" dt="2021-10-14T21:50:15.831" v="54048"/>
          <ac:spMkLst>
            <pc:docMk/>
            <pc:sldMk cId="629764992" sldId="284"/>
            <ac:spMk id="598" creationId="{D92888ED-3268-BF45-906D-D65CD9560156}"/>
          </ac:spMkLst>
        </pc:spChg>
        <pc:spChg chg="mod">
          <ac:chgData name="Chen Zhaodong" userId="214136a54c8fdbad" providerId="LiveId" clId="{4A7FFDE5-2A09-1241-A626-C3D712146390}" dt="2021-10-14T21:50:15.831" v="54048"/>
          <ac:spMkLst>
            <pc:docMk/>
            <pc:sldMk cId="629764992" sldId="284"/>
            <ac:spMk id="599" creationId="{6F0D6BA8-D253-EB4A-B2B6-F1FA4A9871B4}"/>
          </ac:spMkLst>
        </pc:spChg>
        <pc:spChg chg="mod">
          <ac:chgData name="Chen Zhaodong" userId="214136a54c8fdbad" providerId="LiveId" clId="{4A7FFDE5-2A09-1241-A626-C3D712146390}" dt="2021-10-14T21:50:15.831" v="54048"/>
          <ac:spMkLst>
            <pc:docMk/>
            <pc:sldMk cId="629764992" sldId="284"/>
            <ac:spMk id="600" creationId="{9822EB6F-F003-D94C-A2F9-14C8423106C8}"/>
          </ac:spMkLst>
        </pc:spChg>
        <pc:spChg chg="mod">
          <ac:chgData name="Chen Zhaodong" userId="214136a54c8fdbad" providerId="LiveId" clId="{4A7FFDE5-2A09-1241-A626-C3D712146390}" dt="2021-10-14T21:50:15.831" v="54048"/>
          <ac:spMkLst>
            <pc:docMk/>
            <pc:sldMk cId="629764992" sldId="284"/>
            <ac:spMk id="601" creationId="{D9E6DFB7-3A5A-6545-8E8E-464CADCD97BE}"/>
          </ac:spMkLst>
        </pc:spChg>
        <pc:spChg chg="mod">
          <ac:chgData name="Chen Zhaodong" userId="214136a54c8fdbad" providerId="LiveId" clId="{4A7FFDE5-2A09-1241-A626-C3D712146390}" dt="2021-10-14T21:50:15.831" v="54048"/>
          <ac:spMkLst>
            <pc:docMk/>
            <pc:sldMk cId="629764992" sldId="284"/>
            <ac:spMk id="602" creationId="{3D14437D-CD99-E348-ACBA-719589432083}"/>
          </ac:spMkLst>
        </pc:spChg>
        <pc:spChg chg="mod">
          <ac:chgData name="Chen Zhaodong" userId="214136a54c8fdbad" providerId="LiveId" clId="{4A7FFDE5-2A09-1241-A626-C3D712146390}" dt="2021-10-14T21:50:15.831" v="54048"/>
          <ac:spMkLst>
            <pc:docMk/>
            <pc:sldMk cId="629764992" sldId="284"/>
            <ac:spMk id="603" creationId="{BAF1C1F3-A4D2-AB40-A8E9-8B42A7C114FF}"/>
          </ac:spMkLst>
        </pc:spChg>
        <pc:spChg chg="mod">
          <ac:chgData name="Chen Zhaodong" userId="214136a54c8fdbad" providerId="LiveId" clId="{4A7FFDE5-2A09-1241-A626-C3D712146390}" dt="2021-10-14T21:50:15.831" v="54048"/>
          <ac:spMkLst>
            <pc:docMk/>
            <pc:sldMk cId="629764992" sldId="284"/>
            <ac:spMk id="604" creationId="{58994BC6-774E-194D-995D-C7A6F11C0F41}"/>
          </ac:spMkLst>
        </pc:spChg>
        <pc:spChg chg="mod">
          <ac:chgData name="Chen Zhaodong" userId="214136a54c8fdbad" providerId="LiveId" clId="{4A7FFDE5-2A09-1241-A626-C3D712146390}" dt="2021-10-14T21:50:15.831" v="54048"/>
          <ac:spMkLst>
            <pc:docMk/>
            <pc:sldMk cId="629764992" sldId="284"/>
            <ac:spMk id="605" creationId="{7C32829A-6D92-F546-9833-13909008BA9D}"/>
          </ac:spMkLst>
        </pc:spChg>
        <pc:spChg chg="mod">
          <ac:chgData name="Chen Zhaodong" userId="214136a54c8fdbad" providerId="LiveId" clId="{4A7FFDE5-2A09-1241-A626-C3D712146390}" dt="2021-10-14T21:50:15.831" v="54048"/>
          <ac:spMkLst>
            <pc:docMk/>
            <pc:sldMk cId="629764992" sldId="284"/>
            <ac:spMk id="606" creationId="{F5C07DF3-E699-434B-A135-21BB9130825F}"/>
          </ac:spMkLst>
        </pc:spChg>
        <pc:spChg chg="mod">
          <ac:chgData name="Chen Zhaodong" userId="214136a54c8fdbad" providerId="LiveId" clId="{4A7FFDE5-2A09-1241-A626-C3D712146390}" dt="2021-10-14T21:50:15.831" v="54048"/>
          <ac:spMkLst>
            <pc:docMk/>
            <pc:sldMk cId="629764992" sldId="284"/>
            <ac:spMk id="607" creationId="{14AEFADB-15BD-9E49-BFBE-B81E73A4A427}"/>
          </ac:spMkLst>
        </pc:spChg>
        <pc:spChg chg="mod">
          <ac:chgData name="Chen Zhaodong" userId="214136a54c8fdbad" providerId="LiveId" clId="{4A7FFDE5-2A09-1241-A626-C3D712146390}" dt="2021-10-14T21:50:15.831" v="54048"/>
          <ac:spMkLst>
            <pc:docMk/>
            <pc:sldMk cId="629764992" sldId="284"/>
            <ac:spMk id="608" creationId="{3FAD3634-B89C-314C-B4DE-0A7352430C31}"/>
          </ac:spMkLst>
        </pc:spChg>
        <pc:spChg chg="mod">
          <ac:chgData name="Chen Zhaodong" userId="214136a54c8fdbad" providerId="LiveId" clId="{4A7FFDE5-2A09-1241-A626-C3D712146390}" dt="2021-10-14T21:50:15.831" v="54048"/>
          <ac:spMkLst>
            <pc:docMk/>
            <pc:sldMk cId="629764992" sldId="284"/>
            <ac:spMk id="609" creationId="{ACB8499B-FBC9-DF41-90B9-E21F71D8BB9E}"/>
          </ac:spMkLst>
        </pc:spChg>
        <pc:spChg chg="mod">
          <ac:chgData name="Chen Zhaodong" userId="214136a54c8fdbad" providerId="LiveId" clId="{4A7FFDE5-2A09-1241-A626-C3D712146390}" dt="2021-10-14T21:50:15.831" v="54048"/>
          <ac:spMkLst>
            <pc:docMk/>
            <pc:sldMk cId="629764992" sldId="284"/>
            <ac:spMk id="610" creationId="{2A37B8F6-DCD7-264A-B223-E84F572641A3}"/>
          </ac:spMkLst>
        </pc:spChg>
        <pc:spChg chg="mod">
          <ac:chgData name="Chen Zhaodong" userId="214136a54c8fdbad" providerId="LiveId" clId="{4A7FFDE5-2A09-1241-A626-C3D712146390}" dt="2021-10-14T21:50:15.831" v="54048"/>
          <ac:spMkLst>
            <pc:docMk/>
            <pc:sldMk cId="629764992" sldId="284"/>
            <ac:spMk id="611" creationId="{BC9299D0-3AF4-6346-BA97-CBCA15638F95}"/>
          </ac:spMkLst>
        </pc:spChg>
        <pc:spChg chg="mod">
          <ac:chgData name="Chen Zhaodong" userId="214136a54c8fdbad" providerId="LiveId" clId="{4A7FFDE5-2A09-1241-A626-C3D712146390}" dt="2021-10-14T21:50:15.831" v="54048"/>
          <ac:spMkLst>
            <pc:docMk/>
            <pc:sldMk cId="629764992" sldId="284"/>
            <ac:spMk id="612" creationId="{44F4CAD5-E5F4-3147-A7E3-A6376E8AB747}"/>
          </ac:spMkLst>
        </pc:spChg>
        <pc:spChg chg="mod">
          <ac:chgData name="Chen Zhaodong" userId="214136a54c8fdbad" providerId="LiveId" clId="{4A7FFDE5-2A09-1241-A626-C3D712146390}" dt="2021-10-14T21:50:15.831" v="54048"/>
          <ac:spMkLst>
            <pc:docMk/>
            <pc:sldMk cId="629764992" sldId="284"/>
            <ac:spMk id="613" creationId="{AD7E9FE0-8DFA-4442-960F-63B98F324423}"/>
          </ac:spMkLst>
        </pc:spChg>
        <pc:spChg chg="mod">
          <ac:chgData name="Chen Zhaodong" userId="214136a54c8fdbad" providerId="LiveId" clId="{4A7FFDE5-2A09-1241-A626-C3D712146390}" dt="2021-10-14T21:50:15.831" v="54048"/>
          <ac:spMkLst>
            <pc:docMk/>
            <pc:sldMk cId="629764992" sldId="284"/>
            <ac:spMk id="614" creationId="{002911BD-1F4D-2E49-85B8-4C7E6A0ACCBE}"/>
          </ac:spMkLst>
        </pc:spChg>
        <pc:spChg chg="mod">
          <ac:chgData name="Chen Zhaodong" userId="214136a54c8fdbad" providerId="LiveId" clId="{4A7FFDE5-2A09-1241-A626-C3D712146390}" dt="2021-10-14T21:50:15.831" v="54048"/>
          <ac:spMkLst>
            <pc:docMk/>
            <pc:sldMk cId="629764992" sldId="284"/>
            <ac:spMk id="615" creationId="{358B00A6-E54A-3444-B398-AC25C7CB7E4E}"/>
          </ac:spMkLst>
        </pc:spChg>
        <pc:spChg chg="mod">
          <ac:chgData name="Chen Zhaodong" userId="214136a54c8fdbad" providerId="LiveId" clId="{4A7FFDE5-2A09-1241-A626-C3D712146390}" dt="2021-10-14T21:50:15.831" v="54048"/>
          <ac:spMkLst>
            <pc:docMk/>
            <pc:sldMk cId="629764992" sldId="284"/>
            <ac:spMk id="616" creationId="{7B842A10-69AE-7343-8C22-620FA4D36371}"/>
          </ac:spMkLst>
        </pc:spChg>
        <pc:spChg chg="mod">
          <ac:chgData name="Chen Zhaodong" userId="214136a54c8fdbad" providerId="LiveId" clId="{4A7FFDE5-2A09-1241-A626-C3D712146390}" dt="2021-10-14T21:50:15.831" v="54048"/>
          <ac:spMkLst>
            <pc:docMk/>
            <pc:sldMk cId="629764992" sldId="284"/>
            <ac:spMk id="617" creationId="{5CFE961A-DF16-384E-B26E-557CE0171907}"/>
          </ac:spMkLst>
        </pc:spChg>
        <pc:spChg chg="mod">
          <ac:chgData name="Chen Zhaodong" userId="214136a54c8fdbad" providerId="LiveId" clId="{4A7FFDE5-2A09-1241-A626-C3D712146390}" dt="2021-10-14T21:50:15.831" v="54048"/>
          <ac:spMkLst>
            <pc:docMk/>
            <pc:sldMk cId="629764992" sldId="284"/>
            <ac:spMk id="618" creationId="{2C23461A-8D9F-2F4C-BD27-D163B79DC493}"/>
          </ac:spMkLst>
        </pc:spChg>
        <pc:spChg chg="mod">
          <ac:chgData name="Chen Zhaodong" userId="214136a54c8fdbad" providerId="LiveId" clId="{4A7FFDE5-2A09-1241-A626-C3D712146390}" dt="2021-10-14T21:50:15.831" v="54048"/>
          <ac:spMkLst>
            <pc:docMk/>
            <pc:sldMk cId="629764992" sldId="284"/>
            <ac:spMk id="619" creationId="{08BD0962-ED48-4944-8410-41134FC7D2FA}"/>
          </ac:spMkLst>
        </pc:spChg>
        <pc:spChg chg="mod">
          <ac:chgData name="Chen Zhaodong" userId="214136a54c8fdbad" providerId="LiveId" clId="{4A7FFDE5-2A09-1241-A626-C3D712146390}" dt="2021-10-14T21:50:15.831" v="54048"/>
          <ac:spMkLst>
            <pc:docMk/>
            <pc:sldMk cId="629764992" sldId="284"/>
            <ac:spMk id="620" creationId="{2D0C178F-7B28-8B48-8A16-B97A97322B93}"/>
          </ac:spMkLst>
        </pc:spChg>
        <pc:spChg chg="mod">
          <ac:chgData name="Chen Zhaodong" userId="214136a54c8fdbad" providerId="LiveId" clId="{4A7FFDE5-2A09-1241-A626-C3D712146390}" dt="2021-10-14T21:50:15.831" v="54048"/>
          <ac:spMkLst>
            <pc:docMk/>
            <pc:sldMk cId="629764992" sldId="284"/>
            <ac:spMk id="621" creationId="{847773F9-E373-8F46-B096-7F851F060C9E}"/>
          </ac:spMkLst>
        </pc:spChg>
        <pc:spChg chg="mod">
          <ac:chgData name="Chen Zhaodong" userId="214136a54c8fdbad" providerId="LiveId" clId="{4A7FFDE5-2A09-1241-A626-C3D712146390}" dt="2021-10-14T21:50:15.831" v="54048"/>
          <ac:spMkLst>
            <pc:docMk/>
            <pc:sldMk cId="629764992" sldId="284"/>
            <ac:spMk id="622" creationId="{4174B649-548D-7647-B420-47AC0CF56687}"/>
          </ac:spMkLst>
        </pc:spChg>
        <pc:spChg chg="mod">
          <ac:chgData name="Chen Zhaodong" userId="214136a54c8fdbad" providerId="LiveId" clId="{4A7FFDE5-2A09-1241-A626-C3D712146390}" dt="2021-10-14T21:50:15.831" v="54048"/>
          <ac:spMkLst>
            <pc:docMk/>
            <pc:sldMk cId="629764992" sldId="284"/>
            <ac:spMk id="623" creationId="{464AE7DF-67D6-6044-B4C9-59EC8E959B7E}"/>
          </ac:spMkLst>
        </pc:spChg>
        <pc:spChg chg="mod">
          <ac:chgData name="Chen Zhaodong" userId="214136a54c8fdbad" providerId="LiveId" clId="{4A7FFDE5-2A09-1241-A626-C3D712146390}" dt="2021-10-14T21:50:15.831" v="54048"/>
          <ac:spMkLst>
            <pc:docMk/>
            <pc:sldMk cId="629764992" sldId="284"/>
            <ac:spMk id="624" creationId="{B1FBC85F-351E-454A-8FFA-CA38D40F0BD5}"/>
          </ac:spMkLst>
        </pc:spChg>
        <pc:spChg chg="mod">
          <ac:chgData name="Chen Zhaodong" userId="214136a54c8fdbad" providerId="LiveId" clId="{4A7FFDE5-2A09-1241-A626-C3D712146390}" dt="2021-10-14T21:50:15.831" v="54048"/>
          <ac:spMkLst>
            <pc:docMk/>
            <pc:sldMk cId="629764992" sldId="284"/>
            <ac:spMk id="625" creationId="{48635D1A-DF6B-E445-A2CD-CB0008C5BF39}"/>
          </ac:spMkLst>
        </pc:spChg>
        <pc:spChg chg="mod">
          <ac:chgData name="Chen Zhaodong" userId="214136a54c8fdbad" providerId="LiveId" clId="{4A7FFDE5-2A09-1241-A626-C3D712146390}" dt="2021-10-14T21:50:15.831" v="54048"/>
          <ac:spMkLst>
            <pc:docMk/>
            <pc:sldMk cId="629764992" sldId="284"/>
            <ac:spMk id="626" creationId="{2E591830-A2BB-B94B-8FB1-B0F216E7ADE1}"/>
          </ac:spMkLst>
        </pc:spChg>
        <pc:spChg chg="mod">
          <ac:chgData name="Chen Zhaodong" userId="214136a54c8fdbad" providerId="LiveId" clId="{4A7FFDE5-2A09-1241-A626-C3D712146390}" dt="2021-10-14T21:50:15.831" v="54048"/>
          <ac:spMkLst>
            <pc:docMk/>
            <pc:sldMk cId="629764992" sldId="284"/>
            <ac:spMk id="627" creationId="{A731CBCD-C57F-094F-B06C-5D08A4F24C29}"/>
          </ac:spMkLst>
        </pc:spChg>
        <pc:spChg chg="mod">
          <ac:chgData name="Chen Zhaodong" userId="214136a54c8fdbad" providerId="LiveId" clId="{4A7FFDE5-2A09-1241-A626-C3D712146390}" dt="2021-10-14T21:50:15.831" v="54048"/>
          <ac:spMkLst>
            <pc:docMk/>
            <pc:sldMk cId="629764992" sldId="284"/>
            <ac:spMk id="628" creationId="{815E2983-D208-0F43-8F2A-42131CA21EF3}"/>
          </ac:spMkLst>
        </pc:spChg>
        <pc:spChg chg="mod">
          <ac:chgData name="Chen Zhaodong" userId="214136a54c8fdbad" providerId="LiveId" clId="{4A7FFDE5-2A09-1241-A626-C3D712146390}" dt="2021-10-14T21:50:15.831" v="54048"/>
          <ac:spMkLst>
            <pc:docMk/>
            <pc:sldMk cId="629764992" sldId="284"/>
            <ac:spMk id="629" creationId="{04E68BEE-EEEB-144D-BAF2-59605D517AC0}"/>
          </ac:spMkLst>
        </pc:spChg>
        <pc:spChg chg="mod">
          <ac:chgData name="Chen Zhaodong" userId="214136a54c8fdbad" providerId="LiveId" clId="{4A7FFDE5-2A09-1241-A626-C3D712146390}" dt="2021-10-14T21:50:15.831" v="54048"/>
          <ac:spMkLst>
            <pc:docMk/>
            <pc:sldMk cId="629764992" sldId="284"/>
            <ac:spMk id="630" creationId="{CB25F06F-DE35-8F40-838F-810396A61B9B}"/>
          </ac:spMkLst>
        </pc:spChg>
        <pc:spChg chg="mod">
          <ac:chgData name="Chen Zhaodong" userId="214136a54c8fdbad" providerId="LiveId" clId="{4A7FFDE5-2A09-1241-A626-C3D712146390}" dt="2021-10-14T21:50:15.831" v="54048"/>
          <ac:spMkLst>
            <pc:docMk/>
            <pc:sldMk cId="629764992" sldId="284"/>
            <ac:spMk id="631" creationId="{FDD19E59-50BC-C44F-928A-434A530B675E}"/>
          </ac:spMkLst>
        </pc:spChg>
        <pc:spChg chg="mod">
          <ac:chgData name="Chen Zhaodong" userId="214136a54c8fdbad" providerId="LiveId" clId="{4A7FFDE5-2A09-1241-A626-C3D712146390}" dt="2021-10-14T21:50:15.831" v="54048"/>
          <ac:spMkLst>
            <pc:docMk/>
            <pc:sldMk cId="629764992" sldId="284"/>
            <ac:spMk id="632" creationId="{E7996CE8-9BA8-2845-A7D8-D12DCB7C715A}"/>
          </ac:spMkLst>
        </pc:spChg>
        <pc:spChg chg="mod">
          <ac:chgData name="Chen Zhaodong" userId="214136a54c8fdbad" providerId="LiveId" clId="{4A7FFDE5-2A09-1241-A626-C3D712146390}" dt="2021-10-14T21:50:15.831" v="54048"/>
          <ac:spMkLst>
            <pc:docMk/>
            <pc:sldMk cId="629764992" sldId="284"/>
            <ac:spMk id="633" creationId="{B2C1E737-2C38-4644-A972-441C2A9D88E0}"/>
          </ac:spMkLst>
        </pc:spChg>
        <pc:spChg chg="mod">
          <ac:chgData name="Chen Zhaodong" userId="214136a54c8fdbad" providerId="LiveId" clId="{4A7FFDE5-2A09-1241-A626-C3D712146390}" dt="2021-10-14T21:50:15.831" v="54048"/>
          <ac:spMkLst>
            <pc:docMk/>
            <pc:sldMk cId="629764992" sldId="284"/>
            <ac:spMk id="634" creationId="{CFBDC6FA-982E-8C4D-8A08-AAA1F0C08246}"/>
          </ac:spMkLst>
        </pc:spChg>
        <pc:spChg chg="mod">
          <ac:chgData name="Chen Zhaodong" userId="214136a54c8fdbad" providerId="LiveId" clId="{4A7FFDE5-2A09-1241-A626-C3D712146390}" dt="2021-10-14T21:50:15.831" v="54048"/>
          <ac:spMkLst>
            <pc:docMk/>
            <pc:sldMk cId="629764992" sldId="284"/>
            <ac:spMk id="635" creationId="{27D707BF-1A72-DD4C-8220-87C2D223D427}"/>
          </ac:spMkLst>
        </pc:spChg>
        <pc:spChg chg="mod">
          <ac:chgData name="Chen Zhaodong" userId="214136a54c8fdbad" providerId="LiveId" clId="{4A7FFDE5-2A09-1241-A626-C3D712146390}" dt="2021-10-14T21:50:15.831" v="54048"/>
          <ac:spMkLst>
            <pc:docMk/>
            <pc:sldMk cId="629764992" sldId="284"/>
            <ac:spMk id="636" creationId="{F067B5B7-7CBE-A04D-AFC2-46755D3198ED}"/>
          </ac:spMkLst>
        </pc:spChg>
        <pc:spChg chg="mod">
          <ac:chgData name="Chen Zhaodong" userId="214136a54c8fdbad" providerId="LiveId" clId="{4A7FFDE5-2A09-1241-A626-C3D712146390}" dt="2021-10-14T21:50:15.831" v="54048"/>
          <ac:spMkLst>
            <pc:docMk/>
            <pc:sldMk cId="629764992" sldId="284"/>
            <ac:spMk id="637" creationId="{276605FF-40BC-9841-AC6A-AD2D49159A09}"/>
          </ac:spMkLst>
        </pc:spChg>
        <pc:spChg chg="mod">
          <ac:chgData name="Chen Zhaodong" userId="214136a54c8fdbad" providerId="LiveId" clId="{4A7FFDE5-2A09-1241-A626-C3D712146390}" dt="2021-10-14T21:50:15.831" v="54048"/>
          <ac:spMkLst>
            <pc:docMk/>
            <pc:sldMk cId="629764992" sldId="284"/>
            <ac:spMk id="638" creationId="{613B6FDB-422F-244A-AF91-DE0AE38C3328}"/>
          </ac:spMkLst>
        </pc:spChg>
        <pc:spChg chg="mod">
          <ac:chgData name="Chen Zhaodong" userId="214136a54c8fdbad" providerId="LiveId" clId="{4A7FFDE5-2A09-1241-A626-C3D712146390}" dt="2021-10-14T21:50:15.831" v="54048"/>
          <ac:spMkLst>
            <pc:docMk/>
            <pc:sldMk cId="629764992" sldId="284"/>
            <ac:spMk id="639" creationId="{688E32AE-0117-7041-8D47-578B28EA2577}"/>
          </ac:spMkLst>
        </pc:spChg>
        <pc:spChg chg="mod">
          <ac:chgData name="Chen Zhaodong" userId="214136a54c8fdbad" providerId="LiveId" clId="{4A7FFDE5-2A09-1241-A626-C3D712146390}" dt="2021-10-14T21:50:15.831" v="54048"/>
          <ac:spMkLst>
            <pc:docMk/>
            <pc:sldMk cId="629764992" sldId="284"/>
            <ac:spMk id="640" creationId="{E48D1F55-BB1D-854A-B2D4-EFEEE5217A95}"/>
          </ac:spMkLst>
        </pc:spChg>
        <pc:spChg chg="mod">
          <ac:chgData name="Chen Zhaodong" userId="214136a54c8fdbad" providerId="LiveId" clId="{4A7FFDE5-2A09-1241-A626-C3D712146390}" dt="2021-10-14T21:50:15.831" v="54048"/>
          <ac:spMkLst>
            <pc:docMk/>
            <pc:sldMk cId="629764992" sldId="284"/>
            <ac:spMk id="641" creationId="{9CB92A35-96FC-4F44-9FC9-CAEE5D783F9D}"/>
          </ac:spMkLst>
        </pc:spChg>
        <pc:spChg chg="mod">
          <ac:chgData name="Chen Zhaodong" userId="214136a54c8fdbad" providerId="LiveId" clId="{4A7FFDE5-2A09-1241-A626-C3D712146390}" dt="2021-10-14T21:50:15.831" v="54048"/>
          <ac:spMkLst>
            <pc:docMk/>
            <pc:sldMk cId="629764992" sldId="284"/>
            <ac:spMk id="642" creationId="{0881330A-B45D-5A4F-8F0B-A74990B76141}"/>
          </ac:spMkLst>
        </pc:spChg>
        <pc:spChg chg="mod">
          <ac:chgData name="Chen Zhaodong" userId="214136a54c8fdbad" providerId="LiveId" clId="{4A7FFDE5-2A09-1241-A626-C3D712146390}" dt="2021-10-14T21:50:15.831" v="54048"/>
          <ac:spMkLst>
            <pc:docMk/>
            <pc:sldMk cId="629764992" sldId="284"/>
            <ac:spMk id="643" creationId="{4FA3E930-BD66-BC4B-A212-14A915E5B805}"/>
          </ac:spMkLst>
        </pc:spChg>
        <pc:spChg chg="mod">
          <ac:chgData name="Chen Zhaodong" userId="214136a54c8fdbad" providerId="LiveId" clId="{4A7FFDE5-2A09-1241-A626-C3D712146390}" dt="2021-10-14T21:50:15.831" v="54048"/>
          <ac:spMkLst>
            <pc:docMk/>
            <pc:sldMk cId="629764992" sldId="284"/>
            <ac:spMk id="644" creationId="{7261CE8A-AE9A-6043-8C32-75AE3C169AEE}"/>
          </ac:spMkLst>
        </pc:spChg>
        <pc:spChg chg="mod">
          <ac:chgData name="Chen Zhaodong" userId="214136a54c8fdbad" providerId="LiveId" clId="{4A7FFDE5-2A09-1241-A626-C3D712146390}" dt="2021-10-14T21:50:15.831" v="54048"/>
          <ac:spMkLst>
            <pc:docMk/>
            <pc:sldMk cId="629764992" sldId="284"/>
            <ac:spMk id="645" creationId="{44648CC1-4936-1448-8897-C711E69E2D5C}"/>
          </ac:spMkLst>
        </pc:spChg>
        <pc:spChg chg="mod">
          <ac:chgData name="Chen Zhaodong" userId="214136a54c8fdbad" providerId="LiveId" clId="{4A7FFDE5-2A09-1241-A626-C3D712146390}" dt="2021-10-14T21:50:15.831" v="54048"/>
          <ac:spMkLst>
            <pc:docMk/>
            <pc:sldMk cId="629764992" sldId="284"/>
            <ac:spMk id="646" creationId="{4B69F655-9ECB-1647-83F0-28D4573182D6}"/>
          </ac:spMkLst>
        </pc:spChg>
        <pc:spChg chg="mod">
          <ac:chgData name="Chen Zhaodong" userId="214136a54c8fdbad" providerId="LiveId" clId="{4A7FFDE5-2A09-1241-A626-C3D712146390}" dt="2021-10-14T21:50:15.831" v="54048"/>
          <ac:spMkLst>
            <pc:docMk/>
            <pc:sldMk cId="629764992" sldId="284"/>
            <ac:spMk id="647" creationId="{72CEBD47-5A5D-5E4C-A4B9-D3E14E79261B}"/>
          </ac:spMkLst>
        </pc:spChg>
        <pc:spChg chg="mod">
          <ac:chgData name="Chen Zhaodong" userId="214136a54c8fdbad" providerId="LiveId" clId="{4A7FFDE5-2A09-1241-A626-C3D712146390}" dt="2021-10-14T21:50:15.831" v="54048"/>
          <ac:spMkLst>
            <pc:docMk/>
            <pc:sldMk cId="629764992" sldId="284"/>
            <ac:spMk id="648" creationId="{D66B69EF-ACCC-B049-8172-BE8A8EFA62E5}"/>
          </ac:spMkLst>
        </pc:spChg>
        <pc:spChg chg="mod">
          <ac:chgData name="Chen Zhaodong" userId="214136a54c8fdbad" providerId="LiveId" clId="{4A7FFDE5-2A09-1241-A626-C3D712146390}" dt="2021-10-14T21:50:15.831" v="54048"/>
          <ac:spMkLst>
            <pc:docMk/>
            <pc:sldMk cId="629764992" sldId="284"/>
            <ac:spMk id="649" creationId="{F1F44C61-035A-F645-83E7-8C8CDCFCD1CD}"/>
          </ac:spMkLst>
        </pc:spChg>
        <pc:spChg chg="mod">
          <ac:chgData name="Chen Zhaodong" userId="214136a54c8fdbad" providerId="LiveId" clId="{4A7FFDE5-2A09-1241-A626-C3D712146390}" dt="2021-10-14T21:50:15.831" v="54048"/>
          <ac:spMkLst>
            <pc:docMk/>
            <pc:sldMk cId="629764992" sldId="284"/>
            <ac:spMk id="650" creationId="{BB95D0BA-BA60-834B-8011-9901571554CA}"/>
          </ac:spMkLst>
        </pc:spChg>
        <pc:spChg chg="mod">
          <ac:chgData name="Chen Zhaodong" userId="214136a54c8fdbad" providerId="LiveId" clId="{4A7FFDE5-2A09-1241-A626-C3D712146390}" dt="2021-10-14T21:50:15.831" v="54048"/>
          <ac:spMkLst>
            <pc:docMk/>
            <pc:sldMk cId="629764992" sldId="284"/>
            <ac:spMk id="651" creationId="{261EBD2E-FC08-BB4B-B75B-6121D6896A67}"/>
          </ac:spMkLst>
        </pc:spChg>
        <pc:spChg chg="mod">
          <ac:chgData name="Chen Zhaodong" userId="214136a54c8fdbad" providerId="LiveId" clId="{4A7FFDE5-2A09-1241-A626-C3D712146390}" dt="2021-10-14T21:50:15.831" v="54048"/>
          <ac:spMkLst>
            <pc:docMk/>
            <pc:sldMk cId="629764992" sldId="284"/>
            <ac:spMk id="652" creationId="{406F5600-34D8-2149-9EFC-6AD24021DB2A}"/>
          </ac:spMkLst>
        </pc:spChg>
        <pc:spChg chg="mod">
          <ac:chgData name="Chen Zhaodong" userId="214136a54c8fdbad" providerId="LiveId" clId="{4A7FFDE5-2A09-1241-A626-C3D712146390}" dt="2021-10-14T21:50:15.831" v="54048"/>
          <ac:spMkLst>
            <pc:docMk/>
            <pc:sldMk cId="629764992" sldId="284"/>
            <ac:spMk id="653" creationId="{C32248AD-433A-454F-9588-AB9322B9A06D}"/>
          </ac:spMkLst>
        </pc:spChg>
        <pc:spChg chg="mod">
          <ac:chgData name="Chen Zhaodong" userId="214136a54c8fdbad" providerId="LiveId" clId="{4A7FFDE5-2A09-1241-A626-C3D712146390}" dt="2021-10-14T21:50:15.831" v="54048"/>
          <ac:spMkLst>
            <pc:docMk/>
            <pc:sldMk cId="629764992" sldId="284"/>
            <ac:spMk id="654" creationId="{635C1DE8-8F2B-4244-B23D-9733D179207F}"/>
          </ac:spMkLst>
        </pc:spChg>
        <pc:spChg chg="mod">
          <ac:chgData name="Chen Zhaodong" userId="214136a54c8fdbad" providerId="LiveId" clId="{4A7FFDE5-2A09-1241-A626-C3D712146390}" dt="2021-10-14T21:50:15.831" v="54048"/>
          <ac:spMkLst>
            <pc:docMk/>
            <pc:sldMk cId="629764992" sldId="284"/>
            <ac:spMk id="655" creationId="{1FE9F664-C22E-2745-A6F6-61C4BA3797DC}"/>
          </ac:spMkLst>
        </pc:spChg>
        <pc:spChg chg="mod">
          <ac:chgData name="Chen Zhaodong" userId="214136a54c8fdbad" providerId="LiveId" clId="{4A7FFDE5-2A09-1241-A626-C3D712146390}" dt="2021-10-14T21:50:15.831" v="54048"/>
          <ac:spMkLst>
            <pc:docMk/>
            <pc:sldMk cId="629764992" sldId="284"/>
            <ac:spMk id="656" creationId="{6B210AE8-57AC-4145-A366-9A1A9AC3090D}"/>
          </ac:spMkLst>
        </pc:spChg>
        <pc:spChg chg="mod">
          <ac:chgData name="Chen Zhaodong" userId="214136a54c8fdbad" providerId="LiveId" clId="{4A7FFDE5-2A09-1241-A626-C3D712146390}" dt="2021-10-14T21:50:15.831" v="54048"/>
          <ac:spMkLst>
            <pc:docMk/>
            <pc:sldMk cId="629764992" sldId="284"/>
            <ac:spMk id="657" creationId="{9BFEF47B-F616-0E4E-8E58-77145A45C52C}"/>
          </ac:spMkLst>
        </pc:spChg>
        <pc:spChg chg="mod">
          <ac:chgData name="Chen Zhaodong" userId="214136a54c8fdbad" providerId="LiveId" clId="{4A7FFDE5-2A09-1241-A626-C3D712146390}" dt="2021-10-14T21:50:15.831" v="54048"/>
          <ac:spMkLst>
            <pc:docMk/>
            <pc:sldMk cId="629764992" sldId="284"/>
            <ac:spMk id="658" creationId="{670681BF-C1AB-5340-B922-A7C58AAA2D70}"/>
          </ac:spMkLst>
        </pc:spChg>
        <pc:spChg chg="mod">
          <ac:chgData name="Chen Zhaodong" userId="214136a54c8fdbad" providerId="LiveId" clId="{4A7FFDE5-2A09-1241-A626-C3D712146390}" dt="2021-10-14T21:50:15.831" v="54048"/>
          <ac:spMkLst>
            <pc:docMk/>
            <pc:sldMk cId="629764992" sldId="284"/>
            <ac:spMk id="659" creationId="{BB0D6B6E-A72E-1645-82CA-00C18EC6C4BA}"/>
          </ac:spMkLst>
        </pc:spChg>
        <pc:spChg chg="mod">
          <ac:chgData name="Chen Zhaodong" userId="214136a54c8fdbad" providerId="LiveId" clId="{4A7FFDE5-2A09-1241-A626-C3D712146390}" dt="2021-10-14T21:50:15.831" v="54048"/>
          <ac:spMkLst>
            <pc:docMk/>
            <pc:sldMk cId="629764992" sldId="284"/>
            <ac:spMk id="660" creationId="{90844DEC-09AB-204B-BE07-42648C86481E}"/>
          </ac:spMkLst>
        </pc:spChg>
        <pc:spChg chg="mod">
          <ac:chgData name="Chen Zhaodong" userId="214136a54c8fdbad" providerId="LiveId" clId="{4A7FFDE5-2A09-1241-A626-C3D712146390}" dt="2021-10-14T21:50:15.831" v="54048"/>
          <ac:spMkLst>
            <pc:docMk/>
            <pc:sldMk cId="629764992" sldId="284"/>
            <ac:spMk id="661" creationId="{6BA5AE98-E6A1-9445-ACFB-A2B2192BD88D}"/>
          </ac:spMkLst>
        </pc:spChg>
        <pc:spChg chg="mod">
          <ac:chgData name="Chen Zhaodong" userId="214136a54c8fdbad" providerId="LiveId" clId="{4A7FFDE5-2A09-1241-A626-C3D712146390}" dt="2021-10-14T21:50:15.831" v="54048"/>
          <ac:spMkLst>
            <pc:docMk/>
            <pc:sldMk cId="629764992" sldId="284"/>
            <ac:spMk id="662" creationId="{A6E961DD-42F1-C042-8F7E-37F08ABB198D}"/>
          </ac:spMkLst>
        </pc:spChg>
        <pc:spChg chg="mod">
          <ac:chgData name="Chen Zhaodong" userId="214136a54c8fdbad" providerId="LiveId" clId="{4A7FFDE5-2A09-1241-A626-C3D712146390}" dt="2021-10-14T21:50:15.831" v="54048"/>
          <ac:spMkLst>
            <pc:docMk/>
            <pc:sldMk cId="629764992" sldId="284"/>
            <ac:spMk id="663" creationId="{B51A093D-C7E8-1347-83C8-BBDC5EF0CE62}"/>
          </ac:spMkLst>
        </pc:spChg>
        <pc:spChg chg="mod">
          <ac:chgData name="Chen Zhaodong" userId="214136a54c8fdbad" providerId="LiveId" clId="{4A7FFDE5-2A09-1241-A626-C3D712146390}" dt="2021-10-14T21:50:15.831" v="54048"/>
          <ac:spMkLst>
            <pc:docMk/>
            <pc:sldMk cId="629764992" sldId="284"/>
            <ac:spMk id="664" creationId="{114542BA-6C2B-9541-97C9-6145AEA4D04B}"/>
          </ac:spMkLst>
        </pc:spChg>
        <pc:spChg chg="mod">
          <ac:chgData name="Chen Zhaodong" userId="214136a54c8fdbad" providerId="LiveId" clId="{4A7FFDE5-2A09-1241-A626-C3D712146390}" dt="2021-10-14T21:50:15.831" v="54048"/>
          <ac:spMkLst>
            <pc:docMk/>
            <pc:sldMk cId="629764992" sldId="284"/>
            <ac:spMk id="665" creationId="{F44D40B8-0E93-A94C-8D7E-388101F95248}"/>
          </ac:spMkLst>
        </pc:spChg>
        <pc:spChg chg="mod">
          <ac:chgData name="Chen Zhaodong" userId="214136a54c8fdbad" providerId="LiveId" clId="{4A7FFDE5-2A09-1241-A626-C3D712146390}" dt="2021-10-14T21:50:15.831" v="54048"/>
          <ac:spMkLst>
            <pc:docMk/>
            <pc:sldMk cId="629764992" sldId="284"/>
            <ac:spMk id="666" creationId="{643F9403-1D23-434F-A1E6-5AB6F997BBF8}"/>
          </ac:spMkLst>
        </pc:spChg>
        <pc:spChg chg="mod">
          <ac:chgData name="Chen Zhaodong" userId="214136a54c8fdbad" providerId="LiveId" clId="{4A7FFDE5-2A09-1241-A626-C3D712146390}" dt="2021-10-14T21:50:15.831" v="54048"/>
          <ac:spMkLst>
            <pc:docMk/>
            <pc:sldMk cId="629764992" sldId="284"/>
            <ac:spMk id="667" creationId="{E8C39EDB-23B7-9B4F-A750-B3FCC965B50F}"/>
          </ac:spMkLst>
        </pc:spChg>
        <pc:spChg chg="mod">
          <ac:chgData name="Chen Zhaodong" userId="214136a54c8fdbad" providerId="LiveId" clId="{4A7FFDE5-2A09-1241-A626-C3D712146390}" dt="2021-10-14T21:50:15.831" v="54048"/>
          <ac:spMkLst>
            <pc:docMk/>
            <pc:sldMk cId="629764992" sldId="284"/>
            <ac:spMk id="668" creationId="{F37364C1-1710-2940-AEED-F0791B006924}"/>
          </ac:spMkLst>
        </pc:spChg>
        <pc:spChg chg="mod">
          <ac:chgData name="Chen Zhaodong" userId="214136a54c8fdbad" providerId="LiveId" clId="{4A7FFDE5-2A09-1241-A626-C3D712146390}" dt="2021-10-14T21:50:15.831" v="54048"/>
          <ac:spMkLst>
            <pc:docMk/>
            <pc:sldMk cId="629764992" sldId="284"/>
            <ac:spMk id="669" creationId="{3E0F93FD-856A-BF46-8CD9-0CF7D9ECFA76}"/>
          </ac:spMkLst>
        </pc:spChg>
        <pc:spChg chg="mod">
          <ac:chgData name="Chen Zhaodong" userId="214136a54c8fdbad" providerId="LiveId" clId="{4A7FFDE5-2A09-1241-A626-C3D712146390}" dt="2021-10-14T21:50:15.831" v="54048"/>
          <ac:spMkLst>
            <pc:docMk/>
            <pc:sldMk cId="629764992" sldId="284"/>
            <ac:spMk id="670" creationId="{176FA556-CC13-BF40-A849-020811845DCC}"/>
          </ac:spMkLst>
        </pc:spChg>
        <pc:spChg chg="mod">
          <ac:chgData name="Chen Zhaodong" userId="214136a54c8fdbad" providerId="LiveId" clId="{4A7FFDE5-2A09-1241-A626-C3D712146390}" dt="2021-10-14T21:50:15.831" v="54048"/>
          <ac:spMkLst>
            <pc:docMk/>
            <pc:sldMk cId="629764992" sldId="284"/>
            <ac:spMk id="671" creationId="{955F9F10-BED7-9A41-8897-FCBD9CD20E8D}"/>
          </ac:spMkLst>
        </pc:spChg>
        <pc:spChg chg="mod">
          <ac:chgData name="Chen Zhaodong" userId="214136a54c8fdbad" providerId="LiveId" clId="{4A7FFDE5-2A09-1241-A626-C3D712146390}" dt="2021-10-14T21:50:15.831" v="54048"/>
          <ac:spMkLst>
            <pc:docMk/>
            <pc:sldMk cId="629764992" sldId="284"/>
            <ac:spMk id="672" creationId="{5EC01E74-5D69-D440-8A23-5AFB153696E0}"/>
          </ac:spMkLst>
        </pc:spChg>
        <pc:spChg chg="mod">
          <ac:chgData name="Chen Zhaodong" userId="214136a54c8fdbad" providerId="LiveId" clId="{4A7FFDE5-2A09-1241-A626-C3D712146390}" dt="2021-10-14T21:50:15.831" v="54048"/>
          <ac:spMkLst>
            <pc:docMk/>
            <pc:sldMk cId="629764992" sldId="284"/>
            <ac:spMk id="673" creationId="{D7A3D10B-8A96-4B42-9752-07B76BDF34F7}"/>
          </ac:spMkLst>
        </pc:spChg>
        <pc:spChg chg="mod">
          <ac:chgData name="Chen Zhaodong" userId="214136a54c8fdbad" providerId="LiveId" clId="{4A7FFDE5-2A09-1241-A626-C3D712146390}" dt="2021-10-14T21:50:15.831" v="54048"/>
          <ac:spMkLst>
            <pc:docMk/>
            <pc:sldMk cId="629764992" sldId="284"/>
            <ac:spMk id="674" creationId="{81147B7C-A7E1-0844-AA89-1F3354326ABE}"/>
          </ac:spMkLst>
        </pc:spChg>
        <pc:spChg chg="mod">
          <ac:chgData name="Chen Zhaodong" userId="214136a54c8fdbad" providerId="LiveId" clId="{4A7FFDE5-2A09-1241-A626-C3D712146390}" dt="2021-10-14T21:50:15.831" v="54048"/>
          <ac:spMkLst>
            <pc:docMk/>
            <pc:sldMk cId="629764992" sldId="284"/>
            <ac:spMk id="675" creationId="{88685E3A-393C-1249-92DE-4FE16AE2D9E4}"/>
          </ac:spMkLst>
        </pc:spChg>
        <pc:spChg chg="mod">
          <ac:chgData name="Chen Zhaodong" userId="214136a54c8fdbad" providerId="LiveId" clId="{4A7FFDE5-2A09-1241-A626-C3D712146390}" dt="2021-10-14T21:50:15.831" v="54048"/>
          <ac:spMkLst>
            <pc:docMk/>
            <pc:sldMk cId="629764992" sldId="284"/>
            <ac:spMk id="676" creationId="{19227C6C-A642-394B-ABC7-C30F430E03CA}"/>
          </ac:spMkLst>
        </pc:spChg>
        <pc:spChg chg="mod">
          <ac:chgData name="Chen Zhaodong" userId="214136a54c8fdbad" providerId="LiveId" clId="{4A7FFDE5-2A09-1241-A626-C3D712146390}" dt="2021-10-14T21:50:15.831" v="54048"/>
          <ac:spMkLst>
            <pc:docMk/>
            <pc:sldMk cId="629764992" sldId="284"/>
            <ac:spMk id="677" creationId="{750032FD-94C9-5542-B2AE-C0385EBBEC5A}"/>
          </ac:spMkLst>
        </pc:spChg>
        <pc:spChg chg="mod">
          <ac:chgData name="Chen Zhaodong" userId="214136a54c8fdbad" providerId="LiveId" clId="{4A7FFDE5-2A09-1241-A626-C3D712146390}" dt="2021-10-14T21:50:15.831" v="54048"/>
          <ac:spMkLst>
            <pc:docMk/>
            <pc:sldMk cId="629764992" sldId="284"/>
            <ac:spMk id="678" creationId="{42AD9FBF-BD53-E44C-99FC-D1B3D9E44662}"/>
          </ac:spMkLst>
        </pc:spChg>
        <pc:spChg chg="mod">
          <ac:chgData name="Chen Zhaodong" userId="214136a54c8fdbad" providerId="LiveId" clId="{4A7FFDE5-2A09-1241-A626-C3D712146390}" dt="2021-10-14T21:50:15.831" v="54048"/>
          <ac:spMkLst>
            <pc:docMk/>
            <pc:sldMk cId="629764992" sldId="284"/>
            <ac:spMk id="679" creationId="{2B3D023D-4E19-9A4B-B63B-714F62A0DF1B}"/>
          </ac:spMkLst>
        </pc:spChg>
        <pc:spChg chg="mod">
          <ac:chgData name="Chen Zhaodong" userId="214136a54c8fdbad" providerId="LiveId" clId="{4A7FFDE5-2A09-1241-A626-C3D712146390}" dt="2021-10-14T21:50:15.831" v="54048"/>
          <ac:spMkLst>
            <pc:docMk/>
            <pc:sldMk cId="629764992" sldId="284"/>
            <ac:spMk id="680" creationId="{C4CFB1D0-3E7F-514F-A688-999C7CD18ECD}"/>
          </ac:spMkLst>
        </pc:spChg>
        <pc:spChg chg="mod">
          <ac:chgData name="Chen Zhaodong" userId="214136a54c8fdbad" providerId="LiveId" clId="{4A7FFDE5-2A09-1241-A626-C3D712146390}" dt="2021-10-14T21:50:15.831" v="54048"/>
          <ac:spMkLst>
            <pc:docMk/>
            <pc:sldMk cId="629764992" sldId="284"/>
            <ac:spMk id="681" creationId="{21395EB4-BE02-484F-9EE8-6D475158C036}"/>
          </ac:spMkLst>
        </pc:spChg>
        <pc:spChg chg="mod">
          <ac:chgData name="Chen Zhaodong" userId="214136a54c8fdbad" providerId="LiveId" clId="{4A7FFDE5-2A09-1241-A626-C3D712146390}" dt="2021-10-14T21:50:15.831" v="54048"/>
          <ac:spMkLst>
            <pc:docMk/>
            <pc:sldMk cId="629764992" sldId="284"/>
            <ac:spMk id="682" creationId="{A1CE91BF-7749-F946-AC94-57247734CB50}"/>
          </ac:spMkLst>
        </pc:spChg>
        <pc:spChg chg="add mod">
          <ac:chgData name="Chen Zhaodong" userId="214136a54c8fdbad" providerId="LiveId" clId="{4A7FFDE5-2A09-1241-A626-C3D712146390}" dt="2021-10-14T22:04:10.861" v="54207" actId="1076"/>
          <ac:spMkLst>
            <pc:docMk/>
            <pc:sldMk cId="629764992" sldId="284"/>
            <ac:spMk id="684" creationId="{0637D16E-7831-C048-8669-A678E6384ADA}"/>
          </ac:spMkLst>
        </pc:spChg>
        <pc:spChg chg="add mod">
          <ac:chgData name="Chen Zhaodong" userId="214136a54c8fdbad" providerId="LiveId" clId="{4A7FFDE5-2A09-1241-A626-C3D712146390}" dt="2021-10-14T21:50:15.831" v="54048"/>
          <ac:spMkLst>
            <pc:docMk/>
            <pc:sldMk cId="629764992" sldId="284"/>
            <ac:spMk id="687" creationId="{77901164-61AD-AC4A-BEC7-0EF2223168E6}"/>
          </ac:spMkLst>
        </pc:spChg>
        <pc:spChg chg="add del mod">
          <ac:chgData name="Chen Zhaodong" userId="214136a54c8fdbad" providerId="LiveId" clId="{4A7FFDE5-2A09-1241-A626-C3D712146390}" dt="2021-10-12T21:44:02.390" v="20992" actId="478"/>
          <ac:spMkLst>
            <pc:docMk/>
            <pc:sldMk cId="629764992" sldId="284"/>
            <ac:spMk id="688" creationId="{BAFEF4FC-F842-8B46-8CEF-4888D3DE0498}"/>
          </ac:spMkLst>
        </pc:spChg>
        <pc:grpChg chg="add del mod">
          <ac:chgData name="Chen Zhaodong" userId="214136a54c8fdbad" providerId="LiveId" clId="{4A7FFDE5-2A09-1241-A626-C3D712146390}" dt="2021-10-11T18:13:02.951" v="10026" actId="478"/>
          <ac:grpSpMkLst>
            <pc:docMk/>
            <pc:sldMk cId="629764992" sldId="284"/>
            <ac:grpSpMk id="5" creationId="{979D16EA-60C3-D543-AEB5-3E1363F68ED9}"/>
          </ac:grpSpMkLst>
        </pc:grpChg>
        <pc:grpChg chg="add del mod">
          <ac:chgData name="Chen Zhaodong" userId="214136a54c8fdbad" providerId="LiveId" clId="{4A7FFDE5-2A09-1241-A626-C3D712146390}" dt="2021-10-11T18:13:01.142" v="10025" actId="478"/>
          <ac:grpSpMkLst>
            <pc:docMk/>
            <pc:sldMk cId="629764992" sldId="284"/>
            <ac:grpSpMk id="47" creationId="{FC0F6CBD-5B16-8642-AB50-5C95AFE63CE8}"/>
          </ac:grpSpMkLst>
        </pc:grpChg>
        <pc:grpChg chg="mod">
          <ac:chgData name="Chen Zhaodong" userId="214136a54c8fdbad" providerId="LiveId" clId="{4A7FFDE5-2A09-1241-A626-C3D712146390}" dt="2021-10-11T18:07:54.988" v="10015"/>
          <ac:grpSpMkLst>
            <pc:docMk/>
            <pc:sldMk cId="629764992" sldId="284"/>
            <ac:grpSpMk id="49" creationId="{EE28ACFB-3466-D949-A4A0-CAAF4F2D9F50}"/>
          </ac:grpSpMkLst>
        </pc:grpChg>
        <pc:grpChg chg="mod">
          <ac:chgData name="Chen Zhaodong" userId="214136a54c8fdbad" providerId="LiveId" clId="{4A7FFDE5-2A09-1241-A626-C3D712146390}" dt="2021-10-11T18:07:54.988" v="10015"/>
          <ac:grpSpMkLst>
            <pc:docMk/>
            <pc:sldMk cId="629764992" sldId="284"/>
            <ac:grpSpMk id="50" creationId="{EB8DBB22-1DA7-5D45-A63D-6B58DBA1611C}"/>
          </ac:grpSpMkLst>
        </pc:grpChg>
        <pc:grpChg chg="add del mod">
          <ac:chgData name="Chen Zhaodong" userId="214136a54c8fdbad" providerId="LiveId" clId="{4A7FFDE5-2A09-1241-A626-C3D712146390}" dt="2021-10-12T21:34:40.031" v="20672" actId="165"/>
          <ac:grpSpMkLst>
            <pc:docMk/>
            <pc:sldMk cId="629764992" sldId="284"/>
            <ac:grpSpMk id="92" creationId="{B14EF8D8-F4C2-A746-9E42-07AC062C3C0E}"/>
          </ac:grpSpMkLst>
        </pc:grpChg>
        <pc:grpChg chg="mod topLvl">
          <ac:chgData name="Chen Zhaodong" userId="214136a54c8fdbad" providerId="LiveId" clId="{4A7FFDE5-2A09-1241-A626-C3D712146390}" dt="2021-10-14T21:50:15.831" v="54048"/>
          <ac:grpSpMkLst>
            <pc:docMk/>
            <pc:sldMk cId="629764992" sldId="284"/>
            <ac:grpSpMk id="94" creationId="{1CD613C1-7E61-624C-9042-77C2D37E9267}"/>
          </ac:grpSpMkLst>
        </pc:grpChg>
        <pc:grpChg chg="mod topLvl">
          <ac:chgData name="Chen Zhaodong" userId="214136a54c8fdbad" providerId="LiveId" clId="{4A7FFDE5-2A09-1241-A626-C3D712146390}" dt="2021-10-14T21:50:15.831" v="54048"/>
          <ac:grpSpMkLst>
            <pc:docMk/>
            <pc:sldMk cId="629764992" sldId="284"/>
            <ac:grpSpMk id="97" creationId="{E2F3D22A-F7F6-9644-84C8-80BD00414B31}"/>
          </ac:grpSpMkLst>
        </pc:grpChg>
        <pc:grpChg chg="mod topLvl">
          <ac:chgData name="Chen Zhaodong" userId="214136a54c8fdbad" providerId="LiveId" clId="{4A7FFDE5-2A09-1241-A626-C3D712146390}" dt="2021-10-14T21:50:15.831" v="54048"/>
          <ac:grpSpMkLst>
            <pc:docMk/>
            <pc:sldMk cId="629764992" sldId="284"/>
            <ac:grpSpMk id="100" creationId="{97D58FEB-4DC3-124F-91C6-4A9FCC7669D7}"/>
          </ac:grpSpMkLst>
        </pc:grpChg>
        <pc:grpChg chg="mod topLvl">
          <ac:chgData name="Chen Zhaodong" userId="214136a54c8fdbad" providerId="LiveId" clId="{4A7FFDE5-2A09-1241-A626-C3D712146390}" dt="2021-10-14T21:50:15.831" v="54048"/>
          <ac:grpSpMkLst>
            <pc:docMk/>
            <pc:sldMk cId="629764992" sldId="284"/>
            <ac:grpSpMk id="103" creationId="{E7656745-8B7B-5047-A90F-3AD0D5108E6E}"/>
          </ac:grpSpMkLst>
        </pc:grpChg>
        <pc:grpChg chg="mod topLvl">
          <ac:chgData name="Chen Zhaodong" userId="214136a54c8fdbad" providerId="LiveId" clId="{4A7FFDE5-2A09-1241-A626-C3D712146390}" dt="2021-10-14T21:50:15.831" v="54048"/>
          <ac:grpSpMkLst>
            <pc:docMk/>
            <pc:sldMk cId="629764992" sldId="284"/>
            <ac:grpSpMk id="104" creationId="{8EC9AD3E-41DD-8144-BAD3-3D45FBD3F0C5}"/>
          </ac:grpSpMkLst>
        </pc:grpChg>
        <pc:grpChg chg="mod topLvl">
          <ac:chgData name="Chen Zhaodong" userId="214136a54c8fdbad" providerId="LiveId" clId="{4A7FFDE5-2A09-1241-A626-C3D712146390}" dt="2021-10-14T21:50:15.831" v="54048"/>
          <ac:grpSpMkLst>
            <pc:docMk/>
            <pc:sldMk cId="629764992" sldId="284"/>
            <ac:grpSpMk id="105" creationId="{AED2E17F-F85E-364A-A083-3331B6A2AC88}"/>
          </ac:grpSpMkLst>
        </pc:grpChg>
        <pc:grpChg chg="mod topLvl">
          <ac:chgData name="Chen Zhaodong" userId="214136a54c8fdbad" providerId="LiveId" clId="{4A7FFDE5-2A09-1241-A626-C3D712146390}" dt="2021-10-14T21:50:15.831" v="54048"/>
          <ac:grpSpMkLst>
            <pc:docMk/>
            <pc:sldMk cId="629764992" sldId="284"/>
            <ac:grpSpMk id="106" creationId="{89F1B831-DE47-914B-9CBD-42183D31F02F}"/>
          </ac:grpSpMkLst>
        </pc:grpChg>
        <pc:grpChg chg="mod topLvl">
          <ac:chgData name="Chen Zhaodong" userId="214136a54c8fdbad" providerId="LiveId" clId="{4A7FFDE5-2A09-1241-A626-C3D712146390}" dt="2021-10-14T21:50:15.831" v="54048"/>
          <ac:grpSpMkLst>
            <pc:docMk/>
            <pc:sldMk cId="629764992" sldId="284"/>
            <ac:grpSpMk id="107" creationId="{B832556E-FDA8-CE46-990B-5EC427E1E986}"/>
          </ac:grpSpMkLst>
        </pc:grpChg>
        <pc:grpChg chg="mod topLvl">
          <ac:chgData name="Chen Zhaodong" userId="214136a54c8fdbad" providerId="LiveId" clId="{4A7FFDE5-2A09-1241-A626-C3D712146390}" dt="2021-10-14T21:50:15.831" v="54048"/>
          <ac:grpSpMkLst>
            <pc:docMk/>
            <pc:sldMk cId="629764992" sldId="284"/>
            <ac:grpSpMk id="108" creationId="{DC6D4FDA-B60E-1641-A456-0D1912AA719E}"/>
          </ac:grpSpMkLst>
        </pc:grpChg>
        <pc:grpChg chg="mod topLvl">
          <ac:chgData name="Chen Zhaodong" userId="214136a54c8fdbad" providerId="LiveId" clId="{4A7FFDE5-2A09-1241-A626-C3D712146390}" dt="2021-10-14T21:50:15.831" v="54048"/>
          <ac:grpSpMkLst>
            <pc:docMk/>
            <pc:sldMk cId="629764992" sldId="284"/>
            <ac:grpSpMk id="109" creationId="{780AC984-CD93-8247-A40E-F6B347A01A32}"/>
          </ac:grpSpMkLst>
        </pc:grpChg>
        <pc:grpChg chg="mod topLvl">
          <ac:chgData name="Chen Zhaodong" userId="214136a54c8fdbad" providerId="LiveId" clId="{4A7FFDE5-2A09-1241-A626-C3D712146390}" dt="2021-10-14T21:50:15.831" v="54048"/>
          <ac:grpSpMkLst>
            <pc:docMk/>
            <pc:sldMk cId="629764992" sldId="284"/>
            <ac:grpSpMk id="110" creationId="{567D903E-2EA9-BB40-BA67-8723A6C9DDA2}"/>
          </ac:grpSpMkLst>
        </pc:grpChg>
        <pc:grpChg chg="mod topLvl">
          <ac:chgData name="Chen Zhaodong" userId="214136a54c8fdbad" providerId="LiveId" clId="{4A7FFDE5-2A09-1241-A626-C3D712146390}" dt="2021-10-14T21:50:15.831" v="54048"/>
          <ac:grpSpMkLst>
            <pc:docMk/>
            <pc:sldMk cId="629764992" sldId="284"/>
            <ac:grpSpMk id="111" creationId="{F0731E03-98D4-2146-9980-78057CE7CD30}"/>
          </ac:grpSpMkLst>
        </pc:grpChg>
        <pc:grpChg chg="mod topLvl">
          <ac:chgData name="Chen Zhaodong" userId="214136a54c8fdbad" providerId="LiveId" clId="{4A7FFDE5-2A09-1241-A626-C3D712146390}" dt="2021-10-14T21:50:15.831" v="54048"/>
          <ac:grpSpMkLst>
            <pc:docMk/>
            <pc:sldMk cId="629764992" sldId="284"/>
            <ac:grpSpMk id="112" creationId="{0D7DC45C-6269-2242-A34E-4E220D437DE1}"/>
          </ac:grpSpMkLst>
        </pc:grpChg>
        <pc:grpChg chg="mod topLvl">
          <ac:chgData name="Chen Zhaodong" userId="214136a54c8fdbad" providerId="LiveId" clId="{4A7FFDE5-2A09-1241-A626-C3D712146390}" dt="2021-10-14T21:50:15.831" v="54048"/>
          <ac:grpSpMkLst>
            <pc:docMk/>
            <pc:sldMk cId="629764992" sldId="284"/>
            <ac:grpSpMk id="113" creationId="{FA3F2A54-516A-274E-A8D5-41B246B4DD67}"/>
          </ac:grpSpMkLst>
        </pc:grpChg>
        <pc:grpChg chg="mod topLvl">
          <ac:chgData name="Chen Zhaodong" userId="214136a54c8fdbad" providerId="LiveId" clId="{4A7FFDE5-2A09-1241-A626-C3D712146390}" dt="2021-10-14T21:50:15.831" v="54048"/>
          <ac:grpSpMkLst>
            <pc:docMk/>
            <pc:sldMk cId="629764992" sldId="284"/>
            <ac:grpSpMk id="114" creationId="{82941837-737A-AD48-9003-CAAC619BF2F3}"/>
          </ac:grpSpMkLst>
        </pc:grpChg>
        <pc:grpChg chg="mod topLvl">
          <ac:chgData name="Chen Zhaodong" userId="214136a54c8fdbad" providerId="LiveId" clId="{4A7FFDE5-2A09-1241-A626-C3D712146390}" dt="2021-10-14T21:50:15.831" v="54048"/>
          <ac:grpSpMkLst>
            <pc:docMk/>
            <pc:sldMk cId="629764992" sldId="284"/>
            <ac:grpSpMk id="115" creationId="{F6E5A008-1D04-144C-89D1-E3BFF88D1521}"/>
          </ac:grpSpMkLst>
        </pc:grpChg>
        <pc:grpChg chg="mod topLvl">
          <ac:chgData name="Chen Zhaodong" userId="214136a54c8fdbad" providerId="LiveId" clId="{4A7FFDE5-2A09-1241-A626-C3D712146390}" dt="2021-10-14T21:50:15.831" v="54048"/>
          <ac:grpSpMkLst>
            <pc:docMk/>
            <pc:sldMk cId="629764992" sldId="284"/>
            <ac:grpSpMk id="116" creationId="{8E402E3F-B18F-DF44-B867-EA9A4F948A97}"/>
          </ac:grpSpMkLst>
        </pc:grpChg>
        <pc:grpChg chg="mod topLvl">
          <ac:chgData name="Chen Zhaodong" userId="214136a54c8fdbad" providerId="LiveId" clId="{4A7FFDE5-2A09-1241-A626-C3D712146390}" dt="2021-10-14T21:50:15.831" v="54048"/>
          <ac:grpSpMkLst>
            <pc:docMk/>
            <pc:sldMk cId="629764992" sldId="284"/>
            <ac:grpSpMk id="117" creationId="{8AC719EC-A9DE-E543-9BC5-E4CAFA055357}"/>
          </ac:grpSpMkLst>
        </pc:grpChg>
        <pc:grpChg chg="mod topLvl">
          <ac:chgData name="Chen Zhaodong" userId="214136a54c8fdbad" providerId="LiveId" clId="{4A7FFDE5-2A09-1241-A626-C3D712146390}" dt="2021-10-14T21:50:15.831" v="54048"/>
          <ac:grpSpMkLst>
            <pc:docMk/>
            <pc:sldMk cId="629764992" sldId="284"/>
            <ac:grpSpMk id="118" creationId="{99F701C9-4780-4B44-B02E-0A4FE53D1D10}"/>
          </ac:grpSpMkLst>
        </pc:grpChg>
        <pc:grpChg chg="mod">
          <ac:chgData name="Chen Zhaodong" userId="214136a54c8fdbad" providerId="LiveId" clId="{4A7FFDE5-2A09-1241-A626-C3D712146390}" dt="2021-10-14T21:50:15.831" v="54048"/>
          <ac:grpSpMkLst>
            <pc:docMk/>
            <pc:sldMk cId="629764992" sldId="284"/>
            <ac:grpSpMk id="251" creationId="{DC221096-60A1-2742-9757-F2A263CD0A6C}"/>
          </ac:grpSpMkLst>
        </pc:grpChg>
        <pc:grpChg chg="mod">
          <ac:chgData name="Chen Zhaodong" userId="214136a54c8fdbad" providerId="LiveId" clId="{4A7FFDE5-2A09-1241-A626-C3D712146390}" dt="2021-10-14T21:50:15.831" v="54048"/>
          <ac:grpSpMkLst>
            <pc:docMk/>
            <pc:sldMk cId="629764992" sldId="284"/>
            <ac:grpSpMk id="252" creationId="{76B35CB4-5CEB-0D41-B6FA-2C0E9BC666BC}"/>
          </ac:grpSpMkLst>
        </pc:grpChg>
        <pc:grpChg chg="mod">
          <ac:chgData name="Chen Zhaodong" userId="214136a54c8fdbad" providerId="LiveId" clId="{4A7FFDE5-2A09-1241-A626-C3D712146390}" dt="2021-10-14T21:50:15.831" v="54048"/>
          <ac:grpSpMkLst>
            <pc:docMk/>
            <pc:sldMk cId="629764992" sldId="284"/>
            <ac:grpSpMk id="253" creationId="{8C0DB1A2-D5E2-174C-8801-62F9E6191294}"/>
          </ac:grpSpMkLst>
        </pc:grpChg>
        <pc:grpChg chg="mod">
          <ac:chgData name="Chen Zhaodong" userId="214136a54c8fdbad" providerId="LiveId" clId="{4A7FFDE5-2A09-1241-A626-C3D712146390}" dt="2021-10-14T21:50:15.831" v="54048"/>
          <ac:grpSpMkLst>
            <pc:docMk/>
            <pc:sldMk cId="629764992" sldId="284"/>
            <ac:grpSpMk id="254" creationId="{76528492-F646-E940-8504-35050D22B415}"/>
          </ac:grpSpMkLst>
        </pc:grpChg>
        <pc:grpChg chg="mod">
          <ac:chgData name="Chen Zhaodong" userId="214136a54c8fdbad" providerId="LiveId" clId="{4A7FFDE5-2A09-1241-A626-C3D712146390}" dt="2021-10-14T21:50:15.831" v="54048"/>
          <ac:grpSpMkLst>
            <pc:docMk/>
            <pc:sldMk cId="629764992" sldId="284"/>
            <ac:grpSpMk id="255" creationId="{391ED95E-951E-5942-BFD4-4B4B6FF10361}"/>
          </ac:grpSpMkLst>
        </pc:grpChg>
        <pc:grpChg chg="mod">
          <ac:chgData name="Chen Zhaodong" userId="214136a54c8fdbad" providerId="LiveId" clId="{4A7FFDE5-2A09-1241-A626-C3D712146390}" dt="2021-10-14T21:50:15.831" v="54048"/>
          <ac:grpSpMkLst>
            <pc:docMk/>
            <pc:sldMk cId="629764992" sldId="284"/>
            <ac:grpSpMk id="256" creationId="{E800A296-3C12-4B43-AE6A-7D4FAEE25689}"/>
          </ac:grpSpMkLst>
        </pc:grpChg>
        <pc:grpChg chg="mod">
          <ac:chgData name="Chen Zhaodong" userId="214136a54c8fdbad" providerId="LiveId" clId="{4A7FFDE5-2A09-1241-A626-C3D712146390}" dt="2021-10-14T21:50:15.831" v="54048"/>
          <ac:grpSpMkLst>
            <pc:docMk/>
            <pc:sldMk cId="629764992" sldId="284"/>
            <ac:grpSpMk id="257" creationId="{0F26D6DC-68F8-2244-9AD9-1C15D5AC0C42}"/>
          </ac:grpSpMkLst>
        </pc:grpChg>
        <pc:grpChg chg="mod">
          <ac:chgData name="Chen Zhaodong" userId="214136a54c8fdbad" providerId="LiveId" clId="{4A7FFDE5-2A09-1241-A626-C3D712146390}" dt="2021-10-14T21:50:15.831" v="54048"/>
          <ac:grpSpMkLst>
            <pc:docMk/>
            <pc:sldMk cId="629764992" sldId="284"/>
            <ac:grpSpMk id="258" creationId="{0FEC8014-D8E2-9A4D-B675-F82B9762FF6E}"/>
          </ac:grpSpMkLst>
        </pc:grpChg>
        <pc:grpChg chg="mod">
          <ac:chgData name="Chen Zhaodong" userId="214136a54c8fdbad" providerId="LiveId" clId="{4A7FFDE5-2A09-1241-A626-C3D712146390}" dt="2021-10-14T21:50:15.831" v="54048"/>
          <ac:grpSpMkLst>
            <pc:docMk/>
            <pc:sldMk cId="629764992" sldId="284"/>
            <ac:grpSpMk id="259" creationId="{1728BAA1-E682-D247-A79A-0C75D21E2507}"/>
          </ac:grpSpMkLst>
        </pc:grpChg>
        <pc:grpChg chg="mod">
          <ac:chgData name="Chen Zhaodong" userId="214136a54c8fdbad" providerId="LiveId" clId="{4A7FFDE5-2A09-1241-A626-C3D712146390}" dt="2021-10-14T21:50:15.831" v="54048"/>
          <ac:grpSpMkLst>
            <pc:docMk/>
            <pc:sldMk cId="629764992" sldId="284"/>
            <ac:grpSpMk id="260" creationId="{9AC434D5-5D20-DD4C-A150-A352298AB9D6}"/>
          </ac:grpSpMkLst>
        </pc:grpChg>
        <pc:grpChg chg="mod">
          <ac:chgData name="Chen Zhaodong" userId="214136a54c8fdbad" providerId="LiveId" clId="{4A7FFDE5-2A09-1241-A626-C3D712146390}" dt="2021-10-14T21:50:15.831" v="54048"/>
          <ac:grpSpMkLst>
            <pc:docMk/>
            <pc:sldMk cId="629764992" sldId="284"/>
            <ac:grpSpMk id="261" creationId="{2499D668-7C76-FF4C-B2BF-FE63E7377087}"/>
          </ac:grpSpMkLst>
        </pc:grpChg>
        <pc:grpChg chg="mod">
          <ac:chgData name="Chen Zhaodong" userId="214136a54c8fdbad" providerId="LiveId" clId="{4A7FFDE5-2A09-1241-A626-C3D712146390}" dt="2021-10-14T21:50:15.831" v="54048"/>
          <ac:grpSpMkLst>
            <pc:docMk/>
            <pc:sldMk cId="629764992" sldId="284"/>
            <ac:grpSpMk id="262" creationId="{B4CA8E38-8B01-8345-A51B-02676CF9EA24}"/>
          </ac:grpSpMkLst>
        </pc:grpChg>
        <pc:grpChg chg="mod">
          <ac:chgData name="Chen Zhaodong" userId="214136a54c8fdbad" providerId="LiveId" clId="{4A7FFDE5-2A09-1241-A626-C3D712146390}" dt="2021-10-14T21:50:15.831" v="54048"/>
          <ac:grpSpMkLst>
            <pc:docMk/>
            <pc:sldMk cId="629764992" sldId="284"/>
            <ac:grpSpMk id="263" creationId="{E2F70415-94A5-2D43-9A1A-1A2A8BDDCAB4}"/>
          </ac:grpSpMkLst>
        </pc:grpChg>
        <pc:grpChg chg="mod">
          <ac:chgData name="Chen Zhaodong" userId="214136a54c8fdbad" providerId="LiveId" clId="{4A7FFDE5-2A09-1241-A626-C3D712146390}" dt="2021-10-14T21:50:15.831" v="54048"/>
          <ac:grpSpMkLst>
            <pc:docMk/>
            <pc:sldMk cId="629764992" sldId="284"/>
            <ac:grpSpMk id="264" creationId="{958C42DC-16D1-DD4E-A247-610C5C53AE61}"/>
          </ac:grpSpMkLst>
        </pc:grpChg>
        <pc:grpChg chg="mod">
          <ac:chgData name="Chen Zhaodong" userId="214136a54c8fdbad" providerId="LiveId" clId="{4A7FFDE5-2A09-1241-A626-C3D712146390}" dt="2021-10-14T21:50:15.831" v="54048"/>
          <ac:grpSpMkLst>
            <pc:docMk/>
            <pc:sldMk cId="629764992" sldId="284"/>
            <ac:grpSpMk id="265" creationId="{8F4643CE-B903-514E-8126-0F5CC0E97D61}"/>
          </ac:grpSpMkLst>
        </pc:grpChg>
        <pc:grpChg chg="mod">
          <ac:chgData name="Chen Zhaodong" userId="214136a54c8fdbad" providerId="LiveId" clId="{4A7FFDE5-2A09-1241-A626-C3D712146390}" dt="2021-10-14T21:50:15.831" v="54048"/>
          <ac:grpSpMkLst>
            <pc:docMk/>
            <pc:sldMk cId="629764992" sldId="284"/>
            <ac:grpSpMk id="266" creationId="{60370AEE-A2A3-1D4A-821F-A3F026D30938}"/>
          </ac:grpSpMkLst>
        </pc:grpChg>
        <pc:grpChg chg="mod">
          <ac:chgData name="Chen Zhaodong" userId="214136a54c8fdbad" providerId="LiveId" clId="{4A7FFDE5-2A09-1241-A626-C3D712146390}" dt="2021-10-14T21:50:15.831" v="54048"/>
          <ac:grpSpMkLst>
            <pc:docMk/>
            <pc:sldMk cId="629764992" sldId="284"/>
            <ac:grpSpMk id="395" creationId="{D0439E20-3742-404C-8DA5-C8837A85F06A}"/>
          </ac:grpSpMkLst>
        </pc:grpChg>
        <pc:grpChg chg="mod">
          <ac:chgData name="Chen Zhaodong" userId="214136a54c8fdbad" providerId="LiveId" clId="{4A7FFDE5-2A09-1241-A626-C3D712146390}" dt="2021-10-14T21:50:15.831" v="54048"/>
          <ac:grpSpMkLst>
            <pc:docMk/>
            <pc:sldMk cId="629764992" sldId="284"/>
            <ac:grpSpMk id="396" creationId="{A188B614-B0E6-654D-B665-BF6381453D48}"/>
          </ac:grpSpMkLst>
        </pc:grpChg>
        <pc:grpChg chg="mod">
          <ac:chgData name="Chen Zhaodong" userId="214136a54c8fdbad" providerId="LiveId" clId="{4A7FFDE5-2A09-1241-A626-C3D712146390}" dt="2021-10-14T21:50:15.831" v="54048"/>
          <ac:grpSpMkLst>
            <pc:docMk/>
            <pc:sldMk cId="629764992" sldId="284"/>
            <ac:grpSpMk id="397" creationId="{AC90BBF5-7368-1B4C-9857-53AD1B5E1594}"/>
          </ac:grpSpMkLst>
        </pc:grpChg>
        <pc:grpChg chg="mod">
          <ac:chgData name="Chen Zhaodong" userId="214136a54c8fdbad" providerId="LiveId" clId="{4A7FFDE5-2A09-1241-A626-C3D712146390}" dt="2021-10-14T21:50:15.831" v="54048"/>
          <ac:grpSpMkLst>
            <pc:docMk/>
            <pc:sldMk cId="629764992" sldId="284"/>
            <ac:grpSpMk id="398" creationId="{90C98DF9-835B-EF46-B2E2-9E5B272C448F}"/>
          </ac:grpSpMkLst>
        </pc:grpChg>
        <pc:grpChg chg="mod">
          <ac:chgData name="Chen Zhaodong" userId="214136a54c8fdbad" providerId="LiveId" clId="{4A7FFDE5-2A09-1241-A626-C3D712146390}" dt="2021-10-14T21:50:15.831" v="54048"/>
          <ac:grpSpMkLst>
            <pc:docMk/>
            <pc:sldMk cId="629764992" sldId="284"/>
            <ac:grpSpMk id="399" creationId="{ADFFA422-1AD9-2448-81A9-A7C56FC3D956}"/>
          </ac:grpSpMkLst>
        </pc:grpChg>
        <pc:grpChg chg="mod">
          <ac:chgData name="Chen Zhaodong" userId="214136a54c8fdbad" providerId="LiveId" clId="{4A7FFDE5-2A09-1241-A626-C3D712146390}" dt="2021-10-14T21:50:15.831" v="54048"/>
          <ac:grpSpMkLst>
            <pc:docMk/>
            <pc:sldMk cId="629764992" sldId="284"/>
            <ac:grpSpMk id="400" creationId="{AE8066BF-87CB-8548-8193-27507F8637A9}"/>
          </ac:grpSpMkLst>
        </pc:grpChg>
        <pc:grpChg chg="mod">
          <ac:chgData name="Chen Zhaodong" userId="214136a54c8fdbad" providerId="LiveId" clId="{4A7FFDE5-2A09-1241-A626-C3D712146390}" dt="2021-10-14T21:50:15.831" v="54048"/>
          <ac:grpSpMkLst>
            <pc:docMk/>
            <pc:sldMk cId="629764992" sldId="284"/>
            <ac:grpSpMk id="401" creationId="{BD23B0F0-94E8-694A-ABFC-63C281ACEFD2}"/>
          </ac:grpSpMkLst>
        </pc:grpChg>
        <pc:grpChg chg="mod">
          <ac:chgData name="Chen Zhaodong" userId="214136a54c8fdbad" providerId="LiveId" clId="{4A7FFDE5-2A09-1241-A626-C3D712146390}" dt="2021-10-14T21:50:15.831" v="54048"/>
          <ac:grpSpMkLst>
            <pc:docMk/>
            <pc:sldMk cId="629764992" sldId="284"/>
            <ac:grpSpMk id="402" creationId="{7B910161-1AB0-A44C-87C5-67C52C683290}"/>
          </ac:grpSpMkLst>
        </pc:grpChg>
        <pc:grpChg chg="mod">
          <ac:chgData name="Chen Zhaodong" userId="214136a54c8fdbad" providerId="LiveId" clId="{4A7FFDE5-2A09-1241-A626-C3D712146390}" dt="2021-10-14T21:50:15.831" v="54048"/>
          <ac:grpSpMkLst>
            <pc:docMk/>
            <pc:sldMk cId="629764992" sldId="284"/>
            <ac:grpSpMk id="403" creationId="{862F9C3B-CC17-A149-9572-4A70AB76AA53}"/>
          </ac:grpSpMkLst>
        </pc:grpChg>
        <pc:grpChg chg="mod">
          <ac:chgData name="Chen Zhaodong" userId="214136a54c8fdbad" providerId="LiveId" clId="{4A7FFDE5-2A09-1241-A626-C3D712146390}" dt="2021-10-14T21:50:15.831" v="54048"/>
          <ac:grpSpMkLst>
            <pc:docMk/>
            <pc:sldMk cId="629764992" sldId="284"/>
            <ac:grpSpMk id="404" creationId="{408DB266-4ED1-2344-99F2-EBC8A3633919}"/>
          </ac:grpSpMkLst>
        </pc:grpChg>
        <pc:grpChg chg="mod">
          <ac:chgData name="Chen Zhaodong" userId="214136a54c8fdbad" providerId="LiveId" clId="{4A7FFDE5-2A09-1241-A626-C3D712146390}" dt="2021-10-14T21:50:15.831" v="54048"/>
          <ac:grpSpMkLst>
            <pc:docMk/>
            <pc:sldMk cId="629764992" sldId="284"/>
            <ac:grpSpMk id="405" creationId="{A84710B8-AD9F-6C41-98A1-42C48274FB78}"/>
          </ac:grpSpMkLst>
        </pc:grpChg>
        <pc:grpChg chg="mod">
          <ac:chgData name="Chen Zhaodong" userId="214136a54c8fdbad" providerId="LiveId" clId="{4A7FFDE5-2A09-1241-A626-C3D712146390}" dt="2021-10-14T21:50:15.831" v="54048"/>
          <ac:grpSpMkLst>
            <pc:docMk/>
            <pc:sldMk cId="629764992" sldId="284"/>
            <ac:grpSpMk id="406" creationId="{1CD5CABA-E860-5D4C-84C5-9836B3E671B9}"/>
          </ac:grpSpMkLst>
        </pc:grpChg>
        <pc:grpChg chg="mod">
          <ac:chgData name="Chen Zhaodong" userId="214136a54c8fdbad" providerId="LiveId" clId="{4A7FFDE5-2A09-1241-A626-C3D712146390}" dt="2021-10-14T21:50:15.831" v="54048"/>
          <ac:grpSpMkLst>
            <pc:docMk/>
            <pc:sldMk cId="629764992" sldId="284"/>
            <ac:grpSpMk id="407" creationId="{D40C4699-0FE5-234D-93BC-0B114C8E0333}"/>
          </ac:grpSpMkLst>
        </pc:grpChg>
        <pc:grpChg chg="mod">
          <ac:chgData name="Chen Zhaodong" userId="214136a54c8fdbad" providerId="LiveId" clId="{4A7FFDE5-2A09-1241-A626-C3D712146390}" dt="2021-10-14T21:50:15.831" v="54048"/>
          <ac:grpSpMkLst>
            <pc:docMk/>
            <pc:sldMk cId="629764992" sldId="284"/>
            <ac:grpSpMk id="408" creationId="{84A510E7-9D52-C74F-9CD3-EFC1C5561DF5}"/>
          </ac:grpSpMkLst>
        </pc:grpChg>
        <pc:grpChg chg="mod">
          <ac:chgData name="Chen Zhaodong" userId="214136a54c8fdbad" providerId="LiveId" clId="{4A7FFDE5-2A09-1241-A626-C3D712146390}" dt="2021-10-14T21:50:15.831" v="54048"/>
          <ac:grpSpMkLst>
            <pc:docMk/>
            <pc:sldMk cId="629764992" sldId="284"/>
            <ac:grpSpMk id="409" creationId="{E96B9BB8-573B-4848-A21A-863D40A1C963}"/>
          </ac:grpSpMkLst>
        </pc:grpChg>
        <pc:grpChg chg="mod">
          <ac:chgData name="Chen Zhaodong" userId="214136a54c8fdbad" providerId="LiveId" clId="{4A7FFDE5-2A09-1241-A626-C3D712146390}" dt="2021-10-14T21:50:15.831" v="54048"/>
          <ac:grpSpMkLst>
            <pc:docMk/>
            <pc:sldMk cId="629764992" sldId="284"/>
            <ac:grpSpMk id="410" creationId="{3B68D5C4-6CFB-224F-8EC5-C1C892EC069D}"/>
          </ac:grpSpMkLst>
        </pc:grpChg>
        <pc:grpChg chg="mod">
          <ac:chgData name="Chen Zhaodong" userId="214136a54c8fdbad" providerId="LiveId" clId="{4A7FFDE5-2A09-1241-A626-C3D712146390}" dt="2021-10-14T21:50:15.831" v="54048"/>
          <ac:grpSpMkLst>
            <pc:docMk/>
            <pc:sldMk cId="629764992" sldId="284"/>
            <ac:grpSpMk id="539" creationId="{D8310FA4-AF24-9E41-BAA4-C5B81D16A6C2}"/>
          </ac:grpSpMkLst>
        </pc:grpChg>
        <pc:grpChg chg="mod">
          <ac:chgData name="Chen Zhaodong" userId="214136a54c8fdbad" providerId="LiveId" clId="{4A7FFDE5-2A09-1241-A626-C3D712146390}" dt="2021-10-14T21:50:15.831" v="54048"/>
          <ac:grpSpMkLst>
            <pc:docMk/>
            <pc:sldMk cId="629764992" sldId="284"/>
            <ac:grpSpMk id="540" creationId="{5C0BC4F4-0DDC-C148-A87D-5766AF67BE46}"/>
          </ac:grpSpMkLst>
        </pc:grpChg>
        <pc:grpChg chg="mod">
          <ac:chgData name="Chen Zhaodong" userId="214136a54c8fdbad" providerId="LiveId" clId="{4A7FFDE5-2A09-1241-A626-C3D712146390}" dt="2021-10-14T21:50:15.831" v="54048"/>
          <ac:grpSpMkLst>
            <pc:docMk/>
            <pc:sldMk cId="629764992" sldId="284"/>
            <ac:grpSpMk id="541" creationId="{6407C598-2FFC-A44F-AB9D-541E5308B248}"/>
          </ac:grpSpMkLst>
        </pc:grpChg>
        <pc:grpChg chg="mod">
          <ac:chgData name="Chen Zhaodong" userId="214136a54c8fdbad" providerId="LiveId" clId="{4A7FFDE5-2A09-1241-A626-C3D712146390}" dt="2021-10-14T21:50:15.831" v="54048"/>
          <ac:grpSpMkLst>
            <pc:docMk/>
            <pc:sldMk cId="629764992" sldId="284"/>
            <ac:grpSpMk id="542" creationId="{D6342EE5-5147-B74B-AF40-4BC159ED68A4}"/>
          </ac:grpSpMkLst>
        </pc:grpChg>
        <pc:grpChg chg="mod">
          <ac:chgData name="Chen Zhaodong" userId="214136a54c8fdbad" providerId="LiveId" clId="{4A7FFDE5-2A09-1241-A626-C3D712146390}" dt="2021-10-14T21:50:15.831" v="54048"/>
          <ac:grpSpMkLst>
            <pc:docMk/>
            <pc:sldMk cId="629764992" sldId="284"/>
            <ac:grpSpMk id="543" creationId="{7EC9E4F9-778F-304B-8139-48A1AF4C30F8}"/>
          </ac:grpSpMkLst>
        </pc:grpChg>
        <pc:grpChg chg="mod">
          <ac:chgData name="Chen Zhaodong" userId="214136a54c8fdbad" providerId="LiveId" clId="{4A7FFDE5-2A09-1241-A626-C3D712146390}" dt="2021-10-14T21:50:15.831" v="54048"/>
          <ac:grpSpMkLst>
            <pc:docMk/>
            <pc:sldMk cId="629764992" sldId="284"/>
            <ac:grpSpMk id="544" creationId="{7C867E87-B829-074E-892E-A1DD9C145714}"/>
          </ac:grpSpMkLst>
        </pc:grpChg>
        <pc:grpChg chg="mod">
          <ac:chgData name="Chen Zhaodong" userId="214136a54c8fdbad" providerId="LiveId" clId="{4A7FFDE5-2A09-1241-A626-C3D712146390}" dt="2021-10-14T21:50:15.831" v="54048"/>
          <ac:grpSpMkLst>
            <pc:docMk/>
            <pc:sldMk cId="629764992" sldId="284"/>
            <ac:grpSpMk id="545" creationId="{6B7D9365-77A6-334B-92FD-966051F38CD8}"/>
          </ac:grpSpMkLst>
        </pc:grpChg>
        <pc:grpChg chg="mod">
          <ac:chgData name="Chen Zhaodong" userId="214136a54c8fdbad" providerId="LiveId" clId="{4A7FFDE5-2A09-1241-A626-C3D712146390}" dt="2021-10-14T21:50:15.831" v="54048"/>
          <ac:grpSpMkLst>
            <pc:docMk/>
            <pc:sldMk cId="629764992" sldId="284"/>
            <ac:grpSpMk id="546" creationId="{48BFCDCF-237E-BA45-9617-9A2DDED34046}"/>
          </ac:grpSpMkLst>
        </pc:grpChg>
        <pc:grpChg chg="mod">
          <ac:chgData name="Chen Zhaodong" userId="214136a54c8fdbad" providerId="LiveId" clId="{4A7FFDE5-2A09-1241-A626-C3D712146390}" dt="2021-10-14T21:50:15.831" v="54048"/>
          <ac:grpSpMkLst>
            <pc:docMk/>
            <pc:sldMk cId="629764992" sldId="284"/>
            <ac:grpSpMk id="547" creationId="{2BCB0435-0C2D-AD48-8BFD-391A1222B24D}"/>
          </ac:grpSpMkLst>
        </pc:grpChg>
        <pc:grpChg chg="mod">
          <ac:chgData name="Chen Zhaodong" userId="214136a54c8fdbad" providerId="LiveId" clId="{4A7FFDE5-2A09-1241-A626-C3D712146390}" dt="2021-10-14T21:50:15.831" v="54048"/>
          <ac:grpSpMkLst>
            <pc:docMk/>
            <pc:sldMk cId="629764992" sldId="284"/>
            <ac:grpSpMk id="548" creationId="{7483E427-7026-2342-9EE0-12C1F64C25DC}"/>
          </ac:grpSpMkLst>
        </pc:grpChg>
        <pc:grpChg chg="mod">
          <ac:chgData name="Chen Zhaodong" userId="214136a54c8fdbad" providerId="LiveId" clId="{4A7FFDE5-2A09-1241-A626-C3D712146390}" dt="2021-10-14T21:50:15.831" v="54048"/>
          <ac:grpSpMkLst>
            <pc:docMk/>
            <pc:sldMk cId="629764992" sldId="284"/>
            <ac:grpSpMk id="549" creationId="{0AE22479-9BD5-794D-A883-1A807F9EF6F8}"/>
          </ac:grpSpMkLst>
        </pc:grpChg>
        <pc:grpChg chg="mod">
          <ac:chgData name="Chen Zhaodong" userId="214136a54c8fdbad" providerId="LiveId" clId="{4A7FFDE5-2A09-1241-A626-C3D712146390}" dt="2021-10-14T21:50:15.831" v="54048"/>
          <ac:grpSpMkLst>
            <pc:docMk/>
            <pc:sldMk cId="629764992" sldId="284"/>
            <ac:grpSpMk id="550" creationId="{1B09D683-0DD1-F040-AE1C-07168573D226}"/>
          </ac:grpSpMkLst>
        </pc:grpChg>
        <pc:grpChg chg="mod">
          <ac:chgData name="Chen Zhaodong" userId="214136a54c8fdbad" providerId="LiveId" clId="{4A7FFDE5-2A09-1241-A626-C3D712146390}" dt="2021-10-14T21:50:15.831" v="54048"/>
          <ac:grpSpMkLst>
            <pc:docMk/>
            <pc:sldMk cId="629764992" sldId="284"/>
            <ac:grpSpMk id="551" creationId="{DB69C2CC-D454-E240-B408-61AA37C96354}"/>
          </ac:grpSpMkLst>
        </pc:grpChg>
        <pc:grpChg chg="mod">
          <ac:chgData name="Chen Zhaodong" userId="214136a54c8fdbad" providerId="LiveId" clId="{4A7FFDE5-2A09-1241-A626-C3D712146390}" dt="2021-10-14T21:50:15.831" v="54048"/>
          <ac:grpSpMkLst>
            <pc:docMk/>
            <pc:sldMk cId="629764992" sldId="284"/>
            <ac:grpSpMk id="552" creationId="{F96CA12A-F100-5347-82D0-00C5A6B529A6}"/>
          </ac:grpSpMkLst>
        </pc:grpChg>
        <pc:grpChg chg="mod">
          <ac:chgData name="Chen Zhaodong" userId="214136a54c8fdbad" providerId="LiveId" clId="{4A7FFDE5-2A09-1241-A626-C3D712146390}" dt="2021-10-14T21:50:15.831" v="54048"/>
          <ac:grpSpMkLst>
            <pc:docMk/>
            <pc:sldMk cId="629764992" sldId="284"/>
            <ac:grpSpMk id="553" creationId="{A25212AD-C999-4641-A2B5-531C4071D6C0}"/>
          </ac:grpSpMkLst>
        </pc:grpChg>
        <pc:grpChg chg="mod">
          <ac:chgData name="Chen Zhaodong" userId="214136a54c8fdbad" providerId="LiveId" clId="{4A7FFDE5-2A09-1241-A626-C3D712146390}" dt="2021-10-14T21:50:15.831" v="54048"/>
          <ac:grpSpMkLst>
            <pc:docMk/>
            <pc:sldMk cId="629764992" sldId="284"/>
            <ac:grpSpMk id="554" creationId="{99377BEC-E66F-E64B-A308-FAC7C9A104E9}"/>
          </ac:grpSpMkLst>
        </pc:grpChg>
        <pc:grpChg chg="add mod">
          <ac:chgData name="Chen Zhaodong" userId="214136a54c8fdbad" providerId="LiveId" clId="{4A7FFDE5-2A09-1241-A626-C3D712146390}" dt="2021-10-14T21:50:15.831" v="54048"/>
          <ac:grpSpMkLst>
            <pc:docMk/>
            <pc:sldMk cId="629764992" sldId="284"/>
            <ac:grpSpMk id="686" creationId="{137485B3-E9F8-6243-94EF-DB791FDB9B21}"/>
          </ac:grpSpMkLst>
        </pc:grpChg>
        <pc:graphicFrameChg chg="add del mod">
          <ac:chgData name="Chen Zhaodong" userId="214136a54c8fdbad" providerId="LiveId" clId="{4A7FFDE5-2A09-1241-A626-C3D712146390}" dt="2021-10-12T21:23:42.951" v="20459" actId="3680"/>
          <ac:graphicFrameMkLst>
            <pc:docMk/>
            <pc:sldMk cId="629764992" sldId="284"/>
            <ac:graphicFrameMk id="90" creationId="{FB4104BB-C6DF-5D4B-BC40-0BDDD5A3B642}"/>
          </ac:graphicFrameMkLst>
        </pc:graphicFrameChg>
        <pc:graphicFrameChg chg="add mod modGraphic">
          <ac:chgData name="Chen Zhaodong" userId="214136a54c8fdbad" providerId="LiveId" clId="{4A7FFDE5-2A09-1241-A626-C3D712146390}" dt="2021-10-14T21:50:15.831" v="54048"/>
          <ac:graphicFrameMkLst>
            <pc:docMk/>
            <pc:sldMk cId="629764992" sldId="284"/>
            <ac:graphicFrameMk id="91" creationId="{9E07CEEE-E645-C443-9E81-6D4573A249F3}"/>
          </ac:graphicFrameMkLst>
        </pc:graphicFrameChg>
        <pc:picChg chg="add del mod">
          <ac:chgData name="Chen Zhaodong" userId="214136a54c8fdbad" providerId="LiveId" clId="{4A7FFDE5-2A09-1241-A626-C3D712146390}" dt="2021-10-14T02:46:31.511" v="49933"/>
          <ac:picMkLst>
            <pc:docMk/>
            <pc:sldMk cId="629764992" sldId="284"/>
            <ac:picMk id="4" creationId="{89D570D9-6D6C-D94D-A238-0DA614ED4781}"/>
          </ac:picMkLst>
        </pc:picChg>
        <pc:picChg chg="add del mod">
          <ac:chgData name="Chen Zhaodong" userId="214136a54c8fdbad" providerId="LiveId" clId="{4A7FFDE5-2A09-1241-A626-C3D712146390}" dt="2021-10-14T02:47:05.979" v="49935"/>
          <ac:picMkLst>
            <pc:docMk/>
            <pc:sldMk cId="629764992" sldId="284"/>
            <ac:picMk id="5" creationId="{60328A28-98C4-4245-810E-DB19C7C5B4AE}"/>
          </ac:picMkLst>
        </pc:picChg>
        <pc:picChg chg="add del mod">
          <ac:chgData name="Chen Zhaodong" userId="214136a54c8fdbad" providerId="LiveId" clId="{4A7FFDE5-2A09-1241-A626-C3D712146390}" dt="2021-10-14T16:58:11.750" v="50914"/>
          <ac:picMkLst>
            <pc:docMk/>
            <pc:sldMk cId="629764992" sldId="284"/>
            <ac:picMk id="6" creationId="{A1CAA00B-39B6-174B-AD6F-9EE020BD567A}"/>
          </ac:picMkLst>
        </pc:picChg>
        <pc:picChg chg="add del mod">
          <ac:chgData name="Chen Zhaodong" userId="214136a54c8fdbad" providerId="LiveId" clId="{4A7FFDE5-2A09-1241-A626-C3D712146390}" dt="2021-10-14T16:58:21.183" v="50916"/>
          <ac:picMkLst>
            <pc:docMk/>
            <pc:sldMk cId="629764992" sldId="284"/>
            <ac:picMk id="7" creationId="{29C702B3-C74F-CA48-A4A9-40784CA7EA9C}"/>
          </ac:picMkLst>
        </pc:picChg>
        <pc:picChg chg="add del mod">
          <ac:chgData name="Chen Zhaodong" userId="214136a54c8fdbad" providerId="LiveId" clId="{4A7FFDE5-2A09-1241-A626-C3D712146390}" dt="2021-10-14T16:58:57.971" v="50920"/>
          <ac:picMkLst>
            <pc:docMk/>
            <pc:sldMk cId="629764992" sldId="284"/>
            <ac:picMk id="8" creationId="{76E65A83-4790-BA4B-9F97-6EFDB075C751}"/>
          </ac:picMkLst>
        </pc:picChg>
        <pc:picChg chg="add del mod">
          <ac:chgData name="Chen Zhaodong" userId="214136a54c8fdbad" providerId="LiveId" clId="{4A7FFDE5-2A09-1241-A626-C3D712146390}" dt="2021-10-14T16:59:12.907" v="50922"/>
          <ac:picMkLst>
            <pc:docMk/>
            <pc:sldMk cId="629764992" sldId="284"/>
            <ac:picMk id="9" creationId="{C044641F-FB61-BE4C-8001-A7674479C067}"/>
          </ac:picMkLst>
        </pc:picChg>
        <pc:picChg chg="add del mod">
          <ac:chgData name="Chen Zhaodong" userId="214136a54c8fdbad" providerId="LiveId" clId="{4A7FFDE5-2A09-1241-A626-C3D712146390}" dt="2021-10-14T16:59:30.002" v="50924"/>
          <ac:picMkLst>
            <pc:docMk/>
            <pc:sldMk cId="629764992" sldId="284"/>
            <ac:picMk id="10" creationId="{67BB2A09-C7E2-E542-B2F7-9DDB5E919367}"/>
          </ac:picMkLst>
        </pc:picChg>
        <pc:picChg chg="add del mod">
          <ac:chgData name="Chen Zhaodong" userId="214136a54c8fdbad" providerId="LiveId" clId="{4A7FFDE5-2A09-1241-A626-C3D712146390}" dt="2021-10-14T17:00:18.375" v="50934"/>
          <ac:picMkLst>
            <pc:docMk/>
            <pc:sldMk cId="629764992" sldId="284"/>
            <ac:picMk id="11" creationId="{D5D4499D-0A6F-B54F-B094-EEB96EA3E4BF}"/>
          </ac:picMkLst>
        </pc:picChg>
        <pc:picChg chg="add del mod">
          <ac:chgData name="Chen Zhaodong" userId="214136a54c8fdbad" providerId="LiveId" clId="{4A7FFDE5-2A09-1241-A626-C3D712146390}" dt="2021-10-14T17:01:01.529" v="50936"/>
          <ac:picMkLst>
            <pc:docMk/>
            <pc:sldMk cId="629764992" sldId="284"/>
            <ac:picMk id="12" creationId="{3A525042-F462-D64A-A604-4CF08699521D}"/>
          </ac:picMkLst>
        </pc:picChg>
        <pc:picChg chg="add del mod">
          <ac:chgData name="Chen Zhaodong" userId="214136a54c8fdbad" providerId="LiveId" clId="{4A7FFDE5-2A09-1241-A626-C3D712146390}" dt="2021-10-14T17:01:10" v="50938"/>
          <ac:picMkLst>
            <pc:docMk/>
            <pc:sldMk cId="629764992" sldId="284"/>
            <ac:picMk id="13" creationId="{107C87A1-42B6-CE40-B084-B193E4FDB85A}"/>
          </ac:picMkLst>
        </pc:picChg>
        <pc:picChg chg="add del mod">
          <ac:chgData name="Chen Zhaodong" userId="214136a54c8fdbad" providerId="LiveId" clId="{4A7FFDE5-2A09-1241-A626-C3D712146390}" dt="2021-10-14T17:01:30.556" v="50940"/>
          <ac:picMkLst>
            <pc:docMk/>
            <pc:sldMk cId="629764992" sldId="284"/>
            <ac:picMk id="14" creationId="{2B7AF2F3-C61C-2A4B-8DA2-8D62CA1962BD}"/>
          </ac:picMkLst>
        </pc:picChg>
        <pc:picChg chg="add del mod">
          <ac:chgData name="Chen Zhaodong" userId="214136a54c8fdbad" providerId="LiveId" clId="{4A7FFDE5-2A09-1241-A626-C3D712146390}" dt="2021-10-14T17:02:17.014" v="50942"/>
          <ac:picMkLst>
            <pc:docMk/>
            <pc:sldMk cId="629764992" sldId="284"/>
            <ac:picMk id="15" creationId="{2210425A-D7D3-B042-B7D6-DAB8EA154431}"/>
          </ac:picMkLst>
        </pc:picChg>
        <pc:picChg chg="add del mod">
          <ac:chgData name="Chen Zhaodong" userId="214136a54c8fdbad" providerId="LiveId" clId="{4A7FFDE5-2A09-1241-A626-C3D712146390}" dt="2021-10-14T17:02:59.273" v="50944"/>
          <ac:picMkLst>
            <pc:docMk/>
            <pc:sldMk cId="629764992" sldId="284"/>
            <ac:picMk id="16" creationId="{0D41D5E7-5854-8647-8D4D-BD5799B2DD10}"/>
          </ac:picMkLst>
        </pc:picChg>
        <pc:picChg chg="add del mod">
          <ac:chgData name="Chen Zhaodong" userId="214136a54c8fdbad" providerId="LiveId" clId="{4A7FFDE5-2A09-1241-A626-C3D712146390}" dt="2021-10-14T17:03:34.306" v="50946"/>
          <ac:picMkLst>
            <pc:docMk/>
            <pc:sldMk cId="629764992" sldId="284"/>
            <ac:picMk id="17" creationId="{A62BE6D6-F621-8B4C-9A98-220E9FB24EA0}"/>
          </ac:picMkLst>
        </pc:picChg>
        <pc:picChg chg="add mod">
          <ac:chgData name="Chen Zhaodong" userId="214136a54c8fdbad" providerId="LiveId" clId="{4A7FFDE5-2A09-1241-A626-C3D712146390}" dt="2021-10-14T21:50:15.831" v="54048"/>
          <ac:picMkLst>
            <pc:docMk/>
            <pc:sldMk cId="629764992" sldId="284"/>
            <ac:picMk id="18" creationId="{DEC493BE-748F-814D-AFEB-25BAADEE3699}"/>
          </ac:picMkLst>
        </pc:picChg>
        <pc:picChg chg="add del mod">
          <ac:chgData name="Chen Zhaodong" userId="214136a54c8fdbad" providerId="LiveId" clId="{4A7FFDE5-2A09-1241-A626-C3D712146390}" dt="2021-10-12T21:31:05.397" v="20660" actId="478"/>
          <ac:picMkLst>
            <pc:docMk/>
            <pc:sldMk cId="629764992" sldId="284"/>
            <ac:picMk id="85" creationId="{D2C1EDA4-2592-CE46-BAD4-F75807B65616}"/>
          </ac:picMkLst>
        </pc:picChg>
        <pc:cxnChg chg="mod">
          <ac:chgData name="Chen Zhaodong" userId="214136a54c8fdbad" providerId="LiveId" clId="{4A7FFDE5-2A09-1241-A626-C3D712146390}" dt="2021-10-11T18:07:54.988" v="10015"/>
          <ac:cxnSpMkLst>
            <pc:docMk/>
            <pc:sldMk cId="629764992" sldId="284"/>
            <ac:cxnSpMk id="7" creationId="{15049D7A-6627-1545-8762-FBC3AB5FC881}"/>
          </ac:cxnSpMkLst>
        </pc:cxnChg>
        <pc:cxnChg chg="mod">
          <ac:chgData name="Chen Zhaodong" userId="214136a54c8fdbad" providerId="LiveId" clId="{4A7FFDE5-2A09-1241-A626-C3D712146390}" dt="2021-10-11T18:07:54.988" v="10015"/>
          <ac:cxnSpMkLst>
            <pc:docMk/>
            <pc:sldMk cId="629764992" sldId="284"/>
            <ac:cxnSpMk id="19" creationId="{80B0F767-F96E-9A4D-9ECC-96C628487144}"/>
          </ac:cxnSpMkLst>
        </pc:cxnChg>
        <pc:cxnChg chg="mod">
          <ac:chgData name="Chen Zhaodong" userId="214136a54c8fdbad" providerId="LiveId" clId="{4A7FFDE5-2A09-1241-A626-C3D712146390}" dt="2021-10-11T18:07:54.988" v="10015"/>
          <ac:cxnSpMkLst>
            <pc:docMk/>
            <pc:sldMk cId="629764992" sldId="284"/>
            <ac:cxnSpMk id="21" creationId="{0DC8A880-F927-E445-8F34-78D40BE979E5}"/>
          </ac:cxnSpMkLst>
        </pc:cxnChg>
        <pc:cxnChg chg="mod">
          <ac:chgData name="Chen Zhaodong" userId="214136a54c8fdbad" providerId="LiveId" clId="{4A7FFDE5-2A09-1241-A626-C3D712146390}" dt="2021-10-11T18:07:54.988" v="10015"/>
          <ac:cxnSpMkLst>
            <pc:docMk/>
            <pc:sldMk cId="629764992" sldId="284"/>
            <ac:cxnSpMk id="24" creationId="{611B47F2-B212-0B49-BE5B-972EE3975D25}"/>
          </ac:cxnSpMkLst>
        </pc:cxnChg>
        <pc:cxnChg chg="mod">
          <ac:chgData name="Chen Zhaodong" userId="214136a54c8fdbad" providerId="LiveId" clId="{4A7FFDE5-2A09-1241-A626-C3D712146390}" dt="2021-10-11T18:13:02.951" v="10026" actId="478"/>
          <ac:cxnSpMkLst>
            <pc:docMk/>
            <pc:sldMk cId="629764992" sldId="284"/>
            <ac:cxnSpMk id="38" creationId="{23FC7C65-37A4-C342-BEA9-0C7F751112D3}"/>
          </ac:cxnSpMkLst>
        </pc:cxnChg>
        <pc:cxnChg chg="mod">
          <ac:chgData name="Chen Zhaodong" userId="214136a54c8fdbad" providerId="LiveId" clId="{4A7FFDE5-2A09-1241-A626-C3D712146390}" dt="2021-10-11T18:07:54.988" v="10015"/>
          <ac:cxnSpMkLst>
            <pc:docMk/>
            <pc:sldMk cId="629764992" sldId="284"/>
            <ac:cxnSpMk id="39" creationId="{E94038BE-89DD-EF4B-8270-7741C7FCC7B1}"/>
          </ac:cxnSpMkLst>
        </pc:cxnChg>
        <pc:cxnChg chg="mod">
          <ac:chgData name="Chen Zhaodong" userId="214136a54c8fdbad" providerId="LiveId" clId="{4A7FFDE5-2A09-1241-A626-C3D712146390}" dt="2021-10-11T18:07:54.988" v="10015"/>
          <ac:cxnSpMkLst>
            <pc:docMk/>
            <pc:sldMk cId="629764992" sldId="284"/>
            <ac:cxnSpMk id="46" creationId="{E0E6331B-3884-DA42-8899-F85EFD34E4E0}"/>
          </ac:cxnSpMkLst>
        </pc:cxnChg>
        <pc:cxnChg chg="mod">
          <ac:chgData name="Chen Zhaodong" userId="214136a54c8fdbad" providerId="LiveId" clId="{4A7FFDE5-2A09-1241-A626-C3D712146390}" dt="2021-10-11T18:07:54.988" v="10015"/>
          <ac:cxnSpMkLst>
            <pc:docMk/>
            <pc:sldMk cId="629764992" sldId="284"/>
            <ac:cxnSpMk id="51" creationId="{4BED13BA-A53B-A740-A99D-9FE32560E6A6}"/>
          </ac:cxnSpMkLst>
        </pc:cxnChg>
        <pc:cxnChg chg="mod">
          <ac:chgData name="Chen Zhaodong" userId="214136a54c8fdbad" providerId="LiveId" clId="{4A7FFDE5-2A09-1241-A626-C3D712146390}" dt="2021-10-11T18:07:54.988" v="10015"/>
          <ac:cxnSpMkLst>
            <pc:docMk/>
            <pc:sldMk cId="629764992" sldId="284"/>
            <ac:cxnSpMk id="52" creationId="{B034605A-0039-384F-8FAD-C683062B00E4}"/>
          </ac:cxnSpMkLst>
        </pc:cxnChg>
        <pc:cxnChg chg="mod">
          <ac:chgData name="Chen Zhaodong" userId="214136a54c8fdbad" providerId="LiveId" clId="{4A7FFDE5-2A09-1241-A626-C3D712146390}" dt="2021-10-11T18:07:54.988" v="10015"/>
          <ac:cxnSpMkLst>
            <pc:docMk/>
            <pc:sldMk cId="629764992" sldId="284"/>
            <ac:cxnSpMk id="54" creationId="{09C4879D-2239-384B-BAB2-ADBC78922694}"/>
          </ac:cxnSpMkLst>
        </pc:cxnChg>
        <pc:cxnChg chg="mod">
          <ac:chgData name="Chen Zhaodong" userId="214136a54c8fdbad" providerId="LiveId" clId="{4A7FFDE5-2A09-1241-A626-C3D712146390}" dt="2021-10-11T18:07:54.988" v="10015"/>
          <ac:cxnSpMkLst>
            <pc:docMk/>
            <pc:sldMk cId="629764992" sldId="284"/>
            <ac:cxnSpMk id="56" creationId="{180F51EB-0229-8143-B1FE-30714126880B}"/>
          </ac:cxnSpMkLst>
        </pc:cxnChg>
        <pc:cxnChg chg="add del mod">
          <ac:chgData name="Chen Zhaodong" userId="214136a54c8fdbad" providerId="LiveId" clId="{4A7FFDE5-2A09-1241-A626-C3D712146390}" dt="2021-10-11T18:13:01.142" v="10025" actId="478"/>
          <ac:cxnSpMkLst>
            <pc:docMk/>
            <pc:sldMk cId="629764992" sldId="284"/>
            <ac:cxnSpMk id="74" creationId="{5DFFC421-3B66-7842-8A86-733000F28096}"/>
          </ac:cxnSpMkLst>
        </pc:cxnChg>
        <pc:cxnChg chg="add del mod">
          <ac:chgData name="Chen Zhaodong" userId="214136a54c8fdbad" providerId="LiveId" clId="{4A7FFDE5-2A09-1241-A626-C3D712146390}" dt="2021-10-11T18:13:01.142" v="10025" actId="478"/>
          <ac:cxnSpMkLst>
            <pc:docMk/>
            <pc:sldMk cId="629764992" sldId="284"/>
            <ac:cxnSpMk id="75" creationId="{82AC9E11-552A-784F-AA5F-E3D92F676416}"/>
          </ac:cxnSpMkLst>
        </pc:cxnChg>
        <pc:cxnChg chg="add del mod">
          <ac:chgData name="Chen Zhaodong" userId="214136a54c8fdbad" providerId="LiveId" clId="{4A7FFDE5-2A09-1241-A626-C3D712146390}" dt="2021-10-11T18:13:01.142" v="10025" actId="478"/>
          <ac:cxnSpMkLst>
            <pc:docMk/>
            <pc:sldMk cId="629764992" sldId="284"/>
            <ac:cxnSpMk id="77" creationId="{95A313B1-522F-5B49-8FA1-438E987221E6}"/>
          </ac:cxnSpMkLst>
        </pc:cxnChg>
        <pc:cxnChg chg="add del mod">
          <ac:chgData name="Chen Zhaodong" userId="214136a54c8fdbad" providerId="LiveId" clId="{4A7FFDE5-2A09-1241-A626-C3D712146390}" dt="2021-10-11T18:13:01.142" v="10025" actId="478"/>
          <ac:cxnSpMkLst>
            <pc:docMk/>
            <pc:sldMk cId="629764992" sldId="284"/>
            <ac:cxnSpMk id="79" creationId="{9C217160-76AC-D94C-AC65-36BC76E3F9E8}"/>
          </ac:cxnSpMkLst>
        </pc:cxnChg>
        <pc:cxnChg chg="mod topLvl">
          <ac:chgData name="Chen Zhaodong" userId="214136a54c8fdbad" providerId="LiveId" clId="{4A7FFDE5-2A09-1241-A626-C3D712146390}" dt="2021-10-14T21:50:15.831" v="54048"/>
          <ac:cxnSpMkLst>
            <pc:docMk/>
            <pc:sldMk cId="629764992" sldId="284"/>
            <ac:cxnSpMk id="93" creationId="{5BE7D5FF-132D-2047-8810-378DB80B9496}"/>
          </ac:cxnSpMkLst>
        </pc:cxnChg>
        <pc:cxnChg chg="del mod topLvl">
          <ac:chgData name="Chen Zhaodong" userId="214136a54c8fdbad" providerId="LiveId" clId="{4A7FFDE5-2A09-1241-A626-C3D712146390}" dt="2021-10-12T21:34:44.180" v="20673" actId="478"/>
          <ac:cxnSpMkLst>
            <pc:docMk/>
            <pc:sldMk cId="629764992" sldId="284"/>
            <ac:cxnSpMk id="121" creationId="{4719D80E-A894-A340-AC1F-76ABADD06AC2}"/>
          </ac:cxnSpMkLst>
        </pc:cxnChg>
        <pc:cxnChg chg="mod topLvl">
          <ac:chgData name="Chen Zhaodong" userId="214136a54c8fdbad" providerId="LiveId" clId="{4A7FFDE5-2A09-1241-A626-C3D712146390}" dt="2021-10-14T21:50:15.831" v="54048"/>
          <ac:cxnSpMkLst>
            <pc:docMk/>
            <pc:sldMk cId="629764992" sldId="284"/>
            <ac:cxnSpMk id="122" creationId="{AC75A9C6-E7CF-DC4F-8906-3088EE14F355}"/>
          </ac:cxnSpMkLst>
        </pc:cxnChg>
        <pc:cxnChg chg="add mod">
          <ac:chgData name="Chen Zhaodong" userId="214136a54c8fdbad" providerId="LiveId" clId="{4A7FFDE5-2A09-1241-A626-C3D712146390}" dt="2021-10-14T21:50:15.831" v="54048"/>
          <ac:cxnSpMkLst>
            <pc:docMk/>
            <pc:sldMk cId="629764992" sldId="284"/>
            <ac:cxnSpMk id="683" creationId="{EB49CB3B-E8E3-B545-9BFC-D96D500D0C20}"/>
          </ac:cxnSpMkLst>
        </pc:cxnChg>
      </pc:sldChg>
      <pc:sldChg chg="addSp delSp modSp new del mod ord">
        <pc:chgData name="Chen Zhaodong" userId="214136a54c8fdbad" providerId="LiveId" clId="{4A7FFDE5-2A09-1241-A626-C3D712146390}" dt="2021-10-12T22:21:08.827" v="21698" actId="2696"/>
        <pc:sldMkLst>
          <pc:docMk/>
          <pc:sldMk cId="24229010" sldId="285"/>
        </pc:sldMkLst>
        <pc:spChg chg="add mod">
          <ac:chgData name="Chen Zhaodong" userId="214136a54c8fdbad" providerId="LiveId" clId="{4A7FFDE5-2A09-1241-A626-C3D712146390}" dt="2021-10-11T22:00:53.365" v="10516" actId="20577"/>
          <ac:spMkLst>
            <pc:docMk/>
            <pc:sldMk cId="24229010" sldId="285"/>
            <ac:spMk id="2" creationId="{A925BCEB-DE54-8543-9C2B-CB588E9E0531}"/>
          </ac:spMkLst>
        </pc:spChg>
        <pc:spChg chg="add del mod">
          <ac:chgData name="Chen Zhaodong" userId="214136a54c8fdbad" providerId="LiveId" clId="{4A7FFDE5-2A09-1241-A626-C3D712146390}" dt="2021-10-12T21:49:18.543" v="21024" actId="21"/>
          <ac:spMkLst>
            <pc:docMk/>
            <pc:sldMk cId="24229010" sldId="285"/>
            <ac:spMk id="3" creationId="{A9D4656D-70A8-5B4D-BF54-39D7D78456F8}"/>
          </ac:spMkLst>
        </pc:spChg>
        <pc:spChg chg="mod topLvl">
          <ac:chgData name="Chen Zhaodong" userId="214136a54c8fdbad" providerId="LiveId" clId="{4A7FFDE5-2A09-1241-A626-C3D712146390}" dt="2021-10-12T21:50:11.306" v="21030" actId="165"/>
          <ac:spMkLst>
            <pc:docMk/>
            <pc:sldMk cId="24229010" sldId="285"/>
            <ac:spMk id="5" creationId="{715DE3CB-C185-E441-A689-3639BDC563AE}"/>
          </ac:spMkLst>
        </pc:spChg>
        <pc:spChg chg="mod topLvl">
          <ac:chgData name="Chen Zhaodong" userId="214136a54c8fdbad" providerId="LiveId" clId="{4A7FFDE5-2A09-1241-A626-C3D712146390}" dt="2021-10-12T21:50:11.306" v="21030" actId="165"/>
          <ac:spMkLst>
            <pc:docMk/>
            <pc:sldMk cId="24229010" sldId="285"/>
            <ac:spMk id="7" creationId="{892883EE-D6B6-FB4D-AD9D-02DA8A50EAFD}"/>
          </ac:spMkLst>
        </pc:spChg>
        <pc:spChg chg="add del mod topLvl">
          <ac:chgData name="Chen Zhaodong" userId="214136a54c8fdbad" providerId="LiveId" clId="{4A7FFDE5-2A09-1241-A626-C3D712146390}" dt="2021-10-12T21:50:11.306" v="21030" actId="165"/>
          <ac:spMkLst>
            <pc:docMk/>
            <pc:sldMk cId="24229010" sldId="285"/>
            <ac:spMk id="8" creationId="{98E0FBA3-549B-A744-AE67-4D529B0EB03E}"/>
          </ac:spMkLst>
        </pc:spChg>
        <pc:spChg chg="mod topLvl">
          <ac:chgData name="Chen Zhaodong" userId="214136a54c8fdbad" providerId="LiveId" clId="{4A7FFDE5-2A09-1241-A626-C3D712146390}" dt="2021-10-12T21:50:11.306" v="21030" actId="165"/>
          <ac:spMkLst>
            <pc:docMk/>
            <pc:sldMk cId="24229010" sldId="285"/>
            <ac:spMk id="9" creationId="{B0430303-64D4-CD4F-B7FB-7FB2267540A4}"/>
          </ac:spMkLst>
        </pc:spChg>
        <pc:spChg chg="mod topLvl">
          <ac:chgData name="Chen Zhaodong" userId="214136a54c8fdbad" providerId="LiveId" clId="{4A7FFDE5-2A09-1241-A626-C3D712146390}" dt="2021-10-12T21:50:11.306" v="21030" actId="165"/>
          <ac:spMkLst>
            <pc:docMk/>
            <pc:sldMk cId="24229010" sldId="285"/>
            <ac:spMk id="10" creationId="{B3887C27-1863-EE41-A3F5-AA3E7CE03BCA}"/>
          </ac:spMkLst>
        </pc:spChg>
        <pc:spChg chg="mod topLvl">
          <ac:chgData name="Chen Zhaodong" userId="214136a54c8fdbad" providerId="LiveId" clId="{4A7FFDE5-2A09-1241-A626-C3D712146390}" dt="2021-10-12T21:50:11.306" v="21030" actId="165"/>
          <ac:spMkLst>
            <pc:docMk/>
            <pc:sldMk cId="24229010" sldId="285"/>
            <ac:spMk id="11" creationId="{DB84DFF0-33D8-9A41-B1B1-2A459F5E11F2}"/>
          </ac:spMkLst>
        </pc:spChg>
        <pc:spChg chg="mod topLvl">
          <ac:chgData name="Chen Zhaodong" userId="214136a54c8fdbad" providerId="LiveId" clId="{4A7FFDE5-2A09-1241-A626-C3D712146390}" dt="2021-10-12T21:50:11.306" v="21030" actId="165"/>
          <ac:spMkLst>
            <pc:docMk/>
            <pc:sldMk cId="24229010" sldId="285"/>
            <ac:spMk id="12" creationId="{833CA275-2620-364A-90B0-F0F20B4E2F24}"/>
          </ac:spMkLst>
        </pc:spChg>
        <pc:spChg chg="mod topLvl">
          <ac:chgData name="Chen Zhaodong" userId="214136a54c8fdbad" providerId="LiveId" clId="{4A7FFDE5-2A09-1241-A626-C3D712146390}" dt="2021-10-12T21:50:11.306" v="21030" actId="165"/>
          <ac:spMkLst>
            <pc:docMk/>
            <pc:sldMk cId="24229010" sldId="285"/>
            <ac:spMk id="13" creationId="{C766DC5C-F308-EE4C-B79C-79A52DC567D4}"/>
          </ac:spMkLst>
        </pc:spChg>
        <pc:spChg chg="mod topLvl">
          <ac:chgData name="Chen Zhaodong" userId="214136a54c8fdbad" providerId="LiveId" clId="{4A7FFDE5-2A09-1241-A626-C3D712146390}" dt="2021-10-12T21:50:11.306" v="21030" actId="165"/>
          <ac:spMkLst>
            <pc:docMk/>
            <pc:sldMk cId="24229010" sldId="285"/>
            <ac:spMk id="14" creationId="{2AEDDE63-C1B1-2241-9C2E-A011647D4E7B}"/>
          </ac:spMkLst>
        </pc:spChg>
        <pc:spChg chg="mod topLvl">
          <ac:chgData name="Chen Zhaodong" userId="214136a54c8fdbad" providerId="LiveId" clId="{4A7FFDE5-2A09-1241-A626-C3D712146390}" dt="2021-10-12T21:50:11.306" v="21030" actId="165"/>
          <ac:spMkLst>
            <pc:docMk/>
            <pc:sldMk cId="24229010" sldId="285"/>
            <ac:spMk id="15" creationId="{180B58BF-D1F2-D74C-896A-F640E192CE46}"/>
          </ac:spMkLst>
        </pc:spChg>
        <pc:spChg chg="mod topLvl">
          <ac:chgData name="Chen Zhaodong" userId="214136a54c8fdbad" providerId="LiveId" clId="{4A7FFDE5-2A09-1241-A626-C3D712146390}" dt="2021-10-12T21:50:11.306" v="21030" actId="165"/>
          <ac:spMkLst>
            <pc:docMk/>
            <pc:sldMk cId="24229010" sldId="285"/>
            <ac:spMk id="16" creationId="{2BBE42F5-1BD5-E747-98E7-C1526250EFB5}"/>
          </ac:spMkLst>
        </pc:spChg>
        <pc:spChg chg="mod topLvl">
          <ac:chgData name="Chen Zhaodong" userId="214136a54c8fdbad" providerId="LiveId" clId="{4A7FFDE5-2A09-1241-A626-C3D712146390}" dt="2021-10-12T21:50:11.306" v="21030" actId="165"/>
          <ac:spMkLst>
            <pc:docMk/>
            <pc:sldMk cId="24229010" sldId="285"/>
            <ac:spMk id="17" creationId="{888A2CF1-2A62-BD48-BAB4-8789CD9FE782}"/>
          </ac:spMkLst>
        </pc:spChg>
        <pc:spChg chg="mod topLvl">
          <ac:chgData name="Chen Zhaodong" userId="214136a54c8fdbad" providerId="LiveId" clId="{4A7FFDE5-2A09-1241-A626-C3D712146390}" dt="2021-10-12T21:50:11.306" v="21030" actId="165"/>
          <ac:spMkLst>
            <pc:docMk/>
            <pc:sldMk cId="24229010" sldId="285"/>
            <ac:spMk id="19" creationId="{DB5AF932-AF84-D54B-A998-F3C5D0B3B762}"/>
          </ac:spMkLst>
        </pc:spChg>
        <pc:spChg chg="mod topLvl">
          <ac:chgData name="Chen Zhaodong" userId="214136a54c8fdbad" providerId="LiveId" clId="{4A7FFDE5-2A09-1241-A626-C3D712146390}" dt="2021-10-12T21:50:11.306" v="21030" actId="165"/>
          <ac:spMkLst>
            <pc:docMk/>
            <pc:sldMk cId="24229010" sldId="285"/>
            <ac:spMk id="21" creationId="{C3BBCD9C-376D-3648-8A4B-F126B8824CBF}"/>
          </ac:spMkLst>
        </pc:spChg>
        <pc:spChg chg="mod topLvl">
          <ac:chgData name="Chen Zhaodong" userId="214136a54c8fdbad" providerId="LiveId" clId="{4A7FFDE5-2A09-1241-A626-C3D712146390}" dt="2021-10-12T21:50:11.306" v="21030" actId="165"/>
          <ac:spMkLst>
            <pc:docMk/>
            <pc:sldMk cId="24229010" sldId="285"/>
            <ac:spMk id="22" creationId="{3E449197-73E5-4E4E-BC98-3AFD4D4D1436}"/>
          </ac:spMkLst>
        </pc:spChg>
        <pc:spChg chg="mod topLvl">
          <ac:chgData name="Chen Zhaodong" userId="214136a54c8fdbad" providerId="LiveId" clId="{4A7FFDE5-2A09-1241-A626-C3D712146390}" dt="2021-10-12T21:50:11.306" v="21030" actId="165"/>
          <ac:spMkLst>
            <pc:docMk/>
            <pc:sldMk cId="24229010" sldId="285"/>
            <ac:spMk id="24" creationId="{38C6AA37-0698-A541-AA96-E5479A517726}"/>
          </ac:spMkLst>
        </pc:spChg>
        <pc:spChg chg="mod topLvl">
          <ac:chgData name="Chen Zhaodong" userId="214136a54c8fdbad" providerId="LiveId" clId="{4A7FFDE5-2A09-1241-A626-C3D712146390}" dt="2021-10-12T21:50:11.306" v="21030" actId="165"/>
          <ac:spMkLst>
            <pc:docMk/>
            <pc:sldMk cId="24229010" sldId="285"/>
            <ac:spMk id="25" creationId="{F72C5CDF-4CB0-FF45-BFA5-473A36CDEC41}"/>
          </ac:spMkLst>
        </pc:spChg>
        <pc:spChg chg="mod topLvl">
          <ac:chgData name="Chen Zhaodong" userId="214136a54c8fdbad" providerId="LiveId" clId="{4A7FFDE5-2A09-1241-A626-C3D712146390}" dt="2021-10-12T21:50:11.306" v="21030" actId="165"/>
          <ac:spMkLst>
            <pc:docMk/>
            <pc:sldMk cId="24229010" sldId="285"/>
            <ac:spMk id="26" creationId="{AA65A8C6-C539-F146-B9B0-B3AB15273D32}"/>
          </ac:spMkLst>
        </pc:spChg>
        <pc:spChg chg="mod topLvl">
          <ac:chgData name="Chen Zhaodong" userId="214136a54c8fdbad" providerId="LiveId" clId="{4A7FFDE5-2A09-1241-A626-C3D712146390}" dt="2021-10-12T21:50:11.306" v="21030" actId="165"/>
          <ac:spMkLst>
            <pc:docMk/>
            <pc:sldMk cId="24229010" sldId="285"/>
            <ac:spMk id="27" creationId="{820B5654-BDB2-7F42-81DD-285DBEAEFA1C}"/>
          </ac:spMkLst>
        </pc:spChg>
        <pc:spChg chg="mod topLvl">
          <ac:chgData name="Chen Zhaodong" userId="214136a54c8fdbad" providerId="LiveId" clId="{4A7FFDE5-2A09-1241-A626-C3D712146390}" dt="2021-10-12T21:50:11.306" v="21030" actId="165"/>
          <ac:spMkLst>
            <pc:docMk/>
            <pc:sldMk cId="24229010" sldId="285"/>
            <ac:spMk id="28" creationId="{B7C3C874-9F0B-1B48-8FCF-E874CEB904AA}"/>
          </ac:spMkLst>
        </pc:spChg>
        <pc:spChg chg="del mod">
          <ac:chgData name="Chen Zhaodong" userId="214136a54c8fdbad" providerId="LiveId" clId="{4A7FFDE5-2A09-1241-A626-C3D712146390}" dt="2021-10-12T21:47:20.215" v="21009" actId="478"/>
          <ac:spMkLst>
            <pc:docMk/>
            <pc:sldMk cId="24229010" sldId="285"/>
            <ac:spMk id="29" creationId="{C89EBDB9-14B3-624E-A216-3ECF16549D12}"/>
          </ac:spMkLst>
        </pc:spChg>
        <pc:spChg chg="mod topLvl">
          <ac:chgData name="Chen Zhaodong" userId="214136a54c8fdbad" providerId="LiveId" clId="{4A7FFDE5-2A09-1241-A626-C3D712146390}" dt="2021-10-12T21:50:11.306" v="21030" actId="165"/>
          <ac:spMkLst>
            <pc:docMk/>
            <pc:sldMk cId="24229010" sldId="285"/>
            <ac:spMk id="30" creationId="{F450D262-B9F0-A742-90AC-86278906922B}"/>
          </ac:spMkLst>
        </pc:spChg>
        <pc:spChg chg="del mod">
          <ac:chgData name="Chen Zhaodong" userId="214136a54c8fdbad" providerId="LiveId" clId="{4A7FFDE5-2A09-1241-A626-C3D712146390}" dt="2021-10-12T21:47:18.458" v="21008" actId="478"/>
          <ac:spMkLst>
            <pc:docMk/>
            <pc:sldMk cId="24229010" sldId="285"/>
            <ac:spMk id="31" creationId="{157F6691-8185-BD47-9534-EF9B3900ED56}"/>
          </ac:spMkLst>
        </pc:spChg>
        <pc:spChg chg="del mod">
          <ac:chgData name="Chen Zhaodong" userId="214136a54c8fdbad" providerId="LiveId" clId="{4A7FFDE5-2A09-1241-A626-C3D712146390}" dt="2021-10-12T21:47:14.676" v="21007" actId="478"/>
          <ac:spMkLst>
            <pc:docMk/>
            <pc:sldMk cId="24229010" sldId="285"/>
            <ac:spMk id="32" creationId="{E6C83734-3056-BB47-A183-6D5AA3200324}"/>
          </ac:spMkLst>
        </pc:spChg>
        <pc:spChg chg="del mod">
          <ac:chgData name="Chen Zhaodong" userId="214136a54c8fdbad" providerId="LiveId" clId="{4A7FFDE5-2A09-1241-A626-C3D712146390}" dt="2021-10-12T21:47:03.696" v="21005" actId="478"/>
          <ac:spMkLst>
            <pc:docMk/>
            <pc:sldMk cId="24229010" sldId="285"/>
            <ac:spMk id="33" creationId="{5E21AE7F-216B-0048-A3E3-16E3E732BB6B}"/>
          </ac:spMkLst>
        </pc:spChg>
        <pc:spChg chg="mod topLvl">
          <ac:chgData name="Chen Zhaodong" userId="214136a54c8fdbad" providerId="LiveId" clId="{4A7FFDE5-2A09-1241-A626-C3D712146390}" dt="2021-10-12T21:50:11.306" v="21030" actId="165"/>
          <ac:spMkLst>
            <pc:docMk/>
            <pc:sldMk cId="24229010" sldId="285"/>
            <ac:spMk id="34" creationId="{C9E4242B-1395-6144-B220-7FE729046800}"/>
          </ac:spMkLst>
        </pc:spChg>
        <pc:spChg chg="mod topLvl">
          <ac:chgData name="Chen Zhaodong" userId="214136a54c8fdbad" providerId="LiveId" clId="{4A7FFDE5-2A09-1241-A626-C3D712146390}" dt="2021-10-12T21:50:11.306" v="21030" actId="165"/>
          <ac:spMkLst>
            <pc:docMk/>
            <pc:sldMk cId="24229010" sldId="285"/>
            <ac:spMk id="35" creationId="{119D48B9-A969-D343-A972-8B12D0A585EE}"/>
          </ac:spMkLst>
        </pc:spChg>
        <pc:spChg chg="mod topLvl">
          <ac:chgData name="Chen Zhaodong" userId="214136a54c8fdbad" providerId="LiveId" clId="{4A7FFDE5-2A09-1241-A626-C3D712146390}" dt="2021-10-12T21:50:11.306" v="21030" actId="165"/>
          <ac:spMkLst>
            <pc:docMk/>
            <pc:sldMk cId="24229010" sldId="285"/>
            <ac:spMk id="36" creationId="{6F1CB7EC-DB58-8148-9141-5197487B175C}"/>
          </ac:spMkLst>
        </pc:spChg>
        <pc:spChg chg="mod topLvl">
          <ac:chgData name="Chen Zhaodong" userId="214136a54c8fdbad" providerId="LiveId" clId="{4A7FFDE5-2A09-1241-A626-C3D712146390}" dt="2021-10-12T21:50:11.306" v="21030" actId="165"/>
          <ac:spMkLst>
            <pc:docMk/>
            <pc:sldMk cId="24229010" sldId="285"/>
            <ac:spMk id="39" creationId="{96AE519E-B044-B148-A0C5-F187D3D061D1}"/>
          </ac:spMkLst>
        </pc:spChg>
        <pc:spChg chg="mod topLvl">
          <ac:chgData name="Chen Zhaodong" userId="214136a54c8fdbad" providerId="LiveId" clId="{4A7FFDE5-2A09-1241-A626-C3D712146390}" dt="2021-10-12T21:50:11.306" v="21030" actId="165"/>
          <ac:spMkLst>
            <pc:docMk/>
            <pc:sldMk cId="24229010" sldId="285"/>
            <ac:spMk id="40" creationId="{A412555D-735D-694A-B7B7-1965B919FD3D}"/>
          </ac:spMkLst>
        </pc:spChg>
        <pc:spChg chg="mod topLvl">
          <ac:chgData name="Chen Zhaodong" userId="214136a54c8fdbad" providerId="LiveId" clId="{4A7FFDE5-2A09-1241-A626-C3D712146390}" dt="2021-10-12T21:50:11.306" v="21030" actId="165"/>
          <ac:spMkLst>
            <pc:docMk/>
            <pc:sldMk cId="24229010" sldId="285"/>
            <ac:spMk id="41" creationId="{885FDCC1-C24D-BD40-9B70-07EC62EA750D}"/>
          </ac:spMkLst>
        </pc:spChg>
        <pc:spChg chg="mod topLvl">
          <ac:chgData name="Chen Zhaodong" userId="214136a54c8fdbad" providerId="LiveId" clId="{4A7FFDE5-2A09-1241-A626-C3D712146390}" dt="2021-10-12T21:50:11.306" v="21030" actId="165"/>
          <ac:spMkLst>
            <pc:docMk/>
            <pc:sldMk cId="24229010" sldId="285"/>
            <ac:spMk id="42" creationId="{79246D76-BA29-8C49-95D9-8278708B71BC}"/>
          </ac:spMkLst>
        </pc:spChg>
        <pc:spChg chg="mod topLvl">
          <ac:chgData name="Chen Zhaodong" userId="214136a54c8fdbad" providerId="LiveId" clId="{4A7FFDE5-2A09-1241-A626-C3D712146390}" dt="2021-10-12T21:50:11.306" v="21030" actId="165"/>
          <ac:spMkLst>
            <pc:docMk/>
            <pc:sldMk cId="24229010" sldId="285"/>
            <ac:spMk id="43" creationId="{D46D920C-01A9-EA4D-BD2E-E84673A329D6}"/>
          </ac:spMkLst>
        </pc:spChg>
        <pc:spChg chg="mod topLvl">
          <ac:chgData name="Chen Zhaodong" userId="214136a54c8fdbad" providerId="LiveId" clId="{4A7FFDE5-2A09-1241-A626-C3D712146390}" dt="2021-10-12T21:50:11.306" v="21030" actId="165"/>
          <ac:spMkLst>
            <pc:docMk/>
            <pc:sldMk cId="24229010" sldId="285"/>
            <ac:spMk id="44" creationId="{77454782-29FC-7643-845B-E2E235AE311F}"/>
          </ac:spMkLst>
        </pc:spChg>
        <pc:spChg chg="add mod">
          <ac:chgData name="Chen Zhaodong" userId="214136a54c8fdbad" providerId="LiveId" clId="{4A7FFDE5-2A09-1241-A626-C3D712146390}" dt="2021-10-12T21:49:54.441" v="21028" actId="1076"/>
          <ac:spMkLst>
            <pc:docMk/>
            <pc:sldMk cId="24229010" sldId="285"/>
            <ac:spMk id="46" creationId="{B5F25C2A-D587-CB4B-9E25-71805460477A}"/>
          </ac:spMkLst>
        </pc:spChg>
        <pc:spChg chg="add mod">
          <ac:chgData name="Chen Zhaodong" userId="214136a54c8fdbad" providerId="LiveId" clId="{4A7FFDE5-2A09-1241-A626-C3D712146390}" dt="2021-10-12T21:49:45.335" v="21027" actId="1076"/>
          <ac:spMkLst>
            <pc:docMk/>
            <pc:sldMk cId="24229010" sldId="285"/>
            <ac:spMk id="52" creationId="{7AF4D499-A33B-784B-8630-80C10DDAB3AB}"/>
          </ac:spMkLst>
        </pc:spChg>
        <pc:grpChg chg="add del mod">
          <ac:chgData name="Chen Zhaodong" userId="214136a54c8fdbad" providerId="LiveId" clId="{4A7FFDE5-2A09-1241-A626-C3D712146390}" dt="2021-10-12T21:50:11.306" v="21030" actId="165"/>
          <ac:grpSpMkLst>
            <pc:docMk/>
            <pc:sldMk cId="24229010" sldId="285"/>
            <ac:grpSpMk id="4" creationId="{2DFF1926-FB03-004C-AD61-5CE0868D3ED6}"/>
          </ac:grpSpMkLst>
        </pc:grpChg>
        <pc:cxnChg chg="mod topLvl">
          <ac:chgData name="Chen Zhaodong" userId="214136a54c8fdbad" providerId="LiveId" clId="{4A7FFDE5-2A09-1241-A626-C3D712146390}" dt="2021-10-12T21:50:11.306" v="21030" actId="165"/>
          <ac:cxnSpMkLst>
            <pc:docMk/>
            <pc:sldMk cId="24229010" sldId="285"/>
            <ac:cxnSpMk id="6" creationId="{E01B767B-81B3-C946-B407-335B1F9A2E27}"/>
          </ac:cxnSpMkLst>
        </pc:cxnChg>
        <pc:cxnChg chg="mod topLvl">
          <ac:chgData name="Chen Zhaodong" userId="214136a54c8fdbad" providerId="LiveId" clId="{4A7FFDE5-2A09-1241-A626-C3D712146390}" dt="2021-10-12T21:50:11.306" v="21030" actId="165"/>
          <ac:cxnSpMkLst>
            <pc:docMk/>
            <pc:sldMk cId="24229010" sldId="285"/>
            <ac:cxnSpMk id="18" creationId="{983961B4-B98E-3749-9B19-0F5E81225EBD}"/>
          </ac:cxnSpMkLst>
        </pc:cxnChg>
        <pc:cxnChg chg="mod topLvl">
          <ac:chgData name="Chen Zhaodong" userId="214136a54c8fdbad" providerId="LiveId" clId="{4A7FFDE5-2A09-1241-A626-C3D712146390}" dt="2021-10-12T21:50:11.306" v="21030" actId="165"/>
          <ac:cxnSpMkLst>
            <pc:docMk/>
            <pc:sldMk cId="24229010" sldId="285"/>
            <ac:cxnSpMk id="20" creationId="{323C6B40-6C02-4A4F-A793-CFC360101A7F}"/>
          </ac:cxnSpMkLst>
        </pc:cxnChg>
        <pc:cxnChg chg="mod topLvl">
          <ac:chgData name="Chen Zhaodong" userId="214136a54c8fdbad" providerId="LiveId" clId="{4A7FFDE5-2A09-1241-A626-C3D712146390}" dt="2021-10-12T21:50:11.306" v="21030" actId="165"/>
          <ac:cxnSpMkLst>
            <pc:docMk/>
            <pc:sldMk cId="24229010" sldId="285"/>
            <ac:cxnSpMk id="23" creationId="{5D3F0D90-9A10-2145-AAC7-303299523B62}"/>
          </ac:cxnSpMkLst>
        </pc:cxnChg>
        <pc:cxnChg chg="del mod">
          <ac:chgData name="Chen Zhaodong" userId="214136a54c8fdbad" providerId="LiveId" clId="{4A7FFDE5-2A09-1241-A626-C3D712146390}" dt="2021-10-12T21:50:06.879" v="21029" actId="478"/>
          <ac:cxnSpMkLst>
            <pc:docMk/>
            <pc:sldMk cId="24229010" sldId="285"/>
            <ac:cxnSpMk id="37" creationId="{224580BD-5A20-7649-A00B-7D973741DECE}"/>
          </ac:cxnSpMkLst>
        </pc:cxnChg>
        <pc:cxnChg chg="mod topLvl">
          <ac:chgData name="Chen Zhaodong" userId="214136a54c8fdbad" providerId="LiveId" clId="{4A7FFDE5-2A09-1241-A626-C3D712146390}" dt="2021-10-12T21:50:11.306" v="21030" actId="165"/>
          <ac:cxnSpMkLst>
            <pc:docMk/>
            <pc:sldMk cId="24229010" sldId="285"/>
            <ac:cxnSpMk id="38" creationId="{0AE3B3FB-BCF8-C342-AA33-011A6F26C141}"/>
          </ac:cxnSpMkLst>
        </pc:cxnChg>
        <pc:cxnChg chg="mod topLvl">
          <ac:chgData name="Chen Zhaodong" userId="214136a54c8fdbad" providerId="LiveId" clId="{4A7FFDE5-2A09-1241-A626-C3D712146390}" dt="2021-10-12T21:50:11.306" v="21030" actId="165"/>
          <ac:cxnSpMkLst>
            <pc:docMk/>
            <pc:sldMk cId="24229010" sldId="285"/>
            <ac:cxnSpMk id="45" creationId="{0BD1F6C7-BB02-CC43-AEBB-E0DEE6A9C405}"/>
          </ac:cxnSpMkLst>
        </pc:cxnChg>
        <pc:cxnChg chg="add mod">
          <ac:chgData name="Chen Zhaodong" userId="214136a54c8fdbad" providerId="LiveId" clId="{4A7FFDE5-2A09-1241-A626-C3D712146390}" dt="2021-10-12T21:49:45.335" v="21027" actId="1076"/>
          <ac:cxnSpMkLst>
            <pc:docMk/>
            <pc:sldMk cId="24229010" sldId="285"/>
            <ac:cxnSpMk id="47" creationId="{44591C95-C861-F848-9DE6-5FCF34960510}"/>
          </ac:cxnSpMkLst>
        </pc:cxnChg>
      </pc:sldChg>
      <pc:sldChg chg="addSp delSp modSp new mod ord modTransition modAnim modNotes modNotesTx">
        <pc:chgData name="Chen Zhaodong" userId="214136a54c8fdbad" providerId="LiveId" clId="{4A7FFDE5-2A09-1241-A626-C3D712146390}" dt="2021-10-14T22:33:03.309" v="54231" actId="1076"/>
        <pc:sldMkLst>
          <pc:docMk/>
          <pc:sldMk cId="2420605748" sldId="286"/>
        </pc:sldMkLst>
        <pc:spChg chg="mod">
          <ac:chgData name="Chen Zhaodong" userId="214136a54c8fdbad" providerId="LiveId" clId="{4A7FFDE5-2A09-1241-A626-C3D712146390}" dt="2021-10-12T22:21:46.365" v="21709"/>
          <ac:spMkLst>
            <pc:docMk/>
            <pc:sldMk cId="2420605748" sldId="286"/>
            <ac:spMk id="2" creationId="{1F219109-190A-3340-A1D1-BC455E48C67E}"/>
          </ac:spMkLst>
        </pc:spChg>
        <pc:spChg chg="del mod">
          <ac:chgData name="Chen Zhaodong" userId="214136a54c8fdbad" providerId="LiveId" clId="{4A7FFDE5-2A09-1241-A626-C3D712146390}" dt="2021-10-12T22:32:58.435" v="21782" actId="478"/>
          <ac:spMkLst>
            <pc:docMk/>
            <pc:sldMk cId="2420605748" sldId="286"/>
            <ac:spMk id="3" creationId="{23C3B78D-0F9A-144B-83BC-D65D8C8EA4A7}"/>
          </ac:spMkLst>
        </pc:spChg>
        <pc:spChg chg="add mod topLvl">
          <ac:chgData name="Chen Zhaodong" userId="214136a54c8fdbad" providerId="LiveId" clId="{4A7FFDE5-2A09-1241-A626-C3D712146390}" dt="2021-10-14T21:50:15.831" v="54048"/>
          <ac:spMkLst>
            <pc:docMk/>
            <pc:sldMk cId="2420605748" sldId="286"/>
            <ac:spMk id="4" creationId="{C1FDDBF1-F8A4-5F44-B23F-C5F47E2BD805}"/>
          </ac:spMkLst>
        </pc:spChg>
        <pc:spChg chg="add del mod topLvl">
          <ac:chgData name="Chen Zhaodong" userId="214136a54c8fdbad" providerId="LiveId" clId="{4A7FFDE5-2A09-1241-A626-C3D712146390}" dt="2021-10-12T22:26:11.259" v="21737" actId="165"/>
          <ac:spMkLst>
            <pc:docMk/>
            <pc:sldMk cId="2420605748" sldId="286"/>
            <ac:spMk id="6" creationId="{B83AD2D4-DB3C-DC47-AAE2-6C04BA6C2A85}"/>
          </ac:spMkLst>
        </pc:spChg>
        <pc:spChg chg="mod topLvl">
          <ac:chgData name="Chen Zhaodong" userId="214136a54c8fdbad" providerId="LiveId" clId="{4A7FFDE5-2A09-1241-A626-C3D712146390}" dt="2021-10-12T22:26:11.259" v="21737" actId="165"/>
          <ac:spMkLst>
            <pc:docMk/>
            <pc:sldMk cId="2420605748" sldId="286"/>
            <ac:spMk id="7" creationId="{35F363CD-A8E4-DB42-AE3A-D8737F129C72}"/>
          </ac:spMkLst>
        </pc:spChg>
        <pc:spChg chg="mod topLvl">
          <ac:chgData name="Chen Zhaodong" userId="214136a54c8fdbad" providerId="LiveId" clId="{4A7FFDE5-2A09-1241-A626-C3D712146390}" dt="2021-10-14T21:50:15.831" v="54048"/>
          <ac:spMkLst>
            <pc:docMk/>
            <pc:sldMk cId="2420605748" sldId="286"/>
            <ac:spMk id="9" creationId="{3A4917C6-F184-DB4F-89DC-B41A71AFE6ED}"/>
          </ac:spMkLst>
        </pc:spChg>
        <pc:spChg chg="mod topLvl">
          <ac:chgData name="Chen Zhaodong" userId="214136a54c8fdbad" providerId="LiveId" clId="{4A7FFDE5-2A09-1241-A626-C3D712146390}" dt="2021-10-14T21:50:15.831" v="54048"/>
          <ac:spMkLst>
            <pc:docMk/>
            <pc:sldMk cId="2420605748" sldId="286"/>
            <ac:spMk id="10" creationId="{9276CD89-5E7A-0B4F-8940-921A323DCB1C}"/>
          </ac:spMkLst>
        </pc:spChg>
        <pc:spChg chg="mod topLvl">
          <ac:chgData name="Chen Zhaodong" userId="214136a54c8fdbad" providerId="LiveId" clId="{4A7FFDE5-2A09-1241-A626-C3D712146390}" dt="2021-10-14T21:50:15.831" v="54048"/>
          <ac:spMkLst>
            <pc:docMk/>
            <pc:sldMk cId="2420605748" sldId="286"/>
            <ac:spMk id="11" creationId="{0946A406-0B69-D647-971B-FA188F21362A}"/>
          </ac:spMkLst>
        </pc:spChg>
        <pc:spChg chg="mod topLvl">
          <ac:chgData name="Chen Zhaodong" userId="214136a54c8fdbad" providerId="LiveId" clId="{4A7FFDE5-2A09-1241-A626-C3D712146390}" dt="2021-10-14T21:50:15.831" v="54048"/>
          <ac:spMkLst>
            <pc:docMk/>
            <pc:sldMk cId="2420605748" sldId="286"/>
            <ac:spMk id="12" creationId="{E3753DE8-C1BD-6A4A-AEB5-E631FF0DDCDA}"/>
          </ac:spMkLst>
        </pc:spChg>
        <pc:spChg chg="mod topLvl">
          <ac:chgData name="Chen Zhaodong" userId="214136a54c8fdbad" providerId="LiveId" clId="{4A7FFDE5-2A09-1241-A626-C3D712146390}" dt="2021-10-14T21:50:15.831" v="54048"/>
          <ac:spMkLst>
            <pc:docMk/>
            <pc:sldMk cId="2420605748" sldId="286"/>
            <ac:spMk id="13" creationId="{E7619A27-C9B2-2E41-A2D6-F2D812B2A122}"/>
          </ac:spMkLst>
        </pc:spChg>
        <pc:spChg chg="mod topLvl">
          <ac:chgData name="Chen Zhaodong" userId="214136a54c8fdbad" providerId="LiveId" clId="{4A7FFDE5-2A09-1241-A626-C3D712146390}" dt="2021-10-14T21:50:15.831" v="54048"/>
          <ac:spMkLst>
            <pc:docMk/>
            <pc:sldMk cId="2420605748" sldId="286"/>
            <ac:spMk id="14" creationId="{00AE4C86-F566-5B4D-879D-A1302E2876A2}"/>
          </ac:spMkLst>
        </pc:spChg>
        <pc:spChg chg="mod topLvl">
          <ac:chgData name="Chen Zhaodong" userId="214136a54c8fdbad" providerId="LiveId" clId="{4A7FFDE5-2A09-1241-A626-C3D712146390}" dt="2021-10-14T21:50:15.831" v="54048"/>
          <ac:spMkLst>
            <pc:docMk/>
            <pc:sldMk cId="2420605748" sldId="286"/>
            <ac:spMk id="15" creationId="{A01920F5-39D9-FB4F-B87E-6B16E5CA4F14}"/>
          </ac:spMkLst>
        </pc:spChg>
        <pc:spChg chg="mod topLvl">
          <ac:chgData name="Chen Zhaodong" userId="214136a54c8fdbad" providerId="LiveId" clId="{4A7FFDE5-2A09-1241-A626-C3D712146390}" dt="2021-10-14T21:50:15.831" v="54048"/>
          <ac:spMkLst>
            <pc:docMk/>
            <pc:sldMk cId="2420605748" sldId="286"/>
            <ac:spMk id="16" creationId="{94279CDF-3C8E-D341-811F-1A670C19ED79}"/>
          </ac:spMkLst>
        </pc:spChg>
        <pc:spChg chg="add mod topLvl">
          <ac:chgData name="Chen Zhaodong" userId="214136a54c8fdbad" providerId="LiveId" clId="{4A7FFDE5-2A09-1241-A626-C3D712146390}" dt="2021-10-14T21:50:15.831" v="54048"/>
          <ac:spMkLst>
            <pc:docMk/>
            <pc:sldMk cId="2420605748" sldId="286"/>
            <ac:spMk id="19" creationId="{4B6954F9-60D2-6447-ADC3-07557BD24F29}"/>
          </ac:spMkLst>
        </pc:spChg>
        <pc:spChg chg="add mod topLvl">
          <ac:chgData name="Chen Zhaodong" userId="214136a54c8fdbad" providerId="LiveId" clId="{4A7FFDE5-2A09-1241-A626-C3D712146390}" dt="2021-10-14T21:50:15.831" v="54048"/>
          <ac:spMkLst>
            <pc:docMk/>
            <pc:sldMk cId="2420605748" sldId="286"/>
            <ac:spMk id="21" creationId="{E9CF2E81-3EF5-1943-9D3D-9F024A8ECCFF}"/>
          </ac:spMkLst>
        </pc:spChg>
        <pc:spChg chg="add mod topLvl">
          <ac:chgData name="Chen Zhaodong" userId="214136a54c8fdbad" providerId="LiveId" clId="{4A7FFDE5-2A09-1241-A626-C3D712146390}" dt="2021-10-14T21:50:15.831" v="54048"/>
          <ac:spMkLst>
            <pc:docMk/>
            <pc:sldMk cId="2420605748" sldId="286"/>
            <ac:spMk id="23" creationId="{F29CF933-12C6-6F4F-BBFB-938A2BB0A9F2}"/>
          </ac:spMkLst>
        </pc:spChg>
        <pc:spChg chg="add mod topLvl">
          <ac:chgData name="Chen Zhaodong" userId="214136a54c8fdbad" providerId="LiveId" clId="{4A7FFDE5-2A09-1241-A626-C3D712146390}" dt="2021-10-14T21:50:15.831" v="54048"/>
          <ac:spMkLst>
            <pc:docMk/>
            <pc:sldMk cId="2420605748" sldId="286"/>
            <ac:spMk id="24" creationId="{777700CE-3A95-2645-8148-C191ACCA215F}"/>
          </ac:spMkLst>
        </pc:spChg>
        <pc:spChg chg="add mod topLvl">
          <ac:chgData name="Chen Zhaodong" userId="214136a54c8fdbad" providerId="LiveId" clId="{4A7FFDE5-2A09-1241-A626-C3D712146390}" dt="2021-10-14T21:50:15.831" v="54048"/>
          <ac:spMkLst>
            <pc:docMk/>
            <pc:sldMk cId="2420605748" sldId="286"/>
            <ac:spMk id="25" creationId="{02E59293-37C6-B744-AD46-B1FA545D47E2}"/>
          </ac:spMkLst>
        </pc:spChg>
        <pc:spChg chg="add mod topLvl">
          <ac:chgData name="Chen Zhaodong" userId="214136a54c8fdbad" providerId="LiveId" clId="{4A7FFDE5-2A09-1241-A626-C3D712146390}" dt="2021-10-14T21:50:15.831" v="54048"/>
          <ac:spMkLst>
            <pc:docMk/>
            <pc:sldMk cId="2420605748" sldId="286"/>
            <ac:spMk id="26" creationId="{41C0A94B-9C4F-3D4A-B601-1AE8478C633A}"/>
          </ac:spMkLst>
        </pc:spChg>
        <pc:spChg chg="add mod topLvl">
          <ac:chgData name="Chen Zhaodong" userId="214136a54c8fdbad" providerId="LiveId" clId="{4A7FFDE5-2A09-1241-A626-C3D712146390}" dt="2021-10-14T21:50:15.831" v="54048"/>
          <ac:spMkLst>
            <pc:docMk/>
            <pc:sldMk cId="2420605748" sldId="286"/>
            <ac:spMk id="27" creationId="{C93B953D-8184-754D-8674-D24855F1C7BA}"/>
          </ac:spMkLst>
        </pc:spChg>
        <pc:spChg chg="add del mod">
          <ac:chgData name="Chen Zhaodong" userId="214136a54c8fdbad" providerId="LiveId" clId="{4A7FFDE5-2A09-1241-A626-C3D712146390}" dt="2021-10-11T22:31:18.632" v="11320" actId="478"/>
          <ac:spMkLst>
            <pc:docMk/>
            <pc:sldMk cId="2420605748" sldId="286"/>
            <ac:spMk id="28" creationId="{13F0E681-6EDE-5940-8E9B-316E7C970C84}"/>
          </ac:spMkLst>
        </pc:spChg>
        <pc:spChg chg="add mod">
          <ac:chgData name="Chen Zhaodong" userId="214136a54c8fdbad" providerId="LiveId" clId="{4A7FFDE5-2A09-1241-A626-C3D712146390}" dt="2021-10-14T21:50:15.831" v="54048"/>
          <ac:spMkLst>
            <pc:docMk/>
            <pc:sldMk cId="2420605748" sldId="286"/>
            <ac:spMk id="35" creationId="{EF87F159-5D84-5A4A-9F30-51208E5297C4}"/>
          </ac:spMkLst>
        </pc:spChg>
        <pc:spChg chg="add mod">
          <ac:chgData name="Chen Zhaodong" userId="214136a54c8fdbad" providerId="LiveId" clId="{4A7FFDE5-2A09-1241-A626-C3D712146390}" dt="2021-10-14T21:50:15.831" v="54048"/>
          <ac:spMkLst>
            <pc:docMk/>
            <pc:sldMk cId="2420605748" sldId="286"/>
            <ac:spMk id="36" creationId="{8F209983-C931-C44B-AC3A-38FC8293C599}"/>
          </ac:spMkLst>
        </pc:spChg>
        <pc:spChg chg="add mod">
          <ac:chgData name="Chen Zhaodong" userId="214136a54c8fdbad" providerId="LiveId" clId="{4A7FFDE5-2A09-1241-A626-C3D712146390}" dt="2021-10-14T21:50:15.831" v="54048"/>
          <ac:spMkLst>
            <pc:docMk/>
            <pc:sldMk cId="2420605748" sldId="286"/>
            <ac:spMk id="37" creationId="{EB799942-0ABE-4C43-80D7-7E13BB566F5A}"/>
          </ac:spMkLst>
        </pc:spChg>
        <pc:spChg chg="add mod">
          <ac:chgData name="Chen Zhaodong" userId="214136a54c8fdbad" providerId="LiveId" clId="{4A7FFDE5-2A09-1241-A626-C3D712146390}" dt="2021-10-14T21:50:15.831" v="54048"/>
          <ac:spMkLst>
            <pc:docMk/>
            <pc:sldMk cId="2420605748" sldId="286"/>
            <ac:spMk id="38" creationId="{733DBEA5-9A8D-8C41-B575-3DB8BFF94A17}"/>
          </ac:spMkLst>
        </pc:spChg>
        <pc:spChg chg="add mod">
          <ac:chgData name="Chen Zhaodong" userId="214136a54c8fdbad" providerId="LiveId" clId="{4A7FFDE5-2A09-1241-A626-C3D712146390}" dt="2021-10-14T21:50:15.831" v="54048"/>
          <ac:spMkLst>
            <pc:docMk/>
            <pc:sldMk cId="2420605748" sldId="286"/>
            <ac:spMk id="39" creationId="{61AEC88F-AA08-834B-8DE5-78BF4C6DABBB}"/>
          </ac:spMkLst>
        </pc:spChg>
        <pc:spChg chg="add mod">
          <ac:chgData name="Chen Zhaodong" userId="214136a54c8fdbad" providerId="LiveId" clId="{4A7FFDE5-2A09-1241-A626-C3D712146390}" dt="2021-10-14T21:50:15.831" v="54048"/>
          <ac:spMkLst>
            <pc:docMk/>
            <pc:sldMk cId="2420605748" sldId="286"/>
            <ac:spMk id="40" creationId="{10B51353-6CB6-344B-BDB3-C00F490CECA3}"/>
          </ac:spMkLst>
        </pc:spChg>
        <pc:spChg chg="add mod">
          <ac:chgData name="Chen Zhaodong" userId="214136a54c8fdbad" providerId="LiveId" clId="{4A7FFDE5-2A09-1241-A626-C3D712146390}" dt="2021-10-14T21:50:15.831" v="54048"/>
          <ac:spMkLst>
            <pc:docMk/>
            <pc:sldMk cId="2420605748" sldId="286"/>
            <ac:spMk id="41" creationId="{1CECACAD-303A-E54A-B07B-35CCEE069F2A}"/>
          </ac:spMkLst>
        </pc:spChg>
        <pc:spChg chg="add mod">
          <ac:chgData name="Chen Zhaodong" userId="214136a54c8fdbad" providerId="LiveId" clId="{4A7FFDE5-2A09-1241-A626-C3D712146390}" dt="2021-10-14T21:50:15.831" v="54048"/>
          <ac:spMkLst>
            <pc:docMk/>
            <pc:sldMk cId="2420605748" sldId="286"/>
            <ac:spMk id="42" creationId="{2AFB8BA1-E646-384C-8641-482093974AAA}"/>
          </ac:spMkLst>
        </pc:spChg>
        <pc:spChg chg="add mod">
          <ac:chgData name="Chen Zhaodong" userId="214136a54c8fdbad" providerId="LiveId" clId="{4A7FFDE5-2A09-1241-A626-C3D712146390}" dt="2021-10-14T21:50:15.831" v="54048"/>
          <ac:spMkLst>
            <pc:docMk/>
            <pc:sldMk cId="2420605748" sldId="286"/>
            <ac:spMk id="43" creationId="{82EE2E74-37C1-F848-BDDC-7B49EF112867}"/>
          </ac:spMkLst>
        </pc:spChg>
        <pc:spChg chg="add mod">
          <ac:chgData name="Chen Zhaodong" userId="214136a54c8fdbad" providerId="LiveId" clId="{4A7FFDE5-2A09-1241-A626-C3D712146390}" dt="2021-10-14T21:50:15.831" v="54048"/>
          <ac:spMkLst>
            <pc:docMk/>
            <pc:sldMk cId="2420605748" sldId="286"/>
            <ac:spMk id="44" creationId="{5611D0D0-0B53-7347-95AA-D6668D27A95B}"/>
          </ac:spMkLst>
        </pc:spChg>
        <pc:spChg chg="add del mod">
          <ac:chgData name="Chen Zhaodong" userId="214136a54c8fdbad" providerId="LiveId" clId="{4A7FFDE5-2A09-1241-A626-C3D712146390}" dt="2021-10-11T22:33:12.051" v="11374"/>
          <ac:spMkLst>
            <pc:docMk/>
            <pc:sldMk cId="2420605748" sldId="286"/>
            <ac:spMk id="45" creationId="{791941CD-BF0A-9142-987C-6AC116F9C6ED}"/>
          </ac:spMkLst>
        </pc:spChg>
        <pc:spChg chg="add del mod">
          <ac:chgData name="Chen Zhaodong" userId="214136a54c8fdbad" providerId="LiveId" clId="{4A7FFDE5-2A09-1241-A626-C3D712146390}" dt="2021-10-11T22:33:12.051" v="11374"/>
          <ac:spMkLst>
            <pc:docMk/>
            <pc:sldMk cId="2420605748" sldId="286"/>
            <ac:spMk id="46" creationId="{A5D92E87-642A-DF45-97B2-8F4091BAD152}"/>
          </ac:spMkLst>
        </pc:spChg>
        <pc:spChg chg="add mod">
          <ac:chgData name="Chen Zhaodong" userId="214136a54c8fdbad" providerId="LiveId" clId="{4A7FFDE5-2A09-1241-A626-C3D712146390}" dt="2021-10-14T21:50:15.831" v="54048"/>
          <ac:spMkLst>
            <pc:docMk/>
            <pc:sldMk cId="2420605748" sldId="286"/>
            <ac:spMk id="47" creationId="{DF434B98-066B-2745-9F26-2743FD939FC4}"/>
          </ac:spMkLst>
        </pc:spChg>
        <pc:spChg chg="add mod">
          <ac:chgData name="Chen Zhaodong" userId="214136a54c8fdbad" providerId="LiveId" clId="{4A7FFDE5-2A09-1241-A626-C3D712146390}" dt="2021-10-14T21:50:15.831" v="54048"/>
          <ac:spMkLst>
            <pc:docMk/>
            <pc:sldMk cId="2420605748" sldId="286"/>
            <ac:spMk id="48" creationId="{559651DB-8D0E-6146-ADC5-65007A111455}"/>
          </ac:spMkLst>
        </pc:spChg>
        <pc:spChg chg="add mod">
          <ac:chgData name="Chen Zhaodong" userId="214136a54c8fdbad" providerId="LiveId" clId="{4A7FFDE5-2A09-1241-A626-C3D712146390}" dt="2021-10-14T21:50:15.831" v="54048"/>
          <ac:spMkLst>
            <pc:docMk/>
            <pc:sldMk cId="2420605748" sldId="286"/>
            <ac:spMk id="49" creationId="{6B95C666-97AF-B94A-8845-A7A1ED9C1691}"/>
          </ac:spMkLst>
        </pc:spChg>
        <pc:spChg chg="add mod">
          <ac:chgData name="Chen Zhaodong" userId="214136a54c8fdbad" providerId="LiveId" clId="{4A7FFDE5-2A09-1241-A626-C3D712146390}" dt="2021-10-14T21:50:15.831" v="54048"/>
          <ac:spMkLst>
            <pc:docMk/>
            <pc:sldMk cId="2420605748" sldId="286"/>
            <ac:spMk id="50" creationId="{4E4B95B7-6593-7049-8134-0591C5F0A7E0}"/>
          </ac:spMkLst>
        </pc:spChg>
        <pc:spChg chg="add mod">
          <ac:chgData name="Chen Zhaodong" userId="214136a54c8fdbad" providerId="LiveId" clId="{4A7FFDE5-2A09-1241-A626-C3D712146390}" dt="2021-10-14T21:50:15.831" v="54048"/>
          <ac:spMkLst>
            <pc:docMk/>
            <pc:sldMk cId="2420605748" sldId="286"/>
            <ac:spMk id="51" creationId="{C4D47016-7E20-DE40-9FD9-A2E46DA33EE4}"/>
          </ac:spMkLst>
        </pc:spChg>
        <pc:spChg chg="add mod">
          <ac:chgData name="Chen Zhaodong" userId="214136a54c8fdbad" providerId="LiveId" clId="{4A7FFDE5-2A09-1241-A626-C3D712146390}" dt="2021-10-14T21:50:15.831" v="54048"/>
          <ac:spMkLst>
            <pc:docMk/>
            <pc:sldMk cId="2420605748" sldId="286"/>
            <ac:spMk id="52" creationId="{B89E2A92-CA4A-4042-AAB8-D58DFE6A814A}"/>
          </ac:spMkLst>
        </pc:spChg>
        <pc:spChg chg="add mod">
          <ac:chgData name="Chen Zhaodong" userId="214136a54c8fdbad" providerId="LiveId" clId="{4A7FFDE5-2A09-1241-A626-C3D712146390}" dt="2021-10-14T21:50:15.831" v="54048"/>
          <ac:spMkLst>
            <pc:docMk/>
            <pc:sldMk cId="2420605748" sldId="286"/>
            <ac:spMk id="53" creationId="{7C50AB65-9460-F047-AC97-3F9BC684654C}"/>
          </ac:spMkLst>
        </pc:spChg>
        <pc:spChg chg="add del mod">
          <ac:chgData name="Chen Zhaodong" userId="214136a54c8fdbad" providerId="LiveId" clId="{4A7FFDE5-2A09-1241-A626-C3D712146390}" dt="2021-10-11T22:37:33.655" v="11438" actId="478"/>
          <ac:spMkLst>
            <pc:docMk/>
            <pc:sldMk cId="2420605748" sldId="286"/>
            <ac:spMk id="54" creationId="{F6B9A37C-4A2E-6447-A9F9-0F7470CD204A}"/>
          </ac:spMkLst>
        </pc:spChg>
        <pc:spChg chg="add mod">
          <ac:chgData name="Chen Zhaodong" userId="214136a54c8fdbad" providerId="LiveId" clId="{4A7FFDE5-2A09-1241-A626-C3D712146390}" dt="2021-10-14T21:50:15.831" v="54048"/>
          <ac:spMkLst>
            <pc:docMk/>
            <pc:sldMk cId="2420605748" sldId="286"/>
            <ac:spMk id="55" creationId="{DC361A53-BF0B-3940-8C01-95B7E073C83B}"/>
          </ac:spMkLst>
        </pc:spChg>
        <pc:spChg chg="add mod">
          <ac:chgData name="Chen Zhaodong" userId="214136a54c8fdbad" providerId="LiveId" clId="{4A7FFDE5-2A09-1241-A626-C3D712146390}" dt="2021-10-14T21:50:15.831" v="54048"/>
          <ac:spMkLst>
            <pc:docMk/>
            <pc:sldMk cId="2420605748" sldId="286"/>
            <ac:spMk id="56" creationId="{5051834E-A717-104D-B3FC-9D1434D42079}"/>
          </ac:spMkLst>
        </pc:spChg>
        <pc:spChg chg="add mod">
          <ac:chgData name="Chen Zhaodong" userId="214136a54c8fdbad" providerId="LiveId" clId="{4A7FFDE5-2A09-1241-A626-C3D712146390}" dt="2021-10-14T21:50:15.831" v="54048"/>
          <ac:spMkLst>
            <pc:docMk/>
            <pc:sldMk cId="2420605748" sldId="286"/>
            <ac:spMk id="57" creationId="{25EBF2C0-0ECB-5D4C-85AD-9C05CD73A507}"/>
          </ac:spMkLst>
        </pc:spChg>
        <pc:spChg chg="add mod">
          <ac:chgData name="Chen Zhaodong" userId="214136a54c8fdbad" providerId="LiveId" clId="{4A7FFDE5-2A09-1241-A626-C3D712146390}" dt="2021-10-14T21:50:15.831" v="54048"/>
          <ac:spMkLst>
            <pc:docMk/>
            <pc:sldMk cId="2420605748" sldId="286"/>
            <ac:spMk id="58" creationId="{FAEF4346-9532-E746-B9D0-DBA0584468DE}"/>
          </ac:spMkLst>
        </pc:spChg>
        <pc:spChg chg="add mod">
          <ac:chgData name="Chen Zhaodong" userId="214136a54c8fdbad" providerId="LiveId" clId="{4A7FFDE5-2A09-1241-A626-C3D712146390}" dt="2021-10-14T21:50:15.831" v="54048"/>
          <ac:spMkLst>
            <pc:docMk/>
            <pc:sldMk cId="2420605748" sldId="286"/>
            <ac:spMk id="59" creationId="{C46CB410-A7F1-AC4E-8AB8-D90F86CCECA3}"/>
          </ac:spMkLst>
        </pc:spChg>
        <pc:spChg chg="add mod">
          <ac:chgData name="Chen Zhaodong" userId="214136a54c8fdbad" providerId="LiveId" clId="{4A7FFDE5-2A09-1241-A626-C3D712146390}" dt="2021-10-14T21:50:15.831" v="54048"/>
          <ac:spMkLst>
            <pc:docMk/>
            <pc:sldMk cId="2420605748" sldId="286"/>
            <ac:spMk id="60" creationId="{74B16398-17F8-4D43-BCD2-3918634B3ACE}"/>
          </ac:spMkLst>
        </pc:spChg>
        <pc:spChg chg="add mod">
          <ac:chgData name="Chen Zhaodong" userId="214136a54c8fdbad" providerId="LiveId" clId="{4A7FFDE5-2A09-1241-A626-C3D712146390}" dt="2021-10-14T21:50:15.831" v="54048"/>
          <ac:spMkLst>
            <pc:docMk/>
            <pc:sldMk cId="2420605748" sldId="286"/>
            <ac:spMk id="61" creationId="{AD5743CA-BBDD-E14A-BF1F-8D730497BA9A}"/>
          </ac:spMkLst>
        </pc:spChg>
        <pc:spChg chg="add mod">
          <ac:chgData name="Chen Zhaodong" userId="214136a54c8fdbad" providerId="LiveId" clId="{4A7FFDE5-2A09-1241-A626-C3D712146390}" dt="2021-10-14T21:50:15.831" v="54048"/>
          <ac:spMkLst>
            <pc:docMk/>
            <pc:sldMk cId="2420605748" sldId="286"/>
            <ac:spMk id="63" creationId="{5C2FD497-5537-D046-9518-CF260C78C4A1}"/>
          </ac:spMkLst>
        </pc:spChg>
        <pc:spChg chg="add mod">
          <ac:chgData name="Chen Zhaodong" userId="214136a54c8fdbad" providerId="LiveId" clId="{4A7FFDE5-2A09-1241-A626-C3D712146390}" dt="2021-10-14T21:50:15.831" v="54048"/>
          <ac:spMkLst>
            <pc:docMk/>
            <pc:sldMk cId="2420605748" sldId="286"/>
            <ac:spMk id="64" creationId="{8E9E6B56-F2FA-0241-88C1-59ED92925AC3}"/>
          </ac:spMkLst>
        </pc:spChg>
        <pc:spChg chg="add mod">
          <ac:chgData name="Chen Zhaodong" userId="214136a54c8fdbad" providerId="LiveId" clId="{4A7FFDE5-2A09-1241-A626-C3D712146390}" dt="2021-10-14T21:50:15.831" v="54048"/>
          <ac:spMkLst>
            <pc:docMk/>
            <pc:sldMk cId="2420605748" sldId="286"/>
            <ac:spMk id="65" creationId="{E8B957D6-3FC8-844E-AAE3-74A58813BA4F}"/>
          </ac:spMkLst>
        </pc:spChg>
        <pc:spChg chg="add del mod">
          <ac:chgData name="Chen Zhaodong" userId="214136a54c8fdbad" providerId="LiveId" clId="{4A7FFDE5-2A09-1241-A626-C3D712146390}" dt="2021-10-12T22:58:01.428" v="22251" actId="478"/>
          <ac:spMkLst>
            <pc:docMk/>
            <pc:sldMk cId="2420605748" sldId="286"/>
            <ac:spMk id="70" creationId="{07E674B3-4742-7E46-97BB-403A3F0B7552}"/>
          </ac:spMkLst>
        </pc:spChg>
        <pc:spChg chg="mod">
          <ac:chgData name="Chen Zhaodong" userId="214136a54c8fdbad" providerId="LiveId" clId="{4A7FFDE5-2A09-1241-A626-C3D712146390}" dt="2021-10-14T21:50:15.831" v="54048"/>
          <ac:spMkLst>
            <pc:docMk/>
            <pc:sldMk cId="2420605748" sldId="286"/>
            <ac:spMk id="72" creationId="{629A265E-7A48-5E43-A214-0FCF3AB2A1A5}"/>
          </ac:spMkLst>
        </pc:spChg>
        <pc:spChg chg="mod">
          <ac:chgData name="Chen Zhaodong" userId="214136a54c8fdbad" providerId="LiveId" clId="{4A7FFDE5-2A09-1241-A626-C3D712146390}" dt="2021-10-14T21:50:15.831" v="54048"/>
          <ac:spMkLst>
            <pc:docMk/>
            <pc:sldMk cId="2420605748" sldId="286"/>
            <ac:spMk id="73" creationId="{0FEC6295-C7FB-924C-B13A-CE3C8D99D276}"/>
          </ac:spMkLst>
        </pc:spChg>
        <pc:spChg chg="mod">
          <ac:chgData name="Chen Zhaodong" userId="214136a54c8fdbad" providerId="LiveId" clId="{4A7FFDE5-2A09-1241-A626-C3D712146390}" dt="2021-10-14T21:50:15.831" v="54048"/>
          <ac:spMkLst>
            <pc:docMk/>
            <pc:sldMk cId="2420605748" sldId="286"/>
            <ac:spMk id="74" creationId="{EA7FBD80-1DE4-544A-85B7-110AD4E54AC5}"/>
          </ac:spMkLst>
        </pc:spChg>
        <pc:spChg chg="mod">
          <ac:chgData name="Chen Zhaodong" userId="214136a54c8fdbad" providerId="LiveId" clId="{4A7FFDE5-2A09-1241-A626-C3D712146390}" dt="2021-10-14T21:50:15.831" v="54048"/>
          <ac:spMkLst>
            <pc:docMk/>
            <pc:sldMk cId="2420605748" sldId="286"/>
            <ac:spMk id="75" creationId="{1C9A30AC-4705-B241-9FAA-7DB673919175}"/>
          </ac:spMkLst>
        </pc:spChg>
        <pc:spChg chg="mod">
          <ac:chgData name="Chen Zhaodong" userId="214136a54c8fdbad" providerId="LiveId" clId="{4A7FFDE5-2A09-1241-A626-C3D712146390}" dt="2021-10-12T22:40:11.316" v="21851"/>
          <ac:spMkLst>
            <pc:docMk/>
            <pc:sldMk cId="2420605748" sldId="286"/>
            <ac:spMk id="81" creationId="{5162B9C0-F18A-414B-ABE9-E10DD110EC6E}"/>
          </ac:spMkLst>
        </pc:spChg>
        <pc:spChg chg="mod">
          <ac:chgData name="Chen Zhaodong" userId="214136a54c8fdbad" providerId="LiveId" clId="{4A7FFDE5-2A09-1241-A626-C3D712146390}" dt="2021-10-12T22:40:11.316" v="21851"/>
          <ac:spMkLst>
            <pc:docMk/>
            <pc:sldMk cId="2420605748" sldId="286"/>
            <ac:spMk id="82" creationId="{AA3001CA-986F-3940-B984-E553CEC86296}"/>
          </ac:spMkLst>
        </pc:spChg>
        <pc:spChg chg="mod">
          <ac:chgData name="Chen Zhaodong" userId="214136a54c8fdbad" providerId="LiveId" clId="{4A7FFDE5-2A09-1241-A626-C3D712146390}" dt="2021-10-12T22:40:11.316" v="21851"/>
          <ac:spMkLst>
            <pc:docMk/>
            <pc:sldMk cId="2420605748" sldId="286"/>
            <ac:spMk id="83" creationId="{C8771C1E-5924-7445-A9B3-68C7E5C732E8}"/>
          </ac:spMkLst>
        </pc:spChg>
        <pc:spChg chg="mod">
          <ac:chgData name="Chen Zhaodong" userId="214136a54c8fdbad" providerId="LiveId" clId="{4A7FFDE5-2A09-1241-A626-C3D712146390}" dt="2021-10-12T22:40:11.316" v="21851"/>
          <ac:spMkLst>
            <pc:docMk/>
            <pc:sldMk cId="2420605748" sldId="286"/>
            <ac:spMk id="84" creationId="{D0A84C50-6C7D-6742-900A-FDF450E520E6}"/>
          </ac:spMkLst>
        </pc:spChg>
        <pc:spChg chg="mod">
          <ac:chgData name="Chen Zhaodong" userId="214136a54c8fdbad" providerId="LiveId" clId="{4A7FFDE5-2A09-1241-A626-C3D712146390}" dt="2021-10-12T22:40:11.316" v="21851"/>
          <ac:spMkLst>
            <pc:docMk/>
            <pc:sldMk cId="2420605748" sldId="286"/>
            <ac:spMk id="85" creationId="{562C066B-4B37-2C42-82A1-FFA8D6EDFDE4}"/>
          </ac:spMkLst>
        </pc:spChg>
        <pc:spChg chg="add mod">
          <ac:chgData name="Chen Zhaodong" userId="214136a54c8fdbad" providerId="LiveId" clId="{4A7FFDE5-2A09-1241-A626-C3D712146390}" dt="2021-10-14T22:04:23.355" v="54209" actId="1076"/>
          <ac:spMkLst>
            <pc:docMk/>
            <pc:sldMk cId="2420605748" sldId="286"/>
            <ac:spMk id="86" creationId="{0D11508F-6C00-6147-B025-9263A93894CE}"/>
          </ac:spMkLst>
        </pc:spChg>
        <pc:spChg chg="mod">
          <ac:chgData name="Chen Zhaodong" userId="214136a54c8fdbad" providerId="LiveId" clId="{4A7FFDE5-2A09-1241-A626-C3D712146390}" dt="2021-10-12T22:40:11.316" v="21851"/>
          <ac:spMkLst>
            <pc:docMk/>
            <pc:sldMk cId="2420605748" sldId="286"/>
            <ac:spMk id="87" creationId="{C0113D89-DC6B-6049-946B-48FCF0A01605}"/>
          </ac:spMkLst>
        </pc:spChg>
        <pc:spChg chg="mod">
          <ac:chgData name="Chen Zhaodong" userId="214136a54c8fdbad" providerId="LiveId" clId="{4A7FFDE5-2A09-1241-A626-C3D712146390}" dt="2021-10-12T22:40:11.316" v="21851"/>
          <ac:spMkLst>
            <pc:docMk/>
            <pc:sldMk cId="2420605748" sldId="286"/>
            <ac:spMk id="88" creationId="{E77E9466-C6F8-7C4C-BD2B-B76F4D4ED120}"/>
          </ac:spMkLst>
        </pc:spChg>
        <pc:spChg chg="mod">
          <ac:chgData name="Chen Zhaodong" userId="214136a54c8fdbad" providerId="LiveId" clId="{4A7FFDE5-2A09-1241-A626-C3D712146390}" dt="2021-10-12T22:40:11.316" v="21851"/>
          <ac:spMkLst>
            <pc:docMk/>
            <pc:sldMk cId="2420605748" sldId="286"/>
            <ac:spMk id="89" creationId="{DB6A20C7-B6E2-4046-B098-3C71601A85FF}"/>
          </ac:spMkLst>
        </pc:spChg>
        <pc:spChg chg="mod">
          <ac:chgData name="Chen Zhaodong" userId="214136a54c8fdbad" providerId="LiveId" clId="{4A7FFDE5-2A09-1241-A626-C3D712146390}" dt="2021-10-12T22:40:11.316" v="21851"/>
          <ac:spMkLst>
            <pc:docMk/>
            <pc:sldMk cId="2420605748" sldId="286"/>
            <ac:spMk id="90" creationId="{EC74CCEE-0797-F04D-940A-419C4580DDEE}"/>
          </ac:spMkLst>
        </pc:spChg>
        <pc:spChg chg="mod">
          <ac:chgData name="Chen Zhaodong" userId="214136a54c8fdbad" providerId="LiveId" clId="{4A7FFDE5-2A09-1241-A626-C3D712146390}" dt="2021-10-12T22:40:11.316" v="21851"/>
          <ac:spMkLst>
            <pc:docMk/>
            <pc:sldMk cId="2420605748" sldId="286"/>
            <ac:spMk id="91" creationId="{1F9EFE89-5AA0-634F-8332-30BE488E48FF}"/>
          </ac:spMkLst>
        </pc:spChg>
        <pc:spChg chg="mod">
          <ac:chgData name="Chen Zhaodong" userId="214136a54c8fdbad" providerId="LiveId" clId="{4A7FFDE5-2A09-1241-A626-C3D712146390}" dt="2021-10-12T22:40:11.316" v="21851"/>
          <ac:spMkLst>
            <pc:docMk/>
            <pc:sldMk cId="2420605748" sldId="286"/>
            <ac:spMk id="92" creationId="{EBF4D155-3EBC-FF42-9180-130477FE144D}"/>
          </ac:spMkLst>
        </pc:spChg>
        <pc:spChg chg="mod">
          <ac:chgData name="Chen Zhaodong" userId="214136a54c8fdbad" providerId="LiveId" clId="{4A7FFDE5-2A09-1241-A626-C3D712146390}" dt="2021-10-12T22:40:11.316" v="21851"/>
          <ac:spMkLst>
            <pc:docMk/>
            <pc:sldMk cId="2420605748" sldId="286"/>
            <ac:spMk id="93" creationId="{3D3B9DFA-3A5B-A042-82AE-7C5C70BD702B}"/>
          </ac:spMkLst>
        </pc:spChg>
        <pc:spChg chg="mod">
          <ac:chgData name="Chen Zhaodong" userId="214136a54c8fdbad" providerId="LiveId" clId="{4A7FFDE5-2A09-1241-A626-C3D712146390}" dt="2021-10-12T22:41:27.598" v="21856"/>
          <ac:spMkLst>
            <pc:docMk/>
            <pc:sldMk cId="2420605748" sldId="286"/>
            <ac:spMk id="97" creationId="{8D38DE68-566B-E047-A869-98EECE07EE52}"/>
          </ac:spMkLst>
        </pc:spChg>
        <pc:spChg chg="mod">
          <ac:chgData name="Chen Zhaodong" userId="214136a54c8fdbad" providerId="LiveId" clId="{4A7FFDE5-2A09-1241-A626-C3D712146390}" dt="2021-10-12T22:41:27.598" v="21856"/>
          <ac:spMkLst>
            <pc:docMk/>
            <pc:sldMk cId="2420605748" sldId="286"/>
            <ac:spMk id="98" creationId="{7D20EF2C-56C5-6B46-ABE0-12AD6E19BD6B}"/>
          </ac:spMkLst>
        </pc:spChg>
        <pc:spChg chg="mod">
          <ac:chgData name="Chen Zhaodong" userId="214136a54c8fdbad" providerId="LiveId" clId="{4A7FFDE5-2A09-1241-A626-C3D712146390}" dt="2021-10-12T22:41:27.598" v="21856"/>
          <ac:spMkLst>
            <pc:docMk/>
            <pc:sldMk cId="2420605748" sldId="286"/>
            <ac:spMk id="99" creationId="{7B8E97E1-774D-5D4D-BD69-5DB402AD388E}"/>
          </ac:spMkLst>
        </pc:spChg>
        <pc:spChg chg="mod">
          <ac:chgData name="Chen Zhaodong" userId="214136a54c8fdbad" providerId="LiveId" clId="{4A7FFDE5-2A09-1241-A626-C3D712146390}" dt="2021-10-12T22:41:27.598" v="21856"/>
          <ac:spMkLst>
            <pc:docMk/>
            <pc:sldMk cId="2420605748" sldId="286"/>
            <ac:spMk id="100" creationId="{93B0B954-3CE3-F24D-8815-9C83165108C1}"/>
          </ac:spMkLst>
        </pc:spChg>
        <pc:spChg chg="mod">
          <ac:chgData name="Chen Zhaodong" userId="214136a54c8fdbad" providerId="LiveId" clId="{4A7FFDE5-2A09-1241-A626-C3D712146390}" dt="2021-10-12T22:41:27.598" v="21856"/>
          <ac:spMkLst>
            <pc:docMk/>
            <pc:sldMk cId="2420605748" sldId="286"/>
            <ac:spMk id="101" creationId="{CBEA48F7-9F82-6D44-8107-5E71D157D4DE}"/>
          </ac:spMkLst>
        </pc:spChg>
        <pc:spChg chg="mod">
          <ac:chgData name="Chen Zhaodong" userId="214136a54c8fdbad" providerId="LiveId" clId="{4A7FFDE5-2A09-1241-A626-C3D712146390}" dt="2021-10-12T22:41:27.598" v="21856"/>
          <ac:spMkLst>
            <pc:docMk/>
            <pc:sldMk cId="2420605748" sldId="286"/>
            <ac:spMk id="103" creationId="{F1512D0B-10C6-444F-83E2-47D32DA4E53A}"/>
          </ac:spMkLst>
        </pc:spChg>
        <pc:spChg chg="mod">
          <ac:chgData name="Chen Zhaodong" userId="214136a54c8fdbad" providerId="LiveId" clId="{4A7FFDE5-2A09-1241-A626-C3D712146390}" dt="2021-10-12T22:41:27.598" v="21856"/>
          <ac:spMkLst>
            <pc:docMk/>
            <pc:sldMk cId="2420605748" sldId="286"/>
            <ac:spMk id="104" creationId="{F4E7E221-3FBC-A44A-97B9-266E4A20967B}"/>
          </ac:spMkLst>
        </pc:spChg>
        <pc:spChg chg="mod">
          <ac:chgData name="Chen Zhaodong" userId="214136a54c8fdbad" providerId="LiveId" clId="{4A7FFDE5-2A09-1241-A626-C3D712146390}" dt="2021-10-12T22:41:27.598" v="21856"/>
          <ac:spMkLst>
            <pc:docMk/>
            <pc:sldMk cId="2420605748" sldId="286"/>
            <ac:spMk id="105" creationId="{4319C317-34D2-374A-8DE7-B324558B856B}"/>
          </ac:spMkLst>
        </pc:spChg>
        <pc:spChg chg="mod">
          <ac:chgData name="Chen Zhaodong" userId="214136a54c8fdbad" providerId="LiveId" clId="{4A7FFDE5-2A09-1241-A626-C3D712146390}" dt="2021-10-12T22:41:27.598" v="21856"/>
          <ac:spMkLst>
            <pc:docMk/>
            <pc:sldMk cId="2420605748" sldId="286"/>
            <ac:spMk id="106" creationId="{35FFA342-32EE-E542-A179-36E378DEB84A}"/>
          </ac:spMkLst>
        </pc:spChg>
        <pc:spChg chg="mod">
          <ac:chgData name="Chen Zhaodong" userId="214136a54c8fdbad" providerId="LiveId" clId="{4A7FFDE5-2A09-1241-A626-C3D712146390}" dt="2021-10-12T22:41:27.598" v="21856"/>
          <ac:spMkLst>
            <pc:docMk/>
            <pc:sldMk cId="2420605748" sldId="286"/>
            <ac:spMk id="107" creationId="{BA7CF02E-BCF6-8745-81D8-B747CB98066C}"/>
          </ac:spMkLst>
        </pc:spChg>
        <pc:spChg chg="mod">
          <ac:chgData name="Chen Zhaodong" userId="214136a54c8fdbad" providerId="LiveId" clId="{4A7FFDE5-2A09-1241-A626-C3D712146390}" dt="2021-10-12T22:41:27.598" v="21856"/>
          <ac:spMkLst>
            <pc:docMk/>
            <pc:sldMk cId="2420605748" sldId="286"/>
            <ac:spMk id="108" creationId="{EA70E360-D74B-F144-AA46-7FFCE687B259}"/>
          </ac:spMkLst>
        </pc:spChg>
        <pc:spChg chg="mod">
          <ac:chgData name="Chen Zhaodong" userId="214136a54c8fdbad" providerId="LiveId" clId="{4A7FFDE5-2A09-1241-A626-C3D712146390}" dt="2021-10-12T22:41:27.598" v="21856"/>
          <ac:spMkLst>
            <pc:docMk/>
            <pc:sldMk cId="2420605748" sldId="286"/>
            <ac:spMk id="109" creationId="{F31D82D1-CEB5-0743-A3D3-AA8DB86E1764}"/>
          </ac:spMkLst>
        </pc:spChg>
        <pc:spChg chg="mod">
          <ac:chgData name="Chen Zhaodong" userId="214136a54c8fdbad" providerId="LiveId" clId="{4A7FFDE5-2A09-1241-A626-C3D712146390}" dt="2021-10-12T22:41:32.027" v="21858"/>
          <ac:spMkLst>
            <pc:docMk/>
            <pc:sldMk cId="2420605748" sldId="286"/>
            <ac:spMk id="112" creationId="{78044484-3610-B245-B909-D298C1E00D8D}"/>
          </ac:spMkLst>
        </pc:spChg>
        <pc:spChg chg="mod">
          <ac:chgData name="Chen Zhaodong" userId="214136a54c8fdbad" providerId="LiveId" clId="{4A7FFDE5-2A09-1241-A626-C3D712146390}" dt="2021-10-12T22:41:32.027" v="21858"/>
          <ac:spMkLst>
            <pc:docMk/>
            <pc:sldMk cId="2420605748" sldId="286"/>
            <ac:spMk id="113" creationId="{B0402050-A83F-5041-B8CA-771FCE808C87}"/>
          </ac:spMkLst>
        </pc:spChg>
        <pc:spChg chg="mod">
          <ac:chgData name="Chen Zhaodong" userId="214136a54c8fdbad" providerId="LiveId" clId="{4A7FFDE5-2A09-1241-A626-C3D712146390}" dt="2021-10-12T22:41:32.027" v="21858"/>
          <ac:spMkLst>
            <pc:docMk/>
            <pc:sldMk cId="2420605748" sldId="286"/>
            <ac:spMk id="114" creationId="{D90FE762-2C59-524F-8C7B-65644353DD26}"/>
          </ac:spMkLst>
        </pc:spChg>
        <pc:spChg chg="mod">
          <ac:chgData name="Chen Zhaodong" userId="214136a54c8fdbad" providerId="LiveId" clId="{4A7FFDE5-2A09-1241-A626-C3D712146390}" dt="2021-10-12T22:41:32.027" v="21858"/>
          <ac:spMkLst>
            <pc:docMk/>
            <pc:sldMk cId="2420605748" sldId="286"/>
            <ac:spMk id="115" creationId="{E99AAFB9-D538-B94A-ACB8-4A7EF0753385}"/>
          </ac:spMkLst>
        </pc:spChg>
        <pc:spChg chg="mod">
          <ac:chgData name="Chen Zhaodong" userId="214136a54c8fdbad" providerId="LiveId" clId="{4A7FFDE5-2A09-1241-A626-C3D712146390}" dt="2021-10-12T22:41:32.027" v="21858"/>
          <ac:spMkLst>
            <pc:docMk/>
            <pc:sldMk cId="2420605748" sldId="286"/>
            <ac:spMk id="116" creationId="{655BB25A-07D2-F541-BC3F-3A48B2079CF8}"/>
          </ac:spMkLst>
        </pc:spChg>
        <pc:spChg chg="mod">
          <ac:chgData name="Chen Zhaodong" userId="214136a54c8fdbad" providerId="LiveId" clId="{4A7FFDE5-2A09-1241-A626-C3D712146390}" dt="2021-10-12T22:41:32.027" v="21858"/>
          <ac:spMkLst>
            <pc:docMk/>
            <pc:sldMk cId="2420605748" sldId="286"/>
            <ac:spMk id="118" creationId="{EB10CE2B-4D1E-F04D-AA2B-487B040A792B}"/>
          </ac:spMkLst>
        </pc:spChg>
        <pc:spChg chg="mod">
          <ac:chgData name="Chen Zhaodong" userId="214136a54c8fdbad" providerId="LiveId" clId="{4A7FFDE5-2A09-1241-A626-C3D712146390}" dt="2021-10-12T22:41:32.027" v="21858"/>
          <ac:spMkLst>
            <pc:docMk/>
            <pc:sldMk cId="2420605748" sldId="286"/>
            <ac:spMk id="119" creationId="{CB3FDE45-0718-6F44-81E4-6FD64BCEE1A6}"/>
          </ac:spMkLst>
        </pc:spChg>
        <pc:spChg chg="mod">
          <ac:chgData name="Chen Zhaodong" userId="214136a54c8fdbad" providerId="LiveId" clId="{4A7FFDE5-2A09-1241-A626-C3D712146390}" dt="2021-10-12T22:41:32.027" v="21858"/>
          <ac:spMkLst>
            <pc:docMk/>
            <pc:sldMk cId="2420605748" sldId="286"/>
            <ac:spMk id="120" creationId="{98E1022C-48F4-784B-A593-44A9F63B60B8}"/>
          </ac:spMkLst>
        </pc:spChg>
        <pc:spChg chg="mod">
          <ac:chgData name="Chen Zhaodong" userId="214136a54c8fdbad" providerId="LiveId" clId="{4A7FFDE5-2A09-1241-A626-C3D712146390}" dt="2021-10-12T22:41:32.027" v="21858"/>
          <ac:spMkLst>
            <pc:docMk/>
            <pc:sldMk cId="2420605748" sldId="286"/>
            <ac:spMk id="121" creationId="{435ABAD2-8B41-ED49-8542-43C68229BA70}"/>
          </ac:spMkLst>
        </pc:spChg>
        <pc:spChg chg="mod">
          <ac:chgData name="Chen Zhaodong" userId="214136a54c8fdbad" providerId="LiveId" clId="{4A7FFDE5-2A09-1241-A626-C3D712146390}" dt="2021-10-12T22:41:32.027" v="21858"/>
          <ac:spMkLst>
            <pc:docMk/>
            <pc:sldMk cId="2420605748" sldId="286"/>
            <ac:spMk id="122" creationId="{5BF29D55-0C8E-824B-89E2-27235679151F}"/>
          </ac:spMkLst>
        </pc:spChg>
        <pc:spChg chg="mod">
          <ac:chgData name="Chen Zhaodong" userId="214136a54c8fdbad" providerId="LiveId" clId="{4A7FFDE5-2A09-1241-A626-C3D712146390}" dt="2021-10-12T22:41:32.027" v="21858"/>
          <ac:spMkLst>
            <pc:docMk/>
            <pc:sldMk cId="2420605748" sldId="286"/>
            <ac:spMk id="123" creationId="{C5787ECB-3C71-CE49-9B3B-3454B468EE14}"/>
          </ac:spMkLst>
        </pc:spChg>
        <pc:spChg chg="mod">
          <ac:chgData name="Chen Zhaodong" userId="214136a54c8fdbad" providerId="LiveId" clId="{4A7FFDE5-2A09-1241-A626-C3D712146390}" dt="2021-10-12T22:41:32.027" v="21858"/>
          <ac:spMkLst>
            <pc:docMk/>
            <pc:sldMk cId="2420605748" sldId="286"/>
            <ac:spMk id="124" creationId="{D3785797-075D-4A47-A127-97000F581636}"/>
          </ac:spMkLst>
        </pc:spChg>
        <pc:spChg chg="add mod">
          <ac:chgData name="Chen Zhaodong" userId="214136a54c8fdbad" providerId="LiveId" clId="{4A7FFDE5-2A09-1241-A626-C3D712146390}" dt="2021-10-14T21:50:15.831" v="54048"/>
          <ac:spMkLst>
            <pc:docMk/>
            <pc:sldMk cId="2420605748" sldId="286"/>
            <ac:spMk id="126" creationId="{58016E0D-D365-6A4E-9437-02BE97EE5440}"/>
          </ac:spMkLst>
        </pc:spChg>
        <pc:spChg chg="add mod">
          <ac:chgData name="Chen Zhaodong" userId="214136a54c8fdbad" providerId="LiveId" clId="{4A7FFDE5-2A09-1241-A626-C3D712146390}" dt="2021-10-14T21:50:15.831" v="54048"/>
          <ac:spMkLst>
            <pc:docMk/>
            <pc:sldMk cId="2420605748" sldId="286"/>
            <ac:spMk id="131" creationId="{2F6B9617-D8B0-E64D-8E9D-3A2BCF766730}"/>
          </ac:spMkLst>
        </pc:spChg>
        <pc:spChg chg="add mod">
          <ac:chgData name="Chen Zhaodong" userId="214136a54c8fdbad" providerId="LiveId" clId="{4A7FFDE5-2A09-1241-A626-C3D712146390}" dt="2021-10-14T21:50:15.831" v="54048"/>
          <ac:spMkLst>
            <pc:docMk/>
            <pc:sldMk cId="2420605748" sldId="286"/>
            <ac:spMk id="134" creationId="{E25FA949-9D78-694C-A238-AB76ADD4838F}"/>
          </ac:spMkLst>
        </pc:spChg>
        <pc:spChg chg="add mod">
          <ac:chgData name="Chen Zhaodong" userId="214136a54c8fdbad" providerId="LiveId" clId="{4A7FFDE5-2A09-1241-A626-C3D712146390}" dt="2021-10-14T21:50:15.831" v="54048"/>
          <ac:spMkLst>
            <pc:docMk/>
            <pc:sldMk cId="2420605748" sldId="286"/>
            <ac:spMk id="135" creationId="{F3B06526-F32A-0E4D-8CCB-E1A0CF01D5E7}"/>
          </ac:spMkLst>
        </pc:spChg>
        <pc:spChg chg="add mod">
          <ac:chgData name="Chen Zhaodong" userId="214136a54c8fdbad" providerId="LiveId" clId="{4A7FFDE5-2A09-1241-A626-C3D712146390}" dt="2021-10-14T21:50:15.831" v="54048"/>
          <ac:spMkLst>
            <pc:docMk/>
            <pc:sldMk cId="2420605748" sldId="286"/>
            <ac:spMk id="136" creationId="{2F9C55DB-F7A2-D246-80D6-1709F9D22F31}"/>
          </ac:spMkLst>
        </pc:spChg>
        <pc:spChg chg="add mod">
          <ac:chgData name="Chen Zhaodong" userId="214136a54c8fdbad" providerId="LiveId" clId="{4A7FFDE5-2A09-1241-A626-C3D712146390}" dt="2021-10-14T21:50:15.831" v="54048"/>
          <ac:spMkLst>
            <pc:docMk/>
            <pc:sldMk cId="2420605748" sldId="286"/>
            <ac:spMk id="137" creationId="{6D236F01-7C21-2B48-B96F-332F172BD545}"/>
          </ac:spMkLst>
        </pc:spChg>
        <pc:spChg chg="add mod">
          <ac:chgData name="Chen Zhaodong" userId="214136a54c8fdbad" providerId="LiveId" clId="{4A7FFDE5-2A09-1241-A626-C3D712146390}" dt="2021-10-14T21:50:15.831" v="54048"/>
          <ac:spMkLst>
            <pc:docMk/>
            <pc:sldMk cId="2420605748" sldId="286"/>
            <ac:spMk id="138" creationId="{6133F2CA-D6F4-634F-9FE6-965856BFF7FD}"/>
          </ac:spMkLst>
        </pc:spChg>
        <pc:spChg chg="add del mod">
          <ac:chgData name="Chen Zhaodong" userId="214136a54c8fdbad" providerId="LiveId" clId="{4A7FFDE5-2A09-1241-A626-C3D712146390}" dt="2021-10-12T22:51:52.861" v="22044" actId="478"/>
          <ac:spMkLst>
            <pc:docMk/>
            <pc:sldMk cId="2420605748" sldId="286"/>
            <ac:spMk id="140" creationId="{FB901C16-38D2-3A45-A4E6-5A66F4DFDF51}"/>
          </ac:spMkLst>
        </pc:spChg>
        <pc:spChg chg="add mod">
          <ac:chgData name="Chen Zhaodong" userId="214136a54c8fdbad" providerId="LiveId" clId="{4A7FFDE5-2A09-1241-A626-C3D712146390}" dt="2021-10-14T21:50:15.831" v="54048"/>
          <ac:spMkLst>
            <pc:docMk/>
            <pc:sldMk cId="2420605748" sldId="286"/>
            <ac:spMk id="141" creationId="{C6A4C3DD-39CC-684F-9CE7-BBA38D7EFCA0}"/>
          </ac:spMkLst>
        </pc:spChg>
        <pc:spChg chg="add mod">
          <ac:chgData name="Chen Zhaodong" userId="214136a54c8fdbad" providerId="LiveId" clId="{4A7FFDE5-2A09-1241-A626-C3D712146390}" dt="2021-10-14T22:33:03.309" v="54231" actId="1076"/>
          <ac:spMkLst>
            <pc:docMk/>
            <pc:sldMk cId="2420605748" sldId="286"/>
            <ac:spMk id="147" creationId="{C08343F3-C21B-EB4B-A05E-8BCB723D66BD}"/>
          </ac:spMkLst>
        </pc:spChg>
        <pc:spChg chg="add mod">
          <ac:chgData name="Chen Zhaodong" userId="214136a54c8fdbad" providerId="LiveId" clId="{4A7FFDE5-2A09-1241-A626-C3D712146390}" dt="2021-10-14T21:50:15.831" v="54048"/>
          <ac:spMkLst>
            <pc:docMk/>
            <pc:sldMk cId="2420605748" sldId="286"/>
            <ac:spMk id="148" creationId="{043EE5B5-D8C4-674F-A67B-E67E9783ABF8}"/>
          </ac:spMkLst>
        </pc:spChg>
        <pc:spChg chg="add mod">
          <ac:chgData name="Chen Zhaodong" userId="214136a54c8fdbad" providerId="LiveId" clId="{4A7FFDE5-2A09-1241-A626-C3D712146390}" dt="2021-10-14T21:50:15.831" v="54048"/>
          <ac:spMkLst>
            <pc:docMk/>
            <pc:sldMk cId="2420605748" sldId="286"/>
            <ac:spMk id="149" creationId="{712571E8-459B-8746-8ED6-29DB8C5422CD}"/>
          </ac:spMkLst>
        </pc:spChg>
        <pc:grpChg chg="add del mod topLvl">
          <ac:chgData name="Chen Zhaodong" userId="214136a54c8fdbad" providerId="LiveId" clId="{4A7FFDE5-2A09-1241-A626-C3D712146390}" dt="2021-10-12T22:32:48.728" v="21780" actId="478"/>
          <ac:grpSpMkLst>
            <pc:docMk/>
            <pc:sldMk cId="2420605748" sldId="286"/>
            <ac:grpSpMk id="5" creationId="{36E6DC4E-0ABA-A34C-AFDB-A289595B7495}"/>
          </ac:grpSpMkLst>
        </pc:grpChg>
        <pc:grpChg chg="add del mod">
          <ac:chgData name="Chen Zhaodong" userId="214136a54c8fdbad" providerId="LiveId" clId="{4A7FFDE5-2A09-1241-A626-C3D712146390}" dt="2021-10-11T22:27:22.671" v="11244" actId="165"/>
          <ac:grpSpMkLst>
            <pc:docMk/>
            <pc:sldMk cId="2420605748" sldId="286"/>
            <ac:grpSpMk id="8" creationId="{515A1D56-196B-9D4E-95D3-ED4B7FC1BEBB}"/>
          </ac:grpSpMkLst>
        </pc:grpChg>
        <pc:grpChg chg="add del mod topLvl">
          <ac:chgData name="Chen Zhaodong" userId="214136a54c8fdbad" providerId="LiveId" clId="{4A7FFDE5-2A09-1241-A626-C3D712146390}" dt="2021-10-12T22:26:17.154" v="21738" actId="165"/>
          <ac:grpSpMkLst>
            <pc:docMk/>
            <pc:sldMk cId="2420605748" sldId="286"/>
            <ac:grpSpMk id="33" creationId="{A4F603D3-78A4-5341-8AF6-E4DE4D7332F8}"/>
          </ac:grpSpMkLst>
        </pc:grpChg>
        <pc:grpChg chg="add del mod">
          <ac:chgData name="Chen Zhaodong" userId="214136a54c8fdbad" providerId="LiveId" clId="{4A7FFDE5-2A09-1241-A626-C3D712146390}" dt="2021-10-12T22:26:11.259" v="21737" actId="165"/>
          <ac:grpSpMkLst>
            <pc:docMk/>
            <pc:sldMk cId="2420605748" sldId="286"/>
            <ac:grpSpMk id="34" creationId="{82EC14B0-010B-5C44-BC3C-BD9E7C082FD6}"/>
          </ac:grpSpMkLst>
        </pc:grpChg>
        <pc:grpChg chg="add mod">
          <ac:chgData name="Chen Zhaodong" userId="214136a54c8fdbad" providerId="LiveId" clId="{4A7FFDE5-2A09-1241-A626-C3D712146390}" dt="2021-10-14T21:50:15.831" v="54048"/>
          <ac:grpSpMkLst>
            <pc:docMk/>
            <pc:sldMk cId="2420605748" sldId="286"/>
            <ac:grpSpMk id="62" creationId="{670406E8-748D-5647-84C9-A3E8106CB71C}"/>
          </ac:grpSpMkLst>
        </pc:grpChg>
        <pc:grpChg chg="add mod">
          <ac:chgData name="Chen Zhaodong" userId="214136a54c8fdbad" providerId="LiveId" clId="{4A7FFDE5-2A09-1241-A626-C3D712146390}" dt="2021-10-14T21:50:15.831" v="54048"/>
          <ac:grpSpMkLst>
            <pc:docMk/>
            <pc:sldMk cId="2420605748" sldId="286"/>
            <ac:grpSpMk id="66" creationId="{CA2FF87E-624B-9C45-A16F-E732BFC0F200}"/>
          </ac:grpSpMkLst>
        </pc:grpChg>
        <pc:grpChg chg="add mod">
          <ac:chgData name="Chen Zhaodong" userId="214136a54c8fdbad" providerId="LiveId" clId="{4A7FFDE5-2A09-1241-A626-C3D712146390}" dt="2021-10-14T21:50:15.831" v="54048"/>
          <ac:grpSpMkLst>
            <pc:docMk/>
            <pc:sldMk cId="2420605748" sldId="286"/>
            <ac:grpSpMk id="67" creationId="{E286C603-5FBF-6049-A648-CCA24C3052E5}"/>
          </ac:grpSpMkLst>
        </pc:grpChg>
        <pc:grpChg chg="add del mod">
          <ac:chgData name="Chen Zhaodong" userId="214136a54c8fdbad" providerId="LiveId" clId="{4A7FFDE5-2A09-1241-A626-C3D712146390}" dt="2021-10-12T22:34:36.653" v="21788" actId="165"/>
          <ac:grpSpMkLst>
            <pc:docMk/>
            <pc:sldMk cId="2420605748" sldId="286"/>
            <ac:grpSpMk id="68" creationId="{3A3E334D-EFA2-804B-B7EB-D45A8E36A511}"/>
          </ac:grpSpMkLst>
        </pc:grpChg>
        <pc:grpChg chg="add mod">
          <ac:chgData name="Chen Zhaodong" userId="214136a54c8fdbad" providerId="LiveId" clId="{4A7FFDE5-2A09-1241-A626-C3D712146390}" dt="2021-10-14T21:50:15.831" v="54048"/>
          <ac:grpSpMkLst>
            <pc:docMk/>
            <pc:sldMk cId="2420605748" sldId="286"/>
            <ac:grpSpMk id="71" creationId="{A1141A44-05F0-8941-9A2B-842476B1DEDF}"/>
          </ac:grpSpMkLst>
        </pc:grpChg>
        <pc:grpChg chg="add mod">
          <ac:chgData name="Chen Zhaodong" userId="214136a54c8fdbad" providerId="LiveId" clId="{4A7FFDE5-2A09-1241-A626-C3D712146390}" dt="2021-10-14T21:50:15.831" v="54048"/>
          <ac:grpSpMkLst>
            <pc:docMk/>
            <pc:sldMk cId="2420605748" sldId="286"/>
            <ac:grpSpMk id="76" creationId="{E887DD15-BF49-3B4C-8C42-62E8E3860ADE}"/>
          </ac:grpSpMkLst>
        </pc:grpChg>
        <pc:grpChg chg="add mod">
          <ac:chgData name="Chen Zhaodong" userId="214136a54c8fdbad" providerId="LiveId" clId="{4A7FFDE5-2A09-1241-A626-C3D712146390}" dt="2021-10-14T21:50:15.831" v="54048"/>
          <ac:grpSpMkLst>
            <pc:docMk/>
            <pc:sldMk cId="2420605748" sldId="286"/>
            <ac:grpSpMk id="77" creationId="{DDC1CE1B-C9FE-5245-9665-B364AB3A9066}"/>
          </ac:grpSpMkLst>
        </pc:grpChg>
        <pc:grpChg chg="add mod">
          <ac:chgData name="Chen Zhaodong" userId="214136a54c8fdbad" providerId="LiveId" clId="{4A7FFDE5-2A09-1241-A626-C3D712146390}" dt="2021-10-14T21:50:15.831" v="54048"/>
          <ac:grpSpMkLst>
            <pc:docMk/>
            <pc:sldMk cId="2420605748" sldId="286"/>
            <ac:grpSpMk id="78" creationId="{C60E65E7-1042-D246-953F-0B3244FEBC73}"/>
          </ac:grpSpMkLst>
        </pc:grpChg>
        <pc:grpChg chg="add del mod">
          <ac:chgData name="Chen Zhaodong" userId="214136a54c8fdbad" providerId="LiveId" clId="{4A7FFDE5-2A09-1241-A626-C3D712146390}" dt="2021-10-12T22:40:33.314" v="21852" actId="478"/>
          <ac:grpSpMkLst>
            <pc:docMk/>
            <pc:sldMk cId="2420605748" sldId="286"/>
            <ac:grpSpMk id="79" creationId="{081E31CA-0C47-F043-9334-49CE3B6BE1DE}"/>
          </ac:grpSpMkLst>
        </pc:grpChg>
        <pc:grpChg chg="mod">
          <ac:chgData name="Chen Zhaodong" userId="214136a54c8fdbad" providerId="LiveId" clId="{4A7FFDE5-2A09-1241-A626-C3D712146390}" dt="2021-10-12T22:40:11.316" v="21851"/>
          <ac:grpSpMkLst>
            <pc:docMk/>
            <pc:sldMk cId="2420605748" sldId="286"/>
            <ac:grpSpMk id="80" creationId="{47C45305-5614-674F-9790-EE0787840E9D}"/>
          </ac:grpSpMkLst>
        </pc:grpChg>
        <pc:grpChg chg="add del mod">
          <ac:chgData name="Chen Zhaodong" userId="214136a54c8fdbad" providerId="LiveId" clId="{4A7FFDE5-2A09-1241-A626-C3D712146390}" dt="2021-10-12T22:41:29.221" v="21857"/>
          <ac:grpSpMkLst>
            <pc:docMk/>
            <pc:sldMk cId="2420605748" sldId="286"/>
            <ac:grpSpMk id="95" creationId="{F412A78A-9D64-EC45-B1D8-B44FD933D059}"/>
          </ac:grpSpMkLst>
        </pc:grpChg>
        <pc:grpChg chg="mod">
          <ac:chgData name="Chen Zhaodong" userId="214136a54c8fdbad" providerId="LiveId" clId="{4A7FFDE5-2A09-1241-A626-C3D712146390}" dt="2021-10-12T22:41:27.598" v="21856"/>
          <ac:grpSpMkLst>
            <pc:docMk/>
            <pc:sldMk cId="2420605748" sldId="286"/>
            <ac:grpSpMk id="96" creationId="{E436FDD1-9A57-BA42-96B0-BC3B0926EEC8}"/>
          </ac:grpSpMkLst>
        </pc:grpChg>
        <pc:grpChg chg="add del mod">
          <ac:chgData name="Chen Zhaodong" userId="214136a54c8fdbad" providerId="LiveId" clId="{4A7FFDE5-2A09-1241-A626-C3D712146390}" dt="2021-10-12T22:41:42.793" v="21859" actId="478"/>
          <ac:grpSpMkLst>
            <pc:docMk/>
            <pc:sldMk cId="2420605748" sldId="286"/>
            <ac:grpSpMk id="110" creationId="{A1205A85-2441-9B4F-B6B5-3E29D1DB8498}"/>
          </ac:grpSpMkLst>
        </pc:grpChg>
        <pc:grpChg chg="mod">
          <ac:chgData name="Chen Zhaodong" userId="214136a54c8fdbad" providerId="LiveId" clId="{4A7FFDE5-2A09-1241-A626-C3D712146390}" dt="2021-10-12T22:41:32.027" v="21858"/>
          <ac:grpSpMkLst>
            <pc:docMk/>
            <pc:sldMk cId="2420605748" sldId="286"/>
            <ac:grpSpMk id="111" creationId="{856B6ADC-A07F-1D4A-8DAA-9CC76A9EEA56}"/>
          </ac:grpSpMkLst>
        </pc:grpChg>
        <pc:grpChg chg="add mod">
          <ac:chgData name="Chen Zhaodong" userId="214136a54c8fdbad" providerId="LiveId" clId="{4A7FFDE5-2A09-1241-A626-C3D712146390}" dt="2021-10-14T21:50:15.831" v="54048"/>
          <ac:grpSpMkLst>
            <pc:docMk/>
            <pc:sldMk cId="2420605748" sldId="286"/>
            <ac:grpSpMk id="133" creationId="{D80973F7-2557-904F-B31A-CAF357637A03}"/>
          </ac:grpSpMkLst>
        </pc:grpChg>
        <pc:grpChg chg="add mod">
          <ac:chgData name="Chen Zhaodong" userId="214136a54c8fdbad" providerId="LiveId" clId="{4A7FFDE5-2A09-1241-A626-C3D712146390}" dt="2021-10-14T21:50:15.831" v="54048"/>
          <ac:grpSpMkLst>
            <pc:docMk/>
            <pc:sldMk cId="2420605748" sldId="286"/>
            <ac:grpSpMk id="146" creationId="{D194F2AF-CC95-1348-A809-3172DA147654}"/>
          </ac:grpSpMkLst>
        </pc:grpChg>
        <pc:picChg chg="add del mod">
          <ac:chgData name="Chen Zhaodong" userId="214136a54c8fdbad" providerId="LiveId" clId="{4A7FFDE5-2A09-1241-A626-C3D712146390}" dt="2021-10-14T02:53:34.671" v="50075"/>
          <ac:picMkLst>
            <pc:docMk/>
            <pc:sldMk cId="2420605748" sldId="286"/>
            <ac:picMk id="3" creationId="{F7D6B7D5-909C-DE4A-A315-ACFD4AA96974}"/>
          </ac:picMkLst>
        </pc:picChg>
        <pc:picChg chg="add del mod">
          <ac:chgData name="Chen Zhaodong" userId="214136a54c8fdbad" providerId="LiveId" clId="{4A7FFDE5-2A09-1241-A626-C3D712146390}" dt="2021-10-14T02:54:09.984" v="50077"/>
          <ac:picMkLst>
            <pc:docMk/>
            <pc:sldMk cId="2420605748" sldId="286"/>
            <ac:picMk id="5" creationId="{1BA7E99A-A01A-544B-9C2A-86DF4511FEAE}"/>
          </ac:picMkLst>
        </pc:picChg>
        <pc:picChg chg="add del mod">
          <ac:chgData name="Chen Zhaodong" userId="214136a54c8fdbad" providerId="LiveId" clId="{4A7FFDE5-2A09-1241-A626-C3D712146390}" dt="2021-10-14T02:55:00.872" v="50079"/>
          <ac:picMkLst>
            <pc:docMk/>
            <pc:sldMk cId="2420605748" sldId="286"/>
            <ac:picMk id="6" creationId="{A364B60D-D81E-2D40-9B26-B0969AB9E76D}"/>
          </ac:picMkLst>
        </pc:picChg>
        <pc:picChg chg="add del mod">
          <ac:chgData name="Chen Zhaodong" userId="214136a54c8fdbad" providerId="LiveId" clId="{4A7FFDE5-2A09-1241-A626-C3D712146390}" dt="2021-10-14T02:55:18.373" v="50081"/>
          <ac:picMkLst>
            <pc:docMk/>
            <pc:sldMk cId="2420605748" sldId="286"/>
            <ac:picMk id="7" creationId="{48DC2AD3-CEBD-3A4B-80B9-5F285FC6ABCD}"/>
          </ac:picMkLst>
        </pc:picChg>
        <pc:picChg chg="add del mod">
          <ac:chgData name="Chen Zhaodong" userId="214136a54c8fdbad" providerId="LiveId" clId="{4A7FFDE5-2A09-1241-A626-C3D712146390}" dt="2021-10-14T02:56:06.119" v="50103"/>
          <ac:picMkLst>
            <pc:docMk/>
            <pc:sldMk cId="2420605748" sldId="286"/>
            <ac:picMk id="8" creationId="{CD8FCD47-7454-D84D-8C82-9E92A1B7856E}"/>
          </ac:picMkLst>
        </pc:picChg>
        <pc:picChg chg="add mod">
          <ac:chgData name="Chen Zhaodong" userId="214136a54c8fdbad" providerId="LiveId" clId="{4A7FFDE5-2A09-1241-A626-C3D712146390}" dt="2021-10-14T21:50:15.831" v="54048"/>
          <ac:picMkLst>
            <pc:docMk/>
            <pc:sldMk cId="2420605748" sldId="286"/>
            <ac:picMk id="28" creationId="{E8D03630-287C-AD4C-9E4C-C4E5BE66BF76}"/>
          </ac:picMkLst>
        </pc:picChg>
        <pc:picChg chg="add mod">
          <ac:chgData name="Chen Zhaodong" userId="214136a54c8fdbad" providerId="LiveId" clId="{4A7FFDE5-2A09-1241-A626-C3D712146390}" dt="2021-10-14T21:50:15.831" v="54048"/>
          <ac:picMkLst>
            <pc:docMk/>
            <pc:sldMk cId="2420605748" sldId="286"/>
            <ac:picMk id="94" creationId="{6F896596-7BC1-4F40-AFA4-B2D5DC02DE14}"/>
          </ac:picMkLst>
        </pc:picChg>
        <pc:picChg chg="add mod">
          <ac:chgData name="Chen Zhaodong" userId="214136a54c8fdbad" providerId="LiveId" clId="{4A7FFDE5-2A09-1241-A626-C3D712146390}" dt="2021-10-14T21:50:15.831" v="54048"/>
          <ac:picMkLst>
            <pc:docMk/>
            <pc:sldMk cId="2420605748" sldId="286"/>
            <ac:picMk id="125" creationId="{6330C315-9D36-F14F-B837-3C29BA30BD77}"/>
          </ac:picMkLst>
        </pc:picChg>
        <pc:cxnChg chg="add mod topLvl">
          <ac:chgData name="Chen Zhaodong" userId="214136a54c8fdbad" providerId="LiveId" clId="{4A7FFDE5-2A09-1241-A626-C3D712146390}" dt="2021-10-14T21:50:15.831" v="54048"/>
          <ac:cxnSpMkLst>
            <pc:docMk/>
            <pc:sldMk cId="2420605748" sldId="286"/>
            <ac:cxnSpMk id="17" creationId="{4BF94AB0-9B00-1741-9F53-6A73C6463D7C}"/>
          </ac:cxnSpMkLst>
        </pc:cxnChg>
        <pc:cxnChg chg="add mod topLvl">
          <ac:chgData name="Chen Zhaodong" userId="214136a54c8fdbad" providerId="LiveId" clId="{4A7FFDE5-2A09-1241-A626-C3D712146390}" dt="2021-10-14T21:50:15.831" v="54048"/>
          <ac:cxnSpMkLst>
            <pc:docMk/>
            <pc:sldMk cId="2420605748" sldId="286"/>
            <ac:cxnSpMk id="18" creationId="{DD9EF84A-2C58-6C4E-8CDE-7516BA3684BE}"/>
          </ac:cxnSpMkLst>
        </pc:cxnChg>
        <pc:cxnChg chg="add mod topLvl">
          <ac:chgData name="Chen Zhaodong" userId="214136a54c8fdbad" providerId="LiveId" clId="{4A7FFDE5-2A09-1241-A626-C3D712146390}" dt="2021-10-14T21:50:15.831" v="54048"/>
          <ac:cxnSpMkLst>
            <pc:docMk/>
            <pc:sldMk cId="2420605748" sldId="286"/>
            <ac:cxnSpMk id="20" creationId="{EE6FC33C-1C56-0740-9E4F-0175CC5B2A63}"/>
          </ac:cxnSpMkLst>
        </pc:cxnChg>
        <pc:cxnChg chg="add mod topLvl">
          <ac:chgData name="Chen Zhaodong" userId="214136a54c8fdbad" providerId="LiveId" clId="{4A7FFDE5-2A09-1241-A626-C3D712146390}" dt="2021-10-14T21:50:15.831" v="54048"/>
          <ac:cxnSpMkLst>
            <pc:docMk/>
            <pc:sldMk cId="2420605748" sldId="286"/>
            <ac:cxnSpMk id="22" creationId="{F25C24DA-BED4-8046-9AD6-3C3D78B42EB6}"/>
          </ac:cxnSpMkLst>
        </pc:cxnChg>
        <pc:cxnChg chg="mod">
          <ac:chgData name="Chen Zhaodong" userId="214136a54c8fdbad" providerId="LiveId" clId="{4A7FFDE5-2A09-1241-A626-C3D712146390}" dt="2021-10-12T22:40:11.316" v="21851"/>
          <ac:cxnSpMkLst>
            <pc:docMk/>
            <pc:sldMk cId="2420605748" sldId="286"/>
            <ac:cxnSpMk id="86" creationId="{51F15762-1569-044A-B9D1-B9069A61FE68}"/>
          </ac:cxnSpMkLst>
        </pc:cxnChg>
        <pc:cxnChg chg="mod">
          <ac:chgData name="Chen Zhaodong" userId="214136a54c8fdbad" providerId="LiveId" clId="{4A7FFDE5-2A09-1241-A626-C3D712146390}" dt="2021-10-12T22:41:27.598" v="21856"/>
          <ac:cxnSpMkLst>
            <pc:docMk/>
            <pc:sldMk cId="2420605748" sldId="286"/>
            <ac:cxnSpMk id="102" creationId="{88B7C336-1DDB-2541-B438-4D30725543E8}"/>
          </ac:cxnSpMkLst>
        </pc:cxnChg>
        <pc:cxnChg chg="mod">
          <ac:chgData name="Chen Zhaodong" userId="214136a54c8fdbad" providerId="LiveId" clId="{4A7FFDE5-2A09-1241-A626-C3D712146390}" dt="2021-10-12T22:41:32.027" v="21858"/>
          <ac:cxnSpMkLst>
            <pc:docMk/>
            <pc:sldMk cId="2420605748" sldId="286"/>
            <ac:cxnSpMk id="117" creationId="{79FA1036-5631-FA48-8B81-5E6492E31620}"/>
          </ac:cxnSpMkLst>
        </pc:cxnChg>
        <pc:cxnChg chg="add mod">
          <ac:chgData name="Chen Zhaodong" userId="214136a54c8fdbad" providerId="LiveId" clId="{4A7FFDE5-2A09-1241-A626-C3D712146390}" dt="2021-10-14T21:50:15.831" v="54048"/>
          <ac:cxnSpMkLst>
            <pc:docMk/>
            <pc:sldMk cId="2420605748" sldId="286"/>
            <ac:cxnSpMk id="127" creationId="{F20F82F1-57CC-6F40-9669-3472B763C083}"/>
          </ac:cxnSpMkLst>
        </pc:cxnChg>
        <pc:cxnChg chg="add mod">
          <ac:chgData name="Chen Zhaodong" userId="214136a54c8fdbad" providerId="LiveId" clId="{4A7FFDE5-2A09-1241-A626-C3D712146390}" dt="2021-10-14T21:50:15.831" v="54048"/>
          <ac:cxnSpMkLst>
            <pc:docMk/>
            <pc:sldMk cId="2420605748" sldId="286"/>
            <ac:cxnSpMk id="132" creationId="{95304548-5AFC-EE40-9DC9-A60B03EB25D5}"/>
          </ac:cxnSpMkLst>
        </pc:cxnChg>
        <pc:cxnChg chg="add mod">
          <ac:chgData name="Chen Zhaodong" userId="214136a54c8fdbad" providerId="LiveId" clId="{4A7FFDE5-2A09-1241-A626-C3D712146390}" dt="2021-10-14T21:50:15.831" v="54048"/>
          <ac:cxnSpMkLst>
            <pc:docMk/>
            <pc:sldMk cId="2420605748" sldId="286"/>
            <ac:cxnSpMk id="139" creationId="{CF71B8F3-7652-B942-9442-A1A2193BA389}"/>
          </ac:cxnSpMkLst>
        </pc:cxnChg>
        <pc:cxnChg chg="add mod">
          <ac:chgData name="Chen Zhaodong" userId="214136a54c8fdbad" providerId="LiveId" clId="{4A7FFDE5-2A09-1241-A626-C3D712146390}" dt="2021-10-14T21:50:15.831" v="54048"/>
          <ac:cxnSpMkLst>
            <pc:docMk/>
            <pc:sldMk cId="2420605748" sldId="286"/>
            <ac:cxnSpMk id="143" creationId="{791B801D-41C2-FA48-82A6-F2BA2D8B8BE5}"/>
          </ac:cxnSpMkLst>
        </pc:cxnChg>
      </pc:sldChg>
      <pc:sldChg chg="addSp delSp modSp new mod ord modTransition modAnim modNotes modNotesTx">
        <pc:chgData name="Chen Zhaodong" userId="214136a54c8fdbad" providerId="LiveId" clId="{4A7FFDE5-2A09-1241-A626-C3D712146390}" dt="2021-10-14T22:04:29.304" v="54210" actId="1076"/>
        <pc:sldMkLst>
          <pc:docMk/>
          <pc:sldMk cId="3951208701" sldId="287"/>
        </pc:sldMkLst>
        <pc:spChg chg="mod">
          <ac:chgData name="Chen Zhaodong" userId="214136a54c8fdbad" providerId="LiveId" clId="{4A7FFDE5-2A09-1241-A626-C3D712146390}" dt="2021-10-11T22:51:14.385" v="12008" actId="20577"/>
          <ac:spMkLst>
            <pc:docMk/>
            <pc:sldMk cId="3951208701" sldId="287"/>
            <ac:spMk id="2" creationId="{F53B9967-08C2-4C40-8CE7-BC273FE03B87}"/>
          </ac:spMkLst>
        </pc:spChg>
        <pc:spChg chg="mod">
          <ac:chgData name="Chen Zhaodong" userId="214136a54c8fdbad" providerId="LiveId" clId="{4A7FFDE5-2A09-1241-A626-C3D712146390}" dt="2021-10-14T22:00:00.922" v="54165" actId="1076"/>
          <ac:spMkLst>
            <pc:docMk/>
            <pc:sldMk cId="3951208701" sldId="287"/>
            <ac:spMk id="3" creationId="{CCC58D76-47A4-5E4F-89C5-7F4AA3842C50}"/>
          </ac:spMkLst>
        </pc:spChg>
        <pc:spChg chg="add del mod">
          <ac:chgData name="Chen Zhaodong" userId="214136a54c8fdbad" providerId="LiveId" clId="{4A7FFDE5-2A09-1241-A626-C3D712146390}" dt="2021-10-11T22:52:35.495" v="12013"/>
          <ac:spMkLst>
            <pc:docMk/>
            <pc:sldMk cId="3951208701" sldId="287"/>
            <ac:spMk id="9" creationId="{652A1404-0C36-694B-BCE4-947238BB959A}"/>
          </ac:spMkLst>
        </pc:spChg>
        <pc:spChg chg="add del mod">
          <ac:chgData name="Chen Zhaodong" userId="214136a54c8fdbad" providerId="LiveId" clId="{4A7FFDE5-2A09-1241-A626-C3D712146390}" dt="2021-10-11T22:52:35.495" v="12013"/>
          <ac:spMkLst>
            <pc:docMk/>
            <pc:sldMk cId="3951208701" sldId="287"/>
            <ac:spMk id="10" creationId="{2E2B3B56-509C-7B45-960D-B9F54359040F}"/>
          </ac:spMkLst>
        </pc:spChg>
        <pc:spChg chg="add del mod">
          <ac:chgData name="Chen Zhaodong" userId="214136a54c8fdbad" providerId="LiveId" clId="{4A7FFDE5-2A09-1241-A626-C3D712146390}" dt="2021-10-11T22:52:35.495" v="12013"/>
          <ac:spMkLst>
            <pc:docMk/>
            <pc:sldMk cId="3951208701" sldId="287"/>
            <ac:spMk id="11" creationId="{C250609F-A2CA-0D48-8653-8E034EEA9233}"/>
          </ac:spMkLst>
        </pc:spChg>
        <pc:spChg chg="add del mod">
          <ac:chgData name="Chen Zhaodong" userId="214136a54c8fdbad" providerId="LiveId" clId="{4A7FFDE5-2A09-1241-A626-C3D712146390}" dt="2021-10-11T22:52:35.495" v="12013"/>
          <ac:spMkLst>
            <pc:docMk/>
            <pc:sldMk cId="3951208701" sldId="287"/>
            <ac:spMk id="12" creationId="{A1D5C07C-3A6C-9145-9629-842E0D3CCF16}"/>
          </ac:spMkLst>
        </pc:spChg>
        <pc:spChg chg="add del mod">
          <ac:chgData name="Chen Zhaodong" userId="214136a54c8fdbad" providerId="LiveId" clId="{4A7FFDE5-2A09-1241-A626-C3D712146390}" dt="2021-10-11T22:52:35.495" v="12013"/>
          <ac:spMkLst>
            <pc:docMk/>
            <pc:sldMk cId="3951208701" sldId="287"/>
            <ac:spMk id="13" creationId="{A791E64E-A7A8-4A4A-87A5-D9C8791DF3B2}"/>
          </ac:spMkLst>
        </pc:spChg>
        <pc:spChg chg="add del mod">
          <ac:chgData name="Chen Zhaodong" userId="214136a54c8fdbad" providerId="LiveId" clId="{4A7FFDE5-2A09-1241-A626-C3D712146390}" dt="2021-10-11T22:52:35.495" v="12013"/>
          <ac:spMkLst>
            <pc:docMk/>
            <pc:sldMk cId="3951208701" sldId="287"/>
            <ac:spMk id="14" creationId="{79E71C5A-2BBF-0D4B-BE46-7E0FA39E5DDF}"/>
          </ac:spMkLst>
        </pc:spChg>
        <pc:spChg chg="add del mod">
          <ac:chgData name="Chen Zhaodong" userId="214136a54c8fdbad" providerId="LiveId" clId="{4A7FFDE5-2A09-1241-A626-C3D712146390}" dt="2021-10-11T22:52:35.495" v="12013"/>
          <ac:spMkLst>
            <pc:docMk/>
            <pc:sldMk cId="3951208701" sldId="287"/>
            <ac:spMk id="15" creationId="{E3E5E37E-093F-FD4E-9D9D-7D64775D89BF}"/>
          </ac:spMkLst>
        </pc:spChg>
        <pc:spChg chg="add del mod">
          <ac:chgData name="Chen Zhaodong" userId="214136a54c8fdbad" providerId="LiveId" clId="{4A7FFDE5-2A09-1241-A626-C3D712146390}" dt="2021-10-11T22:52:35.495" v="12013"/>
          <ac:spMkLst>
            <pc:docMk/>
            <pc:sldMk cId="3951208701" sldId="287"/>
            <ac:spMk id="16" creationId="{C98BF29C-26B4-FA49-895B-F836995996C9}"/>
          </ac:spMkLst>
        </pc:spChg>
        <pc:spChg chg="add del mod">
          <ac:chgData name="Chen Zhaodong" userId="214136a54c8fdbad" providerId="LiveId" clId="{4A7FFDE5-2A09-1241-A626-C3D712146390}" dt="2021-10-11T22:52:35.495" v="12013"/>
          <ac:spMkLst>
            <pc:docMk/>
            <pc:sldMk cId="3951208701" sldId="287"/>
            <ac:spMk id="17" creationId="{D0F0165D-B4E3-974E-97C9-C231F479A0B0}"/>
          </ac:spMkLst>
        </pc:spChg>
        <pc:spChg chg="add del mod">
          <ac:chgData name="Chen Zhaodong" userId="214136a54c8fdbad" providerId="LiveId" clId="{4A7FFDE5-2A09-1241-A626-C3D712146390}" dt="2021-10-11T22:52:35.495" v="12013"/>
          <ac:spMkLst>
            <pc:docMk/>
            <pc:sldMk cId="3951208701" sldId="287"/>
            <ac:spMk id="18" creationId="{DDE24670-AC9F-7442-886A-070D3E2856D4}"/>
          </ac:spMkLst>
        </pc:spChg>
        <pc:spChg chg="add del mod">
          <ac:chgData name="Chen Zhaodong" userId="214136a54c8fdbad" providerId="LiveId" clId="{4A7FFDE5-2A09-1241-A626-C3D712146390}" dt="2021-10-11T22:52:35.495" v="12013"/>
          <ac:spMkLst>
            <pc:docMk/>
            <pc:sldMk cId="3951208701" sldId="287"/>
            <ac:spMk id="19" creationId="{BE5332BD-3053-9B44-95CC-12A3F5A2C54D}"/>
          </ac:spMkLst>
        </pc:spChg>
        <pc:spChg chg="add del mod">
          <ac:chgData name="Chen Zhaodong" userId="214136a54c8fdbad" providerId="LiveId" clId="{4A7FFDE5-2A09-1241-A626-C3D712146390}" dt="2021-10-11T22:52:35.495" v="12013"/>
          <ac:spMkLst>
            <pc:docMk/>
            <pc:sldMk cId="3951208701" sldId="287"/>
            <ac:spMk id="20" creationId="{FDBB0424-7855-D941-B610-F467BB2A4355}"/>
          </ac:spMkLst>
        </pc:spChg>
        <pc:spChg chg="add del mod">
          <ac:chgData name="Chen Zhaodong" userId="214136a54c8fdbad" providerId="LiveId" clId="{4A7FFDE5-2A09-1241-A626-C3D712146390}" dt="2021-10-11T22:52:35.495" v="12013"/>
          <ac:spMkLst>
            <pc:docMk/>
            <pc:sldMk cId="3951208701" sldId="287"/>
            <ac:spMk id="21" creationId="{97DB5E0F-9D83-AD40-8142-F069790C4157}"/>
          </ac:spMkLst>
        </pc:spChg>
        <pc:spChg chg="add del mod">
          <ac:chgData name="Chen Zhaodong" userId="214136a54c8fdbad" providerId="LiveId" clId="{4A7FFDE5-2A09-1241-A626-C3D712146390}" dt="2021-10-11T22:52:35.495" v="12013"/>
          <ac:spMkLst>
            <pc:docMk/>
            <pc:sldMk cId="3951208701" sldId="287"/>
            <ac:spMk id="22" creationId="{65CE7181-CB2F-2945-9862-FDB037F94732}"/>
          </ac:spMkLst>
        </pc:spChg>
        <pc:spChg chg="add del mod">
          <ac:chgData name="Chen Zhaodong" userId="214136a54c8fdbad" providerId="LiveId" clId="{4A7FFDE5-2A09-1241-A626-C3D712146390}" dt="2021-10-11T22:52:35.495" v="12013"/>
          <ac:spMkLst>
            <pc:docMk/>
            <pc:sldMk cId="3951208701" sldId="287"/>
            <ac:spMk id="23" creationId="{A7B3B080-7ED6-6043-AA1B-33F856A9835A}"/>
          </ac:spMkLst>
        </pc:spChg>
        <pc:spChg chg="add del mod">
          <ac:chgData name="Chen Zhaodong" userId="214136a54c8fdbad" providerId="LiveId" clId="{4A7FFDE5-2A09-1241-A626-C3D712146390}" dt="2021-10-11T22:52:35.495" v="12013"/>
          <ac:spMkLst>
            <pc:docMk/>
            <pc:sldMk cId="3951208701" sldId="287"/>
            <ac:spMk id="25" creationId="{CA68751B-D4E3-DC45-8DE7-AEAD92221065}"/>
          </ac:spMkLst>
        </pc:spChg>
        <pc:spChg chg="add del mod">
          <ac:chgData name="Chen Zhaodong" userId="214136a54c8fdbad" providerId="LiveId" clId="{4A7FFDE5-2A09-1241-A626-C3D712146390}" dt="2021-10-11T22:52:35.495" v="12013"/>
          <ac:spMkLst>
            <pc:docMk/>
            <pc:sldMk cId="3951208701" sldId="287"/>
            <ac:spMk id="27" creationId="{08409F1E-A6B2-9446-8F75-A9D1BCC6BA14}"/>
          </ac:spMkLst>
        </pc:spChg>
        <pc:spChg chg="add del mod">
          <ac:chgData name="Chen Zhaodong" userId="214136a54c8fdbad" providerId="LiveId" clId="{4A7FFDE5-2A09-1241-A626-C3D712146390}" dt="2021-10-11T22:52:35.495" v="12013"/>
          <ac:spMkLst>
            <pc:docMk/>
            <pc:sldMk cId="3951208701" sldId="287"/>
            <ac:spMk id="29" creationId="{DAAC36E2-BC65-D04F-A16E-EB9ABB36BE66}"/>
          </ac:spMkLst>
        </pc:spChg>
        <pc:spChg chg="add del mod">
          <ac:chgData name="Chen Zhaodong" userId="214136a54c8fdbad" providerId="LiveId" clId="{4A7FFDE5-2A09-1241-A626-C3D712146390}" dt="2021-10-11T22:52:35.495" v="12013"/>
          <ac:spMkLst>
            <pc:docMk/>
            <pc:sldMk cId="3951208701" sldId="287"/>
            <ac:spMk id="31" creationId="{D485B8EC-A9DD-A744-8CE0-1A55596E2B5E}"/>
          </ac:spMkLst>
        </pc:spChg>
        <pc:spChg chg="add del mod">
          <ac:chgData name="Chen Zhaodong" userId="214136a54c8fdbad" providerId="LiveId" clId="{4A7FFDE5-2A09-1241-A626-C3D712146390}" dt="2021-10-11T22:52:35.495" v="12013"/>
          <ac:spMkLst>
            <pc:docMk/>
            <pc:sldMk cId="3951208701" sldId="287"/>
            <ac:spMk id="32" creationId="{DF7F9A7B-06CE-E44E-918B-88E7C7239BE4}"/>
          </ac:spMkLst>
        </pc:spChg>
        <pc:spChg chg="add del mod">
          <ac:chgData name="Chen Zhaodong" userId="214136a54c8fdbad" providerId="LiveId" clId="{4A7FFDE5-2A09-1241-A626-C3D712146390}" dt="2021-10-11T22:52:35.495" v="12013"/>
          <ac:spMkLst>
            <pc:docMk/>
            <pc:sldMk cId="3951208701" sldId="287"/>
            <ac:spMk id="33" creationId="{F1420FA6-965F-6B45-ADDA-7ADDF4BC3E52}"/>
          </ac:spMkLst>
        </pc:spChg>
        <pc:spChg chg="add del mod">
          <ac:chgData name="Chen Zhaodong" userId="214136a54c8fdbad" providerId="LiveId" clId="{4A7FFDE5-2A09-1241-A626-C3D712146390}" dt="2021-10-11T22:52:35.495" v="12013"/>
          <ac:spMkLst>
            <pc:docMk/>
            <pc:sldMk cId="3951208701" sldId="287"/>
            <ac:spMk id="34" creationId="{2851A1A0-B223-6E4A-A1FE-430D1FD2373E}"/>
          </ac:spMkLst>
        </pc:spChg>
        <pc:spChg chg="add del mod">
          <ac:chgData name="Chen Zhaodong" userId="214136a54c8fdbad" providerId="LiveId" clId="{4A7FFDE5-2A09-1241-A626-C3D712146390}" dt="2021-10-11T22:52:35.495" v="12013"/>
          <ac:spMkLst>
            <pc:docMk/>
            <pc:sldMk cId="3951208701" sldId="287"/>
            <ac:spMk id="36" creationId="{D72E7366-39D1-EF4F-B005-EC5608DA49E5}"/>
          </ac:spMkLst>
        </pc:spChg>
        <pc:spChg chg="add del mod">
          <ac:chgData name="Chen Zhaodong" userId="214136a54c8fdbad" providerId="LiveId" clId="{4A7FFDE5-2A09-1241-A626-C3D712146390}" dt="2021-10-11T22:52:35.495" v="12013"/>
          <ac:spMkLst>
            <pc:docMk/>
            <pc:sldMk cId="3951208701" sldId="287"/>
            <ac:spMk id="39" creationId="{D66DF86B-5C0F-5E44-AC33-30760E0E9BA4}"/>
          </ac:spMkLst>
        </pc:spChg>
        <pc:spChg chg="add del mod">
          <ac:chgData name="Chen Zhaodong" userId="214136a54c8fdbad" providerId="LiveId" clId="{4A7FFDE5-2A09-1241-A626-C3D712146390}" dt="2021-10-11T22:52:35.495" v="12013"/>
          <ac:spMkLst>
            <pc:docMk/>
            <pc:sldMk cId="3951208701" sldId="287"/>
            <ac:spMk id="40" creationId="{53A6619C-77BB-D244-BEAA-2E0329B93E84}"/>
          </ac:spMkLst>
        </pc:spChg>
        <pc:spChg chg="add del mod">
          <ac:chgData name="Chen Zhaodong" userId="214136a54c8fdbad" providerId="LiveId" clId="{4A7FFDE5-2A09-1241-A626-C3D712146390}" dt="2021-10-11T22:52:35.495" v="12013"/>
          <ac:spMkLst>
            <pc:docMk/>
            <pc:sldMk cId="3951208701" sldId="287"/>
            <ac:spMk id="41" creationId="{DFC57B74-F055-FE43-A2BD-528FBBA7AF95}"/>
          </ac:spMkLst>
        </pc:spChg>
        <pc:spChg chg="add del mod">
          <ac:chgData name="Chen Zhaodong" userId="214136a54c8fdbad" providerId="LiveId" clId="{4A7FFDE5-2A09-1241-A626-C3D712146390}" dt="2021-10-11T22:52:35.495" v="12013"/>
          <ac:spMkLst>
            <pc:docMk/>
            <pc:sldMk cId="3951208701" sldId="287"/>
            <ac:spMk id="42" creationId="{22603F60-45F0-3C43-819F-2B75BA6F7171}"/>
          </ac:spMkLst>
        </pc:spChg>
        <pc:spChg chg="add del mod">
          <ac:chgData name="Chen Zhaodong" userId="214136a54c8fdbad" providerId="LiveId" clId="{4A7FFDE5-2A09-1241-A626-C3D712146390}" dt="2021-10-11T22:52:35.495" v="12013"/>
          <ac:spMkLst>
            <pc:docMk/>
            <pc:sldMk cId="3951208701" sldId="287"/>
            <ac:spMk id="43" creationId="{A30F24FD-086B-414A-94F7-6344E8E8A9AD}"/>
          </ac:spMkLst>
        </pc:spChg>
        <pc:spChg chg="add del mod">
          <ac:chgData name="Chen Zhaodong" userId="214136a54c8fdbad" providerId="LiveId" clId="{4A7FFDE5-2A09-1241-A626-C3D712146390}" dt="2021-10-11T22:52:35.495" v="12013"/>
          <ac:spMkLst>
            <pc:docMk/>
            <pc:sldMk cId="3951208701" sldId="287"/>
            <ac:spMk id="44" creationId="{5566090A-838F-894E-AE91-CFB91FA5763E}"/>
          </ac:spMkLst>
        </pc:spChg>
        <pc:spChg chg="add del mod">
          <ac:chgData name="Chen Zhaodong" userId="214136a54c8fdbad" providerId="LiveId" clId="{4A7FFDE5-2A09-1241-A626-C3D712146390}" dt="2021-10-11T22:52:35.495" v="12013"/>
          <ac:spMkLst>
            <pc:docMk/>
            <pc:sldMk cId="3951208701" sldId="287"/>
            <ac:spMk id="45" creationId="{264FAEF9-12A7-ED4B-8C4D-E69662D0D27C}"/>
          </ac:spMkLst>
        </pc:spChg>
        <pc:spChg chg="add del mod">
          <ac:chgData name="Chen Zhaodong" userId="214136a54c8fdbad" providerId="LiveId" clId="{4A7FFDE5-2A09-1241-A626-C3D712146390}" dt="2021-10-11T22:52:35.495" v="12013"/>
          <ac:spMkLst>
            <pc:docMk/>
            <pc:sldMk cId="3951208701" sldId="287"/>
            <ac:spMk id="46" creationId="{56190F07-5FA5-3443-8446-9B4A33CCCB95}"/>
          </ac:spMkLst>
        </pc:spChg>
        <pc:spChg chg="add del mod">
          <ac:chgData name="Chen Zhaodong" userId="214136a54c8fdbad" providerId="LiveId" clId="{4A7FFDE5-2A09-1241-A626-C3D712146390}" dt="2021-10-11T22:52:35.495" v="12013"/>
          <ac:spMkLst>
            <pc:docMk/>
            <pc:sldMk cId="3951208701" sldId="287"/>
            <ac:spMk id="47" creationId="{14B9E0E8-8785-F44A-9EC7-AE3366C2F027}"/>
          </ac:spMkLst>
        </pc:spChg>
        <pc:spChg chg="add del mod">
          <ac:chgData name="Chen Zhaodong" userId="214136a54c8fdbad" providerId="LiveId" clId="{4A7FFDE5-2A09-1241-A626-C3D712146390}" dt="2021-10-11T22:52:35.495" v="12013"/>
          <ac:spMkLst>
            <pc:docMk/>
            <pc:sldMk cId="3951208701" sldId="287"/>
            <ac:spMk id="48" creationId="{A4D75FB7-5579-A449-ACB8-A73349626A9E}"/>
          </ac:spMkLst>
        </pc:spChg>
        <pc:spChg chg="add del mod">
          <ac:chgData name="Chen Zhaodong" userId="214136a54c8fdbad" providerId="LiveId" clId="{4A7FFDE5-2A09-1241-A626-C3D712146390}" dt="2021-10-11T22:52:35.495" v="12013"/>
          <ac:spMkLst>
            <pc:docMk/>
            <pc:sldMk cId="3951208701" sldId="287"/>
            <ac:spMk id="49" creationId="{EA9CCF03-AC3D-E647-9721-EC4A16DC58A7}"/>
          </ac:spMkLst>
        </pc:spChg>
        <pc:spChg chg="add del mod">
          <ac:chgData name="Chen Zhaodong" userId="214136a54c8fdbad" providerId="LiveId" clId="{4A7FFDE5-2A09-1241-A626-C3D712146390}" dt="2021-10-11T22:52:35.495" v="12013"/>
          <ac:spMkLst>
            <pc:docMk/>
            <pc:sldMk cId="3951208701" sldId="287"/>
            <ac:spMk id="50" creationId="{875CA407-473F-CB46-BADA-87634D3F4B02}"/>
          </ac:spMkLst>
        </pc:spChg>
        <pc:spChg chg="add del mod">
          <ac:chgData name="Chen Zhaodong" userId="214136a54c8fdbad" providerId="LiveId" clId="{4A7FFDE5-2A09-1241-A626-C3D712146390}" dt="2021-10-11T22:52:35.495" v="12013"/>
          <ac:spMkLst>
            <pc:docMk/>
            <pc:sldMk cId="3951208701" sldId="287"/>
            <ac:spMk id="51" creationId="{6DCDDF69-FE8F-F143-9E3F-48D9FAB8656D}"/>
          </ac:spMkLst>
        </pc:spChg>
        <pc:spChg chg="add del mod">
          <ac:chgData name="Chen Zhaodong" userId="214136a54c8fdbad" providerId="LiveId" clId="{4A7FFDE5-2A09-1241-A626-C3D712146390}" dt="2021-10-11T22:52:35.495" v="12013"/>
          <ac:spMkLst>
            <pc:docMk/>
            <pc:sldMk cId="3951208701" sldId="287"/>
            <ac:spMk id="52" creationId="{BB543A91-C3CC-BC47-A867-07A39D13F4A8}"/>
          </ac:spMkLst>
        </pc:spChg>
        <pc:spChg chg="add del mod">
          <ac:chgData name="Chen Zhaodong" userId="214136a54c8fdbad" providerId="LiveId" clId="{4A7FFDE5-2A09-1241-A626-C3D712146390}" dt="2021-10-11T22:52:35.495" v="12013"/>
          <ac:spMkLst>
            <pc:docMk/>
            <pc:sldMk cId="3951208701" sldId="287"/>
            <ac:spMk id="54" creationId="{FD013CEB-68E4-DE46-8454-FECBA18C3785}"/>
          </ac:spMkLst>
        </pc:spChg>
        <pc:spChg chg="add del mod">
          <ac:chgData name="Chen Zhaodong" userId="214136a54c8fdbad" providerId="LiveId" clId="{4A7FFDE5-2A09-1241-A626-C3D712146390}" dt="2021-10-11T22:52:35.495" v="12013"/>
          <ac:spMkLst>
            <pc:docMk/>
            <pc:sldMk cId="3951208701" sldId="287"/>
            <ac:spMk id="56" creationId="{E5CC86C0-37A6-CD49-B936-F1E828285597}"/>
          </ac:spMkLst>
        </pc:spChg>
        <pc:spChg chg="add del mod">
          <ac:chgData name="Chen Zhaodong" userId="214136a54c8fdbad" providerId="LiveId" clId="{4A7FFDE5-2A09-1241-A626-C3D712146390}" dt="2021-10-11T22:52:35.495" v="12013"/>
          <ac:spMkLst>
            <pc:docMk/>
            <pc:sldMk cId="3951208701" sldId="287"/>
            <ac:spMk id="58" creationId="{F662951D-300C-3349-B0C9-49A987734D10}"/>
          </ac:spMkLst>
        </pc:spChg>
        <pc:spChg chg="add del mod">
          <ac:chgData name="Chen Zhaodong" userId="214136a54c8fdbad" providerId="LiveId" clId="{4A7FFDE5-2A09-1241-A626-C3D712146390}" dt="2021-10-11T22:52:35.495" v="12013"/>
          <ac:spMkLst>
            <pc:docMk/>
            <pc:sldMk cId="3951208701" sldId="287"/>
            <ac:spMk id="64" creationId="{A5E25014-268D-B74C-A18D-4780C328D7AC}"/>
          </ac:spMkLst>
        </pc:spChg>
        <pc:spChg chg="add del mod">
          <ac:chgData name="Chen Zhaodong" userId="214136a54c8fdbad" providerId="LiveId" clId="{4A7FFDE5-2A09-1241-A626-C3D712146390}" dt="2021-10-11T22:52:35.495" v="12013"/>
          <ac:spMkLst>
            <pc:docMk/>
            <pc:sldMk cId="3951208701" sldId="287"/>
            <ac:spMk id="65" creationId="{5C1B0D72-E8EB-D94F-A133-D11BDFD59012}"/>
          </ac:spMkLst>
        </pc:spChg>
        <pc:spChg chg="add del mod">
          <ac:chgData name="Chen Zhaodong" userId="214136a54c8fdbad" providerId="LiveId" clId="{4A7FFDE5-2A09-1241-A626-C3D712146390}" dt="2021-10-11T22:52:35.495" v="12013"/>
          <ac:spMkLst>
            <pc:docMk/>
            <pc:sldMk cId="3951208701" sldId="287"/>
            <ac:spMk id="66" creationId="{47C48938-7394-4C45-B2A8-EBE456FDAEBD}"/>
          </ac:spMkLst>
        </pc:spChg>
        <pc:spChg chg="add del mod">
          <ac:chgData name="Chen Zhaodong" userId="214136a54c8fdbad" providerId="LiveId" clId="{4A7FFDE5-2A09-1241-A626-C3D712146390}" dt="2021-10-11T22:52:35.495" v="12013"/>
          <ac:spMkLst>
            <pc:docMk/>
            <pc:sldMk cId="3951208701" sldId="287"/>
            <ac:spMk id="67" creationId="{2CD0B73C-D1F5-404B-88F1-D21A995C98ED}"/>
          </ac:spMkLst>
        </pc:spChg>
        <pc:spChg chg="add del mod">
          <ac:chgData name="Chen Zhaodong" userId="214136a54c8fdbad" providerId="LiveId" clId="{4A7FFDE5-2A09-1241-A626-C3D712146390}" dt="2021-10-11T22:52:35.495" v="12013"/>
          <ac:spMkLst>
            <pc:docMk/>
            <pc:sldMk cId="3951208701" sldId="287"/>
            <ac:spMk id="68" creationId="{31A3E200-7AE7-9041-AB66-902B5C3FCA3F}"/>
          </ac:spMkLst>
        </pc:spChg>
        <pc:spChg chg="add del mod">
          <ac:chgData name="Chen Zhaodong" userId="214136a54c8fdbad" providerId="LiveId" clId="{4A7FFDE5-2A09-1241-A626-C3D712146390}" dt="2021-10-11T22:52:35.495" v="12013"/>
          <ac:spMkLst>
            <pc:docMk/>
            <pc:sldMk cId="3951208701" sldId="287"/>
            <ac:spMk id="69" creationId="{F0D26C36-B306-8140-B5BD-C8DA72713113}"/>
          </ac:spMkLst>
        </pc:spChg>
        <pc:spChg chg="add del mod">
          <ac:chgData name="Chen Zhaodong" userId="214136a54c8fdbad" providerId="LiveId" clId="{4A7FFDE5-2A09-1241-A626-C3D712146390}" dt="2021-10-11T22:52:35.495" v="12013"/>
          <ac:spMkLst>
            <pc:docMk/>
            <pc:sldMk cId="3951208701" sldId="287"/>
            <ac:spMk id="70" creationId="{6197B770-78D6-CB44-AAAA-FE3F389BB026}"/>
          </ac:spMkLst>
        </pc:spChg>
        <pc:spChg chg="add del mod">
          <ac:chgData name="Chen Zhaodong" userId="214136a54c8fdbad" providerId="LiveId" clId="{4A7FFDE5-2A09-1241-A626-C3D712146390}" dt="2021-10-11T22:52:35.495" v="12013"/>
          <ac:spMkLst>
            <pc:docMk/>
            <pc:sldMk cId="3951208701" sldId="287"/>
            <ac:spMk id="71" creationId="{BF2B1088-7A67-D544-8510-1C05A0F2BE51}"/>
          </ac:spMkLst>
        </pc:spChg>
        <pc:spChg chg="add del mod">
          <ac:chgData name="Chen Zhaodong" userId="214136a54c8fdbad" providerId="LiveId" clId="{4A7FFDE5-2A09-1241-A626-C3D712146390}" dt="2021-10-11T22:52:35.495" v="12013"/>
          <ac:spMkLst>
            <pc:docMk/>
            <pc:sldMk cId="3951208701" sldId="287"/>
            <ac:spMk id="72" creationId="{6EFDF886-40B2-F243-B56A-FFEBF72A9F8B}"/>
          </ac:spMkLst>
        </pc:spChg>
        <pc:spChg chg="add del mod">
          <ac:chgData name="Chen Zhaodong" userId="214136a54c8fdbad" providerId="LiveId" clId="{4A7FFDE5-2A09-1241-A626-C3D712146390}" dt="2021-10-11T22:52:35.495" v="12013"/>
          <ac:spMkLst>
            <pc:docMk/>
            <pc:sldMk cId="3951208701" sldId="287"/>
            <ac:spMk id="73" creationId="{086BA13D-EFA6-3C4D-B325-EEA969AB028B}"/>
          </ac:spMkLst>
        </pc:spChg>
        <pc:spChg chg="add del mod">
          <ac:chgData name="Chen Zhaodong" userId="214136a54c8fdbad" providerId="LiveId" clId="{4A7FFDE5-2A09-1241-A626-C3D712146390}" dt="2021-10-11T22:52:35.495" v="12013"/>
          <ac:spMkLst>
            <pc:docMk/>
            <pc:sldMk cId="3951208701" sldId="287"/>
            <ac:spMk id="74" creationId="{D0011564-4013-4F45-BC70-51F39066B256}"/>
          </ac:spMkLst>
        </pc:spChg>
        <pc:spChg chg="add del mod">
          <ac:chgData name="Chen Zhaodong" userId="214136a54c8fdbad" providerId="LiveId" clId="{4A7FFDE5-2A09-1241-A626-C3D712146390}" dt="2021-10-11T22:52:35.495" v="12013"/>
          <ac:spMkLst>
            <pc:docMk/>
            <pc:sldMk cId="3951208701" sldId="287"/>
            <ac:spMk id="75" creationId="{9D42BF9D-1B9A-124C-A98E-7F0CE48CD7A1}"/>
          </ac:spMkLst>
        </pc:spChg>
        <pc:spChg chg="add del mod">
          <ac:chgData name="Chen Zhaodong" userId="214136a54c8fdbad" providerId="LiveId" clId="{4A7FFDE5-2A09-1241-A626-C3D712146390}" dt="2021-10-11T22:52:35.495" v="12013"/>
          <ac:spMkLst>
            <pc:docMk/>
            <pc:sldMk cId="3951208701" sldId="287"/>
            <ac:spMk id="76" creationId="{347C3399-302E-E940-9E05-155BEAC1E9F0}"/>
          </ac:spMkLst>
        </pc:spChg>
        <pc:spChg chg="add del mod">
          <ac:chgData name="Chen Zhaodong" userId="214136a54c8fdbad" providerId="LiveId" clId="{4A7FFDE5-2A09-1241-A626-C3D712146390}" dt="2021-10-11T22:52:35.495" v="12013"/>
          <ac:spMkLst>
            <pc:docMk/>
            <pc:sldMk cId="3951208701" sldId="287"/>
            <ac:spMk id="77" creationId="{AF911450-06FD-3541-8B31-0F40C8F61C45}"/>
          </ac:spMkLst>
        </pc:spChg>
        <pc:spChg chg="add del mod">
          <ac:chgData name="Chen Zhaodong" userId="214136a54c8fdbad" providerId="LiveId" clId="{4A7FFDE5-2A09-1241-A626-C3D712146390}" dt="2021-10-11T22:52:35.495" v="12013"/>
          <ac:spMkLst>
            <pc:docMk/>
            <pc:sldMk cId="3951208701" sldId="287"/>
            <ac:spMk id="78" creationId="{1936AE1B-3030-E841-B8E7-152E09AE2B66}"/>
          </ac:spMkLst>
        </pc:spChg>
        <pc:spChg chg="add del mod">
          <ac:chgData name="Chen Zhaodong" userId="214136a54c8fdbad" providerId="LiveId" clId="{4A7FFDE5-2A09-1241-A626-C3D712146390}" dt="2021-10-11T22:52:35.495" v="12013"/>
          <ac:spMkLst>
            <pc:docMk/>
            <pc:sldMk cId="3951208701" sldId="287"/>
            <ac:spMk id="79" creationId="{037FFE7A-13D3-D540-978C-6F9213D4AD38}"/>
          </ac:spMkLst>
        </pc:spChg>
        <pc:spChg chg="add del mod">
          <ac:chgData name="Chen Zhaodong" userId="214136a54c8fdbad" providerId="LiveId" clId="{4A7FFDE5-2A09-1241-A626-C3D712146390}" dt="2021-10-11T22:52:35.495" v="12013"/>
          <ac:spMkLst>
            <pc:docMk/>
            <pc:sldMk cId="3951208701" sldId="287"/>
            <ac:spMk id="80" creationId="{D9C4C1D7-926A-6241-8756-032C45B9B553}"/>
          </ac:spMkLst>
        </pc:spChg>
        <pc:spChg chg="add del mod">
          <ac:chgData name="Chen Zhaodong" userId="214136a54c8fdbad" providerId="LiveId" clId="{4A7FFDE5-2A09-1241-A626-C3D712146390}" dt="2021-10-11T22:52:35.495" v="12013"/>
          <ac:spMkLst>
            <pc:docMk/>
            <pc:sldMk cId="3951208701" sldId="287"/>
            <ac:spMk id="81" creationId="{293D5B2A-32A4-F341-A379-15D5518AAE59}"/>
          </ac:spMkLst>
        </pc:spChg>
        <pc:spChg chg="add del mod">
          <ac:chgData name="Chen Zhaodong" userId="214136a54c8fdbad" providerId="LiveId" clId="{4A7FFDE5-2A09-1241-A626-C3D712146390}" dt="2021-10-11T22:52:35.495" v="12013"/>
          <ac:spMkLst>
            <pc:docMk/>
            <pc:sldMk cId="3951208701" sldId="287"/>
            <ac:spMk id="82" creationId="{E504B85C-96E6-A74E-8EB7-478350CE3DAA}"/>
          </ac:spMkLst>
        </pc:spChg>
        <pc:spChg chg="add del mod">
          <ac:chgData name="Chen Zhaodong" userId="214136a54c8fdbad" providerId="LiveId" clId="{4A7FFDE5-2A09-1241-A626-C3D712146390}" dt="2021-10-11T22:52:35.495" v="12013"/>
          <ac:spMkLst>
            <pc:docMk/>
            <pc:sldMk cId="3951208701" sldId="287"/>
            <ac:spMk id="83" creationId="{F6D349DE-E323-C64F-A2F3-E4E31FEC9196}"/>
          </ac:spMkLst>
        </pc:spChg>
        <pc:spChg chg="add del mod">
          <ac:chgData name="Chen Zhaodong" userId="214136a54c8fdbad" providerId="LiveId" clId="{4A7FFDE5-2A09-1241-A626-C3D712146390}" dt="2021-10-11T22:52:35.495" v="12013"/>
          <ac:spMkLst>
            <pc:docMk/>
            <pc:sldMk cId="3951208701" sldId="287"/>
            <ac:spMk id="84" creationId="{45E05F34-807A-1A43-9B0C-591079DCC5CA}"/>
          </ac:spMkLst>
        </pc:spChg>
        <pc:spChg chg="add del mod">
          <ac:chgData name="Chen Zhaodong" userId="214136a54c8fdbad" providerId="LiveId" clId="{4A7FFDE5-2A09-1241-A626-C3D712146390}" dt="2021-10-11T22:52:35.495" v="12013"/>
          <ac:spMkLst>
            <pc:docMk/>
            <pc:sldMk cId="3951208701" sldId="287"/>
            <ac:spMk id="85" creationId="{A59FB737-62AF-BA4B-8628-56517B32B7A1}"/>
          </ac:spMkLst>
        </pc:spChg>
        <pc:spChg chg="add del mod">
          <ac:chgData name="Chen Zhaodong" userId="214136a54c8fdbad" providerId="LiveId" clId="{4A7FFDE5-2A09-1241-A626-C3D712146390}" dt="2021-10-11T22:52:35.495" v="12013"/>
          <ac:spMkLst>
            <pc:docMk/>
            <pc:sldMk cId="3951208701" sldId="287"/>
            <ac:spMk id="86" creationId="{1FABF59C-FB08-AC4C-99D7-76E406FB7AE6}"/>
          </ac:spMkLst>
        </pc:spChg>
        <pc:spChg chg="add del mod">
          <ac:chgData name="Chen Zhaodong" userId="214136a54c8fdbad" providerId="LiveId" clId="{4A7FFDE5-2A09-1241-A626-C3D712146390}" dt="2021-10-11T22:52:35.495" v="12013"/>
          <ac:spMkLst>
            <pc:docMk/>
            <pc:sldMk cId="3951208701" sldId="287"/>
            <ac:spMk id="87" creationId="{7EA8196E-1612-0846-B58F-D5945F756CC7}"/>
          </ac:spMkLst>
        </pc:spChg>
        <pc:spChg chg="add del mod">
          <ac:chgData name="Chen Zhaodong" userId="214136a54c8fdbad" providerId="LiveId" clId="{4A7FFDE5-2A09-1241-A626-C3D712146390}" dt="2021-10-11T22:52:35.495" v="12013"/>
          <ac:spMkLst>
            <pc:docMk/>
            <pc:sldMk cId="3951208701" sldId="287"/>
            <ac:spMk id="88" creationId="{45BA4D93-055F-8F4D-8DEE-75FCA27DBCBE}"/>
          </ac:spMkLst>
        </pc:spChg>
        <pc:spChg chg="add del mod">
          <ac:chgData name="Chen Zhaodong" userId="214136a54c8fdbad" providerId="LiveId" clId="{4A7FFDE5-2A09-1241-A626-C3D712146390}" dt="2021-10-11T22:52:35.495" v="12013"/>
          <ac:spMkLst>
            <pc:docMk/>
            <pc:sldMk cId="3951208701" sldId="287"/>
            <ac:spMk id="89" creationId="{05C41499-F47E-8545-8661-E04A1B3A4F23}"/>
          </ac:spMkLst>
        </pc:spChg>
        <pc:spChg chg="add del mod">
          <ac:chgData name="Chen Zhaodong" userId="214136a54c8fdbad" providerId="LiveId" clId="{4A7FFDE5-2A09-1241-A626-C3D712146390}" dt="2021-10-11T22:52:35.495" v="12013"/>
          <ac:spMkLst>
            <pc:docMk/>
            <pc:sldMk cId="3951208701" sldId="287"/>
            <ac:spMk id="90" creationId="{7CA24522-81F1-EC4D-A49D-33EAE30C99B2}"/>
          </ac:spMkLst>
        </pc:spChg>
        <pc:spChg chg="add del mod">
          <ac:chgData name="Chen Zhaodong" userId="214136a54c8fdbad" providerId="LiveId" clId="{4A7FFDE5-2A09-1241-A626-C3D712146390}" dt="2021-10-11T22:52:35.495" v="12013"/>
          <ac:spMkLst>
            <pc:docMk/>
            <pc:sldMk cId="3951208701" sldId="287"/>
            <ac:spMk id="91" creationId="{B601264D-BAA1-D745-98DE-7D84B2EE2A7E}"/>
          </ac:spMkLst>
        </pc:spChg>
        <pc:spChg chg="add del mod">
          <ac:chgData name="Chen Zhaodong" userId="214136a54c8fdbad" providerId="LiveId" clId="{4A7FFDE5-2A09-1241-A626-C3D712146390}" dt="2021-10-11T22:52:35.495" v="12013"/>
          <ac:spMkLst>
            <pc:docMk/>
            <pc:sldMk cId="3951208701" sldId="287"/>
            <ac:spMk id="92" creationId="{ED18C622-6F02-3C4F-88BF-AA64CEF9362D}"/>
          </ac:spMkLst>
        </pc:spChg>
        <pc:spChg chg="add del mod">
          <ac:chgData name="Chen Zhaodong" userId="214136a54c8fdbad" providerId="LiveId" clId="{4A7FFDE5-2A09-1241-A626-C3D712146390}" dt="2021-10-11T22:52:35.495" v="12013"/>
          <ac:spMkLst>
            <pc:docMk/>
            <pc:sldMk cId="3951208701" sldId="287"/>
            <ac:spMk id="93" creationId="{E5C58A0E-4EB0-BB41-B0A8-AB095C573F28}"/>
          </ac:spMkLst>
        </pc:spChg>
        <pc:spChg chg="add del mod">
          <ac:chgData name="Chen Zhaodong" userId="214136a54c8fdbad" providerId="LiveId" clId="{4A7FFDE5-2A09-1241-A626-C3D712146390}" dt="2021-10-11T22:52:35.495" v="12013"/>
          <ac:spMkLst>
            <pc:docMk/>
            <pc:sldMk cId="3951208701" sldId="287"/>
            <ac:spMk id="94" creationId="{18D188B9-B8A9-C249-BB24-8472223278B8}"/>
          </ac:spMkLst>
        </pc:spChg>
        <pc:spChg chg="add del mod">
          <ac:chgData name="Chen Zhaodong" userId="214136a54c8fdbad" providerId="LiveId" clId="{4A7FFDE5-2A09-1241-A626-C3D712146390}" dt="2021-10-11T22:52:35.495" v="12013"/>
          <ac:spMkLst>
            <pc:docMk/>
            <pc:sldMk cId="3951208701" sldId="287"/>
            <ac:spMk id="95" creationId="{0D2228F3-11E7-BD44-833D-FEB478FEAEE7}"/>
          </ac:spMkLst>
        </pc:spChg>
        <pc:spChg chg="add del mod">
          <ac:chgData name="Chen Zhaodong" userId="214136a54c8fdbad" providerId="LiveId" clId="{4A7FFDE5-2A09-1241-A626-C3D712146390}" dt="2021-10-11T22:52:35.495" v="12013"/>
          <ac:spMkLst>
            <pc:docMk/>
            <pc:sldMk cId="3951208701" sldId="287"/>
            <ac:spMk id="96" creationId="{6FF11EF2-4358-BE44-AEF2-991125CF58FC}"/>
          </ac:spMkLst>
        </pc:spChg>
        <pc:spChg chg="add del mod">
          <ac:chgData name="Chen Zhaodong" userId="214136a54c8fdbad" providerId="LiveId" clId="{4A7FFDE5-2A09-1241-A626-C3D712146390}" dt="2021-10-11T22:52:35.495" v="12013"/>
          <ac:spMkLst>
            <pc:docMk/>
            <pc:sldMk cId="3951208701" sldId="287"/>
            <ac:spMk id="97" creationId="{3988D10D-3539-2743-9541-CC8D39D87CC5}"/>
          </ac:spMkLst>
        </pc:spChg>
        <pc:spChg chg="mod">
          <ac:chgData name="Chen Zhaodong" userId="214136a54c8fdbad" providerId="LiveId" clId="{4A7FFDE5-2A09-1241-A626-C3D712146390}" dt="2021-10-14T21:50:15.831" v="54048"/>
          <ac:spMkLst>
            <pc:docMk/>
            <pc:sldMk cId="3951208701" sldId="287"/>
            <ac:spMk id="97" creationId="{75A116B3-E02D-4599-A1AD-844B04795AD1}"/>
          </ac:spMkLst>
        </pc:spChg>
        <pc:spChg chg="add del mod">
          <ac:chgData name="Chen Zhaodong" userId="214136a54c8fdbad" providerId="LiveId" clId="{4A7FFDE5-2A09-1241-A626-C3D712146390}" dt="2021-10-11T22:52:35.495" v="12013"/>
          <ac:spMkLst>
            <pc:docMk/>
            <pc:sldMk cId="3951208701" sldId="287"/>
            <ac:spMk id="98" creationId="{4345C255-73F4-6145-9F08-D891E532E1FC}"/>
          </ac:spMkLst>
        </pc:spChg>
        <pc:spChg chg="add del mod">
          <ac:chgData name="Chen Zhaodong" userId="214136a54c8fdbad" providerId="LiveId" clId="{4A7FFDE5-2A09-1241-A626-C3D712146390}" dt="2021-10-11T22:52:35.495" v="12013"/>
          <ac:spMkLst>
            <pc:docMk/>
            <pc:sldMk cId="3951208701" sldId="287"/>
            <ac:spMk id="99" creationId="{57D6727E-3F7F-8A4F-B5FB-4EE811017529}"/>
          </ac:spMkLst>
        </pc:spChg>
        <pc:spChg chg="add del mod">
          <ac:chgData name="Chen Zhaodong" userId="214136a54c8fdbad" providerId="LiveId" clId="{4A7FFDE5-2A09-1241-A626-C3D712146390}" dt="2021-10-11T22:52:35.495" v="12013"/>
          <ac:spMkLst>
            <pc:docMk/>
            <pc:sldMk cId="3951208701" sldId="287"/>
            <ac:spMk id="100" creationId="{294517E0-4840-3C47-94D7-273D2CF11A13}"/>
          </ac:spMkLst>
        </pc:spChg>
        <pc:spChg chg="add del mod">
          <ac:chgData name="Chen Zhaodong" userId="214136a54c8fdbad" providerId="LiveId" clId="{4A7FFDE5-2A09-1241-A626-C3D712146390}" dt="2021-10-11T22:52:35.495" v="12013"/>
          <ac:spMkLst>
            <pc:docMk/>
            <pc:sldMk cId="3951208701" sldId="287"/>
            <ac:spMk id="101" creationId="{CCA2F695-29E3-9642-BE71-8FE01869C31E}"/>
          </ac:spMkLst>
        </pc:spChg>
        <pc:spChg chg="add del mod">
          <ac:chgData name="Chen Zhaodong" userId="214136a54c8fdbad" providerId="LiveId" clId="{4A7FFDE5-2A09-1241-A626-C3D712146390}" dt="2021-10-11T22:52:35.495" v="12013"/>
          <ac:spMkLst>
            <pc:docMk/>
            <pc:sldMk cId="3951208701" sldId="287"/>
            <ac:spMk id="102" creationId="{720673C4-767E-7D4E-A062-38562A8621FF}"/>
          </ac:spMkLst>
        </pc:spChg>
        <pc:spChg chg="add del mod">
          <ac:chgData name="Chen Zhaodong" userId="214136a54c8fdbad" providerId="LiveId" clId="{4A7FFDE5-2A09-1241-A626-C3D712146390}" dt="2021-10-11T22:52:35.495" v="12013"/>
          <ac:spMkLst>
            <pc:docMk/>
            <pc:sldMk cId="3951208701" sldId="287"/>
            <ac:spMk id="103" creationId="{6C16BFBC-7AFD-2943-8361-83CFEC3C92E1}"/>
          </ac:spMkLst>
        </pc:spChg>
        <pc:spChg chg="add del mod">
          <ac:chgData name="Chen Zhaodong" userId="214136a54c8fdbad" providerId="LiveId" clId="{4A7FFDE5-2A09-1241-A626-C3D712146390}" dt="2021-10-11T22:52:35.495" v="12013"/>
          <ac:spMkLst>
            <pc:docMk/>
            <pc:sldMk cId="3951208701" sldId="287"/>
            <ac:spMk id="104" creationId="{121B3B34-3431-1641-920A-11E5F7C478B3}"/>
          </ac:spMkLst>
        </pc:spChg>
        <pc:spChg chg="add del mod">
          <ac:chgData name="Chen Zhaodong" userId="214136a54c8fdbad" providerId="LiveId" clId="{4A7FFDE5-2A09-1241-A626-C3D712146390}" dt="2021-10-11T22:52:35.495" v="12013"/>
          <ac:spMkLst>
            <pc:docMk/>
            <pc:sldMk cId="3951208701" sldId="287"/>
            <ac:spMk id="105" creationId="{197CBB7E-E7F2-3D48-BAF4-DECD7A9EFD48}"/>
          </ac:spMkLst>
        </pc:spChg>
        <pc:spChg chg="add del mod">
          <ac:chgData name="Chen Zhaodong" userId="214136a54c8fdbad" providerId="LiveId" clId="{4A7FFDE5-2A09-1241-A626-C3D712146390}" dt="2021-10-11T22:52:35.495" v="12013"/>
          <ac:spMkLst>
            <pc:docMk/>
            <pc:sldMk cId="3951208701" sldId="287"/>
            <ac:spMk id="106" creationId="{334DF6E6-2901-4F4A-B667-BD076D998069}"/>
          </ac:spMkLst>
        </pc:spChg>
        <pc:spChg chg="add del mod">
          <ac:chgData name="Chen Zhaodong" userId="214136a54c8fdbad" providerId="LiveId" clId="{4A7FFDE5-2A09-1241-A626-C3D712146390}" dt="2021-10-11T22:52:35.495" v="12013"/>
          <ac:spMkLst>
            <pc:docMk/>
            <pc:sldMk cId="3951208701" sldId="287"/>
            <ac:spMk id="107" creationId="{6314971A-CADD-194D-B3AB-8AAB0FC75E49}"/>
          </ac:spMkLst>
        </pc:spChg>
        <pc:spChg chg="add del mod">
          <ac:chgData name="Chen Zhaodong" userId="214136a54c8fdbad" providerId="LiveId" clId="{4A7FFDE5-2A09-1241-A626-C3D712146390}" dt="2021-10-11T22:52:35.495" v="12013"/>
          <ac:spMkLst>
            <pc:docMk/>
            <pc:sldMk cId="3951208701" sldId="287"/>
            <ac:spMk id="108" creationId="{DCFAB5A6-8EB1-BF42-905A-8F26BE853E58}"/>
          </ac:spMkLst>
        </pc:spChg>
        <pc:spChg chg="add del mod">
          <ac:chgData name="Chen Zhaodong" userId="214136a54c8fdbad" providerId="LiveId" clId="{4A7FFDE5-2A09-1241-A626-C3D712146390}" dt="2021-10-11T22:52:35.495" v="12013"/>
          <ac:spMkLst>
            <pc:docMk/>
            <pc:sldMk cId="3951208701" sldId="287"/>
            <ac:spMk id="109" creationId="{AB658FA3-5480-A744-8DAC-F166B83C1778}"/>
          </ac:spMkLst>
        </pc:spChg>
        <pc:spChg chg="add del mod">
          <ac:chgData name="Chen Zhaodong" userId="214136a54c8fdbad" providerId="LiveId" clId="{4A7FFDE5-2A09-1241-A626-C3D712146390}" dt="2021-10-11T22:52:35.495" v="12013"/>
          <ac:spMkLst>
            <pc:docMk/>
            <pc:sldMk cId="3951208701" sldId="287"/>
            <ac:spMk id="110" creationId="{3A6AAA99-93CF-B947-99D9-925ABF9111BC}"/>
          </ac:spMkLst>
        </pc:spChg>
        <pc:spChg chg="add del mod">
          <ac:chgData name="Chen Zhaodong" userId="214136a54c8fdbad" providerId="LiveId" clId="{4A7FFDE5-2A09-1241-A626-C3D712146390}" dt="2021-10-11T22:52:35.495" v="12013"/>
          <ac:spMkLst>
            <pc:docMk/>
            <pc:sldMk cId="3951208701" sldId="287"/>
            <ac:spMk id="111" creationId="{A0B12B7D-2C1F-9C45-99F8-45FA950527E8}"/>
          </ac:spMkLst>
        </pc:spChg>
        <pc:spChg chg="add del mod">
          <ac:chgData name="Chen Zhaodong" userId="214136a54c8fdbad" providerId="LiveId" clId="{4A7FFDE5-2A09-1241-A626-C3D712146390}" dt="2021-10-11T22:52:35.495" v="12013"/>
          <ac:spMkLst>
            <pc:docMk/>
            <pc:sldMk cId="3951208701" sldId="287"/>
            <ac:spMk id="112" creationId="{2E96A72A-7E1E-AE40-B1A6-908F30D6D28D}"/>
          </ac:spMkLst>
        </pc:spChg>
        <pc:spChg chg="add mod">
          <ac:chgData name="Chen Zhaodong" userId="214136a54c8fdbad" providerId="LiveId" clId="{4A7FFDE5-2A09-1241-A626-C3D712146390}" dt="2021-10-14T22:04:29.304" v="54210" actId="1076"/>
          <ac:spMkLst>
            <pc:docMk/>
            <pc:sldMk cId="3951208701" sldId="287"/>
            <ac:spMk id="112" creationId="{7DEAF84C-47E1-AE45-9F42-7DC7E28A0078}"/>
          </ac:spMkLst>
        </pc:spChg>
        <pc:spChg chg="add del mod">
          <ac:chgData name="Chen Zhaodong" userId="214136a54c8fdbad" providerId="LiveId" clId="{4A7FFDE5-2A09-1241-A626-C3D712146390}" dt="2021-10-11T22:52:35.495" v="12013"/>
          <ac:spMkLst>
            <pc:docMk/>
            <pc:sldMk cId="3951208701" sldId="287"/>
            <ac:spMk id="113" creationId="{7F47FD40-2440-2342-9910-CE4FB1F8F986}"/>
          </ac:spMkLst>
        </pc:spChg>
        <pc:spChg chg="mod">
          <ac:chgData name="Chen Zhaodong" userId="214136a54c8fdbad" providerId="LiveId" clId="{4A7FFDE5-2A09-1241-A626-C3D712146390}" dt="2021-10-14T21:50:15.831" v="54048"/>
          <ac:spMkLst>
            <pc:docMk/>
            <pc:sldMk cId="3951208701" sldId="287"/>
            <ac:spMk id="114" creationId="{7DA15AAE-A688-4518-B958-DA38E29EC8CA}"/>
          </ac:spMkLst>
        </pc:spChg>
        <pc:spChg chg="add del mod">
          <ac:chgData name="Chen Zhaodong" userId="214136a54c8fdbad" providerId="LiveId" clId="{4A7FFDE5-2A09-1241-A626-C3D712146390}" dt="2021-10-11T22:52:35.495" v="12013"/>
          <ac:spMkLst>
            <pc:docMk/>
            <pc:sldMk cId="3951208701" sldId="287"/>
            <ac:spMk id="114" creationId="{F32ACC33-83BA-D64B-AC58-A73B231ABF4E}"/>
          </ac:spMkLst>
        </pc:spChg>
        <pc:spChg chg="add del mod">
          <ac:chgData name="Chen Zhaodong" userId="214136a54c8fdbad" providerId="LiveId" clId="{4A7FFDE5-2A09-1241-A626-C3D712146390}" dt="2021-10-11T22:52:35.495" v="12013"/>
          <ac:spMkLst>
            <pc:docMk/>
            <pc:sldMk cId="3951208701" sldId="287"/>
            <ac:spMk id="115" creationId="{D5A98787-8996-A941-9A59-3659F7B16BE4}"/>
          </ac:spMkLst>
        </pc:spChg>
        <pc:spChg chg="add del mod">
          <ac:chgData name="Chen Zhaodong" userId="214136a54c8fdbad" providerId="LiveId" clId="{4A7FFDE5-2A09-1241-A626-C3D712146390}" dt="2021-10-11T22:52:35.495" v="12013"/>
          <ac:spMkLst>
            <pc:docMk/>
            <pc:sldMk cId="3951208701" sldId="287"/>
            <ac:spMk id="116" creationId="{3F04A734-DF25-474F-8248-F7E344CF3638}"/>
          </ac:spMkLst>
        </pc:spChg>
        <pc:spChg chg="add del mod">
          <ac:chgData name="Chen Zhaodong" userId="214136a54c8fdbad" providerId="LiveId" clId="{4A7FFDE5-2A09-1241-A626-C3D712146390}" dt="2021-10-11T22:52:35.495" v="12013"/>
          <ac:spMkLst>
            <pc:docMk/>
            <pc:sldMk cId="3951208701" sldId="287"/>
            <ac:spMk id="117" creationId="{AD5498A9-9028-1E49-84A9-C3CEB19990DA}"/>
          </ac:spMkLst>
        </pc:spChg>
        <pc:spChg chg="add del mod">
          <ac:chgData name="Chen Zhaodong" userId="214136a54c8fdbad" providerId="LiveId" clId="{4A7FFDE5-2A09-1241-A626-C3D712146390}" dt="2021-10-11T22:52:35.495" v="12013"/>
          <ac:spMkLst>
            <pc:docMk/>
            <pc:sldMk cId="3951208701" sldId="287"/>
            <ac:spMk id="118" creationId="{7782B7F5-F988-0743-B67D-BF0154E4439B}"/>
          </ac:spMkLst>
        </pc:spChg>
        <pc:spChg chg="add del mod">
          <ac:chgData name="Chen Zhaodong" userId="214136a54c8fdbad" providerId="LiveId" clId="{4A7FFDE5-2A09-1241-A626-C3D712146390}" dt="2021-10-11T22:52:35.495" v="12013"/>
          <ac:spMkLst>
            <pc:docMk/>
            <pc:sldMk cId="3951208701" sldId="287"/>
            <ac:spMk id="119" creationId="{C90C94F9-259C-2941-B11E-69763A20DAA4}"/>
          </ac:spMkLst>
        </pc:spChg>
        <pc:spChg chg="add del mod">
          <ac:chgData name="Chen Zhaodong" userId="214136a54c8fdbad" providerId="LiveId" clId="{4A7FFDE5-2A09-1241-A626-C3D712146390}" dt="2021-10-11T22:52:35.495" v="12013"/>
          <ac:spMkLst>
            <pc:docMk/>
            <pc:sldMk cId="3951208701" sldId="287"/>
            <ac:spMk id="120" creationId="{6281BF89-567F-0A40-884D-5DC6F3893B21}"/>
          </ac:spMkLst>
        </pc:spChg>
        <pc:spChg chg="add del mod">
          <ac:chgData name="Chen Zhaodong" userId="214136a54c8fdbad" providerId="LiveId" clId="{4A7FFDE5-2A09-1241-A626-C3D712146390}" dt="2021-10-11T22:52:35.495" v="12013"/>
          <ac:spMkLst>
            <pc:docMk/>
            <pc:sldMk cId="3951208701" sldId="287"/>
            <ac:spMk id="121" creationId="{B378DDE0-8C63-2E48-8AE4-02BA305FEF6E}"/>
          </ac:spMkLst>
        </pc:spChg>
        <pc:spChg chg="add del mod">
          <ac:chgData name="Chen Zhaodong" userId="214136a54c8fdbad" providerId="LiveId" clId="{4A7FFDE5-2A09-1241-A626-C3D712146390}" dt="2021-10-11T22:52:35.495" v="12013"/>
          <ac:spMkLst>
            <pc:docMk/>
            <pc:sldMk cId="3951208701" sldId="287"/>
            <ac:spMk id="122" creationId="{FDFD0285-5CD9-C440-95CA-A61490A14FDB}"/>
          </ac:spMkLst>
        </pc:spChg>
        <pc:spChg chg="add del mod">
          <ac:chgData name="Chen Zhaodong" userId="214136a54c8fdbad" providerId="LiveId" clId="{4A7FFDE5-2A09-1241-A626-C3D712146390}" dt="2021-10-11T22:52:35.495" v="12013"/>
          <ac:spMkLst>
            <pc:docMk/>
            <pc:sldMk cId="3951208701" sldId="287"/>
            <ac:spMk id="123" creationId="{497DA593-0B55-524E-B2DD-E97ABF9FCBB0}"/>
          </ac:spMkLst>
        </pc:spChg>
        <pc:spChg chg="add del mod">
          <ac:chgData name="Chen Zhaodong" userId="214136a54c8fdbad" providerId="LiveId" clId="{4A7FFDE5-2A09-1241-A626-C3D712146390}" dt="2021-10-11T22:52:35.495" v="12013"/>
          <ac:spMkLst>
            <pc:docMk/>
            <pc:sldMk cId="3951208701" sldId="287"/>
            <ac:spMk id="124" creationId="{F4F3FF6C-4802-0E41-94D8-1141D6434EC8}"/>
          </ac:spMkLst>
        </pc:spChg>
        <pc:spChg chg="add del mod">
          <ac:chgData name="Chen Zhaodong" userId="214136a54c8fdbad" providerId="LiveId" clId="{4A7FFDE5-2A09-1241-A626-C3D712146390}" dt="2021-10-11T22:52:35.495" v="12013"/>
          <ac:spMkLst>
            <pc:docMk/>
            <pc:sldMk cId="3951208701" sldId="287"/>
            <ac:spMk id="125" creationId="{13A18405-5DA6-E94B-B803-04A2C18AAB32}"/>
          </ac:spMkLst>
        </pc:spChg>
        <pc:spChg chg="add del mod">
          <ac:chgData name="Chen Zhaodong" userId="214136a54c8fdbad" providerId="LiveId" clId="{4A7FFDE5-2A09-1241-A626-C3D712146390}" dt="2021-10-11T22:52:35.495" v="12013"/>
          <ac:spMkLst>
            <pc:docMk/>
            <pc:sldMk cId="3951208701" sldId="287"/>
            <ac:spMk id="126" creationId="{887F7063-CCDB-1840-AC1F-339D332E3B0D}"/>
          </ac:spMkLst>
        </pc:spChg>
        <pc:spChg chg="add del mod">
          <ac:chgData name="Chen Zhaodong" userId="214136a54c8fdbad" providerId="LiveId" clId="{4A7FFDE5-2A09-1241-A626-C3D712146390}" dt="2021-10-11T22:52:35.495" v="12013"/>
          <ac:spMkLst>
            <pc:docMk/>
            <pc:sldMk cId="3951208701" sldId="287"/>
            <ac:spMk id="127" creationId="{1CD378C7-DB4E-AE4C-891D-7FE92CD2CDDD}"/>
          </ac:spMkLst>
        </pc:spChg>
        <pc:spChg chg="add del mod">
          <ac:chgData name="Chen Zhaodong" userId="214136a54c8fdbad" providerId="LiveId" clId="{4A7FFDE5-2A09-1241-A626-C3D712146390}" dt="2021-10-11T22:52:35.495" v="12013"/>
          <ac:spMkLst>
            <pc:docMk/>
            <pc:sldMk cId="3951208701" sldId="287"/>
            <ac:spMk id="128" creationId="{816DC100-AC98-8344-B441-99D14E24A5D6}"/>
          </ac:spMkLst>
        </pc:spChg>
        <pc:spChg chg="add del mod">
          <ac:chgData name="Chen Zhaodong" userId="214136a54c8fdbad" providerId="LiveId" clId="{4A7FFDE5-2A09-1241-A626-C3D712146390}" dt="2021-10-11T22:52:35.495" v="12013"/>
          <ac:spMkLst>
            <pc:docMk/>
            <pc:sldMk cId="3951208701" sldId="287"/>
            <ac:spMk id="129" creationId="{0A0E17DB-1940-C84D-8532-04C059DDCD31}"/>
          </ac:spMkLst>
        </pc:spChg>
        <pc:spChg chg="add del mod">
          <ac:chgData name="Chen Zhaodong" userId="214136a54c8fdbad" providerId="LiveId" clId="{4A7FFDE5-2A09-1241-A626-C3D712146390}" dt="2021-10-11T22:52:35.495" v="12013"/>
          <ac:spMkLst>
            <pc:docMk/>
            <pc:sldMk cId="3951208701" sldId="287"/>
            <ac:spMk id="130" creationId="{23C1802E-B05F-BB47-A0C9-EAE3A1B323CE}"/>
          </ac:spMkLst>
        </pc:spChg>
        <pc:spChg chg="add del mod">
          <ac:chgData name="Chen Zhaodong" userId="214136a54c8fdbad" providerId="LiveId" clId="{4A7FFDE5-2A09-1241-A626-C3D712146390}" dt="2021-10-11T22:52:35.495" v="12013"/>
          <ac:spMkLst>
            <pc:docMk/>
            <pc:sldMk cId="3951208701" sldId="287"/>
            <ac:spMk id="131" creationId="{DC6C188D-1146-E54C-8DEA-5A216DD9AFB2}"/>
          </ac:spMkLst>
        </pc:spChg>
        <pc:spChg chg="add del mod">
          <ac:chgData name="Chen Zhaodong" userId="214136a54c8fdbad" providerId="LiveId" clId="{4A7FFDE5-2A09-1241-A626-C3D712146390}" dt="2021-10-11T22:52:35.495" v="12013"/>
          <ac:spMkLst>
            <pc:docMk/>
            <pc:sldMk cId="3951208701" sldId="287"/>
            <ac:spMk id="132" creationId="{93767684-7217-E34C-9B01-3D7C4E88CD04}"/>
          </ac:spMkLst>
        </pc:spChg>
        <pc:spChg chg="add del mod">
          <ac:chgData name="Chen Zhaodong" userId="214136a54c8fdbad" providerId="LiveId" clId="{4A7FFDE5-2A09-1241-A626-C3D712146390}" dt="2021-10-11T22:52:35.495" v="12013"/>
          <ac:spMkLst>
            <pc:docMk/>
            <pc:sldMk cId="3951208701" sldId="287"/>
            <ac:spMk id="135" creationId="{035E1199-B89E-8C45-935B-1FDB61197FE2}"/>
          </ac:spMkLst>
        </pc:spChg>
        <pc:spChg chg="add del mod">
          <ac:chgData name="Chen Zhaodong" userId="214136a54c8fdbad" providerId="LiveId" clId="{4A7FFDE5-2A09-1241-A626-C3D712146390}" dt="2021-10-11T22:52:35.495" v="12013"/>
          <ac:spMkLst>
            <pc:docMk/>
            <pc:sldMk cId="3951208701" sldId="287"/>
            <ac:spMk id="138" creationId="{6D50DCA6-305F-7842-8434-9F02DCC2ABDA}"/>
          </ac:spMkLst>
        </pc:spChg>
        <pc:spChg chg="add del mod">
          <ac:chgData name="Chen Zhaodong" userId="214136a54c8fdbad" providerId="LiveId" clId="{4A7FFDE5-2A09-1241-A626-C3D712146390}" dt="2021-10-11T22:52:35.495" v="12013"/>
          <ac:spMkLst>
            <pc:docMk/>
            <pc:sldMk cId="3951208701" sldId="287"/>
            <ac:spMk id="140" creationId="{DD8EF72F-641A-A94C-AE2A-6A376B22A1E1}"/>
          </ac:spMkLst>
        </pc:spChg>
        <pc:spChg chg="add del mod">
          <ac:chgData name="Chen Zhaodong" userId="214136a54c8fdbad" providerId="LiveId" clId="{4A7FFDE5-2A09-1241-A626-C3D712146390}" dt="2021-10-11T22:52:35.495" v="12013"/>
          <ac:spMkLst>
            <pc:docMk/>
            <pc:sldMk cId="3951208701" sldId="287"/>
            <ac:spMk id="141" creationId="{C55E16B0-8108-A746-A20D-48F9D2BB0B15}"/>
          </ac:spMkLst>
        </pc:spChg>
        <pc:spChg chg="add del mod">
          <ac:chgData name="Chen Zhaodong" userId="214136a54c8fdbad" providerId="LiveId" clId="{4A7FFDE5-2A09-1241-A626-C3D712146390}" dt="2021-10-11T22:52:35.495" v="12013"/>
          <ac:spMkLst>
            <pc:docMk/>
            <pc:sldMk cId="3951208701" sldId="287"/>
            <ac:spMk id="143" creationId="{56254955-A3A5-D446-B40C-08E51AD5D333}"/>
          </ac:spMkLst>
        </pc:spChg>
        <pc:spChg chg="add del mod">
          <ac:chgData name="Chen Zhaodong" userId="214136a54c8fdbad" providerId="LiveId" clId="{4A7FFDE5-2A09-1241-A626-C3D712146390}" dt="2021-10-11T22:52:35.495" v="12013"/>
          <ac:spMkLst>
            <pc:docMk/>
            <pc:sldMk cId="3951208701" sldId="287"/>
            <ac:spMk id="144" creationId="{BE54E4C2-CCED-A64B-B654-F9E5A226A0F4}"/>
          </ac:spMkLst>
        </pc:spChg>
        <pc:spChg chg="add del mod">
          <ac:chgData name="Chen Zhaodong" userId="214136a54c8fdbad" providerId="LiveId" clId="{4A7FFDE5-2A09-1241-A626-C3D712146390}" dt="2021-10-11T22:52:35.495" v="12013"/>
          <ac:spMkLst>
            <pc:docMk/>
            <pc:sldMk cId="3951208701" sldId="287"/>
            <ac:spMk id="147" creationId="{8263298B-0C75-304F-BF21-0209A5934719}"/>
          </ac:spMkLst>
        </pc:spChg>
        <pc:spChg chg="add del mod">
          <ac:chgData name="Chen Zhaodong" userId="214136a54c8fdbad" providerId="LiveId" clId="{4A7FFDE5-2A09-1241-A626-C3D712146390}" dt="2021-10-11T22:52:35.495" v="12013"/>
          <ac:spMkLst>
            <pc:docMk/>
            <pc:sldMk cId="3951208701" sldId="287"/>
            <ac:spMk id="152" creationId="{6103DF20-BECC-8345-96E3-DE4D80FAEEF7}"/>
          </ac:spMkLst>
        </pc:spChg>
        <pc:spChg chg="add del mod">
          <ac:chgData name="Chen Zhaodong" userId="214136a54c8fdbad" providerId="LiveId" clId="{4A7FFDE5-2A09-1241-A626-C3D712146390}" dt="2021-10-11T22:52:35.495" v="12013"/>
          <ac:spMkLst>
            <pc:docMk/>
            <pc:sldMk cId="3951208701" sldId="287"/>
            <ac:spMk id="155" creationId="{D110107A-CAE3-C04E-893C-23FECEE9E459}"/>
          </ac:spMkLst>
        </pc:spChg>
        <pc:spChg chg="add del mod">
          <ac:chgData name="Chen Zhaodong" userId="214136a54c8fdbad" providerId="LiveId" clId="{4A7FFDE5-2A09-1241-A626-C3D712146390}" dt="2021-10-11T22:52:35.495" v="12013"/>
          <ac:spMkLst>
            <pc:docMk/>
            <pc:sldMk cId="3951208701" sldId="287"/>
            <ac:spMk id="156" creationId="{1831F0EB-2B61-BE4C-A350-739CC0B6EBF6}"/>
          </ac:spMkLst>
        </pc:spChg>
        <pc:spChg chg="add del mod">
          <ac:chgData name="Chen Zhaodong" userId="214136a54c8fdbad" providerId="LiveId" clId="{4A7FFDE5-2A09-1241-A626-C3D712146390}" dt="2021-10-11T22:52:35.495" v="12013"/>
          <ac:spMkLst>
            <pc:docMk/>
            <pc:sldMk cId="3951208701" sldId="287"/>
            <ac:spMk id="159" creationId="{8F766756-F343-ED44-AEA3-4BCFF4348A66}"/>
          </ac:spMkLst>
        </pc:spChg>
        <pc:spChg chg="add del mod">
          <ac:chgData name="Chen Zhaodong" userId="214136a54c8fdbad" providerId="LiveId" clId="{4A7FFDE5-2A09-1241-A626-C3D712146390}" dt="2021-10-11T22:52:35.495" v="12013"/>
          <ac:spMkLst>
            <pc:docMk/>
            <pc:sldMk cId="3951208701" sldId="287"/>
            <ac:spMk id="160" creationId="{C2B77F3E-30A2-4548-A394-007207934204}"/>
          </ac:spMkLst>
        </pc:spChg>
        <pc:spChg chg="add del mod">
          <ac:chgData name="Chen Zhaodong" userId="214136a54c8fdbad" providerId="LiveId" clId="{4A7FFDE5-2A09-1241-A626-C3D712146390}" dt="2021-10-11T22:52:35.495" v="12013"/>
          <ac:spMkLst>
            <pc:docMk/>
            <pc:sldMk cId="3951208701" sldId="287"/>
            <ac:spMk id="165" creationId="{EAE87F1D-12E0-BA44-A729-7917C4782329}"/>
          </ac:spMkLst>
        </pc:spChg>
        <pc:spChg chg="add del mod">
          <ac:chgData name="Chen Zhaodong" userId="214136a54c8fdbad" providerId="LiveId" clId="{4A7FFDE5-2A09-1241-A626-C3D712146390}" dt="2021-10-11T22:52:35.495" v="12013"/>
          <ac:spMkLst>
            <pc:docMk/>
            <pc:sldMk cId="3951208701" sldId="287"/>
            <ac:spMk id="166" creationId="{AD2C2401-2F20-A44C-A524-EEE37BC08997}"/>
          </ac:spMkLst>
        </pc:spChg>
        <pc:spChg chg="add del mod">
          <ac:chgData name="Chen Zhaodong" userId="214136a54c8fdbad" providerId="LiveId" clId="{4A7FFDE5-2A09-1241-A626-C3D712146390}" dt="2021-10-11T22:52:35.495" v="12013"/>
          <ac:spMkLst>
            <pc:docMk/>
            <pc:sldMk cId="3951208701" sldId="287"/>
            <ac:spMk id="167" creationId="{EB71D32B-531F-4F47-86D2-41956EBAD203}"/>
          </ac:spMkLst>
        </pc:spChg>
        <pc:spChg chg="add del mod">
          <ac:chgData name="Chen Zhaodong" userId="214136a54c8fdbad" providerId="LiveId" clId="{4A7FFDE5-2A09-1241-A626-C3D712146390}" dt="2021-10-11T22:52:35.495" v="12013"/>
          <ac:spMkLst>
            <pc:docMk/>
            <pc:sldMk cId="3951208701" sldId="287"/>
            <ac:spMk id="168" creationId="{873D0BA8-0194-2543-91C6-B2A63591611B}"/>
          </ac:spMkLst>
        </pc:spChg>
        <pc:spChg chg="add del mod">
          <ac:chgData name="Chen Zhaodong" userId="214136a54c8fdbad" providerId="LiveId" clId="{4A7FFDE5-2A09-1241-A626-C3D712146390}" dt="2021-10-11T22:52:35.495" v="12013"/>
          <ac:spMkLst>
            <pc:docMk/>
            <pc:sldMk cId="3951208701" sldId="287"/>
            <ac:spMk id="173" creationId="{96F10A02-0F4F-6F47-A8C8-0E36A46483A0}"/>
          </ac:spMkLst>
        </pc:spChg>
        <pc:spChg chg="add del mod">
          <ac:chgData name="Chen Zhaodong" userId="214136a54c8fdbad" providerId="LiveId" clId="{4A7FFDE5-2A09-1241-A626-C3D712146390}" dt="2021-10-11T22:52:35.495" v="12013"/>
          <ac:spMkLst>
            <pc:docMk/>
            <pc:sldMk cId="3951208701" sldId="287"/>
            <ac:spMk id="176" creationId="{9E65AB80-74AE-6B45-9882-9CAB6840CEA9}"/>
          </ac:spMkLst>
        </pc:spChg>
        <pc:spChg chg="add del mod">
          <ac:chgData name="Chen Zhaodong" userId="214136a54c8fdbad" providerId="LiveId" clId="{4A7FFDE5-2A09-1241-A626-C3D712146390}" dt="2021-10-11T22:52:35.495" v="12013"/>
          <ac:spMkLst>
            <pc:docMk/>
            <pc:sldMk cId="3951208701" sldId="287"/>
            <ac:spMk id="177" creationId="{A5CFC8A4-AFA0-2E41-A547-958E04AFE40B}"/>
          </ac:spMkLst>
        </pc:spChg>
        <pc:spChg chg="add del mod">
          <ac:chgData name="Chen Zhaodong" userId="214136a54c8fdbad" providerId="LiveId" clId="{4A7FFDE5-2A09-1241-A626-C3D712146390}" dt="2021-10-11T22:52:35.495" v="12013"/>
          <ac:spMkLst>
            <pc:docMk/>
            <pc:sldMk cId="3951208701" sldId="287"/>
            <ac:spMk id="180" creationId="{9D18C867-488C-464B-8AF1-4BB23DED5F6A}"/>
          </ac:spMkLst>
        </pc:spChg>
        <pc:spChg chg="add mod">
          <ac:chgData name="Chen Zhaodong" userId="214136a54c8fdbad" providerId="LiveId" clId="{4A7FFDE5-2A09-1241-A626-C3D712146390}" dt="2021-10-14T21:50:15.831" v="54048"/>
          <ac:spMkLst>
            <pc:docMk/>
            <pc:sldMk cId="3951208701" sldId="287"/>
            <ac:spMk id="187" creationId="{37118EB8-78D3-654D-B0E3-A3AA3F6598E2}"/>
          </ac:spMkLst>
        </pc:spChg>
        <pc:spChg chg="add mod">
          <ac:chgData name="Chen Zhaodong" userId="214136a54c8fdbad" providerId="LiveId" clId="{4A7FFDE5-2A09-1241-A626-C3D712146390}" dt="2021-10-14T21:50:15.831" v="54048"/>
          <ac:spMkLst>
            <pc:docMk/>
            <pc:sldMk cId="3951208701" sldId="287"/>
            <ac:spMk id="188" creationId="{B4E2CCA5-3CBB-D343-8FC9-A840A19DD7A9}"/>
          </ac:spMkLst>
        </pc:spChg>
        <pc:spChg chg="add mod">
          <ac:chgData name="Chen Zhaodong" userId="214136a54c8fdbad" providerId="LiveId" clId="{4A7FFDE5-2A09-1241-A626-C3D712146390}" dt="2021-10-14T21:50:15.831" v="54048"/>
          <ac:spMkLst>
            <pc:docMk/>
            <pc:sldMk cId="3951208701" sldId="287"/>
            <ac:spMk id="189" creationId="{A0349945-1A96-A143-828C-00AA35255636}"/>
          </ac:spMkLst>
        </pc:spChg>
        <pc:spChg chg="add mod">
          <ac:chgData name="Chen Zhaodong" userId="214136a54c8fdbad" providerId="LiveId" clId="{4A7FFDE5-2A09-1241-A626-C3D712146390}" dt="2021-10-14T21:50:15.831" v="54048"/>
          <ac:spMkLst>
            <pc:docMk/>
            <pc:sldMk cId="3951208701" sldId="287"/>
            <ac:spMk id="190" creationId="{03A71025-29E8-8947-8E76-9510DF396F12}"/>
          </ac:spMkLst>
        </pc:spChg>
        <pc:spChg chg="add mod">
          <ac:chgData name="Chen Zhaodong" userId="214136a54c8fdbad" providerId="LiveId" clId="{4A7FFDE5-2A09-1241-A626-C3D712146390}" dt="2021-10-14T21:50:15.831" v="54048"/>
          <ac:spMkLst>
            <pc:docMk/>
            <pc:sldMk cId="3951208701" sldId="287"/>
            <ac:spMk id="191" creationId="{544E8C1B-2C91-314C-85AE-73F750B417D9}"/>
          </ac:spMkLst>
        </pc:spChg>
        <pc:spChg chg="add mod">
          <ac:chgData name="Chen Zhaodong" userId="214136a54c8fdbad" providerId="LiveId" clId="{4A7FFDE5-2A09-1241-A626-C3D712146390}" dt="2021-10-14T21:50:15.831" v="54048"/>
          <ac:spMkLst>
            <pc:docMk/>
            <pc:sldMk cId="3951208701" sldId="287"/>
            <ac:spMk id="192" creationId="{01BBE571-5914-9043-808B-EED1898D21C6}"/>
          </ac:spMkLst>
        </pc:spChg>
        <pc:spChg chg="add mod">
          <ac:chgData name="Chen Zhaodong" userId="214136a54c8fdbad" providerId="LiveId" clId="{4A7FFDE5-2A09-1241-A626-C3D712146390}" dt="2021-10-14T21:50:15.831" v="54048"/>
          <ac:spMkLst>
            <pc:docMk/>
            <pc:sldMk cId="3951208701" sldId="287"/>
            <ac:spMk id="193" creationId="{E611D856-0862-F14B-9C5F-0610C9002E10}"/>
          </ac:spMkLst>
        </pc:spChg>
        <pc:spChg chg="add mod">
          <ac:chgData name="Chen Zhaodong" userId="214136a54c8fdbad" providerId="LiveId" clId="{4A7FFDE5-2A09-1241-A626-C3D712146390}" dt="2021-10-14T21:50:15.831" v="54048"/>
          <ac:spMkLst>
            <pc:docMk/>
            <pc:sldMk cId="3951208701" sldId="287"/>
            <ac:spMk id="194" creationId="{8FD0A2C6-8108-D74F-8C02-0165D9DD7D2C}"/>
          </ac:spMkLst>
        </pc:spChg>
        <pc:spChg chg="add mod">
          <ac:chgData name="Chen Zhaodong" userId="214136a54c8fdbad" providerId="LiveId" clId="{4A7FFDE5-2A09-1241-A626-C3D712146390}" dt="2021-10-14T21:50:15.831" v="54048"/>
          <ac:spMkLst>
            <pc:docMk/>
            <pc:sldMk cId="3951208701" sldId="287"/>
            <ac:spMk id="195" creationId="{6F5279F5-A31E-104C-AB0B-F31133CA1FDE}"/>
          </ac:spMkLst>
        </pc:spChg>
        <pc:spChg chg="add mod">
          <ac:chgData name="Chen Zhaodong" userId="214136a54c8fdbad" providerId="LiveId" clId="{4A7FFDE5-2A09-1241-A626-C3D712146390}" dt="2021-10-14T21:50:15.831" v="54048"/>
          <ac:spMkLst>
            <pc:docMk/>
            <pc:sldMk cId="3951208701" sldId="287"/>
            <ac:spMk id="196" creationId="{17A63E56-952C-1247-8D10-419504A694AC}"/>
          </ac:spMkLst>
        </pc:spChg>
        <pc:spChg chg="add mod">
          <ac:chgData name="Chen Zhaodong" userId="214136a54c8fdbad" providerId="LiveId" clId="{4A7FFDE5-2A09-1241-A626-C3D712146390}" dt="2021-10-14T21:50:15.831" v="54048"/>
          <ac:spMkLst>
            <pc:docMk/>
            <pc:sldMk cId="3951208701" sldId="287"/>
            <ac:spMk id="197" creationId="{4FC287B7-D50F-684B-AF74-8752915D6166}"/>
          </ac:spMkLst>
        </pc:spChg>
        <pc:spChg chg="add mod">
          <ac:chgData name="Chen Zhaodong" userId="214136a54c8fdbad" providerId="LiveId" clId="{4A7FFDE5-2A09-1241-A626-C3D712146390}" dt="2021-10-14T21:50:15.831" v="54048"/>
          <ac:spMkLst>
            <pc:docMk/>
            <pc:sldMk cId="3951208701" sldId="287"/>
            <ac:spMk id="198" creationId="{74B80AF8-3B69-FC46-9629-E814C59A3103}"/>
          </ac:spMkLst>
        </pc:spChg>
        <pc:spChg chg="add mod">
          <ac:chgData name="Chen Zhaodong" userId="214136a54c8fdbad" providerId="LiveId" clId="{4A7FFDE5-2A09-1241-A626-C3D712146390}" dt="2021-10-14T21:50:15.831" v="54048"/>
          <ac:spMkLst>
            <pc:docMk/>
            <pc:sldMk cId="3951208701" sldId="287"/>
            <ac:spMk id="199" creationId="{BEE7502A-C0D1-8644-820A-407DD2D5A22D}"/>
          </ac:spMkLst>
        </pc:spChg>
        <pc:spChg chg="add mod">
          <ac:chgData name="Chen Zhaodong" userId="214136a54c8fdbad" providerId="LiveId" clId="{4A7FFDE5-2A09-1241-A626-C3D712146390}" dt="2021-10-14T21:50:15.831" v="54048"/>
          <ac:spMkLst>
            <pc:docMk/>
            <pc:sldMk cId="3951208701" sldId="287"/>
            <ac:spMk id="200" creationId="{5F8F94B8-BDB9-4A4E-97D3-F4AD53A11E4D}"/>
          </ac:spMkLst>
        </pc:spChg>
        <pc:spChg chg="add mod">
          <ac:chgData name="Chen Zhaodong" userId="214136a54c8fdbad" providerId="LiveId" clId="{4A7FFDE5-2A09-1241-A626-C3D712146390}" dt="2021-10-14T21:50:15.831" v="54048"/>
          <ac:spMkLst>
            <pc:docMk/>
            <pc:sldMk cId="3951208701" sldId="287"/>
            <ac:spMk id="201" creationId="{30C5B0D3-76B5-1445-8EFF-7745F6ACEFC3}"/>
          </ac:spMkLst>
        </pc:spChg>
        <pc:spChg chg="add mod">
          <ac:chgData name="Chen Zhaodong" userId="214136a54c8fdbad" providerId="LiveId" clId="{4A7FFDE5-2A09-1241-A626-C3D712146390}" dt="2021-10-14T21:50:15.831" v="54048"/>
          <ac:spMkLst>
            <pc:docMk/>
            <pc:sldMk cId="3951208701" sldId="287"/>
            <ac:spMk id="203" creationId="{1050FCB1-40E7-1944-B2C4-715DAC33F85F}"/>
          </ac:spMkLst>
        </pc:spChg>
        <pc:spChg chg="add mod">
          <ac:chgData name="Chen Zhaodong" userId="214136a54c8fdbad" providerId="LiveId" clId="{4A7FFDE5-2A09-1241-A626-C3D712146390}" dt="2021-10-14T21:50:15.831" v="54048"/>
          <ac:spMkLst>
            <pc:docMk/>
            <pc:sldMk cId="3951208701" sldId="287"/>
            <ac:spMk id="205" creationId="{92E93029-49A2-C841-8599-F4A94D343B1D}"/>
          </ac:spMkLst>
        </pc:spChg>
        <pc:spChg chg="add mod">
          <ac:chgData name="Chen Zhaodong" userId="214136a54c8fdbad" providerId="LiveId" clId="{4A7FFDE5-2A09-1241-A626-C3D712146390}" dt="2021-10-14T21:50:15.831" v="54048"/>
          <ac:spMkLst>
            <pc:docMk/>
            <pc:sldMk cId="3951208701" sldId="287"/>
            <ac:spMk id="207" creationId="{825D0E18-A1A0-E849-AA00-0A046C52DBF5}"/>
          </ac:spMkLst>
        </pc:spChg>
        <pc:spChg chg="add mod">
          <ac:chgData name="Chen Zhaodong" userId="214136a54c8fdbad" providerId="LiveId" clId="{4A7FFDE5-2A09-1241-A626-C3D712146390}" dt="2021-10-14T21:50:15.831" v="54048"/>
          <ac:spMkLst>
            <pc:docMk/>
            <pc:sldMk cId="3951208701" sldId="287"/>
            <ac:spMk id="209" creationId="{A0AD61D9-A2B9-374D-A0D4-E5E986808F53}"/>
          </ac:spMkLst>
        </pc:spChg>
        <pc:spChg chg="add mod">
          <ac:chgData name="Chen Zhaodong" userId="214136a54c8fdbad" providerId="LiveId" clId="{4A7FFDE5-2A09-1241-A626-C3D712146390}" dt="2021-10-14T21:50:15.831" v="54048"/>
          <ac:spMkLst>
            <pc:docMk/>
            <pc:sldMk cId="3951208701" sldId="287"/>
            <ac:spMk id="210" creationId="{DD6FA2DB-70B9-5445-9B83-DDB654128E54}"/>
          </ac:spMkLst>
        </pc:spChg>
        <pc:spChg chg="add mod">
          <ac:chgData name="Chen Zhaodong" userId="214136a54c8fdbad" providerId="LiveId" clId="{4A7FFDE5-2A09-1241-A626-C3D712146390}" dt="2021-10-14T21:50:15.831" v="54048"/>
          <ac:spMkLst>
            <pc:docMk/>
            <pc:sldMk cId="3951208701" sldId="287"/>
            <ac:spMk id="211" creationId="{919F1BBE-4501-094A-B825-0C0B98ED5F7F}"/>
          </ac:spMkLst>
        </pc:spChg>
        <pc:spChg chg="add mod">
          <ac:chgData name="Chen Zhaodong" userId="214136a54c8fdbad" providerId="LiveId" clId="{4A7FFDE5-2A09-1241-A626-C3D712146390}" dt="2021-10-14T21:50:15.831" v="54048"/>
          <ac:spMkLst>
            <pc:docMk/>
            <pc:sldMk cId="3951208701" sldId="287"/>
            <ac:spMk id="212" creationId="{02C130BB-C0F2-3A46-AAAD-3750195FB233}"/>
          </ac:spMkLst>
        </pc:spChg>
        <pc:spChg chg="add mod">
          <ac:chgData name="Chen Zhaodong" userId="214136a54c8fdbad" providerId="LiveId" clId="{4A7FFDE5-2A09-1241-A626-C3D712146390}" dt="2021-10-14T21:50:15.831" v="54048"/>
          <ac:spMkLst>
            <pc:docMk/>
            <pc:sldMk cId="3951208701" sldId="287"/>
            <ac:spMk id="214" creationId="{60043D2F-AC5E-E444-B3E6-605FFCCC1E14}"/>
          </ac:spMkLst>
        </pc:spChg>
        <pc:spChg chg="add mod">
          <ac:chgData name="Chen Zhaodong" userId="214136a54c8fdbad" providerId="LiveId" clId="{4A7FFDE5-2A09-1241-A626-C3D712146390}" dt="2021-10-14T21:50:15.831" v="54048"/>
          <ac:spMkLst>
            <pc:docMk/>
            <pc:sldMk cId="3951208701" sldId="287"/>
            <ac:spMk id="217" creationId="{94747EDE-0350-C643-83DF-3230AC521ACC}"/>
          </ac:spMkLst>
        </pc:spChg>
        <pc:spChg chg="add mod">
          <ac:chgData name="Chen Zhaodong" userId="214136a54c8fdbad" providerId="LiveId" clId="{4A7FFDE5-2A09-1241-A626-C3D712146390}" dt="2021-10-14T21:50:15.831" v="54048"/>
          <ac:spMkLst>
            <pc:docMk/>
            <pc:sldMk cId="3951208701" sldId="287"/>
            <ac:spMk id="218" creationId="{75D98845-80C9-6C42-9013-65E72225667A}"/>
          </ac:spMkLst>
        </pc:spChg>
        <pc:spChg chg="add mod">
          <ac:chgData name="Chen Zhaodong" userId="214136a54c8fdbad" providerId="LiveId" clId="{4A7FFDE5-2A09-1241-A626-C3D712146390}" dt="2021-10-14T21:50:15.831" v="54048"/>
          <ac:spMkLst>
            <pc:docMk/>
            <pc:sldMk cId="3951208701" sldId="287"/>
            <ac:spMk id="219" creationId="{C37EB638-546F-734C-AC85-4C63983EEC2F}"/>
          </ac:spMkLst>
        </pc:spChg>
        <pc:spChg chg="add mod">
          <ac:chgData name="Chen Zhaodong" userId="214136a54c8fdbad" providerId="LiveId" clId="{4A7FFDE5-2A09-1241-A626-C3D712146390}" dt="2021-10-14T21:50:15.831" v="54048"/>
          <ac:spMkLst>
            <pc:docMk/>
            <pc:sldMk cId="3951208701" sldId="287"/>
            <ac:spMk id="220" creationId="{E783542B-EB76-474C-B283-0CCFE2E75F58}"/>
          </ac:spMkLst>
        </pc:spChg>
        <pc:spChg chg="add mod">
          <ac:chgData name="Chen Zhaodong" userId="214136a54c8fdbad" providerId="LiveId" clId="{4A7FFDE5-2A09-1241-A626-C3D712146390}" dt="2021-10-14T21:50:15.831" v="54048"/>
          <ac:spMkLst>
            <pc:docMk/>
            <pc:sldMk cId="3951208701" sldId="287"/>
            <ac:spMk id="221" creationId="{2FC42933-C3A9-2342-9C6A-138FC9156D78}"/>
          </ac:spMkLst>
        </pc:spChg>
        <pc:spChg chg="add mod">
          <ac:chgData name="Chen Zhaodong" userId="214136a54c8fdbad" providerId="LiveId" clId="{4A7FFDE5-2A09-1241-A626-C3D712146390}" dt="2021-10-14T21:50:15.831" v="54048"/>
          <ac:spMkLst>
            <pc:docMk/>
            <pc:sldMk cId="3951208701" sldId="287"/>
            <ac:spMk id="222" creationId="{476FADF0-21BC-864A-8EAE-210218E0243B}"/>
          </ac:spMkLst>
        </pc:spChg>
        <pc:spChg chg="add mod">
          <ac:chgData name="Chen Zhaodong" userId="214136a54c8fdbad" providerId="LiveId" clId="{4A7FFDE5-2A09-1241-A626-C3D712146390}" dt="2021-10-14T21:50:15.831" v="54048"/>
          <ac:spMkLst>
            <pc:docMk/>
            <pc:sldMk cId="3951208701" sldId="287"/>
            <ac:spMk id="223" creationId="{C5AD6A16-433C-9147-9E1E-ADA911F73471}"/>
          </ac:spMkLst>
        </pc:spChg>
        <pc:spChg chg="add mod">
          <ac:chgData name="Chen Zhaodong" userId="214136a54c8fdbad" providerId="LiveId" clId="{4A7FFDE5-2A09-1241-A626-C3D712146390}" dt="2021-10-14T21:50:15.831" v="54048"/>
          <ac:spMkLst>
            <pc:docMk/>
            <pc:sldMk cId="3951208701" sldId="287"/>
            <ac:spMk id="224" creationId="{D671FEAB-7C33-974E-9229-2AF90A2C32F1}"/>
          </ac:spMkLst>
        </pc:spChg>
        <pc:spChg chg="add mod">
          <ac:chgData name="Chen Zhaodong" userId="214136a54c8fdbad" providerId="LiveId" clId="{4A7FFDE5-2A09-1241-A626-C3D712146390}" dt="2021-10-14T21:50:15.831" v="54048"/>
          <ac:spMkLst>
            <pc:docMk/>
            <pc:sldMk cId="3951208701" sldId="287"/>
            <ac:spMk id="225" creationId="{09C32AFE-B8D2-4846-AF04-96B50012D661}"/>
          </ac:spMkLst>
        </pc:spChg>
        <pc:spChg chg="add mod">
          <ac:chgData name="Chen Zhaodong" userId="214136a54c8fdbad" providerId="LiveId" clId="{4A7FFDE5-2A09-1241-A626-C3D712146390}" dt="2021-10-14T21:50:15.831" v="54048"/>
          <ac:spMkLst>
            <pc:docMk/>
            <pc:sldMk cId="3951208701" sldId="287"/>
            <ac:spMk id="226" creationId="{9FC961BF-23FC-F24A-BDE1-C42CAEFC119D}"/>
          </ac:spMkLst>
        </pc:spChg>
        <pc:spChg chg="add mod">
          <ac:chgData name="Chen Zhaodong" userId="214136a54c8fdbad" providerId="LiveId" clId="{4A7FFDE5-2A09-1241-A626-C3D712146390}" dt="2021-10-14T21:50:15.831" v="54048"/>
          <ac:spMkLst>
            <pc:docMk/>
            <pc:sldMk cId="3951208701" sldId="287"/>
            <ac:spMk id="227" creationId="{A07EE45A-CCB2-F446-A3EE-30AA854E7780}"/>
          </ac:spMkLst>
        </pc:spChg>
        <pc:spChg chg="add mod">
          <ac:chgData name="Chen Zhaodong" userId="214136a54c8fdbad" providerId="LiveId" clId="{4A7FFDE5-2A09-1241-A626-C3D712146390}" dt="2021-10-14T21:50:15.831" v="54048"/>
          <ac:spMkLst>
            <pc:docMk/>
            <pc:sldMk cId="3951208701" sldId="287"/>
            <ac:spMk id="228" creationId="{962C7724-0892-4045-9A7A-A7438664BA32}"/>
          </ac:spMkLst>
        </pc:spChg>
        <pc:spChg chg="add mod">
          <ac:chgData name="Chen Zhaodong" userId="214136a54c8fdbad" providerId="LiveId" clId="{4A7FFDE5-2A09-1241-A626-C3D712146390}" dt="2021-10-14T21:50:15.831" v="54048"/>
          <ac:spMkLst>
            <pc:docMk/>
            <pc:sldMk cId="3951208701" sldId="287"/>
            <ac:spMk id="229" creationId="{3BDF43B4-D9BE-234C-874D-048EB9B63EFD}"/>
          </ac:spMkLst>
        </pc:spChg>
        <pc:spChg chg="add mod">
          <ac:chgData name="Chen Zhaodong" userId="214136a54c8fdbad" providerId="LiveId" clId="{4A7FFDE5-2A09-1241-A626-C3D712146390}" dt="2021-10-14T21:50:15.831" v="54048"/>
          <ac:spMkLst>
            <pc:docMk/>
            <pc:sldMk cId="3951208701" sldId="287"/>
            <ac:spMk id="230" creationId="{4ACBB728-0211-9E41-BAB3-A9EA990EB8BD}"/>
          </ac:spMkLst>
        </pc:spChg>
        <pc:spChg chg="add mod">
          <ac:chgData name="Chen Zhaodong" userId="214136a54c8fdbad" providerId="LiveId" clId="{4A7FFDE5-2A09-1241-A626-C3D712146390}" dt="2021-10-14T21:50:15.831" v="54048"/>
          <ac:spMkLst>
            <pc:docMk/>
            <pc:sldMk cId="3951208701" sldId="287"/>
            <ac:spMk id="232" creationId="{12BEC267-D743-5E4C-97C7-A32F7999D4C6}"/>
          </ac:spMkLst>
        </pc:spChg>
        <pc:spChg chg="add mod">
          <ac:chgData name="Chen Zhaodong" userId="214136a54c8fdbad" providerId="LiveId" clId="{4A7FFDE5-2A09-1241-A626-C3D712146390}" dt="2021-10-14T21:50:15.831" v="54048"/>
          <ac:spMkLst>
            <pc:docMk/>
            <pc:sldMk cId="3951208701" sldId="287"/>
            <ac:spMk id="234" creationId="{029CBE6B-5A4B-BF48-B205-A5AD6809D048}"/>
          </ac:spMkLst>
        </pc:spChg>
        <pc:spChg chg="add mod">
          <ac:chgData name="Chen Zhaodong" userId="214136a54c8fdbad" providerId="LiveId" clId="{4A7FFDE5-2A09-1241-A626-C3D712146390}" dt="2021-10-14T21:50:15.831" v="54048"/>
          <ac:spMkLst>
            <pc:docMk/>
            <pc:sldMk cId="3951208701" sldId="287"/>
            <ac:spMk id="236" creationId="{63D53F44-9980-644C-B866-A7D57DAFFF33}"/>
          </ac:spMkLst>
        </pc:spChg>
        <pc:spChg chg="add mod">
          <ac:chgData name="Chen Zhaodong" userId="214136a54c8fdbad" providerId="LiveId" clId="{4A7FFDE5-2A09-1241-A626-C3D712146390}" dt="2021-10-14T21:50:15.831" v="54048"/>
          <ac:spMkLst>
            <pc:docMk/>
            <pc:sldMk cId="3951208701" sldId="287"/>
            <ac:spMk id="242" creationId="{F8733737-85D9-EA43-90C1-4F6A7026D9B3}"/>
          </ac:spMkLst>
        </pc:spChg>
        <pc:spChg chg="add mod">
          <ac:chgData name="Chen Zhaodong" userId="214136a54c8fdbad" providerId="LiveId" clId="{4A7FFDE5-2A09-1241-A626-C3D712146390}" dt="2021-10-14T21:50:15.831" v="54048"/>
          <ac:spMkLst>
            <pc:docMk/>
            <pc:sldMk cId="3951208701" sldId="287"/>
            <ac:spMk id="243" creationId="{0331D3E9-A9A2-AB47-B3A4-949392179683}"/>
          </ac:spMkLst>
        </pc:spChg>
        <pc:spChg chg="add mod">
          <ac:chgData name="Chen Zhaodong" userId="214136a54c8fdbad" providerId="LiveId" clId="{4A7FFDE5-2A09-1241-A626-C3D712146390}" dt="2021-10-14T21:50:15.831" v="54048"/>
          <ac:spMkLst>
            <pc:docMk/>
            <pc:sldMk cId="3951208701" sldId="287"/>
            <ac:spMk id="244" creationId="{B14415E5-8CD6-954D-B8E3-E36994687892}"/>
          </ac:spMkLst>
        </pc:spChg>
        <pc:spChg chg="add mod">
          <ac:chgData name="Chen Zhaodong" userId="214136a54c8fdbad" providerId="LiveId" clId="{4A7FFDE5-2A09-1241-A626-C3D712146390}" dt="2021-10-14T21:50:15.831" v="54048"/>
          <ac:spMkLst>
            <pc:docMk/>
            <pc:sldMk cId="3951208701" sldId="287"/>
            <ac:spMk id="245" creationId="{FEB0436E-8B69-4248-B390-32CA6C885030}"/>
          </ac:spMkLst>
        </pc:spChg>
        <pc:spChg chg="add mod">
          <ac:chgData name="Chen Zhaodong" userId="214136a54c8fdbad" providerId="LiveId" clId="{4A7FFDE5-2A09-1241-A626-C3D712146390}" dt="2021-10-14T21:50:15.831" v="54048"/>
          <ac:spMkLst>
            <pc:docMk/>
            <pc:sldMk cId="3951208701" sldId="287"/>
            <ac:spMk id="246" creationId="{A655E27D-1307-7142-95DF-6DAE1D82A24F}"/>
          </ac:spMkLst>
        </pc:spChg>
        <pc:spChg chg="add mod">
          <ac:chgData name="Chen Zhaodong" userId="214136a54c8fdbad" providerId="LiveId" clId="{4A7FFDE5-2A09-1241-A626-C3D712146390}" dt="2021-10-14T21:50:15.831" v="54048"/>
          <ac:spMkLst>
            <pc:docMk/>
            <pc:sldMk cId="3951208701" sldId="287"/>
            <ac:spMk id="247" creationId="{8237CC36-02C8-BD4B-B660-771AEA7FD7ED}"/>
          </ac:spMkLst>
        </pc:spChg>
        <pc:spChg chg="add mod">
          <ac:chgData name="Chen Zhaodong" userId="214136a54c8fdbad" providerId="LiveId" clId="{4A7FFDE5-2A09-1241-A626-C3D712146390}" dt="2021-10-14T21:50:15.831" v="54048"/>
          <ac:spMkLst>
            <pc:docMk/>
            <pc:sldMk cId="3951208701" sldId="287"/>
            <ac:spMk id="248" creationId="{1C620660-C1A3-F042-8377-19A5B8EBEBB1}"/>
          </ac:spMkLst>
        </pc:spChg>
        <pc:spChg chg="add mod">
          <ac:chgData name="Chen Zhaodong" userId="214136a54c8fdbad" providerId="LiveId" clId="{4A7FFDE5-2A09-1241-A626-C3D712146390}" dt="2021-10-14T21:50:15.831" v="54048"/>
          <ac:spMkLst>
            <pc:docMk/>
            <pc:sldMk cId="3951208701" sldId="287"/>
            <ac:spMk id="249" creationId="{A03A768A-ADEC-B344-AAF8-2BBA90CD5DA5}"/>
          </ac:spMkLst>
        </pc:spChg>
        <pc:spChg chg="add mod">
          <ac:chgData name="Chen Zhaodong" userId="214136a54c8fdbad" providerId="LiveId" clId="{4A7FFDE5-2A09-1241-A626-C3D712146390}" dt="2021-10-14T21:50:15.831" v="54048"/>
          <ac:spMkLst>
            <pc:docMk/>
            <pc:sldMk cId="3951208701" sldId="287"/>
            <ac:spMk id="250" creationId="{74C954F1-C00A-C04A-A0EF-C036252749FD}"/>
          </ac:spMkLst>
        </pc:spChg>
        <pc:spChg chg="add mod">
          <ac:chgData name="Chen Zhaodong" userId="214136a54c8fdbad" providerId="LiveId" clId="{4A7FFDE5-2A09-1241-A626-C3D712146390}" dt="2021-10-14T21:50:15.831" v="54048"/>
          <ac:spMkLst>
            <pc:docMk/>
            <pc:sldMk cId="3951208701" sldId="287"/>
            <ac:spMk id="251" creationId="{91E222B0-2A3B-3742-A350-611E76593365}"/>
          </ac:spMkLst>
        </pc:spChg>
        <pc:spChg chg="add mod">
          <ac:chgData name="Chen Zhaodong" userId="214136a54c8fdbad" providerId="LiveId" clId="{4A7FFDE5-2A09-1241-A626-C3D712146390}" dt="2021-10-14T21:50:15.831" v="54048"/>
          <ac:spMkLst>
            <pc:docMk/>
            <pc:sldMk cId="3951208701" sldId="287"/>
            <ac:spMk id="252" creationId="{E65EEACD-1F69-774C-95C0-55B880D3DDF1}"/>
          </ac:spMkLst>
        </pc:spChg>
        <pc:spChg chg="add mod">
          <ac:chgData name="Chen Zhaodong" userId="214136a54c8fdbad" providerId="LiveId" clId="{4A7FFDE5-2A09-1241-A626-C3D712146390}" dt="2021-10-14T21:50:15.831" v="54048"/>
          <ac:spMkLst>
            <pc:docMk/>
            <pc:sldMk cId="3951208701" sldId="287"/>
            <ac:spMk id="253" creationId="{04D76C75-5845-5A44-936B-D12CB9CDD62B}"/>
          </ac:spMkLst>
        </pc:spChg>
        <pc:spChg chg="add mod">
          <ac:chgData name="Chen Zhaodong" userId="214136a54c8fdbad" providerId="LiveId" clId="{4A7FFDE5-2A09-1241-A626-C3D712146390}" dt="2021-10-14T21:50:15.831" v="54048"/>
          <ac:spMkLst>
            <pc:docMk/>
            <pc:sldMk cId="3951208701" sldId="287"/>
            <ac:spMk id="254" creationId="{20A596EF-6D4F-084B-9E6F-9782D37DE165}"/>
          </ac:spMkLst>
        </pc:spChg>
        <pc:spChg chg="add mod">
          <ac:chgData name="Chen Zhaodong" userId="214136a54c8fdbad" providerId="LiveId" clId="{4A7FFDE5-2A09-1241-A626-C3D712146390}" dt="2021-10-14T21:50:15.831" v="54048"/>
          <ac:spMkLst>
            <pc:docMk/>
            <pc:sldMk cId="3951208701" sldId="287"/>
            <ac:spMk id="255" creationId="{1BDDE3B5-41D9-E94F-8831-831EF75361EF}"/>
          </ac:spMkLst>
        </pc:spChg>
        <pc:spChg chg="add mod">
          <ac:chgData name="Chen Zhaodong" userId="214136a54c8fdbad" providerId="LiveId" clId="{4A7FFDE5-2A09-1241-A626-C3D712146390}" dt="2021-10-14T21:50:15.831" v="54048"/>
          <ac:spMkLst>
            <pc:docMk/>
            <pc:sldMk cId="3951208701" sldId="287"/>
            <ac:spMk id="256" creationId="{35DCCBA5-B0FA-8E42-812A-FFEAAF288384}"/>
          </ac:spMkLst>
        </pc:spChg>
        <pc:spChg chg="add mod">
          <ac:chgData name="Chen Zhaodong" userId="214136a54c8fdbad" providerId="LiveId" clId="{4A7FFDE5-2A09-1241-A626-C3D712146390}" dt="2021-10-14T21:50:15.831" v="54048"/>
          <ac:spMkLst>
            <pc:docMk/>
            <pc:sldMk cId="3951208701" sldId="287"/>
            <ac:spMk id="257" creationId="{6CF87944-C73F-5D4D-BB26-2A21DA4828D2}"/>
          </ac:spMkLst>
        </pc:spChg>
        <pc:spChg chg="add mod">
          <ac:chgData name="Chen Zhaodong" userId="214136a54c8fdbad" providerId="LiveId" clId="{4A7FFDE5-2A09-1241-A626-C3D712146390}" dt="2021-10-14T21:50:15.831" v="54048"/>
          <ac:spMkLst>
            <pc:docMk/>
            <pc:sldMk cId="3951208701" sldId="287"/>
            <ac:spMk id="258" creationId="{EF597CBA-7935-8948-9315-DF6E393F57AF}"/>
          </ac:spMkLst>
        </pc:spChg>
        <pc:spChg chg="add del mod">
          <ac:chgData name="Chen Zhaodong" userId="214136a54c8fdbad" providerId="LiveId" clId="{4A7FFDE5-2A09-1241-A626-C3D712146390}" dt="2021-10-11T22:55:44.864" v="12023" actId="478"/>
          <ac:spMkLst>
            <pc:docMk/>
            <pc:sldMk cId="3951208701" sldId="287"/>
            <ac:spMk id="259" creationId="{38E0AED1-1033-914F-8D5E-7AB5B9BF00CF}"/>
          </ac:spMkLst>
        </pc:spChg>
        <pc:spChg chg="add del mod">
          <ac:chgData name="Chen Zhaodong" userId="214136a54c8fdbad" providerId="LiveId" clId="{4A7FFDE5-2A09-1241-A626-C3D712146390}" dt="2021-10-11T22:55:44.864" v="12023" actId="478"/>
          <ac:spMkLst>
            <pc:docMk/>
            <pc:sldMk cId="3951208701" sldId="287"/>
            <ac:spMk id="260" creationId="{2F8427A4-D00B-F746-A60F-F08236F4BB86}"/>
          </ac:spMkLst>
        </pc:spChg>
        <pc:spChg chg="add del mod">
          <ac:chgData name="Chen Zhaodong" userId="214136a54c8fdbad" providerId="LiveId" clId="{4A7FFDE5-2A09-1241-A626-C3D712146390}" dt="2021-10-11T22:55:44.864" v="12023" actId="478"/>
          <ac:spMkLst>
            <pc:docMk/>
            <pc:sldMk cId="3951208701" sldId="287"/>
            <ac:spMk id="261" creationId="{2839A88D-052F-884D-B69B-54EFDBA07C9B}"/>
          </ac:spMkLst>
        </pc:spChg>
        <pc:spChg chg="add del mod">
          <ac:chgData name="Chen Zhaodong" userId="214136a54c8fdbad" providerId="LiveId" clId="{4A7FFDE5-2A09-1241-A626-C3D712146390}" dt="2021-10-11T22:55:44.864" v="12023" actId="478"/>
          <ac:spMkLst>
            <pc:docMk/>
            <pc:sldMk cId="3951208701" sldId="287"/>
            <ac:spMk id="262" creationId="{D39A5A5B-6CEB-2D45-A5ED-F55BD61AAA06}"/>
          </ac:spMkLst>
        </pc:spChg>
        <pc:spChg chg="add del mod">
          <ac:chgData name="Chen Zhaodong" userId="214136a54c8fdbad" providerId="LiveId" clId="{4A7FFDE5-2A09-1241-A626-C3D712146390}" dt="2021-10-11T22:55:44.864" v="12023" actId="478"/>
          <ac:spMkLst>
            <pc:docMk/>
            <pc:sldMk cId="3951208701" sldId="287"/>
            <ac:spMk id="263" creationId="{E6973F33-5905-D748-8BA5-80AE9C17179E}"/>
          </ac:spMkLst>
        </pc:spChg>
        <pc:spChg chg="add del mod">
          <ac:chgData name="Chen Zhaodong" userId="214136a54c8fdbad" providerId="LiveId" clId="{4A7FFDE5-2A09-1241-A626-C3D712146390}" dt="2021-10-11T22:55:44.864" v="12023" actId="478"/>
          <ac:spMkLst>
            <pc:docMk/>
            <pc:sldMk cId="3951208701" sldId="287"/>
            <ac:spMk id="264" creationId="{25956B6E-E3D6-3642-8AE0-D1B6111F5A8E}"/>
          </ac:spMkLst>
        </pc:spChg>
        <pc:spChg chg="add del mod">
          <ac:chgData name="Chen Zhaodong" userId="214136a54c8fdbad" providerId="LiveId" clId="{4A7FFDE5-2A09-1241-A626-C3D712146390}" dt="2021-10-11T22:55:44.864" v="12023" actId="478"/>
          <ac:spMkLst>
            <pc:docMk/>
            <pc:sldMk cId="3951208701" sldId="287"/>
            <ac:spMk id="265" creationId="{9C095BD1-3F82-0346-AC7D-61FCE24D055C}"/>
          </ac:spMkLst>
        </pc:spChg>
        <pc:spChg chg="add del mod">
          <ac:chgData name="Chen Zhaodong" userId="214136a54c8fdbad" providerId="LiveId" clId="{4A7FFDE5-2A09-1241-A626-C3D712146390}" dt="2021-10-11T22:55:44.864" v="12023" actId="478"/>
          <ac:spMkLst>
            <pc:docMk/>
            <pc:sldMk cId="3951208701" sldId="287"/>
            <ac:spMk id="266" creationId="{8E5408FB-8607-1844-ADF6-038A118B0B94}"/>
          </ac:spMkLst>
        </pc:spChg>
        <pc:spChg chg="add del mod">
          <ac:chgData name="Chen Zhaodong" userId="214136a54c8fdbad" providerId="LiveId" clId="{4A7FFDE5-2A09-1241-A626-C3D712146390}" dt="2021-10-11T22:55:44.864" v="12023" actId="478"/>
          <ac:spMkLst>
            <pc:docMk/>
            <pc:sldMk cId="3951208701" sldId="287"/>
            <ac:spMk id="267" creationId="{30CF92F0-CC65-FF48-84A4-266290599A6A}"/>
          </ac:spMkLst>
        </pc:spChg>
        <pc:spChg chg="add del mod">
          <ac:chgData name="Chen Zhaodong" userId="214136a54c8fdbad" providerId="LiveId" clId="{4A7FFDE5-2A09-1241-A626-C3D712146390}" dt="2021-10-11T22:55:44.864" v="12023" actId="478"/>
          <ac:spMkLst>
            <pc:docMk/>
            <pc:sldMk cId="3951208701" sldId="287"/>
            <ac:spMk id="268" creationId="{4B4F56BA-EFF3-184C-BF42-9CB638C6E587}"/>
          </ac:spMkLst>
        </pc:spChg>
        <pc:spChg chg="add del mod">
          <ac:chgData name="Chen Zhaodong" userId="214136a54c8fdbad" providerId="LiveId" clId="{4A7FFDE5-2A09-1241-A626-C3D712146390}" dt="2021-10-11T22:55:44.864" v="12023" actId="478"/>
          <ac:spMkLst>
            <pc:docMk/>
            <pc:sldMk cId="3951208701" sldId="287"/>
            <ac:spMk id="269" creationId="{5E4C2BAB-28C2-A646-9F0C-68AE11857BAF}"/>
          </ac:spMkLst>
        </pc:spChg>
        <pc:spChg chg="add del mod">
          <ac:chgData name="Chen Zhaodong" userId="214136a54c8fdbad" providerId="LiveId" clId="{4A7FFDE5-2A09-1241-A626-C3D712146390}" dt="2021-10-11T22:53:42.675" v="12016" actId="478"/>
          <ac:spMkLst>
            <pc:docMk/>
            <pc:sldMk cId="3951208701" sldId="287"/>
            <ac:spMk id="270" creationId="{AA19A7B0-0C47-CA4D-9F62-A0A34D2D1063}"/>
          </ac:spMkLst>
        </pc:spChg>
        <pc:spChg chg="add del mod">
          <ac:chgData name="Chen Zhaodong" userId="214136a54c8fdbad" providerId="LiveId" clId="{4A7FFDE5-2A09-1241-A626-C3D712146390}" dt="2021-10-11T22:53:42.675" v="12016" actId="478"/>
          <ac:spMkLst>
            <pc:docMk/>
            <pc:sldMk cId="3951208701" sldId="287"/>
            <ac:spMk id="271" creationId="{6C5BFA18-FED2-F145-B868-B5ACA3FB1968}"/>
          </ac:spMkLst>
        </pc:spChg>
        <pc:spChg chg="add del mod">
          <ac:chgData name="Chen Zhaodong" userId="214136a54c8fdbad" providerId="LiveId" clId="{4A7FFDE5-2A09-1241-A626-C3D712146390}" dt="2021-10-11T22:53:42.675" v="12016" actId="478"/>
          <ac:spMkLst>
            <pc:docMk/>
            <pc:sldMk cId="3951208701" sldId="287"/>
            <ac:spMk id="272" creationId="{EC1E8B5B-C2FC-D34F-94BA-D184BA34D43D}"/>
          </ac:spMkLst>
        </pc:spChg>
        <pc:spChg chg="add del mod">
          <ac:chgData name="Chen Zhaodong" userId="214136a54c8fdbad" providerId="LiveId" clId="{4A7FFDE5-2A09-1241-A626-C3D712146390}" dt="2021-10-11T22:53:42.675" v="12016" actId="478"/>
          <ac:spMkLst>
            <pc:docMk/>
            <pc:sldMk cId="3951208701" sldId="287"/>
            <ac:spMk id="273" creationId="{E7BD7256-6D33-2A47-AE8F-6C8D6CADE8C6}"/>
          </ac:spMkLst>
        </pc:spChg>
        <pc:spChg chg="add del mod">
          <ac:chgData name="Chen Zhaodong" userId="214136a54c8fdbad" providerId="LiveId" clId="{4A7FFDE5-2A09-1241-A626-C3D712146390}" dt="2021-10-11T22:53:42.675" v="12016" actId="478"/>
          <ac:spMkLst>
            <pc:docMk/>
            <pc:sldMk cId="3951208701" sldId="287"/>
            <ac:spMk id="274" creationId="{A1D57DF7-3252-1840-98FF-3BF862FEDD04}"/>
          </ac:spMkLst>
        </pc:spChg>
        <pc:spChg chg="add del mod">
          <ac:chgData name="Chen Zhaodong" userId="214136a54c8fdbad" providerId="LiveId" clId="{4A7FFDE5-2A09-1241-A626-C3D712146390}" dt="2021-10-11T22:53:42.675" v="12016" actId="478"/>
          <ac:spMkLst>
            <pc:docMk/>
            <pc:sldMk cId="3951208701" sldId="287"/>
            <ac:spMk id="275" creationId="{F0CC7A99-FC0D-AA4F-BABC-4B3821AFB4C1}"/>
          </ac:spMkLst>
        </pc:spChg>
        <pc:spChg chg="add del mod">
          <ac:chgData name="Chen Zhaodong" userId="214136a54c8fdbad" providerId="LiveId" clId="{4A7FFDE5-2A09-1241-A626-C3D712146390}" dt="2021-10-11T22:53:42.675" v="12016" actId="478"/>
          <ac:spMkLst>
            <pc:docMk/>
            <pc:sldMk cId="3951208701" sldId="287"/>
            <ac:spMk id="276" creationId="{32B3F4DF-5765-0E48-8434-17F173316F3E}"/>
          </ac:spMkLst>
        </pc:spChg>
        <pc:spChg chg="add del mod">
          <ac:chgData name="Chen Zhaodong" userId="214136a54c8fdbad" providerId="LiveId" clId="{4A7FFDE5-2A09-1241-A626-C3D712146390}" dt="2021-10-11T22:53:42.675" v="12016" actId="478"/>
          <ac:spMkLst>
            <pc:docMk/>
            <pc:sldMk cId="3951208701" sldId="287"/>
            <ac:spMk id="277" creationId="{BE176B83-DDA0-5544-9FCC-FEF31E1B0E13}"/>
          </ac:spMkLst>
        </pc:spChg>
        <pc:spChg chg="add del mod">
          <ac:chgData name="Chen Zhaodong" userId="214136a54c8fdbad" providerId="LiveId" clId="{4A7FFDE5-2A09-1241-A626-C3D712146390}" dt="2021-10-11T22:53:42.675" v="12016" actId="478"/>
          <ac:spMkLst>
            <pc:docMk/>
            <pc:sldMk cId="3951208701" sldId="287"/>
            <ac:spMk id="278" creationId="{20F41E93-0064-FD4E-813E-644B6D6FAEEF}"/>
          </ac:spMkLst>
        </pc:spChg>
        <pc:spChg chg="add del mod">
          <ac:chgData name="Chen Zhaodong" userId="214136a54c8fdbad" providerId="LiveId" clId="{4A7FFDE5-2A09-1241-A626-C3D712146390}" dt="2021-10-11T22:53:42.675" v="12016" actId="478"/>
          <ac:spMkLst>
            <pc:docMk/>
            <pc:sldMk cId="3951208701" sldId="287"/>
            <ac:spMk id="279" creationId="{947CCA04-9409-AE49-A29B-14B91BB30DDA}"/>
          </ac:spMkLst>
        </pc:spChg>
        <pc:spChg chg="add del mod">
          <ac:chgData name="Chen Zhaodong" userId="214136a54c8fdbad" providerId="LiveId" clId="{4A7FFDE5-2A09-1241-A626-C3D712146390}" dt="2021-10-11T22:53:42.675" v="12016" actId="478"/>
          <ac:spMkLst>
            <pc:docMk/>
            <pc:sldMk cId="3951208701" sldId="287"/>
            <ac:spMk id="280" creationId="{BAB876BC-3707-104B-B0BC-124D25769228}"/>
          </ac:spMkLst>
        </pc:spChg>
        <pc:spChg chg="add del mod">
          <ac:chgData name="Chen Zhaodong" userId="214136a54c8fdbad" providerId="LiveId" clId="{4A7FFDE5-2A09-1241-A626-C3D712146390}" dt="2021-10-11T22:53:42.675" v="12016" actId="478"/>
          <ac:spMkLst>
            <pc:docMk/>
            <pc:sldMk cId="3951208701" sldId="287"/>
            <ac:spMk id="281" creationId="{F3E9E46D-4C8E-1244-BE6F-086C924096FF}"/>
          </ac:spMkLst>
        </pc:spChg>
        <pc:spChg chg="add del mod">
          <ac:chgData name="Chen Zhaodong" userId="214136a54c8fdbad" providerId="LiveId" clId="{4A7FFDE5-2A09-1241-A626-C3D712146390}" dt="2021-10-11T22:53:42.675" v="12016" actId="478"/>
          <ac:spMkLst>
            <pc:docMk/>
            <pc:sldMk cId="3951208701" sldId="287"/>
            <ac:spMk id="282" creationId="{C273E5E0-6E4F-0F41-A263-F6A0CF5FDBF9}"/>
          </ac:spMkLst>
        </pc:spChg>
        <pc:spChg chg="add del mod">
          <ac:chgData name="Chen Zhaodong" userId="214136a54c8fdbad" providerId="LiveId" clId="{4A7FFDE5-2A09-1241-A626-C3D712146390}" dt="2021-10-11T22:53:42.675" v="12016" actId="478"/>
          <ac:spMkLst>
            <pc:docMk/>
            <pc:sldMk cId="3951208701" sldId="287"/>
            <ac:spMk id="283" creationId="{4B8CE070-FDA2-084D-AC4B-FFA2A16BE10E}"/>
          </ac:spMkLst>
        </pc:spChg>
        <pc:spChg chg="add del mod">
          <ac:chgData name="Chen Zhaodong" userId="214136a54c8fdbad" providerId="LiveId" clId="{4A7FFDE5-2A09-1241-A626-C3D712146390}" dt="2021-10-11T22:53:42.675" v="12016" actId="478"/>
          <ac:spMkLst>
            <pc:docMk/>
            <pc:sldMk cId="3951208701" sldId="287"/>
            <ac:spMk id="284" creationId="{0B968338-3C31-9640-B379-18F917B260BE}"/>
          </ac:spMkLst>
        </pc:spChg>
        <pc:spChg chg="add del mod">
          <ac:chgData name="Chen Zhaodong" userId="214136a54c8fdbad" providerId="LiveId" clId="{4A7FFDE5-2A09-1241-A626-C3D712146390}" dt="2021-10-11T22:53:42.675" v="12016" actId="478"/>
          <ac:spMkLst>
            <pc:docMk/>
            <pc:sldMk cId="3951208701" sldId="287"/>
            <ac:spMk id="285" creationId="{63C7B63F-F41E-7341-BD20-0BCF59B81AD4}"/>
          </ac:spMkLst>
        </pc:spChg>
        <pc:spChg chg="add del mod">
          <ac:chgData name="Chen Zhaodong" userId="214136a54c8fdbad" providerId="LiveId" clId="{4A7FFDE5-2A09-1241-A626-C3D712146390}" dt="2021-10-11T22:53:42.675" v="12016" actId="478"/>
          <ac:spMkLst>
            <pc:docMk/>
            <pc:sldMk cId="3951208701" sldId="287"/>
            <ac:spMk id="286" creationId="{4461F9E3-4C3A-7948-B1D9-C6243280694F}"/>
          </ac:spMkLst>
        </pc:spChg>
        <pc:spChg chg="add del mod">
          <ac:chgData name="Chen Zhaodong" userId="214136a54c8fdbad" providerId="LiveId" clId="{4A7FFDE5-2A09-1241-A626-C3D712146390}" dt="2021-10-11T22:53:42.675" v="12016" actId="478"/>
          <ac:spMkLst>
            <pc:docMk/>
            <pc:sldMk cId="3951208701" sldId="287"/>
            <ac:spMk id="287" creationId="{35E6F8E3-3670-724A-8C3E-08A67192BF95}"/>
          </ac:spMkLst>
        </pc:spChg>
        <pc:spChg chg="add del mod">
          <ac:chgData name="Chen Zhaodong" userId="214136a54c8fdbad" providerId="LiveId" clId="{4A7FFDE5-2A09-1241-A626-C3D712146390}" dt="2021-10-11T22:53:42.675" v="12016" actId="478"/>
          <ac:spMkLst>
            <pc:docMk/>
            <pc:sldMk cId="3951208701" sldId="287"/>
            <ac:spMk id="288" creationId="{9C6E9FF2-FD6B-9349-9DEF-A814153C2CE8}"/>
          </ac:spMkLst>
        </pc:spChg>
        <pc:spChg chg="add del mod">
          <ac:chgData name="Chen Zhaodong" userId="214136a54c8fdbad" providerId="LiveId" clId="{4A7FFDE5-2A09-1241-A626-C3D712146390}" dt="2021-10-11T22:53:42.675" v="12016" actId="478"/>
          <ac:spMkLst>
            <pc:docMk/>
            <pc:sldMk cId="3951208701" sldId="287"/>
            <ac:spMk id="289" creationId="{5A182C84-020C-5242-B8EC-F6A0FD1657F0}"/>
          </ac:spMkLst>
        </pc:spChg>
        <pc:spChg chg="add mod">
          <ac:chgData name="Chen Zhaodong" userId="214136a54c8fdbad" providerId="LiveId" clId="{4A7FFDE5-2A09-1241-A626-C3D712146390}" dt="2021-10-14T21:50:15.831" v="54048"/>
          <ac:spMkLst>
            <pc:docMk/>
            <pc:sldMk cId="3951208701" sldId="287"/>
            <ac:spMk id="290" creationId="{5CFC2117-A996-B447-A26E-08A8076E403D}"/>
          </ac:spMkLst>
        </pc:spChg>
        <pc:spChg chg="add del mod">
          <ac:chgData name="Chen Zhaodong" userId="214136a54c8fdbad" providerId="LiveId" clId="{4A7FFDE5-2A09-1241-A626-C3D712146390}" dt="2021-10-11T22:53:42.675" v="12016" actId="478"/>
          <ac:spMkLst>
            <pc:docMk/>
            <pc:sldMk cId="3951208701" sldId="287"/>
            <ac:spMk id="291" creationId="{13E1D406-825E-BA48-BFBF-2E76EABE2396}"/>
          </ac:spMkLst>
        </pc:spChg>
        <pc:spChg chg="add del mod">
          <ac:chgData name="Chen Zhaodong" userId="214136a54c8fdbad" providerId="LiveId" clId="{4A7FFDE5-2A09-1241-A626-C3D712146390}" dt="2021-10-11T22:53:42.675" v="12016" actId="478"/>
          <ac:spMkLst>
            <pc:docMk/>
            <pc:sldMk cId="3951208701" sldId="287"/>
            <ac:spMk id="292" creationId="{1746E63D-8999-174C-8B6E-F61CC82D80D8}"/>
          </ac:spMkLst>
        </pc:spChg>
        <pc:spChg chg="add del mod">
          <ac:chgData name="Chen Zhaodong" userId="214136a54c8fdbad" providerId="LiveId" clId="{4A7FFDE5-2A09-1241-A626-C3D712146390}" dt="2021-10-11T22:53:42.675" v="12016" actId="478"/>
          <ac:spMkLst>
            <pc:docMk/>
            <pc:sldMk cId="3951208701" sldId="287"/>
            <ac:spMk id="293" creationId="{3CB2F0A7-EB17-F34A-A891-BF513B26A99B}"/>
          </ac:spMkLst>
        </pc:spChg>
        <pc:spChg chg="add del mod">
          <ac:chgData name="Chen Zhaodong" userId="214136a54c8fdbad" providerId="LiveId" clId="{4A7FFDE5-2A09-1241-A626-C3D712146390}" dt="2021-10-11T22:53:42.675" v="12016" actId="478"/>
          <ac:spMkLst>
            <pc:docMk/>
            <pc:sldMk cId="3951208701" sldId="287"/>
            <ac:spMk id="294" creationId="{14C7BA3F-2F93-6E42-BE6A-878E0E7190B4}"/>
          </ac:spMkLst>
        </pc:spChg>
        <pc:spChg chg="add del mod">
          <ac:chgData name="Chen Zhaodong" userId="214136a54c8fdbad" providerId="LiveId" clId="{4A7FFDE5-2A09-1241-A626-C3D712146390}" dt="2021-10-11T22:53:42.675" v="12016" actId="478"/>
          <ac:spMkLst>
            <pc:docMk/>
            <pc:sldMk cId="3951208701" sldId="287"/>
            <ac:spMk id="295" creationId="{CF37FF32-B779-BE49-9F9F-214C64DD5467}"/>
          </ac:spMkLst>
        </pc:spChg>
        <pc:spChg chg="add del mod">
          <ac:chgData name="Chen Zhaodong" userId="214136a54c8fdbad" providerId="LiveId" clId="{4A7FFDE5-2A09-1241-A626-C3D712146390}" dt="2021-10-11T22:53:42.675" v="12016" actId="478"/>
          <ac:spMkLst>
            <pc:docMk/>
            <pc:sldMk cId="3951208701" sldId="287"/>
            <ac:spMk id="296" creationId="{0317CEC8-B31A-9A4C-9BA0-15C8CF023069}"/>
          </ac:spMkLst>
        </pc:spChg>
        <pc:spChg chg="add del mod">
          <ac:chgData name="Chen Zhaodong" userId="214136a54c8fdbad" providerId="LiveId" clId="{4A7FFDE5-2A09-1241-A626-C3D712146390}" dt="2021-10-11T22:53:42.675" v="12016" actId="478"/>
          <ac:spMkLst>
            <pc:docMk/>
            <pc:sldMk cId="3951208701" sldId="287"/>
            <ac:spMk id="297" creationId="{C40F8070-6BB8-154D-99F3-269428B024B8}"/>
          </ac:spMkLst>
        </pc:spChg>
        <pc:spChg chg="add del mod">
          <ac:chgData name="Chen Zhaodong" userId="214136a54c8fdbad" providerId="LiveId" clId="{4A7FFDE5-2A09-1241-A626-C3D712146390}" dt="2021-10-11T22:53:42.675" v="12016" actId="478"/>
          <ac:spMkLst>
            <pc:docMk/>
            <pc:sldMk cId="3951208701" sldId="287"/>
            <ac:spMk id="298" creationId="{46F9A267-A7F1-4B4F-8994-526D5D9B72BF}"/>
          </ac:spMkLst>
        </pc:spChg>
        <pc:spChg chg="add del mod">
          <ac:chgData name="Chen Zhaodong" userId="214136a54c8fdbad" providerId="LiveId" clId="{4A7FFDE5-2A09-1241-A626-C3D712146390}" dt="2021-10-11T22:53:42.675" v="12016" actId="478"/>
          <ac:spMkLst>
            <pc:docMk/>
            <pc:sldMk cId="3951208701" sldId="287"/>
            <ac:spMk id="299" creationId="{E46CE030-866C-BD49-B394-360B40AD57FA}"/>
          </ac:spMkLst>
        </pc:spChg>
        <pc:spChg chg="add del mod">
          <ac:chgData name="Chen Zhaodong" userId="214136a54c8fdbad" providerId="LiveId" clId="{4A7FFDE5-2A09-1241-A626-C3D712146390}" dt="2021-10-11T22:53:42.675" v="12016" actId="478"/>
          <ac:spMkLst>
            <pc:docMk/>
            <pc:sldMk cId="3951208701" sldId="287"/>
            <ac:spMk id="300" creationId="{35EBC40A-34FC-AD4C-A0CE-2B493E582C52}"/>
          </ac:spMkLst>
        </pc:spChg>
        <pc:spChg chg="add del mod">
          <ac:chgData name="Chen Zhaodong" userId="214136a54c8fdbad" providerId="LiveId" clId="{4A7FFDE5-2A09-1241-A626-C3D712146390}" dt="2021-10-11T22:53:42.675" v="12016" actId="478"/>
          <ac:spMkLst>
            <pc:docMk/>
            <pc:sldMk cId="3951208701" sldId="287"/>
            <ac:spMk id="301" creationId="{DF5DA48A-9F29-584F-8B3C-71389BDF7D7F}"/>
          </ac:spMkLst>
        </pc:spChg>
        <pc:spChg chg="add del mod">
          <ac:chgData name="Chen Zhaodong" userId="214136a54c8fdbad" providerId="LiveId" clId="{4A7FFDE5-2A09-1241-A626-C3D712146390}" dt="2021-10-11T22:53:42.675" v="12016" actId="478"/>
          <ac:spMkLst>
            <pc:docMk/>
            <pc:sldMk cId="3951208701" sldId="287"/>
            <ac:spMk id="302" creationId="{D6F7ED31-88DF-444D-84A3-EF3B7CAEF483}"/>
          </ac:spMkLst>
        </pc:spChg>
        <pc:spChg chg="add del mod">
          <ac:chgData name="Chen Zhaodong" userId="214136a54c8fdbad" providerId="LiveId" clId="{4A7FFDE5-2A09-1241-A626-C3D712146390}" dt="2021-10-11T22:53:42.675" v="12016" actId="478"/>
          <ac:spMkLst>
            <pc:docMk/>
            <pc:sldMk cId="3951208701" sldId="287"/>
            <ac:spMk id="303" creationId="{9D0BAD63-9AB7-4A4A-9F3A-36A15168C945}"/>
          </ac:spMkLst>
        </pc:spChg>
        <pc:spChg chg="add del mod">
          <ac:chgData name="Chen Zhaodong" userId="214136a54c8fdbad" providerId="LiveId" clId="{4A7FFDE5-2A09-1241-A626-C3D712146390}" dt="2021-10-11T22:53:42.675" v="12016" actId="478"/>
          <ac:spMkLst>
            <pc:docMk/>
            <pc:sldMk cId="3951208701" sldId="287"/>
            <ac:spMk id="304" creationId="{FEA3E97E-6FF0-104C-B79C-A46CA34C2DB5}"/>
          </ac:spMkLst>
        </pc:spChg>
        <pc:spChg chg="add del mod">
          <ac:chgData name="Chen Zhaodong" userId="214136a54c8fdbad" providerId="LiveId" clId="{4A7FFDE5-2A09-1241-A626-C3D712146390}" dt="2021-10-11T22:53:42.675" v="12016" actId="478"/>
          <ac:spMkLst>
            <pc:docMk/>
            <pc:sldMk cId="3951208701" sldId="287"/>
            <ac:spMk id="305" creationId="{4D47E42D-0693-BF44-8125-3E651412A5D1}"/>
          </ac:spMkLst>
        </pc:spChg>
        <pc:spChg chg="add del mod">
          <ac:chgData name="Chen Zhaodong" userId="214136a54c8fdbad" providerId="LiveId" clId="{4A7FFDE5-2A09-1241-A626-C3D712146390}" dt="2021-10-11T22:53:42.675" v="12016" actId="478"/>
          <ac:spMkLst>
            <pc:docMk/>
            <pc:sldMk cId="3951208701" sldId="287"/>
            <ac:spMk id="306" creationId="{087B4F4A-01D8-FE46-9DCC-B2E9AA3A9EEA}"/>
          </ac:spMkLst>
        </pc:spChg>
        <pc:spChg chg="add del mod">
          <ac:chgData name="Chen Zhaodong" userId="214136a54c8fdbad" providerId="LiveId" clId="{4A7FFDE5-2A09-1241-A626-C3D712146390}" dt="2021-10-11T22:53:42.675" v="12016" actId="478"/>
          <ac:spMkLst>
            <pc:docMk/>
            <pc:sldMk cId="3951208701" sldId="287"/>
            <ac:spMk id="307" creationId="{D0FCA1F6-DA30-5848-A37A-012BEE91CD15}"/>
          </ac:spMkLst>
        </pc:spChg>
        <pc:spChg chg="add del mod">
          <ac:chgData name="Chen Zhaodong" userId="214136a54c8fdbad" providerId="LiveId" clId="{4A7FFDE5-2A09-1241-A626-C3D712146390}" dt="2021-10-11T22:53:42.675" v="12016" actId="478"/>
          <ac:spMkLst>
            <pc:docMk/>
            <pc:sldMk cId="3951208701" sldId="287"/>
            <ac:spMk id="308" creationId="{8D24CFFC-0D76-784F-9602-1F9CA2BB7192}"/>
          </ac:spMkLst>
        </pc:spChg>
        <pc:spChg chg="add del mod">
          <ac:chgData name="Chen Zhaodong" userId="214136a54c8fdbad" providerId="LiveId" clId="{4A7FFDE5-2A09-1241-A626-C3D712146390}" dt="2021-10-11T22:53:42.675" v="12016" actId="478"/>
          <ac:spMkLst>
            <pc:docMk/>
            <pc:sldMk cId="3951208701" sldId="287"/>
            <ac:spMk id="309" creationId="{3785A6DE-C6C9-6947-BDF7-3D1BC39FC1BC}"/>
          </ac:spMkLst>
        </pc:spChg>
        <pc:spChg chg="add del mod">
          <ac:chgData name="Chen Zhaodong" userId="214136a54c8fdbad" providerId="LiveId" clId="{4A7FFDE5-2A09-1241-A626-C3D712146390}" dt="2021-10-11T22:53:42.675" v="12016" actId="478"/>
          <ac:spMkLst>
            <pc:docMk/>
            <pc:sldMk cId="3951208701" sldId="287"/>
            <ac:spMk id="310" creationId="{E037EB95-08AC-6E4E-89AC-532C2543C83A}"/>
          </ac:spMkLst>
        </pc:spChg>
        <pc:spChg chg="add mod">
          <ac:chgData name="Chen Zhaodong" userId="214136a54c8fdbad" providerId="LiveId" clId="{4A7FFDE5-2A09-1241-A626-C3D712146390}" dt="2021-10-14T21:50:15.831" v="54048"/>
          <ac:spMkLst>
            <pc:docMk/>
            <pc:sldMk cId="3951208701" sldId="287"/>
            <ac:spMk id="313" creationId="{0B4A9F9F-8A79-D84C-B4E9-269C9ACDEBCC}"/>
          </ac:spMkLst>
        </pc:spChg>
        <pc:spChg chg="add mod">
          <ac:chgData name="Chen Zhaodong" userId="214136a54c8fdbad" providerId="LiveId" clId="{4A7FFDE5-2A09-1241-A626-C3D712146390}" dt="2021-10-14T21:50:15.831" v="54048"/>
          <ac:spMkLst>
            <pc:docMk/>
            <pc:sldMk cId="3951208701" sldId="287"/>
            <ac:spMk id="316" creationId="{60C27F63-AC6D-AF47-BE24-906EEF6CAC4A}"/>
          </ac:spMkLst>
        </pc:spChg>
        <pc:spChg chg="add mod">
          <ac:chgData name="Chen Zhaodong" userId="214136a54c8fdbad" providerId="LiveId" clId="{4A7FFDE5-2A09-1241-A626-C3D712146390}" dt="2021-10-14T21:50:15.831" v="54048"/>
          <ac:spMkLst>
            <pc:docMk/>
            <pc:sldMk cId="3951208701" sldId="287"/>
            <ac:spMk id="318" creationId="{1BF84C02-AF4C-E544-959D-80FDEEEB0FDE}"/>
          </ac:spMkLst>
        </pc:spChg>
        <pc:spChg chg="add mod">
          <ac:chgData name="Chen Zhaodong" userId="214136a54c8fdbad" providerId="LiveId" clId="{4A7FFDE5-2A09-1241-A626-C3D712146390}" dt="2021-10-14T21:50:15.831" v="54048"/>
          <ac:spMkLst>
            <pc:docMk/>
            <pc:sldMk cId="3951208701" sldId="287"/>
            <ac:spMk id="319" creationId="{ABAAEDA6-EB5D-C64B-BED6-B0D82083354B}"/>
          </ac:spMkLst>
        </pc:spChg>
        <pc:spChg chg="add del mod">
          <ac:chgData name="Chen Zhaodong" userId="214136a54c8fdbad" providerId="LiveId" clId="{4A7FFDE5-2A09-1241-A626-C3D712146390}" dt="2021-10-11T22:58:03.497" v="12043" actId="478"/>
          <ac:spMkLst>
            <pc:docMk/>
            <pc:sldMk cId="3951208701" sldId="287"/>
            <ac:spMk id="321" creationId="{6BEAF9D6-0B7B-C94C-A94D-F1E18004F85E}"/>
          </ac:spMkLst>
        </pc:spChg>
        <pc:spChg chg="add del mod">
          <ac:chgData name="Chen Zhaodong" userId="214136a54c8fdbad" providerId="LiveId" clId="{4A7FFDE5-2A09-1241-A626-C3D712146390}" dt="2021-10-11T22:55:44.864" v="12023" actId="478"/>
          <ac:spMkLst>
            <pc:docMk/>
            <pc:sldMk cId="3951208701" sldId="287"/>
            <ac:spMk id="322" creationId="{279F6A3F-EA23-4D44-B54A-D0FABC309814}"/>
          </ac:spMkLst>
        </pc:spChg>
        <pc:spChg chg="add del mod">
          <ac:chgData name="Chen Zhaodong" userId="214136a54c8fdbad" providerId="LiveId" clId="{4A7FFDE5-2A09-1241-A626-C3D712146390}" dt="2021-10-11T22:56:42.102" v="12033" actId="478"/>
          <ac:spMkLst>
            <pc:docMk/>
            <pc:sldMk cId="3951208701" sldId="287"/>
            <ac:spMk id="325" creationId="{F4C1D4C8-9D5B-DA41-BCB1-F3B674D482F3}"/>
          </ac:spMkLst>
        </pc:spChg>
        <pc:spChg chg="add del mod">
          <ac:chgData name="Chen Zhaodong" userId="214136a54c8fdbad" providerId="LiveId" clId="{4A7FFDE5-2A09-1241-A626-C3D712146390}" dt="2021-10-11T22:55:44.864" v="12023" actId="478"/>
          <ac:spMkLst>
            <pc:docMk/>
            <pc:sldMk cId="3951208701" sldId="287"/>
            <ac:spMk id="330" creationId="{7FC9BC9E-7E9C-DA42-9BB7-0359326A4F9D}"/>
          </ac:spMkLst>
        </pc:spChg>
        <pc:spChg chg="add del mod">
          <ac:chgData name="Chen Zhaodong" userId="214136a54c8fdbad" providerId="LiveId" clId="{4A7FFDE5-2A09-1241-A626-C3D712146390}" dt="2021-10-11T22:53:42.675" v="12016" actId="478"/>
          <ac:spMkLst>
            <pc:docMk/>
            <pc:sldMk cId="3951208701" sldId="287"/>
            <ac:spMk id="333" creationId="{7A61021F-DA17-8843-99B7-E307A02FCD0A}"/>
          </ac:spMkLst>
        </pc:spChg>
        <pc:spChg chg="add del mod">
          <ac:chgData name="Chen Zhaodong" userId="214136a54c8fdbad" providerId="LiveId" clId="{4A7FFDE5-2A09-1241-A626-C3D712146390}" dt="2021-10-11T22:53:42.675" v="12016" actId="478"/>
          <ac:spMkLst>
            <pc:docMk/>
            <pc:sldMk cId="3951208701" sldId="287"/>
            <ac:spMk id="334" creationId="{38D47A95-03F9-8C4E-B7AF-279FDFE04A2A}"/>
          </ac:spMkLst>
        </pc:spChg>
        <pc:spChg chg="add del mod">
          <ac:chgData name="Chen Zhaodong" userId="214136a54c8fdbad" providerId="LiveId" clId="{4A7FFDE5-2A09-1241-A626-C3D712146390}" dt="2021-10-11T22:53:42.675" v="12016" actId="478"/>
          <ac:spMkLst>
            <pc:docMk/>
            <pc:sldMk cId="3951208701" sldId="287"/>
            <ac:spMk id="337" creationId="{53341645-DF3C-4C48-8D28-977F74820DBB}"/>
          </ac:spMkLst>
        </pc:spChg>
        <pc:spChg chg="add del mod">
          <ac:chgData name="Chen Zhaodong" userId="214136a54c8fdbad" providerId="LiveId" clId="{4A7FFDE5-2A09-1241-A626-C3D712146390}" dt="2021-10-11T22:53:42.675" v="12016" actId="478"/>
          <ac:spMkLst>
            <pc:docMk/>
            <pc:sldMk cId="3951208701" sldId="287"/>
            <ac:spMk id="338" creationId="{7992653F-EFCD-D74A-A752-F40B1E3625DA}"/>
          </ac:spMkLst>
        </pc:spChg>
        <pc:spChg chg="add del mod">
          <ac:chgData name="Chen Zhaodong" userId="214136a54c8fdbad" providerId="LiveId" clId="{4A7FFDE5-2A09-1241-A626-C3D712146390}" dt="2021-10-11T22:53:42.675" v="12016" actId="478"/>
          <ac:spMkLst>
            <pc:docMk/>
            <pc:sldMk cId="3951208701" sldId="287"/>
            <ac:spMk id="343" creationId="{721CE580-B301-1D44-B1C1-D13B6ED95C59}"/>
          </ac:spMkLst>
        </pc:spChg>
        <pc:spChg chg="add del mod">
          <ac:chgData name="Chen Zhaodong" userId="214136a54c8fdbad" providerId="LiveId" clId="{4A7FFDE5-2A09-1241-A626-C3D712146390}" dt="2021-10-11T22:56:33.815" v="12031" actId="478"/>
          <ac:spMkLst>
            <pc:docMk/>
            <pc:sldMk cId="3951208701" sldId="287"/>
            <ac:spMk id="344" creationId="{05F33364-C961-1949-98D5-A21960B5EC9E}"/>
          </ac:spMkLst>
        </pc:spChg>
        <pc:spChg chg="add del mod">
          <ac:chgData name="Chen Zhaodong" userId="214136a54c8fdbad" providerId="LiveId" clId="{4A7FFDE5-2A09-1241-A626-C3D712146390}" dt="2021-10-11T22:53:42.675" v="12016" actId="478"/>
          <ac:spMkLst>
            <pc:docMk/>
            <pc:sldMk cId="3951208701" sldId="287"/>
            <ac:spMk id="345" creationId="{AE6CB952-6518-BC46-B32E-063182B02FA1}"/>
          </ac:spMkLst>
        </pc:spChg>
        <pc:spChg chg="add del mod">
          <ac:chgData name="Chen Zhaodong" userId="214136a54c8fdbad" providerId="LiveId" clId="{4A7FFDE5-2A09-1241-A626-C3D712146390}" dt="2021-10-11T22:56:36.273" v="12032" actId="478"/>
          <ac:spMkLst>
            <pc:docMk/>
            <pc:sldMk cId="3951208701" sldId="287"/>
            <ac:spMk id="346" creationId="{2597EBFB-285A-924B-AFF5-068F2316E57F}"/>
          </ac:spMkLst>
        </pc:spChg>
        <pc:spChg chg="add del mod">
          <ac:chgData name="Chen Zhaodong" userId="214136a54c8fdbad" providerId="LiveId" clId="{4A7FFDE5-2A09-1241-A626-C3D712146390}" dt="2021-10-11T22:53:42.675" v="12016" actId="478"/>
          <ac:spMkLst>
            <pc:docMk/>
            <pc:sldMk cId="3951208701" sldId="287"/>
            <ac:spMk id="351" creationId="{39067118-98E0-C140-A8EF-67E344D67B5B}"/>
          </ac:spMkLst>
        </pc:spChg>
        <pc:spChg chg="add del mod">
          <ac:chgData name="Chen Zhaodong" userId="214136a54c8fdbad" providerId="LiveId" clId="{4A7FFDE5-2A09-1241-A626-C3D712146390}" dt="2021-10-11T22:53:42.675" v="12016" actId="478"/>
          <ac:spMkLst>
            <pc:docMk/>
            <pc:sldMk cId="3951208701" sldId="287"/>
            <ac:spMk id="354" creationId="{5B1BBA8C-8326-AA44-8127-2C3D2FB821C0}"/>
          </ac:spMkLst>
        </pc:spChg>
        <pc:spChg chg="add del mod">
          <ac:chgData name="Chen Zhaodong" userId="214136a54c8fdbad" providerId="LiveId" clId="{4A7FFDE5-2A09-1241-A626-C3D712146390}" dt="2021-10-11T22:53:42.675" v="12016" actId="478"/>
          <ac:spMkLst>
            <pc:docMk/>
            <pc:sldMk cId="3951208701" sldId="287"/>
            <ac:spMk id="355" creationId="{A230E181-8221-9D40-A9FD-7767F1922324}"/>
          </ac:spMkLst>
        </pc:spChg>
        <pc:spChg chg="add del mod">
          <ac:chgData name="Chen Zhaodong" userId="214136a54c8fdbad" providerId="LiveId" clId="{4A7FFDE5-2A09-1241-A626-C3D712146390}" dt="2021-10-11T22:53:42.675" v="12016" actId="478"/>
          <ac:spMkLst>
            <pc:docMk/>
            <pc:sldMk cId="3951208701" sldId="287"/>
            <ac:spMk id="358" creationId="{F816457D-C7ED-D348-A9DF-F95F0EAE1459}"/>
          </ac:spMkLst>
        </pc:spChg>
        <pc:spChg chg="add mod">
          <ac:chgData name="Chen Zhaodong" userId="214136a54c8fdbad" providerId="LiveId" clId="{4A7FFDE5-2A09-1241-A626-C3D712146390}" dt="2021-10-14T21:50:15.831" v="54048"/>
          <ac:spMkLst>
            <pc:docMk/>
            <pc:sldMk cId="3951208701" sldId="287"/>
            <ac:spMk id="363" creationId="{3458A861-77E5-DB45-8CE8-2510E070D918}"/>
          </ac:spMkLst>
        </pc:spChg>
        <pc:spChg chg="add mod">
          <ac:chgData name="Chen Zhaodong" userId="214136a54c8fdbad" providerId="LiveId" clId="{4A7FFDE5-2A09-1241-A626-C3D712146390}" dt="2021-10-14T21:50:15.831" v="54048"/>
          <ac:spMkLst>
            <pc:docMk/>
            <pc:sldMk cId="3951208701" sldId="287"/>
            <ac:spMk id="364" creationId="{82EC19A8-ADAE-1948-8ED6-B3E6893CC7B2}"/>
          </ac:spMkLst>
        </pc:spChg>
        <pc:grpChg chg="add del mod">
          <ac:chgData name="Chen Zhaodong" userId="214136a54c8fdbad" providerId="LiveId" clId="{4A7FFDE5-2A09-1241-A626-C3D712146390}" dt="2021-10-11T22:52:35.495" v="12013"/>
          <ac:grpSpMkLst>
            <pc:docMk/>
            <pc:sldMk cId="3951208701" sldId="287"/>
            <ac:grpSpMk id="4" creationId="{9700E4E5-9549-9C45-A9FB-AC37C09DDF29}"/>
          </ac:grpSpMkLst>
        </pc:grpChg>
        <pc:grpChg chg="mod">
          <ac:chgData name="Chen Zhaodong" userId="214136a54c8fdbad" providerId="LiveId" clId="{4A7FFDE5-2A09-1241-A626-C3D712146390}" dt="2021-10-14T21:50:15.831" v="54048"/>
          <ac:grpSpMkLst>
            <pc:docMk/>
            <pc:sldMk cId="3951208701" sldId="287"/>
            <ac:grpSpMk id="4" creationId="{B74AEA6A-7CF5-4412-831D-E792D97C600B}"/>
          </ac:grpSpMkLst>
        </pc:grpChg>
        <pc:grpChg chg="mod">
          <ac:chgData name="Chen Zhaodong" userId="214136a54c8fdbad" providerId="LiveId" clId="{4A7FFDE5-2A09-1241-A626-C3D712146390}" dt="2021-10-14T21:50:15.831" v="54048"/>
          <ac:grpSpMkLst>
            <pc:docMk/>
            <pc:sldMk cId="3951208701" sldId="287"/>
            <ac:grpSpMk id="5" creationId="{7454C0A5-9E35-4FBB-9E82-3A1099934209}"/>
          </ac:grpSpMkLst>
        </pc:grpChg>
        <pc:grpChg chg="mod">
          <ac:chgData name="Chen Zhaodong" userId="214136a54c8fdbad" providerId="LiveId" clId="{4A7FFDE5-2A09-1241-A626-C3D712146390}" dt="2021-10-14T21:50:15.831" v="54048"/>
          <ac:grpSpMkLst>
            <pc:docMk/>
            <pc:sldMk cId="3951208701" sldId="287"/>
            <ac:grpSpMk id="6" creationId="{C884DCC0-10E7-4D0E-AE1E-98B3FD172918}"/>
          </ac:grpSpMkLst>
        </pc:grpChg>
        <pc:grpChg chg="mod">
          <ac:chgData name="Chen Zhaodong" userId="214136a54c8fdbad" providerId="LiveId" clId="{4A7FFDE5-2A09-1241-A626-C3D712146390}" dt="2021-10-14T21:50:15.831" v="54048"/>
          <ac:grpSpMkLst>
            <pc:docMk/>
            <pc:sldMk cId="3951208701" sldId="287"/>
            <ac:grpSpMk id="8" creationId="{DF0F272E-DDCD-4847-BB36-B4E7B0B73432}"/>
          </ac:grpSpMkLst>
        </pc:grpChg>
        <pc:grpChg chg="mod">
          <ac:chgData name="Chen Zhaodong" userId="214136a54c8fdbad" providerId="LiveId" clId="{4A7FFDE5-2A09-1241-A626-C3D712146390}" dt="2021-10-14T21:50:15.831" v="54048"/>
          <ac:grpSpMkLst>
            <pc:docMk/>
            <pc:sldMk cId="3951208701" sldId="287"/>
            <ac:grpSpMk id="9" creationId="{6C79CFFE-D1B4-4A1F-BF45-D997106E2748}"/>
          </ac:grpSpMkLst>
        </pc:grpChg>
        <pc:grpChg chg="mod">
          <ac:chgData name="Chen Zhaodong" userId="214136a54c8fdbad" providerId="LiveId" clId="{4A7FFDE5-2A09-1241-A626-C3D712146390}" dt="2021-10-14T21:50:15.831" v="54048"/>
          <ac:grpSpMkLst>
            <pc:docMk/>
            <pc:sldMk cId="3951208701" sldId="287"/>
            <ac:grpSpMk id="11" creationId="{D10AC5A3-1833-4D3B-A536-E8B13647A4F4}"/>
          </ac:grpSpMkLst>
        </pc:grpChg>
        <pc:grpChg chg="mod">
          <ac:chgData name="Chen Zhaodong" userId="214136a54c8fdbad" providerId="LiveId" clId="{4A7FFDE5-2A09-1241-A626-C3D712146390}" dt="2021-10-14T21:50:15.831" v="54048"/>
          <ac:grpSpMkLst>
            <pc:docMk/>
            <pc:sldMk cId="3951208701" sldId="287"/>
            <ac:grpSpMk id="12" creationId="{50759B07-D18D-4659-977B-19A58D10FEFA}"/>
          </ac:grpSpMkLst>
        </pc:grpChg>
        <pc:grpChg chg="mod">
          <ac:chgData name="Chen Zhaodong" userId="214136a54c8fdbad" providerId="LiveId" clId="{4A7FFDE5-2A09-1241-A626-C3D712146390}" dt="2021-10-14T21:50:15.831" v="54048"/>
          <ac:grpSpMkLst>
            <pc:docMk/>
            <pc:sldMk cId="3951208701" sldId="287"/>
            <ac:grpSpMk id="18" creationId="{34EFC350-7A40-4743-B15B-544415A20A99}"/>
          </ac:grpSpMkLst>
        </pc:grpChg>
        <pc:grpChg chg="mod">
          <ac:chgData name="Chen Zhaodong" userId="214136a54c8fdbad" providerId="LiveId" clId="{4A7FFDE5-2A09-1241-A626-C3D712146390}" dt="2021-10-14T21:50:15.831" v="54048"/>
          <ac:grpSpMkLst>
            <pc:docMk/>
            <pc:sldMk cId="3951208701" sldId="287"/>
            <ac:grpSpMk id="19" creationId="{B7920F7E-0CDB-48F5-8777-76DC4669469D}"/>
          </ac:grpSpMkLst>
        </pc:grpChg>
        <pc:grpChg chg="mod">
          <ac:chgData name="Chen Zhaodong" userId="214136a54c8fdbad" providerId="LiveId" clId="{4A7FFDE5-2A09-1241-A626-C3D712146390}" dt="2021-10-14T21:50:15.831" v="54048"/>
          <ac:grpSpMkLst>
            <pc:docMk/>
            <pc:sldMk cId="3951208701" sldId="287"/>
            <ac:grpSpMk id="20" creationId="{239AACAE-A148-4CA6-A804-14D5188A9360}"/>
          </ac:grpSpMkLst>
        </pc:grpChg>
        <pc:grpChg chg="mod">
          <ac:chgData name="Chen Zhaodong" userId="214136a54c8fdbad" providerId="LiveId" clId="{4A7FFDE5-2A09-1241-A626-C3D712146390}" dt="2021-10-14T21:50:15.831" v="54048"/>
          <ac:grpSpMkLst>
            <pc:docMk/>
            <pc:sldMk cId="3951208701" sldId="287"/>
            <ac:grpSpMk id="21" creationId="{639BA34D-14E2-489D-9829-EBAF2CAEDC96}"/>
          </ac:grpSpMkLst>
        </pc:grpChg>
        <pc:grpChg chg="add del mod">
          <ac:chgData name="Chen Zhaodong" userId="214136a54c8fdbad" providerId="LiveId" clId="{4A7FFDE5-2A09-1241-A626-C3D712146390}" dt="2021-10-11T22:52:35.495" v="12013"/>
          <ac:grpSpMkLst>
            <pc:docMk/>
            <pc:sldMk cId="3951208701" sldId="287"/>
            <ac:grpSpMk id="59" creationId="{9DDFC7E4-E3D4-4E4E-8DAA-E8A3854334CB}"/>
          </ac:grpSpMkLst>
        </pc:grpChg>
        <pc:grpChg chg="add mod">
          <ac:chgData name="Chen Zhaodong" userId="214136a54c8fdbad" providerId="LiveId" clId="{4A7FFDE5-2A09-1241-A626-C3D712146390}" dt="2021-10-14T21:50:15.831" v="54048"/>
          <ac:grpSpMkLst>
            <pc:docMk/>
            <pc:sldMk cId="3951208701" sldId="287"/>
            <ac:grpSpMk id="182" creationId="{C81113A8-8678-FD45-8A29-2DAD386990FF}"/>
          </ac:grpSpMkLst>
        </pc:grpChg>
        <pc:grpChg chg="add mod">
          <ac:chgData name="Chen Zhaodong" userId="214136a54c8fdbad" providerId="LiveId" clId="{4A7FFDE5-2A09-1241-A626-C3D712146390}" dt="2021-10-14T21:50:15.831" v="54048"/>
          <ac:grpSpMkLst>
            <pc:docMk/>
            <pc:sldMk cId="3951208701" sldId="287"/>
            <ac:grpSpMk id="237" creationId="{E36DB102-70BD-BE45-AC8C-E191D6AACF69}"/>
          </ac:grpSpMkLst>
        </pc:grpChg>
        <pc:grpChg chg="add mod">
          <ac:chgData name="Chen Zhaodong" userId="214136a54c8fdbad" providerId="LiveId" clId="{4A7FFDE5-2A09-1241-A626-C3D712146390}" dt="2021-10-11T22:54:19.327" v="12022" actId="14100"/>
          <ac:grpSpMkLst>
            <pc:docMk/>
            <pc:sldMk cId="3951208701" sldId="287"/>
            <ac:grpSpMk id="360" creationId="{78594E1B-ACD1-4D49-B4B6-0299ECF1C062}"/>
          </ac:grpSpMkLst>
        </pc:grpChg>
        <pc:grpChg chg="add mod">
          <ac:chgData name="Chen Zhaodong" userId="214136a54c8fdbad" providerId="LiveId" clId="{4A7FFDE5-2A09-1241-A626-C3D712146390}" dt="2021-10-14T21:50:15.831" v="54048"/>
          <ac:grpSpMkLst>
            <pc:docMk/>
            <pc:sldMk cId="3951208701" sldId="287"/>
            <ac:grpSpMk id="361" creationId="{3416738D-B24A-EA42-B912-3FA7479B7231}"/>
          </ac:grpSpMkLst>
        </pc:grpChg>
        <pc:picChg chg="add del mod">
          <ac:chgData name="Chen Zhaodong" userId="214136a54c8fdbad" providerId="LiveId" clId="{4A7FFDE5-2A09-1241-A626-C3D712146390}" dt="2021-10-14T17:07:31.157" v="50948"/>
          <ac:picMkLst>
            <pc:docMk/>
            <pc:sldMk cId="3951208701" sldId="287"/>
            <ac:picMk id="7" creationId="{7CE4AEE4-8306-824F-8FBA-753F864C825A}"/>
          </ac:picMkLst>
        </pc:picChg>
        <pc:picChg chg="add del mod">
          <ac:chgData name="Chen Zhaodong" userId="214136a54c8fdbad" providerId="LiveId" clId="{4A7FFDE5-2A09-1241-A626-C3D712146390}" dt="2021-10-14T17:08:00.603" v="50950"/>
          <ac:picMkLst>
            <pc:docMk/>
            <pc:sldMk cId="3951208701" sldId="287"/>
            <ac:picMk id="10" creationId="{5E9F6F19-80BC-1048-8A08-1F6A4BB5CB61}"/>
          </ac:picMkLst>
        </pc:picChg>
        <pc:picChg chg="add del mod">
          <ac:chgData name="Chen Zhaodong" userId="214136a54c8fdbad" providerId="LiveId" clId="{4A7FFDE5-2A09-1241-A626-C3D712146390}" dt="2021-10-14T17:08:46.030" v="51003"/>
          <ac:picMkLst>
            <pc:docMk/>
            <pc:sldMk cId="3951208701" sldId="287"/>
            <ac:picMk id="13" creationId="{756FC2B2-6DF5-F44B-BEB3-4AEAF5C88C1D}"/>
          </ac:picMkLst>
        </pc:picChg>
        <pc:picChg chg="add del mod">
          <ac:chgData name="Chen Zhaodong" userId="214136a54c8fdbad" providerId="LiveId" clId="{4A7FFDE5-2A09-1241-A626-C3D712146390}" dt="2021-10-14T17:09:04.715" v="51005"/>
          <ac:picMkLst>
            <pc:docMk/>
            <pc:sldMk cId="3951208701" sldId="287"/>
            <ac:picMk id="14" creationId="{732DA8B4-23AE-E34D-8A25-3F4BEF1B46BF}"/>
          </ac:picMkLst>
        </pc:picChg>
        <pc:picChg chg="add mod">
          <ac:chgData name="Chen Zhaodong" userId="214136a54c8fdbad" providerId="LiveId" clId="{4A7FFDE5-2A09-1241-A626-C3D712146390}" dt="2021-10-14T21:50:15.831" v="54048"/>
          <ac:picMkLst>
            <pc:docMk/>
            <pc:sldMk cId="3951208701" sldId="287"/>
            <ac:picMk id="15" creationId="{4A89E46E-9E8E-A64D-998C-4BE22646DCB9}"/>
          </ac:picMkLst>
        </pc:picChg>
        <pc:cxnChg chg="mod">
          <ac:chgData name="Chen Zhaodong" userId="214136a54c8fdbad" providerId="LiveId" clId="{4A7FFDE5-2A09-1241-A626-C3D712146390}" dt="2021-10-11T22:52:33.174" v="12012"/>
          <ac:cxnSpMkLst>
            <pc:docMk/>
            <pc:sldMk cId="3951208701" sldId="287"/>
            <ac:cxnSpMk id="5" creationId="{61724C44-5DCB-8B47-8D6A-C32EE21B4311}"/>
          </ac:cxnSpMkLst>
        </pc:cxnChg>
        <pc:cxnChg chg="mod">
          <ac:chgData name="Chen Zhaodong" userId="214136a54c8fdbad" providerId="LiveId" clId="{4A7FFDE5-2A09-1241-A626-C3D712146390}" dt="2021-10-11T22:52:33.174" v="12012"/>
          <ac:cxnSpMkLst>
            <pc:docMk/>
            <pc:sldMk cId="3951208701" sldId="287"/>
            <ac:cxnSpMk id="6" creationId="{CFA42FCF-4F7B-694C-89EE-337FF8B7AD83}"/>
          </ac:cxnSpMkLst>
        </pc:cxnChg>
        <pc:cxnChg chg="mod">
          <ac:chgData name="Chen Zhaodong" userId="214136a54c8fdbad" providerId="LiveId" clId="{4A7FFDE5-2A09-1241-A626-C3D712146390}" dt="2021-10-11T22:52:33.174" v="12012"/>
          <ac:cxnSpMkLst>
            <pc:docMk/>
            <pc:sldMk cId="3951208701" sldId="287"/>
            <ac:cxnSpMk id="7" creationId="{6271168D-6888-144F-B40C-8C3768D94246}"/>
          </ac:cxnSpMkLst>
        </pc:cxnChg>
        <pc:cxnChg chg="mod">
          <ac:chgData name="Chen Zhaodong" userId="214136a54c8fdbad" providerId="LiveId" clId="{4A7FFDE5-2A09-1241-A626-C3D712146390}" dt="2021-10-11T22:52:33.174" v="12012"/>
          <ac:cxnSpMkLst>
            <pc:docMk/>
            <pc:sldMk cId="3951208701" sldId="287"/>
            <ac:cxnSpMk id="8" creationId="{FA7BF1AD-8CC8-5A4B-80AD-2905B413DF5D}"/>
          </ac:cxnSpMkLst>
        </pc:cxnChg>
        <pc:cxnChg chg="add del mod">
          <ac:chgData name="Chen Zhaodong" userId="214136a54c8fdbad" providerId="LiveId" clId="{4A7FFDE5-2A09-1241-A626-C3D712146390}" dt="2021-10-11T22:52:35.495" v="12013"/>
          <ac:cxnSpMkLst>
            <pc:docMk/>
            <pc:sldMk cId="3951208701" sldId="287"/>
            <ac:cxnSpMk id="24" creationId="{349C68A4-C806-7642-B0E1-7E8AE65087D6}"/>
          </ac:cxnSpMkLst>
        </pc:cxnChg>
        <pc:cxnChg chg="add del mod">
          <ac:chgData name="Chen Zhaodong" userId="214136a54c8fdbad" providerId="LiveId" clId="{4A7FFDE5-2A09-1241-A626-C3D712146390}" dt="2021-10-11T22:52:35.495" v="12013"/>
          <ac:cxnSpMkLst>
            <pc:docMk/>
            <pc:sldMk cId="3951208701" sldId="287"/>
            <ac:cxnSpMk id="26" creationId="{93CA481D-7B30-D744-A403-E628B8C4CADF}"/>
          </ac:cxnSpMkLst>
        </pc:cxnChg>
        <pc:cxnChg chg="add del mod">
          <ac:chgData name="Chen Zhaodong" userId="214136a54c8fdbad" providerId="LiveId" clId="{4A7FFDE5-2A09-1241-A626-C3D712146390}" dt="2021-10-11T22:52:35.495" v="12013"/>
          <ac:cxnSpMkLst>
            <pc:docMk/>
            <pc:sldMk cId="3951208701" sldId="287"/>
            <ac:cxnSpMk id="28" creationId="{ED6F180B-8F3F-AB4F-BED1-B232D8E5BCF5}"/>
          </ac:cxnSpMkLst>
        </pc:cxnChg>
        <pc:cxnChg chg="add del mod">
          <ac:chgData name="Chen Zhaodong" userId="214136a54c8fdbad" providerId="LiveId" clId="{4A7FFDE5-2A09-1241-A626-C3D712146390}" dt="2021-10-11T22:52:35.495" v="12013"/>
          <ac:cxnSpMkLst>
            <pc:docMk/>
            <pc:sldMk cId="3951208701" sldId="287"/>
            <ac:cxnSpMk id="30" creationId="{41E1F8BF-2604-A54E-B956-1EDF7A49B955}"/>
          </ac:cxnSpMkLst>
        </pc:cxnChg>
        <pc:cxnChg chg="add del mod">
          <ac:chgData name="Chen Zhaodong" userId="214136a54c8fdbad" providerId="LiveId" clId="{4A7FFDE5-2A09-1241-A626-C3D712146390}" dt="2021-10-11T22:52:35.495" v="12013"/>
          <ac:cxnSpMkLst>
            <pc:docMk/>
            <pc:sldMk cId="3951208701" sldId="287"/>
            <ac:cxnSpMk id="35" creationId="{16DA0909-632C-7E47-AE41-ECFD8E9CFDD3}"/>
          </ac:cxnSpMkLst>
        </pc:cxnChg>
        <pc:cxnChg chg="add del mod">
          <ac:chgData name="Chen Zhaodong" userId="214136a54c8fdbad" providerId="LiveId" clId="{4A7FFDE5-2A09-1241-A626-C3D712146390}" dt="2021-10-11T22:52:35.495" v="12013"/>
          <ac:cxnSpMkLst>
            <pc:docMk/>
            <pc:sldMk cId="3951208701" sldId="287"/>
            <ac:cxnSpMk id="37" creationId="{BD0CA396-4025-C846-A53A-FFA75AA9C891}"/>
          </ac:cxnSpMkLst>
        </pc:cxnChg>
        <pc:cxnChg chg="add del mod">
          <ac:chgData name="Chen Zhaodong" userId="214136a54c8fdbad" providerId="LiveId" clId="{4A7FFDE5-2A09-1241-A626-C3D712146390}" dt="2021-10-11T22:52:35.495" v="12013"/>
          <ac:cxnSpMkLst>
            <pc:docMk/>
            <pc:sldMk cId="3951208701" sldId="287"/>
            <ac:cxnSpMk id="38" creationId="{DBB98236-689F-4E44-9DB0-62CB99FB88AA}"/>
          </ac:cxnSpMkLst>
        </pc:cxnChg>
        <pc:cxnChg chg="add del mod">
          <ac:chgData name="Chen Zhaodong" userId="214136a54c8fdbad" providerId="LiveId" clId="{4A7FFDE5-2A09-1241-A626-C3D712146390}" dt="2021-10-11T22:52:35.495" v="12013"/>
          <ac:cxnSpMkLst>
            <pc:docMk/>
            <pc:sldMk cId="3951208701" sldId="287"/>
            <ac:cxnSpMk id="53" creationId="{1F8DD079-3043-314E-AB72-F0BE86CED51A}"/>
          </ac:cxnSpMkLst>
        </pc:cxnChg>
        <pc:cxnChg chg="add del mod">
          <ac:chgData name="Chen Zhaodong" userId="214136a54c8fdbad" providerId="LiveId" clId="{4A7FFDE5-2A09-1241-A626-C3D712146390}" dt="2021-10-11T22:52:35.495" v="12013"/>
          <ac:cxnSpMkLst>
            <pc:docMk/>
            <pc:sldMk cId="3951208701" sldId="287"/>
            <ac:cxnSpMk id="55" creationId="{AA859351-A61D-AA4C-995E-3C3C4982E417}"/>
          </ac:cxnSpMkLst>
        </pc:cxnChg>
        <pc:cxnChg chg="add del mod">
          <ac:chgData name="Chen Zhaodong" userId="214136a54c8fdbad" providerId="LiveId" clId="{4A7FFDE5-2A09-1241-A626-C3D712146390}" dt="2021-10-11T22:52:35.495" v="12013"/>
          <ac:cxnSpMkLst>
            <pc:docMk/>
            <pc:sldMk cId="3951208701" sldId="287"/>
            <ac:cxnSpMk id="57" creationId="{9E8459DB-2C8D-EE4A-90D4-C72BD17B832A}"/>
          </ac:cxnSpMkLst>
        </pc:cxnChg>
        <pc:cxnChg chg="mod">
          <ac:chgData name="Chen Zhaodong" userId="214136a54c8fdbad" providerId="LiveId" clId="{4A7FFDE5-2A09-1241-A626-C3D712146390}" dt="2021-10-11T22:52:33.174" v="12012"/>
          <ac:cxnSpMkLst>
            <pc:docMk/>
            <pc:sldMk cId="3951208701" sldId="287"/>
            <ac:cxnSpMk id="60" creationId="{FC243449-5D26-034D-B5E9-57AF7D20C51E}"/>
          </ac:cxnSpMkLst>
        </pc:cxnChg>
        <pc:cxnChg chg="mod">
          <ac:chgData name="Chen Zhaodong" userId="214136a54c8fdbad" providerId="LiveId" clId="{4A7FFDE5-2A09-1241-A626-C3D712146390}" dt="2021-10-11T22:52:33.174" v="12012"/>
          <ac:cxnSpMkLst>
            <pc:docMk/>
            <pc:sldMk cId="3951208701" sldId="287"/>
            <ac:cxnSpMk id="61" creationId="{FE786EC4-D854-F940-8AE8-450484D5F956}"/>
          </ac:cxnSpMkLst>
        </pc:cxnChg>
        <pc:cxnChg chg="mod">
          <ac:chgData name="Chen Zhaodong" userId="214136a54c8fdbad" providerId="LiveId" clId="{4A7FFDE5-2A09-1241-A626-C3D712146390}" dt="2021-10-11T22:52:33.174" v="12012"/>
          <ac:cxnSpMkLst>
            <pc:docMk/>
            <pc:sldMk cId="3951208701" sldId="287"/>
            <ac:cxnSpMk id="62" creationId="{18DDC992-17B8-C940-BCB4-C8750646D599}"/>
          </ac:cxnSpMkLst>
        </pc:cxnChg>
        <pc:cxnChg chg="mod">
          <ac:chgData name="Chen Zhaodong" userId="214136a54c8fdbad" providerId="LiveId" clId="{4A7FFDE5-2A09-1241-A626-C3D712146390}" dt="2021-10-11T22:52:33.174" v="12012"/>
          <ac:cxnSpMkLst>
            <pc:docMk/>
            <pc:sldMk cId="3951208701" sldId="287"/>
            <ac:cxnSpMk id="63" creationId="{C2AB88CA-31AE-0B4E-A4B8-40A02ED622D7}"/>
          </ac:cxnSpMkLst>
        </pc:cxnChg>
        <pc:cxnChg chg="add del mod">
          <ac:chgData name="Chen Zhaodong" userId="214136a54c8fdbad" providerId="LiveId" clId="{4A7FFDE5-2A09-1241-A626-C3D712146390}" dt="2021-10-11T22:52:35.495" v="12013"/>
          <ac:cxnSpMkLst>
            <pc:docMk/>
            <pc:sldMk cId="3951208701" sldId="287"/>
            <ac:cxnSpMk id="133" creationId="{3A0540E5-24BB-204D-B814-2F6F307848F5}"/>
          </ac:cxnSpMkLst>
        </pc:cxnChg>
        <pc:cxnChg chg="add del mod">
          <ac:chgData name="Chen Zhaodong" userId="214136a54c8fdbad" providerId="LiveId" clId="{4A7FFDE5-2A09-1241-A626-C3D712146390}" dt="2021-10-11T22:52:35.495" v="12013"/>
          <ac:cxnSpMkLst>
            <pc:docMk/>
            <pc:sldMk cId="3951208701" sldId="287"/>
            <ac:cxnSpMk id="134" creationId="{22B4A828-BD4F-1E40-A15E-CE1EFADD63B2}"/>
          </ac:cxnSpMkLst>
        </pc:cxnChg>
        <pc:cxnChg chg="add del mod">
          <ac:chgData name="Chen Zhaodong" userId="214136a54c8fdbad" providerId="LiveId" clId="{4A7FFDE5-2A09-1241-A626-C3D712146390}" dt="2021-10-11T22:52:35.495" v="12013"/>
          <ac:cxnSpMkLst>
            <pc:docMk/>
            <pc:sldMk cId="3951208701" sldId="287"/>
            <ac:cxnSpMk id="136" creationId="{FE80AAA8-F62F-7248-B5F8-31CE7D23604B}"/>
          </ac:cxnSpMkLst>
        </pc:cxnChg>
        <pc:cxnChg chg="add del mod">
          <ac:chgData name="Chen Zhaodong" userId="214136a54c8fdbad" providerId="LiveId" clId="{4A7FFDE5-2A09-1241-A626-C3D712146390}" dt="2021-10-11T22:52:35.495" v="12013"/>
          <ac:cxnSpMkLst>
            <pc:docMk/>
            <pc:sldMk cId="3951208701" sldId="287"/>
            <ac:cxnSpMk id="137" creationId="{49A41FB1-FB9F-194E-8D75-3C3E638EF496}"/>
          </ac:cxnSpMkLst>
        </pc:cxnChg>
        <pc:cxnChg chg="add del mod">
          <ac:chgData name="Chen Zhaodong" userId="214136a54c8fdbad" providerId="LiveId" clId="{4A7FFDE5-2A09-1241-A626-C3D712146390}" dt="2021-10-11T22:52:35.495" v="12013"/>
          <ac:cxnSpMkLst>
            <pc:docMk/>
            <pc:sldMk cId="3951208701" sldId="287"/>
            <ac:cxnSpMk id="139" creationId="{633A6542-FDD3-9B4E-AB8F-F2CD5B75F71E}"/>
          </ac:cxnSpMkLst>
        </pc:cxnChg>
        <pc:cxnChg chg="add del mod">
          <ac:chgData name="Chen Zhaodong" userId="214136a54c8fdbad" providerId="LiveId" clId="{4A7FFDE5-2A09-1241-A626-C3D712146390}" dt="2021-10-11T22:52:35.495" v="12013"/>
          <ac:cxnSpMkLst>
            <pc:docMk/>
            <pc:sldMk cId="3951208701" sldId="287"/>
            <ac:cxnSpMk id="142" creationId="{8C845F4F-D29E-EC41-8B96-3DB4440A0F9B}"/>
          </ac:cxnSpMkLst>
        </pc:cxnChg>
        <pc:cxnChg chg="add del mod">
          <ac:chgData name="Chen Zhaodong" userId="214136a54c8fdbad" providerId="LiveId" clId="{4A7FFDE5-2A09-1241-A626-C3D712146390}" dt="2021-10-11T22:52:35.495" v="12013"/>
          <ac:cxnSpMkLst>
            <pc:docMk/>
            <pc:sldMk cId="3951208701" sldId="287"/>
            <ac:cxnSpMk id="145" creationId="{BBA288FA-20E1-1244-AA33-5CE4CDCC12F8}"/>
          </ac:cxnSpMkLst>
        </pc:cxnChg>
        <pc:cxnChg chg="add del mod">
          <ac:chgData name="Chen Zhaodong" userId="214136a54c8fdbad" providerId="LiveId" clId="{4A7FFDE5-2A09-1241-A626-C3D712146390}" dt="2021-10-11T22:52:35.495" v="12013"/>
          <ac:cxnSpMkLst>
            <pc:docMk/>
            <pc:sldMk cId="3951208701" sldId="287"/>
            <ac:cxnSpMk id="146" creationId="{33A5B151-1680-5949-9420-2A4436856E3F}"/>
          </ac:cxnSpMkLst>
        </pc:cxnChg>
        <pc:cxnChg chg="add del mod">
          <ac:chgData name="Chen Zhaodong" userId="214136a54c8fdbad" providerId="LiveId" clId="{4A7FFDE5-2A09-1241-A626-C3D712146390}" dt="2021-10-11T22:52:35.495" v="12013"/>
          <ac:cxnSpMkLst>
            <pc:docMk/>
            <pc:sldMk cId="3951208701" sldId="287"/>
            <ac:cxnSpMk id="148" creationId="{E315F745-17EC-FA43-9176-D66D2D72511A}"/>
          </ac:cxnSpMkLst>
        </pc:cxnChg>
        <pc:cxnChg chg="add del mod">
          <ac:chgData name="Chen Zhaodong" userId="214136a54c8fdbad" providerId="LiveId" clId="{4A7FFDE5-2A09-1241-A626-C3D712146390}" dt="2021-10-11T22:52:35.495" v="12013"/>
          <ac:cxnSpMkLst>
            <pc:docMk/>
            <pc:sldMk cId="3951208701" sldId="287"/>
            <ac:cxnSpMk id="149" creationId="{B2AF4DED-23C5-E548-9B5F-45035DAD15FC}"/>
          </ac:cxnSpMkLst>
        </pc:cxnChg>
        <pc:cxnChg chg="add del mod">
          <ac:chgData name="Chen Zhaodong" userId="214136a54c8fdbad" providerId="LiveId" clId="{4A7FFDE5-2A09-1241-A626-C3D712146390}" dt="2021-10-11T22:52:35.495" v="12013"/>
          <ac:cxnSpMkLst>
            <pc:docMk/>
            <pc:sldMk cId="3951208701" sldId="287"/>
            <ac:cxnSpMk id="150" creationId="{8776C53C-E476-8F45-ABDD-E1D81C2F6428}"/>
          </ac:cxnSpMkLst>
        </pc:cxnChg>
        <pc:cxnChg chg="add del mod">
          <ac:chgData name="Chen Zhaodong" userId="214136a54c8fdbad" providerId="LiveId" clId="{4A7FFDE5-2A09-1241-A626-C3D712146390}" dt="2021-10-11T22:52:35.495" v="12013"/>
          <ac:cxnSpMkLst>
            <pc:docMk/>
            <pc:sldMk cId="3951208701" sldId="287"/>
            <ac:cxnSpMk id="151" creationId="{893EFC6B-D979-6F47-BF21-12EB24CAAA02}"/>
          </ac:cxnSpMkLst>
        </pc:cxnChg>
        <pc:cxnChg chg="add del mod">
          <ac:chgData name="Chen Zhaodong" userId="214136a54c8fdbad" providerId="LiveId" clId="{4A7FFDE5-2A09-1241-A626-C3D712146390}" dt="2021-10-11T22:52:35.495" v="12013"/>
          <ac:cxnSpMkLst>
            <pc:docMk/>
            <pc:sldMk cId="3951208701" sldId="287"/>
            <ac:cxnSpMk id="153" creationId="{DA6FD076-04BF-7D4C-BCBE-D3951836B05F}"/>
          </ac:cxnSpMkLst>
        </pc:cxnChg>
        <pc:cxnChg chg="add del mod">
          <ac:chgData name="Chen Zhaodong" userId="214136a54c8fdbad" providerId="LiveId" clId="{4A7FFDE5-2A09-1241-A626-C3D712146390}" dt="2021-10-11T22:52:35.495" v="12013"/>
          <ac:cxnSpMkLst>
            <pc:docMk/>
            <pc:sldMk cId="3951208701" sldId="287"/>
            <ac:cxnSpMk id="154" creationId="{C9A462E6-E30F-6F46-B273-D04768FE39CF}"/>
          </ac:cxnSpMkLst>
        </pc:cxnChg>
        <pc:cxnChg chg="add del mod">
          <ac:chgData name="Chen Zhaodong" userId="214136a54c8fdbad" providerId="LiveId" clId="{4A7FFDE5-2A09-1241-A626-C3D712146390}" dt="2021-10-11T22:52:35.495" v="12013"/>
          <ac:cxnSpMkLst>
            <pc:docMk/>
            <pc:sldMk cId="3951208701" sldId="287"/>
            <ac:cxnSpMk id="157" creationId="{03328FD3-4F3D-054D-8F0E-E37DE900ED65}"/>
          </ac:cxnSpMkLst>
        </pc:cxnChg>
        <pc:cxnChg chg="add del mod">
          <ac:chgData name="Chen Zhaodong" userId="214136a54c8fdbad" providerId="LiveId" clId="{4A7FFDE5-2A09-1241-A626-C3D712146390}" dt="2021-10-11T22:52:35.495" v="12013"/>
          <ac:cxnSpMkLst>
            <pc:docMk/>
            <pc:sldMk cId="3951208701" sldId="287"/>
            <ac:cxnSpMk id="158" creationId="{3A58BDA6-F484-9F43-9FA0-A9E80EFC9F7C}"/>
          </ac:cxnSpMkLst>
        </pc:cxnChg>
        <pc:cxnChg chg="add del mod">
          <ac:chgData name="Chen Zhaodong" userId="214136a54c8fdbad" providerId="LiveId" clId="{4A7FFDE5-2A09-1241-A626-C3D712146390}" dt="2021-10-11T22:52:35.495" v="12013"/>
          <ac:cxnSpMkLst>
            <pc:docMk/>
            <pc:sldMk cId="3951208701" sldId="287"/>
            <ac:cxnSpMk id="161" creationId="{A785477E-3C1F-5548-97BD-8C4CD100DF5B}"/>
          </ac:cxnSpMkLst>
        </pc:cxnChg>
        <pc:cxnChg chg="add del mod">
          <ac:chgData name="Chen Zhaodong" userId="214136a54c8fdbad" providerId="LiveId" clId="{4A7FFDE5-2A09-1241-A626-C3D712146390}" dt="2021-10-11T22:52:35.495" v="12013"/>
          <ac:cxnSpMkLst>
            <pc:docMk/>
            <pc:sldMk cId="3951208701" sldId="287"/>
            <ac:cxnSpMk id="162" creationId="{5F060272-D687-EE4B-A3E4-060FB0393D4C}"/>
          </ac:cxnSpMkLst>
        </pc:cxnChg>
        <pc:cxnChg chg="add del mod">
          <ac:chgData name="Chen Zhaodong" userId="214136a54c8fdbad" providerId="LiveId" clId="{4A7FFDE5-2A09-1241-A626-C3D712146390}" dt="2021-10-11T22:52:35.495" v="12013"/>
          <ac:cxnSpMkLst>
            <pc:docMk/>
            <pc:sldMk cId="3951208701" sldId="287"/>
            <ac:cxnSpMk id="163" creationId="{62269B23-3C72-FE41-BD37-5D417D33161F}"/>
          </ac:cxnSpMkLst>
        </pc:cxnChg>
        <pc:cxnChg chg="add del mod">
          <ac:chgData name="Chen Zhaodong" userId="214136a54c8fdbad" providerId="LiveId" clId="{4A7FFDE5-2A09-1241-A626-C3D712146390}" dt="2021-10-11T22:52:35.495" v="12013"/>
          <ac:cxnSpMkLst>
            <pc:docMk/>
            <pc:sldMk cId="3951208701" sldId="287"/>
            <ac:cxnSpMk id="164" creationId="{E09374FA-2E1C-9241-B4DF-44E50434C2EA}"/>
          </ac:cxnSpMkLst>
        </pc:cxnChg>
        <pc:cxnChg chg="add del mod">
          <ac:chgData name="Chen Zhaodong" userId="214136a54c8fdbad" providerId="LiveId" clId="{4A7FFDE5-2A09-1241-A626-C3D712146390}" dt="2021-10-11T22:52:35.495" v="12013"/>
          <ac:cxnSpMkLst>
            <pc:docMk/>
            <pc:sldMk cId="3951208701" sldId="287"/>
            <ac:cxnSpMk id="169" creationId="{23574247-B830-114B-BDA6-A9D3F2F916CE}"/>
          </ac:cxnSpMkLst>
        </pc:cxnChg>
        <pc:cxnChg chg="add del mod">
          <ac:chgData name="Chen Zhaodong" userId="214136a54c8fdbad" providerId="LiveId" clId="{4A7FFDE5-2A09-1241-A626-C3D712146390}" dt="2021-10-11T22:52:35.495" v="12013"/>
          <ac:cxnSpMkLst>
            <pc:docMk/>
            <pc:sldMk cId="3951208701" sldId="287"/>
            <ac:cxnSpMk id="170" creationId="{3847FE22-BE73-7440-A41F-82DC7FAC947F}"/>
          </ac:cxnSpMkLst>
        </pc:cxnChg>
        <pc:cxnChg chg="add del mod">
          <ac:chgData name="Chen Zhaodong" userId="214136a54c8fdbad" providerId="LiveId" clId="{4A7FFDE5-2A09-1241-A626-C3D712146390}" dt="2021-10-11T22:52:35.495" v="12013"/>
          <ac:cxnSpMkLst>
            <pc:docMk/>
            <pc:sldMk cId="3951208701" sldId="287"/>
            <ac:cxnSpMk id="171" creationId="{C5ECE557-3BBB-7F4C-B4BA-E7D20FFEACC9}"/>
          </ac:cxnSpMkLst>
        </pc:cxnChg>
        <pc:cxnChg chg="add del mod">
          <ac:chgData name="Chen Zhaodong" userId="214136a54c8fdbad" providerId="LiveId" clId="{4A7FFDE5-2A09-1241-A626-C3D712146390}" dt="2021-10-11T22:52:35.495" v="12013"/>
          <ac:cxnSpMkLst>
            <pc:docMk/>
            <pc:sldMk cId="3951208701" sldId="287"/>
            <ac:cxnSpMk id="172" creationId="{B8B69C74-7EB1-164C-BFF3-264AED6D78D5}"/>
          </ac:cxnSpMkLst>
        </pc:cxnChg>
        <pc:cxnChg chg="add del mod">
          <ac:chgData name="Chen Zhaodong" userId="214136a54c8fdbad" providerId="LiveId" clId="{4A7FFDE5-2A09-1241-A626-C3D712146390}" dt="2021-10-11T22:52:35.495" v="12013"/>
          <ac:cxnSpMkLst>
            <pc:docMk/>
            <pc:sldMk cId="3951208701" sldId="287"/>
            <ac:cxnSpMk id="174" creationId="{B326B8C4-73B9-3542-843A-4228DC9BC9D7}"/>
          </ac:cxnSpMkLst>
        </pc:cxnChg>
        <pc:cxnChg chg="add del mod">
          <ac:chgData name="Chen Zhaodong" userId="214136a54c8fdbad" providerId="LiveId" clId="{4A7FFDE5-2A09-1241-A626-C3D712146390}" dt="2021-10-11T22:52:35.495" v="12013"/>
          <ac:cxnSpMkLst>
            <pc:docMk/>
            <pc:sldMk cId="3951208701" sldId="287"/>
            <ac:cxnSpMk id="175" creationId="{1491DC06-256F-A94D-BBE1-F0A3E389F8EE}"/>
          </ac:cxnSpMkLst>
        </pc:cxnChg>
        <pc:cxnChg chg="add del mod">
          <ac:chgData name="Chen Zhaodong" userId="214136a54c8fdbad" providerId="LiveId" clId="{4A7FFDE5-2A09-1241-A626-C3D712146390}" dt="2021-10-11T22:52:35.495" v="12013"/>
          <ac:cxnSpMkLst>
            <pc:docMk/>
            <pc:sldMk cId="3951208701" sldId="287"/>
            <ac:cxnSpMk id="178" creationId="{9E163737-E6EE-084B-87AB-D786EE38C100}"/>
          </ac:cxnSpMkLst>
        </pc:cxnChg>
        <pc:cxnChg chg="add del mod">
          <ac:chgData name="Chen Zhaodong" userId="214136a54c8fdbad" providerId="LiveId" clId="{4A7FFDE5-2A09-1241-A626-C3D712146390}" dt="2021-10-11T22:52:35.495" v="12013"/>
          <ac:cxnSpMkLst>
            <pc:docMk/>
            <pc:sldMk cId="3951208701" sldId="287"/>
            <ac:cxnSpMk id="179" creationId="{5567F2ED-0AE8-E64F-802F-EB18D25A704A}"/>
          </ac:cxnSpMkLst>
        </pc:cxnChg>
        <pc:cxnChg chg="add del mod">
          <ac:chgData name="Chen Zhaodong" userId="214136a54c8fdbad" providerId="LiveId" clId="{4A7FFDE5-2A09-1241-A626-C3D712146390}" dt="2021-10-11T22:52:35.495" v="12013"/>
          <ac:cxnSpMkLst>
            <pc:docMk/>
            <pc:sldMk cId="3951208701" sldId="287"/>
            <ac:cxnSpMk id="181" creationId="{FCE106D1-CEB9-684F-85D8-8758A4FEF920}"/>
          </ac:cxnSpMkLst>
        </pc:cxnChg>
        <pc:cxnChg chg="mod">
          <ac:chgData name="Chen Zhaodong" userId="214136a54c8fdbad" providerId="LiveId" clId="{4A7FFDE5-2A09-1241-A626-C3D712146390}" dt="2021-10-14T21:50:15.831" v="54048"/>
          <ac:cxnSpMkLst>
            <pc:docMk/>
            <pc:sldMk cId="3951208701" sldId="287"/>
            <ac:cxnSpMk id="183" creationId="{4EF2A4ED-BB60-1446-B6E5-1AEA95A8FAC2}"/>
          </ac:cxnSpMkLst>
        </pc:cxnChg>
        <pc:cxnChg chg="mod">
          <ac:chgData name="Chen Zhaodong" userId="214136a54c8fdbad" providerId="LiveId" clId="{4A7FFDE5-2A09-1241-A626-C3D712146390}" dt="2021-10-14T21:50:15.831" v="54048"/>
          <ac:cxnSpMkLst>
            <pc:docMk/>
            <pc:sldMk cId="3951208701" sldId="287"/>
            <ac:cxnSpMk id="184" creationId="{59AC36C8-DF8F-BD47-9B39-3C00FA5E0F26}"/>
          </ac:cxnSpMkLst>
        </pc:cxnChg>
        <pc:cxnChg chg="mod">
          <ac:chgData name="Chen Zhaodong" userId="214136a54c8fdbad" providerId="LiveId" clId="{4A7FFDE5-2A09-1241-A626-C3D712146390}" dt="2021-10-14T21:50:15.831" v="54048"/>
          <ac:cxnSpMkLst>
            <pc:docMk/>
            <pc:sldMk cId="3951208701" sldId="287"/>
            <ac:cxnSpMk id="185" creationId="{E2C16105-03D6-6B45-8629-676D62A95BD9}"/>
          </ac:cxnSpMkLst>
        </pc:cxnChg>
        <pc:cxnChg chg="mod">
          <ac:chgData name="Chen Zhaodong" userId="214136a54c8fdbad" providerId="LiveId" clId="{4A7FFDE5-2A09-1241-A626-C3D712146390}" dt="2021-10-14T21:50:15.831" v="54048"/>
          <ac:cxnSpMkLst>
            <pc:docMk/>
            <pc:sldMk cId="3951208701" sldId="287"/>
            <ac:cxnSpMk id="186" creationId="{D70FBD1F-047B-E64F-A363-A3627EA3DD24}"/>
          </ac:cxnSpMkLst>
        </pc:cxnChg>
        <pc:cxnChg chg="add mod">
          <ac:chgData name="Chen Zhaodong" userId="214136a54c8fdbad" providerId="LiveId" clId="{4A7FFDE5-2A09-1241-A626-C3D712146390}" dt="2021-10-14T21:50:15.831" v="54048"/>
          <ac:cxnSpMkLst>
            <pc:docMk/>
            <pc:sldMk cId="3951208701" sldId="287"/>
            <ac:cxnSpMk id="202" creationId="{941BEF14-DD12-F64A-A17E-32DE15BB2866}"/>
          </ac:cxnSpMkLst>
        </pc:cxnChg>
        <pc:cxnChg chg="add mod">
          <ac:chgData name="Chen Zhaodong" userId="214136a54c8fdbad" providerId="LiveId" clId="{4A7FFDE5-2A09-1241-A626-C3D712146390}" dt="2021-10-14T21:50:15.831" v="54048"/>
          <ac:cxnSpMkLst>
            <pc:docMk/>
            <pc:sldMk cId="3951208701" sldId="287"/>
            <ac:cxnSpMk id="204" creationId="{687E24C0-2574-FB4F-8E6E-12C06D07D684}"/>
          </ac:cxnSpMkLst>
        </pc:cxnChg>
        <pc:cxnChg chg="add mod">
          <ac:chgData name="Chen Zhaodong" userId="214136a54c8fdbad" providerId="LiveId" clId="{4A7FFDE5-2A09-1241-A626-C3D712146390}" dt="2021-10-14T21:50:15.831" v="54048"/>
          <ac:cxnSpMkLst>
            <pc:docMk/>
            <pc:sldMk cId="3951208701" sldId="287"/>
            <ac:cxnSpMk id="206" creationId="{0B316AF9-A5FD-B44D-8B55-6A0FD72C816F}"/>
          </ac:cxnSpMkLst>
        </pc:cxnChg>
        <pc:cxnChg chg="add mod">
          <ac:chgData name="Chen Zhaodong" userId="214136a54c8fdbad" providerId="LiveId" clId="{4A7FFDE5-2A09-1241-A626-C3D712146390}" dt="2021-10-14T21:50:15.831" v="54048"/>
          <ac:cxnSpMkLst>
            <pc:docMk/>
            <pc:sldMk cId="3951208701" sldId="287"/>
            <ac:cxnSpMk id="208" creationId="{B83648CE-09FB-1145-B742-B192AF9714F0}"/>
          </ac:cxnSpMkLst>
        </pc:cxnChg>
        <pc:cxnChg chg="add mod">
          <ac:chgData name="Chen Zhaodong" userId="214136a54c8fdbad" providerId="LiveId" clId="{4A7FFDE5-2A09-1241-A626-C3D712146390}" dt="2021-10-14T21:50:15.831" v="54048"/>
          <ac:cxnSpMkLst>
            <pc:docMk/>
            <pc:sldMk cId="3951208701" sldId="287"/>
            <ac:cxnSpMk id="213" creationId="{C7513086-F3BD-DA45-B06D-F558F7AD3A1F}"/>
          </ac:cxnSpMkLst>
        </pc:cxnChg>
        <pc:cxnChg chg="add mod">
          <ac:chgData name="Chen Zhaodong" userId="214136a54c8fdbad" providerId="LiveId" clId="{4A7FFDE5-2A09-1241-A626-C3D712146390}" dt="2021-10-14T21:50:15.831" v="54048"/>
          <ac:cxnSpMkLst>
            <pc:docMk/>
            <pc:sldMk cId="3951208701" sldId="287"/>
            <ac:cxnSpMk id="215" creationId="{DA1CB4D4-18D2-3D48-AEEB-69410351FD07}"/>
          </ac:cxnSpMkLst>
        </pc:cxnChg>
        <pc:cxnChg chg="add mod">
          <ac:chgData name="Chen Zhaodong" userId="214136a54c8fdbad" providerId="LiveId" clId="{4A7FFDE5-2A09-1241-A626-C3D712146390}" dt="2021-10-14T21:50:15.831" v="54048"/>
          <ac:cxnSpMkLst>
            <pc:docMk/>
            <pc:sldMk cId="3951208701" sldId="287"/>
            <ac:cxnSpMk id="216" creationId="{82DAB124-D180-484E-9E80-442B3FBB140F}"/>
          </ac:cxnSpMkLst>
        </pc:cxnChg>
        <pc:cxnChg chg="add mod">
          <ac:chgData name="Chen Zhaodong" userId="214136a54c8fdbad" providerId="LiveId" clId="{4A7FFDE5-2A09-1241-A626-C3D712146390}" dt="2021-10-14T21:50:15.831" v="54048"/>
          <ac:cxnSpMkLst>
            <pc:docMk/>
            <pc:sldMk cId="3951208701" sldId="287"/>
            <ac:cxnSpMk id="231" creationId="{B215600F-CDB5-7946-87D5-53A50F72745D}"/>
          </ac:cxnSpMkLst>
        </pc:cxnChg>
        <pc:cxnChg chg="add mod">
          <ac:chgData name="Chen Zhaodong" userId="214136a54c8fdbad" providerId="LiveId" clId="{4A7FFDE5-2A09-1241-A626-C3D712146390}" dt="2021-10-14T21:50:15.831" v="54048"/>
          <ac:cxnSpMkLst>
            <pc:docMk/>
            <pc:sldMk cId="3951208701" sldId="287"/>
            <ac:cxnSpMk id="233" creationId="{71C1D90A-6CDA-4147-B877-756CE5B91C53}"/>
          </ac:cxnSpMkLst>
        </pc:cxnChg>
        <pc:cxnChg chg="add mod">
          <ac:chgData name="Chen Zhaodong" userId="214136a54c8fdbad" providerId="LiveId" clId="{4A7FFDE5-2A09-1241-A626-C3D712146390}" dt="2021-10-14T21:50:15.831" v="54048"/>
          <ac:cxnSpMkLst>
            <pc:docMk/>
            <pc:sldMk cId="3951208701" sldId="287"/>
            <ac:cxnSpMk id="235" creationId="{01FD238B-8C8C-5946-A929-1E3915DED97A}"/>
          </ac:cxnSpMkLst>
        </pc:cxnChg>
        <pc:cxnChg chg="mod">
          <ac:chgData name="Chen Zhaodong" userId="214136a54c8fdbad" providerId="LiveId" clId="{4A7FFDE5-2A09-1241-A626-C3D712146390}" dt="2021-10-14T21:50:15.831" v="54048"/>
          <ac:cxnSpMkLst>
            <pc:docMk/>
            <pc:sldMk cId="3951208701" sldId="287"/>
            <ac:cxnSpMk id="238" creationId="{76DE509B-347A-6042-B7A0-48BBE328822A}"/>
          </ac:cxnSpMkLst>
        </pc:cxnChg>
        <pc:cxnChg chg="mod">
          <ac:chgData name="Chen Zhaodong" userId="214136a54c8fdbad" providerId="LiveId" clId="{4A7FFDE5-2A09-1241-A626-C3D712146390}" dt="2021-10-14T21:50:15.831" v="54048"/>
          <ac:cxnSpMkLst>
            <pc:docMk/>
            <pc:sldMk cId="3951208701" sldId="287"/>
            <ac:cxnSpMk id="239" creationId="{A56E474E-9300-744A-86CD-928CB36C7372}"/>
          </ac:cxnSpMkLst>
        </pc:cxnChg>
        <pc:cxnChg chg="mod">
          <ac:chgData name="Chen Zhaodong" userId="214136a54c8fdbad" providerId="LiveId" clId="{4A7FFDE5-2A09-1241-A626-C3D712146390}" dt="2021-10-14T21:50:15.831" v="54048"/>
          <ac:cxnSpMkLst>
            <pc:docMk/>
            <pc:sldMk cId="3951208701" sldId="287"/>
            <ac:cxnSpMk id="240" creationId="{5C44F2BA-45F6-314D-A7E8-52BC89A97BA1}"/>
          </ac:cxnSpMkLst>
        </pc:cxnChg>
        <pc:cxnChg chg="mod">
          <ac:chgData name="Chen Zhaodong" userId="214136a54c8fdbad" providerId="LiveId" clId="{4A7FFDE5-2A09-1241-A626-C3D712146390}" dt="2021-10-14T21:50:15.831" v="54048"/>
          <ac:cxnSpMkLst>
            <pc:docMk/>
            <pc:sldMk cId="3951208701" sldId="287"/>
            <ac:cxnSpMk id="241" creationId="{CA89A640-0ABB-124D-9EA8-38A3129C4371}"/>
          </ac:cxnSpMkLst>
        </pc:cxnChg>
        <pc:cxnChg chg="add del mod">
          <ac:chgData name="Chen Zhaodong" userId="214136a54c8fdbad" providerId="LiveId" clId="{4A7FFDE5-2A09-1241-A626-C3D712146390}" dt="2021-10-11T22:56:45.962" v="12035" actId="478"/>
          <ac:cxnSpMkLst>
            <pc:docMk/>
            <pc:sldMk cId="3951208701" sldId="287"/>
            <ac:cxnSpMk id="311" creationId="{88DAEFFE-5A1A-B544-9B8A-CBFF63206755}"/>
          </ac:cxnSpMkLst>
        </pc:cxnChg>
        <pc:cxnChg chg="add del mod">
          <ac:chgData name="Chen Zhaodong" userId="214136a54c8fdbad" providerId="LiveId" clId="{4A7FFDE5-2A09-1241-A626-C3D712146390}" dt="2021-10-11T22:56:48.396" v="12036" actId="478"/>
          <ac:cxnSpMkLst>
            <pc:docMk/>
            <pc:sldMk cId="3951208701" sldId="287"/>
            <ac:cxnSpMk id="312" creationId="{9DCC7994-D980-2E4B-B944-E8313C428228}"/>
          </ac:cxnSpMkLst>
        </pc:cxnChg>
        <pc:cxnChg chg="add mod">
          <ac:chgData name="Chen Zhaodong" userId="214136a54c8fdbad" providerId="LiveId" clId="{4A7FFDE5-2A09-1241-A626-C3D712146390}" dt="2021-10-14T21:50:15.831" v="54048"/>
          <ac:cxnSpMkLst>
            <pc:docMk/>
            <pc:sldMk cId="3951208701" sldId="287"/>
            <ac:cxnSpMk id="314" creationId="{3C65AC5D-EF2E-964D-8CAE-5FF813121668}"/>
          </ac:cxnSpMkLst>
        </pc:cxnChg>
        <pc:cxnChg chg="add mod">
          <ac:chgData name="Chen Zhaodong" userId="214136a54c8fdbad" providerId="LiveId" clId="{4A7FFDE5-2A09-1241-A626-C3D712146390}" dt="2021-10-14T21:50:15.831" v="54048"/>
          <ac:cxnSpMkLst>
            <pc:docMk/>
            <pc:sldMk cId="3951208701" sldId="287"/>
            <ac:cxnSpMk id="315" creationId="{0A64288B-9E08-9C4E-87BC-68734AA3E44D}"/>
          </ac:cxnSpMkLst>
        </pc:cxnChg>
        <pc:cxnChg chg="add mod">
          <ac:chgData name="Chen Zhaodong" userId="214136a54c8fdbad" providerId="LiveId" clId="{4A7FFDE5-2A09-1241-A626-C3D712146390}" dt="2021-10-14T21:50:15.831" v="54048"/>
          <ac:cxnSpMkLst>
            <pc:docMk/>
            <pc:sldMk cId="3951208701" sldId="287"/>
            <ac:cxnSpMk id="317" creationId="{FE061556-6921-8D4E-96E1-F475E9DE58C7}"/>
          </ac:cxnSpMkLst>
        </pc:cxnChg>
        <pc:cxnChg chg="add mod">
          <ac:chgData name="Chen Zhaodong" userId="214136a54c8fdbad" providerId="LiveId" clId="{4A7FFDE5-2A09-1241-A626-C3D712146390}" dt="2021-10-14T21:50:15.831" v="54048"/>
          <ac:cxnSpMkLst>
            <pc:docMk/>
            <pc:sldMk cId="3951208701" sldId="287"/>
            <ac:cxnSpMk id="320" creationId="{B87D04DE-CE24-434D-B413-9B4674C28D51}"/>
          </ac:cxnSpMkLst>
        </pc:cxnChg>
        <pc:cxnChg chg="add del mod">
          <ac:chgData name="Chen Zhaodong" userId="214136a54c8fdbad" providerId="LiveId" clId="{4A7FFDE5-2A09-1241-A626-C3D712146390}" dt="2021-10-11T22:56:50.185" v="12037" actId="478"/>
          <ac:cxnSpMkLst>
            <pc:docMk/>
            <pc:sldMk cId="3951208701" sldId="287"/>
            <ac:cxnSpMk id="323" creationId="{1E764CDC-F9EC-3E48-8F07-217D4903C3DF}"/>
          </ac:cxnSpMkLst>
        </pc:cxnChg>
        <pc:cxnChg chg="add del mod">
          <ac:chgData name="Chen Zhaodong" userId="214136a54c8fdbad" providerId="LiveId" clId="{4A7FFDE5-2A09-1241-A626-C3D712146390}" dt="2021-10-11T22:56:43.834" v="12034" actId="478"/>
          <ac:cxnSpMkLst>
            <pc:docMk/>
            <pc:sldMk cId="3951208701" sldId="287"/>
            <ac:cxnSpMk id="324" creationId="{823A499D-4179-FD4C-A9E0-4442DD39C1A8}"/>
          </ac:cxnSpMkLst>
        </pc:cxnChg>
        <pc:cxnChg chg="add del mod">
          <ac:chgData name="Chen Zhaodong" userId="214136a54c8fdbad" providerId="LiveId" clId="{4A7FFDE5-2A09-1241-A626-C3D712146390}" dt="2021-10-11T22:55:44.864" v="12023" actId="478"/>
          <ac:cxnSpMkLst>
            <pc:docMk/>
            <pc:sldMk cId="3951208701" sldId="287"/>
            <ac:cxnSpMk id="326" creationId="{25602EA7-AD48-E841-8F65-A8D01C443BB3}"/>
          </ac:cxnSpMkLst>
        </pc:cxnChg>
        <pc:cxnChg chg="add del mod">
          <ac:chgData name="Chen Zhaodong" userId="214136a54c8fdbad" providerId="LiveId" clId="{4A7FFDE5-2A09-1241-A626-C3D712146390}" dt="2021-10-11T22:55:44.864" v="12023" actId="478"/>
          <ac:cxnSpMkLst>
            <pc:docMk/>
            <pc:sldMk cId="3951208701" sldId="287"/>
            <ac:cxnSpMk id="327" creationId="{40F6B1C4-7F8B-9846-8424-54602850BAB0}"/>
          </ac:cxnSpMkLst>
        </pc:cxnChg>
        <pc:cxnChg chg="add del mod">
          <ac:chgData name="Chen Zhaodong" userId="214136a54c8fdbad" providerId="LiveId" clId="{4A7FFDE5-2A09-1241-A626-C3D712146390}" dt="2021-10-11T22:55:44.864" v="12023" actId="478"/>
          <ac:cxnSpMkLst>
            <pc:docMk/>
            <pc:sldMk cId="3951208701" sldId="287"/>
            <ac:cxnSpMk id="328" creationId="{26B59948-1B43-2342-9B46-0927E238E7A5}"/>
          </ac:cxnSpMkLst>
        </pc:cxnChg>
        <pc:cxnChg chg="add del mod">
          <ac:chgData name="Chen Zhaodong" userId="214136a54c8fdbad" providerId="LiveId" clId="{4A7FFDE5-2A09-1241-A626-C3D712146390}" dt="2021-10-11T22:55:44.864" v="12023" actId="478"/>
          <ac:cxnSpMkLst>
            <pc:docMk/>
            <pc:sldMk cId="3951208701" sldId="287"/>
            <ac:cxnSpMk id="329" creationId="{80E6A998-2972-8040-A3DB-98E8FEE2B35E}"/>
          </ac:cxnSpMkLst>
        </pc:cxnChg>
        <pc:cxnChg chg="add del mod">
          <ac:chgData name="Chen Zhaodong" userId="214136a54c8fdbad" providerId="LiveId" clId="{4A7FFDE5-2A09-1241-A626-C3D712146390}" dt="2021-10-11T22:53:42.675" v="12016" actId="478"/>
          <ac:cxnSpMkLst>
            <pc:docMk/>
            <pc:sldMk cId="3951208701" sldId="287"/>
            <ac:cxnSpMk id="331" creationId="{BFB62451-9DE5-844C-A864-9FBBD82A9F8C}"/>
          </ac:cxnSpMkLst>
        </pc:cxnChg>
        <pc:cxnChg chg="add del mod">
          <ac:chgData name="Chen Zhaodong" userId="214136a54c8fdbad" providerId="LiveId" clId="{4A7FFDE5-2A09-1241-A626-C3D712146390}" dt="2021-10-11T22:53:42.675" v="12016" actId="478"/>
          <ac:cxnSpMkLst>
            <pc:docMk/>
            <pc:sldMk cId="3951208701" sldId="287"/>
            <ac:cxnSpMk id="332" creationId="{597C4342-18C3-D84E-A7EA-7A2DA654B742}"/>
          </ac:cxnSpMkLst>
        </pc:cxnChg>
        <pc:cxnChg chg="add del mod">
          <ac:chgData name="Chen Zhaodong" userId="214136a54c8fdbad" providerId="LiveId" clId="{4A7FFDE5-2A09-1241-A626-C3D712146390}" dt="2021-10-11T22:53:42.675" v="12016" actId="478"/>
          <ac:cxnSpMkLst>
            <pc:docMk/>
            <pc:sldMk cId="3951208701" sldId="287"/>
            <ac:cxnSpMk id="335" creationId="{6E3E7103-592E-D843-8DD0-46CBF45CFF59}"/>
          </ac:cxnSpMkLst>
        </pc:cxnChg>
        <pc:cxnChg chg="add del mod">
          <ac:chgData name="Chen Zhaodong" userId="214136a54c8fdbad" providerId="LiveId" clId="{4A7FFDE5-2A09-1241-A626-C3D712146390}" dt="2021-10-11T22:53:42.675" v="12016" actId="478"/>
          <ac:cxnSpMkLst>
            <pc:docMk/>
            <pc:sldMk cId="3951208701" sldId="287"/>
            <ac:cxnSpMk id="336" creationId="{2071861C-A929-4942-984A-4AEDEC08BDB2}"/>
          </ac:cxnSpMkLst>
        </pc:cxnChg>
        <pc:cxnChg chg="add del mod">
          <ac:chgData name="Chen Zhaodong" userId="214136a54c8fdbad" providerId="LiveId" clId="{4A7FFDE5-2A09-1241-A626-C3D712146390}" dt="2021-10-11T22:53:42.675" v="12016" actId="478"/>
          <ac:cxnSpMkLst>
            <pc:docMk/>
            <pc:sldMk cId="3951208701" sldId="287"/>
            <ac:cxnSpMk id="339" creationId="{065BF2D9-C938-804C-B5A9-AB180D6D828E}"/>
          </ac:cxnSpMkLst>
        </pc:cxnChg>
        <pc:cxnChg chg="add del mod">
          <ac:chgData name="Chen Zhaodong" userId="214136a54c8fdbad" providerId="LiveId" clId="{4A7FFDE5-2A09-1241-A626-C3D712146390}" dt="2021-10-11T22:53:42.675" v="12016" actId="478"/>
          <ac:cxnSpMkLst>
            <pc:docMk/>
            <pc:sldMk cId="3951208701" sldId="287"/>
            <ac:cxnSpMk id="340" creationId="{1E5237C9-E89B-5249-BCCC-8042C0076ECE}"/>
          </ac:cxnSpMkLst>
        </pc:cxnChg>
        <pc:cxnChg chg="add del mod">
          <ac:chgData name="Chen Zhaodong" userId="214136a54c8fdbad" providerId="LiveId" clId="{4A7FFDE5-2A09-1241-A626-C3D712146390}" dt="2021-10-11T22:53:42.675" v="12016" actId="478"/>
          <ac:cxnSpMkLst>
            <pc:docMk/>
            <pc:sldMk cId="3951208701" sldId="287"/>
            <ac:cxnSpMk id="341" creationId="{38E595A6-3875-764F-BE49-E82EC9BDF6CD}"/>
          </ac:cxnSpMkLst>
        </pc:cxnChg>
        <pc:cxnChg chg="add del mod">
          <ac:chgData name="Chen Zhaodong" userId="214136a54c8fdbad" providerId="LiveId" clId="{4A7FFDE5-2A09-1241-A626-C3D712146390}" dt="2021-10-11T22:53:42.675" v="12016" actId="478"/>
          <ac:cxnSpMkLst>
            <pc:docMk/>
            <pc:sldMk cId="3951208701" sldId="287"/>
            <ac:cxnSpMk id="342" creationId="{7EEE9AE3-0416-4A46-B441-DEFAD3AD12D5}"/>
          </ac:cxnSpMkLst>
        </pc:cxnChg>
        <pc:cxnChg chg="add mod">
          <ac:chgData name="Chen Zhaodong" userId="214136a54c8fdbad" providerId="LiveId" clId="{4A7FFDE5-2A09-1241-A626-C3D712146390}" dt="2021-10-14T21:50:15.831" v="54048"/>
          <ac:cxnSpMkLst>
            <pc:docMk/>
            <pc:sldMk cId="3951208701" sldId="287"/>
            <ac:cxnSpMk id="347" creationId="{C7397613-478C-7544-8322-AAE397F527B3}"/>
          </ac:cxnSpMkLst>
        </pc:cxnChg>
        <pc:cxnChg chg="add del mod">
          <ac:chgData name="Chen Zhaodong" userId="214136a54c8fdbad" providerId="LiveId" clId="{4A7FFDE5-2A09-1241-A626-C3D712146390}" dt="2021-10-11T22:53:45.206" v="12017" actId="478"/>
          <ac:cxnSpMkLst>
            <pc:docMk/>
            <pc:sldMk cId="3951208701" sldId="287"/>
            <ac:cxnSpMk id="348" creationId="{C0FC0B1F-482B-F44B-A00B-9C43A8E96E0B}"/>
          </ac:cxnSpMkLst>
        </pc:cxnChg>
        <pc:cxnChg chg="add del mod">
          <ac:chgData name="Chen Zhaodong" userId="214136a54c8fdbad" providerId="LiveId" clId="{4A7FFDE5-2A09-1241-A626-C3D712146390}" dt="2021-10-11T22:53:42.675" v="12016" actId="478"/>
          <ac:cxnSpMkLst>
            <pc:docMk/>
            <pc:sldMk cId="3951208701" sldId="287"/>
            <ac:cxnSpMk id="349" creationId="{A24C3033-A183-C24F-9D75-802FB9D7403B}"/>
          </ac:cxnSpMkLst>
        </pc:cxnChg>
        <pc:cxnChg chg="add del mod">
          <ac:chgData name="Chen Zhaodong" userId="214136a54c8fdbad" providerId="LiveId" clId="{4A7FFDE5-2A09-1241-A626-C3D712146390}" dt="2021-10-11T22:55:46.890" v="12024" actId="478"/>
          <ac:cxnSpMkLst>
            <pc:docMk/>
            <pc:sldMk cId="3951208701" sldId="287"/>
            <ac:cxnSpMk id="350" creationId="{3FBF47EA-4EBE-654D-A8B4-F03F072FFE60}"/>
          </ac:cxnSpMkLst>
        </pc:cxnChg>
        <pc:cxnChg chg="add del mod">
          <ac:chgData name="Chen Zhaodong" userId="214136a54c8fdbad" providerId="LiveId" clId="{4A7FFDE5-2A09-1241-A626-C3D712146390}" dt="2021-10-11T22:53:42.675" v="12016" actId="478"/>
          <ac:cxnSpMkLst>
            <pc:docMk/>
            <pc:sldMk cId="3951208701" sldId="287"/>
            <ac:cxnSpMk id="352" creationId="{408B9389-CECB-C942-8E97-3EB918FC478E}"/>
          </ac:cxnSpMkLst>
        </pc:cxnChg>
        <pc:cxnChg chg="add del mod">
          <ac:chgData name="Chen Zhaodong" userId="214136a54c8fdbad" providerId="LiveId" clId="{4A7FFDE5-2A09-1241-A626-C3D712146390}" dt="2021-10-11T22:53:42.675" v="12016" actId="478"/>
          <ac:cxnSpMkLst>
            <pc:docMk/>
            <pc:sldMk cId="3951208701" sldId="287"/>
            <ac:cxnSpMk id="353" creationId="{88001B90-B10F-654B-BD81-AD2B92F0B8C9}"/>
          </ac:cxnSpMkLst>
        </pc:cxnChg>
        <pc:cxnChg chg="add del mod">
          <ac:chgData name="Chen Zhaodong" userId="214136a54c8fdbad" providerId="LiveId" clId="{4A7FFDE5-2A09-1241-A626-C3D712146390}" dt="2021-10-11T22:53:42.675" v="12016" actId="478"/>
          <ac:cxnSpMkLst>
            <pc:docMk/>
            <pc:sldMk cId="3951208701" sldId="287"/>
            <ac:cxnSpMk id="356" creationId="{1E0F7988-6E22-5546-B69A-504B8F3857AF}"/>
          </ac:cxnSpMkLst>
        </pc:cxnChg>
        <pc:cxnChg chg="add del mod">
          <ac:chgData name="Chen Zhaodong" userId="214136a54c8fdbad" providerId="LiveId" clId="{4A7FFDE5-2A09-1241-A626-C3D712146390}" dt="2021-10-11T22:53:42.675" v="12016" actId="478"/>
          <ac:cxnSpMkLst>
            <pc:docMk/>
            <pc:sldMk cId="3951208701" sldId="287"/>
            <ac:cxnSpMk id="357" creationId="{9BE6766A-E2D0-8942-8833-370832B10B4E}"/>
          </ac:cxnSpMkLst>
        </pc:cxnChg>
        <pc:cxnChg chg="add del mod">
          <ac:chgData name="Chen Zhaodong" userId="214136a54c8fdbad" providerId="LiveId" clId="{4A7FFDE5-2A09-1241-A626-C3D712146390}" dt="2021-10-11T22:53:42.675" v="12016" actId="478"/>
          <ac:cxnSpMkLst>
            <pc:docMk/>
            <pc:sldMk cId="3951208701" sldId="287"/>
            <ac:cxnSpMk id="359" creationId="{A9870F90-4B46-824B-BDAA-076EFAE35989}"/>
          </ac:cxnSpMkLst>
        </pc:cxnChg>
      </pc:sldChg>
      <pc:sldChg chg="addSp delSp modSp new mod modTransition modAnim modNotes modNotesTx">
        <pc:chgData name="Chen Zhaodong" userId="214136a54c8fdbad" providerId="LiveId" clId="{4A7FFDE5-2A09-1241-A626-C3D712146390}" dt="2021-10-14T22:00:22.993" v="54168" actId="14100"/>
        <pc:sldMkLst>
          <pc:docMk/>
          <pc:sldMk cId="1899486699" sldId="288"/>
        </pc:sldMkLst>
        <pc:spChg chg="mod">
          <ac:chgData name="Chen Zhaodong" userId="214136a54c8fdbad" providerId="LiveId" clId="{4A7FFDE5-2A09-1241-A626-C3D712146390}" dt="2021-10-11T23:04:15.984" v="12268" actId="20577"/>
          <ac:spMkLst>
            <pc:docMk/>
            <pc:sldMk cId="1899486699" sldId="288"/>
            <ac:spMk id="2" creationId="{9533135C-9C74-B047-94B0-9A0DD6B62F0C}"/>
          </ac:spMkLst>
        </pc:spChg>
        <pc:spChg chg="mod">
          <ac:chgData name="Chen Zhaodong" userId="214136a54c8fdbad" providerId="LiveId" clId="{4A7FFDE5-2A09-1241-A626-C3D712146390}" dt="2021-10-14T22:00:22.993" v="54168" actId="14100"/>
          <ac:spMkLst>
            <pc:docMk/>
            <pc:sldMk cId="1899486699" sldId="288"/>
            <ac:spMk id="3" creationId="{82EC3591-D2E8-8F4B-B0E3-B32037434712}"/>
          </ac:spMkLst>
        </pc:spChg>
        <pc:spChg chg="add mod">
          <ac:chgData name="Chen Zhaodong" userId="214136a54c8fdbad" providerId="LiveId" clId="{4A7FFDE5-2A09-1241-A626-C3D712146390}" dt="2021-10-14T21:50:15.831" v="54048"/>
          <ac:spMkLst>
            <pc:docMk/>
            <pc:sldMk cId="1899486699" sldId="288"/>
            <ac:spMk id="4" creationId="{9B7CFCDF-A430-B148-81A4-99B3012CEADA}"/>
          </ac:spMkLst>
        </pc:spChg>
        <pc:spChg chg="add mod">
          <ac:chgData name="Chen Zhaodong" userId="214136a54c8fdbad" providerId="LiveId" clId="{4A7FFDE5-2A09-1241-A626-C3D712146390}" dt="2021-10-14T21:50:15.831" v="54048"/>
          <ac:spMkLst>
            <pc:docMk/>
            <pc:sldMk cId="1899486699" sldId="288"/>
            <ac:spMk id="5" creationId="{50D7F767-F25A-5240-ABB5-1D34DF1229D1}"/>
          </ac:spMkLst>
        </pc:spChg>
        <pc:spChg chg="add mod">
          <ac:chgData name="Chen Zhaodong" userId="214136a54c8fdbad" providerId="LiveId" clId="{4A7FFDE5-2A09-1241-A626-C3D712146390}" dt="2021-10-14T21:50:15.831" v="54048"/>
          <ac:spMkLst>
            <pc:docMk/>
            <pc:sldMk cId="1899486699" sldId="288"/>
            <ac:spMk id="6" creationId="{1B390A09-8FBD-1749-9C33-2D946E879DEB}"/>
          </ac:spMkLst>
        </pc:spChg>
        <pc:spChg chg="add mod">
          <ac:chgData name="Chen Zhaodong" userId="214136a54c8fdbad" providerId="LiveId" clId="{4A7FFDE5-2A09-1241-A626-C3D712146390}" dt="2021-10-14T21:50:15.831" v="54048"/>
          <ac:spMkLst>
            <pc:docMk/>
            <pc:sldMk cId="1899486699" sldId="288"/>
            <ac:spMk id="7" creationId="{5D67ACEE-F8B8-3440-916D-23C49316B254}"/>
          </ac:spMkLst>
        </pc:spChg>
        <pc:spChg chg="add mod">
          <ac:chgData name="Chen Zhaodong" userId="214136a54c8fdbad" providerId="LiveId" clId="{4A7FFDE5-2A09-1241-A626-C3D712146390}" dt="2021-10-14T21:50:15.831" v="54048"/>
          <ac:spMkLst>
            <pc:docMk/>
            <pc:sldMk cId="1899486699" sldId="288"/>
            <ac:spMk id="8" creationId="{06EE560A-B292-5E4F-9D8D-29B7B3261D9B}"/>
          </ac:spMkLst>
        </pc:spChg>
        <pc:spChg chg="add mod">
          <ac:chgData name="Chen Zhaodong" userId="214136a54c8fdbad" providerId="LiveId" clId="{4A7FFDE5-2A09-1241-A626-C3D712146390}" dt="2021-10-14T21:50:15.831" v="54048"/>
          <ac:spMkLst>
            <pc:docMk/>
            <pc:sldMk cId="1899486699" sldId="288"/>
            <ac:spMk id="9" creationId="{F84DBD8D-82FC-6145-9245-F3E61B29C51F}"/>
          </ac:spMkLst>
        </pc:spChg>
        <pc:spChg chg="add mod">
          <ac:chgData name="Chen Zhaodong" userId="214136a54c8fdbad" providerId="LiveId" clId="{4A7FFDE5-2A09-1241-A626-C3D712146390}" dt="2021-10-14T21:50:15.831" v="54048"/>
          <ac:spMkLst>
            <pc:docMk/>
            <pc:sldMk cId="1899486699" sldId="288"/>
            <ac:spMk id="10" creationId="{80430FDB-CE0F-274A-91EC-F22B89B22C4A}"/>
          </ac:spMkLst>
        </pc:spChg>
        <pc:spChg chg="add mod">
          <ac:chgData name="Chen Zhaodong" userId="214136a54c8fdbad" providerId="LiveId" clId="{4A7FFDE5-2A09-1241-A626-C3D712146390}" dt="2021-10-14T21:50:15.831" v="54048"/>
          <ac:spMkLst>
            <pc:docMk/>
            <pc:sldMk cId="1899486699" sldId="288"/>
            <ac:spMk id="11" creationId="{5624AF9D-E696-0344-822D-9F3A963A3020}"/>
          </ac:spMkLst>
        </pc:spChg>
        <pc:spChg chg="add mod">
          <ac:chgData name="Chen Zhaodong" userId="214136a54c8fdbad" providerId="LiveId" clId="{4A7FFDE5-2A09-1241-A626-C3D712146390}" dt="2021-10-14T21:50:15.831" v="54048"/>
          <ac:spMkLst>
            <pc:docMk/>
            <pc:sldMk cId="1899486699" sldId="288"/>
            <ac:spMk id="12" creationId="{5BFF6652-7163-EA41-974C-F9BAF92156C2}"/>
          </ac:spMkLst>
        </pc:spChg>
        <pc:spChg chg="add mod">
          <ac:chgData name="Chen Zhaodong" userId="214136a54c8fdbad" providerId="LiveId" clId="{4A7FFDE5-2A09-1241-A626-C3D712146390}" dt="2021-10-14T21:50:15.831" v="54048"/>
          <ac:spMkLst>
            <pc:docMk/>
            <pc:sldMk cId="1899486699" sldId="288"/>
            <ac:spMk id="13" creationId="{227B95D6-B564-AD42-AA1F-4CB2AB864E5E}"/>
          </ac:spMkLst>
        </pc:spChg>
        <pc:spChg chg="add mod">
          <ac:chgData name="Chen Zhaodong" userId="214136a54c8fdbad" providerId="LiveId" clId="{4A7FFDE5-2A09-1241-A626-C3D712146390}" dt="2021-10-14T21:50:15.831" v="54048"/>
          <ac:spMkLst>
            <pc:docMk/>
            <pc:sldMk cId="1899486699" sldId="288"/>
            <ac:spMk id="14" creationId="{762960FB-3199-CA44-8E38-453EF059A810}"/>
          </ac:spMkLst>
        </pc:spChg>
        <pc:spChg chg="add mod">
          <ac:chgData name="Chen Zhaodong" userId="214136a54c8fdbad" providerId="LiveId" clId="{4A7FFDE5-2A09-1241-A626-C3D712146390}" dt="2021-10-14T21:50:15.831" v="54048"/>
          <ac:spMkLst>
            <pc:docMk/>
            <pc:sldMk cId="1899486699" sldId="288"/>
            <ac:spMk id="15" creationId="{E6D2986B-E11B-F149-A07D-C6B60EDEF115}"/>
          </ac:spMkLst>
        </pc:spChg>
        <pc:spChg chg="add mod">
          <ac:chgData name="Chen Zhaodong" userId="214136a54c8fdbad" providerId="LiveId" clId="{4A7FFDE5-2A09-1241-A626-C3D712146390}" dt="2021-10-14T21:50:15.831" v="54048"/>
          <ac:spMkLst>
            <pc:docMk/>
            <pc:sldMk cId="1899486699" sldId="288"/>
            <ac:spMk id="16" creationId="{D093D1C2-C26C-004F-9668-8E6F28D28B4D}"/>
          </ac:spMkLst>
        </pc:spChg>
        <pc:spChg chg="add mod">
          <ac:chgData name="Chen Zhaodong" userId="214136a54c8fdbad" providerId="LiveId" clId="{4A7FFDE5-2A09-1241-A626-C3D712146390}" dt="2021-10-14T21:50:15.831" v="54048"/>
          <ac:spMkLst>
            <pc:docMk/>
            <pc:sldMk cId="1899486699" sldId="288"/>
            <ac:spMk id="17" creationId="{DD1B7954-ACC5-0544-B0C2-DD092595603F}"/>
          </ac:spMkLst>
        </pc:spChg>
        <pc:spChg chg="add mod">
          <ac:chgData name="Chen Zhaodong" userId="214136a54c8fdbad" providerId="LiveId" clId="{4A7FFDE5-2A09-1241-A626-C3D712146390}" dt="2021-10-14T21:50:15.831" v="54048"/>
          <ac:spMkLst>
            <pc:docMk/>
            <pc:sldMk cId="1899486699" sldId="288"/>
            <ac:spMk id="18" creationId="{F95D9BDB-193F-304F-8DDC-2AFF52C0EE31}"/>
          </ac:spMkLst>
        </pc:spChg>
        <pc:spChg chg="add mod">
          <ac:chgData name="Chen Zhaodong" userId="214136a54c8fdbad" providerId="LiveId" clId="{4A7FFDE5-2A09-1241-A626-C3D712146390}" dt="2021-10-14T21:50:15.831" v="54048"/>
          <ac:spMkLst>
            <pc:docMk/>
            <pc:sldMk cId="1899486699" sldId="288"/>
            <ac:spMk id="19" creationId="{6811DD21-75DB-8B4E-89F4-82AEB9E7629A}"/>
          </ac:spMkLst>
        </pc:spChg>
        <pc:spChg chg="add mod">
          <ac:chgData name="Chen Zhaodong" userId="214136a54c8fdbad" providerId="LiveId" clId="{4A7FFDE5-2A09-1241-A626-C3D712146390}" dt="2021-10-14T21:50:15.831" v="54048"/>
          <ac:spMkLst>
            <pc:docMk/>
            <pc:sldMk cId="1899486699" sldId="288"/>
            <ac:spMk id="20" creationId="{369D39CB-03C2-4547-BED7-FE3D4DA76A49}"/>
          </ac:spMkLst>
        </pc:spChg>
        <pc:spChg chg="add mod">
          <ac:chgData name="Chen Zhaodong" userId="214136a54c8fdbad" providerId="LiveId" clId="{4A7FFDE5-2A09-1241-A626-C3D712146390}" dt="2021-10-14T21:50:15.831" v="54048"/>
          <ac:spMkLst>
            <pc:docMk/>
            <pc:sldMk cId="1899486699" sldId="288"/>
            <ac:spMk id="21" creationId="{6DCB9C2F-35D2-CB49-A315-15C9112C1872}"/>
          </ac:spMkLst>
        </pc:spChg>
        <pc:spChg chg="add mod">
          <ac:chgData name="Chen Zhaodong" userId="214136a54c8fdbad" providerId="LiveId" clId="{4A7FFDE5-2A09-1241-A626-C3D712146390}" dt="2021-10-14T21:50:15.831" v="54048"/>
          <ac:spMkLst>
            <pc:docMk/>
            <pc:sldMk cId="1899486699" sldId="288"/>
            <ac:spMk id="22" creationId="{A62188C6-53FC-0C43-B268-CDCF611F2E89}"/>
          </ac:spMkLst>
        </pc:spChg>
        <pc:spChg chg="add mod">
          <ac:chgData name="Chen Zhaodong" userId="214136a54c8fdbad" providerId="LiveId" clId="{4A7FFDE5-2A09-1241-A626-C3D712146390}" dt="2021-10-14T21:50:15.831" v="54048"/>
          <ac:spMkLst>
            <pc:docMk/>
            <pc:sldMk cId="1899486699" sldId="288"/>
            <ac:spMk id="23" creationId="{502B2AB2-EA3C-9B40-9907-E3B342DE3915}"/>
          </ac:spMkLst>
        </pc:spChg>
        <pc:spChg chg="add mod">
          <ac:chgData name="Chen Zhaodong" userId="214136a54c8fdbad" providerId="LiveId" clId="{4A7FFDE5-2A09-1241-A626-C3D712146390}" dt="2021-10-14T21:50:15.831" v="54048"/>
          <ac:spMkLst>
            <pc:docMk/>
            <pc:sldMk cId="1899486699" sldId="288"/>
            <ac:spMk id="24" creationId="{3B0ECADE-0C79-EB4B-AFE3-8473041D719F}"/>
          </ac:spMkLst>
        </pc:spChg>
        <pc:spChg chg="add mod">
          <ac:chgData name="Chen Zhaodong" userId="214136a54c8fdbad" providerId="LiveId" clId="{4A7FFDE5-2A09-1241-A626-C3D712146390}" dt="2021-10-14T21:50:15.831" v="54048"/>
          <ac:spMkLst>
            <pc:docMk/>
            <pc:sldMk cId="1899486699" sldId="288"/>
            <ac:spMk id="25" creationId="{1EEB28FB-89DA-DF4A-8F28-74EDE5EDACEB}"/>
          </ac:spMkLst>
        </pc:spChg>
        <pc:spChg chg="add mod">
          <ac:chgData name="Chen Zhaodong" userId="214136a54c8fdbad" providerId="LiveId" clId="{4A7FFDE5-2A09-1241-A626-C3D712146390}" dt="2021-10-14T21:50:15.831" v="54048"/>
          <ac:spMkLst>
            <pc:docMk/>
            <pc:sldMk cId="1899486699" sldId="288"/>
            <ac:spMk id="26" creationId="{BCD12B6A-B7BB-544B-9A24-E8CD06DDD142}"/>
          </ac:spMkLst>
        </pc:spChg>
        <pc:spChg chg="add mod">
          <ac:chgData name="Chen Zhaodong" userId="214136a54c8fdbad" providerId="LiveId" clId="{4A7FFDE5-2A09-1241-A626-C3D712146390}" dt="2021-10-14T21:50:15.831" v="54048"/>
          <ac:spMkLst>
            <pc:docMk/>
            <pc:sldMk cId="1899486699" sldId="288"/>
            <ac:spMk id="27" creationId="{09A30C74-6473-6C41-AE53-82AAA77947F6}"/>
          </ac:spMkLst>
        </pc:spChg>
        <pc:spChg chg="add mod">
          <ac:chgData name="Chen Zhaodong" userId="214136a54c8fdbad" providerId="LiveId" clId="{4A7FFDE5-2A09-1241-A626-C3D712146390}" dt="2021-10-14T21:50:15.831" v="54048"/>
          <ac:spMkLst>
            <pc:docMk/>
            <pc:sldMk cId="1899486699" sldId="288"/>
            <ac:spMk id="28" creationId="{50676FE8-1FD1-7340-936E-F864E6A2C4AA}"/>
          </ac:spMkLst>
        </pc:spChg>
        <pc:spChg chg="add mod">
          <ac:chgData name="Chen Zhaodong" userId="214136a54c8fdbad" providerId="LiveId" clId="{4A7FFDE5-2A09-1241-A626-C3D712146390}" dt="2021-10-14T21:50:15.831" v="54048"/>
          <ac:spMkLst>
            <pc:docMk/>
            <pc:sldMk cId="1899486699" sldId="288"/>
            <ac:spMk id="29" creationId="{2FE97230-7099-F74A-A0CB-4C3661B13D71}"/>
          </ac:spMkLst>
        </pc:spChg>
        <pc:spChg chg="add mod">
          <ac:chgData name="Chen Zhaodong" userId="214136a54c8fdbad" providerId="LiveId" clId="{4A7FFDE5-2A09-1241-A626-C3D712146390}" dt="2021-10-14T21:50:15.831" v="54048"/>
          <ac:spMkLst>
            <pc:docMk/>
            <pc:sldMk cId="1899486699" sldId="288"/>
            <ac:spMk id="30" creationId="{9E36F4CD-E358-4E43-BC4B-97602A9CBF66}"/>
          </ac:spMkLst>
        </pc:spChg>
        <pc:spChg chg="add mod">
          <ac:chgData name="Chen Zhaodong" userId="214136a54c8fdbad" providerId="LiveId" clId="{4A7FFDE5-2A09-1241-A626-C3D712146390}" dt="2021-10-14T21:50:15.831" v="54048"/>
          <ac:spMkLst>
            <pc:docMk/>
            <pc:sldMk cId="1899486699" sldId="288"/>
            <ac:spMk id="31" creationId="{DFE1BF2F-939F-D740-8268-67A897122ABC}"/>
          </ac:spMkLst>
        </pc:spChg>
        <pc:spChg chg="add mod">
          <ac:chgData name="Chen Zhaodong" userId="214136a54c8fdbad" providerId="LiveId" clId="{4A7FFDE5-2A09-1241-A626-C3D712146390}" dt="2021-10-14T21:50:15.831" v="54048"/>
          <ac:spMkLst>
            <pc:docMk/>
            <pc:sldMk cId="1899486699" sldId="288"/>
            <ac:spMk id="34" creationId="{B27E2360-C83D-514F-AE9D-FC3205000A49}"/>
          </ac:spMkLst>
        </pc:spChg>
        <pc:spChg chg="add mod">
          <ac:chgData name="Chen Zhaodong" userId="214136a54c8fdbad" providerId="LiveId" clId="{4A7FFDE5-2A09-1241-A626-C3D712146390}" dt="2021-10-14T21:50:15.831" v="54048"/>
          <ac:spMkLst>
            <pc:docMk/>
            <pc:sldMk cId="1899486699" sldId="288"/>
            <ac:spMk id="37" creationId="{FEB63E49-E98C-D84B-8F9A-9A7BA0604AEC}"/>
          </ac:spMkLst>
        </pc:spChg>
        <pc:spChg chg="add mod">
          <ac:chgData name="Chen Zhaodong" userId="214136a54c8fdbad" providerId="LiveId" clId="{4A7FFDE5-2A09-1241-A626-C3D712146390}" dt="2021-10-14T21:50:15.831" v="54048"/>
          <ac:spMkLst>
            <pc:docMk/>
            <pc:sldMk cId="1899486699" sldId="288"/>
            <ac:spMk id="39" creationId="{BC632B48-8B75-704F-A646-B763AB5AE32D}"/>
          </ac:spMkLst>
        </pc:spChg>
        <pc:spChg chg="add mod">
          <ac:chgData name="Chen Zhaodong" userId="214136a54c8fdbad" providerId="LiveId" clId="{4A7FFDE5-2A09-1241-A626-C3D712146390}" dt="2021-10-14T21:50:15.831" v="54048"/>
          <ac:spMkLst>
            <pc:docMk/>
            <pc:sldMk cId="1899486699" sldId="288"/>
            <ac:spMk id="40" creationId="{32A95C65-0B05-FA43-A59F-233FBEFE083C}"/>
          </ac:spMkLst>
        </pc:spChg>
        <pc:spChg chg="add del mod">
          <ac:chgData name="Chen Zhaodong" userId="214136a54c8fdbad" providerId="LiveId" clId="{4A7FFDE5-2A09-1241-A626-C3D712146390}" dt="2021-10-11T23:08:12.095" v="12281" actId="478"/>
          <ac:spMkLst>
            <pc:docMk/>
            <pc:sldMk cId="1899486699" sldId="288"/>
            <ac:spMk id="42" creationId="{8BB46CCC-DD34-9F43-B44C-01928886A480}"/>
          </ac:spMkLst>
        </pc:spChg>
        <pc:spChg chg="add del mod">
          <ac:chgData name="Chen Zhaodong" userId="214136a54c8fdbad" providerId="LiveId" clId="{4A7FFDE5-2A09-1241-A626-C3D712146390}" dt="2021-10-11T23:08:07.927" v="12280" actId="478"/>
          <ac:spMkLst>
            <pc:docMk/>
            <pc:sldMk cId="1899486699" sldId="288"/>
            <ac:spMk id="43" creationId="{CFC750C7-97F7-214B-815E-2180A10187AC}"/>
          </ac:spMkLst>
        </pc:spChg>
        <pc:spChg chg="add mod">
          <ac:chgData name="Chen Zhaodong" userId="214136a54c8fdbad" providerId="LiveId" clId="{4A7FFDE5-2A09-1241-A626-C3D712146390}" dt="2021-10-14T21:50:15.831" v="54048"/>
          <ac:spMkLst>
            <pc:docMk/>
            <pc:sldMk cId="1899486699" sldId="288"/>
            <ac:spMk id="46" creationId="{0A2CAD4B-BE4E-7D42-82DE-E10EF4C1055A}"/>
          </ac:spMkLst>
        </pc:spChg>
        <pc:spChg chg="add mod">
          <ac:chgData name="Chen Zhaodong" userId="214136a54c8fdbad" providerId="LiveId" clId="{4A7FFDE5-2A09-1241-A626-C3D712146390}" dt="2021-10-14T21:50:15.831" v="54048"/>
          <ac:spMkLst>
            <pc:docMk/>
            <pc:sldMk cId="1899486699" sldId="288"/>
            <ac:spMk id="51" creationId="{68EFA506-5FCC-2943-B83A-20F657454AB4}"/>
          </ac:spMkLst>
        </pc:spChg>
        <pc:spChg chg="add mod">
          <ac:chgData name="Chen Zhaodong" userId="214136a54c8fdbad" providerId="LiveId" clId="{4A7FFDE5-2A09-1241-A626-C3D712146390}" dt="2021-10-11T23:08:01.446" v="12279" actId="255"/>
          <ac:spMkLst>
            <pc:docMk/>
            <pc:sldMk cId="1899486699" sldId="288"/>
            <ac:spMk id="52" creationId="{A8EF299F-BF02-EF4D-A886-B050527CE06A}"/>
          </ac:spMkLst>
        </pc:spChg>
        <pc:spChg chg="mod">
          <ac:chgData name="Chen Zhaodong" userId="214136a54c8fdbad" providerId="LiveId" clId="{4A7FFDE5-2A09-1241-A626-C3D712146390}" dt="2021-10-14T21:50:15.831" v="54048"/>
          <ac:spMkLst>
            <pc:docMk/>
            <pc:sldMk cId="1899486699" sldId="288"/>
            <ac:spMk id="69" creationId="{F0EC50B4-CED1-4E63-8717-8FF546EE0F64}"/>
          </ac:spMkLst>
        </pc:spChg>
        <pc:spChg chg="mod">
          <ac:chgData name="Chen Zhaodong" userId="214136a54c8fdbad" providerId="LiveId" clId="{4A7FFDE5-2A09-1241-A626-C3D712146390}" dt="2021-10-14T21:50:15.831" v="54048"/>
          <ac:spMkLst>
            <pc:docMk/>
            <pc:sldMk cId="1899486699" sldId="288"/>
            <ac:spMk id="70" creationId="{A8B371F0-3AB7-4D90-99B8-B3FAA5098684}"/>
          </ac:spMkLst>
        </pc:spChg>
        <pc:spChg chg="mod">
          <ac:chgData name="Chen Zhaodong" userId="214136a54c8fdbad" providerId="LiveId" clId="{4A7FFDE5-2A09-1241-A626-C3D712146390}" dt="2021-10-14T21:50:15.831" v="54048"/>
          <ac:spMkLst>
            <pc:docMk/>
            <pc:sldMk cId="1899486699" sldId="288"/>
            <ac:spMk id="73" creationId="{69C3DCAB-3D12-42B3-84C1-FCF8D5988BF8}"/>
          </ac:spMkLst>
        </pc:spChg>
        <pc:spChg chg="mod">
          <ac:chgData name="Chen Zhaodong" userId="214136a54c8fdbad" providerId="LiveId" clId="{4A7FFDE5-2A09-1241-A626-C3D712146390}" dt="2021-10-14T21:50:15.831" v="54048"/>
          <ac:spMkLst>
            <pc:docMk/>
            <pc:sldMk cId="1899486699" sldId="288"/>
            <ac:spMk id="74" creationId="{314C9C07-EFEC-4A02-BF8A-DAF307FFA387}"/>
          </ac:spMkLst>
        </pc:spChg>
        <pc:spChg chg="mod">
          <ac:chgData name="Chen Zhaodong" userId="214136a54c8fdbad" providerId="LiveId" clId="{4A7FFDE5-2A09-1241-A626-C3D712146390}" dt="2021-10-14T21:50:15.831" v="54048"/>
          <ac:spMkLst>
            <pc:docMk/>
            <pc:sldMk cId="1899486699" sldId="288"/>
            <ac:spMk id="75" creationId="{D2CB78D1-A17B-4B38-A75E-C4A31C46A60D}"/>
          </ac:spMkLst>
        </pc:spChg>
        <pc:spChg chg="mod">
          <ac:chgData name="Chen Zhaodong" userId="214136a54c8fdbad" providerId="LiveId" clId="{4A7FFDE5-2A09-1241-A626-C3D712146390}" dt="2021-10-14T21:50:15.831" v="54048"/>
          <ac:spMkLst>
            <pc:docMk/>
            <pc:sldMk cId="1899486699" sldId="288"/>
            <ac:spMk id="76" creationId="{DB0B88E5-4D63-4A40-BEAE-336E9B2812D4}"/>
          </ac:spMkLst>
        </pc:spChg>
        <pc:spChg chg="mod">
          <ac:chgData name="Chen Zhaodong" userId="214136a54c8fdbad" providerId="LiveId" clId="{4A7FFDE5-2A09-1241-A626-C3D712146390}" dt="2021-10-14T21:50:15.831" v="54048"/>
          <ac:spMkLst>
            <pc:docMk/>
            <pc:sldMk cId="1899486699" sldId="288"/>
            <ac:spMk id="79" creationId="{3900363D-650F-4189-A60B-2FD950C57B85}"/>
          </ac:spMkLst>
        </pc:spChg>
        <pc:spChg chg="mod">
          <ac:chgData name="Chen Zhaodong" userId="214136a54c8fdbad" providerId="LiveId" clId="{4A7FFDE5-2A09-1241-A626-C3D712146390}" dt="2021-10-14T21:50:15.831" v="54048"/>
          <ac:spMkLst>
            <pc:docMk/>
            <pc:sldMk cId="1899486699" sldId="288"/>
            <ac:spMk id="80" creationId="{A599DCC5-E6C2-4E09-BE79-2980188C47E2}"/>
          </ac:spMkLst>
        </pc:spChg>
        <pc:spChg chg="mod">
          <ac:chgData name="Chen Zhaodong" userId="214136a54c8fdbad" providerId="LiveId" clId="{4A7FFDE5-2A09-1241-A626-C3D712146390}" dt="2021-10-14T21:50:15.831" v="54048"/>
          <ac:spMkLst>
            <pc:docMk/>
            <pc:sldMk cId="1899486699" sldId="288"/>
            <ac:spMk id="81" creationId="{236B80B2-3959-4BF7-BF2D-816B79B53D24}"/>
          </ac:spMkLst>
        </pc:spChg>
        <pc:spChg chg="add mod">
          <ac:chgData name="Chen Zhaodong" userId="214136a54c8fdbad" providerId="LiveId" clId="{4A7FFDE5-2A09-1241-A626-C3D712146390}" dt="2021-10-14T22:00:13.804" v="54166" actId="1076"/>
          <ac:spMkLst>
            <pc:docMk/>
            <pc:sldMk cId="1899486699" sldId="288"/>
            <ac:spMk id="84" creationId="{43D1DC84-5609-5448-91B4-FCFB90F76590}"/>
          </ac:spMkLst>
        </pc:spChg>
        <pc:grpChg chg="add mod">
          <ac:chgData name="Chen Zhaodong" userId="214136a54c8fdbad" providerId="LiveId" clId="{4A7FFDE5-2A09-1241-A626-C3D712146390}" dt="2021-10-11T23:05:35.302" v="12277" actId="1076"/>
          <ac:grpSpMkLst>
            <pc:docMk/>
            <pc:sldMk cId="1899486699" sldId="288"/>
            <ac:grpSpMk id="54" creationId="{A067413C-8B2B-D14E-A494-DA2F4F04D25E}"/>
          </ac:grpSpMkLst>
        </pc:grpChg>
        <pc:grpChg chg="mod">
          <ac:chgData name="Chen Zhaodong" userId="214136a54c8fdbad" providerId="LiveId" clId="{4A7FFDE5-2A09-1241-A626-C3D712146390}" dt="2021-10-14T21:50:15.831" v="54048"/>
          <ac:grpSpMkLst>
            <pc:docMk/>
            <pc:sldMk cId="1899486699" sldId="288"/>
            <ac:grpSpMk id="57" creationId="{66AB4B87-EBC9-4CF7-BC32-A985A6DDBCD4}"/>
          </ac:grpSpMkLst>
        </pc:grpChg>
        <pc:grpChg chg="mod">
          <ac:chgData name="Chen Zhaodong" userId="214136a54c8fdbad" providerId="LiveId" clId="{4A7FFDE5-2A09-1241-A626-C3D712146390}" dt="2021-10-14T21:50:15.831" v="54048"/>
          <ac:grpSpMkLst>
            <pc:docMk/>
            <pc:sldMk cId="1899486699" sldId="288"/>
            <ac:grpSpMk id="58" creationId="{5837B4A6-6268-4886-873F-0B141241ADF5}"/>
          </ac:grpSpMkLst>
        </pc:grpChg>
        <pc:grpChg chg="mod">
          <ac:chgData name="Chen Zhaodong" userId="214136a54c8fdbad" providerId="LiveId" clId="{4A7FFDE5-2A09-1241-A626-C3D712146390}" dt="2021-10-14T21:50:15.831" v="54048"/>
          <ac:grpSpMkLst>
            <pc:docMk/>
            <pc:sldMk cId="1899486699" sldId="288"/>
            <ac:grpSpMk id="59" creationId="{F440D17F-8A17-40F1-9915-18BF077752E7}"/>
          </ac:grpSpMkLst>
        </pc:grpChg>
        <pc:grpChg chg="mod">
          <ac:chgData name="Chen Zhaodong" userId="214136a54c8fdbad" providerId="LiveId" clId="{4A7FFDE5-2A09-1241-A626-C3D712146390}" dt="2021-10-14T21:50:15.831" v="54048"/>
          <ac:grpSpMkLst>
            <pc:docMk/>
            <pc:sldMk cId="1899486699" sldId="288"/>
            <ac:grpSpMk id="77" creationId="{2E7715EF-2E5A-4821-B45F-C9EA1E1E8A12}"/>
          </ac:grpSpMkLst>
        </pc:grpChg>
        <pc:grpChg chg="mod">
          <ac:chgData name="Chen Zhaodong" userId="214136a54c8fdbad" providerId="LiveId" clId="{4A7FFDE5-2A09-1241-A626-C3D712146390}" dt="2021-10-14T21:50:15.831" v="54048"/>
          <ac:grpSpMkLst>
            <pc:docMk/>
            <pc:sldMk cId="1899486699" sldId="288"/>
            <ac:grpSpMk id="78" creationId="{8AE1BCA5-FE5D-43A8-BF9E-08910475E106}"/>
          </ac:grpSpMkLst>
        </pc:grpChg>
        <pc:picChg chg="add del mod">
          <ac:chgData name="Chen Zhaodong" userId="214136a54c8fdbad" providerId="LiveId" clId="{4A7FFDE5-2A09-1241-A626-C3D712146390}" dt="2021-10-14T02:58:04.672" v="50105"/>
          <ac:picMkLst>
            <pc:docMk/>
            <pc:sldMk cId="1899486699" sldId="288"/>
            <ac:picMk id="42" creationId="{AB8D9582-2299-4646-82EA-E28C89B23368}"/>
          </ac:picMkLst>
        </pc:picChg>
        <pc:picChg chg="add del mod">
          <ac:chgData name="Chen Zhaodong" userId="214136a54c8fdbad" providerId="LiveId" clId="{4A7FFDE5-2A09-1241-A626-C3D712146390}" dt="2021-10-14T17:12:13.738" v="51382"/>
          <ac:picMkLst>
            <pc:docMk/>
            <pc:sldMk cId="1899486699" sldId="288"/>
            <ac:picMk id="43" creationId="{E2A47C78-C7EE-3B4A-BBA3-F96FD8EDC6FE}"/>
          </ac:picMkLst>
        </pc:picChg>
        <pc:picChg chg="add del mod">
          <ac:chgData name="Chen Zhaodong" userId="214136a54c8fdbad" providerId="LiveId" clId="{4A7FFDE5-2A09-1241-A626-C3D712146390}" dt="2021-10-14T17:12:32.291" v="51384"/>
          <ac:picMkLst>
            <pc:docMk/>
            <pc:sldMk cId="1899486699" sldId="288"/>
            <ac:picMk id="52" creationId="{7A515ADE-2C76-AA48-8DD5-E60476A78234}"/>
          </ac:picMkLst>
        </pc:picChg>
        <pc:picChg chg="add del mod">
          <ac:chgData name="Chen Zhaodong" userId="214136a54c8fdbad" providerId="LiveId" clId="{4A7FFDE5-2A09-1241-A626-C3D712146390}" dt="2021-10-14T17:13:10.019" v="51386"/>
          <ac:picMkLst>
            <pc:docMk/>
            <pc:sldMk cId="1899486699" sldId="288"/>
            <ac:picMk id="54" creationId="{8697DD8F-7C98-FE47-98F5-05C9080DFF8A}"/>
          </ac:picMkLst>
        </pc:picChg>
        <pc:picChg chg="add del mod">
          <ac:chgData name="Chen Zhaodong" userId="214136a54c8fdbad" providerId="LiveId" clId="{4A7FFDE5-2A09-1241-A626-C3D712146390}" dt="2021-10-14T17:13:18.355" v="51388"/>
          <ac:picMkLst>
            <pc:docMk/>
            <pc:sldMk cId="1899486699" sldId="288"/>
            <ac:picMk id="55" creationId="{FA581F53-6B97-484E-8F86-01824EDBF3F5}"/>
          </ac:picMkLst>
        </pc:picChg>
        <pc:picChg chg="add del mod">
          <ac:chgData name="Chen Zhaodong" userId="214136a54c8fdbad" providerId="LiveId" clId="{4A7FFDE5-2A09-1241-A626-C3D712146390}" dt="2021-10-14T17:13:47.194" v="51390"/>
          <ac:picMkLst>
            <pc:docMk/>
            <pc:sldMk cId="1899486699" sldId="288"/>
            <ac:picMk id="56" creationId="{90CE187D-DC38-4548-8A35-8F704F07F578}"/>
          </ac:picMkLst>
        </pc:picChg>
        <pc:picChg chg="add del mod">
          <ac:chgData name="Chen Zhaodong" userId="214136a54c8fdbad" providerId="LiveId" clId="{4A7FFDE5-2A09-1241-A626-C3D712146390}" dt="2021-10-14T17:14:00.790" v="51392"/>
          <ac:picMkLst>
            <pc:docMk/>
            <pc:sldMk cId="1899486699" sldId="288"/>
            <ac:picMk id="60" creationId="{FE4058FB-B01E-974E-A54B-BB40D67ECF1E}"/>
          </ac:picMkLst>
        </pc:picChg>
        <pc:picChg chg="add del mod">
          <ac:chgData name="Chen Zhaodong" userId="214136a54c8fdbad" providerId="LiveId" clId="{4A7FFDE5-2A09-1241-A626-C3D712146390}" dt="2021-10-14T17:14:08.346" v="51394"/>
          <ac:picMkLst>
            <pc:docMk/>
            <pc:sldMk cId="1899486699" sldId="288"/>
            <ac:picMk id="61" creationId="{B1C2A29B-1C42-EB44-A091-BF40A86B6056}"/>
          </ac:picMkLst>
        </pc:picChg>
        <pc:picChg chg="add del mod">
          <ac:chgData name="Chen Zhaodong" userId="214136a54c8fdbad" providerId="LiveId" clId="{4A7FFDE5-2A09-1241-A626-C3D712146390}" dt="2021-10-14T17:14:15.894" v="51396"/>
          <ac:picMkLst>
            <pc:docMk/>
            <pc:sldMk cId="1899486699" sldId="288"/>
            <ac:picMk id="62" creationId="{2E5DC832-1B32-D641-A765-225285FBB4FC}"/>
          </ac:picMkLst>
        </pc:picChg>
        <pc:picChg chg="add del mod">
          <ac:chgData name="Chen Zhaodong" userId="214136a54c8fdbad" providerId="LiveId" clId="{4A7FFDE5-2A09-1241-A626-C3D712146390}" dt="2021-10-14T17:14:30.645" v="51398"/>
          <ac:picMkLst>
            <pc:docMk/>
            <pc:sldMk cId="1899486699" sldId="288"/>
            <ac:picMk id="63" creationId="{E4A3A524-D8E6-584B-B175-64797633425F}"/>
          </ac:picMkLst>
        </pc:picChg>
        <pc:picChg chg="add del mod">
          <ac:chgData name="Chen Zhaodong" userId="214136a54c8fdbad" providerId="LiveId" clId="{4A7FFDE5-2A09-1241-A626-C3D712146390}" dt="2021-10-14T17:14:39.289" v="51400"/>
          <ac:picMkLst>
            <pc:docMk/>
            <pc:sldMk cId="1899486699" sldId="288"/>
            <ac:picMk id="64" creationId="{707A6837-3120-9A4D-9A5C-56306A8F56C4}"/>
          </ac:picMkLst>
        </pc:picChg>
        <pc:picChg chg="add del mod">
          <ac:chgData name="Chen Zhaodong" userId="214136a54c8fdbad" providerId="LiveId" clId="{4A7FFDE5-2A09-1241-A626-C3D712146390}" dt="2021-10-14T17:14:47.618" v="51402"/>
          <ac:picMkLst>
            <pc:docMk/>
            <pc:sldMk cId="1899486699" sldId="288"/>
            <ac:picMk id="65" creationId="{2743E08C-7A1E-A142-8AA6-FFD329674149}"/>
          </ac:picMkLst>
        </pc:picChg>
        <pc:picChg chg="add del mod">
          <ac:chgData name="Chen Zhaodong" userId="214136a54c8fdbad" providerId="LiveId" clId="{4A7FFDE5-2A09-1241-A626-C3D712146390}" dt="2021-10-14T17:14:57.030" v="51404"/>
          <ac:picMkLst>
            <pc:docMk/>
            <pc:sldMk cId="1899486699" sldId="288"/>
            <ac:picMk id="66" creationId="{512A82DF-A362-7540-BB14-99B915B81B17}"/>
          </ac:picMkLst>
        </pc:picChg>
        <pc:picChg chg="add del mod">
          <ac:chgData name="Chen Zhaodong" userId="214136a54c8fdbad" providerId="LiveId" clId="{4A7FFDE5-2A09-1241-A626-C3D712146390}" dt="2021-10-14T17:15:15.267" v="51406"/>
          <ac:picMkLst>
            <pc:docMk/>
            <pc:sldMk cId="1899486699" sldId="288"/>
            <ac:picMk id="67" creationId="{FA46B57F-655C-D140-858C-BD139D6410A2}"/>
          </ac:picMkLst>
        </pc:picChg>
        <pc:picChg chg="add del mod">
          <ac:chgData name="Chen Zhaodong" userId="214136a54c8fdbad" providerId="LiveId" clId="{4A7FFDE5-2A09-1241-A626-C3D712146390}" dt="2021-10-14T17:15:24.121" v="51408"/>
          <ac:picMkLst>
            <pc:docMk/>
            <pc:sldMk cId="1899486699" sldId="288"/>
            <ac:picMk id="68" creationId="{C5A3A301-7A3D-844C-8C14-3F570AA26A74}"/>
          </ac:picMkLst>
        </pc:picChg>
        <pc:picChg chg="add del mod">
          <ac:chgData name="Chen Zhaodong" userId="214136a54c8fdbad" providerId="LiveId" clId="{4A7FFDE5-2A09-1241-A626-C3D712146390}" dt="2021-10-14T17:16:31.201" v="51410"/>
          <ac:picMkLst>
            <pc:docMk/>
            <pc:sldMk cId="1899486699" sldId="288"/>
            <ac:picMk id="82" creationId="{2CD1AD93-964C-BC41-A205-34592BC4F84F}"/>
          </ac:picMkLst>
        </pc:picChg>
        <pc:picChg chg="add mod">
          <ac:chgData name="Chen Zhaodong" userId="214136a54c8fdbad" providerId="LiveId" clId="{4A7FFDE5-2A09-1241-A626-C3D712146390}" dt="2021-10-14T21:50:15.831" v="54048"/>
          <ac:picMkLst>
            <pc:docMk/>
            <pc:sldMk cId="1899486699" sldId="288"/>
            <ac:picMk id="83" creationId="{0400DFB4-6D5E-C740-A830-6AB6A27D92A9}"/>
          </ac:picMkLst>
        </pc:picChg>
        <pc:cxnChg chg="add mod">
          <ac:chgData name="Chen Zhaodong" userId="214136a54c8fdbad" providerId="LiveId" clId="{4A7FFDE5-2A09-1241-A626-C3D712146390}" dt="2021-10-14T21:50:15.831" v="54048"/>
          <ac:cxnSpMkLst>
            <pc:docMk/>
            <pc:sldMk cId="1899486699" sldId="288"/>
            <ac:cxnSpMk id="32" creationId="{DCE343FC-BFC8-DB45-87C1-6315B7C52466}"/>
          </ac:cxnSpMkLst>
        </pc:cxnChg>
        <pc:cxnChg chg="add mod">
          <ac:chgData name="Chen Zhaodong" userId="214136a54c8fdbad" providerId="LiveId" clId="{4A7FFDE5-2A09-1241-A626-C3D712146390}" dt="2021-10-14T21:50:15.831" v="54048"/>
          <ac:cxnSpMkLst>
            <pc:docMk/>
            <pc:sldMk cId="1899486699" sldId="288"/>
            <ac:cxnSpMk id="33" creationId="{31771E76-83A5-0D42-98CB-766521158B7F}"/>
          </ac:cxnSpMkLst>
        </pc:cxnChg>
        <pc:cxnChg chg="add mod">
          <ac:chgData name="Chen Zhaodong" userId="214136a54c8fdbad" providerId="LiveId" clId="{4A7FFDE5-2A09-1241-A626-C3D712146390}" dt="2021-10-14T21:50:15.831" v="54048"/>
          <ac:cxnSpMkLst>
            <pc:docMk/>
            <pc:sldMk cId="1899486699" sldId="288"/>
            <ac:cxnSpMk id="35" creationId="{59C17EDB-C934-4246-8936-5DF0834315E1}"/>
          </ac:cxnSpMkLst>
        </pc:cxnChg>
        <pc:cxnChg chg="add mod">
          <ac:chgData name="Chen Zhaodong" userId="214136a54c8fdbad" providerId="LiveId" clId="{4A7FFDE5-2A09-1241-A626-C3D712146390}" dt="2021-10-14T21:50:15.831" v="54048"/>
          <ac:cxnSpMkLst>
            <pc:docMk/>
            <pc:sldMk cId="1899486699" sldId="288"/>
            <ac:cxnSpMk id="36" creationId="{8F9548F4-3D25-AF4C-94BD-A315AF043D2F}"/>
          </ac:cxnSpMkLst>
        </pc:cxnChg>
        <pc:cxnChg chg="add mod">
          <ac:chgData name="Chen Zhaodong" userId="214136a54c8fdbad" providerId="LiveId" clId="{4A7FFDE5-2A09-1241-A626-C3D712146390}" dt="2021-10-14T21:50:15.831" v="54048"/>
          <ac:cxnSpMkLst>
            <pc:docMk/>
            <pc:sldMk cId="1899486699" sldId="288"/>
            <ac:cxnSpMk id="38" creationId="{2F3EA6D0-D146-684C-8F58-01E897B0569F}"/>
          </ac:cxnSpMkLst>
        </pc:cxnChg>
        <pc:cxnChg chg="add mod">
          <ac:chgData name="Chen Zhaodong" userId="214136a54c8fdbad" providerId="LiveId" clId="{4A7FFDE5-2A09-1241-A626-C3D712146390}" dt="2021-10-14T21:50:15.831" v="54048"/>
          <ac:cxnSpMkLst>
            <pc:docMk/>
            <pc:sldMk cId="1899486699" sldId="288"/>
            <ac:cxnSpMk id="41" creationId="{FB95BDBC-5C18-0248-8D38-1C1A24C7EFC4}"/>
          </ac:cxnSpMkLst>
        </pc:cxnChg>
        <pc:cxnChg chg="add mod">
          <ac:chgData name="Chen Zhaodong" userId="214136a54c8fdbad" providerId="LiveId" clId="{4A7FFDE5-2A09-1241-A626-C3D712146390}" dt="2021-10-14T21:50:15.831" v="54048"/>
          <ac:cxnSpMkLst>
            <pc:docMk/>
            <pc:sldMk cId="1899486699" sldId="288"/>
            <ac:cxnSpMk id="44" creationId="{889A3949-79A6-C445-BF58-A943842C778B}"/>
          </ac:cxnSpMkLst>
        </pc:cxnChg>
        <pc:cxnChg chg="add mod">
          <ac:chgData name="Chen Zhaodong" userId="214136a54c8fdbad" providerId="LiveId" clId="{4A7FFDE5-2A09-1241-A626-C3D712146390}" dt="2021-10-14T21:50:15.831" v="54048"/>
          <ac:cxnSpMkLst>
            <pc:docMk/>
            <pc:sldMk cId="1899486699" sldId="288"/>
            <ac:cxnSpMk id="45" creationId="{E1BCF685-7FD9-EC48-9CF9-09C736A8A566}"/>
          </ac:cxnSpMkLst>
        </pc:cxnChg>
        <pc:cxnChg chg="add mod">
          <ac:chgData name="Chen Zhaodong" userId="214136a54c8fdbad" providerId="LiveId" clId="{4A7FFDE5-2A09-1241-A626-C3D712146390}" dt="2021-10-14T21:50:15.831" v="54048"/>
          <ac:cxnSpMkLst>
            <pc:docMk/>
            <pc:sldMk cId="1899486699" sldId="288"/>
            <ac:cxnSpMk id="47" creationId="{A2E9D94E-C43C-0A45-B665-3DDE09ADB534}"/>
          </ac:cxnSpMkLst>
        </pc:cxnChg>
        <pc:cxnChg chg="add mod">
          <ac:chgData name="Chen Zhaodong" userId="214136a54c8fdbad" providerId="LiveId" clId="{4A7FFDE5-2A09-1241-A626-C3D712146390}" dt="2021-10-14T21:50:15.831" v="54048"/>
          <ac:cxnSpMkLst>
            <pc:docMk/>
            <pc:sldMk cId="1899486699" sldId="288"/>
            <ac:cxnSpMk id="48" creationId="{4C97170F-A058-BB41-8F69-C24056927A71}"/>
          </ac:cxnSpMkLst>
        </pc:cxnChg>
        <pc:cxnChg chg="add mod">
          <ac:chgData name="Chen Zhaodong" userId="214136a54c8fdbad" providerId="LiveId" clId="{4A7FFDE5-2A09-1241-A626-C3D712146390}" dt="2021-10-14T21:50:15.831" v="54048"/>
          <ac:cxnSpMkLst>
            <pc:docMk/>
            <pc:sldMk cId="1899486699" sldId="288"/>
            <ac:cxnSpMk id="49" creationId="{CB849A6B-7F41-8444-98CF-E4113A265AF5}"/>
          </ac:cxnSpMkLst>
        </pc:cxnChg>
        <pc:cxnChg chg="add mod">
          <ac:chgData name="Chen Zhaodong" userId="214136a54c8fdbad" providerId="LiveId" clId="{4A7FFDE5-2A09-1241-A626-C3D712146390}" dt="2021-10-14T21:50:15.831" v="54048"/>
          <ac:cxnSpMkLst>
            <pc:docMk/>
            <pc:sldMk cId="1899486699" sldId="288"/>
            <ac:cxnSpMk id="50" creationId="{C3B2AF23-A7A2-A64B-91DB-858D073B4971}"/>
          </ac:cxnSpMkLst>
        </pc:cxnChg>
        <pc:cxnChg chg="add mod">
          <ac:chgData name="Chen Zhaodong" userId="214136a54c8fdbad" providerId="LiveId" clId="{4A7FFDE5-2A09-1241-A626-C3D712146390}" dt="2021-10-14T21:50:15.831" v="54048"/>
          <ac:cxnSpMkLst>
            <pc:docMk/>
            <pc:sldMk cId="1899486699" sldId="288"/>
            <ac:cxnSpMk id="53" creationId="{3C4F26AC-1499-D947-8655-9DF71A0A3BC0}"/>
          </ac:cxnSpMkLst>
        </pc:cxnChg>
        <pc:cxnChg chg="mod">
          <ac:chgData name="Chen Zhaodong" userId="214136a54c8fdbad" providerId="LiveId" clId="{4A7FFDE5-2A09-1241-A626-C3D712146390}" dt="2021-10-14T21:50:15.831" v="54048"/>
          <ac:cxnSpMkLst>
            <pc:docMk/>
            <pc:sldMk cId="1899486699" sldId="288"/>
            <ac:cxnSpMk id="71" creationId="{D9D7E61D-4AC4-4F0E-9844-DA12D83CFD99}"/>
          </ac:cxnSpMkLst>
        </pc:cxnChg>
        <pc:cxnChg chg="mod">
          <ac:chgData name="Chen Zhaodong" userId="214136a54c8fdbad" providerId="LiveId" clId="{4A7FFDE5-2A09-1241-A626-C3D712146390}" dt="2021-10-14T21:50:15.831" v="54048"/>
          <ac:cxnSpMkLst>
            <pc:docMk/>
            <pc:sldMk cId="1899486699" sldId="288"/>
            <ac:cxnSpMk id="72" creationId="{3FEA9EB4-79CC-4968-99B6-92223E5DDD1F}"/>
          </ac:cxnSpMkLst>
        </pc:cxnChg>
      </pc:sldChg>
      <pc:sldChg chg="addSp delSp modSp new mod modTransition modAnim modNotes modNotesTx">
        <pc:chgData name="Chen Zhaodong" userId="214136a54c8fdbad" providerId="LiveId" clId="{4A7FFDE5-2A09-1241-A626-C3D712146390}" dt="2021-10-14T22:34:18.558" v="54232" actId="14100"/>
        <pc:sldMkLst>
          <pc:docMk/>
          <pc:sldMk cId="4131944218" sldId="289"/>
        </pc:sldMkLst>
        <pc:spChg chg="mod">
          <ac:chgData name="Chen Zhaodong" userId="214136a54c8fdbad" providerId="LiveId" clId="{4A7FFDE5-2A09-1241-A626-C3D712146390}" dt="2021-10-11T23:23:20.386" v="12671" actId="20577"/>
          <ac:spMkLst>
            <pc:docMk/>
            <pc:sldMk cId="4131944218" sldId="289"/>
            <ac:spMk id="2" creationId="{F6773F2A-17AA-2841-9C8A-61E31E0EB1A6}"/>
          </ac:spMkLst>
        </pc:spChg>
        <pc:spChg chg="mod">
          <ac:chgData name="Chen Zhaodong" userId="214136a54c8fdbad" providerId="LiveId" clId="{4A7FFDE5-2A09-1241-A626-C3D712146390}" dt="2021-10-11T23:46:37.396" v="13005" actId="20577"/>
          <ac:spMkLst>
            <pc:docMk/>
            <pc:sldMk cId="4131944218" sldId="289"/>
            <ac:spMk id="3" creationId="{AC78102D-0258-3E4B-9965-F28D8EC963A8}"/>
          </ac:spMkLst>
        </pc:spChg>
        <pc:spChg chg="add del mod">
          <ac:chgData name="Chen Zhaodong" userId="214136a54c8fdbad" providerId="LiveId" clId="{4A7FFDE5-2A09-1241-A626-C3D712146390}" dt="2021-10-11T23:36:22.011" v="12677"/>
          <ac:spMkLst>
            <pc:docMk/>
            <pc:sldMk cId="4131944218" sldId="289"/>
            <ac:spMk id="8" creationId="{A60B8E1B-700E-C147-A793-C9400A8DDE07}"/>
          </ac:spMkLst>
        </pc:spChg>
        <pc:spChg chg="add del mod">
          <ac:chgData name="Chen Zhaodong" userId="214136a54c8fdbad" providerId="LiveId" clId="{4A7FFDE5-2A09-1241-A626-C3D712146390}" dt="2021-10-11T23:36:22.011" v="12677"/>
          <ac:spMkLst>
            <pc:docMk/>
            <pc:sldMk cId="4131944218" sldId="289"/>
            <ac:spMk id="9" creationId="{EDC58090-9BB7-FA45-AB82-E203C149EE31}"/>
          </ac:spMkLst>
        </pc:spChg>
        <pc:spChg chg="add del mod">
          <ac:chgData name="Chen Zhaodong" userId="214136a54c8fdbad" providerId="LiveId" clId="{4A7FFDE5-2A09-1241-A626-C3D712146390}" dt="2021-10-11T23:36:22.011" v="12677"/>
          <ac:spMkLst>
            <pc:docMk/>
            <pc:sldMk cId="4131944218" sldId="289"/>
            <ac:spMk id="10" creationId="{5FECB71F-2738-804E-AD81-8E1B30E70C7F}"/>
          </ac:spMkLst>
        </pc:spChg>
        <pc:spChg chg="add del mod">
          <ac:chgData name="Chen Zhaodong" userId="214136a54c8fdbad" providerId="LiveId" clId="{4A7FFDE5-2A09-1241-A626-C3D712146390}" dt="2021-10-11T23:36:22.011" v="12677"/>
          <ac:spMkLst>
            <pc:docMk/>
            <pc:sldMk cId="4131944218" sldId="289"/>
            <ac:spMk id="11" creationId="{6D3D51CC-0EFE-3C43-9324-60827A62A08F}"/>
          </ac:spMkLst>
        </pc:spChg>
        <pc:spChg chg="add del mod">
          <ac:chgData name="Chen Zhaodong" userId="214136a54c8fdbad" providerId="LiveId" clId="{4A7FFDE5-2A09-1241-A626-C3D712146390}" dt="2021-10-11T23:36:22.011" v="12677"/>
          <ac:spMkLst>
            <pc:docMk/>
            <pc:sldMk cId="4131944218" sldId="289"/>
            <ac:spMk id="12" creationId="{21EA3214-2129-1E4E-9409-179FB4FE13D1}"/>
          </ac:spMkLst>
        </pc:spChg>
        <pc:spChg chg="add del mod">
          <ac:chgData name="Chen Zhaodong" userId="214136a54c8fdbad" providerId="LiveId" clId="{4A7FFDE5-2A09-1241-A626-C3D712146390}" dt="2021-10-11T23:36:22.011" v="12677"/>
          <ac:spMkLst>
            <pc:docMk/>
            <pc:sldMk cId="4131944218" sldId="289"/>
            <ac:spMk id="13" creationId="{69E875C8-BA01-9C4E-8F3F-F101DBBC4193}"/>
          </ac:spMkLst>
        </pc:spChg>
        <pc:spChg chg="mod">
          <ac:chgData name="Chen Zhaodong" userId="214136a54c8fdbad" providerId="LiveId" clId="{4A7FFDE5-2A09-1241-A626-C3D712146390}" dt="2021-10-14T21:50:15.831" v="54048"/>
          <ac:spMkLst>
            <pc:docMk/>
            <pc:sldMk cId="4131944218" sldId="289"/>
            <ac:spMk id="14" creationId="{C441B8D0-4B97-402C-91FC-9BA2B20CD81B}"/>
          </ac:spMkLst>
        </pc:spChg>
        <pc:spChg chg="add del mod">
          <ac:chgData name="Chen Zhaodong" userId="214136a54c8fdbad" providerId="LiveId" clId="{4A7FFDE5-2A09-1241-A626-C3D712146390}" dt="2021-10-11T23:36:22.011" v="12677"/>
          <ac:spMkLst>
            <pc:docMk/>
            <pc:sldMk cId="4131944218" sldId="289"/>
            <ac:spMk id="14" creationId="{E7D379F3-4D0A-064F-BC45-BF033C264030}"/>
          </ac:spMkLst>
        </pc:spChg>
        <pc:spChg chg="add del mod">
          <ac:chgData name="Chen Zhaodong" userId="214136a54c8fdbad" providerId="LiveId" clId="{4A7FFDE5-2A09-1241-A626-C3D712146390}" dt="2021-10-11T23:36:22.011" v="12677"/>
          <ac:spMkLst>
            <pc:docMk/>
            <pc:sldMk cId="4131944218" sldId="289"/>
            <ac:spMk id="15" creationId="{6DFA0601-CCE7-3642-A5B0-B12465187DA6}"/>
          </ac:spMkLst>
        </pc:spChg>
        <pc:spChg chg="add del mod">
          <ac:chgData name="Chen Zhaodong" userId="214136a54c8fdbad" providerId="LiveId" clId="{4A7FFDE5-2A09-1241-A626-C3D712146390}" dt="2021-10-11T23:36:22.011" v="12677"/>
          <ac:spMkLst>
            <pc:docMk/>
            <pc:sldMk cId="4131944218" sldId="289"/>
            <ac:spMk id="16" creationId="{E18E7378-B7F5-7B40-8608-F3FFA7E3A42B}"/>
          </ac:spMkLst>
        </pc:spChg>
        <pc:spChg chg="add del mod">
          <ac:chgData name="Chen Zhaodong" userId="214136a54c8fdbad" providerId="LiveId" clId="{4A7FFDE5-2A09-1241-A626-C3D712146390}" dt="2021-10-11T23:36:22.011" v="12677"/>
          <ac:spMkLst>
            <pc:docMk/>
            <pc:sldMk cId="4131944218" sldId="289"/>
            <ac:spMk id="17" creationId="{50E61BC7-7E6A-694D-B8CD-FCB9000FC351}"/>
          </ac:spMkLst>
        </pc:spChg>
        <pc:spChg chg="add del mod">
          <ac:chgData name="Chen Zhaodong" userId="214136a54c8fdbad" providerId="LiveId" clId="{4A7FFDE5-2A09-1241-A626-C3D712146390}" dt="2021-10-11T23:36:22.011" v="12677"/>
          <ac:spMkLst>
            <pc:docMk/>
            <pc:sldMk cId="4131944218" sldId="289"/>
            <ac:spMk id="18" creationId="{D0CCB8DF-9980-094B-BB45-C801A95A584D}"/>
          </ac:spMkLst>
        </pc:spChg>
        <pc:spChg chg="add del mod">
          <ac:chgData name="Chen Zhaodong" userId="214136a54c8fdbad" providerId="LiveId" clId="{4A7FFDE5-2A09-1241-A626-C3D712146390}" dt="2021-10-11T23:36:22.011" v="12677"/>
          <ac:spMkLst>
            <pc:docMk/>
            <pc:sldMk cId="4131944218" sldId="289"/>
            <ac:spMk id="19" creationId="{1B8BAD7E-36C9-8A41-917D-9B5C7A231A7F}"/>
          </ac:spMkLst>
        </pc:spChg>
        <pc:spChg chg="add del mod">
          <ac:chgData name="Chen Zhaodong" userId="214136a54c8fdbad" providerId="LiveId" clId="{4A7FFDE5-2A09-1241-A626-C3D712146390}" dt="2021-10-11T23:36:22.011" v="12677"/>
          <ac:spMkLst>
            <pc:docMk/>
            <pc:sldMk cId="4131944218" sldId="289"/>
            <ac:spMk id="20" creationId="{9EE4648B-4030-BA41-A184-E0E5551F3D01}"/>
          </ac:spMkLst>
        </pc:spChg>
        <pc:spChg chg="add del mod">
          <ac:chgData name="Chen Zhaodong" userId="214136a54c8fdbad" providerId="LiveId" clId="{4A7FFDE5-2A09-1241-A626-C3D712146390}" dt="2021-10-11T23:36:22.011" v="12677"/>
          <ac:spMkLst>
            <pc:docMk/>
            <pc:sldMk cId="4131944218" sldId="289"/>
            <ac:spMk id="21" creationId="{201A9483-56AF-564F-96B3-09F3561C87CF}"/>
          </ac:spMkLst>
        </pc:spChg>
        <pc:spChg chg="add del mod">
          <ac:chgData name="Chen Zhaodong" userId="214136a54c8fdbad" providerId="LiveId" clId="{4A7FFDE5-2A09-1241-A626-C3D712146390}" dt="2021-10-11T23:36:22.011" v="12677"/>
          <ac:spMkLst>
            <pc:docMk/>
            <pc:sldMk cId="4131944218" sldId="289"/>
            <ac:spMk id="22" creationId="{FDF9809B-DEB6-B142-9885-D2A6B86B2EFA}"/>
          </ac:spMkLst>
        </pc:spChg>
        <pc:spChg chg="add del mod">
          <ac:chgData name="Chen Zhaodong" userId="214136a54c8fdbad" providerId="LiveId" clId="{4A7FFDE5-2A09-1241-A626-C3D712146390}" dt="2021-10-11T23:36:22.011" v="12677"/>
          <ac:spMkLst>
            <pc:docMk/>
            <pc:sldMk cId="4131944218" sldId="289"/>
            <ac:spMk id="25" creationId="{0E431184-01B1-0847-B5B4-4960A9BCA1FF}"/>
          </ac:spMkLst>
        </pc:spChg>
        <pc:spChg chg="add del mod">
          <ac:chgData name="Chen Zhaodong" userId="214136a54c8fdbad" providerId="LiveId" clId="{4A7FFDE5-2A09-1241-A626-C3D712146390}" dt="2021-10-11T23:36:22.011" v="12677"/>
          <ac:spMkLst>
            <pc:docMk/>
            <pc:sldMk cId="4131944218" sldId="289"/>
            <ac:spMk id="26" creationId="{830314A4-BE04-2948-AC53-9E68A53EB6FC}"/>
          </ac:spMkLst>
        </pc:spChg>
        <pc:spChg chg="add del mod">
          <ac:chgData name="Chen Zhaodong" userId="214136a54c8fdbad" providerId="LiveId" clId="{4A7FFDE5-2A09-1241-A626-C3D712146390}" dt="2021-10-11T23:36:22.011" v="12677"/>
          <ac:spMkLst>
            <pc:docMk/>
            <pc:sldMk cId="4131944218" sldId="289"/>
            <ac:spMk id="29" creationId="{F32127B7-5E6B-8549-8275-9E2E74A65594}"/>
          </ac:spMkLst>
        </pc:spChg>
        <pc:spChg chg="add del mod">
          <ac:chgData name="Chen Zhaodong" userId="214136a54c8fdbad" providerId="LiveId" clId="{4A7FFDE5-2A09-1241-A626-C3D712146390}" dt="2021-10-11T23:36:22.011" v="12677"/>
          <ac:spMkLst>
            <pc:docMk/>
            <pc:sldMk cId="4131944218" sldId="289"/>
            <ac:spMk id="30" creationId="{A306842F-8AF7-4E4E-A98E-54265CA428B3}"/>
          </ac:spMkLst>
        </pc:spChg>
        <pc:spChg chg="add del mod">
          <ac:chgData name="Chen Zhaodong" userId="214136a54c8fdbad" providerId="LiveId" clId="{4A7FFDE5-2A09-1241-A626-C3D712146390}" dt="2021-10-11T23:36:22.011" v="12677"/>
          <ac:spMkLst>
            <pc:docMk/>
            <pc:sldMk cId="4131944218" sldId="289"/>
            <ac:spMk id="31" creationId="{F6DE9A70-1BF9-4140-A9D6-6D3DDBFE3FA6}"/>
          </ac:spMkLst>
        </pc:spChg>
        <pc:spChg chg="add del mod">
          <ac:chgData name="Chen Zhaodong" userId="214136a54c8fdbad" providerId="LiveId" clId="{4A7FFDE5-2A09-1241-A626-C3D712146390}" dt="2021-10-11T23:36:22.011" v="12677"/>
          <ac:spMkLst>
            <pc:docMk/>
            <pc:sldMk cId="4131944218" sldId="289"/>
            <ac:spMk id="34" creationId="{50779A12-3BBE-8449-9706-84B591B0D4B6}"/>
          </ac:spMkLst>
        </pc:spChg>
        <pc:spChg chg="add del mod">
          <ac:chgData name="Chen Zhaodong" userId="214136a54c8fdbad" providerId="LiveId" clId="{4A7FFDE5-2A09-1241-A626-C3D712146390}" dt="2021-10-11T23:36:22.011" v="12677"/>
          <ac:spMkLst>
            <pc:docMk/>
            <pc:sldMk cId="4131944218" sldId="289"/>
            <ac:spMk id="35" creationId="{BFAFED3C-C8CA-4141-A198-77CC738B0858}"/>
          </ac:spMkLst>
        </pc:spChg>
        <pc:spChg chg="add del mod">
          <ac:chgData name="Chen Zhaodong" userId="214136a54c8fdbad" providerId="LiveId" clId="{4A7FFDE5-2A09-1241-A626-C3D712146390}" dt="2021-10-11T23:36:22.011" v="12677"/>
          <ac:spMkLst>
            <pc:docMk/>
            <pc:sldMk cId="4131944218" sldId="289"/>
            <ac:spMk id="36" creationId="{41EB81D0-665D-464B-A2B0-564478C39E5F}"/>
          </ac:spMkLst>
        </pc:spChg>
        <pc:spChg chg="add del mod">
          <ac:chgData name="Chen Zhaodong" userId="214136a54c8fdbad" providerId="LiveId" clId="{4A7FFDE5-2A09-1241-A626-C3D712146390}" dt="2021-10-11T23:36:22.011" v="12677"/>
          <ac:spMkLst>
            <pc:docMk/>
            <pc:sldMk cId="4131944218" sldId="289"/>
            <ac:spMk id="37" creationId="{ABA36D10-10B2-0C48-8032-DFA191C4E85A}"/>
          </ac:spMkLst>
        </pc:spChg>
        <pc:spChg chg="add mod">
          <ac:chgData name="Chen Zhaodong" userId="214136a54c8fdbad" providerId="LiveId" clId="{4A7FFDE5-2A09-1241-A626-C3D712146390}" dt="2021-10-14T21:50:15.831" v="54048"/>
          <ac:spMkLst>
            <pc:docMk/>
            <pc:sldMk cId="4131944218" sldId="289"/>
            <ac:spMk id="42" creationId="{9AE57AF5-84A4-CB4C-A196-244409AF16A8}"/>
          </ac:spMkLst>
        </pc:spChg>
        <pc:spChg chg="add mod">
          <ac:chgData name="Chen Zhaodong" userId="214136a54c8fdbad" providerId="LiveId" clId="{4A7FFDE5-2A09-1241-A626-C3D712146390}" dt="2021-10-14T21:50:15.831" v="54048"/>
          <ac:spMkLst>
            <pc:docMk/>
            <pc:sldMk cId="4131944218" sldId="289"/>
            <ac:spMk id="43" creationId="{012C741A-F2E2-A74B-8035-01081A737CC3}"/>
          </ac:spMkLst>
        </pc:spChg>
        <pc:spChg chg="add mod">
          <ac:chgData name="Chen Zhaodong" userId="214136a54c8fdbad" providerId="LiveId" clId="{4A7FFDE5-2A09-1241-A626-C3D712146390}" dt="2021-10-14T21:50:15.831" v="54048"/>
          <ac:spMkLst>
            <pc:docMk/>
            <pc:sldMk cId="4131944218" sldId="289"/>
            <ac:spMk id="44" creationId="{318BF663-9778-A846-B6CF-0A030A8BD6AF}"/>
          </ac:spMkLst>
        </pc:spChg>
        <pc:spChg chg="add mod">
          <ac:chgData name="Chen Zhaodong" userId="214136a54c8fdbad" providerId="LiveId" clId="{4A7FFDE5-2A09-1241-A626-C3D712146390}" dt="2021-10-14T21:50:15.831" v="54048"/>
          <ac:spMkLst>
            <pc:docMk/>
            <pc:sldMk cId="4131944218" sldId="289"/>
            <ac:spMk id="45" creationId="{7E02B0EE-8FB1-2E4F-988E-CA3FDAC520EA}"/>
          </ac:spMkLst>
        </pc:spChg>
        <pc:spChg chg="add mod">
          <ac:chgData name="Chen Zhaodong" userId="214136a54c8fdbad" providerId="LiveId" clId="{4A7FFDE5-2A09-1241-A626-C3D712146390}" dt="2021-10-14T21:50:15.831" v="54048"/>
          <ac:spMkLst>
            <pc:docMk/>
            <pc:sldMk cId="4131944218" sldId="289"/>
            <ac:spMk id="46" creationId="{362471F1-4CE0-F64B-B241-F6B7162A72B8}"/>
          </ac:spMkLst>
        </pc:spChg>
        <pc:spChg chg="add mod">
          <ac:chgData name="Chen Zhaodong" userId="214136a54c8fdbad" providerId="LiveId" clId="{4A7FFDE5-2A09-1241-A626-C3D712146390}" dt="2021-10-14T21:50:15.831" v="54048"/>
          <ac:spMkLst>
            <pc:docMk/>
            <pc:sldMk cId="4131944218" sldId="289"/>
            <ac:spMk id="47" creationId="{E42BFDAD-D300-5E48-8C45-71DBE81C7B95}"/>
          </ac:spMkLst>
        </pc:spChg>
        <pc:spChg chg="add mod">
          <ac:chgData name="Chen Zhaodong" userId="214136a54c8fdbad" providerId="LiveId" clId="{4A7FFDE5-2A09-1241-A626-C3D712146390}" dt="2021-10-14T21:50:15.831" v="54048"/>
          <ac:spMkLst>
            <pc:docMk/>
            <pc:sldMk cId="4131944218" sldId="289"/>
            <ac:spMk id="48" creationId="{42524B4A-7B28-3048-9D79-E54F8665B458}"/>
          </ac:spMkLst>
        </pc:spChg>
        <pc:spChg chg="add mod">
          <ac:chgData name="Chen Zhaodong" userId="214136a54c8fdbad" providerId="LiveId" clId="{4A7FFDE5-2A09-1241-A626-C3D712146390}" dt="2021-10-14T21:50:15.831" v="54048"/>
          <ac:spMkLst>
            <pc:docMk/>
            <pc:sldMk cId="4131944218" sldId="289"/>
            <ac:spMk id="49" creationId="{AA199829-7215-4A43-9BFF-398A38C1FC25}"/>
          </ac:spMkLst>
        </pc:spChg>
        <pc:spChg chg="add mod">
          <ac:chgData name="Chen Zhaodong" userId="214136a54c8fdbad" providerId="LiveId" clId="{4A7FFDE5-2A09-1241-A626-C3D712146390}" dt="2021-10-14T21:50:15.831" v="54048"/>
          <ac:spMkLst>
            <pc:docMk/>
            <pc:sldMk cId="4131944218" sldId="289"/>
            <ac:spMk id="50" creationId="{B11B9F4E-0799-5140-91C8-028BFD12F14C}"/>
          </ac:spMkLst>
        </pc:spChg>
        <pc:spChg chg="add mod">
          <ac:chgData name="Chen Zhaodong" userId="214136a54c8fdbad" providerId="LiveId" clId="{4A7FFDE5-2A09-1241-A626-C3D712146390}" dt="2021-10-14T21:50:15.831" v="54048"/>
          <ac:spMkLst>
            <pc:docMk/>
            <pc:sldMk cId="4131944218" sldId="289"/>
            <ac:spMk id="51" creationId="{0128948E-B906-9147-808A-8AAC655DDE47}"/>
          </ac:spMkLst>
        </pc:spChg>
        <pc:spChg chg="add mod">
          <ac:chgData name="Chen Zhaodong" userId="214136a54c8fdbad" providerId="LiveId" clId="{4A7FFDE5-2A09-1241-A626-C3D712146390}" dt="2021-10-14T21:50:15.831" v="54048"/>
          <ac:spMkLst>
            <pc:docMk/>
            <pc:sldMk cId="4131944218" sldId="289"/>
            <ac:spMk id="52" creationId="{B44995F3-AEBF-0E4A-8699-9DFAF0F0A7D6}"/>
          </ac:spMkLst>
        </pc:spChg>
        <pc:spChg chg="add mod">
          <ac:chgData name="Chen Zhaodong" userId="214136a54c8fdbad" providerId="LiveId" clId="{4A7FFDE5-2A09-1241-A626-C3D712146390}" dt="2021-10-14T21:50:15.831" v="54048"/>
          <ac:spMkLst>
            <pc:docMk/>
            <pc:sldMk cId="4131944218" sldId="289"/>
            <ac:spMk id="53" creationId="{1E109AF8-BAA3-3D4B-9280-5CCAA01BA0CF}"/>
          </ac:spMkLst>
        </pc:spChg>
        <pc:spChg chg="add mod">
          <ac:chgData name="Chen Zhaodong" userId="214136a54c8fdbad" providerId="LiveId" clId="{4A7FFDE5-2A09-1241-A626-C3D712146390}" dt="2021-10-14T21:50:15.831" v="54048"/>
          <ac:spMkLst>
            <pc:docMk/>
            <pc:sldMk cId="4131944218" sldId="289"/>
            <ac:spMk id="54" creationId="{E03945F8-FA42-0145-8C40-8F240726474E}"/>
          </ac:spMkLst>
        </pc:spChg>
        <pc:spChg chg="add mod">
          <ac:chgData name="Chen Zhaodong" userId="214136a54c8fdbad" providerId="LiveId" clId="{4A7FFDE5-2A09-1241-A626-C3D712146390}" dt="2021-10-14T21:50:15.831" v="54048"/>
          <ac:spMkLst>
            <pc:docMk/>
            <pc:sldMk cId="4131944218" sldId="289"/>
            <ac:spMk id="55" creationId="{F9AF1E2D-AC28-704B-95CC-CA3D51CA41A0}"/>
          </ac:spMkLst>
        </pc:spChg>
        <pc:spChg chg="add mod">
          <ac:chgData name="Chen Zhaodong" userId="214136a54c8fdbad" providerId="LiveId" clId="{4A7FFDE5-2A09-1241-A626-C3D712146390}" dt="2021-10-14T21:50:15.831" v="54048"/>
          <ac:spMkLst>
            <pc:docMk/>
            <pc:sldMk cId="4131944218" sldId="289"/>
            <ac:spMk id="56" creationId="{9F01581C-D996-D54D-8488-95A1D809487D}"/>
          </ac:spMkLst>
        </pc:spChg>
        <pc:spChg chg="add mod">
          <ac:chgData name="Chen Zhaodong" userId="214136a54c8fdbad" providerId="LiveId" clId="{4A7FFDE5-2A09-1241-A626-C3D712146390}" dt="2021-10-14T21:50:15.831" v="54048"/>
          <ac:spMkLst>
            <pc:docMk/>
            <pc:sldMk cId="4131944218" sldId="289"/>
            <ac:spMk id="59" creationId="{3251C5A2-6FD6-8E49-AAB8-7E8D7A37BB48}"/>
          </ac:spMkLst>
        </pc:spChg>
        <pc:spChg chg="add mod">
          <ac:chgData name="Chen Zhaodong" userId="214136a54c8fdbad" providerId="LiveId" clId="{4A7FFDE5-2A09-1241-A626-C3D712146390}" dt="2021-10-14T21:50:15.831" v="54048"/>
          <ac:spMkLst>
            <pc:docMk/>
            <pc:sldMk cId="4131944218" sldId="289"/>
            <ac:spMk id="60" creationId="{B4BB95EE-D972-D045-834A-EE8E2E1ABAB0}"/>
          </ac:spMkLst>
        </pc:spChg>
        <pc:spChg chg="add mod">
          <ac:chgData name="Chen Zhaodong" userId="214136a54c8fdbad" providerId="LiveId" clId="{4A7FFDE5-2A09-1241-A626-C3D712146390}" dt="2021-10-14T21:50:15.831" v="54048"/>
          <ac:spMkLst>
            <pc:docMk/>
            <pc:sldMk cId="4131944218" sldId="289"/>
            <ac:spMk id="63" creationId="{5AB33982-3498-0A44-A1F1-28F9A11D1A65}"/>
          </ac:spMkLst>
        </pc:spChg>
        <pc:spChg chg="add del mod">
          <ac:chgData name="Chen Zhaodong" userId="214136a54c8fdbad" providerId="LiveId" clId="{4A7FFDE5-2A09-1241-A626-C3D712146390}" dt="2021-10-11T23:39:06.914" v="12690" actId="478"/>
          <ac:spMkLst>
            <pc:docMk/>
            <pc:sldMk cId="4131944218" sldId="289"/>
            <ac:spMk id="64" creationId="{3CB3F7D2-C5C9-9B49-B632-F45C7E668CFA}"/>
          </ac:spMkLst>
        </pc:spChg>
        <pc:spChg chg="add del mod">
          <ac:chgData name="Chen Zhaodong" userId="214136a54c8fdbad" providerId="LiveId" clId="{4A7FFDE5-2A09-1241-A626-C3D712146390}" dt="2021-10-11T23:39:11.558" v="12693" actId="478"/>
          <ac:spMkLst>
            <pc:docMk/>
            <pc:sldMk cId="4131944218" sldId="289"/>
            <ac:spMk id="65" creationId="{BDABB90E-5AE8-A545-9AE0-E97009552407}"/>
          </ac:spMkLst>
        </pc:spChg>
        <pc:spChg chg="add mod">
          <ac:chgData name="Chen Zhaodong" userId="214136a54c8fdbad" providerId="LiveId" clId="{4A7FFDE5-2A09-1241-A626-C3D712146390}" dt="2021-10-14T21:50:15.831" v="54048"/>
          <ac:spMkLst>
            <pc:docMk/>
            <pc:sldMk cId="4131944218" sldId="289"/>
            <ac:spMk id="68" creationId="{ACE4BCB9-6D59-6C48-86BA-0A4C6CFF1B5C}"/>
          </ac:spMkLst>
        </pc:spChg>
        <pc:spChg chg="add del mod">
          <ac:chgData name="Chen Zhaodong" userId="214136a54c8fdbad" providerId="LiveId" clId="{4A7FFDE5-2A09-1241-A626-C3D712146390}" dt="2021-10-11T23:39:47.764" v="12705" actId="478"/>
          <ac:spMkLst>
            <pc:docMk/>
            <pc:sldMk cId="4131944218" sldId="289"/>
            <ac:spMk id="69" creationId="{71A8E58D-1125-4043-9912-1C0969067D44}"/>
          </ac:spMkLst>
        </pc:spChg>
        <pc:spChg chg="add del mod">
          <ac:chgData name="Chen Zhaodong" userId="214136a54c8fdbad" providerId="LiveId" clId="{4A7FFDE5-2A09-1241-A626-C3D712146390}" dt="2021-10-11T23:39:45.884" v="12704" actId="478"/>
          <ac:spMkLst>
            <pc:docMk/>
            <pc:sldMk cId="4131944218" sldId="289"/>
            <ac:spMk id="70" creationId="{96451074-DFE1-504C-A74A-98B6056E8906}"/>
          </ac:spMkLst>
        </pc:spChg>
        <pc:spChg chg="add del mod">
          <ac:chgData name="Chen Zhaodong" userId="214136a54c8fdbad" providerId="LiveId" clId="{4A7FFDE5-2A09-1241-A626-C3D712146390}" dt="2021-10-11T23:39:44.305" v="12703" actId="478"/>
          <ac:spMkLst>
            <pc:docMk/>
            <pc:sldMk cId="4131944218" sldId="289"/>
            <ac:spMk id="71" creationId="{B74A636A-12FE-9A4F-A0E6-58050C42D5A2}"/>
          </ac:spMkLst>
        </pc:spChg>
        <pc:spChg chg="mod">
          <ac:chgData name="Chen Zhaodong" userId="214136a54c8fdbad" providerId="LiveId" clId="{4A7FFDE5-2A09-1241-A626-C3D712146390}" dt="2021-10-14T21:50:15.831" v="54048"/>
          <ac:spMkLst>
            <pc:docMk/>
            <pc:sldMk cId="4131944218" sldId="289"/>
            <ac:spMk id="73" creationId="{D4B8D7F2-5C16-2A4F-A173-7CB93068BD7B}"/>
          </ac:spMkLst>
        </pc:spChg>
        <pc:spChg chg="mod">
          <ac:chgData name="Chen Zhaodong" userId="214136a54c8fdbad" providerId="LiveId" clId="{4A7FFDE5-2A09-1241-A626-C3D712146390}" dt="2021-10-14T21:50:15.831" v="54048"/>
          <ac:spMkLst>
            <pc:docMk/>
            <pc:sldMk cId="4131944218" sldId="289"/>
            <ac:spMk id="74" creationId="{24435582-1D48-C84C-891D-501F47575C9E}"/>
          </ac:spMkLst>
        </pc:spChg>
        <pc:spChg chg="mod">
          <ac:chgData name="Chen Zhaodong" userId="214136a54c8fdbad" providerId="LiveId" clId="{4A7FFDE5-2A09-1241-A626-C3D712146390}" dt="2021-10-14T21:50:15.831" v="54048"/>
          <ac:spMkLst>
            <pc:docMk/>
            <pc:sldMk cId="4131944218" sldId="289"/>
            <ac:spMk id="75" creationId="{D15B8B21-C852-7546-9EA5-08BC4E3A04CC}"/>
          </ac:spMkLst>
        </pc:spChg>
        <pc:spChg chg="mod">
          <ac:chgData name="Chen Zhaodong" userId="214136a54c8fdbad" providerId="LiveId" clId="{4A7FFDE5-2A09-1241-A626-C3D712146390}" dt="2021-10-14T21:50:15.831" v="54048"/>
          <ac:spMkLst>
            <pc:docMk/>
            <pc:sldMk cId="4131944218" sldId="289"/>
            <ac:spMk id="76" creationId="{03B96C33-FC90-B842-84A2-C8AD2A9ED054}"/>
          </ac:spMkLst>
        </pc:spChg>
        <pc:spChg chg="mod">
          <ac:chgData name="Chen Zhaodong" userId="214136a54c8fdbad" providerId="LiveId" clId="{4A7FFDE5-2A09-1241-A626-C3D712146390}" dt="2021-10-14T21:50:15.831" v="54048"/>
          <ac:spMkLst>
            <pc:docMk/>
            <pc:sldMk cId="4131944218" sldId="289"/>
            <ac:spMk id="77" creationId="{3E1253F4-9715-9E44-887F-17BB64B616FC}"/>
          </ac:spMkLst>
        </pc:spChg>
        <pc:spChg chg="mod">
          <ac:chgData name="Chen Zhaodong" userId="214136a54c8fdbad" providerId="LiveId" clId="{4A7FFDE5-2A09-1241-A626-C3D712146390}" dt="2021-10-14T21:50:15.831" v="54048"/>
          <ac:spMkLst>
            <pc:docMk/>
            <pc:sldMk cId="4131944218" sldId="289"/>
            <ac:spMk id="78" creationId="{D0D61FA7-C2A6-524C-AD5D-90261909FC7C}"/>
          </ac:spMkLst>
        </pc:spChg>
        <pc:spChg chg="mod">
          <ac:chgData name="Chen Zhaodong" userId="214136a54c8fdbad" providerId="LiveId" clId="{4A7FFDE5-2A09-1241-A626-C3D712146390}" dt="2021-10-14T21:50:15.831" v="54048"/>
          <ac:spMkLst>
            <pc:docMk/>
            <pc:sldMk cId="4131944218" sldId="289"/>
            <ac:spMk id="79" creationId="{668BF7ED-70AC-C14A-8311-4CA9E6B73DC0}"/>
          </ac:spMkLst>
        </pc:spChg>
        <pc:spChg chg="mod">
          <ac:chgData name="Chen Zhaodong" userId="214136a54c8fdbad" providerId="LiveId" clId="{4A7FFDE5-2A09-1241-A626-C3D712146390}" dt="2021-10-14T21:50:15.831" v="54048"/>
          <ac:spMkLst>
            <pc:docMk/>
            <pc:sldMk cId="4131944218" sldId="289"/>
            <ac:spMk id="80" creationId="{D7D8217C-DD3F-EA45-A177-B3D28C0635A5}"/>
          </ac:spMkLst>
        </pc:spChg>
        <pc:spChg chg="mod">
          <ac:chgData name="Chen Zhaodong" userId="214136a54c8fdbad" providerId="LiveId" clId="{4A7FFDE5-2A09-1241-A626-C3D712146390}" dt="2021-10-14T21:50:15.831" v="54048"/>
          <ac:spMkLst>
            <pc:docMk/>
            <pc:sldMk cId="4131944218" sldId="289"/>
            <ac:spMk id="81" creationId="{7D3ED1F4-2549-E241-B685-8E3E6878DF60}"/>
          </ac:spMkLst>
        </pc:spChg>
        <pc:spChg chg="mod">
          <ac:chgData name="Chen Zhaodong" userId="214136a54c8fdbad" providerId="LiveId" clId="{4A7FFDE5-2A09-1241-A626-C3D712146390}" dt="2021-10-14T21:50:15.831" v="54048"/>
          <ac:spMkLst>
            <pc:docMk/>
            <pc:sldMk cId="4131944218" sldId="289"/>
            <ac:spMk id="82" creationId="{F841FAF0-D9FE-A340-93BB-F1041543B0B1}"/>
          </ac:spMkLst>
        </pc:spChg>
        <pc:spChg chg="mod">
          <ac:chgData name="Chen Zhaodong" userId="214136a54c8fdbad" providerId="LiveId" clId="{4A7FFDE5-2A09-1241-A626-C3D712146390}" dt="2021-10-14T21:50:15.831" v="54048"/>
          <ac:spMkLst>
            <pc:docMk/>
            <pc:sldMk cId="4131944218" sldId="289"/>
            <ac:spMk id="83" creationId="{A39D14FE-DD22-AB49-932A-F165F62403BD}"/>
          </ac:spMkLst>
        </pc:spChg>
        <pc:spChg chg="mod">
          <ac:chgData name="Chen Zhaodong" userId="214136a54c8fdbad" providerId="LiveId" clId="{4A7FFDE5-2A09-1241-A626-C3D712146390}" dt="2021-10-14T21:50:15.831" v="54048"/>
          <ac:spMkLst>
            <pc:docMk/>
            <pc:sldMk cId="4131944218" sldId="289"/>
            <ac:spMk id="84" creationId="{D9D1E905-B826-E24F-A3ED-93843292413A}"/>
          </ac:spMkLst>
        </pc:spChg>
        <pc:spChg chg="mod">
          <ac:chgData name="Chen Zhaodong" userId="214136a54c8fdbad" providerId="LiveId" clId="{4A7FFDE5-2A09-1241-A626-C3D712146390}" dt="2021-10-14T21:50:15.831" v="54048"/>
          <ac:spMkLst>
            <pc:docMk/>
            <pc:sldMk cId="4131944218" sldId="289"/>
            <ac:spMk id="85" creationId="{E53A7CA0-F863-7444-88F3-72FABC064F1A}"/>
          </ac:spMkLst>
        </pc:spChg>
        <pc:spChg chg="mod">
          <ac:chgData name="Chen Zhaodong" userId="214136a54c8fdbad" providerId="LiveId" clId="{4A7FFDE5-2A09-1241-A626-C3D712146390}" dt="2021-10-14T21:50:15.831" v="54048"/>
          <ac:spMkLst>
            <pc:docMk/>
            <pc:sldMk cId="4131944218" sldId="289"/>
            <ac:spMk id="86" creationId="{0B037DC5-BEFE-F049-99D6-4198CF845CBF}"/>
          </ac:spMkLst>
        </pc:spChg>
        <pc:spChg chg="mod">
          <ac:chgData name="Chen Zhaodong" userId="214136a54c8fdbad" providerId="LiveId" clId="{4A7FFDE5-2A09-1241-A626-C3D712146390}" dt="2021-10-14T21:50:15.831" v="54048"/>
          <ac:spMkLst>
            <pc:docMk/>
            <pc:sldMk cId="4131944218" sldId="289"/>
            <ac:spMk id="87" creationId="{E57CCCA4-548A-514C-BA2A-7196B5A1B059}"/>
          </ac:spMkLst>
        </pc:spChg>
        <pc:spChg chg="mod">
          <ac:chgData name="Chen Zhaodong" userId="214136a54c8fdbad" providerId="LiveId" clId="{4A7FFDE5-2A09-1241-A626-C3D712146390}" dt="2021-10-14T21:50:15.831" v="54048"/>
          <ac:spMkLst>
            <pc:docMk/>
            <pc:sldMk cId="4131944218" sldId="289"/>
            <ac:spMk id="88" creationId="{03F9F712-3A02-C141-9853-AD3660E75937}"/>
          </ac:spMkLst>
        </pc:spChg>
        <pc:spChg chg="mod">
          <ac:chgData name="Chen Zhaodong" userId="214136a54c8fdbad" providerId="LiveId" clId="{4A7FFDE5-2A09-1241-A626-C3D712146390}" dt="2021-10-14T21:50:15.831" v="54048"/>
          <ac:spMkLst>
            <pc:docMk/>
            <pc:sldMk cId="4131944218" sldId="289"/>
            <ac:spMk id="89" creationId="{290A0740-34BB-0E4E-8254-2B91E3F91C3C}"/>
          </ac:spMkLst>
        </pc:spChg>
        <pc:spChg chg="mod">
          <ac:chgData name="Chen Zhaodong" userId="214136a54c8fdbad" providerId="LiveId" clId="{4A7FFDE5-2A09-1241-A626-C3D712146390}" dt="2021-10-14T21:50:15.831" v="54048"/>
          <ac:spMkLst>
            <pc:docMk/>
            <pc:sldMk cId="4131944218" sldId="289"/>
            <ac:spMk id="90" creationId="{C01DA1A4-4520-4047-9C6C-B49EFCEBC074}"/>
          </ac:spMkLst>
        </pc:spChg>
        <pc:spChg chg="mod">
          <ac:chgData name="Chen Zhaodong" userId="214136a54c8fdbad" providerId="LiveId" clId="{4A7FFDE5-2A09-1241-A626-C3D712146390}" dt="2021-10-14T21:50:15.831" v="54048"/>
          <ac:spMkLst>
            <pc:docMk/>
            <pc:sldMk cId="4131944218" sldId="289"/>
            <ac:spMk id="93" creationId="{7167C7A9-0CB8-CB4D-96B9-A00C569908E2}"/>
          </ac:spMkLst>
        </pc:spChg>
        <pc:spChg chg="mod">
          <ac:chgData name="Chen Zhaodong" userId="214136a54c8fdbad" providerId="LiveId" clId="{4A7FFDE5-2A09-1241-A626-C3D712146390}" dt="2021-10-14T21:50:15.831" v="54048"/>
          <ac:spMkLst>
            <pc:docMk/>
            <pc:sldMk cId="4131944218" sldId="289"/>
            <ac:spMk id="95" creationId="{FB0AF46A-B0BB-314E-A11B-FD3A5F5D8FEF}"/>
          </ac:spMkLst>
        </pc:spChg>
        <pc:spChg chg="mod">
          <ac:chgData name="Chen Zhaodong" userId="214136a54c8fdbad" providerId="LiveId" clId="{4A7FFDE5-2A09-1241-A626-C3D712146390}" dt="2021-10-14T21:50:15.831" v="54048"/>
          <ac:spMkLst>
            <pc:docMk/>
            <pc:sldMk cId="4131944218" sldId="289"/>
            <ac:spMk id="96" creationId="{F6DAF79A-F873-5E47-8E16-3F363933B4A5}"/>
          </ac:spMkLst>
        </pc:spChg>
        <pc:spChg chg="mod">
          <ac:chgData name="Chen Zhaodong" userId="214136a54c8fdbad" providerId="LiveId" clId="{4A7FFDE5-2A09-1241-A626-C3D712146390}" dt="2021-10-14T21:50:15.831" v="54048"/>
          <ac:spMkLst>
            <pc:docMk/>
            <pc:sldMk cId="4131944218" sldId="289"/>
            <ac:spMk id="99" creationId="{629EC251-0868-499A-96AB-38A0F867BF5D}"/>
          </ac:spMkLst>
        </pc:spChg>
        <pc:spChg chg="add mod">
          <ac:chgData name="Chen Zhaodong" userId="214136a54c8fdbad" providerId="LiveId" clId="{4A7FFDE5-2A09-1241-A626-C3D712146390}" dt="2021-10-14T21:50:15.831" v="54048"/>
          <ac:spMkLst>
            <pc:docMk/>
            <pc:sldMk cId="4131944218" sldId="289"/>
            <ac:spMk id="110" creationId="{69B93B6F-A1F7-8645-B1EE-89CFB15920D2}"/>
          </ac:spMkLst>
        </pc:spChg>
        <pc:spChg chg="mod">
          <ac:chgData name="Chen Zhaodong" userId="214136a54c8fdbad" providerId="LiveId" clId="{4A7FFDE5-2A09-1241-A626-C3D712146390}" dt="2021-10-14T21:50:15.831" v="54048"/>
          <ac:spMkLst>
            <pc:docMk/>
            <pc:sldMk cId="4131944218" sldId="289"/>
            <ac:spMk id="112" creationId="{79C656BC-747F-D049-98DE-B714AE0EEF72}"/>
          </ac:spMkLst>
        </pc:spChg>
        <pc:spChg chg="mod">
          <ac:chgData name="Chen Zhaodong" userId="214136a54c8fdbad" providerId="LiveId" clId="{4A7FFDE5-2A09-1241-A626-C3D712146390}" dt="2021-10-14T21:50:15.831" v="54048"/>
          <ac:spMkLst>
            <pc:docMk/>
            <pc:sldMk cId="4131944218" sldId="289"/>
            <ac:spMk id="117" creationId="{8917692F-CC04-EC46-BA38-8CB137F50686}"/>
          </ac:spMkLst>
        </pc:spChg>
        <pc:spChg chg="mod">
          <ac:chgData name="Chen Zhaodong" userId="214136a54c8fdbad" providerId="LiveId" clId="{4A7FFDE5-2A09-1241-A626-C3D712146390}" dt="2021-10-14T21:50:15.831" v="54048"/>
          <ac:spMkLst>
            <pc:docMk/>
            <pc:sldMk cId="4131944218" sldId="289"/>
            <ac:spMk id="119" creationId="{2B40B3E1-C707-8C47-8ACF-68658A920FAA}"/>
          </ac:spMkLst>
        </pc:spChg>
        <pc:spChg chg="mod">
          <ac:chgData name="Chen Zhaodong" userId="214136a54c8fdbad" providerId="LiveId" clId="{4A7FFDE5-2A09-1241-A626-C3D712146390}" dt="2021-10-14T21:50:15.831" v="54048"/>
          <ac:spMkLst>
            <pc:docMk/>
            <pc:sldMk cId="4131944218" sldId="289"/>
            <ac:spMk id="121" creationId="{AD5F8686-09AA-7E44-8C15-52921EA119C6}"/>
          </ac:spMkLst>
        </pc:spChg>
        <pc:spChg chg="mod">
          <ac:chgData name="Chen Zhaodong" userId="214136a54c8fdbad" providerId="LiveId" clId="{4A7FFDE5-2A09-1241-A626-C3D712146390}" dt="2021-10-14T21:50:15.831" v="54048"/>
          <ac:spMkLst>
            <pc:docMk/>
            <pc:sldMk cId="4131944218" sldId="289"/>
            <ac:spMk id="122" creationId="{2851F954-CD81-B74F-AFA6-B111331A8325}"/>
          </ac:spMkLst>
        </pc:spChg>
        <pc:spChg chg="mod">
          <ac:chgData name="Chen Zhaodong" userId="214136a54c8fdbad" providerId="LiveId" clId="{4A7FFDE5-2A09-1241-A626-C3D712146390}" dt="2021-10-14T21:50:15.831" v="54048"/>
          <ac:spMkLst>
            <pc:docMk/>
            <pc:sldMk cId="4131944218" sldId="289"/>
            <ac:spMk id="123" creationId="{4C8FE047-B13F-6C40-A748-3071F2835879}"/>
          </ac:spMkLst>
        </pc:spChg>
        <pc:spChg chg="mod">
          <ac:chgData name="Chen Zhaodong" userId="214136a54c8fdbad" providerId="LiveId" clId="{4A7FFDE5-2A09-1241-A626-C3D712146390}" dt="2021-10-14T21:50:15.831" v="54048"/>
          <ac:spMkLst>
            <pc:docMk/>
            <pc:sldMk cId="4131944218" sldId="289"/>
            <ac:spMk id="124" creationId="{CF7EEB33-9CBA-C946-A751-F0D19E344A52}"/>
          </ac:spMkLst>
        </pc:spChg>
        <pc:spChg chg="mod">
          <ac:chgData name="Chen Zhaodong" userId="214136a54c8fdbad" providerId="LiveId" clId="{4A7FFDE5-2A09-1241-A626-C3D712146390}" dt="2021-10-14T21:50:15.831" v="54048"/>
          <ac:spMkLst>
            <pc:docMk/>
            <pc:sldMk cId="4131944218" sldId="289"/>
            <ac:spMk id="125" creationId="{AC6E4B0F-E386-2F45-8DD5-AC8F02075B6B}"/>
          </ac:spMkLst>
        </pc:spChg>
        <pc:spChg chg="mod">
          <ac:chgData name="Chen Zhaodong" userId="214136a54c8fdbad" providerId="LiveId" clId="{4A7FFDE5-2A09-1241-A626-C3D712146390}" dt="2021-10-14T21:50:15.831" v="54048"/>
          <ac:spMkLst>
            <pc:docMk/>
            <pc:sldMk cId="4131944218" sldId="289"/>
            <ac:spMk id="126" creationId="{01F3FD02-C954-B542-BC9C-DC4109F7482D}"/>
          </ac:spMkLst>
        </pc:spChg>
        <pc:spChg chg="mod">
          <ac:chgData name="Chen Zhaodong" userId="214136a54c8fdbad" providerId="LiveId" clId="{4A7FFDE5-2A09-1241-A626-C3D712146390}" dt="2021-10-14T21:50:15.831" v="54048"/>
          <ac:spMkLst>
            <pc:docMk/>
            <pc:sldMk cId="4131944218" sldId="289"/>
            <ac:spMk id="127" creationId="{A3A74914-CD30-E549-A391-D178F1C71231}"/>
          </ac:spMkLst>
        </pc:spChg>
        <pc:spChg chg="mod">
          <ac:chgData name="Chen Zhaodong" userId="214136a54c8fdbad" providerId="LiveId" clId="{4A7FFDE5-2A09-1241-A626-C3D712146390}" dt="2021-10-14T21:50:15.831" v="54048"/>
          <ac:spMkLst>
            <pc:docMk/>
            <pc:sldMk cId="4131944218" sldId="289"/>
            <ac:spMk id="128" creationId="{55AD70FE-FA13-314C-8497-57EFC46010A2}"/>
          </ac:spMkLst>
        </pc:spChg>
        <pc:spChg chg="mod">
          <ac:chgData name="Chen Zhaodong" userId="214136a54c8fdbad" providerId="LiveId" clId="{4A7FFDE5-2A09-1241-A626-C3D712146390}" dt="2021-10-14T21:50:15.831" v="54048"/>
          <ac:spMkLst>
            <pc:docMk/>
            <pc:sldMk cId="4131944218" sldId="289"/>
            <ac:spMk id="129" creationId="{97420006-784F-2E41-8314-26F2BFCF1561}"/>
          </ac:spMkLst>
        </pc:spChg>
        <pc:spChg chg="mod">
          <ac:chgData name="Chen Zhaodong" userId="214136a54c8fdbad" providerId="LiveId" clId="{4A7FFDE5-2A09-1241-A626-C3D712146390}" dt="2021-10-14T21:50:15.831" v="54048"/>
          <ac:spMkLst>
            <pc:docMk/>
            <pc:sldMk cId="4131944218" sldId="289"/>
            <ac:spMk id="130" creationId="{3A08EFA4-7B79-474B-A426-04CDFBA968A2}"/>
          </ac:spMkLst>
        </pc:spChg>
        <pc:spChg chg="mod">
          <ac:chgData name="Chen Zhaodong" userId="214136a54c8fdbad" providerId="LiveId" clId="{4A7FFDE5-2A09-1241-A626-C3D712146390}" dt="2021-10-14T21:50:15.831" v="54048"/>
          <ac:spMkLst>
            <pc:docMk/>
            <pc:sldMk cId="4131944218" sldId="289"/>
            <ac:spMk id="131" creationId="{2E27CFB2-A2E7-EE4E-83FB-2135CCBF5A50}"/>
          </ac:spMkLst>
        </pc:spChg>
        <pc:spChg chg="mod">
          <ac:chgData name="Chen Zhaodong" userId="214136a54c8fdbad" providerId="LiveId" clId="{4A7FFDE5-2A09-1241-A626-C3D712146390}" dt="2021-10-14T21:50:15.831" v="54048"/>
          <ac:spMkLst>
            <pc:docMk/>
            <pc:sldMk cId="4131944218" sldId="289"/>
            <ac:spMk id="132" creationId="{7728F28C-1191-D14F-9750-74AD7190F201}"/>
          </ac:spMkLst>
        </pc:spChg>
        <pc:spChg chg="mod">
          <ac:chgData name="Chen Zhaodong" userId="214136a54c8fdbad" providerId="LiveId" clId="{4A7FFDE5-2A09-1241-A626-C3D712146390}" dt="2021-10-14T21:50:15.831" v="54048"/>
          <ac:spMkLst>
            <pc:docMk/>
            <pc:sldMk cId="4131944218" sldId="289"/>
            <ac:spMk id="133" creationId="{2B13D557-CF69-A34F-B346-3D4690DD6C07}"/>
          </ac:spMkLst>
        </pc:spChg>
        <pc:spChg chg="mod">
          <ac:chgData name="Chen Zhaodong" userId="214136a54c8fdbad" providerId="LiveId" clId="{4A7FFDE5-2A09-1241-A626-C3D712146390}" dt="2021-10-14T21:50:15.831" v="54048"/>
          <ac:spMkLst>
            <pc:docMk/>
            <pc:sldMk cId="4131944218" sldId="289"/>
            <ac:spMk id="134" creationId="{AB5B85B1-1251-9F4A-B147-D2BE10739D59}"/>
          </ac:spMkLst>
        </pc:spChg>
        <pc:spChg chg="mod">
          <ac:chgData name="Chen Zhaodong" userId="214136a54c8fdbad" providerId="LiveId" clId="{4A7FFDE5-2A09-1241-A626-C3D712146390}" dt="2021-10-14T21:50:15.831" v="54048"/>
          <ac:spMkLst>
            <pc:docMk/>
            <pc:sldMk cId="4131944218" sldId="289"/>
            <ac:spMk id="135" creationId="{90267AA9-58C3-6D4C-AD02-60889332E6B5}"/>
          </ac:spMkLst>
        </pc:spChg>
        <pc:spChg chg="add mod">
          <ac:chgData name="Chen Zhaodong" userId="214136a54c8fdbad" providerId="LiveId" clId="{4A7FFDE5-2A09-1241-A626-C3D712146390}" dt="2021-10-14T22:04:39.057" v="54211" actId="1076"/>
          <ac:spMkLst>
            <pc:docMk/>
            <pc:sldMk cId="4131944218" sldId="289"/>
            <ac:spMk id="137" creationId="{570F1702-4B2A-4E42-8F51-122E202DB24F}"/>
          </ac:spMkLst>
        </pc:spChg>
        <pc:spChg chg="mod">
          <ac:chgData name="Chen Zhaodong" userId="214136a54c8fdbad" providerId="LiveId" clId="{4A7FFDE5-2A09-1241-A626-C3D712146390}" dt="2021-10-14T21:50:15.831" v="54048"/>
          <ac:spMkLst>
            <pc:docMk/>
            <pc:sldMk cId="4131944218" sldId="289"/>
            <ac:spMk id="173" creationId="{7DABC8B7-76CF-49C6-A214-6815C956997E}"/>
          </ac:spMkLst>
        </pc:spChg>
        <pc:spChg chg="mod">
          <ac:chgData name="Chen Zhaodong" userId="214136a54c8fdbad" providerId="LiveId" clId="{4A7FFDE5-2A09-1241-A626-C3D712146390}" dt="2021-10-14T21:50:15.831" v="54048"/>
          <ac:spMkLst>
            <pc:docMk/>
            <pc:sldMk cId="4131944218" sldId="289"/>
            <ac:spMk id="175" creationId="{E5FE60C2-8AD1-4890-A6DF-66D3A1EB5D99}"/>
          </ac:spMkLst>
        </pc:spChg>
        <pc:spChg chg="mod">
          <ac:chgData name="Chen Zhaodong" userId="214136a54c8fdbad" providerId="LiveId" clId="{4A7FFDE5-2A09-1241-A626-C3D712146390}" dt="2021-10-14T21:50:15.831" v="54048"/>
          <ac:spMkLst>
            <pc:docMk/>
            <pc:sldMk cId="4131944218" sldId="289"/>
            <ac:spMk id="177" creationId="{80FB8AE6-66B2-49E5-B36C-17E4F457BD07}"/>
          </ac:spMkLst>
        </pc:spChg>
        <pc:spChg chg="mod">
          <ac:chgData name="Chen Zhaodong" userId="214136a54c8fdbad" providerId="LiveId" clId="{4A7FFDE5-2A09-1241-A626-C3D712146390}" dt="2021-10-14T21:50:15.831" v="54048"/>
          <ac:spMkLst>
            <pc:docMk/>
            <pc:sldMk cId="4131944218" sldId="289"/>
            <ac:spMk id="179" creationId="{D4560A23-7E75-4F04-8812-20FDF32151B9}"/>
          </ac:spMkLst>
        </pc:spChg>
        <pc:spChg chg="mod">
          <ac:chgData name="Chen Zhaodong" userId="214136a54c8fdbad" providerId="LiveId" clId="{4A7FFDE5-2A09-1241-A626-C3D712146390}" dt="2021-10-14T21:50:15.831" v="54048"/>
          <ac:spMkLst>
            <pc:docMk/>
            <pc:sldMk cId="4131944218" sldId="289"/>
            <ac:spMk id="180" creationId="{0C062B2F-CB1D-4098-AAAA-110BC67CDA11}"/>
          </ac:spMkLst>
        </pc:spChg>
        <pc:spChg chg="mod">
          <ac:chgData name="Chen Zhaodong" userId="214136a54c8fdbad" providerId="LiveId" clId="{4A7FFDE5-2A09-1241-A626-C3D712146390}" dt="2021-10-14T21:50:15.831" v="54048"/>
          <ac:spMkLst>
            <pc:docMk/>
            <pc:sldMk cId="4131944218" sldId="289"/>
            <ac:spMk id="181" creationId="{53082B5F-8B09-4112-9BC1-91F012417E30}"/>
          </ac:spMkLst>
        </pc:spChg>
        <pc:grpChg chg="mod">
          <ac:chgData name="Chen Zhaodong" userId="214136a54c8fdbad" providerId="LiveId" clId="{4A7FFDE5-2A09-1241-A626-C3D712146390}" dt="2021-10-14T21:50:15.831" v="54048"/>
          <ac:grpSpMkLst>
            <pc:docMk/>
            <pc:sldMk cId="4131944218" sldId="289"/>
            <ac:grpSpMk id="10" creationId="{3E69D02B-BA6B-4FE3-ABB2-68364D57FD49}"/>
          </ac:grpSpMkLst>
        </pc:grpChg>
        <pc:grpChg chg="mod">
          <ac:chgData name="Chen Zhaodong" userId="214136a54c8fdbad" providerId="LiveId" clId="{4A7FFDE5-2A09-1241-A626-C3D712146390}" dt="2021-10-14T21:50:15.831" v="54048"/>
          <ac:grpSpMkLst>
            <pc:docMk/>
            <pc:sldMk cId="4131944218" sldId="289"/>
            <ac:grpSpMk id="12" creationId="{C3E3F4C5-F6F6-4F55-B72D-A04BE67CC373}"/>
          </ac:grpSpMkLst>
        </pc:grpChg>
        <pc:grpChg chg="mod">
          <ac:chgData name="Chen Zhaodong" userId="214136a54c8fdbad" providerId="LiveId" clId="{4A7FFDE5-2A09-1241-A626-C3D712146390}" dt="2021-10-14T21:50:15.831" v="54048"/>
          <ac:grpSpMkLst>
            <pc:docMk/>
            <pc:sldMk cId="4131944218" sldId="289"/>
            <ac:grpSpMk id="13" creationId="{A94482DE-7E5E-4FF7-BC00-8B0766AC439F}"/>
          </ac:grpSpMkLst>
        </pc:grpChg>
        <pc:grpChg chg="mod">
          <ac:chgData name="Chen Zhaodong" userId="214136a54c8fdbad" providerId="LiveId" clId="{4A7FFDE5-2A09-1241-A626-C3D712146390}" dt="2021-10-14T21:50:15.831" v="54048"/>
          <ac:grpSpMkLst>
            <pc:docMk/>
            <pc:sldMk cId="4131944218" sldId="289"/>
            <ac:grpSpMk id="15" creationId="{7520DEC5-5DE0-4DB1-A749-AB0D60E7C7BD}"/>
          </ac:grpSpMkLst>
        </pc:grpChg>
        <pc:grpChg chg="mod">
          <ac:chgData name="Chen Zhaodong" userId="214136a54c8fdbad" providerId="LiveId" clId="{4A7FFDE5-2A09-1241-A626-C3D712146390}" dt="2021-10-14T21:50:15.831" v="54048"/>
          <ac:grpSpMkLst>
            <pc:docMk/>
            <pc:sldMk cId="4131944218" sldId="289"/>
            <ac:grpSpMk id="16" creationId="{96D550A8-E570-4325-8D8F-81AABA57A7B2}"/>
          </ac:grpSpMkLst>
        </pc:grpChg>
        <pc:grpChg chg="mod">
          <ac:chgData name="Chen Zhaodong" userId="214136a54c8fdbad" providerId="LiveId" clId="{4A7FFDE5-2A09-1241-A626-C3D712146390}" dt="2021-10-14T21:50:15.831" v="54048"/>
          <ac:grpSpMkLst>
            <pc:docMk/>
            <pc:sldMk cId="4131944218" sldId="289"/>
            <ac:grpSpMk id="22" creationId="{81138EC7-C9AD-4494-B7AB-66A3DC6432A0}"/>
          </ac:grpSpMkLst>
        </pc:grpChg>
        <pc:grpChg chg="mod">
          <ac:chgData name="Chen Zhaodong" userId="214136a54c8fdbad" providerId="LiveId" clId="{4A7FFDE5-2A09-1241-A626-C3D712146390}" dt="2021-10-14T21:50:15.831" v="54048"/>
          <ac:grpSpMkLst>
            <pc:docMk/>
            <pc:sldMk cId="4131944218" sldId="289"/>
            <ac:grpSpMk id="23" creationId="{49E24C54-C2A0-47F1-82D0-317CFF8B4B92}"/>
          </ac:grpSpMkLst>
        </pc:grpChg>
        <pc:grpChg chg="mod">
          <ac:chgData name="Chen Zhaodong" userId="214136a54c8fdbad" providerId="LiveId" clId="{4A7FFDE5-2A09-1241-A626-C3D712146390}" dt="2021-10-14T21:50:15.831" v="54048"/>
          <ac:grpSpMkLst>
            <pc:docMk/>
            <pc:sldMk cId="4131944218" sldId="289"/>
            <ac:grpSpMk id="24" creationId="{2AAC60BA-640E-49C0-A930-134DEDFFE26E}"/>
          </ac:grpSpMkLst>
        </pc:grpChg>
        <pc:grpChg chg="mod">
          <ac:chgData name="Chen Zhaodong" userId="214136a54c8fdbad" providerId="LiveId" clId="{4A7FFDE5-2A09-1241-A626-C3D712146390}" dt="2021-10-14T21:50:15.831" v="54048"/>
          <ac:grpSpMkLst>
            <pc:docMk/>
            <pc:sldMk cId="4131944218" sldId="289"/>
            <ac:grpSpMk id="31" creationId="{0ADED236-73A7-43B2-B451-C80CA4670316}"/>
          </ac:grpSpMkLst>
        </pc:grpChg>
        <pc:grpChg chg="add del mod">
          <ac:chgData name="Chen Zhaodong" userId="214136a54c8fdbad" providerId="LiveId" clId="{4A7FFDE5-2A09-1241-A626-C3D712146390}" dt="2021-10-11T23:36:51.467" v="12683" actId="478"/>
          <ac:grpSpMkLst>
            <pc:docMk/>
            <pc:sldMk cId="4131944218" sldId="289"/>
            <ac:grpSpMk id="72" creationId="{97BCEB50-A57E-8E49-9A7D-F5EB364504B0}"/>
          </ac:grpSpMkLst>
        </pc:grpChg>
        <pc:grpChg chg="add mod">
          <ac:chgData name="Chen Zhaodong" userId="214136a54c8fdbad" providerId="LiveId" clId="{4A7FFDE5-2A09-1241-A626-C3D712146390}" dt="2021-10-14T21:50:15.831" v="54048"/>
          <ac:grpSpMkLst>
            <pc:docMk/>
            <pc:sldMk cId="4131944218" sldId="289"/>
            <ac:grpSpMk id="111" creationId="{332745BA-D9A0-ED41-BA2B-EDD8F1DDE908}"/>
          </ac:grpSpMkLst>
        </pc:grpChg>
        <pc:grpChg chg="mod">
          <ac:chgData name="Chen Zhaodong" userId="214136a54c8fdbad" providerId="LiveId" clId="{4A7FFDE5-2A09-1241-A626-C3D712146390}" dt="2021-10-14T21:50:15.831" v="54048"/>
          <ac:grpSpMkLst>
            <pc:docMk/>
            <pc:sldMk cId="4131944218" sldId="289"/>
            <ac:grpSpMk id="113" creationId="{42A5D68A-888F-F049-8440-A802C3B11D66}"/>
          </ac:grpSpMkLst>
        </pc:grpChg>
        <pc:grpChg chg="mod">
          <ac:chgData name="Chen Zhaodong" userId="214136a54c8fdbad" providerId="LiveId" clId="{4A7FFDE5-2A09-1241-A626-C3D712146390}" dt="2021-10-14T21:50:15.831" v="54048"/>
          <ac:grpSpMkLst>
            <pc:docMk/>
            <pc:sldMk cId="4131944218" sldId="289"/>
            <ac:grpSpMk id="114" creationId="{66CBADC9-4FDD-6442-9FDA-480E7AC5A7FE}"/>
          </ac:grpSpMkLst>
        </pc:grpChg>
        <pc:grpChg chg="mod">
          <ac:chgData name="Chen Zhaodong" userId="214136a54c8fdbad" providerId="LiveId" clId="{4A7FFDE5-2A09-1241-A626-C3D712146390}" dt="2021-10-14T21:50:15.831" v="54048"/>
          <ac:grpSpMkLst>
            <pc:docMk/>
            <pc:sldMk cId="4131944218" sldId="289"/>
            <ac:grpSpMk id="178" creationId="{F89A2222-B4C5-4EFF-A0EB-B2EEAFD1B1C3}"/>
          </ac:grpSpMkLst>
        </pc:grpChg>
        <pc:picChg chg="add del mod">
          <ac:chgData name="Chen Zhaodong" userId="214136a54c8fdbad" providerId="LiveId" clId="{4A7FFDE5-2A09-1241-A626-C3D712146390}" dt="2021-10-14T03:00:09.669" v="50107"/>
          <ac:picMkLst>
            <pc:docMk/>
            <pc:sldMk cId="4131944218" sldId="289"/>
            <ac:picMk id="3" creationId="{E4D42A20-B07E-9243-BC64-4074C1F506A0}"/>
          </ac:picMkLst>
        </pc:picChg>
        <pc:picChg chg="add del mod">
          <ac:chgData name="Chen Zhaodong" userId="214136a54c8fdbad" providerId="LiveId" clId="{4A7FFDE5-2A09-1241-A626-C3D712146390}" dt="2021-10-14T17:20:14.852" v="51412"/>
          <ac:picMkLst>
            <pc:docMk/>
            <pc:sldMk cId="4131944218" sldId="289"/>
            <ac:picMk id="4" creationId="{23C34F90-F565-3B4F-9AA7-FC45AA5B8411}"/>
          </ac:picMkLst>
        </pc:picChg>
        <pc:picChg chg="add del mod">
          <ac:chgData name="Chen Zhaodong" userId="214136a54c8fdbad" providerId="LiveId" clId="{4A7FFDE5-2A09-1241-A626-C3D712146390}" dt="2021-10-14T17:20:32.571" v="51414"/>
          <ac:picMkLst>
            <pc:docMk/>
            <pc:sldMk cId="4131944218" sldId="289"/>
            <ac:picMk id="5" creationId="{28729640-49FF-9741-8117-495770D19C13}"/>
          </ac:picMkLst>
        </pc:picChg>
        <pc:picChg chg="add del mod">
          <ac:chgData name="Chen Zhaodong" userId="214136a54c8fdbad" providerId="LiveId" clId="{4A7FFDE5-2A09-1241-A626-C3D712146390}" dt="2021-10-14T17:20:40.258" v="51416"/>
          <ac:picMkLst>
            <pc:docMk/>
            <pc:sldMk cId="4131944218" sldId="289"/>
            <ac:picMk id="6" creationId="{C63265DA-303C-6940-9013-E09958191A14}"/>
          </ac:picMkLst>
        </pc:picChg>
        <pc:picChg chg="add del mod">
          <ac:chgData name="Chen Zhaodong" userId="214136a54c8fdbad" providerId="LiveId" clId="{4A7FFDE5-2A09-1241-A626-C3D712146390}" dt="2021-10-14T17:21:28.161" v="51452"/>
          <ac:picMkLst>
            <pc:docMk/>
            <pc:sldMk cId="4131944218" sldId="289"/>
            <ac:picMk id="7" creationId="{A61665E6-8DC4-654A-87D4-4A89FCEC047A}"/>
          </ac:picMkLst>
        </pc:picChg>
        <pc:picChg chg="add del mod">
          <ac:chgData name="Chen Zhaodong" userId="214136a54c8fdbad" providerId="LiveId" clId="{4A7FFDE5-2A09-1241-A626-C3D712146390}" dt="2021-10-14T17:22:07.156" v="51454"/>
          <ac:picMkLst>
            <pc:docMk/>
            <pc:sldMk cId="4131944218" sldId="289"/>
            <ac:picMk id="8" creationId="{690D4948-B58C-8E41-B151-E69B4DF67D2A}"/>
          </ac:picMkLst>
        </pc:picChg>
        <pc:picChg chg="add del mod">
          <ac:chgData name="Chen Zhaodong" userId="214136a54c8fdbad" providerId="LiveId" clId="{4A7FFDE5-2A09-1241-A626-C3D712146390}" dt="2021-10-14T17:22:33.633" v="51456"/>
          <ac:picMkLst>
            <pc:docMk/>
            <pc:sldMk cId="4131944218" sldId="289"/>
            <ac:picMk id="9" creationId="{B213127C-AB16-CB40-AB78-6E50F949B8C8}"/>
          </ac:picMkLst>
        </pc:picChg>
        <pc:picChg chg="add del mod">
          <ac:chgData name="Chen Zhaodong" userId="214136a54c8fdbad" providerId="LiveId" clId="{4A7FFDE5-2A09-1241-A626-C3D712146390}" dt="2021-10-14T17:22:41.717" v="51458"/>
          <ac:picMkLst>
            <pc:docMk/>
            <pc:sldMk cId="4131944218" sldId="289"/>
            <ac:picMk id="11" creationId="{709E45DE-C1A9-844F-9E95-60E7E31801DD}"/>
          </ac:picMkLst>
        </pc:picChg>
        <pc:picChg chg="add del mod">
          <ac:chgData name="Chen Zhaodong" userId="214136a54c8fdbad" providerId="LiveId" clId="{4A7FFDE5-2A09-1241-A626-C3D712146390}" dt="2021-10-14T17:23:19.838" v="51460"/>
          <ac:picMkLst>
            <pc:docMk/>
            <pc:sldMk cId="4131944218" sldId="289"/>
            <ac:picMk id="17" creationId="{FB3EE0DA-2071-074D-97AE-89F613AB7E8A}"/>
          </ac:picMkLst>
        </pc:picChg>
        <pc:picChg chg="add del mod">
          <ac:chgData name="Chen Zhaodong" userId="214136a54c8fdbad" providerId="LiveId" clId="{4A7FFDE5-2A09-1241-A626-C3D712146390}" dt="2021-10-14T17:23:31.151" v="51462"/>
          <ac:picMkLst>
            <pc:docMk/>
            <pc:sldMk cId="4131944218" sldId="289"/>
            <ac:picMk id="18" creationId="{D08E26EC-5C7D-0E4C-8DC8-D56A2FFD978F}"/>
          </ac:picMkLst>
        </pc:picChg>
        <pc:picChg chg="add del mod">
          <ac:chgData name="Chen Zhaodong" userId="214136a54c8fdbad" providerId="LiveId" clId="{4A7FFDE5-2A09-1241-A626-C3D712146390}" dt="2021-10-14T17:24:11.573" v="51467"/>
          <ac:picMkLst>
            <pc:docMk/>
            <pc:sldMk cId="4131944218" sldId="289"/>
            <ac:picMk id="19" creationId="{6234DA9D-6F00-8449-9DA6-560535375329}"/>
          </ac:picMkLst>
        </pc:picChg>
        <pc:picChg chg="add del mod">
          <ac:chgData name="Chen Zhaodong" userId="214136a54c8fdbad" providerId="LiveId" clId="{4A7FFDE5-2A09-1241-A626-C3D712146390}" dt="2021-10-14T17:24:47.477" v="51469"/>
          <ac:picMkLst>
            <pc:docMk/>
            <pc:sldMk cId="4131944218" sldId="289"/>
            <ac:picMk id="20" creationId="{BF74DCE2-7392-3941-8B05-2A6A683440FA}"/>
          </ac:picMkLst>
        </pc:picChg>
        <pc:picChg chg="add del mod">
          <ac:chgData name="Chen Zhaodong" userId="214136a54c8fdbad" providerId="LiveId" clId="{4A7FFDE5-2A09-1241-A626-C3D712146390}" dt="2021-10-14T17:25:11.038" v="51471"/>
          <ac:picMkLst>
            <pc:docMk/>
            <pc:sldMk cId="4131944218" sldId="289"/>
            <ac:picMk id="21" creationId="{8242ECFF-A8C3-F643-BE17-B7DA81AC0F4E}"/>
          </ac:picMkLst>
        </pc:picChg>
        <pc:picChg chg="add del mod">
          <ac:chgData name="Chen Zhaodong" userId="214136a54c8fdbad" providerId="LiveId" clId="{4A7FFDE5-2A09-1241-A626-C3D712146390}" dt="2021-10-14T17:25:47.618" v="51473"/>
          <ac:picMkLst>
            <pc:docMk/>
            <pc:sldMk cId="4131944218" sldId="289"/>
            <ac:picMk id="25" creationId="{6323553D-878C-2146-A9A1-CA9E4DA797C6}"/>
          </ac:picMkLst>
        </pc:picChg>
        <pc:picChg chg="add del mod">
          <ac:chgData name="Chen Zhaodong" userId="214136a54c8fdbad" providerId="LiveId" clId="{4A7FFDE5-2A09-1241-A626-C3D712146390}" dt="2021-10-14T17:26:04.892" v="51475"/>
          <ac:picMkLst>
            <pc:docMk/>
            <pc:sldMk cId="4131944218" sldId="289"/>
            <ac:picMk id="26" creationId="{9EDC33C0-4D20-DF43-BBA0-F530A64A4AB9}"/>
          </ac:picMkLst>
        </pc:picChg>
        <pc:picChg chg="mod">
          <ac:chgData name="Chen Zhaodong" userId="214136a54c8fdbad" providerId="LiveId" clId="{4A7FFDE5-2A09-1241-A626-C3D712146390}" dt="2021-10-14T21:50:15.831" v="54048"/>
          <ac:picMkLst>
            <pc:docMk/>
            <pc:sldMk cId="4131944218" sldId="289"/>
            <ac:picMk id="27" creationId="{5262C4A5-BEB7-49F4-8DBD-0FABCC230EE9}"/>
          </ac:picMkLst>
        </pc:picChg>
        <pc:picChg chg="add del mod">
          <ac:chgData name="Chen Zhaodong" userId="214136a54c8fdbad" providerId="LiveId" clId="{4A7FFDE5-2A09-1241-A626-C3D712146390}" dt="2021-10-14T17:26:34.467" v="51477"/>
          <ac:picMkLst>
            <pc:docMk/>
            <pc:sldMk cId="4131944218" sldId="289"/>
            <ac:picMk id="28" creationId="{21B6AE21-0DD3-C546-BE5F-F3E334D02661}"/>
          </ac:picMkLst>
        </pc:picChg>
        <pc:picChg chg="add del mod">
          <ac:chgData name="Chen Zhaodong" userId="214136a54c8fdbad" providerId="LiveId" clId="{4A7FFDE5-2A09-1241-A626-C3D712146390}" dt="2021-10-14T17:27:06.523" v="51479"/>
          <ac:picMkLst>
            <pc:docMk/>
            <pc:sldMk cId="4131944218" sldId="289"/>
            <ac:picMk id="29" creationId="{BA6A9F1F-5615-6144-9C7D-0204572AD970}"/>
          </ac:picMkLst>
        </pc:picChg>
        <pc:picChg chg="add del mod">
          <ac:chgData name="Chen Zhaodong" userId="214136a54c8fdbad" providerId="LiveId" clId="{4A7FFDE5-2A09-1241-A626-C3D712146390}" dt="2021-10-14T17:27:48.036" v="51481"/>
          <ac:picMkLst>
            <pc:docMk/>
            <pc:sldMk cId="4131944218" sldId="289"/>
            <ac:picMk id="30" creationId="{478516C3-6D15-3B46-B213-21FEEAC70FDC}"/>
          </ac:picMkLst>
        </pc:picChg>
        <pc:picChg chg="add del mod">
          <ac:chgData name="Chen Zhaodong" userId="214136a54c8fdbad" providerId="LiveId" clId="{4A7FFDE5-2A09-1241-A626-C3D712146390}" dt="2021-10-14T17:28:34.022" v="51483"/>
          <ac:picMkLst>
            <pc:docMk/>
            <pc:sldMk cId="4131944218" sldId="289"/>
            <ac:picMk id="32" creationId="{D9287109-B4D4-7949-8B37-A3682EF4B050}"/>
          </ac:picMkLst>
        </pc:picChg>
        <pc:picChg chg="add del mod">
          <ac:chgData name="Chen Zhaodong" userId="214136a54c8fdbad" providerId="LiveId" clId="{4A7FFDE5-2A09-1241-A626-C3D712146390}" dt="2021-10-14T17:29:18.938" v="51485"/>
          <ac:picMkLst>
            <pc:docMk/>
            <pc:sldMk cId="4131944218" sldId="289"/>
            <ac:picMk id="33" creationId="{0FD76F50-7347-F340-9468-F48F4F75F213}"/>
          </ac:picMkLst>
        </pc:picChg>
        <pc:picChg chg="add del mod">
          <ac:chgData name="Chen Zhaodong" userId="214136a54c8fdbad" providerId="LiveId" clId="{4A7FFDE5-2A09-1241-A626-C3D712146390}" dt="2021-10-14T17:29:37.166" v="51487"/>
          <ac:picMkLst>
            <pc:docMk/>
            <pc:sldMk cId="4131944218" sldId="289"/>
            <ac:picMk id="34" creationId="{D543A676-9A3E-0844-9896-B1E054E1F3A1}"/>
          </ac:picMkLst>
        </pc:picChg>
        <pc:picChg chg="add mod">
          <ac:chgData name="Chen Zhaodong" userId="214136a54c8fdbad" providerId="LiveId" clId="{4A7FFDE5-2A09-1241-A626-C3D712146390}" dt="2021-10-14T21:50:15.831" v="54048"/>
          <ac:picMkLst>
            <pc:docMk/>
            <pc:sldMk cId="4131944218" sldId="289"/>
            <ac:picMk id="35" creationId="{5ACB0433-058C-DA45-8A1F-6B25E18B72F3}"/>
          </ac:picMkLst>
        </pc:picChg>
        <pc:cxnChg chg="add del mod">
          <ac:chgData name="Chen Zhaodong" userId="214136a54c8fdbad" providerId="LiveId" clId="{4A7FFDE5-2A09-1241-A626-C3D712146390}" dt="2021-10-11T23:36:22.011" v="12677"/>
          <ac:cxnSpMkLst>
            <pc:docMk/>
            <pc:sldMk cId="4131944218" sldId="289"/>
            <ac:cxnSpMk id="4" creationId="{78F0AE35-FC4D-2149-B801-5C2FE12CAC95}"/>
          </ac:cxnSpMkLst>
        </pc:cxnChg>
        <pc:cxnChg chg="add del mod">
          <ac:chgData name="Chen Zhaodong" userId="214136a54c8fdbad" providerId="LiveId" clId="{4A7FFDE5-2A09-1241-A626-C3D712146390}" dt="2021-10-11T23:36:22.011" v="12677"/>
          <ac:cxnSpMkLst>
            <pc:docMk/>
            <pc:sldMk cId="4131944218" sldId="289"/>
            <ac:cxnSpMk id="5" creationId="{C64716AB-5394-7048-B1BF-9FCE8CB57DEC}"/>
          </ac:cxnSpMkLst>
        </pc:cxnChg>
        <pc:cxnChg chg="add del mod">
          <ac:chgData name="Chen Zhaodong" userId="214136a54c8fdbad" providerId="LiveId" clId="{4A7FFDE5-2A09-1241-A626-C3D712146390}" dt="2021-10-11T23:36:22.011" v="12677"/>
          <ac:cxnSpMkLst>
            <pc:docMk/>
            <pc:sldMk cId="4131944218" sldId="289"/>
            <ac:cxnSpMk id="6" creationId="{0B33A25E-39F2-1043-8530-0AB1885F71F4}"/>
          </ac:cxnSpMkLst>
        </pc:cxnChg>
        <pc:cxnChg chg="add del mod">
          <ac:chgData name="Chen Zhaodong" userId="214136a54c8fdbad" providerId="LiveId" clId="{4A7FFDE5-2A09-1241-A626-C3D712146390}" dt="2021-10-11T23:36:22.011" v="12677"/>
          <ac:cxnSpMkLst>
            <pc:docMk/>
            <pc:sldMk cId="4131944218" sldId="289"/>
            <ac:cxnSpMk id="7" creationId="{02B0F4D5-713B-D34A-8ECB-4A37E8B712C8}"/>
          </ac:cxnSpMkLst>
        </pc:cxnChg>
        <pc:cxnChg chg="add del mod">
          <ac:chgData name="Chen Zhaodong" userId="214136a54c8fdbad" providerId="LiveId" clId="{4A7FFDE5-2A09-1241-A626-C3D712146390}" dt="2021-10-11T23:36:22.011" v="12677"/>
          <ac:cxnSpMkLst>
            <pc:docMk/>
            <pc:sldMk cId="4131944218" sldId="289"/>
            <ac:cxnSpMk id="23" creationId="{4A070D87-4782-C440-A4ED-373F5F0DA893}"/>
          </ac:cxnSpMkLst>
        </pc:cxnChg>
        <pc:cxnChg chg="add del mod">
          <ac:chgData name="Chen Zhaodong" userId="214136a54c8fdbad" providerId="LiveId" clId="{4A7FFDE5-2A09-1241-A626-C3D712146390}" dt="2021-10-11T23:36:22.011" v="12677"/>
          <ac:cxnSpMkLst>
            <pc:docMk/>
            <pc:sldMk cId="4131944218" sldId="289"/>
            <ac:cxnSpMk id="24" creationId="{6459D229-65D0-5544-B907-792C2A3F017A}"/>
          </ac:cxnSpMkLst>
        </pc:cxnChg>
        <pc:cxnChg chg="add del mod">
          <ac:chgData name="Chen Zhaodong" userId="214136a54c8fdbad" providerId="LiveId" clId="{4A7FFDE5-2A09-1241-A626-C3D712146390}" dt="2021-10-11T23:36:22.011" v="12677"/>
          <ac:cxnSpMkLst>
            <pc:docMk/>
            <pc:sldMk cId="4131944218" sldId="289"/>
            <ac:cxnSpMk id="27" creationId="{9626AD31-552A-604E-8BBD-6D5FA304DA8A}"/>
          </ac:cxnSpMkLst>
        </pc:cxnChg>
        <pc:cxnChg chg="add del mod">
          <ac:chgData name="Chen Zhaodong" userId="214136a54c8fdbad" providerId="LiveId" clId="{4A7FFDE5-2A09-1241-A626-C3D712146390}" dt="2021-10-11T23:36:22.011" v="12677"/>
          <ac:cxnSpMkLst>
            <pc:docMk/>
            <pc:sldMk cId="4131944218" sldId="289"/>
            <ac:cxnSpMk id="28" creationId="{9F30A611-2AD9-AB49-AE61-2FDF12F1443E}"/>
          </ac:cxnSpMkLst>
        </pc:cxnChg>
        <pc:cxnChg chg="add del mod">
          <ac:chgData name="Chen Zhaodong" userId="214136a54c8fdbad" providerId="LiveId" clId="{4A7FFDE5-2A09-1241-A626-C3D712146390}" dt="2021-10-11T23:36:22.011" v="12677"/>
          <ac:cxnSpMkLst>
            <pc:docMk/>
            <pc:sldMk cId="4131944218" sldId="289"/>
            <ac:cxnSpMk id="32" creationId="{25C315B2-E80C-1A44-AB8E-AF088FE0756F}"/>
          </ac:cxnSpMkLst>
        </pc:cxnChg>
        <pc:cxnChg chg="add del mod">
          <ac:chgData name="Chen Zhaodong" userId="214136a54c8fdbad" providerId="LiveId" clId="{4A7FFDE5-2A09-1241-A626-C3D712146390}" dt="2021-10-11T23:36:22.011" v="12677"/>
          <ac:cxnSpMkLst>
            <pc:docMk/>
            <pc:sldMk cId="4131944218" sldId="289"/>
            <ac:cxnSpMk id="33" creationId="{C7C3D133-62C2-4542-85A5-9BF9680D1C1E}"/>
          </ac:cxnSpMkLst>
        </pc:cxnChg>
        <pc:cxnChg chg="add del mod">
          <ac:chgData name="Chen Zhaodong" userId="214136a54c8fdbad" providerId="LiveId" clId="{4A7FFDE5-2A09-1241-A626-C3D712146390}" dt="2021-10-11T23:39:15.139" v="12696" actId="478"/>
          <ac:cxnSpMkLst>
            <pc:docMk/>
            <pc:sldMk cId="4131944218" sldId="289"/>
            <ac:cxnSpMk id="38" creationId="{5AFB6722-4EF3-0C48-BD58-59F6BB4D7AB0}"/>
          </ac:cxnSpMkLst>
        </pc:cxnChg>
        <pc:cxnChg chg="add del mod">
          <ac:chgData name="Chen Zhaodong" userId="214136a54c8fdbad" providerId="LiveId" clId="{4A7FFDE5-2A09-1241-A626-C3D712146390}" dt="2021-10-11T23:39:13.909" v="12695" actId="478"/>
          <ac:cxnSpMkLst>
            <pc:docMk/>
            <pc:sldMk cId="4131944218" sldId="289"/>
            <ac:cxnSpMk id="39" creationId="{ED3F3980-8B9C-5043-85F7-4060ECD3F16E}"/>
          </ac:cxnSpMkLst>
        </pc:cxnChg>
        <pc:cxnChg chg="add del mod">
          <ac:chgData name="Chen Zhaodong" userId="214136a54c8fdbad" providerId="LiveId" clId="{4A7FFDE5-2A09-1241-A626-C3D712146390}" dt="2021-10-11T23:39:10.266" v="12692" actId="478"/>
          <ac:cxnSpMkLst>
            <pc:docMk/>
            <pc:sldMk cId="4131944218" sldId="289"/>
            <ac:cxnSpMk id="40" creationId="{D71205DC-A116-2C46-BD5A-C4C9B5413BB9}"/>
          </ac:cxnSpMkLst>
        </pc:cxnChg>
        <pc:cxnChg chg="add del mod">
          <ac:chgData name="Chen Zhaodong" userId="214136a54c8fdbad" providerId="LiveId" clId="{4A7FFDE5-2A09-1241-A626-C3D712146390}" dt="2021-10-11T23:39:12.814" v="12694" actId="478"/>
          <ac:cxnSpMkLst>
            <pc:docMk/>
            <pc:sldMk cId="4131944218" sldId="289"/>
            <ac:cxnSpMk id="41" creationId="{0079FF74-6C1C-8E4F-81EE-C4B412AC02C2}"/>
          </ac:cxnSpMkLst>
        </pc:cxnChg>
        <pc:cxnChg chg="add mod">
          <ac:chgData name="Chen Zhaodong" userId="214136a54c8fdbad" providerId="LiveId" clId="{4A7FFDE5-2A09-1241-A626-C3D712146390}" dt="2021-10-14T21:50:15.831" v="54048"/>
          <ac:cxnSpMkLst>
            <pc:docMk/>
            <pc:sldMk cId="4131944218" sldId="289"/>
            <ac:cxnSpMk id="57" creationId="{132D23A0-E300-A540-8C88-607BCEDEAE00}"/>
          </ac:cxnSpMkLst>
        </pc:cxnChg>
        <pc:cxnChg chg="add mod">
          <ac:chgData name="Chen Zhaodong" userId="214136a54c8fdbad" providerId="LiveId" clId="{4A7FFDE5-2A09-1241-A626-C3D712146390}" dt="2021-10-14T21:50:15.831" v="54048"/>
          <ac:cxnSpMkLst>
            <pc:docMk/>
            <pc:sldMk cId="4131944218" sldId="289"/>
            <ac:cxnSpMk id="58" creationId="{0DBC333C-7703-8C41-B7E2-CDD18FF25998}"/>
          </ac:cxnSpMkLst>
        </pc:cxnChg>
        <pc:cxnChg chg="add mod">
          <ac:chgData name="Chen Zhaodong" userId="214136a54c8fdbad" providerId="LiveId" clId="{4A7FFDE5-2A09-1241-A626-C3D712146390}" dt="2021-10-14T21:50:15.831" v="54048"/>
          <ac:cxnSpMkLst>
            <pc:docMk/>
            <pc:sldMk cId="4131944218" sldId="289"/>
            <ac:cxnSpMk id="61" creationId="{3278994A-EEB2-0A42-BAAC-BAA595A91367}"/>
          </ac:cxnSpMkLst>
        </pc:cxnChg>
        <pc:cxnChg chg="add mod">
          <ac:chgData name="Chen Zhaodong" userId="214136a54c8fdbad" providerId="LiveId" clId="{4A7FFDE5-2A09-1241-A626-C3D712146390}" dt="2021-10-14T21:50:15.831" v="54048"/>
          <ac:cxnSpMkLst>
            <pc:docMk/>
            <pc:sldMk cId="4131944218" sldId="289"/>
            <ac:cxnSpMk id="62" creationId="{55ABD768-57CA-3D4D-933E-E7F4624EAB7C}"/>
          </ac:cxnSpMkLst>
        </pc:cxnChg>
        <pc:cxnChg chg="add del mod">
          <ac:chgData name="Chen Zhaodong" userId="214136a54c8fdbad" providerId="LiveId" clId="{4A7FFDE5-2A09-1241-A626-C3D712146390}" dt="2021-10-11T23:39:08.908" v="12691" actId="478"/>
          <ac:cxnSpMkLst>
            <pc:docMk/>
            <pc:sldMk cId="4131944218" sldId="289"/>
            <ac:cxnSpMk id="66" creationId="{DB9FD651-836D-754A-95AA-BA1AC6F865C5}"/>
          </ac:cxnSpMkLst>
        </pc:cxnChg>
        <pc:cxnChg chg="add mod">
          <ac:chgData name="Chen Zhaodong" userId="214136a54c8fdbad" providerId="LiveId" clId="{4A7FFDE5-2A09-1241-A626-C3D712146390}" dt="2021-10-14T21:50:15.831" v="54048"/>
          <ac:cxnSpMkLst>
            <pc:docMk/>
            <pc:sldMk cId="4131944218" sldId="289"/>
            <ac:cxnSpMk id="67" creationId="{B0735638-D4FD-704A-9F76-47E7AD2E478A}"/>
          </ac:cxnSpMkLst>
        </pc:cxnChg>
        <pc:cxnChg chg="mod">
          <ac:chgData name="Chen Zhaodong" userId="214136a54c8fdbad" providerId="LiveId" clId="{4A7FFDE5-2A09-1241-A626-C3D712146390}" dt="2021-10-14T21:50:15.831" v="54048"/>
          <ac:cxnSpMkLst>
            <pc:docMk/>
            <pc:sldMk cId="4131944218" sldId="289"/>
            <ac:cxnSpMk id="91" creationId="{39D707BD-11CE-1B47-9AFE-3A011BD1B7EC}"/>
          </ac:cxnSpMkLst>
        </pc:cxnChg>
        <pc:cxnChg chg="mod">
          <ac:chgData name="Chen Zhaodong" userId="214136a54c8fdbad" providerId="LiveId" clId="{4A7FFDE5-2A09-1241-A626-C3D712146390}" dt="2021-10-14T21:50:15.831" v="54048"/>
          <ac:cxnSpMkLst>
            <pc:docMk/>
            <pc:sldMk cId="4131944218" sldId="289"/>
            <ac:cxnSpMk id="92" creationId="{FB52C843-EEAD-E948-B30C-713D85823B5D}"/>
          </ac:cxnSpMkLst>
        </pc:cxnChg>
        <pc:cxnChg chg="mod">
          <ac:chgData name="Chen Zhaodong" userId="214136a54c8fdbad" providerId="LiveId" clId="{4A7FFDE5-2A09-1241-A626-C3D712146390}" dt="2021-10-14T21:50:15.831" v="54048"/>
          <ac:cxnSpMkLst>
            <pc:docMk/>
            <pc:sldMk cId="4131944218" sldId="289"/>
            <ac:cxnSpMk id="94" creationId="{7AE0DD33-B396-734A-AB96-E3B9521F7A13}"/>
          </ac:cxnSpMkLst>
        </pc:cxnChg>
        <pc:cxnChg chg="mod">
          <ac:chgData name="Chen Zhaodong" userId="214136a54c8fdbad" providerId="LiveId" clId="{4A7FFDE5-2A09-1241-A626-C3D712146390}" dt="2021-10-14T21:50:15.831" v="54048"/>
          <ac:cxnSpMkLst>
            <pc:docMk/>
            <pc:sldMk cId="4131944218" sldId="289"/>
            <ac:cxnSpMk id="97" creationId="{61B98022-85AF-0B47-BCFD-286421D326A9}"/>
          </ac:cxnSpMkLst>
        </pc:cxnChg>
        <pc:cxnChg chg="add mod">
          <ac:chgData name="Chen Zhaodong" userId="214136a54c8fdbad" providerId="LiveId" clId="{4A7FFDE5-2A09-1241-A626-C3D712146390}" dt="2021-10-14T22:34:18.558" v="54232" actId="14100"/>
          <ac:cxnSpMkLst>
            <pc:docMk/>
            <pc:sldMk cId="4131944218" sldId="289"/>
            <ac:cxnSpMk id="98" creationId="{B4F6CC3A-BB0E-AB4F-90B1-9C53EE28475A}"/>
          </ac:cxnSpMkLst>
        </pc:cxnChg>
        <pc:cxnChg chg="add mod">
          <ac:chgData name="Chen Zhaodong" userId="214136a54c8fdbad" providerId="LiveId" clId="{4A7FFDE5-2A09-1241-A626-C3D712146390}" dt="2021-10-14T21:50:15.831" v="54048"/>
          <ac:cxnSpMkLst>
            <pc:docMk/>
            <pc:sldMk cId="4131944218" sldId="289"/>
            <ac:cxnSpMk id="103" creationId="{07CC0AE9-526E-A341-A8ED-3245CA89F546}"/>
          </ac:cxnSpMkLst>
        </pc:cxnChg>
        <pc:cxnChg chg="add mod">
          <ac:chgData name="Chen Zhaodong" userId="214136a54c8fdbad" providerId="LiveId" clId="{4A7FFDE5-2A09-1241-A626-C3D712146390}" dt="2021-10-14T21:50:15.831" v="54048"/>
          <ac:cxnSpMkLst>
            <pc:docMk/>
            <pc:sldMk cId="4131944218" sldId="289"/>
            <ac:cxnSpMk id="108" creationId="{EA02DE05-19DB-B844-A15F-5DCEE8A12E6A}"/>
          </ac:cxnSpMkLst>
        </pc:cxnChg>
        <pc:cxnChg chg="mod">
          <ac:chgData name="Chen Zhaodong" userId="214136a54c8fdbad" providerId="LiveId" clId="{4A7FFDE5-2A09-1241-A626-C3D712146390}" dt="2021-10-14T21:50:15.831" v="54048"/>
          <ac:cxnSpMkLst>
            <pc:docMk/>
            <pc:sldMk cId="4131944218" sldId="289"/>
            <ac:cxnSpMk id="115" creationId="{C134CA5E-43AE-9B42-AE1E-60ADC9D796BA}"/>
          </ac:cxnSpMkLst>
        </pc:cxnChg>
        <pc:cxnChg chg="mod">
          <ac:chgData name="Chen Zhaodong" userId="214136a54c8fdbad" providerId="LiveId" clId="{4A7FFDE5-2A09-1241-A626-C3D712146390}" dt="2021-10-14T21:50:15.831" v="54048"/>
          <ac:cxnSpMkLst>
            <pc:docMk/>
            <pc:sldMk cId="4131944218" sldId="289"/>
            <ac:cxnSpMk id="116" creationId="{2B4294FD-2ED7-F843-AC17-13B41D916536}"/>
          </ac:cxnSpMkLst>
        </pc:cxnChg>
        <pc:cxnChg chg="mod">
          <ac:chgData name="Chen Zhaodong" userId="214136a54c8fdbad" providerId="LiveId" clId="{4A7FFDE5-2A09-1241-A626-C3D712146390}" dt="2021-10-14T21:50:15.831" v="54048"/>
          <ac:cxnSpMkLst>
            <pc:docMk/>
            <pc:sldMk cId="4131944218" sldId="289"/>
            <ac:cxnSpMk id="118" creationId="{F218C088-C302-3D45-A2D8-CC72C8F8DFB7}"/>
          </ac:cxnSpMkLst>
        </pc:cxnChg>
        <pc:cxnChg chg="mod">
          <ac:chgData name="Chen Zhaodong" userId="214136a54c8fdbad" providerId="LiveId" clId="{4A7FFDE5-2A09-1241-A626-C3D712146390}" dt="2021-10-14T21:50:15.831" v="54048"/>
          <ac:cxnSpMkLst>
            <pc:docMk/>
            <pc:sldMk cId="4131944218" sldId="289"/>
            <ac:cxnSpMk id="120" creationId="{1895BE90-683D-8B41-B262-9A8221BADF99}"/>
          </ac:cxnSpMkLst>
        </pc:cxnChg>
        <pc:cxnChg chg="add mod">
          <ac:chgData name="Chen Zhaodong" userId="214136a54c8fdbad" providerId="LiveId" clId="{4A7FFDE5-2A09-1241-A626-C3D712146390}" dt="2021-10-14T21:50:15.831" v="54048"/>
          <ac:cxnSpMkLst>
            <pc:docMk/>
            <pc:sldMk cId="4131944218" sldId="289"/>
            <ac:cxnSpMk id="136" creationId="{D55C63DA-7F51-6D4B-876B-F477D8A3311D}"/>
          </ac:cxnSpMkLst>
        </pc:cxnChg>
        <pc:cxnChg chg="add mod">
          <ac:chgData name="Chen Zhaodong" userId="214136a54c8fdbad" providerId="LiveId" clId="{4A7FFDE5-2A09-1241-A626-C3D712146390}" dt="2021-10-14T21:50:15.831" v="54048"/>
          <ac:cxnSpMkLst>
            <pc:docMk/>
            <pc:sldMk cId="4131944218" sldId="289"/>
            <ac:cxnSpMk id="139" creationId="{A900CDA8-0342-0E4B-838A-924DC8B55AB7}"/>
          </ac:cxnSpMkLst>
        </pc:cxnChg>
        <pc:cxnChg chg="mod">
          <ac:chgData name="Chen Zhaodong" userId="214136a54c8fdbad" providerId="LiveId" clId="{4A7FFDE5-2A09-1241-A626-C3D712146390}" dt="2021-10-14T21:50:15.831" v="54048"/>
          <ac:cxnSpMkLst>
            <pc:docMk/>
            <pc:sldMk cId="4131944218" sldId="289"/>
            <ac:cxnSpMk id="174" creationId="{985AEF4A-BABE-49F5-8529-830717DE102E}"/>
          </ac:cxnSpMkLst>
        </pc:cxnChg>
      </pc:sldChg>
      <pc:sldChg chg="modSp new mod">
        <pc:chgData name="Chen Zhaodong" userId="214136a54c8fdbad" providerId="LiveId" clId="{4A7FFDE5-2A09-1241-A626-C3D712146390}" dt="2021-10-11T23:56:44.050" v="13451" actId="5793"/>
        <pc:sldMkLst>
          <pc:docMk/>
          <pc:sldMk cId="2537193692" sldId="290"/>
        </pc:sldMkLst>
        <pc:spChg chg="mod">
          <ac:chgData name="Chen Zhaodong" userId="214136a54c8fdbad" providerId="LiveId" clId="{4A7FFDE5-2A09-1241-A626-C3D712146390}" dt="2021-10-11T23:47:01.302" v="13061" actId="20577"/>
          <ac:spMkLst>
            <pc:docMk/>
            <pc:sldMk cId="2537193692" sldId="290"/>
            <ac:spMk id="2" creationId="{0F167B02-94CC-2844-8EFD-FD116D7C79AC}"/>
          </ac:spMkLst>
        </pc:spChg>
        <pc:spChg chg="mod">
          <ac:chgData name="Chen Zhaodong" userId="214136a54c8fdbad" providerId="LiveId" clId="{4A7FFDE5-2A09-1241-A626-C3D712146390}" dt="2021-10-11T23:56:44.050" v="13451" actId="5793"/>
          <ac:spMkLst>
            <pc:docMk/>
            <pc:sldMk cId="2537193692" sldId="290"/>
            <ac:spMk id="3" creationId="{BA34AE45-4904-984F-924D-36F0F5D98F2E}"/>
          </ac:spMkLst>
        </pc:spChg>
      </pc:sldChg>
      <pc:sldChg chg="addSp delSp modSp new mod">
        <pc:chgData name="Chen Zhaodong" userId="214136a54c8fdbad" providerId="LiveId" clId="{4A7FFDE5-2A09-1241-A626-C3D712146390}" dt="2021-10-12T00:01:16.618" v="13785" actId="20577"/>
        <pc:sldMkLst>
          <pc:docMk/>
          <pc:sldMk cId="1037656783" sldId="291"/>
        </pc:sldMkLst>
        <pc:spChg chg="mod">
          <ac:chgData name="Chen Zhaodong" userId="214136a54c8fdbad" providerId="LiveId" clId="{4A7FFDE5-2A09-1241-A626-C3D712146390}" dt="2021-10-11T23:57:03.304" v="13491" actId="20577"/>
          <ac:spMkLst>
            <pc:docMk/>
            <pc:sldMk cId="1037656783" sldId="291"/>
            <ac:spMk id="2" creationId="{69440E2E-ABF0-1B49-8AC5-8D1499233BCE}"/>
          </ac:spMkLst>
        </pc:spChg>
        <pc:spChg chg="mod">
          <ac:chgData name="Chen Zhaodong" userId="214136a54c8fdbad" providerId="LiveId" clId="{4A7FFDE5-2A09-1241-A626-C3D712146390}" dt="2021-10-12T00:01:16.618" v="13785" actId="20577"/>
          <ac:spMkLst>
            <pc:docMk/>
            <pc:sldMk cId="1037656783" sldId="291"/>
            <ac:spMk id="3" creationId="{7B76F413-FC21-8949-8422-AD56E153B743}"/>
          </ac:spMkLst>
        </pc:spChg>
        <pc:spChg chg="add mod">
          <ac:chgData name="Chen Zhaodong" userId="214136a54c8fdbad" providerId="LiveId" clId="{4A7FFDE5-2A09-1241-A626-C3D712146390}" dt="2021-10-11T23:58:06.187" v="13501" actId="164"/>
          <ac:spMkLst>
            <pc:docMk/>
            <pc:sldMk cId="1037656783" sldId="291"/>
            <ac:spMk id="4" creationId="{1827808E-4E01-6D42-A394-425709E050E9}"/>
          </ac:spMkLst>
        </pc:spChg>
        <pc:spChg chg="add mod">
          <ac:chgData name="Chen Zhaodong" userId="214136a54c8fdbad" providerId="LiveId" clId="{4A7FFDE5-2A09-1241-A626-C3D712146390}" dt="2021-10-11T23:58:06.187" v="13501" actId="164"/>
          <ac:spMkLst>
            <pc:docMk/>
            <pc:sldMk cId="1037656783" sldId="291"/>
            <ac:spMk id="5" creationId="{94E24D91-2A72-D84F-A4D6-511695772313}"/>
          </ac:spMkLst>
        </pc:spChg>
        <pc:spChg chg="add mod">
          <ac:chgData name="Chen Zhaodong" userId="214136a54c8fdbad" providerId="LiveId" clId="{4A7FFDE5-2A09-1241-A626-C3D712146390}" dt="2021-10-11T23:58:06.187" v="13501" actId="164"/>
          <ac:spMkLst>
            <pc:docMk/>
            <pc:sldMk cId="1037656783" sldId="291"/>
            <ac:spMk id="6" creationId="{922D1F32-6F24-A743-99CB-B21B84840738}"/>
          </ac:spMkLst>
        </pc:spChg>
        <pc:spChg chg="add mod">
          <ac:chgData name="Chen Zhaodong" userId="214136a54c8fdbad" providerId="LiveId" clId="{4A7FFDE5-2A09-1241-A626-C3D712146390}" dt="2021-10-11T23:58:06.187" v="13501" actId="164"/>
          <ac:spMkLst>
            <pc:docMk/>
            <pc:sldMk cId="1037656783" sldId="291"/>
            <ac:spMk id="7" creationId="{7AE64884-8837-D34E-A912-7B19F714386A}"/>
          </ac:spMkLst>
        </pc:spChg>
        <pc:spChg chg="add mod">
          <ac:chgData name="Chen Zhaodong" userId="214136a54c8fdbad" providerId="LiveId" clId="{4A7FFDE5-2A09-1241-A626-C3D712146390}" dt="2021-10-11T23:58:06.187" v="13501" actId="164"/>
          <ac:spMkLst>
            <pc:docMk/>
            <pc:sldMk cId="1037656783" sldId="291"/>
            <ac:spMk id="8" creationId="{9D491DBE-62E7-C447-AD8D-45E491EA6299}"/>
          </ac:spMkLst>
        </pc:spChg>
        <pc:spChg chg="add mod">
          <ac:chgData name="Chen Zhaodong" userId="214136a54c8fdbad" providerId="LiveId" clId="{4A7FFDE5-2A09-1241-A626-C3D712146390}" dt="2021-10-11T23:58:06.187" v="13501" actId="164"/>
          <ac:spMkLst>
            <pc:docMk/>
            <pc:sldMk cId="1037656783" sldId="291"/>
            <ac:spMk id="9" creationId="{4F4CD80F-9720-DD47-83B6-1964AE172C25}"/>
          </ac:spMkLst>
        </pc:spChg>
        <pc:spChg chg="add mod">
          <ac:chgData name="Chen Zhaodong" userId="214136a54c8fdbad" providerId="LiveId" clId="{4A7FFDE5-2A09-1241-A626-C3D712146390}" dt="2021-10-11T23:58:06.187" v="13501" actId="164"/>
          <ac:spMkLst>
            <pc:docMk/>
            <pc:sldMk cId="1037656783" sldId="291"/>
            <ac:spMk id="10" creationId="{1B1EE028-83C4-2D47-8AA7-3935E4F23D73}"/>
          </ac:spMkLst>
        </pc:spChg>
        <pc:spChg chg="add mod">
          <ac:chgData name="Chen Zhaodong" userId="214136a54c8fdbad" providerId="LiveId" clId="{4A7FFDE5-2A09-1241-A626-C3D712146390}" dt="2021-10-11T23:58:06.187" v="13501" actId="164"/>
          <ac:spMkLst>
            <pc:docMk/>
            <pc:sldMk cId="1037656783" sldId="291"/>
            <ac:spMk id="11" creationId="{420B3EA1-C7E3-0F41-808A-3879EA5E0E48}"/>
          </ac:spMkLst>
        </pc:spChg>
        <pc:spChg chg="add mod">
          <ac:chgData name="Chen Zhaodong" userId="214136a54c8fdbad" providerId="LiveId" clId="{4A7FFDE5-2A09-1241-A626-C3D712146390}" dt="2021-10-11T23:58:06.187" v="13501" actId="164"/>
          <ac:spMkLst>
            <pc:docMk/>
            <pc:sldMk cId="1037656783" sldId="291"/>
            <ac:spMk id="12" creationId="{55EF403D-A747-EB43-960B-F50CC5707A37}"/>
          </ac:spMkLst>
        </pc:spChg>
        <pc:spChg chg="add mod">
          <ac:chgData name="Chen Zhaodong" userId="214136a54c8fdbad" providerId="LiveId" clId="{4A7FFDE5-2A09-1241-A626-C3D712146390}" dt="2021-10-11T23:58:06.187" v="13501" actId="164"/>
          <ac:spMkLst>
            <pc:docMk/>
            <pc:sldMk cId="1037656783" sldId="291"/>
            <ac:spMk id="13" creationId="{88BCC3D5-E2A9-1E4F-98AA-3CB299439947}"/>
          </ac:spMkLst>
        </pc:spChg>
        <pc:spChg chg="add mod">
          <ac:chgData name="Chen Zhaodong" userId="214136a54c8fdbad" providerId="LiveId" clId="{4A7FFDE5-2A09-1241-A626-C3D712146390}" dt="2021-10-11T23:58:06.187" v="13501" actId="164"/>
          <ac:spMkLst>
            <pc:docMk/>
            <pc:sldMk cId="1037656783" sldId="291"/>
            <ac:spMk id="14" creationId="{80B6C3D0-E0A8-6746-A140-41B928BC7206}"/>
          </ac:spMkLst>
        </pc:spChg>
        <pc:spChg chg="add mod">
          <ac:chgData name="Chen Zhaodong" userId="214136a54c8fdbad" providerId="LiveId" clId="{4A7FFDE5-2A09-1241-A626-C3D712146390}" dt="2021-10-11T23:58:06.187" v="13501" actId="164"/>
          <ac:spMkLst>
            <pc:docMk/>
            <pc:sldMk cId="1037656783" sldId="291"/>
            <ac:spMk id="15" creationId="{F24C3F58-7293-EC4B-A444-A61D22D7BEA5}"/>
          </ac:spMkLst>
        </pc:spChg>
        <pc:spChg chg="add mod">
          <ac:chgData name="Chen Zhaodong" userId="214136a54c8fdbad" providerId="LiveId" clId="{4A7FFDE5-2A09-1241-A626-C3D712146390}" dt="2021-10-11T23:58:06.187" v="13501" actId="164"/>
          <ac:spMkLst>
            <pc:docMk/>
            <pc:sldMk cId="1037656783" sldId="291"/>
            <ac:spMk id="16" creationId="{4C849307-4863-C745-9FB5-55F4DB94E41B}"/>
          </ac:spMkLst>
        </pc:spChg>
        <pc:spChg chg="add mod">
          <ac:chgData name="Chen Zhaodong" userId="214136a54c8fdbad" providerId="LiveId" clId="{4A7FFDE5-2A09-1241-A626-C3D712146390}" dt="2021-10-11T23:58:06.187" v="13501" actId="164"/>
          <ac:spMkLst>
            <pc:docMk/>
            <pc:sldMk cId="1037656783" sldId="291"/>
            <ac:spMk id="17" creationId="{88ACF446-E4C2-F64E-B0C6-177225C0BA70}"/>
          </ac:spMkLst>
        </pc:spChg>
        <pc:spChg chg="add mod">
          <ac:chgData name="Chen Zhaodong" userId="214136a54c8fdbad" providerId="LiveId" clId="{4A7FFDE5-2A09-1241-A626-C3D712146390}" dt="2021-10-11T23:58:06.187" v="13501" actId="164"/>
          <ac:spMkLst>
            <pc:docMk/>
            <pc:sldMk cId="1037656783" sldId="291"/>
            <ac:spMk id="18" creationId="{93FE821C-9E81-C649-BB73-3E5B24800B4E}"/>
          </ac:spMkLst>
        </pc:spChg>
        <pc:spChg chg="add mod">
          <ac:chgData name="Chen Zhaodong" userId="214136a54c8fdbad" providerId="LiveId" clId="{4A7FFDE5-2A09-1241-A626-C3D712146390}" dt="2021-10-11T23:58:06.187" v="13501" actId="164"/>
          <ac:spMkLst>
            <pc:docMk/>
            <pc:sldMk cId="1037656783" sldId="291"/>
            <ac:spMk id="19" creationId="{8EC08586-1064-3740-BAB0-B42F323E9129}"/>
          </ac:spMkLst>
        </pc:spChg>
        <pc:spChg chg="add mod">
          <ac:chgData name="Chen Zhaodong" userId="214136a54c8fdbad" providerId="LiveId" clId="{4A7FFDE5-2A09-1241-A626-C3D712146390}" dt="2021-10-11T23:58:06.187" v="13501" actId="164"/>
          <ac:spMkLst>
            <pc:docMk/>
            <pc:sldMk cId="1037656783" sldId="291"/>
            <ac:spMk id="20" creationId="{B9B1CE30-4E22-3F48-856D-1BB4D6293AF3}"/>
          </ac:spMkLst>
        </pc:spChg>
        <pc:spChg chg="add mod">
          <ac:chgData name="Chen Zhaodong" userId="214136a54c8fdbad" providerId="LiveId" clId="{4A7FFDE5-2A09-1241-A626-C3D712146390}" dt="2021-10-11T23:58:06.187" v="13501" actId="164"/>
          <ac:spMkLst>
            <pc:docMk/>
            <pc:sldMk cId="1037656783" sldId="291"/>
            <ac:spMk id="21" creationId="{73338B38-9151-334F-8920-5F108FE95DA0}"/>
          </ac:spMkLst>
        </pc:spChg>
        <pc:spChg chg="add mod">
          <ac:chgData name="Chen Zhaodong" userId="214136a54c8fdbad" providerId="LiveId" clId="{4A7FFDE5-2A09-1241-A626-C3D712146390}" dt="2021-10-11T23:58:06.187" v="13501" actId="164"/>
          <ac:spMkLst>
            <pc:docMk/>
            <pc:sldMk cId="1037656783" sldId="291"/>
            <ac:spMk id="22" creationId="{4F9C2911-155B-7649-8CB7-F8D99943E4F0}"/>
          </ac:spMkLst>
        </pc:spChg>
        <pc:spChg chg="add mod">
          <ac:chgData name="Chen Zhaodong" userId="214136a54c8fdbad" providerId="LiveId" clId="{4A7FFDE5-2A09-1241-A626-C3D712146390}" dt="2021-10-11T23:58:06.187" v="13501" actId="164"/>
          <ac:spMkLst>
            <pc:docMk/>
            <pc:sldMk cId="1037656783" sldId="291"/>
            <ac:spMk id="23" creationId="{A45A0149-2AAF-424F-99BE-7A350492688D}"/>
          </ac:spMkLst>
        </pc:spChg>
        <pc:spChg chg="add mod">
          <ac:chgData name="Chen Zhaodong" userId="214136a54c8fdbad" providerId="LiveId" clId="{4A7FFDE5-2A09-1241-A626-C3D712146390}" dt="2021-10-11T23:58:06.187" v="13501" actId="164"/>
          <ac:spMkLst>
            <pc:docMk/>
            <pc:sldMk cId="1037656783" sldId="291"/>
            <ac:spMk id="24" creationId="{237C2039-3E35-CC48-A583-B5AFD9488442}"/>
          </ac:spMkLst>
        </pc:spChg>
        <pc:spChg chg="add mod">
          <ac:chgData name="Chen Zhaodong" userId="214136a54c8fdbad" providerId="LiveId" clId="{4A7FFDE5-2A09-1241-A626-C3D712146390}" dt="2021-10-11T23:58:06.187" v="13501" actId="164"/>
          <ac:spMkLst>
            <pc:docMk/>
            <pc:sldMk cId="1037656783" sldId="291"/>
            <ac:spMk id="25" creationId="{6624305A-9D38-FC46-AC5C-EADEA7CC21E2}"/>
          </ac:spMkLst>
        </pc:spChg>
        <pc:spChg chg="add mod">
          <ac:chgData name="Chen Zhaodong" userId="214136a54c8fdbad" providerId="LiveId" clId="{4A7FFDE5-2A09-1241-A626-C3D712146390}" dt="2021-10-11T23:58:06.187" v="13501" actId="164"/>
          <ac:spMkLst>
            <pc:docMk/>
            <pc:sldMk cId="1037656783" sldId="291"/>
            <ac:spMk id="26" creationId="{6BD6E16C-7D6A-8D41-BF78-06DBBE05F2B4}"/>
          </ac:spMkLst>
        </pc:spChg>
        <pc:spChg chg="add mod">
          <ac:chgData name="Chen Zhaodong" userId="214136a54c8fdbad" providerId="LiveId" clId="{4A7FFDE5-2A09-1241-A626-C3D712146390}" dt="2021-10-11T23:58:06.187" v="13501" actId="164"/>
          <ac:spMkLst>
            <pc:docMk/>
            <pc:sldMk cId="1037656783" sldId="291"/>
            <ac:spMk id="27" creationId="{848205A9-05A1-AE4F-A03E-0B4BEA179C72}"/>
          </ac:spMkLst>
        </pc:spChg>
        <pc:spChg chg="add mod">
          <ac:chgData name="Chen Zhaodong" userId="214136a54c8fdbad" providerId="LiveId" clId="{4A7FFDE5-2A09-1241-A626-C3D712146390}" dt="2021-10-11T23:58:06.187" v="13501" actId="164"/>
          <ac:spMkLst>
            <pc:docMk/>
            <pc:sldMk cId="1037656783" sldId="291"/>
            <ac:spMk id="28" creationId="{F79FCB5D-5CEB-A744-BAAE-C01306981A3D}"/>
          </ac:spMkLst>
        </pc:spChg>
        <pc:spChg chg="add mod">
          <ac:chgData name="Chen Zhaodong" userId="214136a54c8fdbad" providerId="LiveId" clId="{4A7FFDE5-2A09-1241-A626-C3D712146390}" dt="2021-10-11T23:58:06.187" v="13501" actId="164"/>
          <ac:spMkLst>
            <pc:docMk/>
            <pc:sldMk cId="1037656783" sldId="291"/>
            <ac:spMk id="29" creationId="{3EDA6E31-A2FF-A548-B467-567EA0911B62}"/>
          </ac:spMkLst>
        </pc:spChg>
        <pc:spChg chg="add mod">
          <ac:chgData name="Chen Zhaodong" userId="214136a54c8fdbad" providerId="LiveId" clId="{4A7FFDE5-2A09-1241-A626-C3D712146390}" dt="2021-10-11T23:58:06.187" v="13501" actId="164"/>
          <ac:spMkLst>
            <pc:docMk/>
            <pc:sldMk cId="1037656783" sldId="291"/>
            <ac:spMk id="30" creationId="{EA8B931D-66FD-D34E-B667-77BF68D50050}"/>
          </ac:spMkLst>
        </pc:spChg>
        <pc:spChg chg="add mod">
          <ac:chgData name="Chen Zhaodong" userId="214136a54c8fdbad" providerId="LiveId" clId="{4A7FFDE5-2A09-1241-A626-C3D712146390}" dt="2021-10-11T23:58:06.187" v="13501" actId="164"/>
          <ac:spMkLst>
            <pc:docMk/>
            <pc:sldMk cId="1037656783" sldId="291"/>
            <ac:spMk id="31" creationId="{7AD73D3E-5CE9-FB42-AB52-22AA1A1B909A}"/>
          </ac:spMkLst>
        </pc:spChg>
        <pc:spChg chg="add mod">
          <ac:chgData name="Chen Zhaodong" userId="214136a54c8fdbad" providerId="LiveId" clId="{4A7FFDE5-2A09-1241-A626-C3D712146390}" dt="2021-10-11T23:58:06.187" v="13501" actId="164"/>
          <ac:spMkLst>
            <pc:docMk/>
            <pc:sldMk cId="1037656783" sldId="291"/>
            <ac:spMk id="32" creationId="{7D8808F7-FA1E-A844-AE98-9E1D51B25328}"/>
          </ac:spMkLst>
        </pc:spChg>
        <pc:spChg chg="add mod">
          <ac:chgData name="Chen Zhaodong" userId="214136a54c8fdbad" providerId="LiveId" clId="{4A7FFDE5-2A09-1241-A626-C3D712146390}" dt="2021-10-11T23:58:06.187" v="13501" actId="164"/>
          <ac:spMkLst>
            <pc:docMk/>
            <pc:sldMk cId="1037656783" sldId="291"/>
            <ac:spMk id="33" creationId="{391B09B2-3D95-CB45-9896-7AD563468C38}"/>
          </ac:spMkLst>
        </pc:spChg>
        <pc:spChg chg="add mod">
          <ac:chgData name="Chen Zhaodong" userId="214136a54c8fdbad" providerId="LiveId" clId="{4A7FFDE5-2A09-1241-A626-C3D712146390}" dt="2021-10-11T23:58:06.187" v="13501" actId="164"/>
          <ac:spMkLst>
            <pc:docMk/>
            <pc:sldMk cId="1037656783" sldId="291"/>
            <ac:spMk id="34" creationId="{9C8A7B41-5AC2-A342-8085-437D08EBB8E6}"/>
          </ac:spMkLst>
        </pc:spChg>
        <pc:spChg chg="add mod">
          <ac:chgData name="Chen Zhaodong" userId="214136a54c8fdbad" providerId="LiveId" clId="{4A7FFDE5-2A09-1241-A626-C3D712146390}" dt="2021-10-11T23:58:06.187" v="13501" actId="164"/>
          <ac:spMkLst>
            <pc:docMk/>
            <pc:sldMk cId="1037656783" sldId="291"/>
            <ac:spMk id="35" creationId="{837C6029-4955-154C-8DA4-BD6ED4CAAD7A}"/>
          </ac:spMkLst>
        </pc:spChg>
        <pc:spChg chg="add mod">
          <ac:chgData name="Chen Zhaodong" userId="214136a54c8fdbad" providerId="LiveId" clId="{4A7FFDE5-2A09-1241-A626-C3D712146390}" dt="2021-10-11T23:58:06.187" v="13501" actId="164"/>
          <ac:spMkLst>
            <pc:docMk/>
            <pc:sldMk cId="1037656783" sldId="291"/>
            <ac:spMk id="37" creationId="{F3EFF95A-2E4C-D549-AEB8-F8A202F3E82B}"/>
          </ac:spMkLst>
        </pc:spChg>
        <pc:spChg chg="add mod">
          <ac:chgData name="Chen Zhaodong" userId="214136a54c8fdbad" providerId="LiveId" clId="{4A7FFDE5-2A09-1241-A626-C3D712146390}" dt="2021-10-11T23:58:06.187" v="13501" actId="164"/>
          <ac:spMkLst>
            <pc:docMk/>
            <pc:sldMk cId="1037656783" sldId="291"/>
            <ac:spMk id="39" creationId="{F2404F60-00BB-EC4A-A8C3-73BA782107B4}"/>
          </ac:spMkLst>
        </pc:spChg>
        <pc:spChg chg="add mod">
          <ac:chgData name="Chen Zhaodong" userId="214136a54c8fdbad" providerId="LiveId" clId="{4A7FFDE5-2A09-1241-A626-C3D712146390}" dt="2021-10-11T23:58:06.187" v="13501" actId="164"/>
          <ac:spMkLst>
            <pc:docMk/>
            <pc:sldMk cId="1037656783" sldId="291"/>
            <ac:spMk id="41" creationId="{F66C19F8-C0C4-224F-A086-53AB7D0A9923}"/>
          </ac:spMkLst>
        </pc:spChg>
        <pc:spChg chg="add mod">
          <ac:chgData name="Chen Zhaodong" userId="214136a54c8fdbad" providerId="LiveId" clId="{4A7FFDE5-2A09-1241-A626-C3D712146390}" dt="2021-10-11T23:58:06.187" v="13501" actId="164"/>
          <ac:spMkLst>
            <pc:docMk/>
            <pc:sldMk cId="1037656783" sldId="291"/>
            <ac:spMk id="43" creationId="{87EFE4C1-27E4-6D48-83B2-F7E04AF4CAAC}"/>
          </ac:spMkLst>
        </pc:spChg>
        <pc:spChg chg="mod">
          <ac:chgData name="Chen Zhaodong" userId="214136a54c8fdbad" providerId="LiveId" clId="{4A7FFDE5-2A09-1241-A626-C3D712146390}" dt="2021-10-11T23:57:57.086" v="13499"/>
          <ac:spMkLst>
            <pc:docMk/>
            <pc:sldMk cId="1037656783" sldId="291"/>
            <ac:spMk id="45" creationId="{B6427DE6-AAC0-7A47-983F-EDA9F0BAF378}"/>
          </ac:spMkLst>
        </pc:spChg>
        <pc:spChg chg="mod">
          <ac:chgData name="Chen Zhaodong" userId="214136a54c8fdbad" providerId="LiveId" clId="{4A7FFDE5-2A09-1241-A626-C3D712146390}" dt="2021-10-11T23:57:57.086" v="13499"/>
          <ac:spMkLst>
            <pc:docMk/>
            <pc:sldMk cId="1037656783" sldId="291"/>
            <ac:spMk id="46" creationId="{5B9D134E-5AF0-AA48-9E9E-AA661748708F}"/>
          </ac:spMkLst>
        </pc:spChg>
        <pc:spChg chg="mod">
          <ac:chgData name="Chen Zhaodong" userId="214136a54c8fdbad" providerId="LiveId" clId="{4A7FFDE5-2A09-1241-A626-C3D712146390}" dt="2021-10-11T23:57:57.086" v="13499"/>
          <ac:spMkLst>
            <pc:docMk/>
            <pc:sldMk cId="1037656783" sldId="291"/>
            <ac:spMk id="47" creationId="{F350042E-4D98-AD4D-A8D5-CA48EB2D4623}"/>
          </ac:spMkLst>
        </pc:spChg>
        <pc:spChg chg="mod">
          <ac:chgData name="Chen Zhaodong" userId="214136a54c8fdbad" providerId="LiveId" clId="{4A7FFDE5-2A09-1241-A626-C3D712146390}" dt="2021-10-11T23:57:57.086" v="13499"/>
          <ac:spMkLst>
            <pc:docMk/>
            <pc:sldMk cId="1037656783" sldId="291"/>
            <ac:spMk id="48" creationId="{8ADD93C4-8C68-DC45-8D4F-C1AFE20D9F2D}"/>
          </ac:spMkLst>
        </pc:spChg>
        <pc:spChg chg="mod">
          <ac:chgData name="Chen Zhaodong" userId="214136a54c8fdbad" providerId="LiveId" clId="{4A7FFDE5-2A09-1241-A626-C3D712146390}" dt="2021-10-11T23:57:57.086" v="13499"/>
          <ac:spMkLst>
            <pc:docMk/>
            <pc:sldMk cId="1037656783" sldId="291"/>
            <ac:spMk id="49" creationId="{BD10025B-3E2E-7749-9984-0E5C98BA89B9}"/>
          </ac:spMkLst>
        </pc:spChg>
        <pc:spChg chg="mod">
          <ac:chgData name="Chen Zhaodong" userId="214136a54c8fdbad" providerId="LiveId" clId="{4A7FFDE5-2A09-1241-A626-C3D712146390}" dt="2021-10-11T23:57:57.086" v="13499"/>
          <ac:spMkLst>
            <pc:docMk/>
            <pc:sldMk cId="1037656783" sldId="291"/>
            <ac:spMk id="50" creationId="{914A10B2-D023-914A-8FCE-3291B50FB8E0}"/>
          </ac:spMkLst>
        </pc:spChg>
        <pc:spChg chg="mod">
          <ac:chgData name="Chen Zhaodong" userId="214136a54c8fdbad" providerId="LiveId" clId="{4A7FFDE5-2A09-1241-A626-C3D712146390}" dt="2021-10-11T23:57:57.086" v="13499"/>
          <ac:spMkLst>
            <pc:docMk/>
            <pc:sldMk cId="1037656783" sldId="291"/>
            <ac:spMk id="51" creationId="{2F923A3D-9BAF-504F-961B-26DDCCFF8A6B}"/>
          </ac:spMkLst>
        </pc:spChg>
        <pc:spChg chg="mod">
          <ac:chgData name="Chen Zhaodong" userId="214136a54c8fdbad" providerId="LiveId" clId="{4A7FFDE5-2A09-1241-A626-C3D712146390}" dt="2021-10-11T23:57:57.086" v="13499"/>
          <ac:spMkLst>
            <pc:docMk/>
            <pc:sldMk cId="1037656783" sldId="291"/>
            <ac:spMk id="52" creationId="{50FAAA5B-9663-CE4E-946F-B1253C8012F1}"/>
          </ac:spMkLst>
        </pc:spChg>
        <pc:spChg chg="mod">
          <ac:chgData name="Chen Zhaodong" userId="214136a54c8fdbad" providerId="LiveId" clId="{4A7FFDE5-2A09-1241-A626-C3D712146390}" dt="2021-10-11T23:57:57.086" v="13499"/>
          <ac:spMkLst>
            <pc:docMk/>
            <pc:sldMk cId="1037656783" sldId="291"/>
            <ac:spMk id="53" creationId="{F0FD796E-25B0-4E4C-8114-AA8DDDF399FE}"/>
          </ac:spMkLst>
        </pc:spChg>
        <pc:spChg chg="mod">
          <ac:chgData name="Chen Zhaodong" userId="214136a54c8fdbad" providerId="LiveId" clId="{4A7FFDE5-2A09-1241-A626-C3D712146390}" dt="2021-10-11T23:57:57.086" v="13499"/>
          <ac:spMkLst>
            <pc:docMk/>
            <pc:sldMk cId="1037656783" sldId="291"/>
            <ac:spMk id="54" creationId="{329A712D-2472-2341-AC78-9B5FBC264381}"/>
          </ac:spMkLst>
        </pc:spChg>
        <pc:spChg chg="mod">
          <ac:chgData name="Chen Zhaodong" userId="214136a54c8fdbad" providerId="LiveId" clId="{4A7FFDE5-2A09-1241-A626-C3D712146390}" dt="2021-10-11T23:57:57.086" v="13499"/>
          <ac:spMkLst>
            <pc:docMk/>
            <pc:sldMk cId="1037656783" sldId="291"/>
            <ac:spMk id="55" creationId="{E7EE537E-794E-8A43-88C9-B36E4765C6A6}"/>
          </ac:spMkLst>
        </pc:spChg>
        <pc:spChg chg="mod">
          <ac:chgData name="Chen Zhaodong" userId="214136a54c8fdbad" providerId="LiveId" clId="{4A7FFDE5-2A09-1241-A626-C3D712146390}" dt="2021-10-11T23:57:57.086" v="13499"/>
          <ac:spMkLst>
            <pc:docMk/>
            <pc:sldMk cId="1037656783" sldId="291"/>
            <ac:spMk id="56" creationId="{99AB887F-F8B2-094E-A87A-916F675D46DC}"/>
          </ac:spMkLst>
        </pc:spChg>
        <pc:spChg chg="mod">
          <ac:chgData name="Chen Zhaodong" userId="214136a54c8fdbad" providerId="LiveId" clId="{4A7FFDE5-2A09-1241-A626-C3D712146390}" dt="2021-10-11T23:57:57.086" v="13499"/>
          <ac:spMkLst>
            <pc:docMk/>
            <pc:sldMk cId="1037656783" sldId="291"/>
            <ac:spMk id="57" creationId="{BA784183-7984-9D44-9DEE-B11844F36500}"/>
          </ac:spMkLst>
        </pc:spChg>
        <pc:spChg chg="mod">
          <ac:chgData name="Chen Zhaodong" userId="214136a54c8fdbad" providerId="LiveId" clId="{4A7FFDE5-2A09-1241-A626-C3D712146390}" dt="2021-10-11T23:57:57.086" v="13499"/>
          <ac:spMkLst>
            <pc:docMk/>
            <pc:sldMk cId="1037656783" sldId="291"/>
            <ac:spMk id="58" creationId="{52E43001-74A7-1A4F-8316-5C4D6D88667A}"/>
          </ac:spMkLst>
        </pc:spChg>
        <pc:spChg chg="mod">
          <ac:chgData name="Chen Zhaodong" userId="214136a54c8fdbad" providerId="LiveId" clId="{4A7FFDE5-2A09-1241-A626-C3D712146390}" dt="2021-10-11T23:57:57.086" v="13499"/>
          <ac:spMkLst>
            <pc:docMk/>
            <pc:sldMk cId="1037656783" sldId="291"/>
            <ac:spMk id="59" creationId="{E9120780-4B67-1943-A8AA-2AF7897AB0B0}"/>
          </ac:spMkLst>
        </pc:spChg>
        <pc:spChg chg="mod">
          <ac:chgData name="Chen Zhaodong" userId="214136a54c8fdbad" providerId="LiveId" clId="{4A7FFDE5-2A09-1241-A626-C3D712146390}" dt="2021-10-11T23:57:57.086" v="13499"/>
          <ac:spMkLst>
            <pc:docMk/>
            <pc:sldMk cId="1037656783" sldId="291"/>
            <ac:spMk id="60" creationId="{E7030F4A-0FAE-4241-AA62-3AB115548E35}"/>
          </ac:spMkLst>
        </pc:spChg>
        <pc:spChg chg="mod">
          <ac:chgData name="Chen Zhaodong" userId="214136a54c8fdbad" providerId="LiveId" clId="{4A7FFDE5-2A09-1241-A626-C3D712146390}" dt="2021-10-11T23:57:57.086" v="13499"/>
          <ac:spMkLst>
            <pc:docMk/>
            <pc:sldMk cId="1037656783" sldId="291"/>
            <ac:spMk id="61" creationId="{27153F4B-26D7-FC45-A6EB-0E0D2BFA5095}"/>
          </ac:spMkLst>
        </pc:spChg>
        <pc:spChg chg="mod">
          <ac:chgData name="Chen Zhaodong" userId="214136a54c8fdbad" providerId="LiveId" clId="{4A7FFDE5-2A09-1241-A626-C3D712146390}" dt="2021-10-11T23:57:57.086" v="13499"/>
          <ac:spMkLst>
            <pc:docMk/>
            <pc:sldMk cId="1037656783" sldId="291"/>
            <ac:spMk id="62" creationId="{0BEF0D1E-426A-E247-8D37-BB193041CCF7}"/>
          </ac:spMkLst>
        </pc:spChg>
        <pc:spChg chg="mod">
          <ac:chgData name="Chen Zhaodong" userId="214136a54c8fdbad" providerId="LiveId" clId="{4A7FFDE5-2A09-1241-A626-C3D712146390}" dt="2021-10-11T23:57:57.086" v="13499"/>
          <ac:spMkLst>
            <pc:docMk/>
            <pc:sldMk cId="1037656783" sldId="291"/>
            <ac:spMk id="63" creationId="{54920536-DCCA-094D-8F27-17A2236A49BE}"/>
          </ac:spMkLst>
        </pc:spChg>
        <pc:spChg chg="mod">
          <ac:chgData name="Chen Zhaodong" userId="214136a54c8fdbad" providerId="LiveId" clId="{4A7FFDE5-2A09-1241-A626-C3D712146390}" dt="2021-10-11T23:57:57.086" v="13499"/>
          <ac:spMkLst>
            <pc:docMk/>
            <pc:sldMk cId="1037656783" sldId="291"/>
            <ac:spMk id="64" creationId="{B44E7AF8-1B33-564D-B688-85DB9C6CED6E}"/>
          </ac:spMkLst>
        </pc:spChg>
        <pc:spChg chg="mod">
          <ac:chgData name="Chen Zhaodong" userId="214136a54c8fdbad" providerId="LiveId" clId="{4A7FFDE5-2A09-1241-A626-C3D712146390}" dt="2021-10-11T23:57:57.086" v="13499"/>
          <ac:spMkLst>
            <pc:docMk/>
            <pc:sldMk cId="1037656783" sldId="291"/>
            <ac:spMk id="65" creationId="{5B222C07-BB5C-604F-83BC-7C0ACEE1F546}"/>
          </ac:spMkLst>
        </pc:spChg>
        <pc:spChg chg="mod">
          <ac:chgData name="Chen Zhaodong" userId="214136a54c8fdbad" providerId="LiveId" clId="{4A7FFDE5-2A09-1241-A626-C3D712146390}" dt="2021-10-11T23:57:57.086" v="13499"/>
          <ac:spMkLst>
            <pc:docMk/>
            <pc:sldMk cId="1037656783" sldId="291"/>
            <ac:spMk id="66" creationId="{4072789C-2A30-9A46-938D-09D1129A3F28}"/>
          </ac:spMkLst>
        </pc:spChg>
        <pc:spChg chg="mod">
          <ac:chgData name="Chen Zhaodong" userId="214136a54c8fdbad" providerId="LiveId" clId="{4A7FFDE5-2A09-1241-A626-C3D712146390}" dt="2021-10-11T23:57:57.086" v="13499"/>
          <ac:spMkLst>
            <pc:docMk/>
            <pc:sldMk cId="1037656783" sldId="291"/>
            <ac:spMk id="67" creationId="{73A11AD0-AF4D-2142-900A-F71D41634DED}"/>
          </ac:spMkLst>
        </pc:spChg>
        <pc:spChg chg="mod">
          <ac:chgData name="Chen Zhaodong" userId="214136a54c8fdbad" providerId="LiveId" clId="{4A7FFDE5-2A09-1241-A626-C3D712146390}" dt="2021-10-11T23:57:57.086" v="13499"/>
          <ac:spMkLst>
            <pc:docMk/>
            <pc:sldMk cId="1037656783" sldId="291"/>
            <ac:spMk id="68" creationId="{F4BB20D3-CC7D-904E-A6F5-0C2FE729387C}"/>
          </ac:spMkLst>
        </pc:spChg>
        <pc:spChg chg="mod">
          <ac:chgData name="Chen Zhaodong" userId="214136a54c8fdbad" providerId="LiveId" clId="{4A7FFDE5-2A09-1241-A626-C3D712146390}" dt="2021-10-12T00:00:55.727" v="13773"/>
          <ac:spMkLst>
            <pc:docMk/>
            <pc:sldMk cId="1037656783" sldId="291"/>
            <ac:spMk id="71" creationId="{6CF389B5-1260-F147-A157-96C3F63714FA}"/>
          </ac:spMkLst>
        </pc:spChg>
        <pc:spChg chg="mod">
          <ac:chgData name="Chen Zhaodong" userId="214136a54c8fdbad" providerId="LiveId" clId="{4A7FFDE5-2A09-1241-A626-C3D712146390}" dt="2021-10-12T00:00:55.727" v="13773"/>
          <ac:spMkLst>
            <pc:docMk/>
            <pc:sldMk cId="1037656783" sldId="291"/>
            <ac:spMk id="72" creationId="{698FF139-A076-3141-9BE0-D1D0DC40D40B}"/>
          </ac:spMkLst>
        </pc:spChg>
        <pc:spChg chg="mod">
          <ac:chgData name="Chen Zhaodong" userId="214136a54c8fdbad" providerId="LiveId" clId="{4A7FFDE5-2A09-1241-A626-C3D712146390}" dt="2021-10-12T00:00:55.727" v="13773"/>
          <ac:spMkLst>
            <pc:docMk/>
            <pc:sldMk cId="1037656783" sldId="291"/>
            <ac:spMk id="73" creationId="{E6207159-2D11-6946-A8A8-298CF011543A}"/>
          </ac:spMkLst>
        </pc:spChg>
        <pc:spChg chg="mod">
          <ac:chgData name="Chen Zhaodong" userId="214136a54c8fdbad" providerId="LiveId" clId="{4A7FFDE5-2A09-1241-A626-C3D712146390}" dt="2021-10-12T00:00:55.727" v="13773"/>
          <ac:spMkLst>
            <pc:docMk/>
            <pc:sldMk cId="1037656783" sldId="291"/>
            <ac:spMk id="74" creationId="{93C7642A-A614-CA4F-9B72-09F9CBEDEB4F}"/>
          </ac:spMkLst>
        </pc:spChg>
        <pc:spChg chg="mod">
          <ac:chgData name="Chen Zhaodong" userId="214136a54c8fdbad" providerId="LiveId" clId="{4A7FFDE5-2A09-1241-A626-C3D712146390}" dt="2021-10-12T00:00:55.727" v="13773"/>
          <ac:spMkLst>
            <pc:docMk/>
            <pc:sldMk cId="1037656783" sldId="291"/>
            <ac:spMk id="75" creationId="{1D1FD8F3-D6FF-A94D-9C43-BA2CB317190D}"/>
          </ac:spMkLst>
        </pc:spChg>
        <pc:spChg chg="mod">
          <ac:chgData name="Chen Zhaodong" userId="214136a54c8fdbad" providerId="LiveId" clId="{4A7FFDE5-2A09-1241-A626-C3D712146390}" dt="2021-10-12T00:00:55.727" v="13773"/>
          <ac:spMkLst>
            <pc:docMk/>
            <pc:sldMk cId="1037656783" sldId="291"/>
            <ac:spMk id="76" creationId="{517F3780-F82D-3941-AF80-8D6B0FE2BC53}"/>
          </ac:spMkLst>
        </pc:spChg>
        <pc:spChg chg="mod">
          <ac:chgData name="Chen Zhaodong" userId="214136a54c8fdbad" providerId="LiveId" clId="{4A7FFDE5-2A09-1241-A626-C3D712146390}" dt="2021-10-12T00:00:55.727" v="13773"/>
          <ac:spMkLst>
            <pc:docMk/>
            <pc:sldMk cId="1037656783" sldId="291"/>
            <ac:spMk id="77" creationId="{5BD4F065-E0BA-C14B-A4FC-D04F3A425FEA}"/>
          </ac:spMkLst>
        </pc:spChg>
        <pc:spChg chg="mod">
          <ac:chgData name="Chen Zhaodong" userId="214136a54c8fdbad" providerId="LiveId" clId="{4A7FFDE5-2A09-1241-A626-C3D712146390}" dt="2021-10-12T00:00:55.727" v="13773"/>
          <ac:spMkLst>
            <pc:docMk/>
            <pc:sldMk cId="1037656783" sldId="291"/>
            <ac:spMk id="78" creationId="{933138D2-E93D-F742-B9D9-676CEBDE4940}"/>
          </ac:spMkLst>
        </pc:spChg>
        <pc:spChg chg="mod">
          <ac:chgData name="Chen Zhaodong" userId="214136a54c8fdbad" providerId="LiveId" clId="{4A7FFDE5-2A09-1241-A626-C3D712146390}" dt="2021-10-12T00:00:55.727" v="13773"/>
          <ac:spMkLst>
            <pc:docMk/>
            <pc:sldMk cId="1037656783" sldId="291"/>
            <ac:spMk id="79" creationId="{6E2F6E85-B90D-4147-BE4F-D1AF9C98D6D2}"/>
          </ac:spMkLst>
        </pc:spChg>
        <pc:spChg chg="mod">
          <ac:chgData name="Chen Zhaodong" userId="214136a54c8fdbad" providerId="LiveId" clId="{4A7FFDE5-2A09-1241-A626-C3D712146390}" dt="2021-10-12T00:00:55.727" v="13773"/>
          <ac:spMkLst>
            <pc:docMk/>
            <pc:sldMk cId="1037656783" sldId="291"/>
            <ac:spMk id="80" creationId="{9D2263A2-FAE9-FC4F-A776-869852E64C65}"/>
          </ac:spMkLst>
        </pc:spChg>
        <pc:spChg chg="mod">
          <ac:chgData name="Chen Zhaodong" userId="214136a54c8fdbad" providerId="LiveId" clId="{4A7FFDE5-2A09-1241-A626-C3D712146390}" dt="2021-10-12T00:00:55.727" v="13773"/>
          <ac:spMkLst>
            <pc:docMk/>
            <pc:sldMk cId="1037656783" sldId="291"/>
            <ac:spMk id="81" creationId="{964E071D-A323-6144-A6E3-2C9E217FD2D7}"/>
          </ac:spMkLst>
        </pc:spChg>
        <pc:spChg chg="mod">
          <ac:chgData name="Chen Zhaodong" userId="214136a54c8fdbad" providerId="LiveId" clId="{4A7FFDE5-2A09-1241-A626-C3D712146390}" dt="2021-10-12T00:00:55.727" v="13773"/>
          <ac:spMkLst>
            <pc:docMk/>
            <pc:sldMk cId="1037656783" sldId="291"/>
            <ac:spMk id="82" creationId="{D7F08B0C-9AFB-3747-86B9-9649D13034B9}"/>
          </ac:spMkLst>
        </pc:spChg>
        <pc:spChg chg="mod">
          <ac:chgData name="Chen Zhaodong" userId="214136a54c8fdbad" providerId="LiveId" clId="{4A7FFDE5-2A09-1241-A626-C3D712146390}" dt="2021-10-12T00:00:55.727" v="13773"/>
          <ac:spMkLst>
            <pc:docMk/>
            <pc:sldMk cId="1037656783" sldId="291"/>
            <ac:spMk id="83" creationId="{E75478BB-F4BD-FC49-BA4A-3468731CB3A2}"/>
          </ac:spMkLst>
        </pc:spChg>
        <pc:spChg chg="mod">
          <ac:chgData name="Chen Zhaodong" userId="214136a54c8fdbad" providerId="LiveId" clId="{4A7FFDE5-2A09-1241-A626-C3D712146390}" dt="2021-10-12T00:00:55.727" v="13773"/>
          <ac:spMkLst>
            <pc:docMk/>
            <pc:sldMk cId="1037656783" sldId="291"/>
            <ac:spMk id="84" creationId="{8C90001B-C70D-4A44-859F-E60993EFCD50}"/>
          </ac:spMkLst>
        </pc:spChg>
        <pc:spChg chg="mod">
          <ac:chgData name="Chen Zhaodong" userId="214136a54c8fdbad" providerId="LiveId" clId="{4A7FFDE5-2A09-1241-A626-C3D712146390}" dt="2021-10-12T00:00:55.727" v="13773"/>
          <ac:spMkLst>
            <pc:docMk/>
            <pc:sldMk cId="1037656783" sldId="291"/>
            <ac:spMk id="85" creationId="{82004848-4220-A947-AA68-4AA6DAB6072B}"/>
          </ac:spMkLst>
        </pc:spChg>
        <pc:spChg chg="mod">
          <ac:chgData name="Chen Zhaodong" userId="214136a54c8fdbad" providerId="LiveId" clId="{4A7FFDE5-2A09-1241-A626-C3D712146390}" dt="2021-10-12T00:00:55.727" v="13773"/>
          <ac:spMkLst>
            <pc:docMk/>
            <pc:sldMk cId="1037656783" sldId="291"/>
            <ac:spMk id="86" creationId="{F7D71E0F-8EC6-EB42-B73D-48DC921A4B24}"/>
          </ac:spMkLst>
        </pc:spChg>
        <pc:spChg chg="mod">
          <ac:chgData name="Chen Zhaodong" userId="214136a54c8fdbad" providerId="LiveId" clId="{4A7FFDE5-2A09-1241-A626-C3D712146390}" dt="2021-10-12T00:00:55.727" v="13773"/>
          <ac:spMkLst>
            <pc:docMk/>
            <pc:sldMk cId="1037656783" sldId="291"/>
            <ac:spMk id="87" creationId="{FF32D4DE-50EE-DC44-BF24-168D211DC5AD}"/>
          </ac:spMkLst>
        </pc:spChg>
        <pc:spChg chg="mod">
          <ac:chgData name="Chen Zhaodong" userId="214136a54c8fdbad" providerId="LiveId" clId="{4A7FFDE5-2A09-1241-A626-C3D712146390}" dt="2021-10-12T00:00:55.727" v="13773"/>
          <ac:spMkLst>
            <pc:docMk/>
            <pc:sldMk cId="1037656783" sldId="291"/>
            <ac:spMk id="88" creationId="{3D92AC69-978C-334D-99CC-48F6729FF427}"/>
          </ac:spMkLst>
        </pc:spChg>
        <pc:spChg chg="mod">
          <ac:chgData name="Chen Zhaodong" userId="214136a54c8fdbad" providerId="LiveId" clId="{4A7FFDE5-2A09-1241-A626-C3D712146390}" dt="2021-10-12T00:00:55.727" v="13773"/>
          <ac:spMkLst>
            <pc:docMk/>
            <pc:sldMk cId="1037656783" sldId="291"/>
            <ac:spMk id="89" creationId="{F284DA1D-2254-434A-9606-F38484F5D894}"/>
          </ac:spMkLst>
        </pc:spChg>
        <pc:spChg chg="mod">
          <ac:chgData name="Chen Zhaodong" userId="214136a54c8fdbad" providerId="LiveId" clId="{4A7FFDE5-2A09-1241-A626-C3D712146390}" dt="2021-10-12T00:00:55.727" v="13773"/>
          <ac:spMkLst>
            <pc:docMk/>
            <pc:sldMk cId="1037656783" sldId="291"/>
            <ac:spMk id="90" creationId="{E4E835EF-86C4-6C41-959D-F72F6F7F6721}"/>
          </ac:spMkLst>
        </pc:spChg>
        <pc:spChg chg="mod">
          <ac:chgData name="Chen Zhaodong" userId="214136a54c8fdbad" providerId="LiveId" clId="{4A7FFDE5-2A09-1241-A626-C3D712146390}" dt="2021-10-12T00:00:55.727" v="13773"/>
          <ac:spMkLst>
            <pc:docMk/>
            <pc:sldMk cId="1037656783" sldId="291"/>
            <ac:spMk id="91" creationId="{10AA01DE-E98C-4C4B-BC85-56D90D1C6BCC}"/>
          </ac:spMkLst>
        </pc:spChg>
        <pc:spChg chg="mod">
          <ac:chgData name="Chen Zhaodong" userId="214136a54c8fdbad" providerId="LiveId" clId="{4A7FFDE5-2A09-1241-A626-C3D712146390}" dt="2021-10-12T00:00:55.727" v="13773"/>
          <ac:spMkLst>
            <pc:docMk/>
            <pc:sldMk cId="1037656783" sldId="291"/>
            <ac:spMk id="92" creationId="{3312862B-30BA-6C44-8472-EBA95DFB6EEA}"/>
          </ac:spMkLst>
        </pc:spChg>
        <pc:spChg chg="mod">
          <ac:chgData name="Chen Zhaodong" userId="214136a54c8fdbad" providerId="LiveId" clId="{4A7FFDE5-2A09-1241-A626-C3D712146390}" dt="2021-10-12T00:00:55.727" v="13773"/>
          <ac:spMkLst>
            <pc:docMk/>
            <pc:sldMk cId="1037656783" sldId="291"/>
            <ac:spMk id="93" creationId="{5E6B27DF-E66F-6141-AAF6-0438D5845F32}"/>
          </ac:spMkLst>
        </pc:spChg>
        <pc:spChg chg="mod">
          <ac:chgData name="Chen Zhaodong" userId="214136a54c8fdbad" providerId="LiveId" clId="{4A7FFDE5-2A09-1241-A626-C3D712146390}" dt="2021-10-12T00:00:55.727" v="13773"/>
          <ac:spMkLst>
            <pc:docMk/>
            <pc:sldMk cId="1037656783" sldId="291"/>
            <ac:spMk id="94" creationId="{4284621C-C255-784D-9968-21B2B60FD4FA}"/>
          </ac:spMkLst>
        </pc:spChg>
        <pc:grpChg chg="add mod">
          <ac:chgData name="Chen Zhaodong" userId="214136a54c8fdbad" providerId="LiveId" clId="{4A7FFDE5-2A09-1241-A626-C3D712146390}" dt="2021-10-11T23:58:06.187" v="13501" actId="164"/>
          <ac:grpSpMkLst>
            <pc:docMk/>
            <pc:sldMk cId="1037656783" sldId="291"/>
            <ac:grpSpMk id="44" creationId="{8A150B1A-2207-664B-AAD9-98814D050FFC}"/>
          </ac:grpSpMkLst>
        </pc:grpChg>
        <pc:grpChg chg="add mod">
          <ac:chgData name="Chen Zhaodong" userId="214136a54c8fdbad" providerId="LiveId" clId="{4A7FFDE5-2A09-1241-A626-C3D712146390}" dt="2021-10-11T23:58:09.046" v="13502" actId="1076"/>
          <ac:grpSpMkLst>
            <pc:docMk/>
            <pc:sldMk cId="1037656783" sldId="291"/>
            <ac:grpSpMk id="69" creationId="{3B3395BE-216A-9045-AD82-865D58C8E688}"/>
          </ac:grpSpMkLst>
        </pc:grpChg>
        <pc:grpChg chg="add del mod">
          <ac:chgData name="Chen Zhaodong" userId="214136a54c8fdbad" providerId="LiveId" clId="{4A7FFDE5-2A09-1241-A626-C3D712146390}" dt="2021-10-12T00:00:57.840" v="13774"/>
          <ac:grpSpMkLst>
            <pc:docMk/>
            <pc:sldMk cId="1037656783" sldId="291"/>
            <ac:grpSpMk id="70" creationId="{4D59ECF6-CF5C-3848-8E76-C2403928FB6B}"/>
          </ac:grpSpMkLst>
        </pc:grpChg>
        <pc:cxnChg chg="add mod">
          <ac:chgData name="Chen Zhaodong" userId="214136a54c8fdbad" providerId="LiveId" clId="{4A7FFDE5-2A09-1241-A626-C3D712146390}" dt="2021-10-11T23:58:06.187" v="13501" actId="164"/>
          <ac:cxnSpMkLst>
            <pc:docMk/>
            <pc:sldMk cId="1037656783" sldId="291"/>
            <ac:cxnSpMk id="36" creationId="{94CE4D89-1B79-7443-8D26-D4862FE177EF}"/>
          </ac:cxnSpMkLst>
        </pc:cxnChg>
        <pc:cxnChg chg="add mod">
          <ac:chgData name="Chen Zhaodong" userId="214136a54c8fdbad" providerId="LiveId" clId="{4A7FFDE5-2A09-1241-A626-C3D712146390}" dt="2021-10-11T23:58:06.187" v="13501" actId="164"/>
          <ac:cxnSpMkLst>
            <pc:docMk/>
            <pc:sldMk cId="1037656783" sldId="291"/>
            <ac:cxnSpMk id="38" creationId="{E0717779-39FF-6748-A921-867F7630BE0D}"/>
          </ac:cxnSpMkLst>
        </pc:cxnChg>
        <pc:cxnChg chg="add mod">
          <ac:chgData name="Chen Zhaodong" userId="214136a54c8fdbad" providerId="LiveId" clId="{4A7FFDE5-2A09-1241-A626-C3D712146390}" dt="2021-10-11T23:58:06.187" v="13501" actId="164"/>
          <ac:cxnSpMkLst>
            <pc:docMk/>
            <pc:sldMk cId="1037656783" sldId="291"/>
            <ac:cxnSpMk id="40" creationId="{200A885E-41D2-FE4C-A313-CEE73C7D65DA}"/>
          </ac:cxnSpMkLst>
        </pc:cxnChg>
        <pc:cxnChg chg="add mod">
          <ac:chgData name="Chen Zhaodong" userId="214136a54c8fdbad" providerId="LiveId" clId="{4A7FFDE5-2A09-1241-A626-C3D712146390}" dt="2021-10-11T23:58:06.187" v="13501" actId="164"/>
          <ac:cxnSpMkLst>
            <pc:docMk/>
            <pc:sldMk cId="1037656783" sldId="291"/>
            <ac:cxnSpMk id="42" creationId="{E6206318-FE35-1249-8371-CC601E7EA12A}"/>
          </ac:cxnSpMkLst>
        </pc:cxnChg>
      </pc:sldChg>
      <pc:sldChg chg="addSp delSp modSp new mod ord modTransition modAnim modNotes modNotesTx">
        <pc:chgData name="Chen Zhaodong" userId="214136a54c8fdbad" providerId="LiveId" clId="{4A7FFDE5-2A09-1241-A626-C3D712146390}" dt="2021-10-14T22:05:12.931" v="54217" actId="1076"/>
        <pc:sldMkLst>
          <pc:docMk/>
          <pc:sldMk cId="2709556876" sldId="292"/>
        </pc:sldMkLst>
        <pc:spChg chg="mod">
          <ac:chgData name="Chen Zhaodong" userId="214136a54c8fdbad" providerId="LiveId" clId="{4A7FFDE5-2A09-1241-A626-C3D712146390}" dt="2021-10-12T00:02:44.380" v="13799" actId="20577"/>
          <ac:spMkLst>
            <pc:docMk/>
            <pc:sldMk cId="2709556876" sldId="292"/>
            <ac:spMk id="2" creationId="{88922644-28BF-A245-B508-BBB09DBA6E4E}"/>
          </ac:spMkLst>
        </pc:spChg>
        <pc:spChg chg="mod">
          <ac:chgData name="Chen Zhaodong" userId="214136a54c8fdbad" providerId="LiveId" clId="{4A7FFDE5-2A09-1241-A626-C3D712146390}" dt="2021-10-14T22:01:22.410" v="54177" actId="1076"/>
          <ac:spMkLst>
            <pc:docMk/>
            <pc:sldMk cId="2709556876" sldId="292"/>
            <ac:spMk id="3" creationId="{DDFA085B-1123-4743-A7E2-F81872912647}"/>
          </ac:spMkLst>
        </pc:spChg>
        <pc:spChg chg="add mod">
          <ac:chgData name="Chen Zhaodong" userId="214136a54c8fdbad" providerId="LiveId" clId="{4A7FFDE5-2A09-1241-A626-C3D712146390}" dt="2021-10-14T22:05:12.931" v="54217" actId="1076"/>
          <ac:spMkLst>
            <pc:docMk/>
            <pc:sldMk cId="2709556876" sldId="292"/>
            <ac:spMk id="16" creationId="{6E43DA68-9CC5-BA40-B6D9-C45D516BDBCE}"/>
          </ac:spMkLst>
        </pc:spChg>
        <pc:picChg chg="add mod">
          <ac:chgData name="Chen Zhaodong" userId="214136a54c8fdbad" providerId="LiveId" clId="{4A7FFDE5-2A09-1241-A626-C3D712146390}" dt="2021-10-14T22:01:26.046" v="54178" actId="1076"/>
          <ac:picMkLst>
            <pc:docMk/>
            <pc:sldMk cId="2709556876" sldId="292"/>
            <ac:picMk id="4" creationId="{5A87C47F-399D-734D-BA77-9A9040694E45}"/>
          </ac:picMkLst>
        </pc:picChg>
        <pc:picChg chg="add del mod">
          <ac:chgData name="Chen Zhaodong" userId="214136a54c8fdbad" providerId="LiveId" clId="{4A7FFDE5-2A09-1241-A626-C3D712146390}" dt="2021-10-14T03:05:01.298" v="50113"/>
          <ac:picMkLst>
            <pc:docMk/>
            <pc:sldMk cId="2709556876" sldId="292"/>
            <ac:picMk id="5" creationId="{22A73881-6C93-3A43-A1B0-E198A2400D78}"/>
          </ac:picMkLst>
        </pc:picChg>
        <pc:picChg chg="add del mod">
          <ac:chgData name="Chen Zhaodong" userId="214136a54c8fdbad" providerId="LiveId" clId="{4A7FFDE5-2A09-1241-A626-C3D712146390}" dt="2021-10-14T03:05:49.640" v="50115"/>
          <ac:picMkLst>
            <pc:docMk/>
            <pc:sldMk cId="2709556876" sldId="292"/>
            <ac:picMk id="6" creationId="{16529493-E466-8943-919A-954E84913BB8}"/>
          </ac:picMkLst>
        </pc:picChg>
        <pc:picChg chg="add del mod">
          <ac:chgData name="Chen Zhaodong" userId="214136a54c8fdbad" providerId="LiveId" clId="{4A7FFDE5-2A09-1241-A626-C3D712146390}" dt="2021-10-14T17:57:58.821" v="51676"/>
          <ac:picMkLst>
            <pc:docMk/>
            <pc:sldMk cId="2709556876" sldId="292"/>
            <ac:picMk id="7" creationId="{06F3EF50-A351-684A-B3BC-380FA3205071}"/>
          </ac:picMkLst>
        </pc:picChg>
        <pc:picChg chg="add del mod">
          <ac:chgData name="Chen Zhaodong" userId="214136a54c8fdbad" providerId="LiveId" clId="{4A7FFDE5-2A09-1241-A626-C3D712146390}" dt="2021-10-14T17:58:18.143" v="51678"/>
          <ac:picMkLst>
            <pc:docMk/>
            <pc:sldMk cId="2709556876" sldId="292"/>
            <ac:picMk id="8" creationId="{830ADAE6-7C3C-9344-BCDB-0CE9AE318430}"/>
          </ac:picMkLst>
        </pc:picChg>
        <pc:picChg chg="add del mod">
          <ac:chgData name="Chen Zhaodong" userId="214136a54c8fdbad" providerId="LiveId" clId="{4A7FFDE5-2A09-1241-A626-C3D712146390}" dt="2021-10-14T17:58:40.140" v="51680"/>
          <ac:picMkLst>
            <pc:docMk/>
            <pc:sldMk cId="2709556876" sldId="292"/>
            <ac:picMk id="9" creationId="{19F1E084-BCB5-C24D-B299-06A1A2F05EB5}"/>
          </ac:picMkLst>
        </pc:picChg>
        <pc:picChg chg="add del mod">
          <ac:chgData name="Chen Zhaodong" userId="214136a54c8fdbad" providerId="LiveId" clId="{4A7FFDE5-2A09-1241-A626-C3D712146390}" dt="2021-10-14T17:59:01.749" v="51682"/>
          <ac:picMkLst>
            <pc:docMk/>
            <pc:sldMk cId="2709556876" sldId="292"/>
            <ac:picMk id="10" creationId="{CDD5F859-3BC0-934E-9D5A-C288B37B5758}"/>
          </ac:picMkLst>
        </pc:picChg>
        <pc:picChg chg="add del mod">
          <ac:chgData name="Chen Zhaodong" userId="214136a54c8fdbad" providerId="LiveId" clId="{4A7FFDE5-2A09-1241-A626-C3D712146390}" dt="2021-10-14T17:59:42.793" v="51684"/>
          <ac:picMkLst>
            <pc:docMk/>
            <pc:sldMk cId="2709556876" sldId="292"/>
            <ac:picMk id="11" creationId="{ED9156F3-2F04-994D-A6DA-FBFB4A61E9F9}"/>
          </ac:picMkLst>
        </pc:picChg>
        <pc:picChg chg="add del mod">
          <ac:chgData name="Chen Zhaodong" userId="214136a54c8fdbad" providerId="LiveId" clId="{4A7FFDE5-2A09-1241-A626-C3D712146390}" dt="2021-10-14T18:00:34.971" v="51686"/>
          <ac:picMkLst>
            <pc:docMk/>
            <pc:sldMk cId="2709556876" sldId="292"/>
            <ac:picMk id="12" creationId="{AA3FCF3E-7620-B647-911C-388137A8DCB3}"/>
          </ac:picMkLst>
        </pc:picChg>
        <pc:picChg chg="add del mod">
          <ac:chgData name="Chen Zhaodong" userId="214136a54c8fdbad" providerId="LiveId" clId="{4A7FFDE5-2A09-1241-A626-C3D712146390}" dt="2021-10-14T18:01:05.028" v="51688"/>
          <ac:picMkLst>
            <pc:docMk/>
            <pc:sldMk cId="2709556876" sldId="292"/>
            <ac:picMk id="13" creationId="{73F5EE92-7C02-674A-BFB2-A04B7E87E17B}"/>
          </ac:picMkLst>
        </pc:picChg>
        <pc:picChg chg="add del mod">
          <ac:chgData name="Chen Zhaodong" userId="214136a54c8fdbad" providerId="LiveId" clId="{4A7FFDE5-2A09-1241-A626-C3D712146390}" dt="2021-10-14T18:01:22.591" v="51690"/>
          <ac:picMkLst>
            <pc:docMk/>
            <pc:sldMk cId="2709556876" sldId="292"/>
            <ac:picMk id="14" creationId="{762B7FC2-400C-4844-B907-8B3F517839E3}"/>
          </ac:picMkLst>
        </pc:picChg>
        <pc:picChg chg="add mod">
          <ac:chgData name="Chen Zhaodong" userId="214136a54c8fdbad" providerId="LiveId" clId="{4A7FFDE5-2A09-1241-A626-C3D712146390}" dt="2021-10-14T21:50:15.831" v="54048"/>
          <ac:picMkLst>
            <pc:docMk/>
            <pc:sldMk cId="2709556876" sldId="292"/>
            <ac:picMk id="15" creationId="{E9B169BC-7A08-484E-AEF4-197F8D274A2C}"/>
          </ac:picMkLst>
        </pc:picChg>
      </pc:sldChg>
      <pc:sldChg chg="addSp delSp modSp new mod ord modTransition modAnim modNotes modNotesTx">
        <pc:chgData name="Chen Zhaodong" userId="214136a54c8fdbad" providerId="LiveId" clId="{4A7FFDE5-2A09-1241-A626-C3D712146390}" dt="2021-10-14T22:05:18.801" v="54218" actId="1076"/>
        <pc:sldMkLst>
          <pc:docMk/>
          <pc:sldMk cId="4115083046" sldId="293"/>
        </pc:sldMkLst>
        <pc:spChg chg="mod">
          <ac:chgData name="Chen Zhaodong" userId="214136a54c8fdbad" providerId="LiveId" clId="{4A7FFDE5-2A09-1241-A626-C3D712146390}" dt="2021-10-12T00:04:10.027" v="13862" actId="20577"/>
          <ac:spMkLst>
            <pc:docMk/>
            <pc:sldMk cId="4115083046" sldId="293"/>
            <ac:spMk id="2" creationId="{8FCF9A2C-0B4C-2E44-A563-39BE7C7999D9}"/>
          </ac:spMkLst>
        </pc:spChg>
        <pc:spChg chg="del">
          <ac:chgData name="Chen Zhaodong" userId="214136a54c8fdbad" providerId="LiveId" clId="{4A7FFDE5-2A09-1241-A626-C3D712146390}" dt="2021-10-12T00:04:28.396" v="13863" actId="478"/>
          <ac:spMkLst>
            <pc:docMk/>
            <pc:sldMk cId="4115083046" sldId="293"/>
            <ac:spMk id="3" creationId="{C7BA8E74-1C28-6747-AF30-E6C7457FEAB9}"/>
          </ac:spMkLst>
        </pc:spChg>
        <pc:spChg chg="add mod">
          <ac:chgData name="Chen Zhaodong" userId="214136a54c8fdbad" providerId="LiveId" clId="{4A7FFDE5-2A09-1241-A626-C3D712146390}" dt="2021-10-14T22:01:37.970" v="54182" actId="1076"/>
          <ac:spMkLst>
            <pc:docMk/>
            <pc:sldMk cId="4115083046" sldId="293"/>
            <ac:spMk id="7" creationId="{97ED6AB0-17A0-674B-9FED-D60B2CA68675}"/>
          </ac:spMkLst>
        </pc:spChg>
        <pc:spChg chg="add mod">
          <ac:chgData name="Chen Zhaodong" userId="214136a54c8fdbad" providerId="LiveId" clId="{4A7FFDE5-2A09-1241-A626-C3D712146390}" dt="2021-10-14T22:05:18.801" v="54218" actId="1076"/>
          <ac:spMkLst>
            <pc:docMk/>
            <pc:sldMk cId="4115083046" sldId="293"/>
            <ac:spMk id="8" creationId="{3000AC9C-E0EA-3C42-8449-8630E784D64F}"/>
          </ac:spMkLst>
        </pc:spChg>
        <pc:picChg chg="add del mod">
          <ac:chgData name="Chen Zhaodong" userId="214136a54c8fdbad" providerId="LiveId" clId="{4A7FFDE5-2A09-1241-A626-C3D712146390}" dt="2021-10-14T18:03:17.308" v="51692"/>
          <ac:picMkLst>
            <pc:docMk/>
            <pc:sldMk cId="4115083046" sldId="293"/>
            <ac:picMk id="3" creationId="{01BA25F8-3E3B-CC4C-8D78-BD3522FCABFD}"/>
          </ac:picMkLst>
        </pc:picChg>
        <pc:picChg chg="add del mod">
          <ac:chgData name="Chen Zhaodong" userId="214136a54c8fdbad" providerId="LiveId" clId="{4A7FFDE5-2A09-1241-A626-C3D712146390}" dt="2021-10-12T00:05:21.386" v="13869" actId="478"/>
          <ac:picMkLst>
            <pc:docMk/>
            <pc:sldMk cId="4115083046" sldId="293"/>
            <ac:picMk id="4" creationId="{2E2D9086-3BC8-E944-9D08-A57529E16D1B}"/>
          </ac:picMkLst>
        </pc:picChg>
        <pc:picChg chg="add del mod">
          <ac:chgData name="Chen Zhaodong" userId="214136a54c8fdbad" providerId="LiveId" clId="{4A7FFDE5-2A09-1241-A626-C3D712146390}" dt="2021-10-14T18:03:26.151" v="51694"/>
          <ac:picMkLst>
            <pc:docMk/>
            <pc:sldMk cId="4115083046" sldId="293"/>
            <ac:picMk id="4" creationId="{7AD2882D-0F9F-AF43-A5AD-975378D61EB3}"/>
          </ac:picMkLst>
        </pc:picChg>
        <pc:picChg chg="add mod">
          <ac:chgData name="Chen Zhaodong" userId="214136a54c8fdbad" providerId="LiveId" clId="{4A7FFDE5-2A09-1241-A626-C3D712146390}" dt="2021-10-14T21:50:15.831" v="54048"/>
          <ac:picMkLst>
            <pc:docMk/>
            <pc:sldMk cId="4115083046" sldId="293"/>
            <ac:picMk id="5" creationId="{43736962-BB04-0E49-9AE7-ECCCF5E19DE5}"/>
          </ac:picMkLst>
        </pc:picChg>
        <pc:picChg chg="add del mod">
          <ac:chgData name="Chen Zhaodong" userId="214136a54c8fdbad" providerId="LiveId" clId="{4A7FFDE5-2A09-1241-A626-C3D712146390}" dt="2021-10-12T00:05:45.579" v="13874" actId="478"/>
          <ac:picMkLst>
            <pc:docMk/>
            <pc:sldMk cId="4115083046" sldId="293"/>
            <ac:picMk id="5" creationId="{74948100-1C74-F340-B26B-CC71BE2AF6C0}"/>
          </ac:picMkLst>
        </pc:picChg>
        <pc:picChg chg="add mod">
          <ac:chgData name="Chen Zhaodong" userId="214136a54c8fdbad" providerId="LiveId" clId="{4A7FFDE5-2A09-1241-A626-C3D712146390}" dt="2021-10-14T22:01:35.149" v="54181" actId="1076"/>
          <ac:picMkLst>
            <pc:docMk/>
            <pc:sldMk cId="4115083046" sldId="293"/>
            <ac:picMk id="6" creationId="{A0F8D296-E420-134C-8040-5FA450AFFB72}"/>
          </ac:picMkLst>
        </pc:picChg>
      </pc:sldChg>
      <pc:sldChg chg="addSp delSp modSp new mod ord modTransition modAnim modNotes modNotesTx">
        <pc:chgData name="Chen Zhaodong" userId="214136a54c8fdbad" providerId="LiveId" clId="{4A7FFDE5-2A09-1241-A626-C3D712146390}" dt="2021-10-14T22:05:23.530" v="54219" actId="1076"/>
        <pc:sldMkLst>
          <pc:docMk/>
          <pc:sldMk cId="2390134063" sldId="294"/>
        </pc:sldMkLst>
        <pc:spChg chg="mod">
          <ac:chgData name="Chen Zhaodong" userId="214136a54c8fdbad" providerId="LiveId" clId="{4A7FFDE5-2A09-1241-A626-C3D712146390}" dt="2021-10-12T00:07:34.310" v="13977" actId="20577"/>
          <ac:spMkLst>
            <pc:docMk/>
            <pc:sldMk cId="2390134063" sldId="294"/>
            <ac:spMk id="2" creationId="{70B98B9C-D93A-AA41-8159-C4771E38D84B}"/>
          </ac:spMkLst>
        </pc:spChg>
        <pc:spChg chg="mod">
          <ac:chgData name="Chen Zhaodong" userId="214136a54c8fdbad" providerId="LiveId" clId="{4A7FFDE5-2A09-1241-A626-C3D712146390}" dt="2021-10-14T22:01:45.880" v="54184" actId="14100"/>
          <ac:spMkLst>
            <pc:docMk/>
            <pc:sldMk cId="2390134063" sldId="294"/>
            <ac:spMk id="3" creationId="{030CF001-E925-7941-B02A-E2F3C5B79EC5}"/>
          </ac:spMkLst>
        </pc:spChg>
        <pc:spChg chg="add mod">
          <ac:chgData name="Chen Zhaodong" userId="214136a54c8fdbad" providerId="LiveId" clId="{4A7FFDE5-2A09-1241-A626-C3D712146390}" dt="2021-10-14T22:05:23.530" v="54219" actId="1076"/>
          <ac:spMkLst>
            <pc:docMk/>
            <pc:sldMk cId="2390134063" sldId="294"/>
            <ac:spMk id="8" creationId="{DE7C196C-D19E-E445-8AA5-24E2DDAFC9D7}"/>
          </ac:spMkLst>
        </pc:spChg>
        <pc:picChg chg="add mod">
          <ac:chgData name="Chen Zhaodong" userId="214136a54c8fdbad" providerId="LiveId" clId="{4A7FFDE5-2A09-1241-A626-C3D712146390}" dt="2021-10-14T22:01:48.930" v="54185" actId="1076"/>
          <ac:picMkLst>
            <pc:docMk/>
            <pc:sldMk cId="2390134063" sldId="294"/>
            <ac:picMk id="4" creationId="{21F24817-719A-2C45-B552-30B8C709E059}"/>
          </ac:picMkLst>
        </pc:picChg>
        <pc:picChg chg="add del mod">
          <ac:chgData name="Chen Zhaodong" userId="214136a54c8fdbad" providerId="LiveId" clId="{4A7FFDE5-2A09-1241-A626-C3D712146390}" dt="2021-10-14T18:37:56.456" v="51973"/>
          <ac:picMkLst>
            <pc:docMk/>
            <pc:sldMk cId="2390134063" sldId="294"/>
            <ac:picMk id="5" creationId="{E608F7B1-366D-834A-8FC9-A74A877F339C}"/>
          </ac:picMkLst>
        </pc:picChg>
        <pc:picChg chg="add del mod">
          <ac:chgData name="Chen Zhaodong" userId="214136a54c8fdbad" providerId="LiveId" clId="{4A7FFDE5-2A09-1241-A626-C3D712146390}" dt="2021-10-14T18:38:07.479" v="51975"/>
          <ac:picMkLst>
            <pc:docMk/>
            <pc:sldMk cId="2390134063" sldId="294"/>
            <ac:picMk id="6" creationId="{A2F8FF4B-4230-DE49-BB98-A5494D818A0A}"/>
          </ac:picMkLst>
        </pc:picChg>
        <pc:picChg chg="add mod">
          <ac:chgData name="Chen Zhaodong" userId="214136a54c8fdbad" providerId="LiveId" clId="{4A7FFDE5-2A09-1241-A626-C3D712146390}" dt="2021-10-14T21:50:15.831" v="54048"/>
          <ac:picMkLst>
            <pc:docMk/>
            <pc:sldMk cId="2390134063" sldId="294"/>
            <ac:picMk id="7" creationId="{48BF82EB-5CCD-F143-9BCB-1C00DDA868E3}"/>
          </ac:picMkLst>
        </pc:picChg>
      </pc:sldChg>
      <pc:sldChg chg="addSp delSp modSp new mod ord modTransition modAnim modNotes modNotesTx">
        <pc:chgData name="Chen Zhaodong" userId="214136a54c8fdbad" providerId="LiveId" clId="{4A7FFDE5-2A09-1241-A626-C3D712146390}" dt="2021-10-14T22:37:48.396" v="54234" actId="14100"/>
        <pc:sldMkLst>
          <pc:docMk/>
          <pc:sldMk cId="6664861" sldId="295"/>
        </pc:sldMkLst>
        <pc:spChg chg="mod">
          <ac:chgData name="Chen Zhaodong" userId="214136a54c8fdbad" providerId="LiveId" clId="{4A7FFDE5-2A09-1241-A626-C3D712146390}" dt="2021-10-12T00:08:09.311" v="13997" actId="20577"/>
          <ac:spMkLst>
            <pc:docMk/>
            <pc:sldMk cId="6664861" sldId="295"/>
            <ac:spMk id="2" creationId="{59B5A345-A922-A045-8A72-39E6B12A5C6A}"/>
          </ac:spMkLst>
        </pc:spChg>
        <pc:spChg chg="mod">
          <ac:chgData name="Chen Zhaodong" userId="214136a54c8fdbad" providerId="LiveId" clId="{4A7FFDE5-2A09-1241-A626-C3D712146390}" dt="2021-10-14T22:37:48.396" v="54234" actId="14100"/>
          <ac:spMkLst>
            <pc:docMk/>
            <pc:sldMk cId="6664861" sldId="295"/>
            <ac:spMk id="3" creationId="{39A08AD8-6DF6-AA4D-BFCE-6130F5E4738C}"/>
          </ac:spMkLst>
        </pc:spChg>
        <pc:spChg chg="add mod">
          <ac:chgData name="Chen Zhaodong" userId="214136a54c8fdbad" providerId="LiveId" clId="{4A7FFDE5-2A09-1241-A626-C3D712146390}" dt="2021-10-14T22:05:28.006" v="54220" actId="1076"/>
          <ac:spMkLst>
            <pc:docMk/>
            <pc:sldMk cId="6664861" sldId="295"/>
            <ac:spMk id="16" creationId="{7A27F1B9-B41F-1443-B986-F2CD31B68C95}"/>
          </ac:spMkLst>
        </pc:spChg>
        <pc:picChg chg="add mod">
          <ac:chgData name="Chen Zhaodong" userId="214136a54c8fdbad" providerId="LiveId" clId="{4A7FFDE5-2A09-1241-A626-C3D712146390}" dt="2021-10-14T21:50:15.831" v="54048"/>
          <ac:picMkLst>
            <pc:docMk/>
            <pc:sldMk cId="6664861" sldId="295"/>
            <ac:picMk id="4" creationId="{D2DCAB06-2D07-174E-B4BE-27E3A4DCD5F0}"/>
          </ac:picMkLst>
        </pc:picChg>
        <pc:picChg chg="add del mod">
          <ac:chgData name="Chen Zhaodong" userId="214136a54c8fdbad" providerId="LiveId" clId="{4A7FFDE5-2A09-1241-A626-C3D712146390}" dt="2021-10-14T18:39:57.741" v="51977"/>
          <ac:picMkLst>
            <pc:docMk/>
            <pc:sldMk cId="6664861" sldId="295"/>
            <ac:picMk id="5" creationId="{F40BE6F0-C388-C248-938A-35874BD15492}"/>
          </ac:picMkLst>
        </pc:picChg>
        <pc:picChg chg="add del mod">
          <ac:chgData name="Chen Zhaodong" userId="214136a54c8fdbad" providerId="LiveId" clId="{4A7FFDE5-2A09-1241-A626-C3D712146390}" dt="2021-10-14T18:40:08.990" v="51979"/>
          <ac:picMkLst>
            <pc:docMk/>
            <pc:sldMk cId="6664861" sldId="295"/>
            <ac:picMk id="6" creationId="{52330643-C4D0-3C4D-9D4A-D9231618D3B1}"/>
          </ac:picMkLst>
        </pc:picChg>
        <pc:picChg chg="add del mod">
          <ac:chgData name="Chen Zhaodong" userId="214136a54c8fdbad" providerId="LiveId" clId="{4A7FFDE5-2A09-1241-A626-C3D712146390}" dt="2021-10-14T18:40:46.846" v="51981"/>
          <ac:picMkLst>
            <pc:docMk/>
            <pc:sldMk cId="6664861" sldId="295"/>
            <ac:picMk id="7" creationId="{673FE76D-E51C-3B4A-AB0F-9744464943F6}"/>
          </ac:picMkLst>
        </pc:picChg>
        <pc:picChg chg="add del mod">
          <ac:chgData name="Chen Zhaodong" userId="214136a54c8fdbad" providerId="LiveId" clId="{4A7FFDE5-2A09-1241-A626-C3D712146390}" dt="2021-10-14T18:41:07.538" v="51983"/>
          <ac:picMkLst>
            <pc:docMk/>
            <pc:sldMk cId="6664861" sldId="295"/>
            <ac:picMk id="8" creationId="{7966C7A6-B995-9B4D-8DFB-C22FB29F95DC}"/>
          </ac:picMkLst>
        </pc:picChg>
        <pc:picChg chg="add del mod">
          <ac:chgData name="Chen Zhaodong" userId="214136a54c8fdbad" providerId="LiveId" clId="{4A7FFDE5-2A09-1241-A626-C3D712146390}" dt="2021-10-14T18:41:32.038" v="51985"/>
          <ac:picMkLst>
            <pc:docMk/>
            <pc:sldMk cId="6664861" sldId="295"/>
            <ac:picMk id="9" creationId="{DCCA86AA-B5E7-A940-9B02-39FA69DA51D0}"/>
          </ac:picMkLst>
        </pc:picChg>
        <pc:picChg chg="add del mod">
          <ac:chgData name="Chen Zhaodong" userId="214136a54c8fdbad" providerId="LiveId" clId="{4A7FFDE5-2A09-1241-A626-C3D712146390}" dt="2021-10-14T18:42:13.743" v="51987"/>
          <ac:picMkLst>
            <pc:docMk/>
            <pc:sldMk cId="6664861" sldId="295"/>
            <ac:picMk id="10" creationId="{5B5D87DC-D457-E449-AD25-B8DDEBC666AB}"/>
          </ac:picMkLst>
        </pc:picChg>
        <pc:picChg chg="add del mod">
          <ac:chgData name="Chen Zhaodong" userId="214136a54c8fdbad" providerId="LiveId" clId="{4A7FFDE5-2A09-1241-A626-C3D712146390}" dt="2021-10-14T18:42:22.695" v="51989"/>
          <ac:picMkLst>
            <pc:docMk/>
            <pc:sldMk cId="6664861" sldId="295"/>
            <ac:picMk id="11" creationId="{C1C5EB16-589B-EB41-BD49-B2628F7402B6}"/>
          </ac:picMkLst>
        </pc:picChg>
        <pc:picChg chg="add del mod">
          <ac:chgData name="Chen Zhaodong" userId="214136a54c8fdbad" providerId="LiveId" clId="{4A7FFDE5-2A09-1241-A626-C3D712146390}" dt="2021-10-14T18:42:42.094" v="51991"/>
          <ac:picMkLst>
            <pc:docMk/>
            <pc:sldMk cId="6664861" sldId="295"/>
            <ac:picMk id="12" creationId="{8ABB38A4-1339-9345-B464-73B866683CA6}"/>
          </ac:picMkLst>
        </pc:picChg>
        <pc:picChg chg="add del mod">
          <ac:chgData name="Chen Zhaodong" userId="214136a54c8fdbad" providerId="LiveId" clId="{4A7FFDE5-2A09-1241-A626-C3D712146390}" dt="2021-10-14T18:43:09.420" v="51993"/>
          <ac:picMkLst>
            <pc:docMk/>
            <pc:sldMk cId="6664861" sldId="295"/>
            <ac:picMk id="13" creationId="{5891F3DD-5C1D-6149-92F7-990EB867DCE7}"/>
          </ac:picMkLst>
        </pc:picChg>
        <pc:picChg chg="add del mod">
          <ac:chgData name="Chen Zhaodong" userId="214136a54c8fdbad" providerId="LiveId" clId="{4A7FFDE5-2A09-1241-A626-C3D712146390}" dt="2021-10-14T18:43:38.857" v="52020"/>
          <ac:picMkLst>
            <pc:docMk/>
            <pc:sldMk cId="6664861" sldId="295"/>
            <ac:picMk id="14" creationId="{E91E52CA-9752-374E-9B00-56610678B8DE}"/>
          </ac:picMkLst>
        </pc:picChg>
        <pc:picChg chg="add mod">
          <ac:chgData name="Chen Zhaodong" userId="214136a54c8fdbad" providerId="LiveId" clId="{4A7FFDE5-2A09-1241-A626-C3D712146390}" dt="2021-10-14T21:50:15.831" v="54048"/>
          <ac:picMkLst>
            <pc:docMk/>
            <pc:sldMk cId="6664861" sldId="295"/>
            <ac:picMk id="15" creationId="{290F7979-6635-A148-9753-FCD23D42EA89}"/>
          </ac:picMkLst>
        </pc:picChg>
      </pc:sldChg>
      <pc:sldChg chg="addSp delSp modSp new del mod">
        <pc:chgData name="Chen Zhaodong" userId="214136a54c8fdbad" providerId="LiveId" clId="{4A7FFDE5-2A09-1241-A626-C3D712146390}" dt="2021-10-13T19:50:07.101" v="24935" actId="2696"/>
        <pc:sldMkLst>
          <pc:docMk/>
          <pc:sldMk cId="1456895065" sldId="296"/>
        </pc:sldMkLst>
        <pc:spChg chg="mod">
          <ac:chgData name="Chen Zhaodong" userId="214136a54c8fdbad" providerId="LiveId" clId="{4A7FFDE5-2A09-1241-A626-C3D712146390}" dt="2021-10-12T00:08:57.652" v="14028" actId="20577"/>
          <ac:spMkLst>
            <pc:docMk/>
            <pc:sldMk cId="1456895065" sldId="296"/>
            <ac:spMk id="2" creationId="{D181BDAA-F878-F948-8582-C99B0EE6AABD}"/>
          </ac:spMkLst>
        </pc:spChg>
        <pc:spChg chg="mod">
          <ac:chgData name="Chen Zhaodong" userId="214136a54c8fdbad" providerId="LiveId" clId="{4A7FFDE5-2A09-1241-A626-C3D712146390}" dt="2021-10-12T00:09:05.624" v="14030" actId="14100"/>
          <ac:spMkLst>
            <pc:docMk/>
            <pc:sldMk cId="1456895065" sldId="296"/>
            <ac:spMk id="3" creationId="{28FAFF7F-FF35-1240-9E57-7E718FEAB9A3}"/>
          </ac:spMkLst>
        </pc:spChg>
        <pc:picChg chg="add del mod">
          <ac:chgData name="Chen Zhaodong" userId="214136a54c8fdbad" providerId="LiveId" clId="{4A7FFDE5-2A09-1241-A626-C3D712146390}" dt="2021-10-13T19:49:56.526" v="24929" actId="21"/>
          <ac:picMkLst>
            <pc:docMk/>
            <pc:sldMk cId="1456895065" sldId="296"/>
            <ac:picMk id="4" creationId="{602A4CC6-8CE0-864B-ADAB-C17D7960924B}"/>
          </ac:picMkLst>
        </pc:picChg>
      </pc:sldChg>
      <pc:sldChg chg="addSp delSp modSp new mod modTransition modAnim modNotes modNotesTx">
        <pc:chgData name="Chen Zhaodong" userId="214136a54c8fdbad" providerId="LiveId" clId="{4A7FFDE5-2A09-1241-A626-C3D712146390}" dt="2021-10-14T22:37:41.709" v="54233" actId="14100"/>
        <pc:sldMkLst>
          <pc:docMk/>
          <pc:sldMk cId="3472340459" sldId="297"/>
        </pc:sldMkLst>
        <pc:spChg chg="mod">
          <ac:chgData name="Chen Zhaodong" userId="214136a54c8fdbad" providerId="LiveId" clId="{4A7FFDE5-2A09-1241-A626-C3D712146390}" dt="2021-10-14T21:39:56.909" v="53991" actId="20577"/>
          <ac:spMkLst>
            <pc:docMk/>
            <pc:sldMk cId="3472340459" sldId="297"/>
            <ac:spMk id="2" creationId="{F7F6D093-3B79-6143-BFB0-192F982E155F}"/>
          </ac:spMkLst>
        </pc:spChg>
        <pc:spChg chg="mod">
          <ac:chgData name="Chen Zhaodong" userId="214136a54c8fdbad" providerId="LiveId" clId="{4A7FFDE5-2A09-1241-A626-C3D712146390}" dt="2021-10-14T22:37:41.709" v="54233" actId="14100"/>
          <ac:spMkLst>
            <pc:docMk/>
            <pc:sldMk cId="3472340459" sldId="297"/>
            <ac:spMk id="3" creationId="{FE434DF0-02B2-F245-8AC0-15008E1D6CE0}"/>
          </ac:spMkLst>
        </pc:spChg>
        <pc:spChg chg="add mod">
          <ac:chgData name="Chen Zhaodong" userId="214136a54c8fdbad" providerId="LiveId" clId="{4A7FFDE5-2A09-1241-A626-C3D712146390}" dt="2021-10-14T22:05:39.490" v="54222" actId="1076"/>
          <ac:spMkLst>
            <pc:docMk/>
            <pc:sldMk cId="3472340459" sldId="297"/>
            <ac:spMk id="18" creationId="{AB1AD9DD-5DF6-9345-B63F-A574803B1430}"/>
          </ac:spMkLst>
        </pc:spChg>
        <pc:picChg chg="add mod">
          <ac:chgData name="Chen Zhaodong" userId="214136a54c8fdbad" providerId="LiveId" clId="{4A7FFDE5-2A09-1241-A626-C3D712146390}" dt="2021-10-14T21:50:15.831" v="54048"/>
          <ac:picMkLst>
            <pc:docMk/>
            <pc:sldMk cId="3472340459" sldId="297"/>
            <ac:picMk id="4" creationId="{3D42FCE8-F292-A041-89A0-3C290B91B133}"/>
          </ac:picMkLst>
        </pc:picChg>
        <pc:picChg chg="add mod">
          <ac:chgData name="Chen Zhaodong" userId="214136a54c8fdbad" providerId="LiveId" clId="{4A7FFDE5-2A09-1241-A626-C3D712146390}" dt="2021-10-14T21:50:15.831" v="54048"/>
          <ac:picMkLst>
            <pc:docMk/>
            <pc:sldMk cId="3472340459" sldId="297"/>
            <ac:picMk id="5" creationId="{81BA3A29-5A93-C54D-97D2-C5DF59730A25}"/>
          </ac:picMkLst>
        </pc:picChg>
        <pc:picChg chg="add del mod">
          <ac:chgData name="Chen Zhaodong" userId="214136a54c8fdbad" providerId="LiveId" clId="{4A7FFDE5-2A09-1241-A626-C3D712146390}" dt="2021-10-14T18:45:57.306" v="52024"/>
          <ac:picMkLst>
            <pc:docMk/>
            <pc:sldMk cId="3472340459" sldId="297"/>
            <ac:picMk id="6" creationId="{CEAF4C97-7CDC-F343-B7ED-A4EBF2EA6B9E}"/>
          </ac:picMkLst>
        </pc:picChg>
        <pc:picChg chg="add del mod">
          <ac:chgData name="Chen Zhaodong" userId="214136a54c8fdbad" providerId="LiveId" clId="{4A7FFDE5-2A09-1241-A626-C3D712146390}" dt="2021-10-14T18:46:11.595" v="52026"/>
          <ac:picMkLst>
            <pc:docMk/>
            <pc:sldMk cId="3472340459" sldId="297"/>
            <ac:picMk id="7" creationId="{22479FD4-D68F-704E-A844-CA1F193A871F}"/>
          </ac:picMkLst>
        </pc:picChg>
        <pc:picChg chg="add del mod">
          <ac:chgData name="Chen Zhaodong" userId="214136a54c8fdbad" providerId="LiveId" clId="{4A7FFDE5-2A09-1241-A626-C3D712146390}" dt="2021-10-14T18:46:26.533" v="52028"/>
          <ac:picMkLst>
            <pc:docMk/>
            <pc:sldMk cId="3472340459" sldId="297"/>
            <ac:picMk id="8" creationId="{4AF8B68A-2C68-7546-8AF9-765E777FBFD4}"/>
          </ac:picMkLst>
        </pc:picChg>
        <pc:picChg chg="add del mod">
          <ac:chgData name="Chen Zhaodong" userId="214136a54c8fdbad" providerId="LiveId" clId="{4A7FFDE5-2A09-1241-A626-C3D712146390}" dt="2021-10-14T18:46:40.368" v="52030"/>
          <ac:picMkLst>
            <pc:docMk/>
            <pc:sldMk cId="3472340459" sldId="297"/>
            <ac:picMk id="9" creationId="{44DF9367-2004-0741-B8D1-AF3B759DD788}"/>
          </ac:picMkLst>
        </pc:picChg>
        <pc:picChg chg="add del mod">
          <ac:chgData name="Chen Zhaodong" userId="214136a54c8fdbad" providerId="LiveId" clId="{4A7FFDE5-2A09-1241-A626-C3D712146390}" dt="2021-10-14T18:46:47.912" v="52032"/>
          <ac:picMkLst>
            <pc:docMk/>
            <pc:sldMk cId="3472340459" sldId="297"/>
            <ac:picMk id="10" creationId="{EF6B52CF-F765-6E45-8052-CEC565AC5849}"/>
          </ac:picMkLst>
        </pc:picChg>
        <pc:picChg chg="add del mod">
          <ac:chgData name="Chen Zhaodong" userId="214136a54c8fdbad" providerId="LiveId" clId="{4A7FFDE5-2A09-1241-A626-C3D712146390}" dt="2021-10-14T18:47:04.902" v="52034"/>
          <ac:picMkLst>
            <pc:docMk/>
            <pc:sldMk cId="3472340459" sldId="297"/>
            <ac:picMk id="11" creationId="{EF632F78-DD32-7643-ACB6-29BE11AC638C}"/>
          </ac:picMkLst>
        </pc:picChg>
        <pc:picChg chg="add del mod">
          <ac:chgData name="Chen Zhaodong" userId="214136a54c8fdbad" providerId="LiveId" clId="{4A7FFDE5-2A09-1241-A626-C3D712146390}" dt="2021-10-14T18:47:16.410" v="52036"/>
          <ac:picMkLst>
            <pc:docMk/>
            <pc:sldMk cId="3472340459" sldId="297"/>
            <ac:picMk id="12" creationId="{69C5144B-4134-7C43-861D-0C30F60C64E6}"/>
          </ac:picMkLst>
        </pc:picChg>
        <pc:picChg chg="add del mod">
          <ac:chgData name="Chen Zhaodong" userId="214136a54c8fdbad" providerId="LiveId" clId="{4A7FFDE5-2A09-1241-A626-C3D712146390}" dt="2021-10-14T18:47:38.474" v="52038"/>
          <ac:picMkLst>
            <pc:docMk/>
            <pc:sldMk cId="3472340459" sldId="297"/>
            <ac:picMk id="13" creationId="{42F61F61-47F2-0F4A-9397-0F0A17B2F57E}"/>
          </ac:picMkLst>
        </pc:picChg>
        <pc:picChg chg="add del mod">
          <ac:chgData name="Chen Zhaodong" userId="214136a54c8fdbad" providerId="LiveId" clId="{4A7FFDE5-2A09-1241-A626-C3D712146390}" dt="2021-10-14T18:48:07.762" v="52044"/>
          <ac:picMkLst>
            <pc:docMk/>
            <pc:sldMk cId="3472340459" sldId="297"/>
            <ac:picMk id="14" creationId="{62692ECA-4ADD-1F46-809D-0313C6200A1D}"/>
          </ac:picMkLst>
        </pc:picChg>
        <pc:picChg chg="add del mod">
          <ac:chgData name="Chen Zhaodong" userId="214136a54c8fdbad" providerId="LiveId" clId="{4A7FFDE5-2A09-1241-A626-C3D712146390}" dt="2021-10-14T18:48:26.352" v="52046"/>
          <ac:picMkLst>
            <pc:docMk/>
            <pc:sldMk cId="3472340459" sldId="297"/>
            <ac:picMk id="15" creationId="{BD210CA7-1DA4-A04E-8941-57DA100672FF}"/>
          </ac:picMkLst>
        </pc:picChg>
        <pc:picChg chg="add del mod">
          <ac:chgData name="Chen Zhaodong" userId="214136a54c8fdbad" providerId="LiveId" clId="{4A7FFDE5-2A09-1241-A626-C3D712146390}" dt="2021-10-14T18:48:48.517" v="52048"/>
          <ac:picMkLst>
            <pc:docMk/>
            <pc:sldMk cId="3472340459" sldId="297"/>
            <ac:picMk id="16" creationId="{A689B27C-4E56-0944-BAA9-1A5DA13899E2}"/>
          </ac:picMkLst>
        </pc:picChg>
        <pc:picChg chg="add mod">
          <ac:chgData name="Chen Zhaodong" userId="214136a54c8fdbad" providerId="LiveId" clId="{4A7FFDE5-2A09-1241-A626-C3D712146390}" dt="2021-10-14T21:50:15.831" v="54048"/>
          <ac:picMkLst>
            <pc:docMk/>
            <pc:sldMk cId="3472340459" sldId="297"/>
            <ac:picMk id="17" creationId="{FBFA848B-053C-854E-A8D8-9DC80CBBE8B5}"/>
          </ac:picMkLst>
        </pc:picChg>
      </pc:sldChg>
      <pc:sldChg chg="addSp delSp modSp add mod modTransition modAnim">
        <pc:chgData name="Chen Zhaodong" userId="214136a54c8fdbad" providerId="LiveId" clId="{4A7FFDE5-2A09-1241-A626-C3D712146390}" dt="2021-10-14T21:50:15.831" v="54048"/>
        <pc:sldMkLst>
          <pc:docMk/>
          <pc:sldMk cId="3537366994" sldId="298"/>
        </pc:sldMkLst>
        <pc:spChg chg="mod">
          <ac:chgData name="Chen Zhaodong" userId="214136a54c8fdbad" providerId="LiveId" clId="{4A7FFDE5-2A09-1241-A626-C3D712146390}" dt="2021-10-14T21:09:02.046" v="53780" actId="20577"/>
          <ac:spMkLst>
            <pc:docMk/>
            <pc:sldMk cId="3537366994" sldId="298"/>
            <ac:spMk id="2" creationId="{C0373854-C9F6-9E41-9C7C-24EC8863C212}"/>
          </ac:spMkLst>
        </pc:spChg>
        <pc:picChg chg="add del mod">
          <ac:chgData name="Chen Zhaodong" userId="214136a54c8fdbad" providerId="LiveId" clId="{4A7FFDE5-2A09-1241-A626-C3D712146390}" dt="2021-10-14T18:49:54.334" v="52050"/>
          <ac:picMkLst>
            <pc:docMk/>
            <pc:sldMk cId="3537366994" sldId="298"/>
            <ac:picMk id="3" creationId="{6B14BC2C-A3DF-C941-B548-13FD91BC0F4F}"/>
          </ac:picMkLst>
        </pc:picChg>
        <pc:picChg chg="add del mod">
          <ac:chgData name="Chen Zhaodong" userId="214136a54c8fdbad" providerId="LiveId" clId="{4A7FFDE5-2A09-1241-A626-C3D712146390}" dt="2021-10-14T19:00:45.947" v="53308"/>
          <ac:picMkLst>
            <pc:docMk/>
            <pc:sldMk cId="3537366994" sldId="298"/>
            <ac:picMk id="4" creationId="{8AC9562F-8AAF-2E46-A232-96BA0163FC6C}"/>
          </ac:picMkLst>
        </pc:picChg>
        <pc:picChg chg="add mod">
          <ac:chgData name="Chen Zhaodong" userId="214136a54c8fdbad" providerId="LiveId" clId="{4A7FFDE5-2A09-1241-A626-C3D712146390}" dt="2021-10-14T21:50:15.831" v="54048"/>
          <ac:picMkLst>
            <pc:docMk/>
            <pc:sldMk cId="3537366994" sldId="298"/>
            <ac:picMk id="5" creationId="{09480A7B-D70B-EC4E-91D3-47759FC76F56}"/>
          </ac:picMkLst>
        </pc:picChg>
      </pc:sldChg>
      <pc:sldChg chg="addSp delSp modSp new mod modTransition modAnim modNotes modNotesTx">
        <pc:chgData name="Chen Zhaodong" userId="214136a54c8fdbad" providerId="LiveId" clId="{4A7FFDE5-2A09-1241-A626-C3D712146390}" dt="2021-10-14T21:52:37.214" v="54086" actId="1076"/>
        <pc:sldMkLst>
          <pc:docMk/>
          <pc:sldMk cId="3744455227" sldId="299"/>
        </pc:sldMkLst>
        <pc:spChg chg="mod">
          <ac:chgData name="Chen Zhaodong" userId="214136a54c8fdbad" providerId="LiveId" clId="{4A7FFDE5-2A09-1241-A626-C3D712146390}" dt="2021-10-12T03:43:11.020" v="14159" actId="20577"/>
          <ac:spMkLst>
            <pc:docMk/>
            <pc:sldMk cId="3744455227" sldId="299"/>
            <ac:spMk id="2" creationId="{B30CE40E-19CE-D442-B0A7-FBA131D8D19B}"/>
          </ac:spMkLst>
        </pc:spChg>
        <pc:spChg chg="mod">
          <ac:chgData name="Chen Zhaodong" userId="214136a54c8fdbad" providerId="LiveId" clId="{4A7FFDE5-2A09-1241-A626-C3D712146390}" dt="2021-10-14T21:51:38.331" v="54077" actId="20577"/>
          <ac:spMkLst>
            <pc:docMk/>
            <pc:sldMk cId="3744455227" sldId="299"/>
            <ac:spMk id="3" creationId="{0150688B-DC56-664F-A212-F0BB11361268}"/>
          </ac:spMkLst>
        </pc:spChg>
        <pc:spChg chg="add del mod">
          <ac:chgData name="Chen Zhaodong" userId="214136a54c8fdbad" providerId="LiveId" clId="{4A7FFDE5-2A09-1241-A626-C3D712146390}" dt="2021-10-14T20:30:04.610" v="53459"/>
          <ac:spMkLst>
            <pc:docMk/>
            <pc:sldMk cId="3744455227" sldId="299"/>
            <ac:spMk id="20" creationId="{5035A488-34D3-524F-B59D-EE820A5D2BB6}"/>
          </ac:spMkLst>
        </pc:spChg>
        <pc:spChg chg="add del mod">
          <ac:chgData name="Chen Zhaodong" userId="214136a54c8fdbad" providerId="LiveId" clId="{4A7FFDE5-2A09-1241-A626-C3D712146390}" dt="2021-10-14T20:32:08.218" v="53462"/>
          <ac:spMkLst>
            <pc:docMk/>
            <pc:sldMk cId="3744455227" sldId="299"/>
            <ac:spMk id="21" creationId="{45A7883C-1970-2C4B-9F3F-18F7C79998B6}"/>
          </ac:spMkLst>
        </pc:spChg>
        <pc:spChg chg="add del mod">
          <ac:chgData name="Chen Zhaodong" userId="214136a54c8fdbad" providerId="LiveId" clId="{4A7FFDE5-2A09-1241-A626-C3D712146390}" dt="2021-10-14T20:32:46.585" v="53464"/>
          <ac:spMkLst>
            <pc:docMk/>
            <pc:sldMk cId="3744455227" sldId="299"/>
            <ac:spMk id="22" creationId="{88804EF7-3DEC-6F48-B2C6-A5FFF8949B85}"/>
          </ac:spMkLst>
        </pc:spChg>
        <pc:spChg chg="add del mod">
          <ac:chgData name="Chen Zhaodong" userId="214136a54c8fdbad" providerId="LiveId" clId="{4A7FFDE5-2A09-1241-A626-C3D712146390}" dt="2021-10-14T20:33:03.856" v="53466"/>
          <ac:spMkLst>
            <pc:docMk/>
            <pc:sldMk cId="3744455227" sldId="299"/>
            <ac:spMk id="23" creationId="{EF4AAF05-D70A-B142-AA28-982E8974AF65}"/>
          </ac:spMkLst>
        </pc:spChg>
        <pc:spChg chg="add mod">
          <ac:chgData name="Chen Zhaodong" userId="214136a54c8fdbad" providerId="LiveId" clId="{4A7FFDE5-2A09-1241-A626-C3D712146390}" dt="2021-10-14T21:52:37.214" v="54086" actId="1076"/>
          <ac:spMkLst>
            <pc:docMk/>
            <pc:sldMk cId="3744455227" sldId="299"/>
            <ac:spMk id="25" creationId="{9E956F94-2F70-C543-A819-29785EAD90C6}"/>
          </ac:spMkLst>
        </pc:spChg>
        <pc:picChg chg="add del mod">
          <ac:chgData name="Chen Zhaodong" userId="214136a54c8fdbad" providerId="LiveId" clId="{4A7FFDE5-2A09-1241-A626-C3D712146390}" dt="2021-10-14T01:12:43.590" v="48916"/>
          <ac:picMkLst>
            <pc:docMk/>
            <pc:sldMk cId="3744455227" sldId="299"/>
            <ac:picMk id="4" creationId="{C151AB10-1849-204D-9884-124EC14877C1}"/>
          </ac:picMkLst>
        </pc:picChg>
        <pc:picChg chg="add del mod">
          <ac:chgData name="Chen Zhaodong" userId="214136a54c8fdbad" providerId="LiveId" clId="{4A7FFDE5-2A09-1241-A626-C3D712146390}" dt="2021-10-14T01:18:26.329" v="49206"/>
          <ac:picMkLst>
            <pc:docMk/>
            <pc:sldMk cId="3744455227" sldId="299"/>
            <ac:picMk id="5" creationId="{6AC4C2EF-D6E8-FC4F-80E7-A0E42C7960D3}"/>
          </ac:picMkLst>
        </pc:picChg>
        <pc:picChg chg="add del mod">
          <ac:chgData name="Chen Zhaodong" userId="214136a54c8fdbad" providerId="LiveId" clId="{4A7FFDE5-2A09-1241-A626-C3D712146390}" dt="2021-10-14T01:18:46.222" v="49208"/>
          <ac:picMkLst>
            <pc:docMk/>
            <pc:sldMk cId="3744455227" sldId="299"/>
            <ac:picMk id="6" creationId="{5505286C-AD5B-9547-8B8A-7C59DC9D42E0}"/>
          </ac:picMkLst>
        </pc:picChg>
        <pc:picChg chg="add del mod">
          <ac:chgData name="Chen Zhaodong" userId="214136a54c8fdbad" providerId="LiveId" clId="{4A7FFDE5-2A09-1241-A626-C3D712146390}" dt="2021-10-14T01:18:58.508" v="49210"/>
          <ac:picMkLst>
            <pc:docMk/>
            <pc:sldMk cId="3744455227" sldId="299"/>
            <ac:picMk id="7" creationId="{7F1F32D9-238C-5C40-8D1B-B603FE5FD668}"/>
          </ac:picMkLst>
        </pc:picChg>
        <pc:picChg chg="add del mod">
          <ac:chgData name="Chen Zhaodong" userId="214136a54c8fdbad" providerId="LiveId" clId="{4A7FFDE5-2A09-1241-A626-C3D712146390}" dt="2021-10-14T01:20:37.684" v="49213"/>
          <ac:picMkLst>
            <pc:docMk/>
            <pc:sldMk cId="3744455227" sldId="299"/>
            <ac:picMk id="8" creationId="{11E48F3E-DF86-CC48-87C3-95ED1F32EC8D}"/>
          </ac:picMkLst>
        </pc:picChg>
        <pc:picChg chg="add del mod">
          <ac:chgData name="Chen Zhaodong" userId="214136a54c8fdbad" providerId="LiveId" clId="{4A7FFDE5-2A09-1241-A626-C3D712146390}" dt="2021-10-14T01:21:02.535" v="49215"/>
          <ac:picMkLst>
            <pc:docMk/>
            <pc:sldMk cId="3744455227" sldId="299"/>
            <ac:picMk id="9" creationId="{EC0A030C-A2F6-C849-BF50-85576B264929}"/>
          </ac:picMkLst>
        </pc:picChg>
        <pc:picChg chg="add del mod">
          <ac:chgData name="Chen Zhaodong" userId="214136a54c8fdbad" providerId="LiveId" clId="{4A7FFDE5-2A09-1241-A626-C3D712146390}" dt="2021-10-14T01:21:23.741" v="49217"/>
          <ac:picMkLst>
            <pc:docMk/>
            <pc:sldMk cId="3744455227" sldId="299"/>
            <ac:picMk id="10" creationId="{5BD15A84-E2E8-BE4A-946A-68964984E87C}"/>
          </ac:picMkLst>
        </pc:picChg>
        <pc:picChg chg="add del mod">
          <ac:chgData name="Chen Zhaodong" userId="214136a54c8fdbad" providerId="LiveId" clId="{4A7FFDE5-2A09-1241-A626-C3D712146390}" dt="2021-10-14T01:21:40.617" v="49219"/>
          <ac:picMkLst>
            <pc:docMk/>
            <pc:sldMk cId="3744455227" sldId="299"/>
            <ac:picMk id="11" creationId="{9C2ADF47-5BA8-7641-9E67-3C5AE31029B1}"/>
          </ac:picMkLst>
        </pc:picChg>
        <pc:picChg chg="add del mod">
          <ac:chgData name="Chen Zhaodong" userId="214136a54c8fdbad" providerId="LiveId" clId="{4A7FFDE5-2A09-1241-A626-C3D712146390}" dt="2021-10-14T01:21:54.350" v="49221"/>
          <ac:picMkLst>
            <pc:docMk/>
            <pc:sldMk cId="3744455227" sldId="299"/>
            <ac:picMk id="12" creationId="{D7983B7E-1898-F64E-A9ED-FB5846AC1D64}"/>
          </ac:picMkLst>
        </pc:picChg>
        <pc:picChg chg="add del mod">
          <ac:chgData name="Chen Zhaodong" userId="214136a54c8fdbad" providerId="LiveId" clId="{4A7FFDE5-2A09-1241-A626-C3D712146390}" dt="2021-10-14T01:22:08.970" v="49223"/>
          <ac:picMkLst>
            <pc:docMk/>
            <pc:sldMk cId="3744455227" sldId="299"/>
            <ac:picMk id="13" creationId="{CC394C87-DCFB-4741-B7F9-A29B41446C09}"/>
          </ac:picMkLst>
        </pc:picChg>
        <pc:picChg chg="add del mod">
          <ac:chgData name="Chen Zhaodong" userId="214136a54c8fdbad" providerId="LiveId" clId="{4A7FFDE5-2A09-1241-A626-C3D712146390}" dt="2021-10-14T01:22:26.842" v="49225"/>
          <ac:picMkLst>
            <pc:docMk/>
            <pc:sldMk cId="3744455227" sldId="299"/>
            <ac:picMk id="14" creationId="{EF43AF8C-6FB3-1E4F-ABF9-53E6F67DE834}"/>
          </ac:picMkLst>
        </pc:picChg>
        <pc:picChg chg="add del mod">
          <ac:chgData name="Chen Zhaodong" userId="214136a54c8fdbad" providerId="LiveId" clId="{4A7FFDE5-2A09-1241-A626-C3D712146390}" dt="2021-10-14T01:23:05.490" v="49227"/>
          <ac:picMkLst>
            <pc:docMk/>
            <pc:sldMk cId="3744455227" sldId="299"/>
            <ac:picMk id="15" creationId="{54224141-7AD8-E140-B974-AEF35433432F}"/>
          </ac:picMkLst>
        </pc:picChg>
        <pc:picChg chg="add del mod">
          <ac:chgData name="Chen Zhaodong" userId="214136a54c8fdbad" providerId="LiveId" clId="{4A7FFDE5-2A09-1241-A626-C3D712146390}" dt="2021-10-14T01:23:26.146" v="49229"/>
          <ac:picMkLst>
            <pc:docMk/>
            <pc:sldMk cId="3744455227" sldId="299"/>
            <ac:picMk id="16" creationId="{6EDAB1A7-501E-484C-998C-CEDE04D0607A}"/>
          </ac:picMkLst>
        </pc:picChg>
        <pc:picChg chg="add del mod">
          <ac:chgData name="Chen Zhaodong" userId="214136a54c8fdbad" providerId="LiveId" clId="{4A7FFDE5-2A09-1241-A626-C3D712146390}" dt="2021-10-14T01:23:37.346" v="49231"/>
          <ac:picMkLst>
            <pc:docMk/>
            <pc:sldMk cId="3744455227" sldId="299"/>
            <ac:picMk id="17" creationId="{35A24264-D2D3-FD44-9061-37DF60FA5185}"/>
          </ac:picMkLst>
        </pc:picChg>
        <pc:picChg chg="add del mod">
          <ac:chgData name="Chen Zhaodong" userId="214136a54c8fdbad" providerId="LiveId" clId="{4A7FFDE5-2A09-1241-A626-C3D712146390}" dt="2021-10-14T01:25:08.861" v="49234"/>
          <ac:picMkLst>
            <pc:docMk/>
            <pc:sldMk cId="3744455227" sldId="299"/>
            <ac:picMk id="18" creationId="{FB791D91-DB06-AE49-90B9-F9797B6ADAF0}"/>
          </ac:picMkLst>
        </pc:picChg>
        <pc:picChg chg="add mod">
          <ac:chgData name="Chen Zhaodong" userId="214136a54c8fdbad" providerId="LiveId" clId="{4A7FFDE5-2A09-1241-A626-C3D712146390}" dt="2021-10-14T21:50:15.831" v="54048"/>
          <ac:picMkLst>
            <pc:docMk/>
            <pc:sldMk cId="3744455227" sldId="299"/>
            <ac:picMk id="19" creationId="{913C9030-8AAD-3942-AC9D-EA2D14C5BF8D}"/>
          </ac:picMkLst>
        </pc:picChg>
        <pc:picChg chg="add del">
          <ac:chgData name="Chen Zhaodong" userId="214136a54c8fdbad" providerId="LiveId" clId="{4A7FFDE5-2A09-1241-A626-C3D712146390}" dt="2021-10-14T20:33:08.610" v="53468"/>
          <ac:picMkLst>
            <pc:docMk/>
            <pc:sldMk cId="3744455227" sldId="299"/>
            <ac:picMk id="24" creationId="{800EA1D8-9752-A248-9EA8-1B18364539D1}"/>
          </ac:picMkLst>
        </pc:picChg>
      </pc:sldChg>
      <pc:sldChg chg="addSp delSp modSp new del mod">
        <pc:chgData name="Chen Zhaodong" userId="214136a54c8fdbad" providerId="LiveId" clId="{4A7FFDE5-2A09-1241-A626-C3D712146390}" dt="2021-10-12T05:07:35.012" v="15016" actId="2696"/>
        <pc:sldMkLst>
          <pc:docMk/>
          <pc:sldMk cId="2278761545" sldId="300"/>
        </pc:sldMkLst>
        <pc:spChg chg="mod">
          <ac:chgData name="Chen Zhaodong" userId="214136a54c8fdbad" providerId="LiveId" clId="{4A7FFDE5-2A09-1241-A626-C3D712146390}" dt="2021-10-12T05:06:26.863" v="14969" actId="20577"/>
          <ac:spMkLst>
            <pc:docMk/>
            <pc:sldMk cId="2278761545" sldId="300"/>
            <ac:spMk id="2" creationId="{2FC72981-06CE-7741-B5D9-5A8FCAE8EDC7}"/>
          </ac:spMkLst>
        </pc:spChg>
        <pc:spChg chg="del mod">
          <ac:chgData name="Chen Zhaodong" userId="214136a54c8fdbad" providerId="LiveId" clId="{4A7FFDE5-2A09-1241-A626-C3D712146390}" dt="2021-10-12T05:07:28.707" v="15014" actId="478"/>
          <ac:spMkLst>
            <pc:docMk/>
            <pc:sldMk cId="2278761545" sldId="300"/>
            <ac:spMk id="3" creationId="{C38D74E5-0F21-B84F-A993-0FB31065F5DB}"/>
          </ac:spMkLst>
        </pc:spChg>
        <pc:spChg chg="add del mod">
          <ac:chgData name="Chen Zhaodong" userId="214136a54c8fdbad" providerId="LiveId" clId="{4A7FFDE5-2A09-1241-A626-C3D712146390}" dt="2021-10-12T05:07:30.551" v="15015" actId="478"/>
          <ac:spMkLst>
            <pc:docMk/>
            <pc:sldMk cId="2278761545" sldId="300"/>
            <ac:spMk id="6" creationId="{3A70E060-52E4-B942-9341-C6EE89026EF2}"/>
          </ac:spMkLst>
        </pc:spChg>
        <pc:picChg chg="add del">
          <ac:chgData name="Chen Zhaodong" userId="214136a54c8fdbad" providerId="LiveId" clId="{4A7FFDE5-2A09-1241-A626-C3D712146390}" dt="2021-10-12T05:06:15.896" v="14940" actId="478"/>
          <ac:picMkLst>
            <pc:docMk/>
            <pc:sldMk cId="2278761545" sldId="300"/>
            <ac:picMk id="4" creationId="{A911BF97-7461-4E46-B789-85F1141AE24A}"/>
          </ac:picMkLst>
        </pc:picChg>
      </pc:sldChg>
      <pc:sldChg chg="new del">
        <pc:chgData name="Chen Zhaodong" userId="214136a54c8fdbad" providerId="LiveId" clId="{4A7FFDE5-2A09-1241-A626-C3D712146390}" dt="2021-10-13T19:50:06.676" v="24934" actId="2696"/>
        <pc:sldMkLst>
          <pc:docMk/>
          <pc:sldMk cId="2518459922" sldId="300"/>
        </pc:sldMkLst>
      </pc:sldChg>
      <pc:sldChg chg="addSp delSp modSp new mod modTransition modAnim modNotes modNotesTx">
        <pc:chgData name="Chen Zhaodong" userId="214136a54c8fdbad" providerId="LiveId" clId="{4A7FFDE5-2A09-1241-A626-C3D712146390}" dt="2021-10-14T21:52:56.661" v="54088" actId="1076"/>
        <pc:sldMkLst>
          <pc:docMk/>
          <pc:sldMk cId="4029375777" sldId="301"/>
        </pc:sldMkLst>
        <pc:spChg chg="mod">
          <ac:chgData name="Chen Zhaodong" userId="214136a54c8fdbad" providerId="LiveId" clId="{4A7FFDE5-2A09-1241-A626-C3D712146390}" dt="2021-10-12T05:32:47.298" v="15591" actId="20577"/>
          <ac:spMkLst>
            <pc:docMk/>
            <pc:sldMk cId="4029375777" sldId="301"/>
            <ac:spMk id="2" creationId="{5A8C081D-D339-FD46-979C-DB692FB96AE6}"/>
          </ac:spMkLst>
        </pc:spChg>
        <pc:spChg chg="mod">
          <ac:chgData name="Chen Zhaodong" userId="214136a54c8fdbad" providerId="LiveId" clId="{4A7FFDE5-2A09-1241-A626-C3D712146390}" dt="2021-10-14T21:52:25.011" v="54084" actId="14100"/>
          <ac:spMkLst>
            <pc:docMk/>
            <pc:sldMk cId="4029375777" sldId="301"/>
            <ac:spMk id="3" creationId="{574C9B2F-D43B-574A-A7B9-8F4FD2946DFB}"/>
          </ac:spMkLst>
        </pc:spChg>
        <pc:spChg chg="add mod">
          <ac:chgData name="Chen Zhaodong" userId="214136a54c8fdbad" providerId="LiveId" clId="{4A7FFDE5-2A09-1241-A626-C3D712146390}" dt="2021-10-14T21:52:56.661" v="54088" actId="1076"/>
          <ac:spMkLst>
            <pc:docMk/>
            <pc:sldMk cId="4029375777" sldId="301"/>
            <ac:spMk id="17" creationId="{46FEF0B1-0897-084B-8DFA-1BA19BFF5158}"/>
          </ac:spMkLst>
        </pc:spChg>
        <pc:picChg chg="add mod">
          <ac:chgData name="Chen Zhaodong" userId="214136a54c8fdbad" providerId="LiveId" clId="{4A7FFDE5-2A09-1241-A626-C3D712146390}" dt="2021-10-14T21:52:29.035" v="54085" actId="1076"/>
          <ac:picMkLst>
            <pc:docMk/>
            <pc:sldMk cId="4029375777" sldId="301"/>
            <ac:picMk id="4" creationId="{4C7DB236-628F-EE4C-84E8-BEEE42E80C75}"/>
          </ac:picMkLst>
        </pc:picChg>
        <pc:picChg chg="add del mod">
          <ac:chgData name="Chen Zhaodong" userId="214136a54c8fdbad" providerId="LiveId" clId="{4A7FFDE5-2A09-1241-A626-C3D712146390}" dt="2021-10-14T01:12:43.590" v="48916"/>
          <ac:picMkLst>
            <pc:docMk/>
            <pc:sldMk cId="4029375777" sldId="301"/>
            <ac:picMk id="5" creationId="{F0638B2E-B95A-BA48-B875-8A297BCD391C}"/>
          </ac:picMkLst>
        </pc:picChg>
        <pc:picChg chg="add del mod">
          <ac:chgData name="Chen Zhaodong" userId="214136a54c8fdbad" providerId="LiveId" clId="{4A7FFDE5-2A09-1241-A626-C3D712146390}" dt="2021-10-14T01:33:19.961" v="49287"/>
          <ac:picMkLst>
            <pc:docMk/>
            <pc:sldMk cId="4029375777" sldId="301"/>
            <ac:picMk id="6" creationId="{24B604B7-8BB5-6449-B970-B92631DAA8E8}"/>
          </ac:picMkLst>
        </pc:picChg>
        <pc:picChg chg="add del mod">
          <ac:chgData name="Chen Zhaodong" userId="214136a54c8fdbad" providerId="LiveId" clId="{4A7FFDE5-2A09-1241-A626-C3D712146390}" dt="2021-10-14T01:33:41.394" v="49289"/>
          <ac:picMkLst>
            <pc:docMk/>
            <pc:sldMk cId="4029375777" sldId="301"/>
            <ac:picMk id="7" creationId="{CADBAF39-A417-B94D-922E-3F951696F7F0}"/>
          </ac:picMkLst>
        </pc:picChg>
        <pc:picChg chg="add del mod">
          <ac:chgData name="Chen Zhaodong" userId="214136a54c8fdbad" providerId="LiveId" clId="{4A7FFDE5-2A09-1241-A626-C3D712146390}" dt="2021-10-14T01:33:58.995" v="49291"/>
          <ac:picMkLst>
            <pc:docMk/>
            <pc:sldMk cId="4029375777" sldId="301"/>
            <ac:picMk id="8" creationId="{AD13125E-D880-024F-A760-919FD1BC3987}"/>
          </ac:picMkLst>
        </pc:picChg>
        <pc:picChg chg="add del mod">
          <ac:chgData name="Chen Zhaodong" userId="214136a54c8fdbad" providerId="LiveId" clId="{4A7FFDE5-2A09-1241-A626-C3D712146390}" dt="2021-10-14T01:34:44.535" v="49299"/>
          <ac:picMkLst>
            <pc:docMk/>
            <pc:sldMk cId="4029375777" sldId="301"/>
            <ac:picMk id="9" creationId="{F5FC98C9-C55C-E148-A7C9-D7FB8CF43C92}"/>
          </ac:picMkLst>
        </pc:picChg>
        <pc:picChg chg="add del mod">
          <ac:chgData name="Chen Zhaodong" userId="214136a54c8fdbad" providerId="LiveId" clId="{4A7FFDE5-2A09-1241-A626-C3D712146390}" dt="2021-10-14T01:34:53.244" v="49301"/>
          <ac:picMkLst>
            <pc:docMk/>
            <pc:sldMk cId="4029375777" sldId="301"/>
            <ac:picMk id="10" creationId="{2FAE0F7B-93C7-A34B-A442-AE29DF84021F}"/>
          </ac:picMkLst>
        </pc:picChg>
        <pc:picChg chg="add del mod">
          <ac:chgData name="Chen Zhaodong" userId="214136a54c8fdbad" providerId="LiveId" clId="{4A7FFDE5-2A09-1241-A626-C3D712146390}" dt="2021-10-14T01:35:08.590" v="49303"/>
          <ac:picMkLst>
            <pc:docMk/>
            <pc:sldMk cId="4029375777" sldId="301"/>
            <ac:picMk id="11" creationId="{B6DD92C9-2C7E-C54B-8A3A-1245B4E78268}"/>
          </ac:picMkLst>
        </pc:picChg>
        <pc:picChg chg="add del mod">
          <ac:chgData name="Chen Zhaodong" userId="214136a54c8fdbad" providerId="LiveId" clId="{4A7FFDE5-2A09-1241-A626-C3D712146390}" dt="2021-10-14T01:35:27.433" v="49305"/>
          <ac:picMkLst>
            <pc:docMk/>
            <pc:sldMk cId="4029375777" sldId="301"/>
            <ac:picMk id="12" creationId="{65E84415-2C24-7B4E-A5C4-6719ECC2D88A}"/>
          </ac:picMkLst>
        </pc:picChg>
        <pc:picChg chg="add del mod">
          <ac:chgData name="Chen Zhaodong" userId="214136a54c8fdbad" providerId="LiveId" clId="{4A7FFDE5-2A09-1241-A626-C3D712146390}" dt="2021-10-14T01:35:47.886" v="49307"/>
          <ac:picMkLst>
            <pc:docMk/>
            <pc:sldMk cId="4029375777" sldId="301"/>
            <ac:picMk id="13" creationId="{77744BD5-9F26-E549-B27D-810AFC0950AA}"/>
          </ac:picMkLst>
        </pc:picChg>
        <pc:picChg chg="add del mod">
          <ac:chgData name="Chen Zhaodong" userId="214136a54c8fdbad" providerId="LiveId" clId="{4A7FFDE5-2A09-1241-A626-C3D712146390}" dt="2021-10-14T01:36:00.271" v="49309"/>
          <ac:picMkLst>
            <pc:docMk/>
            <pc:sldMk cId="4029375777" sldId="301"/>
            <ac:picMk id="14" creationId="{C0599B31-8CF4-DC44-ABE3-1C1FA8F79364}"/>
          </ac:picMkLst>
        </pc:picChg>
        <pc:picChg chg="add del mod">
          <ac:chgData name="Chen Zhaodong" userId="214136a54c8fdbad" providerId="LiveId" clId="{4A7FFDE5-2A09-1241-A626-C3D712146390}" dt="2021-10-14T01:36:07.367" v="49311"/>
          <ac:picMkLst>
            <pc:docMk/>
            <pc:sldMk cId="4029375777" sldId="301"/>
            <ac:picMk id="15" creationId="{85DDA423-4514-3244-9D6E-50DFFDAE6ECB}"/>
          </ac:picMkLst>
        </pc:picChg>
        <pc:picChg chg="add mod">
          <ac:chgData name="Chen Zhaodong" userId="214136a54c8fdbad" providerId="LiveId" clId="{4A7FFDE5-2A09-1241-A626-C3D712146390}" dt="2021-10-14T21:50:15.831" v="54048"/>
          <ac:picMkLst>
            <pc:docMk/>
            <pc:sldMk cId="4029375777" sldId="301"/>
            <ac:picMk id="16" creationId="{9A5AF35A-4B22-A045-A22D-878A5AA02485}"/>
          </ac:picMkLst>
        </pc:picChg>
      </pc:sldChg>
      <pc:sldChg chg="addSp delSp modSp new mod modTransition modAnim modNotes modNotesTx">
        <pc:chgData name="Chen Zhaodong" userId="214136a54c8fdbad" providerId="LiveId" clId="{4A7FFDE5-2A09-1241-A626-C3D712146390}" dt="2021-10-14T22:03:03.686" v="54196" actId="1076"/>
        <pc:sldMkLst>
          <pc:docMk/>
          <pc:sldMk cId="1225442198" sldId="302"/>
        </pc:sldMkLst>
        <pc:spChg chg="mod">
          <ac:chgData name="Chen Zhaodong" userId="214136a54c8fdbad" providerId="LiveId" clId="{4A7FFDE5-2A09-1241-A626-C3D712146390}" dt="2021-10-12T05:45:23.366" v="16230" actId="20577"/>
          <ac:spMkLst>
            <pc:docMk/>
            <pc:sldMk cId="1225442198" sldId="302"/>
            <ac:spMk id="2" creationId="{1ABEB341-5369-F64C-9AF9-6A4F483BD47F}"/>
          </ac:spMkLst>
        </pc:spChg>
        <pc:spChg chg="mod">
          <ac:chgData name="Chen Zhaodong" userId="214136a54c8fdbad" providerId="LiveId" clId="{4A7FFDE5-2A09-1241-A626-C3D712146390}" dt="2021-10-14T21:53:07.842" v="54090" actId="14100"/>
          <ac:spMkLst>
            <pc:docMk/>
            <pc:sldMk cId="1225442198" sldId="302"/>
            <ac:spMk id="3" creationId="{C7B35E01-2230-B743-B0E5-A935A1994CB2}"/>
          </ac:spMkLst>
        </pc:spChg>
        <pc:spChg chg="add mod">
          <ac:chgData name="Chen Zhaodong" userId="214136a54c8fdbad" providerId="LiveId" clId="{4A7FFDE5-2A09-1241-A626-C3D712146390}" dt="2021-10-14T21:50:15.831" v="54048"/>
          <ac:spMkLst>
            <pc:docMk/>
            <pc:sldMk cId="1225442198" sldId="302"/>
            <ac:spMk id="5" creationId="{2A468B4E-6FFD-BD42-83EB-395A84D49583}"/>
          </ac:spMkLst>
        </pc:spChg>
        <pc:spChg chg="add mod">
          <ac:chgData name="Chen Zhaodong" userId="214136a54c8fdbad" providerId="LiveId" clId="{4A7FFDE5-2A09-1241-A626-C3D712146390}" dt="2021-10-14T21:50:15.831" v="54048"/>
          <ac:spMkLst>
            <pc:docMk/>
            <pc:sldMk cId="1225442198" sldId="302"/>
            <ac:spMk id="6" creationId="{821729A3-790C-7443-9951-3775D737322A}"/>
          </ac:spMkLst>
        </pc:spChg>
        <pc:spChg chg="add mod">
          <ac:chgData name="Chen Zhaodong" userId="214136a54c8fdbad" providerId="LiveId" clId="{4A7FFDE5-2A09-1241-A626-C3D712146390}" dt="2021-10-14T21:50:15.831" v="54048"/>
          <ac:spMkLst>
            <pc:docMk/>
            <pc:sldMk cId="1225442198" sldId="302"/>
            <ac:spMk id="7" creationId="{AA6C7C3C-945F-2B43-A2E6-3A94E5863893}"/>
          </ac:spMkLst>
        </pc:spChg>
        <pc:spChg chg="add mod">
          <ac:chgData name="Chen Zhaodong" userId="214136a54c8fdbad" providerId="LiveId" clId="{4A7FFDE5-2A09-1241-A626-C3D712146390}" dt="2021-10-14T21:50:15.831" v="54048"/>
          <ac:spMkLst>
            <pc:docMk/>
            <pc:sldMk cId="1225442198" sldId="302"/>
            <ac:spMk id="8" creationId="{0954C03E-1E02-EE41-ADD9-98FF80762CA4}"/>
          </ac:spMkLst>
        </pc:spChg>
        <pc:spChg chg="add del mod">
          <ac:chgData name="Chen Zhaodong" userId="214136a54c8fdbad" providerId="LiveId" clId="{4A7FFDE5-2A09-1241-A626-C3D712146390}" dt="2021-10-12T05:47:28.795" v="16247"/>
          <ac:spMkLst>
            <pc:docMk/>
            <pc:sldMk cId="1225442198" sldId="302"/>
            <ac:spMk id="9" creationId="{126B5339-6245-E045-9C99-9D4385D197BF}"/>
          </ac:spMkLst>
        </pc:spChg>
        <pc:spChg chg="add del mod">
          <ac:chgData name="Chen Zhaodong" userId="214136a54c8fdbad" providerId="LiveId" clId="{4A7FFDE5-2A09-1241-A626-C3D712146390}" dt="2021-10-12T05:47:28.795" v="16247"/>
          <ac:spMkLst>
            <pc:docMk/>
            <pc:sldMk cId="1225442198" sldId="302"/>
            <ac:spMk id="10" creationId="{B418328D-4430-AE4C-8924-87169F39D29C}"/>
          </ac:spMkLst>
        </pc:spChg>
        <pc:spChg chg="add del mod">
          <ac:chgData name="Chen Zhaodong" userId="214136a54c8fdbad" providerId="LiveId" clId="{4A7FFDE5-2A09-1241-A626-C3D712146390}" dt="2021-10-12T05:47:28.795" v="16247"/>
          <ac:spMkLst>
            <pc:docMk/>
            <pc:sldMk cId="1225442198" sldId="302"/>
            <ac:spMk id="11" creationId="{60FCC2E6-5F16-F34F-8321-16A256D0A00F}"/>
          </ac:spMkLst>
        </pc:spChg>
        <pc:spChg chg="add del mod">
          <ac:chgData name="Chen Zhaodong" userId="214136a54c8fdbad" providerId="LiveId" clId="{4A7FFDE5-2A09-1241-A626-C3D712146390}" dt="2021-10-12T05:47:28.795" v="16247"/>
          <ac:spMkLst>
            <pc:docMk/>
            <pc:sldMk cId="1225442198" sldId="302"/>
            <ac:spMk id="12" creationId="{2BB76A41-4559-C444-AE35-36BF407201FE}"/>
          </ac:spMkLst>
        </pc:spChg>
        <pc:spChg chg="add mod">
          <ac:chgData name="Chen Zhaodong" userId="214136a54c8fdbad" providerId="LiveId" clId="{4A7FFDE5-2A09-1241-A626-C3D712146390}" dt="2021-10-14T21:50:15.831" v="54048"/>
          <ac:spMkLst>
            <pc:docMk/>
            <pc:sldMk cId="1225442198" sldId="302"/>
            <ac:spMk id="13" creationId="{20C7D5CA-A71B-3541-8A6C-67D963696FE2}"/>
          </ac:spMkLst>
        </pc:spChg>
        <pc:spChg chg="add mod">
          <ac:chgData name="Chen Zhaodong" userId="214136a54c8fdbad" providerId="LiveId" clId="{4A7FFDE5-2A09-1241-A626-C3D712146390}" dt="2021-10-14T21:50:15.831" v="54048"/>
          <ac:spMkLst>
            <pc:docMk/>
            <pc:sldMk cId="1225442198" sldId="302"/>
            <ac:spMk id="14" creationId="{EFCB1F4D-A215-5D4C-AA58-644116060121}"/>
          </ac:spMkLst>
        </pc:spChg>
        <pc:spChg chg="add mod">
          <ac:chgData name="Chen Zhaodong" userId="214136a54c8fdbad" providerId="LiveId" clId="{4A7FFDE5-2A09-1241-A626-C3D712146390}" dt="2021-10-14T21:50:15.831" v="54048"/>
          <ac:spMkLst>
            <pc:docMk/>
            <pc:sldMk cId="1225442198" sldId="302"/>
            <ac:spMk id="15" creationId="{7C15D8E9-D445-734E-BD7C-6B099D5270B5}"/>
          </ac:spMkLst>
        </pc:spChg>
        <pc:spChg chg="add mod">
          <ac:chgData name="Chen Zhaodong" userId="214136a54c8fdbad" providerId="LiveId" clId="{4A7FFDE5-2A09-1241-A626-C3D712146390}" dt="2021-10-14T21:50:15.831" v="54048"/>
          <ac:spMkLst>
            <pc:docMk/>
            <pc:sldMk cId="1225442198" sldId="302"/>
            <ac:spMk id="16" creationId="{929353BD-048A-484C-B2AB-1E54BDECA119}"/>
          </ac:spMkLst>
        </pc:spChg>
        <pc:spChg chg="add mod">
          <ac:chgData name="Chen Zhaodong" userId="214136a54c8fdbad" providerId="LiveId" clId="{4A7FFDE5-2A09-1241-A626-C3D712146390}" dt="2021-10-14T21:50:15.831" v="54048"/>
          <ac:spMkLst>
            <pc:docMk/>
            <pc:sldMk cId="1225442198" sldId="302"/>
            <ac:spMk id="17" creationId="{5C12677B-66B0-954B-8246-CD57F758FBEE}"/>
          </ac:spMkLst>
        </pc:spChg>
        <pc:spChg chg="add mod">
          <ac:chgData name="Chen Zhaodong" userId="214136a54c8fdbad" providerId="LiveId" clId="{4A7FFDE5-2A09-1241-A626-C3D712146390}" dt="2021-10-14T21:50:15.831" v="54048"/>
          <ac:spMkLst>
            <pc:docMk/>
            <pc:sldMk cId="1225442198" sldId="302"/>
            <ac:spMk id="18" creationId="{D701CBB1-D069-5946-B46E-3441E6CD87DA}"/>
          </ac:spMkLst>
        </pc:spChg>
        <pc:spChg chg="add mod">
          <ac:chgData name="Chen Zhaodong" userId="214136a54c8fdbad" providerId="LiveId" clId="{4A7FFDE5-2A09-1241-A626-C3D712146390}" dt="2021-10-14T21:50:15.831" v="54048"/>
          <ac:spMkLst>
            <pc:docMk/>
            <pc:sldMk cId="1225442198" sldId="302"/>
            <ac:spMk id="19" creationId="{6FC1465F-F0FD-0C48-85CB-4927CA6413C6}"/>
          </ac:spMkLst>
        </pc:spChg>
        <pc:spChg chg="add mod">
          <ac:chgData name="Chen Zhaodong" userId="214136a54c8fdbad" providerId="LiveId" clId="{4A7FFDE5-2A09-1241-A626-C3D712146390}" dt="2021-10-14T21:50:15.831" v="54048"/>
          <ac:spMkLst>
            <pc:docMk/>
            <pc:sldMk cId="1225442198" sldId="302"/>
            <ac:spMk id="20" creationId="{C1517C81-6A0F-1646-A946-A3D3F7D396DF}"/>
          </ac:spMkLst>
        </pc:spChg>
        <pc:spChg chg="add mod">
          <ac:chgData name="Chen Zhaodong" userId="214136a54c8fdbad" providerId="LiveId" clId="{4A7FFDE5-2A09-1241-A626-C3D712146390}" dt="2021-10-14T21:50:15.831" v="54048"/>
          <ac:spMkLst>
            <pc:docMk/>
            <pc:sldMk cId="1225442198" sldId="302"/>
            <ac:spMk id="21" creationId="{64598D54-C1CD-C146-8E28-6D08E69A9BD9}"/>
          </ac:spMkLst>
        </pc:spChg>
        <pc:spChg chg="add mod">
          <ac:chgData name="Chen Zhaodong" userId="214136a54c8fdbad" providerId="LiveId" clId="{4A7FFDE5-2A09-1241-A626-C3D712146390}" dt="2021-10-14T21:50:15.831" v="54048"/>
          <ac:spMkLst>
            <pc:docMk/>
            <pc:sldMk cId="1225442198" sldId="302"/>
            <ac:spMk id="22" creationId="{E667DA57-7696-FA4A-9EE4-91DD987C19EE}"/>
          </ac:spMkLst>
        </pc:spChg>
        <pc:spChg chg="add mod">
          <ac:chgData name="Chen Zhaodong" userId="214136a54c8fdbad" providerId="LiveId" clId="{4A7FFDE5-2A09-1241-A626-C3D712146390}" dt="2021-10-14T21:50:15.831" v="54048"/>
          <ac:spMkLst>
            <pc:docMk/>
            <pc:sldMk cId="1225442198" sldId="302"/>
            <ac:spMk id="23" creationId="{0A2446F3-EE0F-C445-AECD-68BF3A022D1E}"/>
          </ac:spMkLst>
        </pc:spChg>
        <pc:spChg chg="add mod">
          <ac:chgData name="Chen Zhaodong" userId="214136a54c8fdbad" providerId="LiveId" clId="{4A7FFDE5-2A09-1241-A626-C3D712146390}" dt="2021-10-14T21:50:15.831" v="54048"/>
          <ac:spMkLst>
            <pc:docMk/>
            <pc:sldMk cId="1225442198" sldId="302"/>
            <ac:spMk id="24" creationId="{20753415-0E0F-644A-8312-9E65ECD5C049}"/>
          </ac:spMkLst>
        </pc:spChg>
        <pc:spChg chg="add mod">
          <ac:chgData name="Chen Zhaodong" userId="214136a54c8fdbad" providerId="LiveId" clId="{4A7FFDE5-2A09-1241-A626-C3D712146390}" dt="2021-10-14T21:50:15.831" v="54048"/>
          <ac:spMkLst>
            <pc:docMk/>
            <pc:sldMk cId="1225442198" sldId="302"/>
            <ac:spMk id="25" creationId="{6AC4852B-319E-0F4A-8443-3F6A4A5C503B}"/>
          </ac:spMkLst>
        </pc:spChg>
        <pc:spChg chg="add mod">
          <ac:chgData name="Chen Zhaodong" userId="214136a54c8fdbad" providerId="LiveId" clId="{4A7FFDE5-2A09-1241-A626-C3D712146390}" dt="2021-10-14T21:50:15.831" v="54048"/>
          <ac:spMkLst>
            <pc:docMk/>
            <pc:sldMk cId="1225442198" sldId="302"/>
            <ac:spMk id="26" creationId="{F1C4FC7C-F7BD-2144-AB34-B4BD83E1F101}"/>
          </ac:spMkLst>
        </pc:spChg>
        <pc:spChg chg="add mod">
          <ac:chgData name="Chen Zhaodong" userId="214136a54c8fdbad" providerId="LiveId" clId="{4A7FFDE5-2A09-1241-A626-C3D712146390}" dt="2021-10-14T21:50:15.831" v="54048"/>
          <ac:spMkLst>
            <pc:docMk/>
            <pc:sldMk cId="1225442198" sldId="302"/>
            <ac:spMk id="27" creationId="{14706A01-EDC9-C446-8716-B962EAFBA2FD}"/>
          </ac:spMkLst>
        </pc:spChg>
        <pc:spChg chg="add mod">
          <ac:chgData name="Chen Zhaodong" userId="214136a54c8fdbad" providerId="LiveId" clId="{4A7FFDE5-2A09-1241-A626-C3D712146390}" dt="2021-10-14T21:50:15.831" v="54048"/>
          <ac:spMkLst>
            <pc:docMk/>
            <pc:sldMk cId="1225442198" sldId="302"/>
            <ac:spMk id="28" creationId="{04682EDF-AB14-2047-BAB2-6DBA50B63B02}"/>
          </ac:spMkLst>
        </pc:spChg>
        <pc:spChg chg="add mod">
          <ac:chgData name="Chen Zhaodong" userId="214136a54c8fdbad" providerId="LiveId" clId="{4A7FFDE5-2A09-1241-A626-C3D712146390}" dt="2021-10-14T21:50:15.831" v="54048"/>
          <ac:spMkLst>
            <pc:docMk/>
            <pc:sldMk cId="1225442198" sldId="302"/>
            <ac:spMk id="29" creationId="{A5DB05FC-7C6D-5145-B93B-D2105B7A5ECB}"/>
          </ac:spMkLst>
        </pc:spChg>
        <pc:spChg chg="add mod">
          <ac:chgData name="Chen Zhaodong" userId="214136a54c8fdbad" providerId="LiveId" clId="{4A7FFDE5-2A09-1241-A626-C3D712146390}" dt="2021-10-14T21:50:15.831" v="54048"/>
          <ac:spMkLst>
            <pc:docMk/>
            <pc:sldMk cId="1225442198" sldId="302"/>
            <ac:spMk id="30" creationId="{D577CC5E-E925-894E-9FCE-2D18BE0E454C}"/>
          </ac:spMkLst>
        </pc:spChg>
        <pc:spChg chg="add mod">
          <ac:chgData name="Chen Zhaodong" userId="214136a54c8fdbad" providerId="LiveId" clId="{4A7FFDE5-2A09-1241-A626-C3D712146390}" dt="2021-10-14T21:50:15.831" v="54048"/>
          <ac:spMkLst>
            <pc:docMk/>
            <pc:sldMk cId="1225442198" sldId="302"/>
            <ac:spMk id="31" creationId="{301240D8-BA37-304B-A5C7-20442142C41C}"/>
          </ac:spMkLst>
        </pc:spChg>
        <pc:spChg chg="add mod">
          <ac:chgData name="Chen Zhaodong" userId="214136a54c8fdbad" providerId="LiveId" clId="{4A7FFDE5-2A09-1241-A626-C3D712146390}" dt="2021-10-14T21:50:15.831" v="54048"/>
          <ac:spMkLst>
            <pc:docMk/>
            <pc:sldMk cId="1225442198" sldId="302"/>
            <ac:spMk id="32" creationId="{C815544A-CF10-764C-9B73-FAACD9163FC0}"/>
          </ac:spMkLst>
        </pc:spChg>
        <pc:spChg chg="add mod">
          <ac:chgData name="Chen Zhaodong" userId="214136a54c8fdbad" providerId="LiveId" clId="{4A7FFDE5-2A09-1241-A626-C3D712146390}" dt="2021-10-14T21:50:15.831" v="54048"/>
          <ac:spMkLst>
            <pc:docMk/>
            <pc:sldMk cId="1225442198" sldId="302"/>
            <ac:spMk id="33" creationId="{6ED26CDA-D627-F044-8E9E-B3239A175ADB}"/>
          </ac:spMkLst>
        </pc:spChg>
        <pc:spChg chg="add mod">
          <ac:chgData name="Chen Zhaodong" userId="214136a54c8fdbad" providerId="LiveId" clId="{4A7FFDE5-2A09-1241-A626-C3D712146390}" dt="2021-10-14T21:50:15.831" v="54048"/>
          <ac:spMkLst>
            <pc:docMk/>
            <pc:sldMk cId="1225442198" sldId="302"/>
            <ac:spMk id="34" creationId="{FBE6C722-6907-9747-8C18-55C198603327}"/>
          </ac:spMkLst>
        </pc:spChg>
        <pc:spChg chg="add mod">
          <ac:chgData name="Chen Zhaodong" userId="214136a54c8fdbad" providerId="LiveId" clId="{4A7FFDE5-2A09-1241-A626-C3D712146390}" dt="2021-10-14T21:50:15.831" v="54048"/>
          <ac:spMkLst>
            <pc:docMk/>
            <pc:sldMk cId="1225442198" sldId="302"/>
            <ac:spMk id="35" creationId="{8E7C834C-351D-FD41-8088-1831FCC27D2D}"/>
          </ac:spMkLst>
        </pc:spChg>
        <pc:spChg chg="add mod">
          <ac:chgData name="Chen Zhaodong" userId="214136a54c8fdbad" providerId="LiveId" clId="{4A7FFDE5-2A09-1241-A626-C3D712146390}" dt="2021-10-14T21:50:15.831" v="54048"/>
          <ac:spMkLst>
            <pc:docMk/>
            <pc:sldMk cId="1225442198" sldId="302"/>
            <ac:spMk id="36" creationId="{BD22A72B-A57E-6143-A704-31B173CADE50}"/>
          </ac:spMkLst>
        </pc:spChg>
        <pc:spChg chg="add mod">
          <ac:chgData name="Chen Zhaodong" userId="214136a54c8fdbad" providerId="LiveId" clId="{4A7FFDE5-2A09-1241-A626-C3D712146390}" dt="2021-10-14T21:50:15.831" v="54048"/>
          <ac:spMkLst>
            <pc:docMk/>
            <pc:sldMk cId="1225442198" sldId="302"/>
            <ac:spMk id="37" creationId="{FF8E3073-C5B5-7E47-813F-91CF0D57B197}"/>
          </ac:spMkLst>
        </pc:spChg>
        <pc:spChg chg="add mod">
          <ac:chgData name="Chen Zhaodong" userId="214136a54c8fdbad" providerId="LiveId" clId="{4A7FFDE5-2A09-1241-A626-C3D712146390}" dt="2021-10-14T21:50:15.831" v="54048"/>
          <ac:spMkLst>
            <pc:docMk/>
            <pc:sldMk cId="1225442198" sldId="302"/>
            <ac:spMk id="38" creationId="{9FB76EE4-6A84-0443-A2C6-41610021C0E8}"/>
          </ac:spMkLst>
        </pc:spChg>
        <pc:spChg chg="add mod">
          <ac:chgData name="Chen Zhaodong" userId="214136a54c8fdbad" providerId="LiveId" clId="{4A7FFDE5-2A09-1241-A626-C3D712146390}" dt="2021-10-14T21:50:15.831" v="54048"/>
          <ac:spMkLst>
            <pc:docMk/>
            <pc:sldMk cId="1225442198" sldId="302"/>
            <ac:spMk id="39" creationId="{7C141016-CD19-3E46-B103-14FE87319375}"/>
          </ac:spMkLst>
        </pc:spChg>
        <pc:spChg chg="add mod">
          <ac:chgData name="Chen Zhaodong" userId="214136a54c8fdbad" providerId="LiveId" clId="{4A7FFDE5-2A09-1241-A626-C3D712146390}" dt="2021-10-14T21:50:15.831" v="54048"/>
          <ac:spMkLst>
            <pc:docMk/>
            <pc:sldMk cId="1225442198" sldId="302"/>
            <ac:spMk id="40" creationId="{4692FDC5-08B0-E34B-B45B-0062EA4E19E9}"/>
          </ac:spMkLst>
        </pc:spChg>
        <pc:spChg chg="add mod">
          <ac:chgData name="Chen Zhaodong" userId="214136a54c8fdbad" providerId="LiveId" clId="{4A7FFDE5-2A09-1241-A626-C3D712146390}" dt="2021-10-14T21:50:15.831" v="54048"/>
          <ac:spMkLst>
            <pc:docMk/>
            <pc:sldMk cId="1225442198" sldId="302"/>
            <ac:spMk id="41" creationId="{D2052F73-0464-794C-92A5-8E6F75C19304}"/>
          </ac:spMkLst>
        </pc:spChg>
        <pc:spChg chg="add del mod">
          <ac:chgData name="Chen Zhaodong" userId="214136a54c8fdbad" providerId="LiveId" clId="{4A7FFDE5-2A09-1241-A626-C3D712146390}" dt="2021-10-12T05:51:14.635" v="16276"/>
          <ac:spMkLst>
            <pc:docMk/>
            <pc:sldMk cId="1225442198" sldId="302"/>
            <ac:spMk id="42" creationId="{A6ABC56F-F515-E64C-B88E-E7397D8DEA12}"/>
          </ac:spMkLst>
        </pc:spChg>
        <pc:spChg chg="add del mod">
          <ac:chgData name="Chen Zhaodong" userId="214136a54c8fdbad" providerId="LiveId" clId="{4A7FFDE5-2A09-1241-A626-C3D712146390}" dt="2021-10-12T05:51:14.635" v="16276"/>
          <ac:spMkLst>
            <pc:docMk/>
            <pc:sldMk cId="1225442198" sldId="302"/>
            <ac:spMk id="43" creationId="{1EF5FFD0-7DBE-6C40-BCFB-8B0FEEB5E61D}"/>
          </ac:spMkLst>
        </pc:spChg>
        <pc:spChg chg="add del mod">
          <ac:chgData name="Chen Zhaodong" userId="214136a54c8fdbad" providerId="LiveId" clId="{4A7FFDE5-2A09-1241-A626-C3D712146390}" dt="2021-10-12T05:51:14.635" v="16276"/>
          <ac:spMkLst>
            <pc:docMk/>
            <pc:sldMk cId="1225442198" sldId="302"/>
            <ac:spMk id="44" creationId="{936B5543-220C-5742-9006-AAE7905A92CD}"/>
          </ac:spMkLst>
        </pc:spChg>
        <pc:spChg chg="add del mod">
          <ac:chgData name="Chen Zhaodong" userId="214136a54c8fdbad" providerId="LiveId" clId="{4A7FFDE5-2A09-1241-A626-C3D712146390}" dt="2021-10-12T05:51:14.635" v="16276"/>
          <ac:spMkLst>
            <pc:docMk/>
            <pc:sldMk cId="1225442198" sldId="302"/>
            <ac:spMk id="45" creationId="{A999E981-0920-2F4F-B4B2-DDC16DB6968E}"/>
          </ac:spMkLst>
        </pc:spChg>
        <pc:spChg chg="add mod">
          <ac:chgData name="Chen Zhaodong" userId="214136a54c8fdbad" providerId="LiveId" clId="{4A7FFDE5-2A09-1241-A626-C3D712146390}" dt="2021-10-14T21:50:15.831" v="54048"/>
          <ac:spMkLst>
            <pc:docMk/>
            <pc:sldMk cId="1225442198" sldId="302"/>
            <ac:spMk id="46" creationId="{E4C52A66-7947-0748-A41E-A66712D71354}"/>
          </ac:spMkLst>
        </pc:spChg>
        <pc:spChg chg="add mod">
          <ac:chgData name="Chen Zhaodong" userId="214136a54c8fdbad" providerId="LiveId" clId="{4A7FFDE5-2A09-1241-A626-C3D712146390}" dt="2021-10-14T21:50:15.831" v="54048"/>
          <ac:spMkLst>
            <pc:docMk/>
            <pc:sldMk cId="1225442198" sldId="302"/>
            <ac:spMk id="47" creationId="{6D64F0D1-1F91-3C4B-9B0A-6DFD05B4F418}"/>
          </ac:spMkLst>
        </pc:spChg>
        <pc:spChg chg="add mod">
          <ac:chgData name="Chen Zhaodong" userId="214136a54c8fdbad" providerId="LiveId" clId="{4A7FFDE5-2A09-1241-A626-C3D712146390}" dt="2021-10-14T21:50:15.831" v="54048"/>
          <ac:spMkLst>
            <pc:docMk/>
            <pc:sldMk cId="1225442198" sldId="302"/>
            <ac:spMk id="48" creationId="{B72181E0-7700-0448-9C72-44E0CC97998D}"/>
          </ac:spMkLst>
        </pc:spChg>
        <pc:spChg chg="add mod">
          <ac:chgData name="Chen Zhaodong" userId="214136a54c8fdbad" providerId="LiveId" clId="{4A7FFDE5-2A09-1241-A626-C3D712146390}" dt="2021-10-14T21:50:15.831" v="54048"/>
          <ac:spMkLst>
            <pc:docMk/>
            <pc:sldMk cId="1225442198" sldId="302"/>
            <ac:spMk id="49" creationId="{190BC48B-8399-D04F-A087-774CC454E996}"/>
          </ac:spMkLst>
        </pc:spChg>
        <pc:spChg chg="add mod">
          <ac:chgData name="Chen Zhaodong" userId="214136a54c8fdbad" providerId="LiveId" clId="{4A7FFDE5-2A09-1241-A626-C3D712146390}" dt="2021-10-14T21:50:15.831" v="54048"/>
          <ac:spMkLst>
            <pc:docMk/>
            <pc:sldMk cId="1225442198" sldId="302"/>
            <ac:spMk id="50" creationId="{909ADF61-2AE3-A74E-8B54-E2626B51BCF7}"/>
          </ac:spMkLst>
        </pc:spChg>
        <pc:spChg chg="add mod">
          <ac:chgData name="Chen Zhaodong" userId="214136a54c8fdbad" providerId="LiveId" clId="{4A7FFDE5-2A09-1241-A626-C3D712146390}" dt="2021-10-14T21:50:15.831" v="54048"/>
          <ac:spMkLst>
            <pc:docMk/>
            <pc:sldMk cId="1225442198" sldId="302"/>
            <ac:spMk id="51" creationId="{8EE98D9A-4086-EE4B-B55B-C0FB6DE38588}"/>
          </ac:spMkLst>
        </pc:spChg>
        <pc:spChg chg="add mod">
          <ac:chgData name="Chen Zhaodong" userId="214136a54c8fdbad" providerId="LiveId" clId="{4A7FFDE5-2A09-1241-A626-C3D712146390}" dt="2021-10-14T21:50:15.831" v="54048"/>
          <ac:spMkLst>
            <pc:docMk/>
            <pc:sldMk cId="1225442198" sldId="302"/>
            <ac:spMk id="52" creationId="{6489B1E6-BC57-F14D-8407-C8D334A74942}"/>
          </ac:spMkLst>
        </pc:spChg>
        <pc:spChg chg="add mod">
          <ac:chgData name="Chen Zhaodong" userId="214136a54c8fdbad" providerId="LiveId" clId="{4A7FFDE5-2A09-1241-A626-C3D712146390}" dt="2021-10-14T21:50:15.831" v="54048"/>
          <ac:spMkLst>
            <pc:docMk/>
            <pc:sldMk cId="1225442198" sldId="302"/>
            <ac:spMk id="53" creationId="{173989DA-3897-564B-9D03-586D7D2DAD71}"/>
          </ac:spMkLst>
        </pc:spChg>
        <pc:spChg chg="add mod">
          <ac:chgData name="Chen Zhaodong" userId="214136a54c8fdbad" providerId="LiveId" clId="{4A7FFDE5-2A09-1241-A626-C3D712146390}" dt="2021-10-14T21:50:15.831" v="54048"/>
          <ac:spMkLst>
            <pc:docMk/>
            <pc:sldMk cId="1225442198" sldId="302"/>
            <ac:spMk id="54" creationId="{8B0B73A8-E5F2-F046-BB47-F74C4B936629}"/>
          </ac:spMkLst>
        </pc:spChg>
        <pc:spChg chg="add mod">
          <ac:chgData name="Chen Zhaodong" userId="214136a54c8fdbad" providerId="LiveId" clId="{4A7FFDE5-2A09-1241-A626-C3D712146390}" dt="2021-10-14T21:50:15.831" v="54048"/>
          <ac:spMkLst>
            <pc:docMk/>
            <pc:sldMk cId="1225442198" sldId="302"/>
            <ac:spMk id="55" creationId="{EBD75AF4-8211-9048-8C99-127140E40169}"/>
          </ac:spMkLst>
        </pc:spChg>
        <pc:spChg chg="add mod">
          <ac:chgData name="Chen Zhaodong" userId="214136a54c8fdbad" providerId="LiveId" clId="{4A7FFDE5-2A09-1241-A626-C3D712146390}" dt="2021-10-14T21:50:15.831" v="54048"/>
          <ac:spMkLst>
            <pc:docMk/>
            <pc:sldMk cId="1225442198" sldId="302"/>
            <ac:spMk id="56" creationId="{5B9761B7-96D6-0C40-85E6-976324D5FA6F}"/>
          </ac:spMkLst>
        </pc:spChg>
        <pc:spChg chg="add mod">
          <ac:chgData name="Chen Zhaodong" userId="214136a54c8fdbad" providerId="LiveId" clId="{4A7FFDE5-2A09-1241-A626-C3D712146390}" dt="2021-10-14T21:50:15.831" v="54048"/>
          <ac:spMkLst>
            <pc:docMk/>
            <pc:sldMk cId="1225442198" sldId="302"/>
            <ac:spMk id="57" creationId="{B431F56D-AAEF-A64B-A9D6-81903551EC5A}"/>
          </ac:spMkLst>
        </pc:spChg>
        <pc:spChg chg="add mod">
          <ac:chgData name="Chen Zhaodong" userId="214136a54c8fdbad" providerId="LiveId" clId="{4A7FFDE5-2A09-1241-A626-C3D712146390}" dt="2021-10-14T21:50:15.831" v="54048"/>
          <ac:spMkLst>
            <pc:docMk/>
            <pc:sldMk cId="1225442198" sldId="302"/>
            <ac:spMk id="58" creationId="{305D9B01-7C43-6941-83FB-CBFAFF1C027E}"/>
          </ac:spMkLst>
        </pc:spChg>
        <pc:spChg chg="add mod">
          <ac:chgData name="Chen Zhaodong" userId="214136a54c8fdbad" providerId="LiveId" clId="{4A7FFDE5-2A09-1241-A626-C3D712146390}" dt="2021-10-14T21:50:15.831" v="54048"/>
          <ac:spMkLst>
            <pc:docMk/>
            <pc:sldMk cId="1225442198" sldId="302"/>
            <ac:spMk id="59" creationId="{39FDCB58-62F2-A94C-AE94-7FBC9146A5C6}"/>
          </ac:spMkLst>
        </pc:spChg>
        <pc:spChg chg="add mod">
          <ac:chgData name="Chen Zhaodong" userId="214136a54c8fdbad" providerId="LiveId" clId="{4A7FFDE5-2A09-1241-A626-C3D712146390}" dt="2021-10-14T21:50:15.831" v="54048"/>
          <ac:spMkLst>
            <pc:docMk/>
            <pc:sldMk cId="1225442198" sldId="302"/>
            <ac:spMk id="60" creationId="{038B1F32-B07C-5F4F-A263-7F0FB467D6E8}"/>
          </ac:spMkLst>
        </pc:spChg>
        <pc:spChg chg="add mod">
          <ac:chgData name="Chen Zhaodong" userId="214136a54c8fdbad" providerId="LiveId" clId="{4A7FFDE5-2A09-1241-A626-C3D712146390}" dt="2021-10-14T21:50:15.831" v="54048"/>
          <ac:spMkLst>
            <pc:docMk/>
            <pc:sldMk cId="1225442198" sldId="302"/>
            <ac:spMk id="61" creationId="{FA0A9215-8BB6-444C-89F7-BC778798FF9B}"/>
          </ac:spMkLst>
        </pc:spChg>
        <pc:spChg chg="add mod">
          <ac:chgData name="Chen Zhaodong" userId="214136a54c8fdbad" providerId="LiveId" clId="{4A7FFDE5-2A09-1241-A626-C3D712146390}" dt="2021-10-14T21:50:15.831" v="54048"/>
          <ac:spMkLst>
            <pc:docMk/>
            <pc:sldMk cId="1225442198" sldId="302"/>
            <ac:spMk id="62" creationId="{BA90ED18-CE1F-0B45-A79B-788E69CA1C26}"/>
          </ac:spMkLst>
        </pc:spChg>
        <pc:spChg chg="add mod">
          <ac:chgData name="Chen Zhaodong" userId="214136a54c8fdbad" providerId="LiveId" clId="{4A7FFDE5-2A09-1241-A626-C3D712146390}" dt="2021-10-14T21:50:15.831" v="54048"/>
          <ac:spMkLst>
            <pc:docMk/>
            <pc:sldMk cId="1225442198" sldId="302"/>
            <ac:spMk id="63" creationId="{341CB36F-E259-5942-911B-D741AEAEE7ED}"/>
          </ac:spMkLst>
        </pc:spChg>
        <pc:spChg chg="add mod">
          <ac:chgData name="Chen Zhaodong" userId="214136a54c8fdbad" providerId="LiveId" clId="{4A7FFDE5-2A09-1241-A626-C3D712146390}" dt="2021-10-14T21:50:15.831" v="54048"/>
          <ac:spMkLst>
            <pc:docMk/>
            <pc:sldMk cId="1225442198" sldId="302"/>
            <ac:spMk id="64" creationId="{A03DF12C-2CA0-F949-A40A-8B5A0803DE27}"/>
          </ac:spMkLst>
        </pc:spChg>
        <pc:spChg chg="add mod">
          <ac:chgData name="Chen Zhaodong" userId="214136a54c8fdbad" providerId="LiveId" clId="{4A7FFDE5-2A09-1241-A626-C3D712146390}" dt="2021-10-14T21:50:15.831" v="54048"/>
          <ac:spMkLst>
            <pc:docMk/>
            <pc:sldMk cId="1225442198" sldId="302"/>
            <ac:spMk id="65" creationId="{C82C96FD-AC70-D04B-B0FD-AC50FF71BA09}"/>
          </ac:spMkLst>
        </pc:spChg>
        <pc:spChg chg="add mod">
          <ac:chgData name="Chen Zhaodong" userId="214136a54c8fdbad" providerId="LiveId" clId="{4A7FFDE5-2A09-1241-A626-C3D712146390}" dt="2021-10-14T21:50:15.831" v="54048"/>
          <ac:spMkLst>
            <pc:docMk/>
            <pc:sldMk cId="1225442198" sldId="302"/>
            <ac:spMk id="66" creationId="{92AFAD23-0B57-0340-BBC8-9BCE74C540D0}"/>
          </ac:spMkLst>
        </pc:spChg>
        <pc:spChg chg="add mod">
          <ac:chgData name="Chen Zhaodong" userId="214136a54c8fdbad" providerId="LiveId" clId="{4A7FFDE5-2A09-1241-A626-C3D712146390}" dt="2021-10-14T21:50:15.831" v="54048"/>
          <ac:spMkLst>
            <pc:docMk/>
            <pc:sldMk cId="1225442198" sldId="302"/>
            <ac:spMk id="67" creationId="{22C04C6D-90D9-5B4F-A828-3289123C5D29}"/>
          </ac:spMkLst>
        </pc:spChg>
        <pc:spChg chg="add mod">
          <ac:chgData name="Chen Zhaodong" userId="214136a54c8fdbad" providerId="LiveId" clId="{4A7FFDE5-2A09-1241-A626-C3D712146390}" dt="2021-10-14T21:50:15.831" v="54048"/>
          <ac:spMkLst>
            <pc:docMk/>
            <pc:sldMk cId="1225442198" sldId="302"/>
            <ac:spMk id="68" creationId="{99E96F95-6E00-A143-ACF4-64DA5508D702}"/>
          </ac:spMkLst>
        </pc:spChg>
        <pc:spChg chg="add mod">
          <ac:chgData name="Chen Zhaodong" userId="214136a54c8fdbad" providerId="LiveId" clId="{4A7FFDE5-2A09-1241-A626-C3D712146390}" dt="2021-10-14T21:50:15.831" v="54048"/>
          <ac:spMkLst>
            <pc:docMk/>
            <pc:sldMk cId="1225442198" sldId="302"/>
            <ac:spMk id="69" creationId="{FCAFB842-69DD-274B-907A-7110FC1C489D}"/>
          </ac:spMkLst>
        </pc:spChg>
        <pc:spChg chg="add mod">
          <ac:chgData name="Chen Zhaodong" userId="214136a54c8fdbad" providerId="LiveId" clId="{4A7FFDE5-2A09-1241-A626-C3D712146390}" dt="2021-10-14T21:50:15.831" v="54048"/>
          <ac:spMkLst>
            <pc:docMk/>
            <pc:sldMk cId="1225442198" sldId="302"/>
            <ac:spMk id="70" creationId="{927DB14C-1623-BC4A-A133-88F41193C679}"/>
          </ac:spMkLst>
        </pc:spChg>
        <pc:spChg chg="add mod">
          <ac:chgData name="Chen Zhaodong" userId="214136a54c8fdbad" providerId="LiveId" clId="{4A7FFDE5-2A09-1241-A626-C3D712146390}" dt="2021-10-14T21:50:15.831" v="54048"/>
          <ac:spMkLst>
            <pc:docMk/>
            <pc:sldMk cId="1225442198" sldId="302"/>
            <ac:spMk id="71" creationId="{ED65A63B-AB38-954D-B2AC-E27AA27F3E9D}"/>
          </ac:spMkLst>
        </pc:spChg>
        <pc:spChg chg="add mod">
          <ac:chgData name="Chen Zhaodong" userId="214136a54c8fdbad" providerId="LiveId" clId="{4A7FFDE5-2A09-1241-A626-C3D712146390}" dt="2021-10-14T21:50:15.831" v="54048"/>
          <ac:spMkLst>
            <pc:docMk/>
            <pc:sldMk cId="1225442198" sldId="302"/>
            <ac:spMk id="72" creationId="{F3AD2FFF-2362-4F4C-BCA2-902C22FC8DE1}"/>
          </ac:spMkLst>
        </pc:spChg>
        <pc:spChg chg="add mod">
          <ac:chgData name="Chen Zhaodong" userId="214136a54c8fdbad" providerId="LiveId" clId="{4A7FFDE5-2A09-1241-A626-C3D712146390}" dt="2021-10-14T21:50:15.831" v="54048"/>
          <ac:spMkLst>
            <pc:docMk/>
            <pc:sldMk cId="1225442198" sldId="302"/>
            <ac:spMk id="73" creationId="{296A82CD-D34E-944A-81EE-663BB627BB7C}"/>
          </ac:spMkLst>
        </pc:spChg>
        <pc:spChg chg="add mod">
          <ac:chgData name="Chen Zhaodong" userId="214136a54c8fdbad" providerId="LiveId" clId="{4A7FFDE5-2A09-1241-A626-C3D712146390}" dt="2021-10-14T21:50:15.831" v="54048"/>
          <ac:spMkLst>
            <pc:docMk/>
            <pc:sldMk cId="1225442198" sldId="302"/>
            <ac:spMk id="74" creationId="{BF2D4CE7-01E2-2042-BEA0-4ECB7993B1A9}"/>
          </ac:spMkLst>
        </pc:spChg>
        <pc:spChg chg="add mod">
          <ac:chgData name="Chen Zhaodong" userId="214136a54c8fdbad" providerId="LiveId" clId="{4A7FFDE5-2A09-1241-A626-C3D712146390}" dt="2021-10-14T21:50:15.831" v="54048"/>
          <ac:spMkLst>
            <pc:docMk/>
            <pc:sldMk cId="1225442198" sldId="302"/>
            <ac:spMk id="75" creationId="{465D0ED0-0033-4040-9CDC-E0888E69853E}"/>
          </ac:spMkLst>
        </pc:spChg>
        <pc:spChg chg="add mod">
          <ac:chgData name="Chen Zhaodong" userId="214136a54c8fdbad" providerId="LiveId" clId="{4A7FFDE5-2A09-1241-A626-C3D712146390}" dt="2021-10-14T21:50:15.831" v="54048"/>
          <ac:spMkLst>
            <pc:docMk/>
            <pc:sldMk cId="1225442198" sldId="302"/>
            <ac:spMk id="76" creationId="{11026C1C-E658-3E41-AB01-9B4C02C60D64}"/>
          </ac:spMkLst>
        </pc:spChg>
        <pc:spChg chg="add mod">
          <ac:chgData name="Chen Zhaodong" userId="214136a54c8fdbad" providerId="LiveId" clId="{4A7FFDE5-2A09-1241-A626-C3D712146390}" dt="2021-10-14T21:50:15.831" v="54048"/>
          <ac:spMkLst>
            <pc:docMk/>
            <pc:sldMk cId="1225442198" sldId="302"/>
            <ac:spMk id="77" creationId="{80E0A7CE-61B3-C245-862D-4B3A36E0DC59}"/>
          </ac:spMkLst>
        </pc:spChg>
        <pc:spChg chg="add mod">
          <ac:chgData name="Chen Zhaodong" userId="214136a54c8fdbad" providerId="LiveId" clId="{4A7FFDE5-2A09-1241-A626-C3D712146390}" dt="2021-10-14T21:50:15.831" v="54048"/>
          <ac:spMkLst>
            <pc:docMk/>
            <pc:sldMk cId="1225442198" sldId="302"/>
            <ac:spMk id="78" creationId="{DEAD7229-82D4-F04D-B46A-61A2EBEC4488}"/>
          </ac:spMkLst>
        </pc:spChg>
        <pc:spChg chg="add mod">
          <ac:chgData name="Chen Zhaodong" userId="214136a54c8fdbad" providerId="LiveId" clId="{4A7FFDE5-2A09-1241-A626-C3D712146390}" dt="2021-10-14T21:50:15.831" v="54048"/>
          <ac:spMkLst>
            <pc:docMk/>
            <pc:sldMk cId="1225442198" sldId="302"/>
            <ac:spMk id="79" creationId="{6B7779A6-F7DD-F147-85D8-7B63095DDA5E}"/>
          </ac:spMkLst>
        </pc:spChg>
        <pc:spChg chg="add mod">
          <ac:chgData name="Chen Zhaodong" userId="214136a54c8fdbad" providerId="LiveId" clId="{4A7FFDE5-2A09-1241-A626-C3D712146390}" dt="2021-10-14T21:50:15.831" v="54048"/>
          <ac:spMkLst>
            <pc:docMk/>
            <pc:sldMk cId="1225442198" sldId="302"/>
            <ac:spMk id="83" creationId="{3DF5620A-3024-1B4C-9DD8-2382944AF890}"/>
          </ac:spMkLst>
        </pc:spChg>
        <pc:spChg chg="add mod">
          <ac:chgData name="Chen Zhaodong" userId="214136a54c8fdbad" providerId="LiveId" clId="{4A7FFDE5-2A09-1241-A626-C3D712146390}" dt="2021-10-14T21:50:15.831" v="54048"/>
          <ac:spMkLst>
            <pc:docMk/>
            <pc:sldMk cId="1225442198" sldId="302"/>
            <ac:spMk id="84" creationId="{47B9BC50-7397-824B-8091-85CAB0163FAE}"/>
          </ac:spMkLst>
        </pc:spChg>
        <pc:spChg chg="add mod">
          <ac:chgData name="Chen Zhaodong" userId="214136a54c8fdbad" providerId="LiveId" clId="{4A7FFDE5-2A09-1241-A626-C3D712146390}" dt="2021-10-14T21:50:15.831" v="54048"/>
          <ac:spMkLst>
            <pc:docMk/>
            <pc:sldMk cId="1225442198" sldId="302"/>
            <ac:spMk id="85" creationId="{869E468B-C0FC-AB43-9D07-FC1248163FCC}"/>
          </ac:spMkLst>
        </pc:spChg>
        <pc:spChg chg="add mod">
          <ac:chgData name="Chen Zhaodong" userId="214136a54c8fdbad" providerId="LiveId" clId="{4A7FFDE5-2A09-1241-A626-C3D712146390}" dt="2021-10-14T21:50:15.831" v="54048"/>
          <ac:spMkLst>
            <pc:docMk/>
            <pc:sldMk cId="1225442198" sldId="302"/>
            <ac:spMk id="86" creationId="{4D9642DE-3126-3E4D-9DFA-3BB2255B28C7}"/>
          </ac:spMkLst>
        </pc:spChg>
        <pc:spChg chg="add mod">
          <ac:chgData name="Chen Zhaodong" userId="214136a54c8fdbad" providerId="LiveId" clId="{4A7FFDE5-2A09-1241-A626-C3D712146390}" dt="2021-10-14T21:50:15.831" v="54048"/>
          <ac:spMkLst>
            <pc:docMk/>
            <pc:sldMk cId="1225442198" sldId="302"/>
            <ac:spMk id="87" creationId="{87F49E64-7387-CF4F-9033-5FA3066B3E73}"/>
          </ac:spMkLst>
        </pc:spChg>
        <pc:spChg chg="add mod">
          <ac:chgData name="Chen Zhaodong" userId="214136a54c8fdbad" providerId="LiveId" clId="{4A7FFDE5-2A09-1241-A626-C3D712146390}" dt="2021-10-14T21:50:15.831" v="54048"/>
          <ac:spMkLst>
            <pc:docMk/>
            <pc:sldMk cId="1225442198" sldId="302"/>
            <ac:spMk id="88" creationId="{18A79987-DB32-B04E-8E0F-9632490BA648}"/>
          </ac:spMkLst>
        </pc:spChg>
        <pc:spChg chg="add mod">
          <ac:chgData name="Chen Zhaodong" userId="214136a54c8fdbad" providerId="LiveId" clId="{4A7FFDE5-2A09-1241-A626-C3D712146390}" dt="2021-10-14T21:50:15.831" v="54048"/>
          <ac:spMkLst>
            <pc:docMk/>
            <pc:sldMk cId="1225442198" sldId="302"/>
            <ac:spMk id="89" creationId="{E68ED389-7764-834A-963A-B5B029CE3089}"/>
          </ac:spMkLst>
        </pc:spChg>
        <pc:spChg chg="add mod">
          <ac:chgData name="Chen Zhaodong" userId="214136a54c8fdbad" providerId="LiveId" clId="{4A7FFDE5-2A09-1241-A626-C3D712146390}" dt="2021-10-14T21:50:15.831" v="54048"/>
          <ac:spMkLst>
            <pc:docMk/>
            <pc:sldMk cId="1225442198" sldId="302"/>
            <ac:spMk id="90" creationId="{9C310A4E-78D5-B44B-923F-B0D451A4A938}"/>
          </ac:spMkLst>
        </pc:spChg>
        <pc:spChg chg="add mod">
          <ac:chgData name="Chen Zhaodong" userId="214136a54c8fdbad" providerId="LiveId" clId="{4A7FFDE5-2A09-1241-A626-C3D712146390}" dt="2021-10-14T21:50:15.831" v="54048"/>
          <ac:spMkLst>
            <pc:docMk/>
            <pc:sldMk cId="1225442198" sldId="302"/>
            <ac:spMk id="91" creationId="{07603A16-D8DA-504F-BD32-C5D573E45392}"/>
          </ac:spMkLst>
        </pc:spChg>
        <pc:spChg chg="add mod">
          <ac:chgData name="Chen Zhaodong" userId="214136a54c8fdbad" providerId="LiveId" clId="{4A7FFDE5-2A09-1241-A626-C3D712146390}" dt="2021-10-14T22:03:03.686" v="54196" actId="1076"/>
          <ac:spMkLst>
            <pc:docMk/>
            <pc:sldMk cId="1225442198" sldId="302"/>
            <ac:spMk id="97" creationId="{B5C2E677-1180-C54F-9C47-A44E736A8D14}"/>
          </ac:spMkLst>
        </pc:spChg>
        <pc:grpChg chg="add mod">
          <ac:chgData name="Chen Zhaodong" userId="214136a54c8fdbad" providerId="LiveId" clId="{4A7FFDE5-2A09-1241-A626-C3D712146390}" dt="2021-10-14T21:53:11.463" v="54091" actId="1076"/>
          <ac:grpSpMkLst>
            <pc:docMk/>
            <pc:sldMk cId="1225442198" sldId="302"/>
            <ac:grpSpMk id="92" creationId="{468403C6-0626-E841-99FF-78FCE0699818}"/>
          </ac:grpSpMkLst>
        </pc:grpChg>
        <pc:picChg chg="add del mod">
          <ac:chgData name="Chen Zhaodong" userId="214136a54c8fdbad" providerId="LiveId" clId="{4A7FFDE5-2A09-1241-A626-C3D712146390}" dt="2021-10-12T05:58:38.134" v="16415" actId="478"/>
          <ac:picMkLst>
            <pc:docMk/>
            <pc:sldMk cId="1225442198" sldId="302"/>
            <ac:picMk id="4" creationId="{E5B49C06-55B0-C84E-AD97-C9EA5A52F92B}"/>
          </ac:picMkLst>
        </pc:picChg>
        <pc:picChg chg="add del mod">
          <ac:chgData name="Chen Zhaodong" userId="214136a54c8fdbad" providerId="LiveId" clId="{4A7FFDE5-2A09-1241-A626-C3D712146390}" dt="2021-10-14T01:12:43.590" v="48916"/>
          <ac:picMkLst>
            <pc:docMk/>
            <pc:sldMk cId="1225442198" sldId="302"/>
            <ac:picMk id="4" creationId="{E8DD6C54-0DB6-144B-A9C3-D0DA73433094}"/>
          </ac:picMkLst>
        </pc:picChg>
        <pc:picChg chg="add del mod">
          <ac:chgData name="Chen Zhaodong" userId="214136a54c8fdbad" providerId="LiveId" clId="{4A7FFDE5-2A09-1241-A626-C3D712146390}" dt="2021-10-14T01:36:55.755" v="49313"/>
          <ac:picMkLst>
            <pc:docMk/>
            <pc:sldMk cId="1225442198" sldId="302"/>
            <ac:picMk id="9" creationId="{B800387C-2EDA-1A4F-8FAE-3701E2585E04}"/>
          </ac:picMkLst>
        </pc:picChg>
        <pc:picChg chg="add del mod">
          <ac:chgData name="Chen Zhaodong" userId="214136a54c8fdbad" providerId="LiveId" clId="{4A7FFDE5-2A09-1241-A626-C3D712146390}" dt="2021-10-14T01:37:15.241" v="49315"/>
          <ac:picMkLst>
            <pc:docMk/>
            <pc:sldMk cId="1225442198" sldId="302"/>
            <ac:picMk id="10" creationId="{0DF42919-B8A6-6E49-91DA-8873411EF3BF}"/>
          </ac:picMkLst>
        </pc:picChg>
        <pc:picChg chg="add del mod">
          <ac:chgData name="Chen Zhaodong" userId="214136a54c8fdbad" providerId="LiveId" clId="{4A7FFDE5-2A09-1241-A626-C3D712146390}" dt="2021-10-14T01:37:48.228" v="49339"/>
          <ac:picMkLst>
            <pc:docMk/>
            <pc:sldMk cId="1225442198" sldId="302"/>
            <ac:picMk id="11" creationId="{7CCD0305-9894-EA4C-8EB8-6AC181581E44}"/>
          </ac:picMkLst>
        </pc:picChg>
        <pc:picChg chg="add del mod">
          <ac:chgData name="Chen Zhaodong" userId="214136a54c8fdbad" providerId="LiveId" clId="{4A7FFDE5-2A09-1241-A626-C3D712146390}" dt="2021-10-14T01:38:25.536" v="49341"/>
          <ac:picMkLst>
            <pc:docMk/>
            <pc:sldMk cId="1225442198" sldId="302"/>
            <ac:picMk id="12" creationId="{553955FD-B39D-4D4E-B713-887E06304F8F}"/>
          </ac:picMkLst>
        </pc:picChg>
        <pc:picChg chg="add del mod">
          <ac:chgData name="Chen Zhaodong" userId="214136a54c8fdbad" providerId="LiveId" clId="{4A7FFDE5-2A09-1241-A626-C3D712146390}" dt="2021-10-14T01:38:37.170" v="49343"/>
          <ac:picMkLst>
            <pc:docMk/>
            <pc:sldMk cId="1225442198" sldId="302"/>
            <ac:picMk id="42" creationId="{94CFA3A8-A0EB-8F43-94ED-C19B85996524}"/>
          </ac:picMkLst>
        </pc:picChg>
        <pc:picChg chg="add del mod">
          <ac:chgData name="Chen Zhaodong" userId="214136a54c8fdbad" providerId="LiveId" clId="{4A7FFDE5-2A09-1241-A626-C3D712146390}" dt="2021-10-14T01:38:47.492" v="49345"/>
          <ac:picMkLst>
            <pc:docMk/>
            <pc:sldMk cId="1225442198" sldId="302"/>
            <ac:picMk id="43" creationId="{A3818952-FAA3-804F-80C5-CC533AFCCB64}"/>
          </ac:picMkLst>
        </pc:picChg>
        <pc:picChg chg="add del mod">
          <ac:chgData name="Chen Zhaodong" userId="214136a54c8fdbad" providerId="LiveId" clId="{4A7FFDE5-2A09-1241-A626-C3D712146390}" dt="2021-10-14T01:39:06.161" v="49347"/>
          <ac:picMkLst>
            <pc:docMk/>
            <pc:sldMk cId="1225442198" sldId="302"/>
            <ac:picMk id="44" creationId="{B0D16079-A1B6-204D-835E-08BD4D256197}"/>
          </ac:picMkLst>
        </pc:picChg>
        <pc:picChg chg="add del mod">
          <ac:chgData name="Chen Zhaodong" userId="214136a54c8fdbad" providerId="LiveId" clId="{4A7FFDE5-2A09-1241-A626-C3D712146390}" dt="2021-10-14T01:39:42.270" v="49389"/>
          <ac:picMkLst>
            <pc:docMk/>
            <pc:sldMk cId="1225442198" sldId="302"/>
            <ac:picMk id="45" creationId="{51B8BFD4-07F2-6041-BE97-3BF2C7F146F4}"/>
          </ac:picMkLst>
        </pc:picChg>
        <pc:picChg chg="add del mod">
          <ac:chgData name="Chen Zhaodong" userId="214136a54c8fdbad" providerId="LiveId" clId="{4A7FFDE5-2A09-1241-A626-C3D712146390}" dt="2021-10-14T05:34:51.839" v="50117"/>
          <ac:picMkLst>
            <pc:docMk/>
            <pc:sldMk cId="1225442198" sldId="302"/>
            <ac:picMk id="80" creationId="{AC4C4A4B-7662-C345-9815-9B8BAFEFFA19}"/>
          </ac:picMkLst>
        </pc:picChg>
        <pc:picChg chg="add del mod">
          <ac:chgData name="Chen Zhaodong" userId="214136a54c8fdbad" providerId="LiveId" clId="{4A7FFDE5-2A09-1241-A626-C3D712146390}" dt="2021-10-14T05:35:11.022" v="50119"/>
          <ac:picMkLst>
            <pc:docMk/>
            <pc:sldMk cId="1225442198" sldId="302"/>
            <ac:picMk id="93" creationId="{3142367D-5F38-FC48-97D9-E22F39E074CC}"/>
          </ac:picMkLst>
        </pc:picChg>
        <pc:picChg chg="add del mod">
          <ac:chgData name="Chen Zhaodong" userId="214136a54c8fdbad" providerId="LiveId" clId="{4A7FFDE5-2A09-1241-A626-C3D712146390}" dt="2021-10-14T16:03:51.779" v="50618"/>
          <ac:picMkLst>
            <pc:docMk/>
            <pc:sldMk cId="1225442198" sldId="302"/>
            <ac:picMk id="94" creationId="{45A4A9C7-91BA-944E-BB32-37B5863EE6CC}"/>
          </ac:picMkLst>
        </pc:picChg>
        <pc:picChg chg="add del mod">
          <ac:chgData name="Chen Zhaodong" userId="214136a54c8fdbad" providerId="LiveId" clId="{4A7FFDE5-2A09-1241-A626-C3D712146390}" dt="2021-10-14T16:04:10.751" v="50620"/>
          <ac:picMkLst>
            <pc:docMk/>
            <pc:sldMk cId="1225442198" sldId="302"/>
            <ac:picMk id="95" creationId="{DF835E35-8A32-EB46-878F-D86DAE3D06F2}"/>
          </ac:picMkLst>
        </pc:picChg>
        <pc:picChg chg="add mod">
          <ac:chgData name="Chen Zhaodong" userId="214136a54c8fdbad" providerId="LiveId" clId="{4A7FFDE5-2A09-1241-A626-C3D712146390}" dt="2021-10-14T21:50:15.831" v="54048"/>
          <ac:picMkLst>
            <pc:docMk/>
            <pc:sldMk cId="1225442198" sldId="302"/>
            <ac:picMk id="96" creationId="{787C4937-4C4F-3C45-9B90-3D235FFD3478}"/>
          </ac:picMkLst>
        </pc:picChg>
        <pc:cxnChg chg="add mod">
          <ac:chgData name="Chen Zhaodong" userId="214136a54c8fdbad" providerId="LiveId" clId="{4A7FFDE5-2A09-1241-A626-C3D712146390}" dt="2021-10-14T21:50:15.831" v="54048"/>
          <ac:cxnSpMkLst>
            <pc:docMk/>
            <pc:sldMk cId="1225442198" sldId="302"/>
            <ac:cxnSpMk id="81" creationId="{EBB450E6-CF23-2046-9771-3A975085B579}"/>
          </ac:cxnSpMkLst>
        </pc:cxnChg>
        <pc:cxnChg chg="add mod">
          <ac:chgData name="Chen Zhaodong" userId="214136a54c8fdbad" providerId="LiveId" clId="{4A7FFDE5-2A09-1241-A626-C3D712146390}" dt="2021-10-14T21:50:15.831" v="54048"/>
          <ac:cxnSpMkLst>
            <pc:docMk/>
            <pc:sldMk cId="1225442198" sldId="302"/>
            <ac:cxnSpMk id="82" creationId="{FB40DB8F-19B4-0546-BAA3-79F541145957}"/>
          </ac:cxnSpMkLst>
        </pc:cxnChg>
      </pc:sldChg>
      <pc:sldChg chg="addSp modSp new">
        <pc:chgData name="Chen Zhaodong" userId="214136a54c8fdbad" providerId="LiveId" clId="{4A7FFDE5-2A09-1241-A626-C3D712146390}" dt="2021-10-12T21:49:23.583" v="21026"/>
        <pc:sldMkLst>
          <pc:docMk/>
          <pc:sldMk cId="417655960" sldId="303"/>
        </pc:sldMkLst>
        <pc:spChg chg="add mod">
          <ac:chgData name="Chen Zhaodong" userId="214136a54c8fdbad" providerId="LiveId" clId="{4A7FFDE5-2A09-1241-A626-C3D712146390}" dt="2021-10-12T21:49:23.583" v="21026"/>
          <ac:spMkLst>
            <pc:docMk/>
            <pc:sldMk cId="417655960" sldId="303"/>
            <ac:spMk id="2" creationId="{3870D43C-A4E4-E846-9675-419B63F04730}"/>
          </ac:spMkLst>
        </pc:spChg>
      </pc:sldChg>
      <pc:sldChg chg="addSp delSp modSp new mod modTransition modAnim modNotes modNotesTx">
        <pc:chgData name="Chen Zhaodong" userId="214136a54c8fdbad" providerId="LiveId" clId="{4A7FFDE5-2A09-1241-A626-C3D712146390}" dt="2021-10-14T22:04:18.071" v="54208" actId="1076"/>
        <pc:sldMkLst>
          <pc:docMk/>
          <pc:sldMk cId="3891505256" sldId="304"/>
        </pc:sldMkLst>
        <pc:spChg chg="mod">
          <ac:chgData name="Chen Zhaodong" userId="214136a54c8fdbad" providerId="LiveId" clId="{4A7FFDE5-2A09-1241-A626-C3D712146390}" dt="2021-10-12T21:50:34.526" v="21060" actId="20577"/>
          <ac:spMkLst>
            <pc:docMk/>
            <pc:sldMk cId="3891505256" sldId="304"/>
            <ac:spMk id="2" creationId="{25A0D8C6-CB1A-9E4C-9C15-E1A4F50D92C9}"/>
          </ac:spMkLst>
        </pc:spChg>
        <pc:spChg chg="add del mod">
          <ac:chgData name="Chen Zhaodong" userId="214136a54c8fdbad" providerId="LiveId" clId="{4A7FFDE5-2A09-1241-A626-C3D712146390}" dt="2021-10-14T21:59:44.454" v="54164" actId="1076"/>
          <ac:spMkLst>
            <pc:docMk/>
            <pc:sldMk cId="3891505256" sldId="304"/>
            <ac:spMk id="3" creationId="{1FB41A95-8614-1E46-82CF-E1A59841A40C}"/>
          </ac:spMkLst>
        </pc:spChg>
        <pc:spChg chg="add mod">
          <ac:chgData name="Chen Zhaodong" userId="214136a54c8fdbad" providerId="LiveId" clId="{4A7FFDE5-2A09-1241-A626-C3D712146390}" dt="2021-10-14T21:50:15.831" v="54048"/>
          <ac:spMkLst>
            <pc:docMk/>
            <pc:sldMk cId="3891505256" sldId="304"/>
            <ac:spMk id="4" creationId="{337C2578-56BB-9443-A77C-646E7F2CCBF4}"/>
          </ac:spMkLst>
        </pc:spChg>
        <pc:spChg chg="add mod">
          <ac:chgData name="Chen Zhaodong" userId="214136a54c8fdbad" providerId="LiveId" clId="{4A7FFDE5-2A09-1241-A626-C3D712146390}" dt="2021-10-14T21:50:15.831" v="54048"/>
          <ac:spMkLst>
            <pc:docMk/>
            <pc:sldMk cId="3891505256" sldId="304"/>
            <ac:spMk id="6" creationId="{87012468-258C-2841-AED9-74D58CE2364B}"/>
          </ac:spMkLst>
        </pc:spChg>
        <pc:spChg chg="add mod">
          <ac:chgData name="Chen Zhaodong" userId="214136a54c8fdbad" providerId="LiveId" clId="{4A7FFDE5-2A09-1241-A626-C3D712146390}" dt="2021-10-14T21:50:15.831" v="54048"/>
          <ac:spMkLst>
            <pc:docMk/>
            <pc:sldMk cId="3891505256" sldId="304"/>
            <ac:spMk id="7" creationId="{85E3BDDF-E195-9840-AF95-6B3C09DB6FE2}"/>
          </ac:spMkLst>
        </pc:spChg>
        <pc:spChg chg="add mod">
          <ac:chgData name="Chen Zhaodong" userId="214136a54c8fdbad" providerId="LiveId" clId="{4A7FFDE5-2A09-1241-A626-C3D712146390}" dt="2021-10-14T21:50:15.831" v="54048"/>
          <ac:spMkLst>
            <pc:docMk/>
            <pc:sldMk cId="3891505256" sldId="304"/>
            <ac:spMk id="8" creationId="{64D447B4-48F9-E94B-9635-E39D255A08E3}"/>
          </ac:spMkLst>
        </pc:spChg>
        <pc:spChg chg="add mod">
          <ac:chgData name="Chen Zhaodong" userId="214136a54c8fdbad" providerId="LiveId" clId="{4A7FFDE5-2A09-1241-A626-C3D712146390}" dt="2021-10-14T21:50:15.831" v="54048"/>
          <ac:spMkLst>
            <pc:docMk/>
            <pc:sldMk cId="3891505256" sldId="304"/>
            <ac:spMk id="9" creationId="{EC7903CB-A215-EC49-8203-B19308E46F58}"/>
          </ac:spMkLst>
        </pc:spChg>
        <pc:spChg chg="add mod">
          <ac:chgData name="Chen Zhaodong" userId="214136a54c8fdbad" providerId="LiveId" clId="{4A7FFDE5-2A09-1241-A626-C3D712146390}" dt="2021-10-14T21:50:15.831" v="54048"/>
          <ac:spMkLst>
            <pc:docMk/>
            <pc:sldMk cId="3891505256" sldId="304"/>
            <ac:spMk id="10" creationId="{51CB8B65-D12D-2840-B222-9F5CBF951B59}"/>
          </ac:spMkLst>
        </pc:spChg>
        <pc:spChg chg="add mod">
          <ac:chgData name="Chen Zhaodong" userId="214136a54c8fdbad" providerId="LiveId" clId="{4A7FFDE5-2A09-1241-A626-C3D712146390}" dt="2021-10-14T21:50:15.831" v="54048"/>
          <ac:spMkLst>
            <pc:docMk/>
            <pc:sldMk cId="3891505256" sldId="304"/>
            <ac:spMk id="11" creationId="{E0D5CE8E-C5B1-9F4E-8C28-A945EF304E7A}"/>
          </ac:spMkLst>
        </pc:spChg>
        <pc:spChg chg="add mod">
          <ac:chgData name="Chen Zhaodong" userId="214136a54c8fdbad" providerId="LiveId" clId="{4A7FFDE5-2A09-1241-A626-C3D712146390}" dt="2021-10-14T21:50:15.831" v="54048"/>
          <ac:spMkLst>
            <pc:docMk/>
            <pc:sldMk cId="3891505256" sldId="304"/>
            <ac:spMk id="12" creationId="{24252568-4C65-D94D-9D60-6E1FD68DBB57}"/>
          </ac:spMkLst>
        </pc:spChg>
        <pc:spChg chg="add mod">
          <ac:chgData name="Chen Zhaodong" userId="214136a54c8fdbad" providerId="LiveId" clId="{4A7FFDE5-2A09-1241-A626-C3D712146390}" dt="2021-10-14T21:50:15.831" v="54048"/>
          <ac:spMkLst>
            <pc:docMk/>
            <pc:sldMk cId="3891505256" sldId="304"/>
            <ac:spMk id="13" creationId="{B2CB2F21-2EB9-0543-AF95-DFBBD7CF5A34}"/>
          </ac:spMkLst>
        </pc:spChg>
        <pc:spChg chg="add mod">
          <ac:chgData name="Chen Zhaodong" userId="214136a54c8fdbad" providerId="LiveId" clId="{4A7FFDE5-2A09-1241-A626-C3D712146390}" dt="2021-10-14T21:50:15.831" v="54048"/>
          <ac:spMkLst>
            <pc:docMk/>
            <pc:sldMk cId="3891505256" sldId="304"/>
            <ac:spMk id="14" creationId="{15A0710A-FC79-EA43-B756-DC7C098268E4}"/>
          </ac:spMkLst>
        </pc:spChg>
        <pc:spChg chg="add mod">
          <ac:chgData name="Chen Zhaodong" userId="214136a54c8fdbad" providerId="LiveId" clId="{4A7FFDE5-2A09-1241-A626-C3D712146390}" dt="2021-10-14T21:50:15.831" v="54048"/>
          <ac:spMkLst>
            <pc:docMk/>
            <pc:sldMk cId="3891505256" sldId="304"/>
            <ac:spMk id="15" creationId="{F46FBA86-A944-2D4E-B491-27B8C69A6024}"/>
          </ac:spMkLst>
        </pc:spChg>
        <pc:spChg chg="add mod">
          <ac:chgData name="Chen Zhaodong" userId="214136a54c8fdbad" providerId="LiveId" clId="{4A7FFDE5-2A09-1241-A626-C3D712146390}" dt="2021-10-14T21:50:15.831" v="54048"/>
          <ac:spMkLst>
            <pc:docMk/>
            <pc:sldMk cId="3891505256" sldId="304"/>
            <ac:spMk id="16" creationId="{6323D1AE-15F9-EC42-A4BD-4005886569DE}"/>
          </ac:spMkLst>
        </pc:spChg>
        <pc:spChg chg="add mod">
          <ac:chgData name="Chen Zhaodong" userId="214136a54c8fdbad" providerId="LiveId" clId="{4A7FFDE5-2A09-1241-A626-C3D712146390}" dt="2021-10-14T21:50:15.831" v="54048"/>
          <ac:spMkLst>
            <pc:docMk/>
            <pc:sldMk cId="3891505256" sldId="304"/>
            <ac:spMk id="18" creationId="{D74593C9-7CE7-1D46-AA6E-F09B8BACA494}"/>
          </ac:spMkLst>
        </pc:spChg>
        <pc:spChg chg="add mod">
          <ac:chgData name="Chen Zhaodong" userId="214136a54c8fdbad" providerId="LiveId" clId="{4A7FFDE5-2A09-1241-A626-C3D712146390}" dt="2021-10-14T21:50:15.831" v="54048"/>
          <ac:spMkLst>
            <pc:docMk/>
            <pc:sldMk cId="3891505256" sldId="304"/>
            <ac:spMk id="20" creationId="{6954244E-DAC0-6E47-B74A-E403C74ED4E3}"/>
          </ac:spMkLst>
        </pc:spChg>
        <pc:spChg chg="add mod">
          <ac:chgData name="Chen Zhaodong" userId="214136a54c8fdbad" providerId="LiveId" clId="{4A7FFDE5-2A09-1241-A626-C3D712146390}" dt="2021-10-14T21:50:15.831" v="54048"/>
          <ac:spMkLst>
            <pc:docMk/>
            <pc:sldMk cId="3891505256" sldId="304"/>
            <ac:spMk id="21" creationId="{968F63C2-1FD2-4648-B800-09F586BFCDDF}"/>
          </ac:spMkLst>
        </pc:spChg>
        <pc:spChg chg="add mod">
          <ac:chgData name="Chen Zhaodong" userId="214136a54c8fdbad" providerId="LiveId" clId="{4A7FFDE5-2A09-1241-A626-C3D712146390}" dt="2021-10-14T21:50:15.831" v="54048"/>
          <ac:spMkLst>
            <pc:docMk/>
            <pc:sldMk cId="3891505256" sldId="304"/>
            <ac:spMk id="23" creationId="{54624C5A-F49B-7442-B2AA-682BEDD6FFCE}"/>
          </ac:spMkLst>
        </pc:spChg>
        <pc:spChg chg="add mod">
          <ac:chgData name="Chen Zhaodong" userId="214136a54c8fdbad" providerId="LiveId" clId="{4A7FFDE5-2A09-1241-A626-C3D712146390}" dt="2021-10-14T21:50:15.831" v="54048"/>
          <ac:spMkLst>
            <pc:docMk/>
            <pc:sldMk cId="3891505256" sldId="304"/>
            <ac:spMk id="24" creationId="{BBDCEC3F-350F-144A-833B-B2A1540D81E0}"/>
          </ac:spMkLst>
        </pc:spChg>
        <pc:spChg chg="add del mod">
          <ac:chgData name="Chen Zhaodong" userId="214136a54c8fdbad" providerId="LiveId" clId="{4A7FFDE5-2A09-1241-A626-C3D712146390}" dt="2021-10-12T22:08:04.083" v="21166" actId="478"/>
          <ac:spMkLst>
            <pc:docMk/>
            <pc:sldMk cId="3891505256" sldId="304"/>
            <ac:spMk id="25" creationId="{6EF13B3D-1EED-F641-818D-AC24220DEB57}"/>
          </ac:spMkLst>
        </pc:spChg>
        <pc:spChg chg="add mod">
          <ac:chgData name="Chen Zhaodong" userId="214136a54c8fdbad" providerId="LiveId" clId="{4A7FFDE5-2A09-1241-A626-C3D712146390}" dt="2021-10-14T21:50:15.831" v="54048"/>
          <ac:spMkLst>
            <pc:docMk/>
            <pc:sldMk cId="3891505256" sldId="304"/>
            <ac:spMk id="27" creationId="{3F3BDD8A-1A6F-3541-9F8F-2EAEAF1F3003}"/>
          </ac:spMkLst>
        </pc:spChg>
        <pc:spChg chg="add del mod">
          <ac:chgData name="Chen Zhaodong" userId="214136a54c8fdbad" providerId="LiveId" clId="{4A7FFDE5-2A09-1241-A626-C3D712146390}" dt="2021-10-12T22:07:54.595" v="21163" actId="478"/>
          <ac:spMkLst>
            <pc:docMk/>
            <pc:sldMk cId="3891505256" sldId="304"/>
            <ac:spMk id="29" creationId="{D7905622-C5D2-8041-83F5-0FC4AE000C22}"/>
          </ac:spMkLst>
        </pc:spChg>
        <pc:spChg chg="add mod">
          <ac:chgData name="Chen Zhaodong" userId="214136a54c8fdbad" providerId="LiveId" clId="{4A7FFDE5-2A09-1241-A626-C3D712146390}" dt="2021-10-14T21:50:15.831" v="54048"/>
          <ac:spMkLst>
            <pc:docMk/>
            <pc:sldMk cId="3891505256" sldId="304"/>
            <ac:spMk id="30" creationId="{D8877D9D-1B8B-924F-8014-9420124FFE8A}"/>
          </ac:spMkLst>
        </pc:spChg>
        <pc:spChg chg="add mod">
          <ac:chgData name="Chen Zhaodong" userId="214136a54c8fdbad" providerId="LiveId" clId="{4A7FFDE5-2A09-1241-A626-C3D712146390}" dt="2021-10-14T21:50:15.831" v="54048"/>
          <ac:spMkLst>
            <pc:docMk/>
            <pc:sldMk cId="3891505256" sldId="304"/>
            <ac:spMk id="31" creationId="{EDA72AA5-87CB-244D-9F13-191E2411F221}"/>
          </ac:spMkLst>
        </pc:spChg>
        <pc:spChg chg="add mod">
          <ac:chgData name="Chen Zhaodong" userId="214136a54c8fdbad" providerId="LiveId" clId="{4A7FFDE5-2A09-1241-A626-C3D712146390}" dt="2021-10-14T21:50:15.831" v="54048"/>
          <ac:spMkLst>
            <pc:docMk/>
            <pc:sldMk cId="3891505256" sldId="304"/>
            <ac:spMk id="32" creationId="{C534687C-FC10-7546-AC79-BF94D1C948C0}"/>
          </ac:spMkLst>
        </pc:spChg>
        <pc:spChg chg="mod">
          <ac:chgData name="Chen Zhaodong" userId="214136a54c8fdbad" providerId="LiveId" clId="{4A7FFDE5-2A09-1241-A626-C3D712146390}" dt="2021-10-14T21:50:15.831" v="54048"/>
          <ac:spMkLst>
            <pc:docMk/>
            <pc:sldMk cId="3891505256" sldId="304"/>
            <ac:spMk id="35" creationId="{A9C50882-22F4-D046-B45C-AA76410205FC}"/>
          </ac:spMkLst>
        </pc:spChg>
        <pc:spChg chg="mod">
          <ac:chgData name="Chen Zhaodong" userId="214136a54c8fdbad" providerId="LiveId" clId="{4A7FFDE5-2A09-1241-A626-C3D712146390}" dt="2021-10-14T21:50:15.831" v="54048"/>
          <ac:spMkLst>
            <pc:docMk/>
            <pc:sldMk cId="3891505256" sldId="304"/>
            <ac:spMk id="36" creationId="{54A616BB-FF0B-BA4C-8002-55A6EA7F9F61}"/>
          </ac:spMkLst>
        </pc:spChg>
        <pc:spChg chg="mod">
          <ac:chgData name="Chen Zhaodong" userId="214136a54c8fdbad" providerId="LiveId" clId="{4A7FFDE5-2A09-1241-A626-C3D712146390}" dt="2021-10-14T21:50:15.831" v="54048"/>
          <ac:spMkLst>
            <pc:docMk/>
            <pc:sldMk cId="3891505256" sldId="304"/>
            <ac:spMk id="37" creationId="{1B2341D4-871F-4946-A882-6328BCCB296F}"/>
          </ac:spMkLst>
        </pc:spChg>
        <pc:spChg chg="mod">
          <ac:chgData name="Chen Zhaodong" userId="214136a54c8fdbad" providerId="LiveId" clId="{4A7FFDE5-2A09-1241-A626-C3D712146390}" dt="2021-10-14T21:50:15.831" v="54048"/>
          <ac:spMkLst>
            <pc:docMk/>
            <pc:sldMk cId="3891505256" sldId="304"/>
            <ac:spMk id="40" creationId="{0B318981-C485-F14E-9968-5DFB25B0D1D5}"/>
          </ac:spMkLst>
        </pc:spChg>
        <pc:spChg chg="mod">
          <ac:chgData name="Chen Zhaodong" userId="214136a54c8fdbad" providerId="LiveId" clId="{4A7FFDE5-2A09-1241-A626-C3D712146390}" dt="2021-10-14T21:50:15.831" v="54048"/>
          <ac:spMkLst>
            <pc:docMk/>
            <pc:sldMk cId="3891505256" sldId="304"/>
            <ac:spMk id="41" creationId="{76823E41-D127-B74A-8D15-0BEBC970922B}"/>
          </ac:spMkLst>
        </pc:spChg>
        <pc:spChg chg="mod">
          <ac:chgData name="Chen Zhaodong" userId="214136a54c8fdbad" providerId="LiveId" clId="{4A7FFDE5-2A09-1241-A626-C3D712146390}" dt="2021-10-14T21:50:15.831" v="54048"/>
          <ac:spMkLst>
            <pc:docMk/>
            <pc:sldMk cId="3891505256" sldId="304"/>
            <ac:spMk id="42" creationId="{8E5A1C70-35A0-A74E-A671-F072AB8593CF}"/>
          </ac:spMkLst>
        </pc:spChg>
        <pc:spChg chg="add mod">
          <ac:chgData name="Chen Zhaodong" userId="214136a54c8fdbad" providerId="LiveId" clId="{4A7FFDE5-2A09-1241-A626-C3D712146390}" dt="2021-10-14T21:50:15.831" v="54048"/>
          <ac:spMkLst>
            <pc:docMk/>
            <pc:sldMk cId="3891505256" sldId="304"/>
            <ac:spMk id="46" creationId="{2B38C9AC-9A9C-9746-88D9-7DD576163658}"/>
          </ac:spMkLst>
        </pc:spChg>
        <pc:spChg chg="add mod">
          <ac:chgData name="Chen Zhaodong" userId="214136a54c8fdbad" providerId="LiveId" clId="{4A7FFDE5-2A09-1241-A626-C3D712146390}" dt="2021-10-14T21:50:15.831" v="54048"/>
          <ac:spMkLst>
            <pc:docMk/>
            <pc:sldMk cId="3891505256" sldId="304"/>
            <ac:spMk id="49" creationId="{1F5B3F4F-FCD4-E94A-9C33-1E61EF59354E}"/>
          </ac:spMkLst>
        </pc:spChg>
        <pc:spChg chg="add del mod">
          <ac:chgData name="Chen Zhaodong" userId="214136a54c8fdbad" providerId="LiveId" clId="{4A7FFDE5-2A09-1241-A626-C3D712146390}" dt="2021-10-12T22:07:50.295" v="21161"/>
          <ac:spMkLst>
            <pc:docMk/>
            <pc:sldMk cId="3891505256" sldId="304"/>
            <ac:spMk id="50" creationId="{3C9815E2-E82A-1B4D-AAA1-4988FEBC719A}"/>
          </ac:spMkLst>
        </pc:spChg>
        <pc:spChg chg="add mod">
          <ac:chgData name="Chen Zhaodong" userId="214136a54c8fdbad" providerId="LiveId" clId="{4A7FFDE5-2A09-1241-A626-C3D712146390}" dt="2021-10-14T21:50:15.831" v="54048"/>
          <ac:spMkLst>
            <pc:docMk/>
            <pc:sldMk cId="3891505256" sldId="304"/>
            <ac:spMk id="52" creationId="{5A67DE49-8439-C344-8206-D01103B494CE}"/>
          </ac:spMkLst>
        </pc:spChg>
        <pc:spChg chg="add mod">
          <ac:chgData name="Chen Zhaodong" userId="214136a54c8fdbad" providerId="LiveId" clId="{4A7FFDE5-2A09-1241-A626-C3D712146390}" dt="2021-10-14T21:50:15.831" v="54048"/>
          <ac:spMkLst>
            <pc:docMk/>
            <pc:sldMk cId="3891505256" sldId="304"/>
            <ac:spMk id="56" creationId="{71D130F1-2DF3-744C-8F54-53EBB9526418}"/>
          </ac:spMkLst>
        </pc:spChg>
        <pc:spChg chg="add mod">
          <ac:chgData name="Chen Zhaodong" userId="214136a54c8fdbad" providerId="LiveId" clId="{4A7FFDE5-2A09-1241-A626-C3D712146390}" dt="2021-10-14T21:50:15.831" v="54048"/>
          <ac:spMkLst>
            <pc:docMk/>
            <pc:sldMk cId="3891505256" sldId="304"/>
            <ac:spMk id="57" creationId="{88A810A2-721A-F846-9633-9730EC4D16F5}"/>
          </ac:spMkLst>
        </pc:spChg>
        <pc:spChg chg="add mod">
          <ac:chgData name="Chen Zhaodong" userId="214136a54c8fdbad" providerId="LiveId" clId="{4A7FFDE5-2A09-1241-A626-C3D712146390}" dt="2021-10-14T21:50:15.831" v="54048"/>
          <ac:spMkLst>
            <pc:docMk/>
            <pc:sldMk cId="3891505256" sldId="304"/>
            <ac:spMk id="58" creationId="{323162A7-DCC9-E040-AF33-807D6E8EE17B}"/>
          </ac:spMkLst>
        </pc:spChg>
        <pc:spChg chg="add mod">
          <ac:chgData name="Chen Zhaodong" userId="214136a54c8fdbad" providerId="LiveId" clId="{4A7FFDE5-2A09-1241-A626-C3D712146390}" dt="2021-10-14T22:04:18.071" v="54208" actId="1076"/>
          <ac:spMkLst>
            <pc:docMk/>
            <pc:sldMk cId="3891505256" sldId="304"/>
            <ac:spMk id="59" creationId="{1FE0BCBF-C9C2-D243-993C-EDBEB86787EF}"/>
          </ac:spMkLst>
        </pc:spChg>
        <pc:spChg chg="add del mod">
          <ac:chgData name="Chen Zhaodong" userId="214136a54c8fdbad" providerId="LiveId" clId="{4A7FFDE5-2A09-1241-A626-C3D712146390}" dt="2021-10-12T22:18:05.838" v="21667"/>
          <ac:spMkLst>
            <pc:docMk/>
            <pc:sldMk cId="3891505256" sldId="304"/>
            <ac:spMk id="59" creationId="{51741F3B-79F2-704D-AEDD-2A1EF30F3AB7}"/>
          </ac:spMkLst>
        </pc:spChg>
        <pc:grpChg chg="add mod">
          <ac:chgData name="Chen Zhaodong" userId="214136a54c8fdbad" providerId="LiveId" clId="{4A7FFDE5-2A09-1241-A626-C3D712146390}" dt="2021-10-14T21:50:15.831" v="54048"/>
          <ac:grpSpMkLst>
            <pc:docMk/>
            <pc:sldMk cId="3891505256" sldId="304"/>
            <ac:grpSpMk id="33" creationId="{04DC639A-10B7-C740-A21F-086F274457CB}"/>
          </ac:grpSpMkLst>
        </pc:grpChg>
        <pc:grpChg chg="add mod">
          <ac:chgData name="Chen Zhaodong" userId="214136a54c8fdbad" providerId="LiveId" clId="{4A7FFDE5-2A09-1241-A626-C3D712146390}" dt="2021-10-14T21:50:15.831" v="54048"/>
          <ac:grpSpMkLst>
            <pc:docMk/>
            <pc:sldMk cId="3891505256" sldId="304"/>
            <ac:grpSpMk id="34" creationId="{8F4861AD-D068-8F42-828B-A673E67B41CA}"/>
          </ac:grpSpMkLst>
        </pc:grpChg>
        <pc:grpChg chg="add mod">
          <ac:chgData name="Chen Zhaodong" userId="214136a54c8fdbad" providerId="LiveId" clId="{4A7FFDE5-2A09-1241-A626-C3D712146390}" dt="2021-10-14T21:50:15.831" v="54048"/>
          <ac:grpSpMkLst>
            <pc:docMk/>
            <pc:sldMk cId="3891505256" sldId="304"/>
            <ac:grpSpMk id="39" creationId="{385E5398-E62A-A04F-AE7E-B1C7853E4706}"/>
          </ac:grpSpMkLst>
        </pc:grpChg>
        <pc:grpChg chg="add mod">
          <ac:chgData name="Chen Zhaodong" userId="214136a54c8fdbad" providerId="LiveId" clId="{4A7FFDE5-2A09-1241-A626-C3D712146390}" dt="2021-10-14T21:50:15.831" v="54048"/>
          <ac:grpSpMkLst>
            <pc:docMk/>
            <pc:sldMk cId="3891505256" sldId="304"/>
            <ac:grpSpMk id="53" creationId="{6D70AEDC-007B-5A4E-80F6-DAA5864D68CD}"/>
          </ac:grpSpMkLst>
        </pc:grpChg>
        <pc:grpChg chg="add mod">
          <ac:chgData name="Chen Zhaodong" userId="214136a54c8fdbad" providerId="LiveId" clId="{4A7FFDE5-2A09-1241-A626-C3D712146390}" dt="2021-10-14T21:50:15.831" v="54048"/>
          <ac:grpSpMkLst>
            <pc:docMk/>
            <pc:sldMk cId="3891505256" sldId="304"/>
            <ac:grpSpMk id="54" creationId="{6DC53168-51E7-644A-B075-1903EDEB0649}"/>
          </ac:grpSpMkLst>
        </pc:grpChg>
        <pc:grpChg chg="add mod">
          <ac:chgData name="Chen Zhaodong" userId="214136a54c8fdbad" providerId="LiveId" clId="{4A7FFDE5-2A09-1241-A626-C3D712146390}" dt="2021-10-14T21:50:15.831" v="54048"/>
          <ac:grpSpMkLst>
            <pc:docMk/>
            <pc:sldMk cId="3891505256" sldId="304"/>
            <ac:grpSpMk id="55" creationId="{7FAA091F-29E1-744F-88DF-23414A38CA9D}"/>
          </ac:grpSpMkLst>
        </pc:grpChg>
        <pc:picChg chg="add del mod">
          <ac:chgData name="Chen Zhaodong" userId="214136a54c8fdbad" providerId="LiveId" clId="{4A7FFDE5-2A09-1241-A626-C3D712146390}" dt="2021-10-14T02:48:23.485" v="49937"/>
          <ac:picMkLst>
            <pc:docMk/>
            <pc:sldMk cId="3891505256" sldId="304"/>
            <ac:picMk id="25" creationId="{BD0244F7-EA08-1648-A703-22395181EB6A}"/>
          </ac:picMkLst>
        </pc:picChg>
        <pc:picChg chg="add del mod">
          <ac:chgData name="Chen Zhaodong" userId="214136a54c8fdbad" providerId="LiveId" clId="{4A7FFDE5-2A09-1241-A626-C3D712146390}" dt="2021-10-14T02:51:07.974" v="50059"/>
          <ac:picMkLst>
            <pc:docMk/>
            <pc:sldMk cId="3891505256" sldId="304"/>
            <ac:picMk id="28" creationId="{14CC5EBB-D21B-5D41-8D4E-9B1DA1DA6CF8}"/>
          </ac:picMkLst>
        </pc:picChg>
        <pc:picChg chg="add del mod">
          <ac:chgData name="Chen Zhaodong" userId="214136a54c8fdbad" providerId="LiveId" clId="{4A7FFDE5-2A09-1241-A626-C3D712146390}" dt="2021-10-14T02:52:04.443" v="50061"/>
          <ac:picMkLst>
            <pc:docMk/>
            <pc:sldMk cId="3891505256" sldId="304"/>
            <ac:picMk id="29" creationId="{B000D41A-FBFF-484F-99C6-AB9EE47B3D8F}"/>
          </ac:picMkLst>
        </pc:picChg>
        <pc:picChg chg="add del mod">
          <ac:chgData name="Chen Zhaodong" userId="214136a54c8fdbad" providerId="LiveId" clId="{4A7FFDE5-2A09-1241-A626-C3D712146390}" dt="2021-10-14T17:05:29.159" v="50947"/>
          <ac:picMkLst>
            <pc:docMk/>
            <pc:sldMk cId="3891505256" sldId="304"/>
            <ac:picMk id="38" creationId="{2372C829-1A4E-434A-B8D5-40A088C790DC}"/>
          </ac:picMkLst>
        </pc:picChg>
        <pc:picChg chg="add mod">
          <ac:chgData name="Chen Zhaodong" userId="214136a54c8fdbad" providerId="LiveId" clId="{4A7FFDE5-2A09-1241-A626-C3D712146390}" dt="2021-10-14T21:50:15.831" v="54048"/>
          <ac:picMkLst>
            <pc:docMk/>
            <pc:sldMk cId="3891505256" sldId="304"/>
            <ac:picMk id="44" creationId="{969DEA92-D5E8-8E47-BAFE-06A5BABE2F1A}"/>
          </ac:picMkLst>
        </pc:picChg>
        <pc:cxnChg chg="add mod">
          <ac:chgData name="Chen Zhaodong" userId="214136a54c8fdbad" providerId="LiveId" clId="{4A7FFDE5-2A09-1241-A626-C3D712146390}" dt="2021-10-14T21:50:15.831" v="54048"/>
          <ac:cxnSpMkLst>
            <pc:docMk/>
            <pc:sldMk cId="3891505256" sldId="304"/>
            <ac:cxnSpMk id="5" creationId="{4DC818BF-23D9-0348-886A-480BB8D18578}"/>
          </ac:cxnSpMkLst>
        </pc:cxnChg>
        <pc:cxnChg chg="add mod">
          <ac:chgData name="Chen Zhaodong" userId="214136a54c8fdbad" providerId="LiveId" clId="{4A7FFDE5-2A09-1241-A626-C3D712146390}" dt="2021-10-14T21:50:15.831" v="54048"/>
          <ac:cxnSpMkLst>
            <pc:docMk/>
            <pc:sldMk cId="3891505256" sldId="304"/>
            <ac:cxnSpMk id="17" creationId="{CE792C05-DD88-9348-B646-4D24B6B463BE}"/>
          </ac:cxnSpMkLst>
        </pc:cxnChg>
        <pc:cxnChg chg="add mod">
          <ac:chgData name="Chen Zhaodong" userId="214136a54c8fdbad" providerId="LiveId" clId="{4A7FFDE5-2A09-1241-A626-C3D712146390}" dt="2021-10-14T21:50:15.831" v="54048"/>
          <ac:cxnSpMkLst>
            <pc:docMk/>
            <pc:sldMk cId="3891505256" sldId="304"/>
            <ac:cxnSpMk id="19" creationId="{B5E1A9FB-37E2-CD40-A5C2-DEC1C388F5C7}"/>
          </ac:cxnSpMkLst>
        </pc:cxnChg>
        <pc:cxnChg chg="add mod">
          <ac:chgData name="Chen Zhaodong" userId="214136a54c8fdbad" providerId="LiveId" clId="{4A7FFDE5-2A09-1241-A626-C3D712146390}" dt="2021-10-14T21:50:15.831" v="54048"/>
          <ac:cxnSpMkLst>
            <pc:docMk/>
            <pc:sldMk cId="3891505256" sldId="304"/>
            <ac:cxnSpMk id="22" creationId="{A3E8818A-1569-664D-9BCB-F0D68F8E703C}"/>
          </ac:cxnSpMkLst>
        </pc:cxnChg>
        <pc:cxnChg chg="add del mod">
          <ac:chgData name="Chen Zhaodong" userId="214136a54c8fdbad" providerId="LiveId" clId="{4A7FFDE5-2A09-1241-A626-C3D712146390}" dt="2021-10-14T21:50:15.831" v="54048"/>
          <ac:cxnSpMkLst>
            <pc:docMk/>
            <pc:sldMk cId="3891505256" sldId="304"/>
            <ac:cxnSpMk id="26" creationId="{4BC09E15-019A-B74C-9351-134D102CF3D5}"/>
          </ac:cxnSpMkLst>
        </pc:cxnChg>
        <pc:cxnChg chg="add del mod">
          <ac:chgData name="Chen Zhaodong" userId="214136a54c8fdbad" providerId="LiveId" clId="{4A7FFDE5-2A09-1241-A626-C3D712146390}" dt="2021-10-12T22:07:58.305" v="21164" actId="478"/>
          <ac:cxnSpMkLst>
            <pc:docMk/>
            <pc:sldMk cId="3891505256" sldId="304"/>
            <ac:cxnSpMk id="28" creationId="{32E0E747-F3BE-DC42-BD20-D0F6E0FDDAC3}"/>
          </ac:cxnSpMkLst>
        </pc:cxnChg>
        <pc:cxnChg chg="add mod">
          <ac:chgData name="Chen Zhaodong" userId="214136a54c8fdbad" providerId="LiveId" clId="{4A7FFDE5-2A09-1241-A626-C3D712146390}" dt="2021-10-14T21:50:15.831" v="54048"/>
          <ac:cxnSpMkLst>
            <pc:docMk/>
            <pc:sldMk cId="3891505256" sldId="304"/>
            <ac:cxnSpMk id="43" creationId="{AFC2782C-91BF-FF42-A470-6A4F855A76D9}"/>
          </ac:cxnSpMkLst>
        </pc:cxnChg>
        <pc:cxnChg chg="add mod">
          <ac:chgData name="Chen Zhaodong" userId="214136a54c8fdbad" providerId="LiveId" clId="{4A7FFDE5-2A09-1241-A626-C3D712146390}" dt="2021-10-14T21:50:15.831" v="54048"/>
          <ac:cxnSpMkLst>
            <pc:docMk/>
            <pc:sldMk cId="3891505256" sldId="304"/>
            <ac:cxnSpMk id="47" creationId="{66E22D13-3659-4740-981E-21BD590DBE7C}"/>
          </ac:cxnSpMkLst>
        </pc:cxnChg>
      </pc:sldChg>
      <pc:sldChg chg="addSp delSp modSp mod modTransition modAnim modNotes modNotesTx">
        <pc:chgData name="Chen Zhaodong" userId="214136a54c8fdbad" providerId="LiveId" clId="{4A7FFDE5-2A09-1241-A626-C3D712146390}" dt="2021-10-14T22:04:44.034" v="54212" actId="1076"/>
        <pc:sldMkLst>
          <pc:docMk/>
          <pc:sldMk cId="652948123" sldId="305"/>
        </pc:sldMkLst>
        <pc:spChg chg="mod">
          <ac:chgData name="Chen Zhaodong" userId="214136a54c8fdbad" providerId="LiveId" clId="{4A7FFDE5-2A09-1241-A626-C3D712146390}" dt="2021-10-14T21:50:15.831" v="54048"/>
          <ac:spMkLst>
            <pc:docMk/>
            <pc:sldMk cId="652948123" sldId="305"/>
            <ac:spMk id="4" creationId="{C1924F97-95B3-4EBC-8C59-070A624067C7}"/>
          </ac:spMkLst>
        </pc:spChg>
        <pc:spChg chg="mod">
          <ac:chgData name="Chen Zhaodong" userId="214136a54c8fdbad" providerId="LiveId" clId="{4A7FFDE5-2A09-1241-A626-C3D712146390}" dt="2021-10-14T21:50:15.831" v="54048"/>
          <ac:spMkLst>
            <pc:docMk/>
            <pc:sldMk cId="652948123" sldId="305"/>
            <ac:spMk id="5" creationId="{C0AAAF7D-586A-4D21-8B48-2ABD07DA59F3}"/>
          </ac:spMkLst>
        </pc:spChg>
        <pc:spChg chg="mod">
          <ac:chgData name="Chen Zhaodong" userId="214136a54c8fdbad" providerId="LiveId" clId="{4A7FFDE5-2A09-1241-A626-C3D712146390}" dt="2021-10-14T21:50:15.831" v="54048"/>
          <ac:spMkLst>
            <pc:docMk/>
            <pc:sldMk cId="652948123" sldId="305"/>
            <ac:spMk id="9" creationId="{4CF395DC-8CFA-46FE-AD3F-9897437B21E4}"/>
          </ac:spMkLst>
        </pc:spChg>
        <pc:spChg chg="mod">
          <ac:chgData name="Chen Zhaodong" userId="214136a54c8fdbad" providerId="LiveId" clId="{4A7FFDE5-2A09-1241-A626-C3D712146390}" dt="2021-10-14T21:50:15.831" v="54048"/>
          <ac:spMkLst>
            <pc:docMk/>
            <pc:sldMk cId="652948123" sldId="305"/>
            <ac:spMk id="10" creationId="{D1693A63-0BF9-4BD8-A138-672F327787E5}"/>
          </ac:spMkLst>
        </pc:spChg>
        <pc:spChg chg="mod">
          <ac:chgData name="Chen Zhaodong" userId="214136a54c8fdbad" providerId="LiveId" clId="{4A7FFDE5-2A09-1241-A626-C3D712146390}" dt="2021-10-14T21:50:15.831" v="54048"/>
          <ac:spMkLst>
            <pc:docMk/>
            <pc:sldMk cId="652948123" sldId="305"/>
            <ac:spMk id="11" creationId="{736478F3-A9DD-4CD9-B3C7-26B5B9A77A6A}"/>
          </ac:spMkLst>
        </pc:spChg>
        <pc:spChg chg="mod">
          <ac:chgData name="Chen Zhaodong" userId="214136a54c8fdbad" providerId="LiveId" clId="{4A7FFDE5-2A09-1241-A626-C3D712146390}" dt="2021-10-14T21:50:15.831" v="54048"/>
          <ac:spMkLst>
            <pc:docMk/>
            <pc:sldMk cId="652948123" sldId="305"/>
            <ac:spMk id="12" creationId="{11266A5E-AC1B-42B2-8B71-09E54BA65E0D}"/>
          </ac:spMkLst>
        </pc:spChg>
        <pc:spChg chg="mod">
          <ac:chgData name="Chen Zhaodong" userId="214136a54c8fdbad" providerId="LiveId" clId="{4A7FFDE5-2A09-1241-A626-C3D712146390}" dt="2021-10-14T21:50:15.831" v="54048"/>
          <ac:spMkLst>
            <pc:docMk/>
            <pc:sldMk cId="652948123" sldId="305"/>
            <ac:spMk id="13" creationId="{8DBFB623-3447-4329-A990-DB98CE2DA59A}"/>
          </ac:spMkLst>
        </pc:spChg>
        <pc:spChg chg="mod">
          <ac:chgData name="Chen Zhaodong" userId="214136a54c8fdbad" providerId="LiveId" clId="{4A7FFDE5-2A09-1241-A626-C3D712146390}" dt="2021-10-14T21:50:15.831" v="54048"/>
          <ac:spMkLst>
            <pc:docMk/>
            <pc:sldMk cId="652948123" sldId="305"/>
            <ac:spMk id="14" creationId="{1EE1FCA3-FDCA-4D5C-B3F9-98AB6C52F319}"/>
          </ac:spMkLst>
        </pc:spChg>
        <pc:spChg chg="mod">
          <ac:chgData name="Chen Zhaodong" userId="214136a54c8fdbad" providerId="LiveId" clId="{4A7FFDE5-2A09-1241-A626-C3D712146390}" dt="2021-10-14T21:50:15.831" v="54048"/>
          <ac:spMkLst>
            <pc:docMk/>
            <pc:sldMk cId="652948123" sldId="305"/>
            <ac:spMk id="18" creationId="{081EACD6-5887-4318-BF90-551854676BAE}"/>
          </ac:spMkLst>
        </pc:spChg>
        <pc:spChg chg="mod">
          <ac:chgData name="Chen Zhaodong" userId="214136a54c8fdbad" providerId="LiveId" clId="{4A7FFDE5-2A09-1241-A626-C3D712146390}" dt="2021-10-14T21:50:15.831" v="54048"/>
          <ac:spMkLst>
            <pc:docMk/>
            <pc:sldMk cId="652948123" sldId="305"/>
            <ac:spMk id="20" creationId="{29D4A1A9-E190-47F8-98ED-C501C16B7D3C}"/>
          </ac:spMkLst>
        </pc:spChg>
        <pc:spChg chg="mod">
          <ac:chgData name="Chen Zhaodong" userId="214136a54c8fdbad" providerId="LiveId" clId="{4A7FFDE5-2A09-1241-A626-C3D712146390}" dt="2021-10-14T21:50:15.831" v="54048"/>
          <ac:spMkLst>
            <pc:docMk/>
            <pc:sldMk cId="652948123" sldId="305"/>
            <ac:spMk id="21" creationId="{F3B34311-90F4-4AD0-84AF-C1FBBF1EFEC0}"/>
          </ac:spMkLst>
        </pc:spChg>
        <pc:spChg chg="mod">
          <ac:chgData name="Chen Zhaodong" userId="214136a54c8fdbad" providerId="LiveId" clId="{4A7FFDE5-2A09-1241-A626-C3D712146390}" dt="2021-10-14T21:50:15.831" v="54048"/>
          <ac:spMkLst>
            <pc:docMk/>
            <pc:sldMk cId="652948123" sldId="305"/>
            <ac:spMk id="22" creationId="{2BA790E1-504D-4E37-9D2E-F3E96D7AF8F4}"/>
          </ac:spMkLst>
        </pc:spChg>
        <pc:spChg chg="mod">
          <ac:chgData name="Chen Zhaodong" userId="214136a54c8fdbad" providerId="LiveId" clId="{4A7FFDE5-2A09-1241-A626-C3D712146390}" dt="2021-10-14T21:50:15.831" v="54048"/>
          <ac:spMkLst>
            <pc:docMk/>
            <pc:sldMk cId="652948123" sldId="305"/>
            <ac:spMk id="25" creationId="{6C980ACB-95BE-43B5-B766-B93CFEC6A7BF}"/>
          </ac:spMkLst>
        </pc:spChg>
        <pc:spChg chg="mod">
          <ac:chgData name="Chen Zhaodong" userId="214136a54c8fdbad" providerId="LiveId" clId="{4A7FFDE5-2A09-1241-A626-C3D712146390}" dt="2021-10-14T21:50:15.831" v="54048"/>
          <ac:spMkLst>
            <pc:docMk/>
            <pc:sldMk cId="652948123" sldId="305"/>
            <ac:spMk id="27" creationId="{64812111-AC8B-4638-B8AB-1E558D4B5485}"/>
          </ac:spMkLst>
        </pc:spChg>
        <pc:spChg chg="mod">
          <ac:chgData name="Chen Zhaodong" userId="214136a54c8fdbad" providerId="LiveId" clId="{4A7FFDE5-2A09-1241-A626-C3D712146390}" dt="2021-10-14T21:50:15.831" v="54048"/>
          <ac:spMkLst>
            <pc:docMk/>
            <pc:sldMk cId="652948123" sldId="305"/>
            <ac:spMk id="28" creationId="{75F3FD0A-49C1-4251-93A9-AF26413BB421}"/>
          </ac:spMkLst>
        </pc:spChg>
        <pc:spChg chg="mod">
          <ac:chgData name="Chen Zhaodong" userId="214136a54c8fdbad" providerId="LiveId" clId="{4A7FFDE5-2A09-1241-A626-C3D712146390}" dt="2021-10-14T21:50:15.831" v="54048"/>
          <ac:spMkLst>
            <pc:docMk/>
            <pc:sldMk cId="652948123" sldId="305"/>
            <ac:spMk id="30" creationId="{7475C5D4-B50C-491E-BD62-14CE07FCC3D0}"/>
          </ac:spMkLst>
        </pc:spChg>
        <pc:spChg chg="mod">
          <ac:chgData name="Chen Zhaodong" userId="214136a54c8fdbad" providerId="LiveId" clId="{4A7FFDE5-2A09-1241-A626-C3D712146390}" dt="2021-10-14T21:50:15.831" v="54048"/>
          <ac:spMkLst>
            <pc:docMk/>
            <pc:sldMk cId="652948123" sldId="305"/>
            <ac:spMk id="34" creationId="{CA960233-06A6-443A-80EA-DEDDC4D8E34D}"/>
          </ac:spMkLst>
        </pc:spChg>
        <pc:spChg chg="mod">
          <ac:chgData name="Chen Zhaodong" userId="214136a54c8fdbad" providerId="LiveId" clId="{4A7FFDE5-2A09-1241-A626-C3D712146390}" dt="2021-10-14T21:50:15.831" v="54048"/>
          <ac:spMkLst>
            <pc:docMk/>
            <pc:sldMk cId="652948123" sldId="305"/>
            <ac:spMk id="35" creationId="{4360F773-AE2F-4FFC-AD35-4B3FE6A6EC50}"/>
          </ac:spMkLst>
        </pc:spChg>
        <pc:spChg chg="mod">
          <ac:chgData name="Chen Zhaodong" userId="214136a54c8fdbad" providerId="LiveId" clId="{4A7FFDE5-2A09-1241-A626-C3D712146390}" dt="2021-10-14T21:50:15.831" v="54048"/>
          <ac:spMkLst>
            <pc:docMk/>
            <pc:sldMk cId="652948123" sldId="305"/>
            <ac:spMk id="36" creationId="{AFB22417-A598-415F-8D05-36E8A15311A9}"/>
          </ac:spMkLst>
        </pc:spChg>
        <pc:spChg chg="mod">
          <ac:chgData name="Chen Zhaodong" userId="214136a54c8fdbad" providerId="LiveId" clId="{4A7FFDE5-2A09-1241-A626-C3D712146390}" dt="2021-10-14T21:50:15.831" v="54048"/>
          <ac:spMkLst>
            <pc:docMk/>
            <pc:sldMk cId="652948123" sldId="305"/>
            <ac:spMk id="38" creationId="{45B3C15A-6C50-4426-A888-C0396A8B20B1}"/>
          </ac:spMkLst>
        </pc:spChg>
        <pc:spChg chg="mod">
          <ac:chgData name="Chen Zhaodong" userId="214136a54c8fdbad" providerId="LiveId" clId="{4A7FFDE5-2A09-1241-A626-C3D712146390}" dt="2021-10-14T21:50:15.831" v="54048"/>
          <ac:spMkLst>
            <pc:docMk/>
            <pc:sldMk cId="652948123" sldId="305"/>
            <ac:spMk id="39" creationId="{FFDF0E9E-EBB3-428A-A5B1-602E346EF65A}"/>
          </ac:spMkLst>
        </pc:spChg>
        <pc:spChg chg="mod">
          <ac:chgData name="Chen Zhaodong" userId="214136a54c8fdbad" providerId="LiveId" clId="{4A7FFDE5-2A09-1241-A626-C3D712146390}" dt="2021-10-14T21:50:15.831" v="54048"/>
          <ac:spMkLst>
            <pc:docMk/>
            <pc:sldMk cId="652948123" sldId="305"/>
            <ac:spMk id="43" creationId="{77C18CF6-5660-4B02-BDCD-164EEAD5F107}"/>
          </ac:spMkLst>
        </pc:spChg>
        <pc:spChg chg="mod">
          <ac:chgData name="Chen Zhaodong" userId="214136a54c8fdbad" providerId="LiveId" clId="{4A7FFDE5-2A09-1241-A626-C3D712146390}" dt="2021-10-14T21:50:15.831" v="54048"/>
          <ac:spMkLst>
            <pc:docMk/>
            <pc:sldMk cId="652948123" sldId="305"/>
            <ac:spMk id="45" creationId="{52012F65-4E0E-46A8-8122-39413FC9B0DF}"/>
          </ac:spMkLst>
        </pc:spChg>
        <pc:spChg chg="mod">
          <ac:chgData name="Chen Zhaodong" userId="214136a54c8fdbad" providerId="LiveId" clId="{4A7FFDE5-2A09-1241-A626-C3D712146390}" dt="2021-10-14T21:50:15.831" v="54048"/>
          <ac:spMkLst>
            <pc:docMk/>
            <pc:sldMk cId="652948123" sldId="305"/>
            <ac:spMk id="46" creationId="{5EC53445-4BE3-41B3-8D54-F07D59A194A0}"/>
          </ac:spMkLst>
        </pc:spChg>
        <pc:spChg chg="mod">
          <ac:chgData name="Chen Zhaodong" userId="214136a54c8fdbad" providerId="LiveId" clId="{4A7FFDE5-2A09-1241-A626-C3D712146390}" dt="2021-10-14T21:50:15.831" v="54048"/>
          <ac:spMkLst>
            <pc:docMk/>
            <pc:sldMk cId="652948123" sldId="305"/>
            <ac:spMk id="47" creationId="{1F923BE4-CEAC-4BE1-B654-C248AA7665BF}"/>
          </ac:spMkLst>
        </pc:spChg>
        <pc:spChg chg="mod">
          <ac:chgData name="Chen Zhaodong" userId="214136a54c8fdbad" providerId="LiveId" clId="{4A7FFDE5-2A09-1241-A626-C3D712146390}" dt="2021-10-14T21:50:15.831" v="54048"/>
          <ac:spMkLst>
            <pc:docMk/>
            <pc:sldMk cId="652948123" sldId="305"/>
            <ac:spMk id="48" creationId="{DC1FDB60-FD10-4F82-BBC6-C879395AFEC9}"/>
          </ac:spMkLst>
        </pc:spChg>
        <pc:spChg chg="mod">
          <ac:chgData name="Chen Zhaodong" userId="214136a54c8fdbad" providerId="LiveId" clId="{4A7FFDE5-2A09-1241-A626-C3D712146390}" dt="2021-10-14T21:50:15.831" v="54048"/>
          <ac:spMkLst>
            <pc:docMk/>
            <pc:sldMk cId="652948123" sldId="305"/>
            <ac:spMk id="53" creationId="{AA559E51-99F6-4712-9E30-E28FC5BFF8DA}"/>
          </ac:spMkLst>
        </pc:spChg>
        <pc:spChg chg="mod">
          <ac:chgData name="Chen Zhaodong" userId="214136a54c8fdbad" providerId="LiveId" clId="{4A7FFDE5-2A09-1241-A626-C3D712146390}" dt="2021-10-14T21:50:15.831" v="54048"/>
          <ac:spMkLst>
            <pc:docMk/>
            <pc:sldMk cId="652948123" sldId="305"/>
            <ac:spMk id="56" creationId="{B6204CFC-98C6-4B49-AE7D-86AC51A62F44}"/>
          </ac:spMkLst>
        </pc:spChg>
        <pc:spChg chg="mod">
          <ac:chgData name="Chen Zhaodong" userId="214136a54c8fdbad" providerId="LiveId" clId="{4A7FFDE5-2A09-1241-A626-C3D712146390}" dt="2021-10-14T21:50:15.831" v="54048"/>
          <ac:spMkLst>
            <pc:docMk/>
            <pc:sldMk cId="652948123" sldId="305"/>
            <ac:spMk id="59" creationId="{D4F57878-C0CA-4778-B5C6-D314B160B1BD}"/>
          </ac:spMkLst>
        </pc:spChg>
        <pc:spChg chg="mod">
          <ac:chgData name="Chen Zhaodong" userId="214136a54c8fdbad" providerId="LiveId" clId="{4A7FFDE5-2A09-1241-A626-C3D712146390}" dt="2021-10-14T21:50:15.831" v="54048"/>
          <ac:spMkLst>
            <pc:docMk/>
            <pc:sldMk cId="652948123" sldId="305"/>
            <ac:spMk id="60" creationId="{F7BA4A8B-4DBF-4239-955A-2584F9D2D713}"/>
          </ac:spMkLst>
        </pc:spChg>
        <pc:spChg chg="mod">
          <ac:chgData name="Chen Zhaodong" userId="214136a54c8fdbad" providerId="LiveId" clId="{4A7FFDE5-2A09-1241-A626-C3D712146390}" dt="2021-10-14T21:50:15.831" v="54048"/>
          <ac:spMkLst>
            <pc:docMk/>
            <pc:sldMk cId="652948123" sldId="305"/>
            <ac:spMk id="61" creationId="{39A32777-62EC-4988-8A19-9897749C04D8}"/>
          </ac:spMkLst>
        </pc:spChg>
        <pc:spChg chg="mod">
          <ac:chgData name="Chen Zhaodong" userId="214136a54c8fdbad" providerId="LiveId" clId="{4A7FFDE5-2A09-1241-A626-C3D712146390}" dt="2021-10-14T21:50:15.831" v="54048"/>
          <ac:spMkLst>
            <pc:docMk/>
            <pc:sldMk cId="652948123" sldId="305"/>
            <ac:spMk id="62" creationId="{73B4A63C-885A-413D-8CEC-8EE5D0E66963}"/>
          </ac:spMkLst>
        </pc:spChg>
        <pc:spChg chg="add mod">
          <ac:chgData name="Chen Zhaodong" userId="214136a54c8fdbad" providerId="LiveId" clId="{4A7FFDE5-2A09-1241-A626-C3D712146390}" dt="2021-10-14T22:04:44.034" v="54212" actId="1076"/>
          <ac:spMkLst>
            <pc:docMk/>
            <pc:sldMk cId="652948123" sldId="305"/>
            <ac:spMk id="64" creationId="{3812498C-F753-004D-B5D5-5E8F425E2B27}"/>
          </ac:spMkLst>
        </pc:spChg>
        <pc:grpChg chg="mod">
          <ac:chgData name="Chen Zhaodong" userId="214136a54c8fdbad" providerId="LiveId" clId="{4A7FFDE5-2A09-1241-A626-C3D712146390}" dt="2021-10-14T21:50:15.831" v="54048"/>
          <ac:grpSpMkLst>
            <pc:docMk/>
            <pc:sldMk cId="652948123" sldId="305"/>
            <ac:grpSpMk id="31" creationId="{99892DAB-8753-44AC-9605-B4DA131ED37C}"/>
          </ac:grpSpMkLst>
        </pc:grpChg>
        <pc:grpChg chg="mod">
          <ac:chgData name="Chen Zhaodong" userId="214136a54c8fdbad" providerId="LiveId" clId="{4A7FFDE5-2A09-1241-A626-C3D712146390}" dt="2021-10-14T21:50:15.831" v="54048"/>
          <ac:grpSpMkLst>
            <pc:docMk/>
            <pc:sldMk cId="652948123" sldId="305"/>
            <ac:grpSpMk id="32" creationId="{D7107F9A-17E6-486E-93D8-A030B929ABFD}"/>
          </ac:grpSpMkLst>
        </pc:grpChg>
        <pc:grpChg chg="mod">
          <ac:chgData name="Chen Zhaodong" userId="214136a54c8fdbad" providerId="LiveId" clId="{4A7FFDE5-2A09-1241-A626-C3D712146390}" dt="2021-10-14T21:50:15.831" v="54048"/>
          <ac:grpSpMkLst>
            <pc:docMk/>
            <pc:sldMk cId="652948123" sldId="305"/>
            <ac:grpSpMk id="33" creationId="{EB55DF00-D333-4487-9BFB-5C284848AF78}"/>
          </ac:grpSpMkLst>
        </pc:grpChg>
        <pc:grpChg chg="mod">
          <ac:chgData name="Chen Zhaodong" userId="214136a54c8fdbad" providerId="LiveId" clId="{4A7FFDE5-2A09-1241-A626-C3D712146390}" dt="2021-10-14T21:50:15.831" v="54048"/>
          <ac:grpSpMkLst>
            <pc:docMk/>
            <pc:sldMk cId="652948123" sldId="305"/>
            <ac:grpSpMk id="37" creationId="{115E99EC-F867-4A79-AAF6-3393EDA037D6}"/>
          </ac:grpSpMkLst>
        </pc:grpChg>
        <pc:grpChg chg="mod">
          <ac:chgData name="Chen Zhaodong" userId="214136a54c8fdbad" providerId="LiveId" clId="{4A7FFDE5-2A09-1241-A626-C3D712146390}" dt="2021-10-14T21:50:15.831" v="54048"/>
          <ac:grpSpMkLst>
            <pc:docMk/>
            <pc:sldMk cId="652948123" sldId="305"/>
            <ac:grpSpMk id="40" creationId="{81AA10E6-22DA-415C-B085-67792814ABC6}"/>
          </ac:grpSpMkLst>
        </pc:grpChg>
        <pc:grpChg chg="mod">
          <ac:chgData name="Chen Zhaodong" userId="214136a54c8fdbad" providerId="LiveId" clId="{4A7FFDE5-2A09-1241-A626-C3D712146390}" dt="2021-10-14T21:50:15.831" v="54048"/>
          <ac:grpSpMkLst>
            <pc:docMk/>
            <pc:sldMk cId="652948123" sldId="305"/>
            <ac:grpSpMk id="41" creationId="{A3F04B83-22EB-4795-A0B2-ED5E0434DDCA}"/>
          </ac:grpSpMkLst>
        </pc:grpChg>
        <pc:grpChg chg="mod">
          <ac:chgData name="Chen Zhaodong" userId="214136a54c8fdbad" providerId="LiveId" clId="{4A7FFDE5-2A09-1241-A626-C3D712146390}" dt="2021-10-14T21:50:15.831" v="54048"/>
          <ac:grpSpMkLst>
            <pc:docMk/>
            <pc:sldMk cId="652948123" sldId="305"/>
            <ac:grpSpMk id="42" creationId="{2E0FA3A7-4044-463A-A613-465AB17E9890}"/>
          </ac:grpSpMkLst>
        </pc:grpChg>
        <pc:grpChg chg="mod">
          <ac:chgData name="Chen Zhaodong" userId="214136a54c8fdbad" providerId="LiveId" clId="{4A7FFDE5-2A09-1241-A626-C3D712146390}" dt="2021-10-14T21:50:15.831" v="54048"/>
          <ac:grpSpMkLst>
            <pc:docMk/>
            <pc:sldMk cId="652948123" sldId="305"/>
            <ac:grpSpMk id="44" creationId="{1E50B8FE-1C57-4696-A24F-72F202C768AE}"/>
          </ac:grpSpMkLst>
        </pc:grpChg>
        <pc:grpChg chg="mod">
          <ac:chgData name="Chen Zhaodong" userId="214136a54c8fdbad" providerId="LiveId" clId="{4A7FFDE5-2A09-1241-A626-C3D712146390}" dt="2021-10-14T21:50:15.831" v="54048"/>
          <ac:grpSpMkLst>
            <pc:docMk/>
            <pc:sldMk cId="652948123" sldId="305"/>
            <ac:grpSpMk id="51" creationId="{83D30358-E996-4926-96C1-219D9A939CBF}"/>
          </ac:grpSpMkLst>
        </pc:grpChg>
        <pc:grpChg chg="mod">
          <ac:chgData name="Chen Zhaodong" userId="214136a54c8fdbad" providerId="LiveId" clId="{4A7FFDE5-2A09-1241-A626-C3D712146390}" dt="2021-10-14T21:50:15.831" v="54048"/>
          <ac:grpSpMkLst>
            <pc:docMk/>
            <pc:sldMk cId="652948123" sldId="305"/>
            <ac:grpSpMk id="54" creationId="{E2056F9F-DB16-49BF-87A1-094B8A527A66}"/>
          </ac:grpSpMkLst>
        </pc:grpChg>
        <pc:grpChg chg="mod">
          <ac:chgData name="Chen Zhaodong" userId="214136a54c8fdbad" providerId="LiveId" clId="{4A7FFDE5-2A09-1241-A626-C3D712146390}" dt="2021-10-14T21:50:15.831" v="54048"/>
          <ac:grpSpMkLst>
            <pc:docMk/>
            <pc:sldMk cId="652948123" sldId="305"/>
            <ac:grpSpMk id="57" creationId="{D48C3929-4439-4359-8D6C-C3DDD40A9556}"/>
          </ac:grpSpMkLst>
        </pc:grpChg>
        <pc:picChg chg="add del mod">
          <ac:chgData name="Chen Zhaodong" userId="214136a54c8fdbad" providerId="LiveId" clId="{4A7FFDE5-2A09-1241-A626-C3D712146390}" dt="2021-10-14T17:31:07.139" v="51488"/>
          <ac:picMkLst>
            <pc:docMk/>
            <pc:sldMk cId="652948123" sldId="305"/>
            <ac:picMk id="3" creationId="{FBB88673-A985-3E44-A323-DCF0FA37C75B}"/>
          </ac:picMkLst>
        </pc:picChg>
        <pc:picChg chg="add del mod">
          <ac:chgData name="Chen Zhaodong" userId="214136a54c8fdbad" providerId="LiveId" clId="{4A7FFDE5-2A09-1241-A626-C3D712146390}" dt="2021-10-14T17:31:08.245" v="51489"/>
          <ac:picMkLst>
            <pc:docMk/>
            <pc:sldMk cId="652948123" sldId="305"/>
            <ac:picMk id="6" creationId="{CD76F3AB-47AC-3B40-94CF-473D787079F0}"/>
          </ac:picMkLst>
        </pc:picChg>
        <pc:picChg chg="add del mod">
          <ac:chgData name="Chen Zhaodong" userId="214136a54c8fdbad" providerId="LiveId" clId="{4A7FFDE5-2A09-1241-A626-C3D712146390}" dt="2021-10-14T17:31:20.523" v="51491"/>
          <ac:picMkLst>
            <pc:docMk/>
            <pc:sldMk cId="652948123" sldId="305"/>
            <ac:picMk id="7" creationId="{85262846-BDC6-314F-88A8-DBB91B53A779}"/>
          </ac:picMkLst>
        </pc:picChg>
        <pc:picChg chg="add del mod">
          <ac:chgData name="Chen Zhaodong" userId="214136a54c8fdbad" providerId="LiveId" clId="{4A7FFDE5-2A09-1241-A626-C3D712146390}" dt="2021-10-14T17:32:15.237" v="51496"/>
          <ac:picMkLst>
            <pc:docMk/>
            <pc:sldMk cId="652948123" sldId="305"/>
            <ac:picMk id="8" creationId="{C1785D6F-684F-7C44-AA9B-E3B4777A5974}"/>
          </ac:picMkLst>
        </pc:picChg>
        <pc:picChg chg="add del mod">
          <ac:chgData name="Chen Zhaodong" userId="214136a54c8fdbad" providerId="LiveId" clId="{4A7FFDE5-2A09-1241-A626-C3D712146390}" dt="2021-10-14T17:32:31.762" v="51498"/>
          <ac:picMkLst>
            <pc:docMk/>
            <pc:sldMk cId="652948123" sldId="305"/>
            <ac:picMk id="15" creationId="{01F1B2EE-23F7-2E47-B587-A78CB5695333}"/>
          </ac:picMkLst>
        </pc:picChg>
        <pc:picChg chg="add del mod">
          <ac:chgData name="Chen Zhaodong" userId="214136a54c8fdbad" providerId="LiveId" clId="{4A7FFDE5-2A09-1241-A626-C3D712146390}" dt="2021-10-14T17:32:56.241" v="51500"/>
          <ac:picMkLst>
            <pc:docMk/>
            <pc:sldMk cId="652948123" sldId="305"/>
            <ac:picMk id="16" creationId="{BF50E346-211F-AB44-804F-CF735CE0BC78}"/>
          </ac:picMkLst>
        </pc:picChg>
        <pc:picChg chg="add del mod">
          <ac:chgData name="Chen Zhaodong" userId="214136a54c8fdbad" providerId="LiveId" clId="{4A7FFDE5-2A09-1241-A626-C3D712146390}" dt="2021-10-14T17:38:22.603" v="51571"/>
          <ac:picMkLst>
            <pc:docMk/>
            <pc:sldMk cId="652948123" sldId="305"/>
            <ac:picMk id="17" creationId="{CF333F26-64D9-864D-916C-6D96B67F0202}"/>
          </ac:picMkLst>
        </pc:picChg>
        <pc:picChg chg="add del mod">
          <ac:chgData name="Chen Zhaodong" userId="214136a54c8fdbad" providerId="LiveId" clId="{4A7FFDE5-2A09-1241-A626-C3D712146390}" dt="2021-10-14T17:38:56.040" v="51573"/>
          <ac:picMkLst>
            <pc:docMk/>
            <pc:sldMk cId="652948123" sldId="305"/>
            <ac:picMk id="19" creationId="{F479ED61-E91E-644B-A5A9-E5FD39920AD0}"/>
          </ac:picMkLst>
        </pc:picChg>
        <pc:picChg chg="add del mod">
          <ac:chgData name="Chen Zhaodong" userId="214136a54c8fdbad" providerId="LiveId" clId="{4A7FFDE5-2A09-1241-A626-C3D712146390}" dt="2021-10-14T17:39:27.977" v="51575"/>
          <ac:picMkLst>
            <pc:docMk/>
            <pc:sldMk cId="652948123" sldId="305"/>
            <ac:picMk id="49" creationId="{A496EDDE-6109-9A4A-B9C2-56DE92A6AC49}"/>
          </ac:picMkLst>
        </pc:picChg>
        <pc:picChg chg="add del mod">
          <ac:chgData name="Chen Zhaodong" userId="214136a54c8fdbad" providerId="LiveId" clId="{4A7FFDE5-2A09-1241-A626-C3D712146390}" dt="2021-10-14T17:39:42.575" v="51577"/>
          <ac:picMkLst>
            <pc:docMk/>
            <pc:sldMk cId="652948123" sldId="305"/>
            <ac:picMk id="50" creationId="{7E12CE25-FCD9-F942-8C09-A91D4FD61830}"/>
          </ac:picMkLst>
        </pc:picChg>
        <pc:picChg chg="add mod">
          <ac:chgData name="Chen Zhaodong" userId="214136a54c8fdbad" providerId="LiveId" clId="{4A7FFDE5-2A09-1241-A626-C3D712146390}" dt="2021-10-14T21:50:15.831" v="54048"/>
          <ac:picMkLst>
            <pc:docMk/>
            <pc:sldMk cId="652948123" sldId="305"/>
            <ac:picMk id="63" creationId="{6D7F0923-92AC-C541-8087-7E74DF71A703}"/>
          </ac:picMkLst>
        </pc:picChg>
        <pc:cxnChg chg="mod">
          <ac:chgData name="Chen Zhaodong" userId="214136a54c8fdbad" providerId="LiveId" clId="{4A7FFDE5-2A09-1241-A626-C3D712146390}" dt="2021-10-14T21:50:15.831" v="54048"/>
          <ac:cxnSpMkLst>
            <pc:docMk/>
            <pc:sldMk cId="652948123" sldId="305"/>
            <ac:cxnSpMk id="23" creationId="{2040599B-81CB-46FE-AF4B-16FFB1E9AB51}"/>
          </ac:cxnSpMkLst>
        </pc:cxnChg>
        <pc:cxnChg chg="mod">
          <ac:chgData name="Chen Zhaodong" userId="214136a54c8fdbad" providerId="LiveId" clId="{4A7FFDE5-2A09-1241-A626-C3D712146390}" dt="2021-10-14T21:50:15.831" v="54048"/>
          <ac:cxnSpMkLst>
            <pc:docMk/>
            <pc:sldMk cId="652948123" sldId="305"/>
            <ac:cxnSpMk id="24" creationId="{B6147553-8416-4BFB-8780-0EE547F14426}"/>
          </ac:cxnSpMkLst>
        </pc:cxnChg>
        <pc:cxnChg chg="mod">
          <ac:chgData name="Chen Zhaodong" userId="214136a54c8fdbad" providerId="LiveId" clId="{4A7FFDE5-2A09-1241-A626-C3D712146390}" dt="2021-10-14T21:50:15.831" v="54048"/>
          <ac:cxnSpMkLst>
            <pc:docMk/>
            <pc:sldMk cId="652948123" sldId="305"/>
            <ac:cxnSpMk id="26" creationId="{31697849-C41B-4CFF-B66F-0BC65F620583}"/>
          </ac:cxnSpMkLst>
        </pc:cxnChg>
        <pc:cxnChg chg="mod">
          <ac:chgData name="Chen Zhaodong" userId="214136a54c8fdbad" providerId="LiveId" clId="{4A7FFDE5-2A09-1241-A626-C3D712146390}" dt="2021-10-14T21:50:15.831" v="54048"/>
          <ac:cxnSpMkLst>
            <pc:docMk/>
            <pc:sldMk cId="652948123" sldId="305"/>
            <ac:cxnSpMk id="29" creationId="{8DCA783D-ACB8-4138-9B67-5BF1A658123F}"/>
          </ac:cxnSpMkLst>
        </pc:cxnChg>
        <pc:cxnChg chg="mod">
          <ac:chgData name="Chen Zhaodong" userId="214136a54c8fdbad" providerId="LiveId" clId="{4A7FFDE5-2A09-1241-A626-C3D712146390}" dt="2021-10-14T21:50:15.831" v="54048"/>
          <ac:cxnSpMkLst>
            <pc:docMk/>
            <pc:sldMk cId="652948123" sldId="305"/>
            <ac:cxnSpMk id="52" creationId="{0C149081-828E-4B5B-A888-23632DE9D1DC}"/>
          </ac:cxnSpMkLst>
        </pc:cxnChg>
        <pc:cxnChg chg="mod">
          <ac:chgData name="Chen Zhaodong" userId="214136a54c8fdbad" providerId="LiveId" clId="{4A7FFDE5-2A09-1241-A626-C3D712146390}" dt="2021-10-14T21:50:15.831" v="54048"/>
          <ac:cxnSpMkLst>
            <pc:docMk/>
            <pc:sldMk cId="652948123" sldId="305"/>
            <ac:cxnSpMk id="55" creationId="{C3E82FE1-7FD6-4CD7-A344-22DB73B111BE}"/>
          </ac:cxnSpMkLst>
        </pc:cxnChg>
        <pc:cxnChg chg="mod">
          <ac:chgData name="Chen Zhaodong" userId="214136a54c8fdbad" providerId="LiveId" clId="{4A7FFDE5-2A09-1241-A626-C3D712146390}" dt="2021-10-14T21:50:15.831" v="54048"/>
          <ac:cxnSpMkLst>
            <pc:docMk/>
            <pc:sldMk cId="652948123" sldId="305"/>
            <ac:cxnSpMk id="58" creationId="{9357A17D-0828-42FF-85D7-360AF6AE455A}"/>
          </ac:cxnSpMkLst>
        </pc:cxnChg>
      </pc:sldChg>
      <pc:sldChg chg="addSp delSp modSp mod modTransition modAnim modNotes modNotesTx">
        <pc:chgData name="Chen Zhaodong" userId="214136a54c8fdbad" providerId="LiveId" clId="{4A7FFDE5-2A09-1241-A626-C3D712146390}" dt="2021-10-14T22:04:50.871" v="54213" actId="1076"/>
        <pc:sldMkLst>
          <pc:docMk/>
          <pc:sldMk cId="3765799489" sldId="306"/>
        </pc:sldMkLst>
        <pc:spChg chg="mod">
          <ac:chgData name="Chen Zhaodong" userId="214136a54c8fdbad" providerId="LiveId" clId="{4A7FFDE5-2A09-1241-A626-C3D712146390}" dt="2021-10-14T22:00:39.364" v="54169" actId="1076"/>
          <ac:spMkLst>
            <pc:docMk/>
            <pc:sldMk cId="3765799489" sldId="306"/>
            <ac:spMk id="2" creationId="{72AAAC55-4B87-43A9-9EDB-CBD50F60774A}"/>
          </ac:spMkLst>
        </pc:spChg>
        <pc:spChg chg="mod">
          <ac:chgData name="Chen Zhaodong" userId="214136a54c8fdbad" providerId="LiveId" clId="{4A7FFDE5-2A09-1241-A626-C3D712146390}" dt="2021-10-14T21:50:15.831" v="54048"/>
          <ac:spMkLst>
            <pc:docMk/>
            <pc:sldMk cId="3765799489" sldId="306"/>
            <ac:spMk id="5" creationId="{BD02C7EA-655B-4E00-BF9A-06A11DCB2826}"/>
          </ac:spMkLst>
        </pc:spChg>
        <pc:spChg chg="mod">
          <ac:chgData name="Chen Zhaodong" userId="214136a54c8fdbad" providerId="LiveId" clId="{4A7FFDE5-2A09-1241-A626-C3D712146390}" dt="2021-10-14T21:50:15.831" v="54048"/>
          <ac:spMkLst>
            <pc:docMk/>
            <pc:sldMk cId="3765799489" sldId="306"/>
            <ac:spMk id="6" creationId="{47B47817-B640-4CA5-B0B6-64EB01CF0893}"/>
          </ac:spMkLst>
        </pc:spChg>
        <pc:spChg chg="mod">
          <ac:chgData name="Chen Zhaodong" userId="214136a54c8fdbad" providerId="LiveId" clId="{4A7FFDE5-2A09-1241-A626-C3D712146390}" dt="2021-10-14T21:50:15.831" v="54048"/>
          <ac:spMkLst>
            <pc:docMk/>
            <pc:sldMk cId="3765799489" sldId="306"/>
            <ac:spMk id="7" creationId="{041288DC-20CA-4D2A-98C5-0063ABD315EF}"/>
          </ac:spMkLst>
        </pc:spChg>
        <pc:spChg chg="mod">
          <ac:chgData name="Chen Zhaodong" userId="214136a54c8fdbad" providerId="LiveId" clId="{4A7FFDE5-2A09-1241-A626-C3D712146390}" dt="2021-10-14T21:50:15.831" v="54048"/>
          <ac:spMkLst>
            <pc:docMk/>
            <pc:sldMk cId="3765799489" sldId="306"/>
            <ac:spMk id="8" creationId="{F4916FB7-5DBD-44E9-AFD0-ABCCD7FCF9EE}"/>
          </ac:spMkLst>
        </pc:spChg>
        <pc:spChg chg="mod">
          <ac:chgData name="Chen Zhaodong" userId="214136a54c8fdbad" providerId="LiveId" clId="{4A7FFDE5-2A09-1241-A626-C3D712146390}" dt="2021-10-14T21:50:15.831" v="54048"/>
          <ac:spMkLst>
            <pc:docMk/>
            <pc:sldMk cId="3765799489" sldId="306"/>
            <ac:spMk id="9" creationId="{70413487-7FFB-43EA-8B0B-1C53F7C42841}"/>
          </ac:spMkLst>
        </pc:spChg>
        <pc:spChg chg="mod">
          <ac:chgData name="Chen Zhaodong" userId="214136a54c8fdbad" providerId="LiveId" clId="{4A7FFDE5-2A09-1241-A626-C3D712146390}" dt="2021-10-14T21:50:15.831" v="54048"/>
          <ac:spMkLst>
            <pc:docMk/>
            <pc:sldMk cId="3765799489" sldId="306"/>
            <ac:spMk id="10" creationId="{F9166732-CC34-4017-8CEA-A95C8D601675}"/>
          </ac:spMkLst>
        </pc:spChg>
        <pc:spChg chg="mod">
          <ac:chgData name="Chen Zhaodong" userId="214136a54c8fdbad" providerId="LiveId" clId="{4A7FFDE5-2A09-1241-A626-C3D712146390}" dt="2021-10-14T21:50:15.831" v="54048"/>
          <ac:spMkLst>
            <pc:docMk/>
            <pc:sldMk cId="3765799489" sldId="306"/>
            <ac:spMk id="11" creationId="{1758750B-D7CC-4FF1-99A6-BB8E69233AC5}"/>
          </ac:spMkLst>
        </pc:spChg>
        <pc:spChg chg="mod">
          <ac:chgData name="Chen Zhaodong" userId="214136a54c8fdbad" providerId="LiveId" clId="{4A7FFDE5-2A09-1241-A626-C3D712146390}" dt="2021-10-14T21:50:15.831" v="54048"/>
          <ac:spMkLst>
            <pc:docMk/>
            <pc:sldMk cId="3765799489" sldId="306"/>
            <ac:spMk id="12" creationId="{9D75CB21-116F-43B8-BBE9-C94541CFBA22}"/>
          </ac:spMkLst>
        </pc:spChg>
        <pc:spChg chg="mod">
          <ac:chgData name="Chen Zhaodong" userId="214136a54c8fdbad" providerId="LiveId" clId="{4A7FFDE5-2A09-1241-A626-C3D712146390}" dt="2021-10-14T21:50:15.831" v="54048"/>
          <ac:spMkLst>
            <pc:docMk/>
            <pc:sldMk cId="3765799489" sldId="306"/>
            <ac:spMk id="13" creationId="{F69CA5C0-9BB6-4663-A64D-253826D1CB69}"/>
          </ac:spMkLst>
        </pc:spChg>
        <pc:spChg chg="mod">
          <ac:chgData name="Chen Zhaodong" userId="214136a54c8fdbad" providerId="LiveId" clId="{4A7FFDE5-2A09-1241-A626-C3D712146390}" dt="2021-10-14T21:50:15.831" v="54048"/>
          <ac:spMkLst>
            <pc:docMk/>
            <pc:sldMk cId="3765799489" sldId="306"/>
            <ac:spMk id="14" creationId="{C3648EC8-E817-4E09-8873-31B9C9BE5409}"/>
          </ac:spMkLst>
        </pc:spChg>
        <pc:spChg chg="mod">
          <ac:chgData name="Chen Zhaodong" userId="214136a54c8fdbad" providerId="LiveId" clId="{4A7FFDE5-2A09-1241-A626-C3D712146390}" dt="2021-10-14T21:50:15.831" v="54048"/>
          <ac:spMkLst>
            <pc:docMk/>
            <pc:sldMk cId="3765799489" sldId="306"/>
            <ac:spMk id="15" creationId="{AF889667-299B-4D42-AD87-23FC9D1703D8}"/>
          </ac:spMkLst>
        </pc:spChg>
        <pc:spChg chg="mod">
          <ac:chgData name="Chen Zhaodong" userId="214136a54c8fdbad" providerId="LiveId" clId="{4A7FFDE5-2A09-1241-A626-C3D712146390}" dt="2021-10-14T21:50:15.831" v="54048"/>
          <ac:spMkLst>
            <pc:docMk/>
            <pc:sldMk cId="3765799489" sldId="306"/>
            <ac:spMk id="16" creationId="{E120EE06-CD47-4CCD-A48E-6C717FF7C4E7}"/>
          </ac:spMkLst>
        </pc:spChg>
        <pc:spChg chg="mod">
          <ac:chgData name="Chen Zhaodong" userId="214136a54c8fdbad" providerId="LiveId" clId="{4A7FFDE5-2A09-1241-A626-C3D712146390}" dt="2021-10-14T21:50:15.831" v="54048"/>
          <ac:spMkLst>
            <pc:docMk/>
            <pc:sldMk cId="3765799489" sldId="306"/>
            <ac:spMk id="17" creationId="{76511D14-B3BE-4D2B-820F-AA24A0CB5598}"/>
          </ac:spMkLst>
        </pc:spChg>
        <pc:spChg chg="mod">
          <ac:chgData name="Chen Zhaodong" userId="214136a54c8fdbad" providerId="LiveId" clId="{4A7FFDE5-2A09-1241-A626-C3D712146390}" dt="2021-10-14T21:50:15.831" v="54048"/>
          <ac:spMkLst>
            <pc:docMk/>
            <pc:sldMk cId="3765799489" sldId="306"/>
            <ac:spMk id="18" creationId="{BF6675E4-5562-41C7-AE47-A7903E0E9DA3}"/>
          </ac:spMkLst>
        </pc:spChg>
        <pc:spChg chg="mod">
          <ac:chgData name="Chen Zhaodong" userId="214136a54c8fdbad" providerId="LiveId" clId="{4A7FFDE5-2A09-1241-A626-C3D712146390}" dt="2021-10-14T21:50:15.831" v="54048"/>
          <ac:spMkLst>
            <pc:docMk/>
            <pc:sldMk cId="3765799489" sldId="306"/>
            <ac:spMk id="19" creationId="{4A9F46FF-5BB7-4A16-8D6D-21CCEA82CDB6}"/>
          </ac:spMkLst>
        </pc:spChg>
        <pc:spChg chg="mod">
          <ac:chgData name="Chen Zhaodong" userId="214136a54c8fdbad" providerId="LiveId" clId="{4A7FFDE5-2A09-1241-A626-C3D712146390}" dt="2021-10-14T21:50:15.831" v="54048"/>
          <ac:spMkLst>
            <pc:docMk/>
            <pc:sldMk cId="3765799489" sldId="306"/>
            <ac:spMk id="20" creationId="{D69676B2-4E08-4872-859B-786081F509A3}"/>
          </ac:spMkLst>
        </pc:spChg>
        <pc:spChg chg="mod">
          <ac:chgData name="Chen Zhaodong" userId="214136a54c8fdbad" providerId="LiveId" clId="{4A7FFDE5-2A09-1241-A626-C3D712146390}" dt="2021-10-14T21:50:15.831" v="54048"/>
          <ac:spMkLst>
            <pc:docMk/>
            <pc:sldMk cId="3765799489" sldId="306"/>
            <ac:spMk id="21" creationId="{E013C530-5DD8-4C2A-8942-74D820B23FE9}"/>
          </ac:spMkLst>
        </pc:spChg>
        <pc:spChg chg="mod">
          <ac:chgData name="Chen Zhaodong" userId="214136a54c8fdbad" providerId="LiveId" clId="{4A7FFDE5-2A09-1241-A626-C3D712146390}" dt="2021-10-14T21:50:15.831" v="54048"/>
          <ac:spMkLst>
            <pc:docMk/>
            <pc:sldMk cId="3765799489" sldId="306"/>
            <ac:spMk id="22" creationId="{4459F60D-EC34-4717-BF90-79D1C719735B}"/>
          </ac:spMkLst>
        </pc:spChg>
        <pc:spChg chg="mod">
          <ac:chgData name="Chen Zhaodong" userId="214136a54c8fdbad" providerId="LiveId" clId="{4A7FFDE5-2A09-1241-A626-C3D712146390}" dt="2021-10-14T21:50:15.831" v="54048"/>
          <ac:spMkLst>
            <pc:docMk/>
            <pc:sldMk cId="3765799489" sldId="306"/>
            <ac:spMk id="23" creationId="{836B8F2D-C8B5-496C-84A0-6CF2405D8C56}"/>
          </ac:spMkLst>
        </pc:spChg>
        <pc:spChg chg="mod">
          <ac:chgData name="Chen Zhaodong" userId="214136a54c8fdbad" providerId="LiveId" clId="{4A7FFDE5-2A09-1241-A626-C3D712146390}" dt="2021-10-14T21:50:15.831" v="54048"/>
          <ac:spMkLst>
            <pc:docMk/>
            <pc:sldMk cId="3765799489" sldId="306"/>
            <ac:spMk id="24" creationId="{1ADF1FD6-9E68-448C-AD00-DDD21D593FED}"/>
          </ac:spMkLst>
        </pc:spChg>
        <pc:spChg chg="mod">
          <ac:chgData name="Chen Zhaodong" userId="214136a54c8fdbad" providerId="LiveId" clId="{4A7FFDE5-2A09-1241-A626-C3D712146390}" dt="2021-10-14T21:50:15.831" v="54048"/>
          <ac:spMkLst>
            <pc:docMk/>
            <pc:sldMk cId="3765799489" sldId="306"/>
            <ac:spMk id="25" creationId="{DF92EE75-62E7-42E4-BCAD-81AF9A45129D}"/>
          </ac:spMkLst>
        </pc:spChg>
        <pc:spChg chg="mod">
          <ac:chgData name="Chen Zhaodong" userId="214136a54c8fdbad" providerId="LiveId" clId="{4A7FFDE5-2A09-1241-A626-C3D712146390}" dt="2021-10-14T21:50:15.831" v="54048"/>
          <ac:spMkLst>
            <pc:docMk/>
            <pc:sldMk cId="3765799489" sldId="306"/>
            <ac:spMk id="26" creationId="{584DA9EF-881D-464C-94DE-E1DDD4ACD631}"/>
          </ac:spMkLst>
        </pc:spChg>
        <pc:spChg chg="mod">
          <ac:chgData name="Chen Zhaodong" userId="214136a54c8fdbad" providerId="LiveId" clId="{4A7FFDE5-2A09-1241-A626-C3D712146390}" dt="2021-10-14T21:50:15.831" v="54048"/>
          <ac:spMkLst>
            <pc:docMk/>
            <pc:sldMk cId="3765799489" sldId="306"/>
            <ac:spMk id="27" creationId="{52974FA0-B5FA-4E42-B8D6-463D94540B5E}"/>
          </ac:spMkLst>
        </pc:spChg>
        <pc:spChg chg="mod">
          <ac:chgData name="Chen Zhaodong" userId="214136a54c8fdbad" providerId="LiveId" clId="{4A7FFDE5-2A09-1241-A626-C3D712146390}" dt="2021-10-14T21:50:15.831" v="54048"/>
          <ac:spMkLst>
            <pc:docMk/>
            <pc:sldMk cId="3765799489" sldId="306"/>
            <ac:spMk id="28" creationId="{6D0453D7-9EC5-4B43-906A-52BFD9E177EB}"/>
          </ac:spMkLst>
        </pc:spChg>
        <pc:spChg chg="mod">
          <ac:chgData name="Chen Zhaodong" userId="214136a54c8fdbad" providerId="LiveId" clId="{4A7FFDE5-2A09-1241-A626-C3D712146390}" dt="2021-10-14T21:50:15.831" v="54048"/>
          <ac:spMkLst>
            <pc:docMk/>
            <pc:sldMk cId="3765799489" sldId="306"/>
            <ac:spMk id="29" creationId="{772A9406-C64C-44EA-A47A-855F6E31A51A}"/>
          </ac:spMkLst>
        </pc:spChg>
        <pc:spChg chg="mod">
          <ac:chgData name="Chen Zhaodong" userId="214136a54c8fdbad" providerId="LiveId" clId="{4A7FFDE5-2A09-1241-A626-C3D712146390}" dt="2021-10-14T21:50:15.831" v="54048"/>
          <ac:spMkLst>
            <pc:docMk/>
            <pc:sldMk cId="3765799489" sldId="306"/>
            <ac:spMk id="30" creationId="{B3092357-C5AA-4927-9BF0-835DBD8324F2}"/>
          </ac:spMkLst>
        </pc:spChg>
        <pc:spChg chg="mod">
          <ac:chgData name="Chen Zhaodong" userId="214136a54c8fdbad" providerId="LiveId" clId="{4A7FFDE5-2A09-1241-A626-C3D712146390}" dt="2021-10-14T21:50:15.831" v="54048"/>
          <ac:spMkLst>
            <pc:docMk/>
            <pc:sldMk cId="3765799489" sldId="306"/>
            <ac:spMk id="31" creationId="{B117715F-B1AD-4FA6-B607-617C901BC4EF}"/>
          </ac:spMkLst>
        </pc:spChg>
        <pc:spChg chg="mod">
          <ac:chgData name="Chen Zhaodong" userId="214136a54c8fdbad" providerId="LiveId" clId="{4A7FFDE5-2A09-1241-A626-C3D712146390}" dt="2021-10-14T21:50:15.831" v="54048"/>
          <ac:spMkLst>
            <pc:docMk/>
            <pc:sldMk cId="3765799489" sldId="306"/>
            <ac:spMk id="32" creationId="{8622AB55-A563-4B60-B863-4D393815E572}"/>
          </ac:spMkLst>
        </pc:spChg>
        <pc:spChg chg="mod">
          <ac:chgData name="Chen Zhaodong" userId="214136a54c8fdbad" providerId="LiveId" clId="{4A7FFDE5-2A09-1241-A626-C3D712146390}" dt="2021-10-14T21:50:15.831" v="54048"/>
          <ac:spMkLst>
            <pc:docMk/>
            <pc:sldMk cId="3765799489" sldId="306"/>
            <ac:spMk id="33" creationId="{6FE2EADE-841C-4E0C-AEEF-43B638C8BA75}"/>
          </ac:spMkLst>
        </pc:spChg>
        <pc:spChg chg="mod">
          <ac:chgData name="Chen Zhaodong" userId="214136a54c8fdbad" providerId="LiveId" clId="{4A7FFDE5-2A09-1241-A626-C3D712146390}" dt="2021-10-14T21:50:15.831" v="54048"/>
          <ac:spMkLst>
            <pc:docMk/>
            <pc:sldMk cId="3765799489" sldId="306"/>
            <ac:spMk id="34" creationId="{FA55290F-6268-4A88-A043-9B6832829951}"/>
          </ac:spMkLst>
        </pc:spChg>
        <pc:spChg chg="mod">
          <ac:chgData name="Chen Zhaodong" userId="214136a54c8fdbad" providerId="LiveId" clId="{4A7FFDE5-2A09-1241-A626-C3D712146390}" dt="2021-10-14T21:50:15.831" v="54048"/>
          <ac:spMkLst>
            <pc:docMk/>
            <pc:sldMk cId="3765799489" sldId="306"/>
            <ac:spMk id="35" creationId="{D131DD82-835A-4679-B49C-07CE60247F21}"/>
          </ac:spMkLst>
        </pc:spChg>
        <pc:spChg chg="mod">
          <ac:chgData name="Chen Zhaodong" userId="214136a54c8fdbad" providerId="LiveId" clId="{4A7FFDE5-2A09-1241-A626-C3D712146390}" dt="2021-10-14T21:50:15.831" v="54048"/>
          <ac:spMkLst>
            <pc:docMk/>
            <pc:sldMk cId="3765799489" sldId="306"/>
            <ac:spMk id="36" creationId="{6B4C56DD-D412-4648-A6A1-30EC03F04EF5}"/>
          </ac:spMkLst>
        </pc:spChg>
        <pc:spChg chg="mod">
          <ac:chgData name="Chen Zhaodong" userId="214136a54c8fdbad" providerId="LiveId" clId="{4A7FFDE5-2A09-1241-A626-C3D712146390}" dt="2021-10-14T21:50:15.831" v="54048"/>
          <ac:spMkLst>
            <pc:docMk/>
            <pc:sldMk cId="3765799489" sldId="306"/>
            <ac:spMk id="42" creationId="{1A711C9C-3B18-493E-87FC-116015D8ECB7}"/>
          </ac:spMkLst>
        </pc:spChg>
        <pc:spChg chg="mod">
          <ac:chgData name="Chen Zhaodong" userId="214136a54c8fdbad" providerId="LiveId" clId="{4A7FFDE5-2A09-1241-A626-C3D712146390}" dt="2021-10-14T21:50:15.831" v="54048"/>
          <ac:spMkLst>
            <pc:docMk/>
            <pc:sldMk cId="3765799489" sldId="306"/>
            <ac:spMk id="46" creationId="{948032A4-9EF7-4A01-BB79-A89AFD147287}"/>
          </ac:spMkLst>
        </pc:spChg>
        <pc:spChg chg="mod">
          <ac:chgData name="Chen Zhaodong" userId="214136a54c8fdbad" providerId="LiveId" clId="{4A7FFDE5-2A09-1241-A626-C3D712146390}" dt="2021-10-14T21:50:15.831" v="54048"/>
          <ac:spMkLst>
            <pc:docMk/>
            <pc:sldMk cId="3765799489" sldId="306"/>
            <ac:spMk id="47" creationId="{F85448E7-CCD6-4DF0-9D90-A8F72B1FC02E}"/>
          </ac:spMkLst>
        </pc:spChg>
        <pc:spChg chg="mod">
          <ac:chgData name="Chen Zhaodong" userId="214136a54c8fdbad" providerId="LiveId" clId="{4A7FFDE5-2A09-1241-A626-C3D712146390}" dt="2021-10-14T21:50:15.831" v="54048"/>
          <ac:spMkLst>
            <pc:docMk/>
            <pc:sldMk cId="3765799489" sldId="306"/>
            <ac:spMk id="48" creationId="{7CE5B861-0233-4AA1-9692-195BB605A102}"/>
          </ac:spMkLst>
        </pc:spChg>
        <pc:spChg chg="mod">
          <ac:chgData name="Chen Zhaodong" userId="214136a54c8fdbad" providerId="LiveId" clId="{4A7FFDE5-2A09-1241-A626-C3D712146390}" dt="2021-10-14T21:50:15.831" v="54048"/>
          <ac:spMkLst>
            <pc:docMk/>
            <pc:sldMk cId="3765799489" sldId="306"/>
            <ac:spMk id="49" creationId="{B903D550-E6ED-4EE5-A5B7-A41C8F089EE1}"/>
          </ac:spMkLst>
        </pc:spChg>
        <pc:spChg chg="mod">
          <ac:chgData name="Chen Zhaodong" userId="214136a54c8fdbad" providerId="LiveId" clId="{4A7FFDE5-2A09-1241-A626-C3D712146390}" dt="2021-10-14T21:50:15.831" v="54048"/>
          <ac:spMkLst>
            <pc:docMk/>
            <pc:sldMk cId="3765799489" sldId="306"/>
            <ac:spMk id="50" creationId="{08888F83-2BA3-4DAC-B56B-027448245356}"/>
          </ac:spMkLst>
        </pc:spChg>
        <pc:spChg chg="mod">
          <ac:chgData name="Chen Zhaodong" userId="214136a54c8fdbad" providerId="LiveId" clId="{4A7FFDE5-2A09-1241-A626-C3D712146390}" dt="2021-10-14T21:50:15.831" v="54048"/>
          <ac:spMkLst>
            <pc:docMk/>
            <pc:sldMk cId="3765799489" sldId="306"/>
            <ac:spMk id="51" creationId="{18E62F12-D19E-437D-89C5-E76D8AC04BBB}"/>
          </ac:spMkLst>
        </pc:spChg>
        <pc:spChg chg="mod">
          <ac:chgData name="Chen Zhaodong" userId="214136a54c8fdbad" providerId="LiveId" clId="{4A7FFDE5-2A09-1241-A626-C3D712146390}" dt="2021-10-14T21:50:15.831" v="54048"/>
          <ac:spMkLst>
            <pc:docMk/>
            <pc:sldMk cId="3765799489" sldId="306"/>
            <ac:spMk id="52" creationId="{85AB61F4-4AE8-403D-9325-B07E2457F8A1}"/>
          </ac:spMkLst>
        </pc:spChg>
        <pc:spChg chg="mod">
          <ac:chgData name="Chen Zhaodong" userId="214136a54c8fdbad" providerId="LiveId" clId="{4A7FFDE5-2A09-1241-A626-C3D712146390}" dt="2021-10-14T21:50:15.831" v="54048"/>
          <ac:spMkLst>
            <pc:docMk/>
            <pc:sldMk cId="3765799489" sldId="306"/>
            <ac:spMk id="53" creationId="{009B88BC-0AD1-40DF-8D1F-3612304E47D0}"/>
          </ac:spMkLst>
        </pc:spChg>
        <pc:spChg chg="mod">
          <ac:chgData name="Chen Zhaodong" userId="214136a54c8fdbad" providerId="LiveId" clId="{4A7FFDE5-2A09-1241-A626-C3D712146390}" dt="2021-10-14T21:50:15.831" v="54048"/>
          <ac:spMkLst>
            <pc:docMk/>
            <pc:sldMk cId="3765799489" sldId="306"/>
            <ac:spMk id="54" creationId="{63491882-902C-432A-8FA4-F22B59C18F20}"/>
          </ac:spMkLst>
        </pc:spChg>
        <pc:spChg chg="mod">
          <ac:chgData name="Chen Zhaodong" userId="214136a54c8fdbad" providerId="LiveId" clId="{4A7FFDE5-2A09-1241-A626-C3D712146390}" dt="2021-10-14T21:50:15.831" v="54048"/>
          <ac:spMkLst>
            <pc:docMk/>
            <pc:sldMk cId="3765799489" sldId="306"/>
            <ac:spMk id="55" creationId="{CA4AE675-CDCE-412D-9D12-566307BAB360}"/>
          </ac:spMkLst>
        </pc:spChg>
        <pc:spChg chg="mod">
          <ac:chgData name="Chen Zhaodong" userId="214136a54c8fdbad" providerId="LiveId" clId="{4A7FFDE5-2A09-1241-A626-C3D712146390}" dt="2021-10-14T21:50:15.831" v="54048"/>
          <ac:spMkLst>
            <pc:docMk/>
            <pc:sldMk cId="3765799489" sldId="306"/>
            <ac:spMk id="56" creationId="{659C8A60-9B8C-42D7-9FBF-63709847AE63}"/>
          </ac:spMkLst>
        </pc:spChg>
        <pc:spChg chg="mod">
          <ac:chgData name="Chen Zhaodong" userId="214136a54c8fdbad" providerId="LiveId" clId="{4A7FFDE5-2A09-1241-A626-C3D712146390}" dt="2021-10-14T21:50:15.831" v="54048"/>
          <ac:spMkLst>
            <pc:docMk/>
            <pc:sldMk cId="3765799489" sldId="306"/>
            <ac:spMk id="57" creationId="{7DFB7AEB-6DF4-43E0-A8AA-B2D3F1EC03FB}"/>
          </ac:spMkLst>
        </pc:spChg>
        <pc:spChg chg="mod">
          <ac:chgData name="Chen Zhaodong" userId="214136a54c8fdbad" providerId="LiveId" clId="{4A7FFDE5-2A09-1241-A626-C3D712146390}" dt="2021-10-14T21:50:15.831" v="54048"/>
          <ac:spMkLst>
            <pc:docMk/>
            <pc:sldMk cId="3765799489" sldId="306"/>
            <ac:spMk id="58" creationId="{594018DC-CBBF-40EA-B8BC-5B834EBC7E01}"/>
          </ac:spMkLst>
        </pc:spChg>
        <pc:spChg chg="mod">
          <ac:chgData name="Chen Zhaodong" userId="214136a54c8fdbad" providerId="LiveId" clId="{4A7FFDE5-2A09-1241-A626-C3D712146390}" dt="2021-10-14T21:50:15.831" v="54048"/>
          <ac:spMkLst>
            <pc:docMk/>
            <pc:sldMk cId="3765799489" sldId="306"/>
            <ac:spMk id="59" creationId="{4CF66668-ABF8-481D-908A-ED1AE23DBD0A}"/>
          </ac:spMkLst>
        </pc:spChg>
        <pc:spChg chg="mod">
          <ac:chgData name="Chen Zhaodong" userId="214136a54c8fdbad" providerId="LiveId" clId="{4A7FFDE5-2A09-1241-A626-C3D712146390}" dt="2021-10-14T21:50:15.831" v="54048"/>
          <ac:spMkLst>
            <pc:docMk/>
            <pc:sldMk cId="3765799489" sldId="306"/>
            <ac:spMk id="60" creationId="{5E8012A1-DEB0-4C06-9027-117FCFFECE94}"/>
          </ac:spMkLst>
        </pc:spChg>
        <pc:spChg chg="mod">
          <ac:chgData name="Chen Zhaodong" userId="214136a54c8fdbad" providerId="LiveId" clId="{4A7FFDE5-2A09-1241-A626-C3D712146390}" dt="2021-10-14T21:50:15.831" v="54048"/>
          <ac:spMkLst>
            <pc:docMk/>
            <pc:sldMk cId="3765799489" sldId="306"/>
            <ac:spMk id="61" creationId="{D67AA783-7620-4E98-B0B3-67C4F2EFB9E3}"/>
          </ac:spMkLst>
        </pc:spChg>
        <pc:spChg chg="mod">
          <ac:chgData name="Chen Zhaodong" userId="214136a54c8fdbad" providerId="LiveId" clId="{4A7FFDE5-2A09-1241-A626-C3D712146390}" dt="2021-10-14T21:50:15.831" v="54048"/>
          <ac:spMkLst>
            <pc:docMk/>
            <pc:sldMk cId="3765799489" sldId="306"/>
            <ac:spMk id="62" creationId="{C84FB149-D864-4D09-B680-BD52A6CC68D3}"/>
          </ac:spMkLst>
        </pc:spChg>
        <pc:spChg chg="mod">
          <ac:chgData name="Chen Zhaodong" userId="214136a54c8fdbad" providerId="LiveId" clId="{4A7FFDE5-2A09-1241-A626-C3D712146390}" dt="2021-10-14T21:50:15.831" v="54048"/>
          <ac:spMkLst>
            <pc:docMk/>
            <pc:sldMk cId="3765799489" sldId="306"/>
            <ac:spMk id="63" creationId="{DD2317C9-B7BF-440E-B82C-0187116F7E25}"/>
          </ac:spMkLst>
        </pc:spChg>
        <pc:spChg chg="mod">
          <ac:chgData name="Chen Zhaodong" userId="214136a54c8fdbad" providerId="LiveId" clId="{4A7FFDE5-2A09-1241-A626-C3D712146390}" dt="2021-10-14T21:50:15.831" v="54048"/>
          <ac:spMkLst>
            <pc:docMk/>
            <pc:sldMk cId="3765799489" sldId="306"/>
            <ac:spMk id="64" creationId="{378241A9-779A-4343-B8F5-F7873BC22D56}"/>
          </ac:spMkLst>
        </pc:spChg>
        <pc:spChg chg="mod">
          <ac:chgData name="Chen Zhaodong" userId="214136a54c8fdbad" providerId="LiveId" clId="{4A7FFDE5-2A09-1241-A626-C3D712146390}" dt="2021-10-14T21:50:15.831" v="54048"/>
          <ac:spMkLst>
            <pc:docMk/>
            <pc:sldMk cId="3765799489" sldId="306"/>
            <ac:spMk id="65" creationId="{3788172F-8554-4839-A555-587054DFD3C4}"/>
          </ac:spMkLst>
        </pc:spChg>
        <pc:spChg chg="mod">
          <ac:chgData name="Chen Zhaodong" userId="214136a54c8fdbad" providerId="LiveId" clId="{4A7FFDE5-2A09-1241-A626-C3D712146390}" dt="2021-10-14T21:50:15.831" v="54048"/>
          <ac:spMkLst>
            <pc:docMk/>
            <pc:sldMk cId="3765799489" sldId="306"/>
            <ac:spMk id="66" creationId="{3A439379-FAF7-41F1-A7CD-AA2BEE1A060D}"/>
          </ac:spMkLst>
        </pc:spChg>
        <pc:spChg chg="mod">
          <ac:chgData name="Chen Zhaodong" userId="214136a54c8fdbad" providerId="LiveId" clId="{4A7FFDE5-2A09-1241-A626-C3D712146390}" dt="2021-10-14T21:50:15.831" v="54048"/>
          <ac:spMkLst>
            <pc:docMk/>
            <pc:sldMk cId="3765799489" sldId="306"/>
            <ac:spMk id="67" creationId="{84A6BE63-344E-46AC-808A-4A243BA29E12}"/>
          </ac:spMkLst>
        </pc:spChg>
        <pc:spChg chg="mod">
          <ac:chgData name="Chen Zhaodong" userId="214136a54c8fdbad" providerId="LiveId" clId="{4A7FFDE5-2A09-1241-A626-C3D712146390}" dt="2021-10-14T21:50:15.831" v="54048"/>
          <ac:spMkLst>
            <pc:docMk/>
            <pc:sldMk cId="3765799489" sldId="306"/>
            <ac:spMk id="68" creationId="{8F49F89F-5C0D-429E-8C1C-7FD9BE50D3D5}"/>
          </ac:spMkLst>
        </pc:spChg>
        <pc:spChg chg="mod">
          <ac:chgData name="Chen Zhaodong" userId="214136a54c8fdbad" providerId="LiveId" clId="{4A7FFDE5-2A09-1241-A626-C3D712146390}" dt="2021-10-14T21:50:15.831" v="54048"/>
          <ac:spMkLst>
            <pc:docMk/>
            <pc:sldMk cId="3765799489" sldId="306"/>
            <ac:spMk id="69" creationId="{0F0F19BA-528A-49DB-8498-BE888A7D2A7E}"/>
          </ac:spMkLst>
        </pc:spChg>
        <pc:spChg chg="mod">
          <ac:chgData name="Chen Zhaodong" userId="214136a54c8fdbad" providerId="LiveId" clId="{4A7FFDE5-2A09-1241-A626-C3D712146390}" dt="2021-10-14T21:50:15.831" v="54048"/>
          <ac:spMkLst>
            <pc:docMk/>
            <pc:sldMk cId="3765799489" sldId="306"/>
            <ac:spMk id="91" creationId="{FEBDDB82-3978-4F2D-9BB3-18A3D2E6189B}"/>
          </ac:spMkLst>
        </pc:spChg>
        <pc:spChg chg="mod">
          <ac:chgData name="Chen Zhaodong" userId="214136a54c8fdbad" providerId="LiveId" clId="{4A7FFDE5-2A09-1241-A626-C3D712146390}" dt="2021-10-14T21:50:15.831" v="54048"/>
          <ac:spMkLst>
            <pc:docMk/>
            <pc:sldMk cId="3765799489" sldId="306"/>
            <ac:spMk id="93" creationId="{B98417AE-20A8-4636-A972-2A354A035D8A}"/>
          </ac:spMkLst>
        </pc:spChg>
        <pc:spChg chg="mod">
          <ac:chgData name="Chen Zhaodong" userId="214136a54c8fdbad" providerId="LiveId" clId="{4A7FFDE5-2A09-1241-A626-C3D712146390}" dt="2021-10-14T21:50:15.831" v="54048"/>
          <ac:spMkLst>
            <pc:docMk/>
            <pc:sldMk cId="3765799489" sldId="306"/>
            <ac:spMk id="95" creationId="{153B124D-7991-4CD5-9FD0-16A823F3F9FD}"/>
          </ac:spMkLst>
        </pc:spChg>
        <pc:spChg chg="mod">
          <ac:chgData name="Chen Zhaodong" userId="214136a54c8fdbad" providerId="LiveId" clId="{4A7FFDE5-2A09-1241-A626-C3D712146390}" dt="2021-10-14T21:50:15.831" v="54048"/>
          <ac:spMkLst>
            <pc:docMk/>
            <pc:sldMk cId="3765799489" sldId="306"/>
            <ac:spMk id="100" creationId="{04589FD3-A59E-4E0C-941D-C6A1B3F4B70E}"/>
          </ac:spMkLst>
        </pc:spChg>
        <pc:spChg chg="mod">
          <ac:chgData name="Chen Zhaodong" userId="214136a54c8fdbad" providerId="LiveId" clId="{4A7FFDE5-2A09-1241-A626-C3D712146390}" dt="2021-10-14T21:50:15.831" v="54048"/>
          <ac:spMkLst>
            <pc:docMk/>
            <pc:sldMk cId="3765799489" sldId="306"/>
            <ac:spMk id="103" creationId="{265D159C-8E8E-48B7-893B-F8A708C58AE6}"/>
          </ac:spMkLst>
        </pc:spChg>
        <pc:spChg chg="mod">
          <ac:chgData name="Chen Zhaodong" userId="214136a54c8fdbad" providerId="LiveId" clId="{4A7FFDE5-2A09-1241-A626-C3D712146390}" dt="2021-10-14T21:50:15.831" v="54048"/>
          <ac:spMkLst>
            <pc:docMk/>
            <pc:sldMk cId="3765799489" sldId="306"/>
            <ac:spMk id="104" creationId="{9F6E7224-056D-4EC2-826F-8423952DFD88}"/>
          </ac:spMkLst>
        </pc:spChg>
        <pc:spChg chg="mod">
          <ac:chgData name="Chen Zhaodong" userId="214136a54c8fdbad" providerId="LiveId" clId="{4A7FFDE5-2A09-1241-A626-C3D712146390}" dt="2021-10-14T21:50:15.831" v="54048"/>
          <ac:spMkLst>
            <pc:docMk/>
            <pc:sldMk cId="3765799489" sldId="306"/>
            <ac:spMk id="105" creationId="{24E03160-F29F-46B5-9463-FECD370F0AB4}"/>
          </ac:spMkLst>
        </pc:spChg>
        <pc:spChg chg="mod">
          <ac:chgData name="Chen Zhaodong" userId="214136a54c8fdbad" providerId="LiveId" clId="{4A7FFDE5-2A09-1241-A626-C3D712146390}" dt="2021-10-14T21:50:15.831" v="54048"/>
          <ac:spMkLst>
            <pc:docMk/>
            <pc:sldMk cId="3765799489" sldId="306"/>
            <ac:spMk id="111" creationId="{3472057C-BA78-4CB7-8C68-383C1F3B2F7C}"/>
          </ac:spMkLst>
        </pc:spChg>
        <pc:spChg chg="add mod">
          <ac:chgData name="Chen Zhaodong" userId="214136a54c8fdbad" providerId="LiveId" clId="{4A7FFDE5-2A09-1241-A626-C3D712146390}" dt="2021-10-14T22:04:50.871" v="54213" actId="1076"/>
          <ac:spMkLst>
            <pc:docMk/>
            <pc:sldMk cId="3765799489" sldId="306"/>
            <ac:spMk id="154" creationId="{4BF050E6-D893-0144-865E-2B74743A7F7C}"/>
          </ac:spMkLst>
        </pc:spChg>
        <pc:spChg chg="mod">
          <ac:chgData name="Chen Zhaodong" userId="214136a54c8fdbad" providerId="LiveId" clId="{4A7FFDE5-2A09-1241-A626-C3D712146390}" dt="2021-10-14T21:50:15.831" v="54048"/>
          <ac:spMkLst>
            <pc:docMk/>
            <pc:sldMk cId="3765799489" sldId="306"/>
            <ac:spMk id="173" creationId="{AC67A18F-8A66-495C-9F80-5B175B0CCB12}"/>
          </ac:spMkLst>
        </pc:spChg>
        <pc:spChg chg="mod">
          <ac:chgData name="Chen Zhaodong" userId="214136a54c8fdbad" providerId="LiveId" clId="{4A7FFDE5-2A09-1241-A626-C3D712146390}" dt="2021-10-14T21:50:15.831" v="54048"/>
          <ac:spMkLst>
            <pc:docMk/>
            <pc:sldMk cId="3765799489" sldId="306"/>
            <ac:spMk id="174" creationId="{B57F61A9-0602-4AA4-BDD9-1D304208A56D}"/>
          </ac:spMkLst>
        </pc:spChg>
        <pc:spChg chg="mod">
          <ac:chgData name="Chen Zhaodong" userId="214136a54c8fdbad" providerId="LiveId" clId="{4A7FFDE5-2A09-1241-A626-C3D712146390}" dt="2021-10-14T21:50:15.831" v="54048"/>
          <ac:spMkLst>
            <pc:docMk/>
            <pc:sldMk cId="3765799489" sldId="306"/>
            <ac:spMk id="175" creationId="{00944C2A-8394-4512-AC81-6A8E7CC3C46B}"/>
          </ac:spMkLst>
        </pc:spChg>
        <pc:spChg chg="mod">
          <ac:chgData name="Chen Zhaodong" userId="214136a54c8fdbad" providerId="LiveId" clId="{4A7FFDE5-2A09-1241-A626-C3D712146390}" dt="2021-10-14T21:50:15.831" v="54048"/>
          <ac:spMkLst>
            <pc:docMk/>
            <pc:sldMk cId="3765799489" sldId="306"/>
            <ac:spMk id="176" creationId="{849D0644-1632-4AE9-B7E0-82DF1BF668B3}"/>
          </ac:spMkLst>
        </pc:spChg>
        <pc:spChg chg="mod">
          <ac:chgData name="Chen Zhaodong" userId="214136a54c8fdbad" providerId="LiveId" clId="{4A7FFDE5-2A09-1241-A626-C3D712146390}" dt="2021-10-14T21:50:15.831" v="54048"/>
          <ac:spMkLst>
            <pc:docMk/>
            <pc:sldMk cId="3765799489" sldId="306"/>
            <ac:spMk id="177" creationId="{975DB4A4-7C19-46BB-9494-DCE8AC804CAE}"/>
          </ac:spMkLst>
        </pc:spChg>
        <pc:spChg chg="mod">
          <ac:chgData name="Chen Zhaodong" userId="214136a54c8fdbad" providerId="LiveId" clId="{4A7FFDE5-2A09-1241-A626-C3D712146390}" dt="2021-10-14T21:50:15.831" v="54048"/>
          <ac:spMkLst>
            <pc:docMk/>
            <pc:sldMk cId="3765799489" sldId="306"/>
            <ac:spMk id="179" creationId="{C866F5C2-E677-4544-844A-37E01891015A}"/>
          </ac:spMkLst>
        </pc:spChg>
        <pc:spChg chg="mod">
          <ac:chgData name="Chen Zhaodong" userId="214136a54c8fdbad" providerId="LiveId" clId="{4A7FFDE5-2A09-1241-A626-C3D712146390}" dt="2021-10-14T21:50:15.831" v="54048"/>
          <ac:spMkLst>
            <pc:docMk/>
            <pc:sldMk cId="3765799489" sldId="306"/>
            <ac:spMk id="180" creationId="{8BA92E45-88BD-48AF-B91D-3A68E8FE3E2D}"/>
          </ac:spMkLst>
        </pc:spChg>
        <pc:spChg chg="mod">
          <ac:chgData name="Chen Zhaodong" userId="214136a54c8fdbad" providerId="LiveId" clId="{4A7FFDE5-2A09-1241-A626-C3D712146390}" dt="2021-10-14T21:50:15.831" v="54048"/>
          <ac:spMkLst>
            <pc:docMk/>
            <pc:sldMk cId="3765799489" sldId="306"/>
            <ac:spMk id="181" creationId="{190AF2E2-D967-4EF7-9B86-85289407C25C}"/>
          </ac:spMkLst>
        </pc:spChg>
        <pc:spChg chg="mod">
          <ac:chgData name="Chen Zhaodong" userId="214136a54c8fdbad" providerId="LiveId" clId="{4A7FFDE5-2A09-1241-A626-C3D712146390}" dt="2021-10-14T21:50:15.831" v="54048"/>
          <ac:spMkLst>
            <pc:docMk/>
            <pc:sldMk cId="3765799489" sldId="306"/>
            <ac:spMk id="182" creationId="{66C10290-61DA-4AE5-BC55-073E5B603571}"/>
          </ac:spMkLst>
        </pc:spChg>
        <pc:spChg chg="mod">
          <ac:chgData name="Chen Zhaodong" userId="214136a54c8fdbad" providerId="LiveId" clId="{4A7FFDE5-2A09-1241-A626-C3D712146390}" dt="2021-10-14T21:50:15.831" v="54048"/>
          <ac:spMkLst>
            <pc:docMk/>
            <pc:sldMk cId="3765799489" sldId="306"/>
            <ac:spMk id="183" creationId="{F9C6CCDC-EDE4-4C8E-85DA-CB08EDE5867C}"/>
          </ac:spMkLst>
        </pc:spChg>
        <pc:spChg chg="mod">
          <ac:chgData name="Chen Zhaodong" userId="214136a54c8fdbad" providerId="LiveId" clId="{4A7FFDE5-2A09-1241-A626-C3D712146390}" dt="2021-10-14T21:50:15.831" v="54048"/>
          <ac:spMkLst>
            <pc:docMk/>
            <pc:sldMk cId="3765799489" sldId="306"/>
            <ac:spMk id="184" creationId="{EEC544A6-5D26-4B50-B8D8-AA564F7EA8AA}"/>
          </ac:spMkLst>
        </pc:spChg>
        <pc:spChg chg="mod">
          <ac:chgData name="Chen Zhaodong" userId="214136a54c8fdbad" providerId="LiveId" clId="{4A7FFDE5-2A09-1241-A626-C3D712146390}" dt="2021-10-14T21:50:15.831" v="54048"/>
          <ac:spMkLst>
            <pc:docMk/>
            <pc:sldMk cId="3765799489" sldId="306"/>
            <ac:spMk id="186" creationId="{736FA9C0-4E15-4A8D-9D3C-1C9E0B126D05}"/>
          </ac:spMkLst>
        </pc:spChg>
        <pc:spChg chg="mod">
          <ac:chgData name="Chen Zhaodong" userId="214136a54c8fdbad" providerId="LiveId" clId="{4A7FFDE5-2A09-1241-A626-C3D712146390}" dt="2021-10-14T21:50:15.831" v="54048"/>
          <ac:spMkLst>
            <pc:docMk/>
            <pc:sldMk cId="3765799489" sldId="306"/>
            <ac:spMk id="187" creationId="{79471993-FE0B-4D83-83A6-54ED5289BB5D}"/>
          </ac:spMkLst>
        </pc:spChg>
        <pc:spChg chg="mod">
          <ac:chgData name="Chen Zhaodong" userId="214136a54c8fdbad" providerId="LiveId" clId="{4A7FFDE5-2A09-1241-A626-C3D712146390}" dt="2021-10-14T21:50:15.831" v="54048"/>
          <ac:spMkLst>
            <pc:docMk/>
            <pc:sldMk cId="3765799489" sldId="306"/>
            <ac:spMk id="188" creationId="{1FB70262-6514-4751-855B-069F2A869A8B}"/>
          </ac:spMkLst>
        </pc:spChg>
        <pc:spChg chg="mod">
          <ac:chgData name="Chen Zhaodong" userId="214136a54c8fdbad" providerId="LiveId" clId="{4A7FFDE5-2A09-1241-A626-C3D712146390}" dt="2021-10-14T21:50:15.831" v="54048"/>
          <ac:spMkLst>
            <pc:docMk/>
            <pc:sldMk cId="3765799489" sldId="306"/>
            <ac:spMk id="189" creationId="{9EC7C4FF-E15F-45DC-9F8D-279960D37663}"/>
          </ac:spMkLst>
        </pc:spChg>
        <pc:spChg chg="mod">
          <ac:chgData name="Chen Zhaodong" userId="214136a54c8fdbad" providerId="LiveId" clId="{4A7FFDE5-2A09-1241-A626-C3D712146390}" dt="2021-10-14T21:50:15.831" v="54048"/>
          <ac:spMkLst>
            <pc:docMk/>
            <pc:sldMk cId="3765799489" sldId="306"/>
            <ac:spMk id="191" creationId="{475E1906-75CB-4B2D-A38D-2CF69DAD21D9}"/>
          </ac:spMkLst>
        </pc:spChg>
        <pc:spChg chg="mod">
          <ac:chgData name="Chen Zhaodong" userId="214136a54c8fdbad" providerId="LiveId" clId="{4A7FFDE5-2A09-1241-A626-C3D712146390}" dt="2021-10-14T21:50:15.831" v="54048"/>
          <ac:spMkLst>
            <pc:docMk/>
            <pc:sldMk cId="3765799489" sldId="306"/>
            <ac:spMk id="192" creationId="{26C56AAC-732B-4269-9F45-826F5B80A8DF}"/>
          </ac:spMkLst>
        </pc:spChg>
        <pc:spChg chg="mod">
          <ac:chgData name="Chen Zhaodong" userId="214136a54c8fdbad" providerId="LiveId" clId="{4A7FFDE5-2A09-1241-A626-C3D712146390}" dt="2021-10-14T21:50:15.831" v="54048"/>
          <ac:spMkLst>
            <pc:docMk/>
            <pc:sldMk cId="3765799489" sldId="306"/>
            <ac:spMk id="193" creationId="{27108525-FA19-4E54-A255-F8231B119476}"/>
          </ac:spMkLst>
        </pc:spChg>
        <pc:spChg chg="mod">
          <ac:chgData name="Chen Zhaodong" userId="214136a54c8fdbad" providerId="LiveId" clId="{4A7FFDE5-2A09-1241-A626-C3D712146390}" dt="2021-10-14T21:50:15.831" v="54048"/>
          <ac:spMkLst>
            <pc:docMk/>
            <pc:sldMk cId="3765799489" sldId="306"/>
            <ac:spMk id="194" creationId="{AA502DEE-EEA7-44F0-943F-2CB2B5D8EEEB}"/>
          </ac:spMkLst>
        </pc:spChg>
        <pc:spChg chg="mod">
          <ac:chgData name="Chen Zhaodong" userId="214136a54c8fdbad" providerId="LiveId" clId="{4A7FFDE5-2A09-1241-A626-C3D712146390}" dt="2021-10-14T21:50:15.831" v="54048"/>
          <ac:spMkLst>
            <pc:docMk/>
            <pc:sldMk cId="3765799489" sldId="306"/>
            <ac:spMk id="195" creationId="{EAE7E2D2-258F-4CD7-9A29-EA84F43F6447}"/>
          </ac:spMkLst>
        </pc:spChg>
        <pc:spChg chg="mod">
          <ac:chgData name="Chen Zhaodong" userId="214136a54c8fdbad" providerId="LiveId" clId="{4A7FFDE5-2A09-1241-A626-C3D712146390}" dt="2021-10-14T21:50:15.831" v="54048"/>
          <ac:spMkLst>
            <pc:docMk/>
            <pc:sldMk cId="3765799489" sldId="306"/>
            <ac:spMk id="198" creationId="{E74A8629-EF53-41D8-92E1-D4DA6B1647C1}"/>
          </ac:spMkLst>
        </pc:spChg>
        <pc:spChg chg="mod">
          <ac:chgData name="Chen Zhaodong" userId="214136a54c8fdbad" providerId="LiveId" clId="{4A7FFDE5-2A09-1241-A626-C3D712146390}" dt="2021-10-14T21:50:15.831" v="54048"/>
          <ac:spMkLst>
            <pc:docMk/>
            <pc:sldMk cId="3765799489" sldId="306"/>
            <ac:spMk id="199" creationId="{18F6C7EA-673D-4A47-B512-4C13F28C924C}"/>
          </ac:spMkLst>
        </pc:spChg>
        <pc:spChg chg="mod">
          <ac:chgData name="Chen Zhaodong" userId="214136a54c8fdbad" providerId="LiveId" clId="{4A7FFDE5-2A09-1241-A626-C3D712146390}" dt="2021-10-14T21:50:15.831" v="54048"/>
          <ac:spMkLst>
            <pc:docMk/>
            <pc:sldMk cId="3765799489" sldId="306"/>
            <ac:spMk id="200" creationId="{C7E9015A-38FB-4EDD-A183-A69F6043CEEF}"/>
          </ac:spMkLst>
        </pc:spChg>
        <pc:spChg chg="mod">
          <ac:chgData name="Chen Zhaodong" userId="214136a54c8fdbad" providerId="LiveId" clId="{4A7FFDE5-2A09-1241-A626-C3D712146390}" dt="2021-10-14T21:50:15.831" v="54048"/>
          <ac:spMkLst>
            <pc:docMk/>
            <pc:sldMk cId="3765799489" sldId="306"/>
            <ac:spMk id="201" creationId="{104B07FC-CCD8-4EAC-BF3E-4599362E5F81}"/>
          </ac:spMkLst>
        </pc:spChg>
        <pc:spChg chg="mod">
          <ac:chgData name="Chen Zhaodong" userId="214136a54c8fdbad" providerId="LiveId" clId="{4A7FFDE5-2A09-1241-A626-C3D712146390}" dt="2021-10-14T21:50:15.831" v="54048"/>
          <ac:spMkLst>
            <pc:docMk/>
            <pc:sldMk cId="3765799489" sldId="306"/>
            <ac:spMk id="202" creationId="{862E27B0-9A5E-44E4-802F-C51E28FD1133}"/>
          </ac:spMkLst>
        </pc:spChg>
        <pc:spChg chg="mod">
          <ac:chgData name="Chen Zhaodong" userId="214136a54c8fdbad" providerId="LiveId" clId="{4A7FFDE5-2A09-1241-A626-C3D712146390}" dt="2021-10-14T21:50:15.831" v="54048"/>
          <ac:spMkLst>
            <pc:docMk/>
            <pc:sldMk cId="3765799489" sldId="306"/>
            <ac:spMk id="204" creationId="{9FD9AE82-68B3-4DB6-B2E6-31CA1AAA7003}"/>
          </ac:spMkLst>
        </pc:spChg>
        <pc:spChg chg="mod">
          <ac:chgData name="Chen Zhaodong" userId="214136a54c8fdbad" providerId="LiveId" clId="{4A7FFDE5-2A09-1241-A626-C3D712146390}" dt="2021-10-14T21:50:15.831" v="54048"/>
          <ac:spMkLst>
            <pc:docMk/>
            <pc:sldMk cId="3765799489" sldId="306"/>
            <ac:spMk id="205" creationId="{8DE69C51-7DE2-4914-8BF9-3BFD78C3113A}"/>
          </ac:spMkLst>
        </pc:spChg>
        <pc:spChg chg="mod">
          <ac:chgData name="Chen Zhaodong" userId="214136a54c8fdbad" providerId="LiveId" clId="{4A7FFDE5-2A09-1241-A626-C3D712146390}" dt="2021-10-14T21:50:15.831" v="54048"/>
          <ac:spMkLst>
            <pc:docMk/>
            <pc:sldMk cId="3765799489" sldId="306"/>
            <ac:spMk id="206" creationId="{78C92035-07F8-4008-B2F5-A2C26C67D2A3}"/>
          </ac:spMkLst>
        </pc:spChg>
        <pc:spChg chg="mod">
          <ac:chgData name="Chen Zhaodong" userId="214136a54c8fdbad" providerId="LiveId" clId="{4A7FFDE5-2A09-1241-A626-C3D712146390}" dt="2021-10-14T21:50:15.831" v="54048"/>
          <ac:spMkLst>
            <pc:docMk/>
            <pc:sldMk cId="3765799489" sldId="306"/>
            <ac:spMk id="207" creationId="{AE329CC7-65C9-478A-ADA3-17CEB1ED72C4}"/>
          </ac:spMkLst>
        </pc:spChg>
        <pc:spChg chg="mod">
          <ac:chgData name="Chen Zhaodong" userId="214136a54c8fdbad" providerId="LiveId" clId="{4A7FFDE5-2A09-1241-A626-C3D712146390}" dt="2021-10-14T21:50:15.831" v="54048"/>
          <ac:spMkLst>
            <pc:docMk/>
            <pc:sldMk cId="3765799489" sldId="306"/>
            <ac:spMk id="208" creationId="{BF554BE8-9781-43B6-A702-B0C83201D993}"/>
          </ac:spMkLst>
        </pc:spChg>
        <pc:spChg chg="mod">
          <ac:chgData name="Chen Zhaodong" userId="214136a54c8fdbad" providerId="LiveId" clId="{4A7FFDE5-2A09-1241-A626-C3D712146390}" dt="2021-10-14T21:50:15.831" v="54048"/>
          <ac:spMkLst>
            <pc:docMk/>
            <pc:sldMk cId="3765799489" sldId="306"/>
            <ac:spMk id="209" creationId="{E0F2FE50-DC62-4F1F-A356-C58729B403E7}"/>
          </ac:spMkLst>
        </pc:spChg>
        <pc:spChg chg="mod">
          <ac:chgData name="Chen Zhaodong" userId="214136a54c8fdbad" providerId="LiveId" clId="{4A7FFDE5-2A09-1241-A626-C3D712146390}" dt="2021-10-14T21:50:15.831" v="54048"/>
          <ac:spMkLst>
            <pc:docMk/>
            <pc:sldMk cId="3765799489" sldId="306"/>
            <ac:spMk id="211" creationId="{309C4465-C880-4E45-9D23-134B1E239176}"/>
          </ac:spMkLst>
        </pc:spChg>
        <pc:spChg chg="mod">
          <ac:chgData name="Chen Zhaodong" userId="214136a54c8fdbad" providerId="LiveId" clId="{4A7FFDE5-2A09-1241-A626-C3D712146390}" dt="2021-10-14T21:50:15.831" v="54048"/>
          <ac:spMkLst>
            <pc:docMk/>
            <pc:sldMk cId="3765799489" sldId="306"/>
            <ac:spMk id="212" creationId="{E0A85348-E055-4C6F-A157-77AD6CD9E531}"/>
          </ac:spMkLst>
        </pc:spChg>
        <pc:spChg chg="mod">
          <ac:chgData name="Chen Zhaodong" userId="214136a54c8fdbad" providerId="LiveId" clId="{4A7FFDE5-2A09-1241-A626-C3D712146390}" dt="2021-10-14T21:50:15.831" v="54048"/>
          <ac:spMkLst>
            <pc:docMk/>
            <pc:sldMk cId="3765799489" sldId="306"/>
            <ac:spMk id="213" creationId="{C15A47EF-1A58-4835-8316-10DADAE16C7A}"/>
          </ac:spMkLst>
        </pc:spChg>
        <pc:spChg chg="mod">
          <ac:chgData name="Chen Zhaodong" userId="214136a54c8fdbad" providerId="LiveId" clId="{4A7FFDE5-2A09-1241-A626-C3D712146390}" dt="2021-10-14T21:50:15.831" v="54048"/>
          <ac:spMkLst>
            <pc:docMk/>
            <pc:sldMk cId="3765799489" sldId="306"/>
            <ac:spMk id="214" creationId="{E601DD62-CF7B-4284-8CA2-0FD84C82089E}"/>
          </ac:spMkLst>
        </pc:spChg>
        <pc:spChg chg="mod">
          <ac:chgData name="Chen Zhaodong" userId="214136a54c8fdbad" providerId="LiveId" clId="{4A7FFDE5-2A09-1241-A626-C3D712146390}" dt="2021-10-14T21:50:15.831" v="54048"/>
          <ac:spMkLst>
            <pc:docMk/>
            <pc:sldMk cId="3765799489" sldId="306"/>
            <ac:spMk id="216" creationId="{FF5DCB8D-37D3-45C1-ADB8-4E398F98E4A4}"/>
          </ac:spMkLst>
        </pc:spChg>
        <pc:spChg chg="mod">
          <ac:chgData name="Chen Zhaodong" userId="214136a54c8fdbad" providerId="LiveId" clId="{4A7FFDE5-2A09-1241-A626-C3D712146390}" dt="2021-10-14T21:50:15.831" v="54048"/>
          <ac:spMkLst>
            <pc:docMk/>
            <pc:sldMk cId="3765799489" sldId="306"/>
            <ac:spMk id="217" creationId="{831431F0-FFA0-4ADE-BB49-FBC2F96A0E11}"/>
          </ac:spMkLst>
        </pc:spChg>
        <pc:spChg chg="mod">
          <ac:chgData name="Chen Zhaodong" userId="214136a54c8fdbad" providerId="LiveId" clId="{4A7FFDE5-2A09-1241-A626-C3D712146390}" dt="2021-10-14T21:50:15.831" v="54048"/>
          <ac:spMkLst>
            <pc:docMk/>
            <pc:sldMk cId="3765799489" sldId="306"/>
            <ac:spMk id="218" creationId="{C7A8621E-DD33-4041-AC48-2A87B6898AAB}"/>
          </ac:spMkLst>
        </pc:spChg>
        <pc:spChg chg="mod">
          <ac:chgData name="Chen Zhaodong" userId="214136a54c8fdbad" providerId="LiveId" clId="{4A7FFDE5-2A09-1241-A626-C3D712146390}" dt="2021-10-14T21:50:15.831" v="54048"/>
          <ac:spMkLst>
            <pc:docMk/>
            <pc:sldMk cId="3765799489" sldId="306"/>
            <ac:spMk id="219" creationId="{6E1B00F8-425B-4C6E-925B-B7F402449400}"/>
          </ac:spMkLst>
        </pc:spChg>
        <pc:spChg chg="mod">
          <ac:chgData name="Chen Zhaodong" userId="214136a54c8fdbad" providerId="LiveId" clId="{4A7FFDE5-2A09-1241-A626-C3D712146390}" dt="2021-10-14T21:50:15.831" v="54048"/>
          <ac:spMkLst>
            <pc:docMk/>
            <pc:sldMk cId="3765799489" sldId="306"/>
            <ac:spMk id="220" creationId="{FEE1EA7E-CE59-438D-96BF-AC4B3E37B8AA}"/>
          </ac:spMkLst>
        </pc:spChg>
        <pc:spChg chg="mod">
          <ac:chgData name="Chen Zhaodong" userId="214136a54c8fdbad" providerId="LiveId" clId="{4A7FFDE5-2A09-1241-A626-C3D712146390}" dt="2021-10-14T21:50:15.831" v="54048"/>
          <ac:spMkLst>
            <pc:docMk/>
            <pc:sldMk cId="3765799489" sldId="306"/>
            <ac:spMk id="222" creationId="{3CD6B52A-17A5-4358-A4D6-C782EA9372A5}"/>
          </ac:spMkLst>
        </pc:spChg>
        <pc:spChg chg="mod">
          <ac:chgData name="Chen Zhaodong" userId="214136a54c8fdbad" providerId="LiveId" clId="{4A7FFDE5-2A09-1241-A626-C3D712146390}" dt="2021-10-14T21:50:15.831" v="54048"/>
          <ac:spMkLst>
            <pc:docMk/>
            <pc:sldMk cId="3765799489" sldId="306"/>
            <ac:spMk id="229" creationId="{361EC8ED-726A-45CF-BEC3-5B11AA7A629C}"/>
          </ac:spMkLst>
        </pc:spChg>
        <pc:spChg chg="mod">
          <ac:chgData name="Chen Zhaodong" userId="214136a54c8fdbad" providerId="LiveId" clId="{4A7FFDE5-2A09-1241-A626-C3D712146390}" dt="2021-10-14T21:50:15.831" v="54048"/>
          <ac:spMkLst>
            <pc:docMk/>
            <pc:sldMk cId="3765799489" sldId="306"/>
            <ac:spMk id="232" creationId="{05713DAE-5E74-4044-B40C-ED842B40CE25}"/>
          </ac:spMkLst>
        </pc:spChg>
        <pc:spChg chg="mod">
          <ac:chgData name="Chen Zhaodong" userId="214136a54c8fdbad" providerId="LiveId" clId="{4A7FFDE5-2A09-1241-A626-C3D712146390}" dt="2021-10-14T21:50:15.831" v="54048"/>
          <ac:spMkLst>
            <pc:docMk/>
            <pc:sldMk cId="3765799489" sldId="306"/>
            <ac:spMk id="234" creationId="{59FD1E60-93E2-4E7E-A8EC-68781E0E685B}"/>
          </ac:spMkLst>
        </pc:spChg>
        <pc:spChg chg="mod">
          <ac:chgData name="Chen Zhaodong" userId="214136a54c8fdbad" providerId="LiveId" clId="{4A7FFDE5-2A09-1241-A626-C3D712146390}" dt="2021-10-14T21:50:15.831" v="54048"/>
          <ac:spMkLst>
            <pc:docMk/>
            <pc:sldMk cId="3765799489" sldId="306"/>
            <ac:spMk id="235" creationId="{425174BC-8544-40D9-89A2-07FF4412A975}"/>
          </ac:spMkLst>
        </pc:spChg>
        <pc:spChg chg="mod">
          <ac:chgData name="Chen Zhaodong" userId="214136a54c8fdbad" providerId="LiveId" clId="{4A7FFDE5-2A09-1241-A626-C3D712146390}" dt="2021-10-14T21:50:15.831" v="54048"/>
          <ac:spMkLst>
            <pc:docMk/>
            <pc:sldMk cId="3765799489" sldId="306"/>
            <ac:spMk id="237" creationId="{367977CB-0C29-4C03-8418-19356870CEA4}"/>
          </ac:spMkLst>
        </pc:spChg>
        <pc:grpChg chg="mod">
          <ac:chgData name="Chen Zhaodong" userId="214136a54c8fdbad" providerId="LiveId" clId="{4A7FFDE5-2A09-1241-A626-C3D712146390}" dt="2021-10-14T21:50:15.831" v="54048"/>
          <ac:grpSpMkLst>
            <pc:docMk/>
            <pc:sldMk cId="3765799489" sldId="306"/>
            <ac:grpSpMk id="45" creationId="{64777466-EDEE-4EC3-8C99-A2026FEE6E80}"/>
          </ac:grpSpMkLst>
        </pc:grpChg>
        <pc:grpChg chg="mod">
          <ac:chgData name="Chen Zhaodong" userId="214136a54c8fdbad" providerId="LiveId" clId="{4A7FFDE5-2A09-1241-A626-C3D712146390}" dt="2021-10-14T21:50:15.831" v="54048"/>
          <ac:grpSpMkLst>
            <pc:docMk/>
            <pc:sldMk cId="3765799489" sldId="306"/>
            <ac:grpSpMk id="114" creationId="{87C24598-CB71-4852-8439-6AA864B5BF8B}"/>
          </ac:grpSpMkLst>
        </pc:grpChg>
        <pc:grpChg chg="mod">
          <ac:chgData name="Chen Zhaodong" userId="214136a54c8fdbad" providerId="LiveId" clId="{4A7FFDE5-2A09-1241-A626-C3D712146390}" dt="2021-10-14T21:50:15.831" v="54048"/>
          <ac:grpSpMkLst>
            <pc:docMk/>
            <pc:sldMk cId="3765799489" sldId="306"/>
            <ac:grpSpMk id="115" creationId="{780FE458-288B-466F-A681-4D6476CB1957}"/>
          </ac:grpSpMkLst>
        </pc:grpChg>
        <pc:grpChg chg="mod">
          <ac:chgData name="Chen Zhaodong" userId="214136a54c8fdbad" providerId="LiveId" clId="{4A7FFDE5-2A09-1241-A626-C3D712146390}" dt="2021-10-14T21:50:15.831" v="54048"/>
          <ac:grpSpMkLst>
            <pc:docMk/>
            <pc:sldMk cId="3765799489" sldId="306"/>
            <ac:grpSpMk id="116" creationId="{ECBD350B-659C-4A66-99CB-B1150D1D20EF}"/>
          </ac:grpSpMkLst>
        </pc:grpChg>
        <pc:grpChg chg="mod">
          <ac:chgData name="Chen Zhaodong" userId="214136a54c8fdbad" providerId="LiveId" clId="{4A7FFDE5-2A09-1241-A626-C3D712146390}" dt="2021-10-14T21:50:15.831" v="54048"/>
          <ac:grpSpMkLst>
            <pc:docMk/>
            <pc:sldMk cId="3765799489" sldId="306"/>
            <ac:grpSpMk id="117" creationId="{6FC1E7D9-7A71-4693-ADCE-0A82A8594793}"/>
          </ac:grpSpMkLst>
        </pc:grpChg>
        <pc:grpChg chg="mod">
          <ac:chgData name="Chen Zhaodong" userId="214136a54c8fdbad" providerId="LiveId" clId="{4A7FFDE5-2A09-1241-A626-C3D712146390}" dt="2021-10-14T21:50:15.831" v="54048"/>
          <ac:grpSpMkLst>
            <pc:docMk/>
            <pc:sldMk cId="3765799489" sldId="306"/>
            <ac:grpSpMk id="171" creationId="{63A3912B-6F48-4B2D-AD1B-A79F560E84DD}"/>
          </ac:grpSpMkLst>
        </pc:grpChg>
        <pc:grpChg chg="mod">
          <ac:chgData name="Chen Zhaodong" userId="214136a54c8fdbad" providerId="LiveId" clId="{4A7FFDE5-2A09-1241-A626-C3D712146390}" dt="2021-10-14T21:50:15.831" v="54048"/>
          <ac:grpSpMkLst>
            <pc:docMk/>
            <pc:sldMk cId="3765799489" sldId="306"/>
            <ac:grpSpMk id="172" creationId="{CDFABE95-1587-4530-AFA7-DBD1374E147A}"/>
          </ac:grpSpMkLst>
        </pc:grpChg>
        <pc:grpChg chg="mod">
          <ac:chgData name="Chen Zhaodong" userId="214136a54c8fdbad" providerId="LiveId" clId="{4A7FFDE5-2A09-1241-A626-C3D712146390}" dt="2021-10-14T21:50:15.831" v="54048"/>
          <ac:grpSpMkLst>
            <pc:docMk/>
            <pc:sldMk cId="3765799489" sldId="306"/>
            <ac:grpSpMk id="178" creationId="{A607C5FD-E6D3-4B97-A189-7B58EB6D8045}"/>
          </ac:grpSpMkLst>
        </pc:grpChg>
        <pc:grpChg chg="mod">
          <ac:chgData name="Chen Zhaodong" userId="214136a54c8fdbad" providerId="LiveId" clId="{4A7FFDE5-2A09-1241-A626-C3D712146390}" dt="2021-10-14T21:50:15.831" v="54048"/>
          <ac:grpSpMkLst>
            <pc:docMk/>
            <pc:sldMk cId="3765799489" sldId="306"/>
            <ac:grpSpMk id="196" creationId="{2BB67A0F-0116-4753-907D-7C49BE5E2D0D}"/>
          </ac:grpSpMkLst>
        </pc:grpChg>
        <pc:grpChg chg="mod">
          <ac:chgData name="Chen Zhaodong" userId="214136a54c8fdbad" providerId="LiveId" clId="{4A7FFDE5-2A09-1241-A626-C3D712146390}" dt="2021-10-14T21:50:15.831" v="54048"/>
          <ac:grpSpMkLst>
            <pc:docMk/>
            <pc:sldMk cId="3765799489" sldId="306"/>
            <ac:grpSpMk id="197" creationId="{50D85407-75F7-49F6-88B6-52748AA23017}"/>
          </ac:grpSpMkLst>
        </pc:grpChg>
        <pc:grpChg chg="mod">
          <ac:chgData name="Chen Zhaodong" userId="214136a54c8fdbad" providerId="LiveId" clId="{4A7FFDE5-2A09-1241-A626-C3D712146390}" dt="2021-10-14T21:50:15.831" v="54048"/>
          <ac:grpSpMkLst>
            <pc:docMk/>
            <pc:sldMk cId="3765799489" sldId="306"/>
            <ac:grpSpMk id="203" creationId="{A0D1827F-185C-44E3-95DB-BC77A482FC80}"/>
          </ac:grpSpMkLst>
        </pc:grpChg>
        <pc:grpChg chg="mod">
          <ac:chgData name="Chen Zhaodong" userId="214136a54c8fdbad" providerId="LiveId" clId="{4A7FFDE5-2A09-1241-A626-C3D712146390}" dt="2021-10-14T21:50:15.831" v="54048"/>
          <ac:grpSpMkLst>
            <pc:docMk/>
            <pc:sldMk cId="3765799489" sldId="306"/>
            <ac:grpSpMk id="233" creationId="{7EBBB1A8-A9F8-4011-BFC5-D55376990484}"/>
          </ac:grpSpMkLst>
        </pc:grpChg>
        <pc:grpChg chg="mod">
          <ac:chgData name="Chen Zhaodong" userId="214136a54c8fdbad" providerId="LiveId" clId="{4A7FFDE5-2A09-1241-A626-C3D712146390}" dt="2021-10-14T21:50:15.831" v="54048"/>
          <ac:grpSpMkLst>
            <pc:docMk/>
            <pc:sldMk cId="3765799489" sldId="306"/>
            <ac:grpSpMk id="236" creationId="{91F7DEE2-ED4C-43F4-ADC2-45279EA2A260}"/>
          </ac:grpSpMkLst>
        </pc:grpChg>
        <pc:picChg chg="add del mod">
          <ac:chgData name="Chen Zhaodong" userId="214136a54c8fdbad" providerId="LiveId" clId="{4A7FFDE5-2A09-1241-A626-C3D712146390}" dt="2021-10-14T17:41:02.294" v="51579"/>
          <ac:picMkLst>
            <pc:docMk/>
            <pc:sldMk cId="3765799489" sldId="306"/>
            <ac:picMk id="3" creationId="{99E20B9F-FAC3-0849-A632-0E595633EEC4}"/>
          </ac:picMkLst>
        </pc:picChg>
        <pc:picChg chg="add del mod">
          <ac:chgData name="Chen Zhaodong" userId="214136a54c8fdbad" providerId="LiveId" clId="{4A7FFDE5-2A09-1241-A626-C3D712146390}" dt="2021-10-14T17:41:11.641" v="51581"/>
          <ac:picMkLst>
            <pc:docMk/>
            <pc:sldMk cId="3765799489" sldId="306"/>
            <ac:picMk id="4" creationId="{93E4E458-3F9C-824D-9258-C89AA57793F2}"/>
          </ac:picMkLst>
        </pc:picChg>
        <pc:picChg chg="add del mod">
          <ac:chgData name="Chen Zhaodong" userId="214136a54c8fdbad" providerId="LiveId" clId="{4A7FFDE5-2A09-1241-A626-C3D712146390}" dt="2021-10-14T17:41:28.135" v="51583"/>
          <ac:picMkLst>
            <pc:docMk/>
            <pc:sldMk cId="3765799489" sldId="306"/>
            <ac:picMk id="37" creationId="{7D9B7201-16D0-A944-9AD4-1F34F1875F58}"/>
          </ac:picMkLst>
        </pc:picChg>
        <pc:picChg chg="add del mod">
          <ac:chgData name="Chen Zhaodong" userId="214136a54c8fdbad" providerId="LiveId" clId="{4A7FFDE5-2A09-1241-A626-C3D712146390}" dt="2021-10-14T17:41:41.665" v="51585"/>
          <ac:picMkLst>
            <pc:docMk/>
            <pc:sldMk cId="3765799489" sldId="306"/>
            <ac:picMk id="38" creationId="{F32FA416-A97B-4540-B772-ED988292530C}"/>
          </ac:picMkLst>
        </pc:picChg>
        <pc:picChg chg="add del mod">
          <ac:chgData name="Chen Zhaodong" userId="214136a54c8fdbad" providerId="LiveId" clId="{4A7FFDE5-2A09-1241-A626-C3D712146390}" dt="2021-10-14T17:41:49.857" v="51587"/>
          <ac:picMkLst>
            <pc:docMk/>
            <pc:sldMk cId="3765799489" sldId="306"/>
            <ac:picMk id="39" creationId="{935AE45B-EF0B-044A-AE37-9BE117A6A3D6}"/>
          </ac:picMkLst>
        </pc:picChg>
        <pc:picChg chg="add del mod">
          <ac:chgData name="Chen Zhaodong" userId="214136a54c8fdbad" providerId="LiveId" clId="{4A7FFDE5-2A09-1241-A626-C3D712146390}" dt="2021-10-14T17:42:07.370" v="51589"/>
          <ac:picMkLst>
            <pc:docMk/>
            <pc:sldMk cId="3765799489" sldId="306"/>
            <ac:picMk id="40" creationId="{945DC9EB-5970-6943-9516-9BB1DD0BB102}"/>
          </ac:picMkLst>
        </pc:picChg>
        <pc:picChg chg="add del mod">
          <ac:chgData name="Chen Zhaodong" userId="214136a54c8fdbad" providerId="LiveId" clId="{4A7FFDE5-2A09-1241-A626-C3D712146390}" dt="2021-10-14T17:42:30.736" v="51591"/>
          <ac:picMkLst>
            <pc:docMk/>
            <pc:sldMk cId="3765799489" sldId="306"/>
            <ac:picMk id="41" creationId="{18E08EB9-FCE6-9344-A9A2-2B155173E0B1}"/>
          </ac:picMkLst>
        </pc:picChg>
        <pc:picChg chg="add del mod">
          <ac:chgData name="Chen Zhaodong" userId="214136a54c8fdbad" providerId="LiveId" clId="{4A7FFDE5-2A09-1241-A626-C3D712146390}" dt="2021-10-14T17:43:07.523" v="51609"/>
          <ac:picMkLst>
            <pc:docMk/>
            <pc:sldMk cId="3765799489" sldId="306"/>
            <ac:picMk id="43" creationId="{6FEDE1A4-3185-E941-BB96-1A503466D631}"/>
          </ac:picMkLst>
        </pc:picChg>
        <pc:picChg chg="add del mod">
          <ac:chgData name="Chen Zhaodong" userId="214136a54c8fdbad" providerId="LiveId" clId="{4A7FFDE5-2A09-1241-A626-C3D712146390}" dt="2021-10-14T17:43:22.086" v="51611"/>
          <ac:picMkLst>
            <pc:docMk/>
            <pc:sldMk cId="3765799489" sldId="306"/>
            <ac:picMk id="44" creationId="{491D3203-8BE6-1B45-97DC-CD8068D3B765}"/>
          </ac:picMkLst>
        </pc:picChg>
        <pc:picChg chg="add del mod">
          <ac:chgData name="Chen Zhaodong" userId="214136a54c8fdbad" providerId="LiveId" clId="{4A7FFDE5-2A09-1241-A626-C3D712146390}" dt="2021-10-14T17:43:46.321" v="51613"/>
          <ac:picMkLst>
            <pc:docMk/>
            <pc:sldMk cId="3765799489" sldId="306"/>
            <ac:picMk id="70" creationId="{010D1E11-A9E2-264D-932F-FD045B3AB7C0}"/>
          </ac:picMkLst>
        </pc:picChg>
        <pc:picChg chg="add del mod">
          <ac:chgData name="Chen Zhaodong" userId="214136a54c8fdbad" providerId="LiveId" clId="{4A7FFDE5-2A09-1241-A626-C3D712146390}" dt="2021-10-14T17:44:14.855" v="51615"/>
          <ac:picMkLst>
            <pc:docMk/>
            <pc:sldMk cId="3765799489" sldId="306"/>
            <ac:picMk id="71" creationId="{C7E8008C-7539-6144-B854-D4E38E1AA67A}"/>
          </ac:picMkLst>
        </pc:picChg>
        <pc:picChg chg="add del mod">
          <ac:chgData name="Chen Zhaodong" userId="214136a54c8fdbad" providerId="LiveId" clId="{4A7FFDE5-2A09-1241-A626-C3D712146390}" dt="2021-10-14T17:44:48.366" v="51617"/>
          <ac:picMkLst>
            <pc:docMk/>
            <pc:sldMk cId="3765799489" sldId="306"/>
            <ac:picMk id="72" creationId="{BD39398A-7708-BF43-A747-17A56769BCC9}"/>
          </ac:picMkLst>
        </pc:picChg>
        <pc:picChg chg="add del mod">
          <ac:chgData name="Chen Zhaodong" userId="214136a54c8fdbad" providerId="LiveId" clId="{4A7FFDE5-2A09-1241-A626-C3D712146390}" dt="2021-10-14T17:45:06.545" v="51619"/>
          <ac:picMkLst>
            <pc:docMk/>
            <pc:sldMk cId="3765799489" sldId="306"/>
            <ac:picMk id="73" creationId="{890BFA7D-E5B8-9E48-80A4-C29F77190174}"/>
          </ac:picMkLst>
        </pc:picChg>
        <pc:picChg chg="add del mod">
          <ac:chgData name="Chen Zhaodong" userId="214136a54c8fdbad" providerId="LiveId" clId="{4A7FFDE5-2A09-1241-A626-C3D712146390}" dt="2021-10-14T17:45:30.926" v="51621"/>
          <ac:picMkLst>
            <pc:docMk/>
            <pc:sldMk cId="3765799489" sldId="306"/>
            <ac:picMk id="74" creationId="{B20ABAB9-4076-9A4B-8ED0-EC21DB1143FA}"/>
          </ac:picMkLst>
        </pc:picChg>
        <pc:picChg chg="add del mod">
          <ac:chgData name="Chen Zhaodong" userId="214136a54c8fdbad" providerId="LiveId" clId="{4A7FFDE5-2A09-1241-A626-C3D712146390}" dt="2021-10-14T17:45:48.353" v="51623"/>
          <ac:picMkLst>
            <pc:docMk/>
            <pc:sldMk cId="3765799489" sldId="306"/>
            <ac:picMk id="75" creationId="{B1166E53-D560-424C-B7E6-FA033FCE336F}"/>
          </ac:picMkLst>
        </pc:picChg>
        <pc:picChg chg="add del mod">
          <ac:chgData name="Chen Zhaodong" userId="214136a54c8fdbad" providerId="LiveId" clId="{4A7FFDE5-2A09-1241-A626-C3D712146390}" dt="2021-10-14T18:32:31.503" v="51696"/>
          <ac:picMkLst>
            <pc:docMk/>
            <pc:sldMk cId="3765799489" sldId="306"/>
            <ac:picMk id="76" creationId="{0A701673-3A71-664C-839B-6E4C75D0267C}"/>
          </ac:picMkLst>
        </pc:picChg>
        <pc:picChg chg="add del mod">
          <ac:chgData name="Chen Zhaodong" userId="214136a54c8fdbad" providerId="LiveId" clId="{4A7FFDE5-2A09-1241-A626-C3D712146390}" dt="2021-10-14T18:33:50.236" v="51971"/>
          <ac:picMkLst>
            <pc:docMk/>
            <pc:sldMk cId="3765799489" sldId="306"/>
            <ac:picMk id="77" creationId="{70E3076C-D57F-E440-B50E-1F56F447E4F7}"/>
          </ac:picMkLst>
        </pc:picChg>
        <pc:picChg chg="add mod">
          <ac:chgData name="Chen Zhaodong" userId="214136a54c8fdbad" providerId="LiveId" clId="{4A7FFDE5-2A09-1241-A626-C3D712146390}" dt="2021-10-14T21:50:15.831" v="54048"/>
          <ac:picMkLst>
            <pc:docMk/>
            <pc:sldMk cId="3765799489" sldId="306"/>
            <ac:picMk id="78" creationId="{5EC713B5-1F96-2748-AC3D-051F948384AB}"/>
          </ac:picMkLst>
        </pc:picChg>
        <pc:cxnChg chg="mod">
          <ac:chgData name="Chen Zhaodong" userId="214136a54c8fdbad" providerId="LiveId" clId="{4A7FFDE5-2A09-1241-A626-C3D712146390}" dt="2021-10-14T21:50:15.831" v="54048"/>
          <ac:cxnSpMkLst>
            <pc:docMk/>
            <pc:sldMk cId="3765799489" sldId="306"/>
            <ac:cxnSpMk id="99" creationId="{AEC3D3C2-5960-42C8-B29D-7A24212656BD}"/>
          </ac:cxnSpMkLst>
        </pc:cxnChg>
        <pc:cxnChg chg="mod">
          <ac:chgData name="Chen Zhaodong" userId="214136a54c8fdbad" providerId="LiveId" clId="{4A7FFDE5-2A09-1241-A626-C3D712146390}" dt="2021-10-14T21:50:15.831" v="54048"/>
          <ac:cxnSpMkLst>
            <pc:docMk/>
            <pc:sldMk cId="3765799489" sldId="306"/>
            <ac:cxnSpMk id="106" creationId="{DEC004F4-5255-4EF3-9791-FE182AD42865}"/>
          </ac:cxnSpMkLst>
        </pc:cxnChg>
        <pc:cxnChg chg="mod">
          <ac:chgData name="Chen Zhaodong" userId="214136a54c8fdbad" providerId="LiveId" clId="{4A7FFDE5-2A09-1241-A626-C3D712146390}" dt="2021-10-14T21:50:15.831" v="54048"/>
          <ac:cxnSpMkLst>
            <pc:docMk/>
            <pc:sldMk cId="3765799489" sldId="306"/>
            <ac:cxnSpMk id="112" creationId="{CFD15C9F-B766-4E4F-90D5-F1C6D431AE60}"/>
          </ac:cxnSpMkLst>
        </pc:cxnChg>
        <pc:cxnChg chg="mod">
          <ac:chgData name="Chen Zhaodong" userId="214136a54c8fdbad" providerId="LiveId" clId="{4A7FFDE5-2A09-1241-A626-C3D712146390}" dt="2021-10-14T21:50:15.831" v="54048"/>
          <ac:cxnSpMkLst>
            <pc:docMk/>
            <pc:sldMk cId="3765799489" sldId="306"/>
            <ac:cxnSpMk id="185" creationId="{0F77D866-276A-45EA-AE14-EA81AF96A5C1}"/>
          </ac:cxnSpMkLst>
        </pc:cxnChg>
        <pc:cxnChg chg="mod">
          <ac:chgData name="Chen Zhaodong" userId="214136a54c8fdbad" providerId="LiveId" clId="{4A7FFDE5-2A09-1241-A626-C3D712146390}" dt="2021-10-14T21:50:15.831" v="54048"/>
          <ac:cxnSpMkLst>
            <pc:docMk/>
            <pc:sldMk cId="3765799489" sldId="306"/>
            <ac:cxnSpMk id="190" creationId="{5B37CC10-D5F6-4C28-A46D-55A9D2473FA9}"/>
          </ac:cxnSpMkLst>
        </pc:cxnChg>
        <pc:cxnChg chg="mod">
          <ac:chgData name="Chen Zhaodong" userId="214136a54c8fdbad" providerId="LiveId" clId="{4A7FFDE5-2A09-1241-A626-C3D712146390}" dt="2021-10-14T21:50:15.831" v="54048"/>
          <ac:cxnSpMkLst>
            <pc:docMk/>
            <pc:sldMk cId="3765799489" sldId="306"/>
            <ac:cxnSpMk id="210" creationId="{89B65032-A1C9-49BD-AFBB-608C757F7132}"/>
          </ac:cxnSpMkLst>
        </pc:cxnChg>
        <pc:cxnChg chg="mod">
          <ac:chgData name="Chen Zhaodong" userId="214136a54c8fdbad" providerId="LiveId" clId="{4A7FFDE5-2A09-1241-A626-C3D712146390}" dt="2021-10-14T21:50:15.831" v="54048"/>
          <ac:cxnSpMkLst>
            <pc:docMk/>
            <pc:sldMk cId="3765799489" sldId="306"/>
            <ac:cxnSpMk id="215" creationId="{9D92E98C-CD63-4345-BE27-2F2B2F545AA4}"/>
          </ac:cxnSpMkLst>
        </pc:cxnChg>
        <pc:cxnChg chg="mod">
          <ac:chgData name="Chen Zhaodong" userId="214136a54c8fdbad" providerId="LiveId" clId="{4A7FFDE5-2A09-1241-A626-C3D712146390}" dt="2021-10-14T21:50:15.831" v="54048"/>
          <ac:cxnSpMkLst>
            <pc:docMk/>
            <pc:sldMk cId="3765799489" sldId="306"/>
            <ac:cxnSpMk id="223" creationId="{CE42E5EB-2DCF-442A-BB85-EDB91E5505A1}"/>
          </ac:cxnSpMkLst>
        </pc:cxnChg>
        <pc:cxnChg chg="mod">
          <ac:chgData name="Chen Zhaodong" userId="214136a54c8fdbad" providerId="LiveId" clId="{4A7FFDE5-2A09-1241-A626-C3D712146390}" dt="2021-10-14T21:50:15.831" v="54048"/>
          <ac:cxnSpMkLst>
            <pc:docMk/>
            <pc:sldMk cId="3765799489" sldId="306"/>
            <ac:cxnSpMk id="230" creationId="{6C5EF6C0-2FF5-4475-8810-12F5E4F5577A}"/>
          </ac:cxnSpMkLst>
        </pc:cxnChg>
      </pc:sldChg>
      <pc:sldChg chg="addSp delSp modSp new mod modTransition modAnim modNotes modNotesTx">
        <pc:chgData name="Chen Zhaodong" userId="214136a54c8fdbad" providerId="LiveId" clId="{4A7FFDE5-2A09-1241-A626-C3D712146390}" dt="2021-10-14T22:04:55.095" v="54214" actId="1076"/>
        <pc:sldMkLst>
          <pc:docMk/>
          <pc:sldMk cId="3062678224" sldId="307"/>
        </pc:sldMkLst>
        <pc:spChg chg="mod">
          <ac:chgData name="Chen Zhaodong" userId="214136a54c8fdbad" providerId="LiveId" clId="{4A7FFDE5-2A09-1241-A626-C3D712146390}" dt="2021-10-13T23:32:18.569" v="48898" actId="20577"/>
          <ac:spMkLst>
            <pc:docMk/>
            <pc:sldMk cId="3062678224" sldId="307"/>
            <ac:spMk id="2" creationId="{3444C7F6-5FC6-EF4D-A71E-D2330A0EC630}"/>
          </ac:spMkLst>
        </pc:spChg>
        <pc:spChg chg="mod">
          <ac:chgData name="Chen Zhaodong" userId="214136a54c8fdbad" providerId="LiveId" clId="{4A7FFDE5-2A09-1241-A626-C3D712146390}" dt="2021-10-14T22:00:49.148" v="54171" actId="14100"/>
          <ac:spMkLst>
            <pc:docMk/>
            <pc:sldMk cId="3062678224" sldId="307"/>
            <ac:spMk id="3" creationId="{17483CEA-F527-4749-98FC-945639A4D9E6}"/>
          </ac:spMkLst>
        </pc:spChg>
        <pc:spChg chg="del mod topLvl">
          <ac:chgData name="Chen Zhaodong" userId="214136a54c8fdbad" providerId="LiveId" clId="{4A7FFDE5-2A09-1241-A626-C3D712146390}" dt="2021-10-13T16:44:10.892" v="22768" actId="478"/>
          <ac:spMkLst>
            <pc:docMk/>
            <pc:sldMk cId="3062678224" sldId="307"/>
            <ac:spMk id="6" creationId="{FA2983AF-1F19-B246-BBD3-27531A10694D}"/>
          </ac:spMkLst>
        </pc:spChg>
        <pc:spChg chg="mod">
          <ac:chgData name="Chen Zhaodong" userId="214136a54c8fdbad" providerId="LiveId" clId="{4A7FFDE5-2A09-1241-A626-C3D712146390}" dt="2021-10-13T16:41:44.243" v="22750" actId="165"/>
          <ac:spMkLst>
            <pc:docMk/>
            <pc:sldMk cId="3062678224" sldId="307"/>
            <ac:spMk id="10" creationId="{74906B9C-BD86-6646-8EC7-FAA318A0A667}"/>
          </ac:spMkLst>
        </pc:spChg>
        <pc:spChg chg="mod">
          <ac:chgData name="Chen Zhaodong" userId="214136a54c8fdbad" providerId="LiveId" clId="{4A7FFDE5-2A09-1241-A626-C3D712146390}" dt="2021-10-13T16:41:44.243" v="22750" actId="165"/>
          <ac:spMkLst>
            <pc:docMk/>
            <pc:sldMk cId="3062678224" sldId="307"/>
            <ac:spMk id="11" creationId="{EDBAA1D0-552E-A14C-ABC0-E4E506A22005}"/>
          </ac:spMkLst>
        </pc:spChg>
        <pc:spChg chg="mod">
          <ac:chgData name="Chen Zhaodong" userId="214136a54c8fdbad" providerId="LiveId" clId="{4A7FFDE5-2A09-1241-A626-C3D712146390}" dt="2021-10-13T16:41:44.243" v="22750" actId="165"/>
          <ac:spMkLst>
            <pc:docMk/>
            <pc:sldMk cId="3062678224" sldId="307"/>
            <ac:spMk id="12" creationId="{D6FC66AA-6140-324A-9CEB-16F959FA188E}"/>
          </ac:spMkLst>
        </pc:spChg>
        <pc:spChg chg="mod">
          <ac:chgData name="Chen Zhaodong" userId="214136a54c8fdbad" providerId="LiveId" clId="{4A7FFDE5-2A09-1241-A626-C3D712146390}" dt="2021-10-13T16:41:44.243" v="22750" actId="165"/>
          <ac:spMkLst>
            <pc:docMk/>
            <pc:sldMk cId="3062678224" sldId="307"/>
            <ac:spMk id="13" creationId="{462F16BC-DD75-054A-8857-0F0E50BF21F5}"/>
          </ac:spMkLst>
        </pc:spChg>
        <pc:spChg chg="mod">
          <ac:chgData name="Chen Zhaodong" userId="214136a54c8fdbad" providerId="LiveId" clId="{4A7FFDE5-2A09-1241-A626-C3D712146390}" dt="2021-10-13T16:41:44.243" v="22750" actId="165"/>
          <ac:spMkLst>
            <pc:docMk/>
            <pc:sldMk cId="3062678224" sldId="307"/>
            <ac:spMk id="14" creationId="{0A2C9041-9EA6-A74F-89DC-855CB475C5F2}"/>
          </ac:spMkLst>
        </pc:spChg>
        <pc:spChg chg="mod">
          <ac:chgData name="Chen Zhaodong" userId="214136a54c8fdbad" providerId="LiveId" clId="{4A7FFDE5-2A09-1241-A626-C3D712146390}" dt="2021-10-13T16:41:44.243" v="22750" actId="165"/>
          <ac:spMkLst>
            <pc:docMk/>
            <pc:sldMk cId="3062678224" sldId="307"/>
            <ac:spMk id="16" creationId="{62874C58-04DE-1842-A2A9-F2F585CA116A}"/>
          </ac:spMkLst>
        </pc:spChg>
        <pc:spChg chg="add mod">
          <ac:chgData name="Chen Zhaodong" userId="214136a54c8fdbad" providerId="LiveId" clId="{4A7FFDE5-2A09-1241-A626-C3D712146390}" dt="2021-10-14T22:04:55.095" v="54214" actId="1076"/>
          <ac:spMkLst>
            <pc:docMk/>
            <pc:sldMk cId="3062678224" sldId="307"/>
            <ac:spMk id="17" creationId="{8E95233A-4492-9243-9CB7-687A3A7AA8A7}"/>
          </ac:spMkLst>
        </pc:spChg>
        <pc:spChg chg="mod">
          <ac:chgData name="Chen Zhaodong" userId="214136a54c8fdbad" providerId="LiveId" clId="{4A7FFDE5-2A09-1241-A626-C3D712146390}" dt="2021-10-13T16:41:44.243" v="22750" actId="165"/>
          <ac:spMkLst>
            <pc:docMk/>
            <pc:sldMk cId="3062678224" sldId="307"/>
            <ac:spMk id="17" creationId="{D2131F80-2BBD-EB48-8FEC-68F181C8FD80}"/>
          </ac:spMkLst>
        </pc:spChg>
        <pc:spChg chg="mod">
          <ac:chgData name="Chen Zhaodong" userId="214136a54c8fdbad" providerId="LiveId" clId="{4A7FFDE5-2A09-1241-A626-C3D712146390}" dt="2021-10-13T16:41:44.243" v="22750" actId="165"/>
          <ac:spMkLst>
            <pc:docMk/>
            <pc:sldMk cId="3062678224" sldId="307"/>
            <ac:spMk id="18" creationId="{1F2FE347-92A0-BC41-AF0A-5A4BCD99ADFA}"/>
          </ac:spMkLst>
        </pc:spChg>
        <pc:spChg chg="mod">
          <ac:chgData name="Chen Zhaodong" userId="214136a54c8fdbad" providerId="LiveId" clId="{4A7FFDE5-2A09-1241-A626-C3D712146390}" dt="2021-10-13T16:41:44.243" v="22750" actId="165"/>
          <ac:spMkLst>
            <pc:docMk/>
            <pc:sldMk cId="3062678224" sldId="307"/>
            <ac:spMk id="19" creationId="{CA5D9A2F-DD9A-9141-8E05-A50453CD0EB0}"/>
          </ac:spMkLst>
        </pc:spChg>
        <pc:spChg chg="mod">
          <ac:chgData name="Chen Zhaodong" userId="214136a54c8fdbad" providerId="LiveId" clId="{4A7FFDE5-2A09-1241-A626-C3D712146390}" dt="2021-10-13T16:41:44.243" v="22750" actId="165"/>
          <ac:spMkLst>
            <pc:docMk/>
            <pc:sldMk cId="3062678224" sldId="307"/>
            <ac:spMk id="20" creationId="{E60E76A2-AC1B-5046-8D88-F67747B71677}"/>
          </ac:spMkLst>
        </pc:spChg>
        <pc:spChg chg="mod">
          <ac:chgData name="Chen Zhaodong" userId="214136a54c8fdbad" providerId="LiveId" clId="{4A7FFDE5-2A09-1241-A626-C3D712146390}" dt="2021-10-13T16:41:44.243" v="22750" actId="165"/>
          <ac:spMkLst>
            <pc:docMk/>
            <pc:sldMk cId="3062678224" sldId="307"/>
            <ac:spMk id="21" creationId="{728B4050-73B4-3848-B0FD-93E8663E5FEA}"/>
          </ac:spMkLst>
        </pc:spChg>
        <pc:spChg chg="mod">
          <ac:chgData name="Chen Zhaodong" userId="214136a54c8fdbad" providerId="LiveId" clId="{4A7FFDE5-2A09-1241-A626-C3D712146390}" dt="2021-10-13T16:41:44.243" v="22750" actId="165"/>
          <ac:spMkLst>
            <pc:docMk/>
            <pc:sldMk cId="3062678224" sldId="307"/>
            <ac:spMk id="23" creationId="{D0A44D0A-9730-D345-82B2-C3A97B9C0C18}"/>
          </ac:spMkLst>
        </pc:spChg>
        <pc:spChg chg="mod">
          <ac:chgData name="Chen Zhaodong" userId="214136a54c8fdbad" providerId="LiveId" clId="{4A7FFDE5-2A09-1241-A626-C3D712146390}" dt="2021-10-13T16:41:44.243" v="22750" actId="165"/>
          <ac:spMkLst>
            <pc:docMk/>
            <pc:sldMk cId="3062678224" sldId="307"/>
            <ac:spMk id="24" creationId="{599909F3-86D6-2947-B840-CE537194E3EE}"/>
          </ac:spMkLst>
        </pc:spChg>
        <pc:spChg chg="mod">
          <ac:chgData name="Chen Zhaodong" userId="214136a54c8fdbad" providerId="LiveId" clId="{4A7FFDE5-2A09-1241-A626-C3D712146390}" dt="2021-10-13T16:41:44.243" v="22750" actId="165"/>
          <ac:spMkLst>
            <pc:docMk/>
            <pc:sldMk cId="3062678224" sldId="307"/>
            <ac:spMk id="25" creationId="{93026F94-3434-3C4D-BD45-79D337C5A9AE}"/>
          </ac:spMkLst>
        </pc:spChg>
        <pc:spChg chg="mod">
          <ac:chgData name="Chen Zhaodong" userId="214136a54c8fdbad" providerId="LiveId" clId="{4A7FFDE5-2A09-1241-A626-C3D712146390}" dt="2021-10-13T16:41:44.243" v="22750" actId="165"/>
          <ac:spMkLst>
            <pc:docMk/>
            <pc:sldMk cId="3062678224" sldId="307"/>
            <ac:spMk id="26" creationId="{72C3997A-8969-6742-B38B-0030A5650927}"/>
          </ac:spMkLst>
        </pc:spChg>
        <pc:spChg chg="mod">
          <ac:chgData name="Chen Zhaodong" userId="214136a54c8fdbad" providerId="LiveId" clId="{4A7FFDE5-2A09-1241-A626-C3D712146390}" dt="2021-10-13T16:41:44.243" v="22750" actId="165"/>
          <ac:spMkLst>
            <pc:docMk/>
            <pc:sldMk cId="3062678224" sldId="307"/>
            <ac:spMk id="28" creationId="{DE6412A2-B935-E946-AEE8-6C103B514C27}"/>
          </ac:spMkLst>
        </pc:spChg>
        <pc:spChg chg="mod">
          <ac:chgData name="Chen Zhaodong" userId="214136a54c8fdbad" providerId="LiveId" clId="{4A7FFDE5-2A09-1241-A626-C3D712146390}" dt="2021-10-13T16:41:44.243" v="22750" actId="165"/>
          <ac:spMkLst>
            <pc:docMk/>
            <pc:sldMk cId="3062678224" sldId="307"/>
            <ac:spMk id="29" creationId="{8A6B0955-CFA4-0D46-B194-FB48952137B6}"/>
          </ac:spMkLst>
        </pc:spChg>
        <pc:spChg chg="mod">
          <ac:chgData name="Chen Zhaodong" userId="214136a54c8fdbad" providerId="LiveId" clId="{4A7FFDE5-2A09-1241-A626-C3D712146390}" dt="2021-10-13T16:41:44.243" v="22750" actId="165"/>
          <ac:spMkLst>
            <pc:docMk/>
            <pc:sldMk cId="3062678224" sldId="307"/>
            <ac:spMk id="30" creationId="{625C71CD-BF88-F440-B97B-93A168B26A59}"/>
          </ac:spMkLst>
        </pc:spChg>
        <pc:spChg chg="mod">
          <ac:chgData name="Chen Zhaodong" userId="214136a54c8fdbad" providerId="LiveId" clId="{4A7FFDE5-2A09-1241-A626-C3D712146390}" dt="2021-10-13T16:41:44.243" v="22750" actId="165"/>
          <ac:spMkLst>
            <pc:docMk/>
            <pc:sldMk cId="3062678224" sldId="307"/>
            <ac:spMk id="31" creationId="{618935B5-42D1-0347-9D21-D052D598D3F3}"/>
          </ac:spMkLst>
        </pc:spChg>
        <pc:spChg chg="mod">
          <ac:chgData name="Chen Zhaodong" userId="214136a54c8fdbad" providerId="LiveId" clId="{4A7FFDE5-2A09-1241-A626-C3D712146390}" dt="2021-10-13T16:41:44.243" v="22750" actId="165"/>
          <ac:spMkLst>
            <pc:docMk/>
            <pc:sldMk cId="3062678224" sldId="307"/>
            <ac:spMk id="32" creationId="{19A093D3-3175-2D42-B0C1-7DE2D49248E8}"/>
          </ac:spMkLst>
        </pc:spChg>
        <pc:spChg chg="mod">
          <ac:chgData name="Chen Zhaodong" userId="214136a54c8fdbad" providerId="LiveId" clId="{4A7FFDE5-2A09-1241-A626-C3D712146390}" dt="2021-10-13T16:41:44.243" v="22750" actId="165"/>
          <ac:spMkLst>
            <pc:docMk/>
            <pc:sldMk cId="3062678224" sldId="307"/>
            <ac:spMk id="34" creationId="{0F3DBA13-D4DA-4046-BE40-B6A8B9FB0890}"/>
          </ac:spMkLst>
        </pc:spChg>
        <pc:spChg chg="mod">
          <ac:chgData name="Chen Zhaodong" userId="214136a54c8fdbad" providerId="LiveId" clId="{4A7FFDE5-2A09-1241-A626-C3D712146390}" dt="2021-10-13T16:41:44.243" v="22750" actId="165"/>
          <ac:spMkLst>
            <pc:docMk/>
            <pc:sldMk cId="3062678224" sldId="307"/>
            <ac:spMk id="35" creationId="{090450D8-A8B1-5A46-B7B6-839D3BB9E82E}"/>
          </ac:spMkLst>
        </pc:spChg>
        <pc:spChg chg="mod">
          <ac:chgData name="Chen Zhaodong" userId="214136a54c8fdbad" providerId="LiveId" clId="{4A7FFDE5-2A09-1241-A626-C3D712146390}" dt="2021-10-13T16:41:44.243" v="22750" actId="165"/>
          <ac:spMkLst>
            <pc:docMk/>
            <pc:sldMk cId="3062678224" sldId="307"/>
            <ac:spMk id="36" creationId="{11739C9C-D188-694A-9258-46AD10E41DA1}"/>
          </ac:spMkLst>
        </pc:spChg>
        <pc:spChg chg="mod">
          <ac:chgData name="Chen Zhaodong" userId="214136a54c8fdbad" providerId="LiveId" clId="{4A7FFDE5-2A09-1241-A626-C3D712146390}" dt="2021-10-13T16:41:44.243" v="22750" actId="165"/>
          <ac:spMkLst>
            <pc:docMk/>
            <pc:sldMk cId="3062678224" sldId="307"/>
            <ac:spMk id="37" creationId="{A93A0E98-111D-BE45-8831-71C674EA02B2}"/>
          </ac:spMkLst>
        </pc:spChg>
        <pc:spChg chg="mod">
          <ac:chgData name="Chen Zhaodong" userId="214136a54c8fdbad" providerId="LiveId" clId="{4A7FFDE5-2A09-1241-A626-C3D712146390}" dt="2021-10-13T16:41:44.243" v="22750" actId="165"/>
          <ac:spMkLst>
            <pc:docMk/>
            <pc:sldMk cId="3062678224" sldId="307"/>
            <ac:spMk id="38" creationId="{8DBB61F1-4DD3-1447-9D13-74B333ED67A5}"/>
          </ac:spMkLst>
        </pc:spChg>
        <pc:spChg chg="mod">
          <ac:chgData name="Chen Zhaodong" userId="214136a54c8fdbad" providerId="LiveId" clId="{4A7FFDE5-2A09-1241-A626-C3D712146390}" dt="2021-10-13T16:41:44.243" v="22750" actId="165"/>
          <ac:spMkLst>
            <pc:docMk/>
            <pc:sldMk cId="3062678224" sldId="307"/>
            <ac:spMk id="40" creationId="{7A961787-9250-C646-B539-BC3E0988AF65}"/>
          </ac:spMkLst>
        </pc:spChg>
        <pc:spChg chg="mod">
          <ac:chgData name="Chen Zhaodong" userId="214136a54c8fdbad" providerId="LiveId" clId="{4A7FFDE5-2A09-1241-A626-C3D712146390}" dt="2021-10-13T16:41:44.243" v="22750" actId="165"/>
          <ac:spMkLst>
            <pc:docMk/>
            <pc:sldMk cId="3062678224" sldId="307"/>
            <ac:spMk id="41" creationId="{E97DE7EC-4F0B-E648-8A46-095784516994}"/>
          </ac:spMkLst>
        </pc:spChg>
        <pc:spChg chg="mod">
          <ac:chgData name="Chen Zhaodong" userId="214136a54c8fdbad" providerId="LiveId" clId="{4A7FFDE5-2A09-1241-A626-C3D712146390}" dt="2021-10-13T16:41:44.243" v="22750" actId="165"/>
          <ac:spMkLst>
            <pc:docMk/>
            <pc:sldMk cId="3062678224" sldId="307"/>
            <ac:spMk id="42" creationId="{9806EB5C-32BA-9C40-BA92-FDB304BB3A6E}"/>
          </ac:spMkLst>
        </pc:spChg>
        <pc:spChg chg="mod">
          <ac:chgData name="Chen Zhaodong" userId="214136a54c8fdbad" providerId="LiveId" clId="{4A7FFDE5-2A09-1241-A626-C3D712146390}" dt="2021-10-13T16:41:44.243" v="22750" actId="165"/>
          <ac:spMkLst>
            <pc:docMk/>
            <pc:sldMk cId="3062678224" sldId="307"/>
            <ac:spMk id="43" creationId="{F66A3388-723D-AC40-9A8C-F949C2776402}"/>
          </ac:spMkLst>
        </pc:spChg>
        <pc:spChg chg="mod">
          <ac:chgData name="Chen Zhaodong" userId="214136a54c8fdbad" providerId="LiveId" clId="{4A7FFDE5-2A09-1241-A626-C3D712146390}" dt="2021-10-13T16:41:44.243" v="22750" actId="165"/>
          <ac:spMkLst>
            <pc:docMk/>
            <pc:sldMk cId="3062678224" sldId="307"/>
            <ac:spMk id="44" creationId="{6B702CEA-61EA-504D-B122-86DF3EBAB9F4}"/>
          </ac:spMkLst>
        </pc:spChg>
        <pc:spChg chg="mod">
          <ac:chgData name="Chen Zhaodong" userId="214136a54c8fdbad" providerId="LiveId" clId="{4A7FFDE5-2A09-1241-A626-C3D712146390}" dt="2021-10-13T16:41:44.243" v="22750" actId="165"/>
          <ac:spMkLst>
            <pc:docMk/>
            <pc:sldMk cId="3062678224" sldId="307"/>
            <ac:spMk id="45" creationId="{6FABF305-ABBD-304F-8B59-D782165EEFD6}"/>
          </ac:spMkLst>
        </pc:spChg>
        <pc:spChg chg="mod">
          <ac:chgData name="Chen Zhaodong" userId="214136a54c8fdbad" providerId="LiveId" clId="{4A7FFDE5-2A09-1241-A626-C3D712146390}" dt="2021-10-13T16:41:44.243" v="22750" actId="165"/>
          <ac:spMkLst>
            <pc:docMk/>
            <pc:sldMk cId="3062678224" sldId="307"/>
            <ac:spMk id="47" creationId="{BC121095-92CE-9141-B673-D0916CFC3313}"/>
          </ac:spMkLst>
        </pc:spChg>
        <pc:spChg chg="mod">
          <ac:chgData name="Chen Zhaodong" userId="214136a54c8fdbad" providerId="LiveId" clId="{4A7FFDE5-2A09-1241-A626-C3D712146390}" dt="2021-10-13T16:41:44.243" v="22750" actId="165"/>
          <ac:spMkLst>
            <pc:docMk/>
            <pc:sldMk cId="3062678224" sldId="307"/>
            <ac:spMk id="48" creationId="{41C86194-CB8F-2C4D-B87C-291B5BDBE94D}"/>
          </ac:spMkLst>
        </pc:spChg>
        <pc:spChg chg="mod">
          <ac:chgData name="Chen Zhaodong" userId="214136a54c8fdbad" providerId="LiveId" clId="{4A7FFDE5-2A09-1241-A626-C3D712146390}" dt="2021-10-13T16:41:44.243" v="22750" actId="165"/>
          <ac:spMkLst>
            <pc:docMk/>
            <pc:sldMk cId="3062678224" sldId="307"/>
            <ac:spMk id="49" creationId="{CCB59567-03CA-B847-AB32-E3E76A7ABAC2}"/>
          </ac:spMkLst>
        </pc:spChg>
        <pc:spChg chg="mod">
          <ac:chgData name="Chen Zhaodong" userId="214136a54c8fdbad" providerId="LiveId" clId="{4A7FFDE5-2A09-1241-A626-C3D712146390}" dt="2021-10-13T16:41:44.243" v="22750" actId="165"/>
          <ac:spMkLst>
            <pc:docMk/>
            <pc:sldMk cId="3062678224" sldId="307"/>
            <ac:spMk id="50" creationId="{56B757F9-505E-2B4D-BD3E-564C097D52D3}"/>
          </ac:spMkLst>
        </pc:spChg>
        <pc:spChg chg="mod">
          <ac:chgData name="Chen Zhaodong" userId="214136a54c8fdbad" providerId="LiveId" clId="{4A7FFDE5-2A09-1241-A626-C3D712146390}" dt="2021-10-13T16:41:44.243" v="22750" actId="165"/>
          <ac:spMkLst>
            <pc:docMk/>
            <pc:sldMk cId="3062678224" sldId="307"/>
            <ac:spMk id="52" creationId="{7C05D4DF-D001-A148-94CC-99E45B7850B5}"/>
          </ac:spMkLst>
        </pc:spChg>
        <pc:spChg chg="mod">
          <ac:chgData name="Chen Zhaodong" userId="214136a54c8fdbad" providerId="LiveId" clId="{4A7FFDE5-2A09-1241-A626-C3D712146390}" dt="2021-10-13T16:41:44.243" v="22750" actId="165"/>
          <ac:spMkLst>
            <pc:docMk/>
            <pc:sldMk cId="3062678224" sldId="307"/>
            <ac:spMk id="53" creationId="{21DB2647-2A86-9C47-B1A4-9C60A82B56C5}"/>
          </ac:spMkLst>
        </pc:spChg>
        <pc:spChg chg="mod">
          <ac:chgData name="Chen Zhaodong" userId="214136a54c8fdbad" providerId="LiveId" clId="{4A7FFDE5-2A09-1241-A626-C3D712146390}" dt="2021-10-13T16:41:44.243" v="22750" actId="165"/>
          <ac:spMkLst>
            <pc:docMk/>
            <pc:sldMk cId="3062678224" sldId="307"/>
            <ac:spMk id="54" creationId="{638D3206-CDCF-8A49-B1AC-E5C0DF6C0642}"/>
          </ac:spMkLst>
        </pc:spChg>
        <pc:spChg chg="mod">
          <ac:chgData name="Chen Zhaodong" userId="214136a54c8fdbad" providerId="LiveId" clId="{4A7FFDE5-2A09-1241-A626-C3D712146390}" dt="2021-10-13T16:41:44.243" v="22750" actId="165"/>
          <ac:spMkLst>
            <pc:docMk/>
            <pc:sldMk cId="3062678224" sldId="307"/>
            <ac:spMk id="55" creationId="{3CD10DCC-BAC3-AF4A-9A1E-BDB2B13DA2E6}"/>
          </ac:spMkLst>
        </pc:spChg>
        <pc:spChg chg="mod">
          <ac:chgData name="Chen Zhaodong" userId="214136a54c8fdbad" providerId="LiveId" clId="{4A7FFDE5-2A09-1241-A626-C3D712146390}" dt="2021-10-13T16:41:44.243" v="22750" actId="165"/>
          <ac:spMkLst>
            <pc:docMk/>
            <pc:sldMk cId="3062678224" sldId="307"/>
            <ac:spMk id="56" creationId="{8484AE63-4AFB-6E4C-8B66-4C6D694472F9}"/>
          </ac:spMkLst>
        </pc:spChg>
        <pc:spChg chg="add mod">
          <ac:chgData name="Chen Zhaodong" userId="214136a54c8fdbad" providerId="LiveId" clId="{4A7FFDE5-2A09-1241-A626-C3D712146390}" dt="2021-10-14T21:50:15.831" v="54048"/>
          <ac:spMkLst>
            <pc:docMk/>
            <pc:sldMk cId="3062678224" sldId="307"/>
            <ac:spMk id="59" creationId="{5B31B5F2-A3DB-9C4C-B8C9-FC67587E45CF}"/>
          </ac:spMkLst>
        </pc:spChg>
        <pc:spChg chg="add mod">
          <ac:chgData name="Chen Zhaodong" userId="214136a54c8fdbad" providerId="LiveId" clId="{4A7FFDE5-2A09-1241-A626-C3D712146390}" dt="2021-10-14T21:50:15.831" v="54048"/>
          <ac:spMkLst>
            <pc:docMk/>
            <pc:sldMk cId="3062678224" sldId="307"/>
            <ac:spMk id="60" creationId="{282A0F4D-B3B5-AB4F-961E-AF09ED606216}"/>
          </ac:spMkLst>
        </pc:spChg>
        <pc:grpChg chg="add del mod">
          <ac:chgData name="Chen Zhaodong" userId="214136a54c8fdbad" providerId="LiveId" clId="{4A7FFDE5-2A09-1241-A626-C3D712146390}" dt="2021-10-13T16:41:44.243" v="22750" actId="165"/>
          <ac:grpSpMkLst>
            <pc:docMk/>
            <pc:sldMk cId="3062678224" sldId="307"/>
            <ac:grpSpMk id="5" creationId="{7ECCD7FB-991A-534F-A0AE-C4685AB79C42}"/>
          </ac:grpSpMkLst>
        </pc:grpChg>
        <pc:grpChg chg="del mod topLvl">
          <ac:chgData name="Chen Zhaodong" userId="214136a54c8fdbad" providerId="LiveId" clId="{4A7FFDE5-2A09-1241-A626-C3D712146390}" dt="2021-10-13T16:43:11.186" v="22759" actId="478"/>
          <ac:grpSpMkLst>
            <pc:docMk/>
            <pc:sldMk cId="3062678224" sldId="307"/>
            <ac:grpSpMk id="7" creationId="{85D9776F-460B-7448-88E5-C5D2183DEB12}"/>
          </ac:grpSpMkLst>
        </pc:grpChg>
        <pc:grpChg chg="del mod topLvl">
          <ac:chgData name="Chen Zhaodong" userId="214136a54c8fdbad" providerId="LiveId" clId="{4A7FFDE5-2A09-1241-A626-C3D712146390}" dt="2021-10-13T16:44:10.892" v="22768" actId="478"/>
          <ac:grpSpMkLst>
            <pc:docMk/>
            <pc:sldMk cId="3062678224" sldId="307"/>
            <ac:grpSpMk id="8" creationId="{AFBE098F-E72A-E243-9BE5-445568DACD08}"/>
          </ac:grpSpMkLst>
        </pc:grpChg>
        <pc:grpChg chg="mod">
          <ac:chgData name="Chen Zhaodong" userId="214136a54c8fdbad" providerId="LiveId" clId="{4A7FFDE5-2A09-1241-A626-C3D712146390}" dt="2021-10-13T16:41:44.243" v="22750" actId="165"/>
          <ac:grpSpMkLst>
            <pc:docMk/>
            <pc:sldMk cId="3062678224" sldId="307"/>
            <ac:grpSpMk id="9" creationId="{13D9A5F4-AD41-2F4E-A18B-845F3AE003B3}"/>
          </ac:grpSpMkLst>
        </pc:grpChg>
        <pc:grpChg chg="mod">
          <ac:chgData name="Chen Zhaodong" userId="214136a54c8fdbad" providerId="LiveId" clId="{4A7FFDE5-2A09-1241-A626-C3D712146390}" dt="2021-10-13T16:41:44.243" v="22750" actId="165"/>
          <ac:grpSpMkLst>
            <pc:docMk/>
            <pc:sldMk cId="3062678224" sldId="307"/>
            <ac:grpSpMk id="15" creationId="{4D0ABE2F-5DCE-BD40-B718-1422923F51F5}"/>
          </ac:grpSpMkLst>
        </pc:grpChg>
        <pc:grpChg chg="mod">
          <ac:chgData name="Chen Zhaodong" userId="214136a54c8fdbad" providerId="LiveId" clId="{4A7FFDE5-2A09-1241-A626-C3D712146390}" dt="2021-10-13T16:41:44.243" v="22750" actId="165"/>
          <ac:grpSpMkLst>
            <pc:docMk/>
            <pc:sldMk cId="3062678224" sldId="307"/>
            <ac:grpSpMk id="33" creationId="{7BD7A92D-EF7B-B246-8214-3ECB4D90C266}"/>
          </ac:grpSpMkLst>
        </pc:grpChg>
        <pc:grpChg chg="mod">
          <ac:chgData name="Chen Zhaodong" userId="214136a54c8fdbad" providerId="LiveId" clId="{4A7FFDE5-2A09-1241-A626-C3D712146390}" dt="2021-10-13T16:41:44.243" v="22750" actId="165"/>
          <ac:grpSpMkLst>
            <pc:docMk/>
            <pc:sldMk cId="3062678224" sldId="307"/>
            <ac:grpSpMk id="39" creationId="{D3768CF8-2443-4047-ACB8-7FEDD8393592}"/>
          </ac:grpSpMkLst>
        </pc:grpChg>
        <pc:grpChg chg="add mod">
          <ac:chgData name="Chen Zhaodong" userId="214136a54c8fdbad" providerId="LiveId" clId="{4A7FFDE5-2A09-1241-A626-C3D712146390}" dt="2021-10-14T21:50:15.831" v="54048"/>
          <ac:grpSpMkLst>
            <pc:docMk/>
            <pc:sldMk cId="3062678224" sldId="307"/>
            <ac:grpSpMk id="61" creationId="{45F6969B-C13B-2C45-B4EA-09A5351CCCC1}"/>
          </ac:grpSpMkLst>
        </pc:grpChg>
        <pc:picChg chg="add mod">
          <ac:chgData name="Chen Zhaodong" userId="214136a54c8fdbad" providerId="LiveId" clId="{4A7FFDE5-2A09-1241-A626-C3D712146390}" dt="2021-10-14T21:50:15.831" v="54048"/>
          <ac:picMkLst>
            <pc:docMk/>
            <pc:sldMk cId="3062678224" sldId="307"/>
            <ac:picMk id="4" creationId="{D9B6A6E3-1631-2D4B-BEDF-91E849BDB7EC}"/>
          </ac:picMkLst>
        </pc:picChg>
        <pc:picChg chg="add del mod">
          <ac:chgData name="Chen Zhaodong" userId="214136a54c8fdbad" providerId="LiveId" clId="{4A7FFDE5-2A09-1241-A626-C3D712146390}" dt="2021-10-14T17:47:10.843" v="51625"/>
          <ac:picMkLst>
            <pc:docMk/>
            <pc:sldMk cId="3062678224" sldId="307"/>
            <ac:picMk id="5" creationId="{3D82F987-DCB0-AA4B-B7FF-7899A6CFFE18}"/>
          </ac:picMkLst>
        </pc:picChg>
        <pc:picChg chg="add del mod">
          <ac:chgData name="Chen Zhaodong" userId="214136a54c8fdbad" providerId="LiveId" clId="{4A7FFDE5-2A09-1241-A626-C3D712146390}" dt="2021-10-14T17:47:21.221" v="51627"/>
          <ac:picMkLst>
            <pc:docMk/>
            <pc:sldMk cId="3062678224" sldId="307"/>
            <ac:picMk id="6" creationId="{2CB80398-0300-B64F-8B3E-5E6E3EF4ED25}"/>
          </ac:picMkLst>
        </pc:picChg>
        <pc:picChg chg="add del mod">
          <ac:chgData name="Chen Zhaodong" userId="214136a54c8fdbad" providerId="LiveId" clId="{4A7FFDE5-2A09-1241-A626-C3D712146390}" dt="2021-10-14T17:47:45.732" v="51629"/>
          <ac:picMkLst>
            <pc:docMk/>
            <pc:sldMk cId="3062678224" sldId="307"/>
            <ac:picMk id="7" creationId="{E33E1E5E-1BAD-CE4C-8356-FA70E413A524}"/>
          </ac:picMkLst>
        </pc:picChg>
        <pc:picChg chg="add del mod">
          <ac:chgData name="Chen Zhaodong" userId="214136a54c8fdbad" providerId="LiveId" clId="{4A7FFDE5-2A09-1241-A626-C3D712146390}" dt="2021-10-14T17:48:01.512" v="51631"/>
          <ac:picMkLst>
            <pc:docMk/>
            <pc:sldMk cId="3062678224" sldId="307"/>
            <ac:picMk id="8" creationId="{397EAC19-7268-FE4F-9F6C-6F1CA77326C3}"/>
          </ac:picMkLst>
        </pc:picChg>
        <pc:picChg chg="add del mod">
          <ac:chgData name="Chen Zhaodong" userId="214136a54c8fdbad" providerId="LiveId" clId="{4A7FFDE5-2A09-1241-A626-C3D712146390}" dt="2021-10-14T17:48:25.839" v="51633"/>
          <ac:picMkLst>
            <pc:docMk/>
            <pc:sldMk cId="3062678224" sldId="307"/>
            <ac:picMk id="9" creationId="{54946BC9-083E-9D45-A14C-65FBE578221D}"/>
          </ac:picMkLst>
        </pc:picChg>
        <pc:picChg chg="add del mod">
          <ac:chgData name="Chen Zhaodong" userId="214136a54c8fdbad" providerId="LiveId" clId="{4A7FFDE5-2A09-1241-A626-C3D712146390}" dt="2021-10-14T17:48:37.930" v="51635"/>
          <ac:picMkLst>
            <pc:docMk/>
            <pc:sldMk cId="3062678224" sldId="307"/>
            <ac:picMk id="10" creationId="{0466F18C-8773-7A42-BF35-D5D2C8374B1C}"/>
          </ac:picMkLst>
        </pc:picChg>
        <pc:picChg chg="add mod">
          <ac:chgData name="Chen Zhaodong" userId="214136a54c8fdbad" providerId="LiveId" clId="{4A7FFDE5-2A09-1241-A626-C3D712146390}" dt="2021-10-14T21:50:15.831" v="54048"/>
          <ac:picMkLst>
            <pc:docMk/>
            <pc:sldMk cId="3062678224" sldId="307"/>
            <ac:picMk id="11" creationId="{52D084AA-3314-0746-9DC7-22A621D3D586}"/>
          </ac:picMkLst>
        </pc:picChg>
        <pc:picChg chg="add mod">
          <ac:chgData name="Chen Zhaodong" userId="214136a54c8fdbad" providerId="LiveId" clId="{4A7FFDE5-2A09-1241-A626-C3D712146390}" dt="2021-10-14T21:50:15.831" v="54048"/>
          <ac:picMkLst>
            <pc:docMk/>
            <pc:sldMk cId="3062678224" sldId="307"/>
            <ac:picMk id="57" creationId="{56621B3B-5CA3-5E41-8DAE-963AA997BD73}"/>
          </ac:picMkLst>
        </pc:picChg>
        <pc:picChg chg="add mod">
          <ac:chgData name="Chen Zhaodong" userId="214136a54c8fdbad" providerId="LiveId" clId="{4A7FFDE5-2A09-1241-A626-C3D712146390}" dt="2021-10-14T21:50:15.831" v="54048"/>
          <ac:picMkLst>
            <pc:docMk/>
            <pc:sldMk cId="3062678224" sldId="307"/>
            <ac:picMk id="58" creationId="{8D9AA741-133F-C14C-8F85-6C476E89EE3E}"/>
          </ac:picMkLst>
        </pc:picChg>
        <pc:cxnChg chg="mod">
          <ac:chgData name="Chen Zhaodong" userId="214136a54c8fdbad" providerId="LiveId" clId="{4A7FFDE5-2A09-1241-A626-C3D712146390}" dt="2021-10-13T16:41:44.243" v="22750" actId="165"/>
          <ac:cxnSpMkLst>
            <pc:docMk/>
            <pc:sldMk cId="3062678224" sldId="307"/>
            <ac:cxnSpMk id="22" creationId="{1A0FF8B0-463D-A748-B211-902EBDB2605B}"/>
          </ac:cxnSpMkLst>
        </pc:cxnChg>
        <pc:cxnChg chg="mod">
          <ac:chgData name="Chen Zhaodong" userId="214136a54c8fdbad" providerId="LiveId" clId="{4A7FFDE5-2A09-1241-A626-C3D712146390}" dt="2021-10-13T16:41:44.243" v="22750" actId="165"/>
          <ac:cxnSpMkLst>
            <pc:docMk/>
            <pc:sldMk cId="3062678224" sldId="307"/>
            <ac:cxnSpMk id="27" creationId="{6416920D-AC8B-6546-842E-710AA899E3A4}"/>
          </ac:cxnSpMkLst>
        </pc:cxnChg>
        <pc:cxnChg chg="mod">
          <ac:chgData name="Chen Zhaodong" userId="214136a54c8fdbad" providerId="LiveId" clId="{4A7FFDE5-2A09-1241-A626-C3D712146390}" dt="2021-10-13T16:41:44.243" v="22750" actId="165"/>
          <ac:cxnSpMkLst>
            <pc:docMk/>
            <pc:sldMk cId="3062678224" sldId="307"/>
            <ac:cxnSpMk id="46" creationId="{1C87405A-C32C-0D41-8018-0C5C1B9DBDB7}"/>
          </ac:cxnSpMkLst>
        </pc:cxnChg>
        <pc:cxnChg chg="mod">
          <ac:chgData name="Chen Zhaodong" userId="214136a54c8fdbad" providerId="LiveId" clId="{4A7FFDE5-2A09-1241-A626-C3D712146390}" dt="2021-10-13T16:41:44.243" v="22750" actId="165"/>
          <ac:cxnSpMkLst>
            <pc:docMk/>
            <pc:sldMk cId="3062678224" sldId="307"/>
            <ac:cxnSpMk id="51" creationId="{E84B51C9-E541-EB48-A746-BB5B555C6AB9}"/>
          </ac:cxnSpMkLst>
        </pc:cxnChg>
      </pc:sldChg>
      <pc:sldChg chg="addSp delSp modSp new mod modTransition modAnim modNotes modNotesTx">
        <pc:chgData name="Chen Zhaodong" userId="214136a54c8fdbad" providerId="LiveId" clId="{4A7FFDE5-2A09-1241-A626-C3D712146390}" dt="2021-10-14T22:05:02.345" v="54215" actId="1076"/>
        <pc:sldMkLst>
          <pc:docMk/>
          <pc:sldMk cId="3788071671" sldId="308"/>
        </pc:sldMkLst>
        <pc:spChg chg="mod">
          <ac:chgData name="Chen Zhaodong" userId="214136a54c8fdbad" providerId="LiveId" clId="{4A7FFDE5-2A09-1241-A626-C3D712146390}" dt="2021-10-13T23:32:23.664" v="48911" actId="20577"/>
          <ac:spMkLst>
            <pc:docMk/>
            <pc:sldMk cId="3788071671" sldId="308"/>
            <ac:spMk id="2" creationId="{182F491A-DE88-6546-B198-E4EA157101F1}"/>
          </ac:spMkLst>
        </pc:spChg>
        <pc:spChg chg="mod">
          <ac:chgData name="Chen Zhaodong" userId="214136a54c8fdbad" providerId="LiveId" clId="{4A7FFDE5-2A09-1241-A626-C3D712146390}" dt="2021-10-14T22:00:59.793" v="54173" actId="14100"/>
          <ac:spMkLst>
            <pc:docMk/>
            <pc:sldMk cId="3788071671" sldId="308"/>
            <ac:spMk id="3" creationId="{03794DE9-AF28-684B-A539-2EF323B23EBD}"/>
          </ac:spMkLst>
        </pc:spChg>
        <pc:spChg chg="mod topLvl">
          <ac:chgData name="Chen Zhaodong" userId="214136a54c8fdbad" providerId="LiveId" clId="{4A7FFDE5-2A09-1241-A626-C3D712146390}" dt="2021-10-14T21:50:15.831" v="54048"/>
          <ac:spMkLst>
            <pc:docMk/>
            <pc:sldMk cId="3788071671" sldId="308"/>
            <ac:spMk id="7" creationId="{4ADEE1B3-BF60-9540-8A2E-D651DC69F7BE}"/>
          </ac:spMkLst>
        </pc:spChg>
        <pc:spChg chg="del mod topLvl">
          <ac:chgData name="Chen Zhaodong" userId="214136a54c8fdbad" providerId="LiveId" clId="{4A7FFDE5-2A09-1241-A626-C3D712146390}" dt="2021-10-13T18:17:16.304" v="23118" actId="478"/>
          <ac:spMkLst>
            <pc:docMk/>
            <pc:sldMk cId="3788071671" sldId="308"/>
            <ac:spMk id="8" creationId="{E822C32A-99F6-EE4A-BA64-0BF76900C19B}"/>
          </ac:spMkLst>
        </pc:spChg>
        <pc:spChg chg="del mod topLvl">
          <ac:chgData name="Chen Zhaodong" userId="214136a54c8fdbad" providerId="LiveId" clId="{4A7FFDE5-2A09-1241-A626-C3D712146390}" dt="2021-10-13T18:16:16.270" v="23103" actId="478"/>
          <ac:spMkLst>
            <pc:docMk/>
            <pc:sldMk cId="3788071671" sldId="308"/>
            <ac:spMk id="9" creationId="{95344F18-524F-EB48-A260-D8066F05CA27}"/>
          </ac:spMkLst>
        </pc:spChg>
        <pc:spChg chg="del mod topLvl">
          <ac:chgData name="Chen Zhaodong" userId="214136a54c8fdbad" providerId="LiveId" clId="{4A7FFDE5-2A09-1241-A626-C3D712146390}" dt="2021-10-13T18:16:13.555" v="23102" actId="478"/>
          <ac:spMkLst>
            <pc:docMk/>
            <pc:sldMk cId="3788071671" sldId="308"/>
            <ac:spMk id="10" creationId="{FB491D24-AF80-5547-83A5-1FD7D15551AC}"/>
          </ac:spMkLst>
        </pc:spChg>
        <pc:spChg chg="del mod topLvl">
          <ac:chgData name="Chen Zhaodong" userId="214136a54c8fdbad" providerId="LiveId" clId="{4A7FFDE5-2A09-1241-A626-C3D712146390}" dt="2021-10-13T18:16:16.270" v="23103" actId="478"/>
          <ac:spMkLst>
            <pc:docMk/>
            <pc:sldMk cId="3788071671" sldId="308"/>
            <ac:spMk id="11" creationId="{CFFA7F33-5031-FE4E-9203-AA497806A41E}"/>
          </ac:spMkLst>
        </pc:spChg>
        <pc:spChg chg="del mod topLvl">
          <ac:chgData name="Chen Zhaodong" userId="214136a54c8fdbad" providerId="LiveId" clId="{4A7FFDE5-2A09-1241-A626-C3D712146390}" dt="2021-10-13T18:16:13.555" v="23102" actId="478"/>
          <ac:spMkLst>
            <pc:docMk/>
            <pc:sldMk cId="3788071671" sldId="308"/>
            <ac:spMk id="12" creationId="{142068F3-63C1-984B-99D1-1151CF2D8D8F}"/>
          </ac:spMkLst>
        </pc:spChg>
        <pc:spChg chg="del mod topLvl">
          <ac:chgData name="Chen Zhaodong" userId="214136a54c8fdbad" providerId="LiveId" clId="{4A7FFDE5-2A09-1241-A626-C3D712146390}" dt="2021-10-13T18:16:16.270" v="23103" actId="478"/>
          <ac:spMkLst>
            <pc:docMk/>
            <pc:sldMk cId="3788071671" sldId="308"/>
            <ac:spMk id="13" creationId="{9FE1605E-8DAF-AC4F-95D6-17A293420B5A}"/>
          </ac:spMkLst>
        </pc:spChg>
        <pc:spChg chg="del mod topLvl">
          <ac:chgData name="Chen Zhaodong" userId="214136a54c8fdbad" providerId="LiveId" clId="{4A7FFDE5-2A09-1241-A626-C3D712146390}" dt="2021-10-13T18:16:13.555" v="23102" actId="478"/>
          <ac:spMkLst>
            <pc:docMk/>
            <pc:sldMk cId="3788071671" sldId="308"/>
            <ac:spMk id="14" creationId="{6BA2D635-7537-994F-BE8E-D73EBB0B6D08}"/>
          </ac:spMkLst>
        </pc:spChg>
        <pc:spChg chg="mod topLvl">
          <ac:chgData name="Chen Zhaodong" userId="214136a54c8fdbad" providerId="LiveId" clId="{4A7FFDE5-2A09-1241-A626-C3D712146390}" dt="2021-10-14T21:50:15.831" v="54048"/>
          <ac:spMkLst>
            <pc:docMk/>
            <pc:sldMk cId="3788071671" sldId="308"/>
            <ac:spMk id="15" creationId="{05D25CCB-3711-8947-890B-6EA079588102}"/>
          </ac:spMkLst>
        </pc:spChg>
        <pc:spChg chg="del mod topLvl">
          <ac:chgData name="Chen Zhaodong" userId="214136a54c8fdbad" providerId="LiveId" clId="{4A7FFDE5-2A09-1241-A626-C3D712146390}" dt="2021-10-13T18:17:16.304" v="23118" actId="478"/>
          <ac:spMkLst>
            <pc:docMk/>
            <pc:sldMk cId="3788071671" sldId="308"/>
            <ac:spMk id="16" creationId="{717AB7D3-A7C9-4249-A857-CEB5027498CE}"/>
          </ac:spMkLst>
        </pc:spChg>
        <pc:spChg chg="del mod topLvl">
          <ac:chgData name="Chen Zhaodong" userId="214136a54c8fdbad" providerId="LiveId" clId="{4A7FFDE5-2A09-1241-A626-C3D712146390}" dt="2021-10-13T18:16:16.270" v="23103" actId="478"/>
          <ac:spMkLst>
            <pc:docMk/>
            <pc:sldMk cId="3788071671" sldId="308"/>
            <ac:spMk id="17" creationId="{BB211F8C-CA8C-914B-BD38-F9F5AE33FEFE}"/>
          </ac:spMkLst>
        </pc:spChg>
        <pc:spChg chg="del mod topLvl">
          <ac:chgData name="Chen Zhaodong" userId="214136a54c8fdbad" providerId="LiveId" clId="{4A7FFDE5-2A09-1241-A626-C3D712146390}" dt="2021-10-13T18:16:13.555" v="23102" actId="478"/>
          <ac:spMkLst>
            <pc:docMk/>
            <pc:sldMk cId="3788071671" sldId="308"/>
            <ac:spMk id="18" creationId="{4060069E-2395-5649-B7FD-C61FD0A372C0}"/>
          </ac:spMkLst>
        </pc:spChg>
        <pc:spChg chg="del mod topLvl">
          <ac:chgData name="Chen Zhaodong" userId="214136a54c8fdbad" providerId="LiveId" clId="{4A7FFDE5-2A09-1241-A626-C3D712146390}" dt="2021-10-13T18:16:16.270" v="23103" actId="478"/>
          <ac:spMkLst>
            <pc:docMk/>
            <pc:sldMk cId="3788071671" sldId="308"/>
            <ac:spMk id="19" creationId="{C2E8377F-255A-5540-81DA-8930C39FE596}"/>
          </ac:spMkLst>
        </pc:spChg>
        <pc:spChg chg="del mod topLvl">
          <ac:chgData name="Chen Zhaodong" userId="214136a54c8fdbad" providerId="LiveId" clId="{4A7FFDE5-2A09-1241-A626-C3D712146390}" dt="2021-10-13T18:16:13.555" v="23102" actId="478"/>
          <ac:spMkLst>
            <pc:docMk/>
            <pc:sldMk cId="3788071671" sldId="308"/>
            <ac:spMk id="20" creationId="{2A1E95E3-C972-514B-AA43-0D1C47492A48}"/>
          </ac:spMkLst>
        </pc:spChg>
        <pc:spChg chg="del mod topLvl">
          <ac:chgData name="Chen Zhaodong" userId="214136a54c8fdbad" providerId="LiveId" clId="{4A7FFDE5-2A09-1241-A626-C3D712146390}" dt="2021-10-13T18:16:16.270" v="23103" actId="478"/>
          <ac:spMkLst>
            <pc:docMk/>
            <pc:sldMk cId="3788071671" sldId="308"/>
            <ac:spMk id="21" creationId="{EDF5AFB8-5B90-404A-8A1A-47407BD2EDCB}"/>
          </ac:spMkLst>
        </pc:spChg>
        <pc:spChg chg="del mod topLvl">
          <ac:chgData name="Chen Zhaodong" userId="214136a54c8fdbad" providerId="LiveId" clId="{4A7FFDE5-2A09-1241-A626-C3D712146390}" dt="2021-10-13T18:16:13.555" v="23102" actId="478"/>
          <ac:spMkLst>
            <pc:docMk/>
            <pc:sldMk cId="3788071671" sldId="308"/>
            <ac:spMk id="22" creationId="{A62A81AE-86EA-AA4F-93A1-E452277FEE88}"/>
          </ac:spMkLst>
        </pc:spChg>
        <pc:spChg chg="mod topLvl">
          <ac:chgData name="Chen Zhaodong" userId="214136a54c8fdbad" providerId="LiveId" clId="{4A7FFDE5-2A09-1241-A626-C3D712146390}" dt="2021-10-14T21:50:15.831" v="54048"/>
          <ac:spMkLst>
            <pc:docMk/>
            <pc:sldMk cId="3788071671" sldId="308"/>
            <ac:spMk id="23" creationId="{87D3229D-89EF-3149-901B-55729735E199}"/>
          </ac:spMkLst>
        </pc:spChg>
        <pc:spChg chg="del mod topLvl">
          <ac:chgData name="Chen Zhaodong" userId="214136a54c8fdbad" providerId="LiveId" clId="{4A7FFDE5-2A09-1241-A626-C3D712146390}" dt="2021-10-13T18:17:18.321" v="23119" actId="478"/>
          <ac:spMkLst>
            <pc:docMk/>
            <pc:sldMk cId="3788071671" sldId="308"/>
            <ac:spMk id="24" creationId="{F0303307-18BD-6542-985C-A516A6DAB363}"/>
          </ac:spMkLst>
        </pc:spChg>
        <pc:spChg chg="del mod topLvl">
          <ac:chgData name="Chen Zhaodong" userId="214136a54c8fdbad" providerId="LiveId" clId="{4A7FFDE5-2A09-1241-A626-C3D712146390}" dt="2021-10-13T18:16:00.666" v="23099" actId="478"/>
          <ac:spMkLst>
            <pc:docMk/>
            <pc:sldMk cId="3788071671" sldId="308"/>
            <ac:spMk id="25" creationId="{059B9529-60CD-824C-8184-40B34B49DB32}"/>
          </ac:spMkLst>
        </pc:spChg>
        <pc:spChg chg="del mod topLvl">
          <ac:chgData name="Chen Zhaodong" userId="214136a54c8fdbad" providerId="LiveId" clId="{4A7FFDE5-2A09-1241-A626-C3D712146390}" dt="2021-10-13T18:16:04.092" v="23100" actId="478"/>
          <ac:spMkLst>
            <pc:docMk/>
            <pc:sldMk cId="3788071671" sldId="308"/>
            <ac:spMk id="26" creationId="{BA745060-38A9-D444-8912-38C9722868A9}"/>
          </ac:spMkLst>
        </pc:spChg>
        <pc:spChg chg="del mod topLvl">
          <ac:chgData name="Chen Zhaodong" userId="214136a54c8fdbad" providerId="LiveId" clId="{4A7FFDE5-2A09-1241-A626-C3D712146390}" dt="2021-10-13T18:16:00.666" v="23099" actId="478"/>
          <ac:spMkLst>
            <pc:docMk/>
            <pc:sldMk cId="3788071671" sldId="308"/>
            <ac:spMk id="27" creationId="{45488B51-EC2F-244B-A186-265B0263F3E4}"/>
          </ac:spMkLst>
        </pc:spChg>
        <pc:spChg chg="del mod topLvl">
          <ac:chgData name="Chen Zhaodong" userId="214136a54c8fdbad" providerId="LiveId" clId="{4A7FFDE5-2A09-1241-A626-C3D712146390}" dt="2021-10-13T18:16:04.092" v="23100" actId="478"/>
          <ac:spMkLst>
            <pc:docMk/>
            <pc:sldMk cId="3788071671" sldId="308"/>
            <ac:spMk id="28" creationId="{49405532-2F99-0B41-B1AC-141379066E91}"/>
          </ac:spMkLst>
        </pc:spChg>
        <pc:spChg chg="del mod topLvl">
          <ac:chgData name="Chen Zhaodong" userId="214136a54c8fdbad" providerId="LiveId" clId="{4A7FFDE5-2A09-1241-A626-C3D712146390}" dt="2021-10-13T18:16:00.666" v="23099" actId="478"/>
          <ac:spMkLst>
            <pc:docMk/>
            <pc:sldMk cId="3788071671" sldId="308"/>
            <ac:spMk id="29" creationId="{3C888DD6-6396-414C-B9F2-60A587E7FE1E}"/>
          </ac:spMkLst>
        </pc:spChg>
        <pc:spChg chg="del mod topLvl">
          <ac:chgData name="Chen Zhaodong" userId="214136a54c8fdbad" providerId="LiveId" clId="{4A7FFDE5-2A09-1241-A626-C3D712146390}" dt="2021-10-13T18:16:04.092" v="23100" actId="478"/>
          <ac:spMkLst>
            <pc:docMk/>
            <pc:sldMk cId="3788071671" sldId="308"/>
            <ac:spMk id="30" creationId="{9AFE1913-6039-844D-99C8-AD84EA781C88}"/>
          </ac:spMkLst>
        </pc:spChg>
        <pc:spChg chg="mod topLvl">
          <ac:chgData name="Chen Zhaodong" userId="214136a54c8fdbad" providerId="LiveId" clId="{4A7FFDE5-2A09-1241-A626-C3D712146390}" dt="2021-10-14T21:50:15.831" v="54048"/>
          <ac:spMkLst>
            <pc:docMk/>
            <pc:sldMk cId="3788071671" sldId="308"/>
            <ac:spMk id="31" creationId="{644F0893-F168-F044-83A3-9C596FD14B6C}"/>
          </ac:spMkLst>
        </pc:spChg>
        <pc:spChg chg="del mod topLvl">
          <ac:chgData name="Chen Zhaodong" userId="214136a54c8fdbad" providerId="LiveId" clId="{4A7FFDE5-2A09-1241-A626-C3D712146390}" dt="2021-10-13T18:17:18.321" v="23119" actId="478"/>
          <ac:spMkLst>
            <pc:docMk/>
            <pc:sldMk cId="3788071671" sldId="308"/>
            <ac:spMk id="32" creationId="{2404ED17-C9E8-4F4D-BDEF-EF67E712EFBE}"/>
          </ac:spMkLst>
        </pc:spChg>
        <pc:spChg chg="del mod topLvl">
          <ac:chgData name="Chen Zhaodong" userId="214136a54c8fdbad" providerId="LiveId" clId="{4A7FFDE5-2A09-1241-A626-C3D712146390}" dt="2021-10-13T18:16:00.666" v="23099" actId="478"/>
          <ac:spMkLst>
            <pc:docMk/>
            <pc:sldMk cId="3788071671" sldId="308"/>
            <ac:spMk id="33" creationId="{BF29CD4C-40D6-0D4F-AF6B-CDFA7EC9D519}"/>
          </ac:spMkLst>
        </pc:spChg>
        <pc:spChg chg="del mod topLvl">
          <ac:chgData name="Chen Zhaodong" userId="214136a54c8fdbad" providerId="LiveId" clId="{4A7FFDE5-2A09-1241-A626-C3D712146390}" dt="2021-10-13T18:16:04.092" v="23100" actId="478"/>
          <ac:spMkLst>
            <pc:docMk/>
            <pc:sldMk cId="3788071671" sldId="308"/>
            <ac:spMk id="34" creationId="{71B2F3C0-87E3-594F-8426-1C5AF1A9E83C}"/>
          </ac:spMkLst>
        </pc:spChg>
        <pc:spChg chg="del mod topLvl">
          <ac:chgData name="Chen Zhaodong" userId="214136a54c8fdbad" providerId="LiveId" clId="{4A7FFDE5-2A09-1241-A626-C3D712146390}" dt="2021-10-13T18:16:00.666" v="23099" actId="478"/>
          <ac:spMkLst>
            <pc:docMk/>
            <pc:sldMk cId="3788071671" sldId="308"/>
            <ac:spMk id="35" creationId="{44A9CD81-B2F5-7A40-AD1A-EABD0CD31F0F}"/>
          </ac:spMkLst>
        </pc:spChg>
        <pc:spChg chg="del mod topLvl">
          <ac:chgData name="Chen Zhaodong" userId="214136a54c8fdbad" providerId="LiveId" clId="{4A7FFDE5-2A09-1241-A626-C3D712146390}" dt="2021-10-13T18:16:04.092" v="23100" actId="478"/>
          <ac:spMkLst>
            <pc:docMk/>
            <pc:sldMk cId="3788071671" sldId="308"/>
            <ac:spMk id="36" creationId="{447EA9B3-CBBA-2342-98CD-A42922D223CF}"/>
          </ac:spMkLst>
        </pc:spChg>
        <pc:spChg chg="del mod topLvl">
          <ac:chgData name="Chen Zhaodong" userId="214136a54c8fdbad" providerId="LiveId" clId="{4A7FFDE5-2A09-1241-A626-C3D712146390}" dt="2021-10-13T18:16:00.666" v="23099" actId="478"/>
          <ac:spMkLst>
            <pc:docMk/>
            <pc:sldMk cId="3788071671" sldId="308"/>
            <ac:spMk id="37" creationId="{DBFE985A-D90D-194D-BFE1-139F741AFF3B}"/>
          </ac:spMkLst>
        </pc:spChg>
        <pc:spChg chg="del mod topLvl">
          <ac:chgData name="Chen Zhaodong" userId="214136a54c8fdbad" providerId="LiveId" clId="{4A7FFDE5-2A09-1241-A626-C3D712146390}" dt="2021-10-13T18:16:04.092" v="23100" actId="478"/>
          <ac:spMkLst>
            <pc:docMk/>
            <pc:sldMk cId="3788071671" sldId="308"/>
            <ac:spMk id="38" creationId="{880CDE6C-0C53-464C-8CB4-FC10E247D2EF}"/>
          </ac:spMkLst>
        </pc:spChg>
        <pc:spChg chg="add del mod">
          <ac:chgData name="Chen Zhaodong" userId="214136a54c8fdbad" providerId="LiveId" clId="{4A7FFDE5-2A09-1241-A626-C3D712146390}" dt="2021-10-13T19:22:37.051" v="23236" actId="478"/>
          <ac:spMkLst>
            <pc:docMk/>
            <pc:sldMk cId="3788071671" sldId="308"/>
            <ac:spMk id="39" creationId="{8E87E5A5-E608-BB4F-9F06-60EC3A1BA010}"/>
          </ac:spMkLst>
        </pc:spChg>
        <pc:spChg chg="add mod">
          <ac:chgData name="Chen Zhaodong" userId="214136a54c8fdbad" providerId="LiveId" clId="{4A7FFDE5-2A09-1241-A626-C3D712146390}" dt="2021-10-14T21:50:15.831" v="54048"/>
          <ac:spMkLst>
            <pc:docMk/>
            <pc:sldMk cId="3788071671" sldId="308"/>
            <ac:spMk id="40" creationId="{EDE4197E-8381-DD4A-9742-53A391722547}"/>
          </ac:spMkLst>
        </pc:spChg>
        <pc:spChg chg="add mod">
          <ac:chgData name="Chen Zhaodong" userId="214136a54c8fdbad" providerId="LiveId" clId="{4A7FFDE5-2A09-1241-A626-C3D712146390}" dt="2021-10-14T21:50:15.831" v="54048"/>
          <ac:spMkLst>
            <pc:docMk/>
            <pc:sldMk cId="3788071671" sldId="308"/>
            <ac:spMk id="41" creationId="{F1AA9746-C19D-9143-9E70-37F9EF7E32B8}"/>
          </ac:spMkLst>
        </pc:spChg>
        <pc:spChg chg="add mod">
          <ac:chgData name="Chen Zhaodong" userId="214136a54c8fdbad" providerId="LiveId" clId="{4A7FFDE5-2A09-1241-A626-C3D712146390}" dt="2021-10-14T21:50:15.831" v="54048"/>
          <ac:spMkLst>
            <pc:docMk/>
            <pc:sldMk cId="3788071671" sldId="308"/>
            <ac:spMk id="42" creationId="{AB9248CA-6DA2-CA48-BBAB-EACE04540BC0}"/>
          </ac:spMkLst>
        </pc:spChg>
        <pc:spChg chg="add mod">
          <ac:chgData name="Chen Zhaodong" userId="214136a54c8fdbad" providerId="LiveId" clId="{4A7FFDE5-2A09-1241-A626-C3D712146390}" dt="2021-10-14T21:50:15.831" v="54048"/>
          <ac:spMkLst>
            <pc:docMk/>
            <pc:sldMk cId="3788071671" sldId="308"/>
            <ac:spMk id="43" creationId="{EE983C4B-98FB-384C-8816-7CEFF1C4233F}"/>
          </ac:spMkLst>
        </pc:spChg>
        <pc:spChg chg="add del mod">
          <ac:chgData name="Chen Zhaodong" userId="214136a54c8fdbad" providerId="LiveId" clId="{4A7FFDE5-2A09-1241-A626-C3D712146390}" dt="2021-10-13T19:23:50.283" v="23325" actId="478"/>
          <ac:spMkLst>
            <pc:docMk/>
            <pc:sldMk cId="3788071671" sldId="308"/>
            <ac:spMk id="44" creationId="{D5574A67-5992-784B-A14C-E9F73FF04B35}"/>
          </ac:spMkLst>
        </pc:spChg>
        <pc:spChg chg="add mod">
          <ac:chgData name="Chen Zhaodong" userId="214136a54c8fdbad" providerId="LiveId" clId="{4A7FFDE5-2A09-1241-A626-C3D712146390}" dt="2021-10-14T22:05:02.345" v="54215" actId="1076"/>
          <ac:spMkLst>
            <pc:docMk/>
            <pc:sldMk cId="3788071671" sldId="308"/>
            <ac:spMk id="45" creationId="{5F8B1E7E-B642-A34E-A945-D39DE36956C2}"/>
          </ac:spMkLst>
        </pc:spChg>
        <pc:spChg chg="add del mod">
          <ac:chgData name="Chen Zhaodong" userId="214136a54c8fdbad" providerId="LiveId" clId="{4A7FFDE5-2A09-1241-A626-C3D712146390}" dt="2021-10-13T18:17:15.080" v="23117"/>
          <ac:spMkLst>
            <pc:docMk/>
            <pc:sldMk cId="3788071671" sldId="308"/>
            <ac:spMk id="45" creationId="{B92F3F5D-55D7-1648-AA79-A630AB5B681E}"/>
          </ac:spMkLst>
        </pc:spChg>
        <pc:spChg chg="add mod">
          <ac:chgData name="Chen Zhaodong" userId="214136a54c8fdbad" providerId="LiveId" clId="{4A7FFDE5-2A09-1241-A626-C3D712146390}" dt="2021-10-14T21:50:15.831" v="54048"/>
          <ac:spMkLst>
            <pc:docMk/>
            <pc:sldMk cId="3788071671" sldId="308"/>
            <ac:spMk id="46" creationId="{4E6F8CC8-38B6-4A47-A496-782494D5253A}"/>
          </ac:spMkLst>
        </pc:spChg>
        <pc:spChg chg="add mod">
          <ac:chgData name="Chen Zhaodong" userId="214136a54c8fdbad" providerId="LiveId" clId="{4A7FFDE5-2A09-1241-A626-C3D712146390}" dt="2021-10-14T21:50:15.831" v="54048"/>
          <ac:spMkLst>
            <pc:docMk/>
            <pc:sldMk cId="3788071671" sldId="308"/>
            <ac:spMk id="47" creationId="{B21A5609-39B7-1249-B481-733E2CFB9AC8}"/>
          </ac:spMkLst>
        </pc:spChg>
        <pc:spChg chg="add mod">
          <ac:chgData name="Chen Zhaodong" userId="214136a54c8fdbad" providerId="LiveId" clId="{4A7FFDE5-2A09-1241-A626-C3D712146390}" dt="2021-10-14T21:50:15.831" v="54048"/>
          <ac:spMkLst>
            <pc:docMk/>
            <pc:sldMk cId="3788071671" sldId="308"/>
            <ac:spMk id="48" creationId="{80FFED96-02F2-104C-AD53-8A9A8246C828}"/>
          </ac:spMkLst>
        </pc:spChg>
        <pc:spChg chg="add mod">
          <ac:chgData name="Chen Zhaodong" userId="214136a54c8fdbad" providerId="LiveId" clId="{4A7FFDE5-2A09-1241-A626-C3D712146390}" dt="2021-10-14T21:50:15.831" v="54048"/>
          <ac:spMkLst>
            <pc:docMk/>
            <pc:sldMk cId="3788071671" sldId="308"/>
            <ac:spMk id="49" creationId="{E8B46764-9A91-0249-AA50-FD0B2D12D0FC}"/>
          </ac:spMkLst>
        </pc:spChg>
        <pc:spChg chg="add del mod">
          <ac:chgData name="Chen Zhaodong" userId="214136a54c8fdbad" providerId="LiveId" clId="{4A7FFDE5-2A09-1241-A626-C3D712146390}" dt="2021-10-13T19:21:51.284" v="23173"/>
          <ac:spMkLst>
            <pc:docMk/>
            <pc:sldMk cId="3788071671" sldId="308"/>
            <ac:spMk id="51" creationId="{43EE1D11-E555-4F41-81B3-7811E4626154}"/>
          </ac:spMkLst>
        </pc:spChg>
        <pc:spChg chg="add del mod">
          <ac:chgData name="Chen Zhaodong" userId="214136a54c8fdbad" providerId="LiveId" clId="{4A7FFDE5-2A09-1241-A626-C3D712146390}" dt="2021-10-13T19:23:57.827" v="23342" actId="478"/>
          <ac:spMkLst>
            <pc:docMk/>
            <pc:sldMk cId="3788071671" sldId="308"/>
            <ac:spMk id="54" creationId="{02DE88B8-114E-C649-A38E-C0057936AF8B}"/>
          </ac:spMkLst>
        </pc:spChg>
        <pc:spChg chg="add mod">
          <ac:chgData name="Chen Zhaodong" userId="214136a54c8fdbad" providerId="LiveId" clId="{4A7FFDE5-2A09-1241-A626-C3D712146390}" dt="2021-10-14T21:50:15.831" v="54048"/>
          <ac:spMkLst>
            <pc:docMk/>
            <pc:sldMk cId="3788071671" sldId="308"/>
            <ac:spMk id="73" creationId="{A5E75715-2D36-954A-9224-0E82588C7C7D}"/>
          </ac:spMkLst>
        </pc:spChg>
        <pc:spChg chg="add mod">
          <ac:chgData name="Chen Zhaodong" userId="214136a54c8fdbad" providerId="LiveId" clId="{4A7FFDE5-2A09-1241-A626-C3D712146390}" dt="2021-10-14T21:50:15.831" v="54048"/>
          <ac:spMkLst>
            <pc:docMk/>
            <pc:sldMk cId="3788071671" sldId="308"/>
            <ac:spMk id="74" creationId="{865B72E2-EBBF-CD41-AB1D-6A3CBD598459}"/>
          </ac:spMkLst>
        </pc:spChg>
        <pc:spChg chg="add mod">
          <ac:chgData name="Chen Zhaodong" userId="214136a54c8fdbad" providerId="LiveId" clId="{4A7FFDE5-2A09-1241-A626-C3D712146390}" dt="2021-10-14T21:50:15.831" v="54048"/>
          <ac:spMkLst>
            <pc:docMk/>
            <pc:sldMk cId="3788071671" sldId="308"/>
            <ac:spMk id="75" creationId="{B5356799-8AD0-0944-AB01-62E1208AA783}"/>
          </ac:spMkLst>
        </pc:spChg>
        <pc:grpChg chg="add del mod">
          <ac:chgData name="Chen Zhaodong" userId="214136a54c8fdbad" providerId="LiveId" clId="{4A7FFDE5-2A09-1241-A626-C3D712146390}" dt="2021-10-13T18:15:52.923" v="23097" actId="165"/>
          <ac:grpSpMkLst>
            <pc:docMk/>
            <pc:sldMk cId="3788071671" sldId="308"/>
            <ac:grpSpMk id="4" creationId="{CC2C40DB-886A-FE46-9CFD-BC7C477B79F3}"/>
          </ac:grpSpMkLst>
        </pc:grpChg>
        <pc:grpChg chg="del mod topLvl">
          <ac:chgData name="Chen Zhaodong" userId="214136a54c8fdbad" providerId="LiveId" clId="{4A7FFDE5-2A09-1241-A626-C3D712146390}" dt="2021-10-13T18:15:57.036" v="23098" actId="165"/>
          <ac:grpSpMkLst>
            <pc:docMk/>
            <pc:sldMk cId="3788071671" sldId="308"/>
            <ac:grpSpMk id="5" creationId="{3CCBDDD0-8D61-0B49-A7B8-A530647AE4EB}"/>
          </ac:grpSpMkLst>
        </pc:grpChg>
        <pc:grpChg chg="del mod topLvl">
          <ac:chgData name="Chen Zhaodong" userId="214136a54c8fdbad" providerId="LiveId" clId="{4A7FFDE5-2A09-1241-A626-C3D712146390}" dt="2021-10-13T18:16:10.689" v="23101" actId="165"/>
          <ac:grpSpMkLst>
            <pc:docMk/>
            <pc:sldMk cId="3788071671" sldId="308"/>
            <ac:grpSpMk id="6" creationId="{84F77104-4D33-9640-8401-68E77E507B98}"/>
          </ac:grpSpMkLst>
        </pc:grpChg>
        <pc:grpChg chg="add mod">
          <ac:chgData name="Chen Zhaodong" userId="214136a54c8fdbad" providerId="LiveId" clId="{4A7FFDE5-2A09-1241-A626-C3D712146390}" dt="2021-10-14T21:50:15.831" v="54048"/>
          <ac:grpSpMkLst>
            <pc:docMk/>
            <pc:sldMk cId="3788071671" sldId="308"/>
            <ac:grpSpMk id="52" creationId="{07459F12-E1C6-F943-9CB0-FB7BB8C5F1AF}"/>
          </ac:grpSpMkLst>
        </pc:grpChg>
        <pc:grpChg chg="add mod">
          <ac:chgData name="Chen Zhaodong" userId="214136a54c8fdbad" providerId="LiveId" clId="{4A7FFDE5-2A09-1241-A626-C3D712146390}" dt="2021-10-14T21:50:15.831" v="54048"/>
          <ac:grpSpMkLst>
            <pc:docMk/>
            <pc:sldMk cId="3788071671" sldId="308"/>
            <ac:grpSpMk id="53" creationId="{0677DE66-F6AC-4240-B420-93EFCF04A15E}"/>
          </ac:grpSpMkLst>
        </pc:grpChg>
        <pc:grpChg chg="add mod">
          <ac:chgData name="Chen Zhaodong" userId="214136a54c8fdbad" providerId="LiveId" clId="{4A7FFDE5-2A09-1241-A626-C3D712146390}" dt="2021-10-14T21:50:15.831" v="54048"/>
          <ac:grpSpMkLst>
            <pc:docMk/>
            <pc:sldMk cId="3788071671" sldId="308"/>
            <ac:grpSpMk id="57" creationId="{A9B159F2-131E-2D48-82BE-F0999919C5C7}"/>
          </ac:grpSpMkLst>
        </pc:grpChg>
        <pc:grpChg chg="add mod">
          <ac:chgData name="Chen Zhaodong" userId="214136a54c8fdbad" providerId="LiveId" clId="{4A7FFDE5-2A09-1241-A626-C3D712146390}" dt="2021-10-14T21:50:15.831" v="54048"/>
          <ac:grpSpMkLst>
            <pc:docMk/>
            <pc:sldMk cId="3788071671" sldId="308"/>
            <ac:grpSpMk id="58" creationId="{C7073B36-4A58-A840-8552-F8AC702B3E10}"/>
          </ac:grpSpMkLst>
        </pc:grpChg>
        <pc:grpChg chg="add mod">
          <ac:chgData name="Chen Zhaodong" userId="214136a54c8fdbad" providerId="LiveId" clId="{4A7FFDE5-2A09-1241-A626-C3D712146390}" dt="2021-10-14T21:50:15.831" v="54048"/>
          <ac:grpSpMkLst>
            <pc:docMk/>
            <pc:sldMk cId="3788071671" sldId="308"/>
            <ac:grpSpMk id="59" creationId="{BF84FB5C-7BF1-6F43-8063-7D8F33FD0A1F}"/>
          </ac:grpSpMkLst>
        </pc:grpChg>
        <pc:grpChg chg="add mod">
          <ac:chgData name="Chen Zhaodong" userId="214136a54c8fdbad" providerId="LiveId" clId="{4A7FFDE5-2A09-1241-A626-C3D712146390}" dt="2021-10-14T21:50:15.831" v="54048"/>
          <ac:grpSpMkLst>
            <pc:docMk/>
            <pc:sldMk cId="3788071671" sldId="308"/>
            <ac:grpSpMk id="60" creationId="{45E59744-4C34-4142-937F-33A470BE74D1}"/>
          </ac:grpSpMkLst>
        </pc:grpChg>
        <pc:grpChg chg="add mod">
          <ac:chgData name="Chen Zhaodong" userId="214136a54c8fdbad" providerId="LiveId" clId="{4A7FFDE5-2A09-1241-A626-C3D712146390}" dt="2021-10-14T21:50:15.831" v="54048"/>
          <ac:grpSpMkLst>
            <pc:docMk/>
            <pc:sldMk cId="3788071671" sldId="308"/>
            <ac:grpSpMk id="71" creationId="{0ABEE63A-EA7A-B446-80F2-6067ACBD1A82}"/>
          </ac:grpSpMkLst>
        </pc:grpChg>
        <pc:grpChg chg="add mod">
          <ac:chgData name="Chen Zhaodong" userId="214136a54c8fdbad" providerId="LiveId" clId="{4A7FFDE5-2A09-1241-A626-C3D712146390}" dt="2021-10-14T21:50:15.831" v="54048"/>
          <ac:grpSpMkLst>
            <pc:docMk/>
            <pc:sldMk cId="3788071671" sldId="308"/>
            <ac:grpSpMk id="72" creationId="{087E6C99-2A5C-FF40-9D2A-39AF40584D5A}"/>
          </ac:grpSpMkLst>
        </pc:grpChg>
        <pc:picChg chg="add del mod">
          <ac:chgData name="Chen Zhaodong" userId="214136a54c8fdbad" providerId="LiveId" clId="{4A7FFDE5-2A09-1241-A626-C3D712146390}" dt="2021-10-14T17:49:46.599" v="51637"/>
          <ac:picMkLst>
            <pc:docMk/>
            <pc:sldMk cId="3788071671" sldId="308"/>
            <ac:picMk id="4" creationId="{7CA5CDD2-8894-D94B-9EBD-2145C7A77F79}"/>
          </ac:picMkLst>
        </pc:picChg>
        <pc:picChg chg="add del mod">
          <ac:chgData name="Chen Zhaodong" userId="214136a54c8fdbad" providerId="LiveId" clId="{4A7FFDE5-2A09-1241-A626-C3D712146390}" dt="2021-10-14T17:50:07.559" v="51639"/>
          <ac:picMkLst>
            <pc:docMk/>
            <pc:sldMk cId="3788071671" sldId="308"/>
            <ac:picMk id="5" creationId="{6C693A7C-9202-814A-BD50-DB2E782A5D76}"/>
          </ac:picMkLst>
        </pc:picChg>
        <pc:picChg chg="add del mod">
          <ac:chgData name="Chen Zhaodong" userId="214136a54c8fdbad" providerId="LiveId" clId="{4A7FFDE5-2A09-1241-A626-C3D712146390}" dt="2021-10-14T17:50:21.240" v="51641"/>
          <ac:picMkLst>
            <pc:docMk/>
            <pc:sldMk cId="3788071671" sldId="308"/>
            <ac:picMk id="6" creationId="{B3D442EC-5529-3142-BC64-31C885B1F72D}"/>
          </ac:picMkLst>
        </pc:picChg>
        <pc:picChg chg="add del mod">
          <ac:chgData name="Chen Zhaodong" userId="214136a54c8fdbad" providerId="LiveId" clId="{4A7FFDE5-2A09-1241-A626-C3D712146390}" dt="2021-10-14T17:50:38.047" v="51643"/>
          <ac:picMkLst>
            <pc:docMk/>
            <pc:sldMk cId="3788071671" sldId="308"/>
            <ac:picMk id="8" creationId="{9462935D-74BD-F448-AC52-DC6924AEFDC2}"/>
          </ac:picMkLst>
        </pc:picChg>
        <pc:picChg chg="add del mod">
          <ac:chgData name="Chen Zhaodong" userId="214136a54c8fdbad" providerId="LiveId" clId="{4A7FFDE5-2A09-1241-A626-C3D712146390}" dt="2021-10-14T17:51:06.517" v="51645"/>
          <ac:picMkLst>
            <pc:docMk/>
            <pc:sldMk cId="3788071671" sldId="308"/>
            <ac:picMk id="9" creationId="{DC92D4A4-657C-0246-A969-AFF3E78178E7}"/>
          </ac:picMkLst>
        </pc:picChg>
        <pc:picChg chg="add del mod">
          <ac:chgData name="Chen Zhaodong" userId="214136a54c8fdbad" providerId="LiveId" clId="{4A7FFDE5-2A09-1241-A626-C3D712146390}" dt="2021-10-14T17:51:39.164" v="51647"/>
          <ac:picMkLst>
            <pc:docMk/>
            <pc:sldMk cId="3788071671" sldId="308"/>
            <ac:picMk id="10" creationId="{AC3C479D-2942-8F4A-AFAC-C8EACDDD7459}"/>
          </ac:picMkLst>
        </pc:picChg>
        <pc:picChg chg="add del mod">
          <ac:chgData name="Chen Zhaodong" userId="214136a54c8fdbad" providerId="LiveId" clId="{4A7FFDE5-2A09-1241-A626-C3D712146390}" dt="2021-10-14T17:51:48.840" v="51649"/>
          <ac:picMkLst>
            <pc:docMk/>
            <pc:sldMk cId="3788071671" sldId="308"/>
            <ac:picMk id="11" creationId="{3BCEC5E3-F8D5-7C4B-A8E2-A1E6AEA63452}"/>
          </ac:picMkLst>
        </pc:picChg>
        <pc:picChg chg="add del mod">
          <ac:chgData name="Chen Zhaodong" userId="214136a54c8fdbad" providerId="LiveId" clId="{4A7FFDE5-2A09-1241-A626-C3D712146390}" dt="2021-10-14T17:51:58.095" v="51651"/>
          <ac:picMkLst>
            <pc:docMk/>
            <pc:sldMk cId="3788071671" sldId="308"/>
            <ac:picMk id="12" creationId="{CDF869DB-A0DC-6C4B-B3F0-57C41335FEB6}"/>
          </ac:picMkLst>
        </pc:picChg>
        <pc:picChg chg="add del mod">
          <ac:chgData name="Chen Zhaodong" userId="214136a54c8fdbad" providerId="LiveId" clId="{4A7FFDE5-2A09-1241-A626-C3D712146390}" dt="2021-10-14T17:52:13.625" v="51653"/>
          <ac:picMkLst>
            <pc:docMk/>
            <pc:sldMk cId="3788071671" sldId="308"/>
            <ac:picMk id="13" creationId="{368B76C7-0761-FA43-8CA8-0148C258CC76}"/>
          </ac:picMkLst>
        </pc:picChg>
        <pc:picChg chg="add del mod">
          <ac:chgData name="Chen Zhaodong" userId="214136a54c8fdbad" providerId="LiveId" clId="{4A7FFDE5-2A09-1241-A626-C3D712146390}" dt="2021-10-14T17:52:24.343" v="51655"/>
          <ac:picMkLst>
            <pc:docMk/>
            <pc:sldMk cId="3788071671" sldId="308"/>
            <ac:picMk id="14" creationId="{FB4E1960-95DA-F842-98B1-33B566F15761}"/>
          </ac:picMkLst>
        </pc:picChg>
        <pc:picChg chg="add del mod">
          <ac:chgData name="Chen Zhaodong" userId="214136a54c8fdbad" providerId="LiveId" clId="{4A7FFDE5-2A09-1241-A626-C3D712146390}" dt="2021-10-14T17:52:44.982" v="51657"/>
          <ac:picMkLst>
            <pc:docMk/>
            <pc:sldMk cId="3788071671" sldId="308"/>
            <ac:picMk id="16" creationId="{8DBB74E4-51C0-D14B-9A03-576A4AA2D29E}"/>
          </ac:picMkLst>
        </pc:picChg>
        <pc:picChg chg="add del mod">
          <ac:chgData name="Chen Zhaodong" userId="214136a54c8fdbad" providerId="LiveId" clId="{4A7FFDE5-2A09-1241-A626-C3D712146390}" dt="2021-10-14T17:53:08.669" v="51660"/>
          <ac:picMkLst>
            <pc:docMk/>
            <pc:sldMk cId="3788071671" sldId="308"/>
            <ac:picMk id="17" creationId="{70729F43-7F58-7740-8292-ECCB1381F795}"/>
          </ac:picMkLst>
        </pc:picChg>
        <pc:picChg chg="add mod">
          <ac:chgData name="Chen Zhaodong" userId="214136a54c8fdbad" providerId="LiveId" clId="{4A7FFDE5-2A09-1241-A626-C3D712146390}" dt="2021-10-14T21:50:15.831" v="54048"/>
          <ac:picMkLst>
            <pc:docMk/>
            <pc:sldMk cId="3788071671" sldId="308"/>
            <ac:picMk id="18" creationId="{1991CF15-B3CE-1C4F-B66D-7E811DC2FCE8}"/>
          </ac:picMkLst>
        </pc:picChg>
        <pc:picChg chg="add mod">
          <ac:chgData name="Chen Zhaodong" userId="214136a54c8fdbad" providerId="LiveId" clId="{4A7FFDE5-2A09-1241-A626-C3D712146390}" dt="2021-10-14T21:50:15.831" v="54048"/>
          <ac:picMkLst>
            <pc:docMk/>
            <pc:sldMk cId="3788071671" sldId="308"/>
            <ac:picMk id="50" creationId="{9F4B9960-4431-0748-8421-83F7106B904E}"/>
          </ac:picMkLst>
        </pc:picChg>
        <pc:cxnChg chg="add del mod">
          <ac:chgData name="Chen Zhaodong" userId="214136a54c8fdbad" providerId="LiveId" clId="{4A7FFDE5-2A09-1241-A626-C3D712146390}" dt="2021-10-13T19:25:15.747" v="23411" actId="478"/>
          <ac:cxnSpMkLst>
            <pc:docMk/>
            <pc:sldMk cId="3788071671" sldId="308"/>
            <ac:cxnSpMk id="56" creationId="{13396608-FEF2-EF45-BADE-B387BEBA6D59}"/>
          </ac:cxnSpMkLst>
        </pc:cxnChg>
        <pc:cxnChg chg="add mod">
          <ac:chgData name="Chen Zhaodong" userId="214136a54c8fdbad" providerId="LiveId" clId="{4A7FFDE5-2A09-1241-A626-C3D712146390}" dt="2021-10-14T21:50:15.831" v="54048"/>
          <ac:cxnSpMkLst>
            <pc:docMk/>
            <pc:sldMk cId="3788071671" sldId="308"/>
            <ac:cxnSpMk id="62" creationId="{B7C736F4-E87D-854B-956D-5783FABEBFB8}"/>
          </ac:cxnSpMkLst>
        </pc:cxnChg>
        <pc:cxnChg chg="add mod">
          <ac:chgData name="Chen Zhaodong" userId="214136a54c8fdbad" providerId="LiveId" clId="{4A7FFDE5-2A09-1241-A626-C3D712146390}" dt="2021-10-14T21:50:15.831" v="54048"/>
          <ac:cxnSpMkLst>
            <pc:docMk/>
            <pc:sldMk cId="3788071671" sldId="308"/>
            <ac:cxnSpMk id="63" creationId="{5E08EA60-4A96-8340-93E4-F9BB99FE6D99}"/>
          </ac:cxnSpMkLst>
        </pc:cxnChg>
        <pc:cxnChg chg="add mod">
          <ac:chgData name="Chen Zhaodong" userId="214136a54c8fdbad" providerId="LiveId" clId="{4A7FFDE5-2A09-1241-A626-C3D712146390}" dt="2021-10-14T21:50:15.831" v="54048"/>
          <ac:cxnSpMkLst>
            <pc:docMk/>
            <pc:sldMk cId="3788071671" sldId="308"/>
            <ac:cxnSpMk id="66" creationId="{0C1B1D2E-ABCA-D444-9EEF-3DC4EC4F1D4E}"/>
          </ac:cxnSpMkLst>
        </pc:cxnChg>
        <pc:cxnChg chg="add mod">
          <ac:chgData name="Chen Zhaodong" userId="214136a54c8fdbad" providerId="LiveId" clId="{4A7FFDE5-2A09-1241-A626-C3D712146390}" dt="2021-10-14T21:50:15.831" v="54048"/>
          <ac:cxnSpMkLst>
            <pc:docMk/>
            <pc:sldMk cId="3788071671" sldId="308"/>
            <ac:cxnSpMk id="68" creationId="{8947D262-1383-8748-959A-B2AFB45E723A}"/>
          </ac:cxnSpMkLst>
        </pc:cxnChg>
      </pc:sldChg>
      <pc:sldChg chg="addSp delSp modSp new mod modTransition modAnim modNotes modNotesTx">
        <pc:chgData name="Chen Zhaodong" userId="214136a54c8fdbad" providerId="LiveId" clId="{4A7FFDE5-2A09-1241-A626-C3D712146390}" dt="2021-10-14T22:05:07.108" v="54216" actId="1076"/>
        <pc:sldMkLst>
          <pc:docMk/>
          <pc:sldMk cId="2432832471" sldId="309"/>
        </pc:sldMkLst>
        <pc:spChg chg="del">
          <ac:chgData name="Chen Zhaodong" userId="214136a54c8fdbad" providerId="LiveId" clId="{4A7FFDE5-2A09-1241-A626-C3D712146390}" dt="2021-10-13T19:35:32.946" v="24074" actId="478"/>
          <ac:spMkLst>
            <pc:docMk/>
            <pc:sldMk cId="2432832471" sldId="309"/>
            <ac:spMk id="2" creationId="{76673C2A-2DE3-6C49-9C99-114FDDD71316}"/>
          </ac:spMkLst>
        </pc:spChg>
        <pc:spChg chg="mod">
          <ac:chgData name="Chen Zhaodong" userId="214136a54c8fdbad" providerId="LiveId" clId="{4A7FFDE5-2A09-1241-A626-C3D712146390}" dt="2021-10-14T22:01:14.801" v="54176" actId="1076"/>
          <ac:spMkLst>
            <pc:docMk/>
            <pc:sldMk cId="2432832471" sldId="309"/>
            <ac:spMk id="3" creationId="{254732A7-4654-2F45-9EB1-DC9659032B82}"/>
          </ac:spMkLst>
        </pc:spChg>
        <pc:spChg chg="add mod">
          <ac:chgData name="Chen Zhaodong" userId="214136a54c8fdbad" providerId="LiveId" clId="{4A7FFDE5-2A09-1241-A626-C3D712146390}" dt="2021-10-14T22:05:07.108" v="54216" actId="1076"/>
          <ac:spMkLst>
            <pc:docMk/>
            <pc:sldMk cId="2432832471" sldId="309"/>
            <ac:spMk id="12" creationId="{B133CBFC-ACB9-314D-A17A-A8F618142E59}"/>
          </ac:spMkLst>
        </pc:spChg>
        <pc:picChg chg="add del mod">
          <ac:chgData name="Chen Zhaodong" userId="214136a54c8fdbad" providerId="LiveId" clId="{4A7FFDE5-2A09-1241-A626-C3D712146390}" dt="2021-10-14T17:53:04.232" v="51658"/>
          <ac:picMkLst>
            <pc:docMk/>
            <pc:sldMk cId="2432832471" sldId="309"/>
            <ac:picMk id="2" creationId="{6B3805BC-7D06-6C4A-AFD0-20A3A947C0E4}"/>
          </ac:picMkLst>
        </pc:picChg>
        <pc:picChg chg="add mod">
          <ac:chgData name="Chen Zhaodong" userId="214136a54c8fdbad" providerId="LiveId" clId="{4A7FFDE5-2A09-1241-A626-C3D712146390}" dt="2021-10-14T21:50:15.831" v="54048"/>
          <ac:picMkLst>
            <pc:docMk/>
            <pc:sldMk cId="2432832471" sldId="309"/>
            <ac:picMk id="4" creationId="{AF918EA3-4F3D-4F48-BB65-2B45C0196A3E}"/>
          </ac:picMkLst>
        </pc:picChg>
        <pc:picChg chg="add del mod">
          <ac:chgData name="Chen Zhaodong" userId="214136a54c8fdbad" providerId="LiveId" clId="{4A7FFDE5-2A09-1241-A626-C3D712146390}" dt="2021-10-14T17:54:14.530" v="51662"/>
          <ac:picMkLst>
            <pc:docMk/>
            <pc:sldMk cId="2432832471" sldId="309"/>
            <ac:picMk id="5" creationId="{3A4A5EAD-AFC3-A144-90E6-299392F15B93}"/>
          </ac:picMkLst>
        </pc:picChg>
        <pc:picChg chg="add del mod">
          <ac:chgData name="Chen Zhaodong" userId="214136a54c8fdbad" providerId="LiveId" clId="{4A7FFDE5-2A09-1241-A626-C3D712146390}" dt="2021-10-14T17:54:24.876" v="51664"/>
          <ac:picMkLst>
            <pc:docMk/>
            <pc:sldMk cId="2432832471" sldId="309"/>
            <ac:picMk id="6" creationId="{8CDBFFBA-8B06-B74A-AFE8-BB5A3F03C6FB}"/>
          </ac:picMkLst>
        </pc:picChg>
        <pc:picChg chg="add del mod">
          <ac:chgData name="Chen Zhaodong" userId="214136a54c8fdbad" providerId="LiveId" clId="{4A7FFDE5-2A09-1241-A626-C3D712146390}" dt="2021-10-14T17:54:54.192" v="51666"/>
          <ac:picMkLst>
            <pc:docMk/>
            <pc:sldMk cId="2432832471" sldId="309"/>
            <ac:picMk id="7" creationId="{E7C5940A-C0B4-C044-9CC5-22EB0B715B89}"/>
          </ac:picMkLst>
        </pc:picChg>
        <pc:picChg chg="add del mod">
          <ac:chgData name="Chen Zhaodong" userId="214136a54c8fdbad" providerId="LiveId" clId="{4A7FFDE5-2A09-1241-A626-C3D712146390}" dt="2021-10-14T17:55:30.657" v="51668"/>
          <ac:picMkLst>
            <pc:docMk/>
            <pc:sldMk cId="2432832471" sldId="309"/>
            <ac:picMk id="8" creationId="{5009C1BA-EB75-BE4C-960A-BCFA6C36CCAF}"/>
          </ac:picMkLst>
        </pc:picChg>
        <pc:picChg chg="add del mod">
          <ac:chgData name="Chen Zhaodong" userId="214136a54c8fdbad" providerId="LiveId" clId="{4A7FFDE5-2A09-1241-A626-C3D712146390}" dt="2021-10-14T17:55:40.633" v="51670"/>
          <ac:picMkLst>
            <pc:docMk/>
            <pc:sldMk cId="2432832471" sldId="309"/>
            <ac:picMk id="9" creationId="{D08346D3-B073-F146-B39C-873A712241DA}"/>
          </ac:picMkLst>
        </pc:picChg>
        <pc:picChg chg="add del mod">
          <ac:chgData name="Chen Zhaodong" userId="214136a54c8fdbad" providerId="LiveId" clId="{4A7FFDE5-2A09-1241-A626-C3D712146390}" dt="2021-10-14T17:55:52.292" v="51672"/>
          <ac:picMkLst>
            <pc:docMk/>
            <pc:sldMk cId="2432832471" sldId="309"/>
            <ac:picMk id="10" creationId="{4D4C2540-3749-664C-AF45-BF1594038ED3}"/>
          </ac:picMkLst>
        </pc:picChg>
        <pc:picChg chg="add mod">
          <ac:chgData name="Chen Zhaodong" userId="214136a54c8fdbad" providerId="LiveId" clId="{4A7FFDE5-2A09-1241-A626-C3D712146390}" dt="2021-10-14T21:50:15.831" v="54048"/>
          <ac:picMkLst>
            <pc:docMk/>
            <pc:sldMk cId="2432832471" sldId="309"/>
            <ac:picMk id="11" creationId="{5198B407-FB36-FC46-B6FD-05848780EA69}"/>
          </ac:picMkLst>
        </pc:picChg>
      </pc:sldChg>
      <pc:sldChg chg="addSp delSp modSp add mod modTransition modAnim modNotes modNotesTx">
        <pc:chgData name="Chen Zhaodong" userId="214136a54c8fdbad" providerId="LiveId" clId="{4A7FFDE5-2A09-1241-A626-C3D712146390}" dt="2021-10-14T22:05:34.978" v="54221" actId="1076"/>
        <pc:sldMkLst>
          <pc:docMk/>
          <pc:sldMk cId="1905452864" sldId="310"/>
        </pc:sldMkLst>
        <pc:spChg chg="mod">
          <ac:chgData name="Chen Zhaodong" userId="214136a54c8fdbad" providerId="LiveId" clId="{4A7FFDE5-2A09-1241-A626-C3D712146390}" dt="2021-10-14T22:02:02.699" v="54187" actId="1076"/>
          <ac:spMkLst>
            <pc:docMk/>
            <pc:sldMk cId="1905452864" sldId="310"/>
            <ac:spMk id="3" creationId="{030CF001-E925-7941-B02A-E2F3C5B79EC5}"/>
          </ac:spMkLst>
        </pc:spChg>
        <pc:spChg chg="add mod">
          <ac:chgData name="Chen Zhaodong" userId="214136a54c8fdbad" providerId="LiveId" clId="{4A7FFDE5-2A09-1241-A626-C3D712146390}" dt="2021-10-14T22:05:34.978" v="54221" actId="1076"/>
          <ac:spMkLst>
            <pc:docMk/>
            <pc:sldMk cId="1905452864" sldId="310"/>
            <ac:spMk id="7" creationId="{8361BCA6-6DA3-BC41-8B07-F81FA537C12C}"/>
          </ac:spMkLst>
        </pc:spChg>
        <pc:picChg chg="del">
          <ac:chgData name="Chen Zhaodong" userId="214136a54c8fdbad" providerId="LiveId" clId="{4A7FFDE5-2A09-1241-A626-C3D712146390}" dt="2021-10-13T19:49:58.269" v="24930" actId="478"/>
          <ac:picMkLst>
            <pc:docMk/>
            <pc:sldMk cId="1905452864" sldId="310"/>
            <ac:picMk id="4" creationId="{21F24817-719A-2C45-B552-30B8C709E059}"/>
          </ac:picMkLst>
        </pc:picChg>
        <pc:picChg chg="add del mod">
          <ac:chgData name="Chen Zhaodong" userId="214136a54c8fdbad" providerId="LiveId" clId="{4A7FFDE5-2A09-1241-A626-C3D712146390}" dt="2021-10-14T18:45:28.328" v="52022"/>
          <ac:picMkLst>
            <pc:docMk/>
            <pc:sldMk cId="1905452864" sldId="310"/>
            <ac:picMk id="4" creationId="{D8816780-02E2-1C4C-94CB-1D13ADA24621}"/>
          </ac:picMkLst>
        </pc:picChg>
        <pc:picChg chg="add mod">
          <ac:chgData name="Chen Zhaodong" userId="214136a54c8fdbad" providerId="LiveId" clId="{4A7FFDE5-2A09-1241-A626-C3D712146390}" dt="2021-10-14T21:50:15.831" v="54048"/>
          <ac:picMkLst>
            <pc:docMk/>
            <pc:sldMk cId="1905452864" sldId="310"/>
            <ac:picMk id="5" creationId="{0CA560AB-F87A-494C-B17E-3B470ED4B07B}"/>
          </ac:picMkLst>
        </pc:picChg>
        <pc:picChg chg="add mod">
          <ac:chgData name="Chen Zhaodong" userId="214136a54c8fdbad" providerId="LiveId" clId="{4A7FFDE5-2A09-1241-A626-C3D712146390}" dt="2021-10-14T21:50:15.831" v="54048"/>
          <ac:picMkLst>
            <pc:docMk/>
            <pc:sldMk cId="1905452864" sldId="310"/>
            <ac:picMk id="6" creationId="{6B62BC3B-BF6D-D741-8E2F-D8C45B13447B}"/>
          </ac:picMkLst>
        </pc:picChg>
      </pc:sldChg>
      <pc:sldChg chg="addSp delSp modSp new mod modTransition modAnim modNotes modNotesTx">
        <pc:chgData name="Chen Zhaodong" userId="214136a54c8fdbad" providerId="LiveId" clId="{4A7FFDE5-2A09-1241-A626-C3D712146390}" dt="2021-10-14T22:02:37.544" v="54195" actId="478"/>
        <pc:sldMkLst>
          <pc:docMk/>
          <pc:sldMk cId="2732840616" sldId="311"/>
        </pc:sldMkLst>
        <pc:spChg chg="mod">
          <ac:chgData name="Chen Zhaodong" userId="214136a54c8fdbad" providerId="LiveId" clId="{4A7FFDE5-2A09-1241-A626-C3D712146390}" dt="2021-10-14T21:12:17.196" v="53912" actId="20577"/>
          <ac:spMkLst>
            <pc:docMk/>
            <pc:sldMk cId="2732840616" sldId="311"/>
            <ac:spMk id="2" creationId="{0AD31AE3-F84D-3A48-BFE9-6504A88DD9B1}"/>
          </ac:spMkLst>
        </pc:spChg>
        <pc:spChg chg="mod">
          <ac:chgData name="Chen Zhaodong" userId="214136a54c8fdbad" providerId="LiveId" clId="{4A7FFDE5-2A09-1241-A626-C3D712146390}" dt="2021-10-14T22:02:29.669" v="54192" actId="1076"/>
          <ac:spMkLst>
            <pc:docMk/>
            <pc:sldMk cId="2732840616" sldId="311"/>
            <ac:spMk id="3" creationId="{2BD9D571-67E9-4244-A79C-6B00C1525B77}"/>
          </ac:spMkLst>
        </pc:spChg>
        <pc:spChg chg="add del mod">
          <ac:chgData name="Chen Zhaodong" userId="214136a54c8fdbad" providerId="LiveId" clId="{4A7FFDE5-2A09-1241-A626-C3D712146390}" dt="2021-10-14T22:02:37.544" v="54195" actId="478"/>
          <ac:spMkLst>
            <pc:docMk/>
            <pc:sldMk cId="2732840616" sldId="311"/>
            <ac:spMk id="10" creationId="{43A80238-2A30-8940-BFE9-5BC2BB61DD41}"/>
          </ac:spMkLst>
        </pc:spChg>
        <pc:picChg chg="add del mod">
          <ac:chgData name="Chen Zhaodong" userId="214136a54c8fdbad" providerId="LiveId" clId="{4A7FFDE5-2A09-1241-A626-C3D712146390}" dt="2021-10-14T19:03:11.819" v="53310"/>
          <ac:picMkLst>
            <pc:docMk/>
            <pc:sldMk cId="2732840616" sldId="311"/>
            <ac:picMk id="4" creationId="{EC055023-7C38-CA40-BB97-C16F24FB03D2}"/>
          </ac:picMkLst>
        </pc:picChg>
        <pc:picChg chg="add del mod">
          <ac:chgData name="Chen Zhaodong" userId="214136a54c8fdbad" providerId="LiveId" clId="{4A7FFDE5-2A09-1241-A626-C3D712146390}" dt="2021-10-14T19:04:20.477" v="53312"/>
          <ac:picMkLst>
            <pc:docMk/>
            <pc:sldMk cId="2732840616" sldId="311"/>
            <ac:picMk id="5" creationId="{0403B3D6-4D79-E145-B598-D20FEBB35877}"/>
          </ac:picMkLst>
        </pc:picChg>
        <pc:picChg chg="add del mod">
          <ac:chgData name="Chen Zhaodong" userId="214136a54c8fdbad" providerId="LiveId" clId="{4A7FFDE5-2A09-1241-A626-C3D712146390}" dt="2021-10-14T19:04:32.416" v="53314"/>
          <ac:picMkLst>
            <pc:docMk/>
            <pc:sldMk cId="2732840616" sldId="311"/>
            <ac:picMk id="6" creationId="{715CF081-0714-D74E-BA7F-FBC459E6E7CB}"/>
          </ac:picMkLst>
        </pc:picChg>
        <pc:picChg chg="add del mod">
          <ac:chgData name="Chen Zhaodong" userId="214136a54c8fdbad" providerId="LiveId" clId="{4A7FFDE5-2A09-1241-A626-C3D712146390}" dt="2021-10-14T19:05:24.236" v="53435"/>
          <ac:picMkLst>
            <pc:docMk/>
            <pc:sldMk cId="2732840616" sldId="311"/>
            <ac:picMk id="7" creationId="{1A7E0320-7AE9-024C-9349-F4661E080C10}"/>
          </ac:picMkLst>
        </pc:picChg>
        <pc:picChg chg="add del mod">
          <ac:chgData name="Chen Zhaodong" userId="214136a54c8fdbad" providerId="LiveId" clId="{4A7FFDE5-2A09-1241-A626-C3D712146390}" dt="2021-10-14T19:05:32.129" v="53437"/>
          <ac:picMkLst>
            <pc:docMk/>
            <pc:sldMk cId="2732840616" sldId="311"/>
            <ac:picMk id="8" creationId="{275A5EA8-43B8-F14F-99CE-21E7742EA178}"/>
          </ac:picMkLst>
        </pc:picChg>
        <pc:picChg chg="add mod">
          <ac:chgData name="Chen Zhaodong" userId="214136a54c8fdbad" providerId="LiveId" clId="{4A7FFDE5-2A09-1241-A626-C3D712146390}" dt="2021-10-14T21:50:15.831" v="54048"/>
          <ac:picMkLst>
            <pc:docMk/>
            <pc:sldMk cId="2732840616" sldId="311"/>
            <ac:picMk id="9" creationId="{AC10CA73-A2BD-3E4F-8E41-9D459A583074}"/>
          </ac:picMkLst>
        </pc:picChg>
        <pc:picChg chg="add mod">
          <ac:chgData name="Chen Zhaodong" userId="214136a54c8fdbad" providerId="LiveId" clId="{4A7FFDE5-2A09-1241-A626-C3D712146390}" dt="2021-10-14T22:02:36.078" v="54194" actId="1076"/>
          <ac:picMkLst>
            <pc:docMk/>
            <pc:sldMk cId="2732840616" sldId="311"/>
            <ac:picMk id="11" creationId="{B34E300F-63E0-7C49-B555-D7F4319252BC}"/>
          </ac:picMkLst>
        </pc:picChg>
        <pc:picChg chg="add mod">
          <ac:chgData name="Chen Zhaodong" userId="214136a54c8fdbad" providerId="LiveId" clId="{4A7FFDE5-2A09-1241-A626-C3D712146390}" dt="2021-10-14T22:02:33.905" v="54193" actId="1076"/>
          <ac:picMkLst>
            <pc:docMk/>
            <pc:sldMk cId="2732840616" sldId="311"/>
            <ac:picMk id="12" creationId="{F81D623B-7037-4347-903F-9F6A1E012925}"/>
          </ac:picMkLst>
        </pc:picChg>
      </pc:sldChg>
      <pc:sldChg chg="addSp delSp modSp new del modTransition modAnim">
        <pc:chgData name="Chen Zhaodong" userId="214136a54c8fdbad" providerId="LiveId" clId="{4A7FFDE5-2A09-1241-A626-C3D712146390}" dt="2021-10-14T01:40:12.300" v="49391" actId="2696"/>
        <pc:sldMkLst>
          <pc:docMk/>
          <pc:sldMk cId="1561585846" sldId="312"/>
        </pc:sldMkLst>
        <pc:picChg chg="add del mod">
          <ac:chgData name="Chen Zhaodong" userId="214136a54c8fdbad" providerId="LiveId" clId="{4A7FFDE5-2A09-1241-A626-C3D712146390}" dt="2021-10-14T01:12:43.590" v="48916"/>
          <ac:picMkLst>
            <pc:docMk/>
            <pc:sldMk cId="1561585846" sldId="312"/>
            <ac:picMk id="4" creationId="{C99A14D4-1986-E241-B55D-F9BCC871594F}"/>
          </ac:picMkLst>
        </pc:picChg>
        <pc:picChg chg="add mod">
          <ac:chgData name="Chen Zhaodong" userId="214136a54c8fdbad" providerId="LiveId" clId="{4A7FFDE5-2A09-1241-A626-C3D712146390}" dt="2021-10-14T01:40:08.118" v="49390"/>
          <ac:picMkLst>
            <pc:docMk/>
            <pc:sldMk cId="1561585846" sldId="312"/>
            <ac:picMk id="5" creationId="{F0F8B141-4DD6-4040-99FA-52B1D489CC5B}"/>
          </ac:picMkLst>
        </pc:picChg>
      </pc:sldChg>
      <pc:sldChg chg="addSp delSp modSp add mod modTransition addAnim delAnim modAnim modNotes modNotesTx">
        <pc:chgData name="Chen Zhaodong" userId="214136a54c8fdbad" providerId="LiveId" clId="{4A7FFDE5-2A09-1241-A626-C3D712146390}" dt="2021-10-14T22:05:46.478" v="54223" actId="1076"/>
        <pc:sldMkLst>
          <pc:docMk/>
          <pc:sldMk cId="4088793420" sldId="312"/>
        </pc:sldMkLst>
        <pc:spChg chg="mod">
          <ac:chgData name="Chen Zhaodong" userId="214136a54c8fdbad" providerId="LiveId" clId="{4A7FFDE5-2A09-1241-A626-C3D712146390}" dt="2021-10-14T22:02:18.036" v="54189" actId="1076"/>
          <ac:spMkLst>
            <pc:docMk/>
            <pc:sldMk cId="4088793420" sldId="312"/>
            <ac:spMk id="2" creationId="{45B6806B-C24D-6644-A117-05A3C887FB90}"/>
          </ac:spMkLst>
        </pc:spChg>
        <pc:spChg chg="mod">
          <ac:chgData name="Chen Zhaodong" userId="214136a54c8fdbad" providerId="LiveId" clId="{4A7FFDE5-2A09-1241-A626-C3D712146390}" dt="2021-10-14T22:02:21.151" v="54190" actId="1076"/>
          <ac:spMkLst>
            <pc:docMk/>
            <pc:sldMk cId="4088793420" sldId="312"/>
            <ac:spMk id="3" creationId="{D8BF6740-DECF-0347-940B-B4A9AE88C21E}"/>
          </ac:spMkLst>
        </pc:spChg>
        <pc:spChg chg="del">
          <ac:chgData name="Chen Zhaodong" userId="214136a54c8fdbad" providerId="LiveId" clId="{4A7FFDE5-2A09-1241-A626-C3D712146390}" dt="2021-10-14T18:51:06.690" v="52053" actId="478"/>
          <ac:spMkLst>
            <pc:docMk/>
            <pc:sldMk cId="4088793420" sldId="312"/>
            <ac:spMk id="5" creationId="{F082FACC-1076-604E-95B9-5E2558FF15DC}"/>
          </ac:spMkLst>
        </pc:spChg>
        <pc:spChg chg="add mod">
          <ac:chgData name="Chen Zhaodong" userId="214136a54c8fdbad" providerId="LiveId" clId="{4A7FFDE5-2A09-1241-A626-C3D712146390}" dt="2021-10-14T22:05:46.478" v="54223" actId="1076"/>
          <ac:spMkLst>
            <pc:docMk/>
            <pc:sldMk cId="4088793420" sldId="312"/>
            <ac:spMk id="109" creationId="{DE9C87FC-C63C-3A45-A2DB-E280B33F66C0}"/>
          </ac:spMkLst>
        </pc:spChg>
        <pc:spChg chg="mod">
          <ac:chgData name="Chen Zhaodong" userId="214136a54c8fdbad" providerId="LiveId" clId="{4A7FFDE5-2A09-1241-A626-C3D712146390}" dt="2021-10-14T22:02:24.311" v="54191" actId="1076"/>
          <ac:spMkLst>
            <pc:docMk/>
            <pc:sldMk cId="4088793420" sldId="312"/>
            <ac:spMk id="268" creationId="{BFB0FDA5-1BD1-9C4C-8DD9-002A0FDA77F3}"/>
          </ac:spMkLst>
        </pc:spChg>
        <pc:grpChg chg="del">
          <ac:chgData name="Chen Zhaodong" userId="214136a54c8fdbad" providerId="LiveId" clId="{4A7FFDE5-2A09-1241-A626-C3D712146390}" dt="2021-10-14T18:51:06.690" v="52053" actId="478"/>
          <ac:grpSpMkLst>
            <pc:docMk/>
            <pc:sldMk cId="4088793420" sldId="312"/>
            <ac:grpSpMk id="7" creationId="{F9220558-7FA4-094B-BD45-2EB9AB361D30}"/>
          </ac:grpSpMkLst>
        </pc:grpChg>
        <pc:grpChg chg="del">
          <ac:chgData name="Chen Zhaodong" userId="214136a54c8fdbad" providerId="LiveId" clId="{4A7FFDE5-2A09-1241-A626-C3D712146390}" dt="2021-10-14T18:51:57.593" v="52058" actId="478"/>
          <ac:grpSpMkLst>
            <pc:docMk/>
            <pc:sldMk cId="4088793420" sldId="312"/>
            <ac:grpSpMk id="264" creationId="{0886161A-8E26-874D-8DE1-86CFF02926C2}"/>
          </ac:grpSpMkLst>
        </pc:grpChg>
        <pc:grpChg chg="del">
          <ac:chgData name="Chen Zhaodong" userId="214136a54c8fdbad" providerId="LiveId" clId="{4A7FFDE5-2A09-1241-A626-C3D712146390}" dt="2021-10-14T18:51:54.812" v="52056" actId="478"/>
          <ac:grpSpMkLst>
            <pc:docMk/>
            <pc:sldMk cId="4088793420" sldId="312"/>
            <ac:grpSpMk id="265" creationId="{C0E33C1A-46EF-5548-92D3-6AEAE1292A80}"/>
          </ac:grpSpMkLst>
        </pc:grpChg>
        <pc:grpChg chg="add del">
          <ac:chgData name="Chen Zhaodong" userId="214136a54c8fdbad" providerId="LiveId" clId="{4A7FFDE5-2A09-1241-A626-C3D712146390}" dt="2021-10-14T18:51:56.222" v="52057" actId="478"/>
          <ac:grpSpMkLst>
            <pc:docMk/>
            <pc:sldMk cId="4088793420" sldId="312"/>
            <ac:grpSpMk id="266" creationId="{9565A120-0A26-C143-BBF0-DE761A94F7DD}"/>
          </ac:grpSpMkLst>
        </pc:grpChg>
        <pc:grpChg chg="del">
          <ac:chgData name="Chen Zhaodong" userId="214136a54c8fdbad" providerId="LiveId" clId="{4A7FFDE5-2A09-1241-A626-C3D712146390}" dt="2021-10-14T18:52:11.646" v="52064" actId="478"/>
          <ac:grpSpMkLst>
            <pc:docMk/>
            <pc:sldMk cId="4088793420" sldId="312"/>
            <ac:grpSpMk id="275" creationId="{1CC91062-F555-6846-A390-9E07FD1F7D6C}"/>
          </ac:grpSpMkLst>
        </pc:grpChg>
        <pc:grpChg chg="del">
          <ac:chgData name="Chen Zhaodong" userId="214136a54c8fdbad" providerId="LiveId" clId="{4A7FFDE5-2A09-1241-A626-C3D712146390}" dt="2021-10-14T18:52:10.429" v="52063" actId="478"/>
          <ac:grpSpMkLst>
            <pc:docMk/>
            <pc:sldMk cId="4088793420" sldId="312"/>
            <ac:grpSpMk id="276" creationId="{A8B138ED-A8C6-4D4E-8971-97922D93FB06}"/>
          </ac:grpSpMkLst>
        </pc:grpChg>
        <pc:grpChg chg="del">
          <ac:chgData name="Chen Zhaodong" userId="214136a54c8fdbad" providerId="LiveId" clId="{4A7FFDE5-2A09-1241-A626-C3D712146390}" dt="2021-10-14T18:52:09.135" v="52062" actId="478"/>
          <ac:grpSpMkLst>
            <pc:docMk/>
            <pc:sldMk cId="4088793420" sldId="312"/>
            <ac:grpSpMk id="277" creationId="{A99A50A0-C22F-CD46-A4FB-007ED6940631}"/>
          </ac:grpSpMkLst>
        </pc:grpChg>
        <pc:picChg chg="add mod">
          <ac:chgData name="Chen Zhaodong" userId="214136a54c8fdbad" providerId="LiveId" clId="{4A7FFDE5-2A09-1241-A626-C3D712146390}" dt="2021-10-14T21:50:15.831" v="54048"/>
          <ac:picMkLst>
            <pc:docMk/>
            <pc:sldMk cId="4088793420" sldId="312"/>
            <ac:picMk id="4" creationId="{44CED0CB-D036-FC4A-BC80-658B2B8200D2}"/>
          </ac:picMkLst>
        </pc:picChg>
        <pc:picChg chg="add del mod">
          <ac:chgData name="Chen Zhaodong" userId="214136a54c8fdbad" providerId="LiveId" clId="{4A7FFDE5-2A09-1241-A626-C3D712146390}" dt="2021-10-14T19:00:41.437" v="53307"/>
          <ac:picMkLst>
            <pc:docMk/>
            <pc:sldMk cId="4088793420" sldId="312"/>
            <ac:picMk id="8" creationId="{31C5393C-392D-714D-8E98-6BFA478CD560}"/>
          </ac:picMkLst>
        </pc:picChg>
        <pc:picChg chg="add mod">
          <ac:chgData name="Chen Zhaodong" userId="214136a54c8fdbad" providerId="LiveId" clId="{4A7FFDE5-2A09-1241-A626-C3D712146390}" dt="2021-10-14T21:50:15.831" v="54048"/>
          <ac:picMkLst>
            <pc:docMk/>
            <pc:sldMk cId="4088793420" sldId="312"/>
            <ac:picMk id="9" creationId="{549DAFEC-D008-254F-A4AE-E2B56CA5F04B}"/>
          </ac:picMkLst>
        </pc:picChg>
        <pc:picChg chg="del">
          <ac:chgData name="Chen Zhaodong" userId="214136a54c8fdbad" providerId="LiveId" clId="{4A7FFDE5-2A09-1241-A626-C3D712146390}" dt="2021-10-14T18:51:01.403" v="52052" actId="478"/>
          <ac:picMkLst>
            <pc:docMk/>
            <pc:sldMk cId="4088793420" sldId="312"/>
            <ac:picMk id="19" creationId="{9B24C262-1178-9F49-9939-5C2666194D5C}"/>
          </ac:picMkLst>
        </pc:picChg>
      </pc:sldChg>
      <pc:sldChg chg="modSp add del setBg">
        <pc:chgData name="Chen Zhaodong" userId="214136a54c8fdbad" providerId="LiveId" clId="{4A7FFDE5-2A09-1241-A626-C3D712146390}" dt="2021-10-14T21:50:26.221" v="54049" actId="2696"/>
        <pc:sldMkLst>
          <pc:docMk/>
          <pc:sldMk cId="3375226446" sldId="313"/>
        </pc:sldMkLst>
        <pc:picChg chg="mod">
          <ac:chgData name="Chen Zhaodong" userId="214136a54c8fdbad" providerId="LiveId" clId="{4A7FFDE5-2A09-1241-A626-C3D712146390}" dt="2021-10-14T21:50:15.831" v="54048"/>
          <ac:picMkLst>
            <pc:docMk/>
            <pc:sldMk cId="3375226446" sldId="313"/>
            <ac:picMk id="4" creationId="{E4DFC9D1-DD16-2542-830B-FA0A17CA87C5}"/>
          </ac:picMkLst>
        </pc:picChg>
      </pc:sldChg>
      <pc:sldMasterChg chg="modSp modSldLayout">
        <pc:chgData name="Chen Zhaodong" userId="214136a54c8fdbad" providerId="LiveId" clId="{4A7FFDE5-2A09-1241-A626-C3D712146390}" dt="2021-10-14T21:50:15.831" v="54048"/>
        <pc:sldMasterMkLst>
          <pc:docMk/>
          <pc:sldMasterMk cId="1233805520" sldId="2147483648"/>
        </pc:sldMasterMkLst>
        <pc:spChg chg="mod">
          <ac:chgData name="Chen Zhaodong" userId="214136a54c8fdbad" providerId="LiveId" clId="{4A7FFDE5-2A09-1241-A626-C3D712146390}" dt="2021-10-14T21:50:15.831" v="54048"/>
          <ac:spMkLst>
            <pc:docMk/>
            <pc:sldMasterMk cId="1233805520" sldId="2147483648"/>
            <ac:spMk id="2" creationId="{00000000-0000-0000-0000-000000000000}"/>
          </ac:spMkLst>
        </pc:spChg>
        <pc:spChg chg="mod">
          <ac:chgData name="Chen Zhaodong" userId="214136a54c8fdbad" providerId="LiveId" clId="{4A7FFDE5-2A09-1241-A626-C3D712146390}" dt="2021-10-14T21:50:15.831" v="54048"/>
          <ac:spMkLst>
            <pc:docMk/>
            <pc:sldMasterMk cId="1233805520" sldId="2147483648"/>
            <ac:spMk id="3" creationId="{00000000-0000-0000-0000-000000000000}"/>
          </ac:spMkLst>
        </pc:spChg>
        <pc:spChg chg="mod">
          <ac:chgData name="Chen Zhaodong" userId="214136a54c8fdbad" providerId="LiveId" clId="{4A7FFDE5-2A09-1241-A626-C3D712146390}" dt="2021-10-14T21:50:15.831" v="54048"/>
          <ac:spMkLst>
            <pc:docMk/>
            <pc:sldMasterMk cId="1233805520" sldId="2147483648"/>
            <ac:spMk id="6" creationId="{70EF95A2-3638-6A4C-8595-132A7E066E98}"/>
          </ac:spMkLst>
        </pc:spChg>
        <pc:picChg chg="mod">
          <ac:chgData name="Chen Zhaodong" userId="214136a54c8fdbad" providerId="LiveId" clId="{4A7FFDE5-2A09-1241-A626-C3D712146390}" dt="2021-10-14T21:50:15.831" v="54048"/>
          <ac:picMkLst>
            <pc:docMk/>
            <pc:sldMasterMk cId="1233805520" sldId="2147483648"/>
            <ac:picMk id="9" creationId="{943FF736-D0C6-3B4D-AD8F-F459C7F6B9D7}"/>
          </ac:picMkLst>
        </pc:picChg>
        <pc:sldLayoutChg chg="modSp">
          <pc:chgData name="Chen Zhaodong" userId="214136a54c8fdbad" providerId="LiveId" clId="{4A7FFDE5-2A09-1241-A626-C3D712146390}" dt="2021-10-14T21:50:15.831" v="54048"/>
          <pc:sldLayoutMkLst>
            <pc:docMk/>
            <pc:sldMasterMk cId="1233805520" sldId="2147483648"/>
            <pc:sldLayoutMk cId="846720374" sldId="2147483653"/>
          </pc:sldLayoutMkLst>
          <pc:spChg chg="mod">
            <ac:chgData name="Chen Zhaodong" userId="214136a54c8fdbad" providerId="LiveId" clId="{4A7FFDE5-2A09-1241-A626-C3D712146390}" dt="2021-10-14T21:50:15.831" v="54048"/>
            <ac:spMkLst>
              <pc:docMk/>
              <pc:sldMasterMk cId="1233805520" sldId="2147483648"/>
              <pc:sldLayoutMk cId="846720374" sldId="2147483653"/>
              <ac:spMk id="2" creationId="{78AC4527-BD31-454E-9107-69E39D6B921F}"/>
            </ac:spMkLst>
          </pc:spChg>
          <pc:spChg chg="mod">
            <ac:chgData name="Chen Zhaodong" userId="214136a54c8fdbad" providerId="LiveId" clId="{4A7FFDE5-2A09-1241-A626-C3D712146390}" dt="2021-10-14T21:50:15.831" v="54048"/>
            <ac:spMkLst>
              <pc:docMk/>
              <pc:sldMasterMk cId="1233805520" sldId="2147483648"/>
              <pc:sldLayoutMk cId="846720374" sldId="2147483653"/>
              <ac:spMk id="4" creationId="{620E3AB4-4EDC-2F4E-9329-91A2FE36ED96}"/>
            </ac:spMkLst>
          </pc:spChg>
          <pc:spChg chg="mod">
            <ac:chgData name="Chen Zhaodong" userId="214136a54c8fdbad" providerId="LiveId" clId="{4A7FFDE5-2A09-1241-A626-C3D712146390}" dt="2021-10-14T21:50:15.831" v="54048"/>
            <ac:spMkLst>
              <pc:docMk/>
              <pc:sldMasterMk cId="1233805520" sldId="2147483648"/>
              <pc:sldLayoutMk cId="846720374" sldId="2147483653"/>
              <ac:spMk id="6" creationId="{C8D8CD89-FCB8-EC44-88B7-A7D2288BDF7D}"/>
            </ac:spMkLst>
          </pc:spChg>
        </pc:sldLayoutChg>
        <pc:sldLayoutChg chg="modSp">
          <pc:chgData name="Chen Zhaodong" userId="214136a54c8fdbad" providerId="LiveId" clId="{4A7FFDE5-2A09-1241-A626-C3D712146390}" dt="2021-10-14T21:50:15.831" v="54048"/>
          <pc:sldLayoutMkLst>
            <pc:docMk/>
            <pc:sldMasterMk cId="1233805520" sldId="2147483648"/>
            <pc:sldLayoutMk cId="320467518" sldId="2147483656"/>
          </pc:sldLayoutMkLst>
          <pc:spChg chg="mod">
            <ac:chgData name="Chen Zhaodong" userId="214136a54c8fdbad" providerId="LiveId" clId="{4A7FFDE5-2A09-1241-A626-C3D712146390}" dt="2021-10-14T21:50:15.831" v="54048"/>
            <ac:spMkLst>
              <pc:docMk/>
              <pc:sldMasterMk cId="1233805520" sldId="2147483648"/>
              <pc:sldLayoutMk cId="320467518" sldId="2147483656"/>
              <ac:spMk id="6" creationId="{54406F1E-85A4-E549-8CCC-F44CAE24C63C}"/>
            </ac:spMkLst>
          </pc:spChg>
          <pc:picChg chg="mod">
            <ac:chgData name="Chen Zhaodong" userId="214136a54c8fdbad" providerId="LiveId" clId="{4A7FFDE5-2A09-1241-A626-C3D712146390}" dt="2021-10-14T21:50:15.831" v="54048"/>
            <ac:picMkLst>
              <pc:docMk/>
              <pc:sldMasterMk cId="1233805520" sldId="2147483648"/>
              <pc:sldLayoutMk cId="320467518" sldId="2147483656"/>
              <ac:picMk id="4" creationId="{A9864544-3AA1-364C-851D-9AF1C0790C31}"/>
            </ac:picMkLst>
          </pc:picChg>
        </pc:sldLayoutChg>
        <pc:sldLayoutChg chg="modSp">
          <pc:chgData name="Chen Zhaodong" userId="214136a54c8fdbad" providerId="LiveId" clId="{4A7FFDE5-2A09-1241-A626-C3D712146390}" dt="2021-10-14T21:50:15.831" v="54048"/>
          <pc:sldLayoutMkLst>
            <pc:docMk/>
            <pc:sldMasterMk cId="1233805520" sldId="2147483648"/>
            <pc:sldLayoutMk cId="1226219502" sldId="2147483658"/>
          </pc:sldLayoutMkLst>
          <pc:spChg chg="mod">
            <ac:chgData name="Chen Zhaodong" userId="214136a54c8fdbad" providerId="LiveId" clId="{4A7FFDE5-2A09-1241-A626-C3D712146390}" dt="2021-10-14T21:50:15.831" v="54048"/>
            <ac:spMkLst>
              <pc:docMk/>
              <pc:sldMasterMk cId="1233805520" sldId="2147483648"/>
              <pc:sldLayoutMk cId="1226219502" sldId="2147483658"/>
              <ac:spMk id="2" creationId="{67C29C91-D1E5-C148-B8F1-D5C38B745EF3}"/>
            </ac:spMkLst>
          </pc:spChg>
          <pc:spChg chg="mod">
            <ac:chgData name="Chen Zhaodong" userId="214136a54c8fdbad" providerId="LiveId" clId="{4A7FFDE5-2A09-1241-A626-C3D712146390}" dt="2021-10-14T21:50:15.831" v="54048"/>
            <ac:spMkLst>
              <pc:docMk/>
              <pc:sldMasterMk cId="1233805520" sldId="2147483648"/>
              <pc:sldLayoutMk cId="1226219502" sldId="2147483658"/>
              <ac:spMk id="3" creationId="{B2B5F596-65D0-A341-9573-4D5B53D50F7E}"/>
            </ac:spMkLst>
          </pc:spChg>
          <pc:spChg chg="mod">
            <ac:chgData name="Chen Zhaodong" userId="214136a54c8fdbad" providerId="LiveId" clId="{4A7FFDE5-2A09-1241-A626-C3D712146390}" dt="2021-10-14T21:50:15.831" v="54048"/>
            <ac:spMkLst>
              <pc:docMk/>
              <pc:sldMasterMk cId="1233805520" sldId="2147483648"/>
              <pc:sldLayoutMk cId="1226219502" sldId="2147483658"/>
              <ac:spMk id="5" creationId="{98292E38-076C-EB41-8603-A55427D67604}"/>
            </ac:spMkLst>
          </pc:spChg>
          <pc:spChg chg="mod">
            <ac:chgData name="Chen Zhaodong" userId="214136a54c8fdbad" providerId="LiveId" clId="{4A7FFDE5-2A09-1241-A626-C3D712146390}" dt="2021-10-14T21:50:15.831" v="54048"/>
            <ac:spMkLst>
              <pc:docMk/>
              <pc:sldMasterMk cId="1233805520" sldId="2147483648"/>
              <pc:sldLayoutMk cId="1226219502" sldId="2147483658"/>
              <ac:spMk id="6" creationId="{8AC4349C-0BCF-8045-9796-523469306F36}"/>
            </ac:spMkLst>
          </pc:spChg>
          <pc:spChg chg="mod">
            <ac:chgData name="Chen Zhaodong" userId="214136a54c8fdbad" providerId="LiveId" clId="{4A7FFDE5-2A09-1241-A626-C3D712146390}" dt="2021-10-14T21:50:15.831" v="54048"/>
            <ac:spMkLst>
              <pc:docMk/>
              <pc:sldMasterMk cId="1233805520" sldId="2147483648"/>
              <pc:sldLayoutMk cId="1226219502" sldId="2147483658"/>
              <ac:spMk id="7" creationId="{E0BD438E-54C3-1542-AD4D-7C03686E93D3}"/>
            </ac:spMkLst>
          </pc:spChg>
          <pc:picChg chg="mod">
            <ac:chgData name="Chen Zhaodong" userId="214136a54c8fdbad" providerId="LiveId" clId="{4A7FFDE5-2A09-1241-A626-C3D712146390}" dt="2021-10-14T21:50:15.831" v="54048"/>
            <ac:picMkLst>
              <pc:docMk/>
              <pc:sldMasterMk cId="1233805520" sldId="2147483648"/>
              <pc:sldLayoutMk cId="1226219502" sldId="2147483658"/>
              <ac:picMk id="9" creationId="{0F3A0EC5-DDFC-8549-8138-32583BD9BB4B}"/>
            </ac:picMkLst>
          </pc:picChg>
        </pc:sldLayoutChg>
        <pc:sldLayoutChg chg="modSp">
          <pc:chgData name="Chen Zhaodong" userId="214136a54c8fdbad" providerId="LiveId" clId="{4A7FFDE5-2A09-1241-A626-C3D712146390}" dt="2021-10-14T21:50:15.831" v="54048"/>
          <pc:sldLayoutMkLst>
            <pc:docMk/>
            <pc:sldMasterMk cId="1233805520" sldId="2147483648"/>
            <pc:sldLayoutMk cId="4227144191" sldId="2147483659"/>
          </pc:sldLayoutMkLst>
          <pc:spChg chg="mod">
            <ac:chgData name="Chen Zhaodong" userId="214136a54c8fdbad" providerId="LiveId" clId="{4A7FFDE5-2A09-1241-A626-C3D712146390}" dt="2021-10-14T21:50:15.831" v="54048"/>
            <ac:spMkLst>
              <pc:docMk/>
              <pc:sldMasterMk cId="1233805520" sldId="2147483648"/>
              <pc:sldLayoutMk cId="4227144191" sldId="2147483659"/>
              <ac:spMk id="2" creationId="{EB96A3A9-1A8A-E64F-9D05-95B9CCF2FB29}"/>
            </ac:spMkLst>
          </pc:spChg>
          <pc:spChg chg="mod">
            <ac:chgData name="Chen Zhaodong" userId="214136a54c8fdbad" providerId="LiveId" clId="{4A7FFDE5-2A09-1241-A626-C3D712146390}" dt="2021-10-14T21:50:15.831" v="54048"/>
            <ac:spMkLst>
              <pc:docMk/>
              <pc:sldMasterMk cId="1233805520" sldId="2147483648"/>
              <pc:sldLayoutMk cId="4227144191" sldId="2147483659"/>
              <ac:spMk id="3" creationId="{E631EB4E-BB72-914E-8B6C-9B81EF8D8D64}"/>
            </ac:spMkLst>
          </pc:spChg>
        </pc:sldLayoutChg>
        <pc:sldLayoutChg chg="modSp">
          <pc:chgData name="Chen Zhaodong" userId="214136a54c8fdbad" providerId="LiveId" clId="{4A7FFDE5-2A09-1241-A626-C3D712146390}" dt="2021-10-14T21:50:15.831" v="54048"/>
          <pc:sldLayoutMkLst>
            <pc:docMk/>
            <pc:sldMasterMk cId="1233805520" sldId="2147483648"/>
            <pc:sldLayoutMk cId="1175927421" sldId="2147483660"/>
          </pc:sldLayoutMkLst>
          <pc:spChg chg="mod">
            <ac:chgData name="Chen Zhaodong" userId="214136a54c8fdbad" providerId="LiveId" clId="{4A7FFDE5-2A09-1241-A626-C3D712146390}" dt="2021-10-14T21:50:15.831" v="54048"/>
            <ac:spMkLst>
              <pc:docMk/>
              <pc:sldMasterMk cId="1233805520" sldId="2147483648"/>
              <pc:sldLayoutMk cId="1175927421" sldId="2147483660"/>
              <ac:spMk id="2" creationId="{CC0015E5-05D3-9748-926A-64DD9D886C2B}"/>
            </ac:spMkLst>
          </pc:spChg>
          <pc:spChg chg="mod">
            <ac:chgData name="Chen Zhaodong" userId="214136a54c8fdbad" providerId="LiveId" clId="{4A7FFDE5-2A09-1241-A626-C3D712146390}" dt="2021-10-14T21:50:15.831" v="54048"/>
            <ac:spMkLst>
              <pc:docMk/>
              <pc:sldMasterMk cId="1233805520" sldId="2147483648"/>
              <pc:sldLayoutMk cId="1175927421" sldId="2147483660"/>
              <ac:spMk id="3" creationId="{0AD1770C-BA65-584A-919E-FFBBDCA8F582}"/>
            </ac:spMkLst>
          </pc:spChg>
          <pc:spChg chg="mod">
            <ac:chgData name="Chen Zhaodong" userId="214136a54c8fdbad" providerId="LiveId" clId="{4A7FFDE5-2A09-1241-A626-C3D712146390}" dt="2021-10-14T21:50:15.831" v="54048"/>
            <ac:spMkLst>
              <pc:docMk/>
              <pc:sldMasterMk cId="1233805520" sldId="2147483648"/>
              <pc:sldLayoutMk cId="1175927421" sldId="2147483660"/>
              <ac:spMk id="7" creationId="{5D68F591-06BA-094E-829F-34CD10B83CFA}"/>
            </ac:spMkLst>
          </pc:spChg>
        </pc:sldLayoutChg>
        <pc:sldLayoutChg chg="modSp">
          <pc:chgData name="Chen Zhaodong" userId="214136a54c8fdbad" providerId="LiveId" clId="{4A7FFDE5-2A09-1241-A626-C3D712146390}" dt="2021-10-14T21:50:15.831" v="54048"/>
          <pc:sldLayoutMkLst>
            <pc:docMk/>
            <pc:sldMasterMk cId="1233805520" sldId="2147483648"/>
            <pc:sldLayoutMk cId="3569913798" sldId="2147483661"/>
          </pc:sldLayoutMkLst>
          <pc:spChg chg="mod">
            <ac:chgData name="Chen Zhaodong" userId="214136a54c8fdbad" providerId="LiveId" clId="{4A7FFDE5-2A09-1241-A626-C3D712146390}" dt="2021-10-14T21:50:15.831" v="54048"/>
            <ac:spMkLst>
              <pc:docMk/>
              <pc:sldMasterMk cId="1233805520" sldId="2147483648"/>
              <pc:sldLayoutMk cId="3569913798" sldId="2147483661"/>
              <ac:spMk id="3" creationId="{B8895C43-266B-B24A-8AEC-05D656EB3BA0}"/>
            </ac:spMkLst>
          </pc:spChg>
          <pc:spChg chg="mod">
            <ac:chgData name="Chen Zhaodong" userId="214136a54c8fdbad" providerId="LiveId" clId="{4A7FFDE5-2A09-1241-A626-C3D712146390}" dt="2021-10-14T21:50:15.831" v="54048"/>
            <ac:spMkLst>
              <pc:docMk/>
              <pc:sldMasterMk cId="1233805520" sldId="2147483648"/>
              <pc:sldLayoutMk cId="3569913798" sldId="2147483661"/>
              <ac:spMk id="4" creationId="{59EC6B5A-63BB-4E4D-BC5F-3E79E1ADE94F}"/>
            </ac:spMkLst>
          </pc:spChg>
        </pc:sldLayoutChg>
        <pc:sldLayoutChg chg="modSp">
          <pc:chgData name="Chen Zhaodong" userId="214136a54c8fdbad" providerId="LiveId" clId="{4A7FFDE5-2A09-1241-A626-C3D712146390}" dt="2021-10-14T21:50:15.831" v="54048"/>
          <pc:sldLayoutMkLst>
            <pc:docMk/>
            <pc:sldMasterMk cId="1233805520" sldId="2147483648"/>
            <pc:sldLayoutMk cId="4244243869" sldId="2147483662"/>
          </pc:sldLayoutMkLst>
          <pc:spChg chg="mod">
            <ac:chgData name="Chen Zhaodong" userId="214136a54c8fdbad" providerId="LiveId" clId="{4A7FFDE5-2A09-1241-A626-C3D712146390}" dt="2021-10-14T21:50:15.831" v="54048"/>
            <ac:spMkLst>
              <pc:docMk/>
              <pc:sldMasterMk cId="1233805520" sldId="2147483648"/>
              <pc:sldLayoutMk cId="4244243869" sldId="2147483662"/>
              <ac:spMk id="3" creationId="{C26FE5BE-4DA3-0040-85D4-10ED4DE0463A}"/>
            </ac:spMkLst>
          </pc:spChg>
          <pc:spChg chg="mod">
            <ac:chgData name="Chen Zhaodong" userId="214136a54c8fdbad" providerId="LiveId" clId="{4A7FFDE5-2A09-1241-A626-C3D712146390}" dt="2021-10-14T21:50:15.831" v="54048"/>
            <ac:spMkLst>
              <pc:docMk/>
              <pc:sldMasterMk cId="1233805520" sldId="2147483648"/>
              <pc:sldLayoutMk cId="4244243869" sldId="2147483662"/>
              <ac:spMk id="4" creationId="{F17DA9CA-B66B-E34F-B1B6-BC9931475CD2}"/>
            </ac:spMkLst>
          </pc:spChg>
          <pc:spChg chg="mod">
            <ac:chgData name="Chen Zhaodong" userId="214136a54c8fdbad" providerId="LiveId" clId="{4A7FFDE5-2A09-1241-A626-C3D712146390}" dt="2021-10-14T21:50:15.831" v="54048"/>
            <ac:spMkLst>
              <pc:docMk/>
              <pc:sldMasterMk cId="1233805520" sldId="2147483648"/>
              <pc:sldLayoutMk cId="4244243869" sldId="2147483662"/>
              <ac:spMk id="5" creationId="{8E9D562A-BDA8-6946-ADE8-8AD6EF0CF899}"/>
            </ac:spMkLst>
          </pc:spChg>
          <pc:spChg chg="mod">
            <ac:chgData name="Chen Zhaodong" userId="214136a54c8fdbad" providerId="LiveId" clId="{4A7FFDE5-2A09-1241-A626-C3D712146390}" dt="2021-10-14T21:50:15.831" v="54048"/>
            <ac:spMkLst>
              <pc:docMk/>
              <pc:sldMasterMk cId="1233805520" sldId="2147483648"/>
              <pc:sldLayoutMk cId="4244243869" sldId="2147483662"/>
              <ac:spMk id="6" creationId="{1915DDEE-EBF8-934D-9120-77750C4EACDC}"/>
            </ac:spMkLst>
          </pc:spChg>
        </pc:sldLayoutChg>
        <pc:sldLayoutChg chg="modSp">
          <pc:chgData name="Chen Zhaodong" userId="214136a54c8fdbad" providerId="LiveId" clId="{4A7FFDE5-2A09-1241-A626-C3D712146390}" dt="2021-10-14T21:50:15.831" v="54048"/>
          <pc:sldLayoutMkLst>
            <pc:docMk/>
            <pc:sldMasterMk cId="1233805520" sldId="2147483648"/>
            <pc:sldLayoutMk cId="2456551179" sldId="2147483663"/>
          </pc:sldLayoutMkLst>
          <pc:spChg chg="mod">
            <ac:chgData name="Chen Zhaodong" userId="214136a54c8fdbad" providerId="LiveId" clId="{4A7FFDE5-2A09-1241-A626-C3D712146390}" dt="2021-10-14T21:50:15.831" v="54048"/>
            <ac:spMkLst>
              <pc:docMk/>
              <pc:sldMasterMk cId="1233805520" sldId="2147483648"/>
              <pc:sldLayoutMk cId="2456551179" sldId="2147483663"/>
              <ac:spMk id="5" creationId="{0F876699-58AE-B843-BF2C-CDF9111EB826}"/>
            </ac:spMkLst>
          </pc:spChg>
          <pc:spChg chg="mod">
            <ac:chgData name="Chen Zhaodong" userId="214136a54c8fdbad" providerId="LiveId" clId="{4A7FFDE5-2A09-1241-A626-C3D712146390}" dt="2021-10-14T21:50:15.831" v="54048"/>
            <ac:spMkLst>
              <pc:docMk/>
              <pc:sldMasterMk cId="1233805520" sldId="2147483648"/>
              <pc:sldLayoutMk cId="2456551179" sldId="2147483663"/>
              <ac:spMk id="6" creationId="{1B978750-9265-2F42-B1FE-2C5F098F10A5}"/>
            </ac:spMkLst>
          </pc:spChg>
          <pc:spChg chg="mod">
            <ac:chgData name="Chen Zhaodong" userId="214136a54c8fdbad" providerId="LiveId" clId="{4A7FFDE5-2A09-1241-A626-C3D712146390}" dt="2021-10-14T21:50:15.831" v="54048"/>
            <ac:spMkLst>
              <pc:docMk/>
              <pc:sldMasterMk cId="1233805520" sldId="2147483648"/>
              <pc:sldLayoutMk cId="2456551179" sldId="2147483663"/>
              <ac:spMk id="7" creationId="{5D68F591-06BA-094E-829F-34CD10B83CFA}"/>
            </ac:spMkLst>
          </pc:spChg>
        </pc:sldLayoutChg>
        <pc:sldLayoutChg chg="modSp">
          <pc:chgData name="Chen Zhaodong" userId="214136a54c8fdbad" providerId="LiveId" clId="{4A7FFDE5-2A09-1241-A626-C3D712146390}" dt="2021-10-14T21:50:15.831" v="54048"/>
          <pc:sldLayoutMkLst>
            <pc:docMk/>
            <pc:sldMasterMk cId="1233805520" sldId="2147483648"/>
            <pc:sldLayoutMk cId="2394769434" sldId="2147483664"/>
          </pc:sldLayoutMkLst>
          <pc:spChg chg="mod">
            <ac:chgData name="Chen Zhaodong" userId="214136a54c8fdbad" providerId="LiveId" clId="{4A7FFDE5-2A09-1241-A626-C3D712146390}" dt="2021-10-14T21:50:15.831" v="54048"/>
            <ac:spMkLst>
              <pc:docMk/>
              <pc:sldMasterMk cId="1233805520" sldId="2147483648"/>
              <pc:sldLayoutMk cId="2394769434" sldId="2147483664"/>
              <ac:spMk id="5" creationId="{33644280-2B94-1F43-9F9D-005751069C1E}"/>
            </ac:spMkLst>
          </pc:spChg>
          <pc:spChg chg="mod">
            <ac:chgData name="Chen Zhaodong" userId="214136a54c8fdbad" providerId="LiveId" clId="{4A7FFDE5-2A09-1241-A626-C3D712146390}" dt="2021-10-14T21:50:15.831" v="54048"/>
            <ac:spMkLst>
              <pc:docMk/>
              <pc:sldMasterMk cId="1233805520" sldId="2147483648"/>
              <pc:sldLayoutMk cId="2394769434" sldId="2147483664"/>
              <ac:spMk id="6" creationId="{93B9B106-9A81-3A4E-91A5-71CBBB636A24}"/>
            </ac:spMkLst>
          </pc:spChg>
          <pc:spChg chg="mod">
            <ac:chgData name="Chen Zhaodong" userId="214136a54c8fdbad" providerId="LiveId" clId="{4A7FFDE5-2A09-1241-A626-C3D712146390}" dt="2021-10-14T21:50:15.831" v="54048"/>
            <ac:spMkLst>
              <pc:docMk/>
              <pc:sldMasterMk cId="1233805520" sldId="2147483648"/>
              <pc:sldLayoutMk cId="2394769434" sldId="2147483664"/>
              <ac:spMk id="7" creationId="{5D68F591-06BA-094E-829F-34CD10B83CFA}"/>
            </ac:spMkLst>
          </pc:spChg>
        </pc:sldLayoutChg>
        <pc:sldLayoutChg chg="modSp">
          <pc:chgData name="Chen Zhaodong" userId="214136a54c8fdbad" providerId="LiveId" clId="{4A7FFDE5-2A09-1241-A626-C3D712146390}" dt="2021-10-14T21:50:15.831" v="54048"/>
          <pc:sldLayoutMkLst>
            <pc:docMk/>
            <pc:sldMasterMk cId="1233805520" sldId="2147483648"/>
            <pc:sldLayoutMk cId="2501662515" sldId="2147483665"/>
          </pc:sldLayoutMkLst>
          <pc:spChg chg="mod">
            <ac:chgData name="Chen Zhaodong" userId="214136a54c8fdbad" providerId="LiveId" clId="{4A7FFDE5-2A09-1241-A626-C3D712146390}" dt="2021-10-14T21:50:15.831" v="54048"/>
            <ac:spMkLst>
              <pc:docMk/>
              <pc:sldMasterMk cId="1233805520" sldId="2147483648"/>
              <pc:sldLayoutMk cId="2501662515" sldId="2147483665"/>
              <ac:spMk id="5" creationId="{295FD081-AA49-494B-8BF7-8841DD035DA6}"/>
            </ac:spMkLst>
          </pc:spChg>
          <pc:spChg chg="mod">
            <ac:chgData name="Chen Zhaodong" userId="214136a54c8fdbad" providerId="LiveId" clId="{4A7FFDE5-2A09-1241-A626-C3D712146390}" dt="2021-10-14T21:50:15.831" v="54048"/>
            <ac:spMkLst>
              <pc:docMk/>
              <pc:sldMasterMk cId="1233805520" sldId="2147483648"/>
              <pc:sldLayoutMk cId="2501662515" sldId="2147483665"/>
              <ac:spMk id="6" creationId="{DC919967-9EDC-654B-8BBC-D55887E7A32B}"/>
            </ac:spMkLst>
          </pc:spChg>
          <pc:spChg chg="mod">
            <ac:chgData name="Chen Zhaodong" userId="214136a54c8fdbad" providerId="LiveId" clId="{4A7FFDE5-2A09-1241-A626-C3D712146390}" dt="2021-10-14T21:50:15.831" v="54048"/>
            <ac:spMkLst>
              <pc:docMk/>
              <pc:sldMasterMk cId="1233805520" sldId="2147483648"/>
              <pc:sldLayoutMk cId="2501662515" sldId="2147483665"/>
              <ac:spMk id="7" creationId="{5D68F591-06BA-094E-829F-34CD10B83CFA}"/>
            </ac:spMkLst>
          </pc:spChg>
        </pc:sldLayoutChg>
        <pc:sldLayoutChg chg="modSp">
          <pc:chgData name="Chen Zhaodong" userId="214136a54c8fdbad" providerId="LiveId" clId="{4A7FFDE5-2A09-1241-A626-C3D712146390}" dt="2021-10-14T21:50:15.831" v="54048"/>
          <pc:sldLayoutMkLst>
            <pc:docMk/>
            <pc:sldMasterMk cId="1233805520" sldId="2147483648"/>
            <pc:sldLayoutMk cId="4040976446" sldId="2147483666"/>
          </pc:sldLayoutMkLst>
          <pc:spChg chg="mod">
            <ac:chgData name="Chen Zhaodong" userId="214136a54c8fdbad" providerId="LiveId" clId="{4A7FFDE5-2A09-1241-A626-C3D712146390}" dt="2021-10-14T21:50:15.831" v="54048"/>
            <ac:spMkLst>
              <pc:docMk/>
              <pc:sldMasterMk cId="1233805520" sldId="2147483648"/>
              <pc:sldLayoutMk cId="4040976446" sldId="2147483666"/>
              <ac:spMk id="5" creationId="{782ADD1F-C4BC-934B-9603-A2E4E0DE9782}"/>
            </ac:spMkLst>
          </pc:spChg>
          <pc:spChg chg="mod">
            <ac:chgData name="Chen Zhaodong" userId="214136a54c8fdbad" providerId="LiveId" clId="{4A7FFDE5-2A09-1241-A626-C3D712146390}" dt="2021-10-14T21:50:15.831" v="54048"/>
            <ac:spMkLst>
              <pc:docMk/>
              <pc:sldMasterMk cId="1233805520" sldId="2147483648"/>
              <pc:sldLayoutMk cId="4040976446" sldId="2147483666"/>
              <ac:spMk id="6" creationId="{60149829-E60C-E548-BAF8-EC7F8D7B45E6}"/>
            </ac:spMkLst>
          </pc:spChg>
          <pc:spChg chg="mod">
            <ac:chgData name="Chen Zhaodong" userId="214136a54c8fdbad" providerId="LiveId" clId="{4A7FFDE5-2A09-1241-A626-C3D712146390}" dt="2021-10-14T21:50:15.831" v="54048"/>
            <ac:spMkLst>
              <pc:docMk/>
              <pc:sldMasterMk cId="1233805520" sldId="2147483648"/>
              <pc:sldLayoutMk cId="4040976446" sldId="2147483666"/>
              <ac:spMk id="7" creationId="{5D68F591-06BA-094E-829F-34CD10B83CFA}"/>
            </ac:spMkLst>
          </pc:spChg>
        </pc:sldLayoutChg>
        <pc:sldLayoutChg chg="modSp">
          <pc:chgData name="Chen Zhaodong" userId="214136a54c8fdbad" providerId="LiveId" clId="{4A7FFDE5-2A09-1241-A626-C3D712146390}" dt="2021-10-14T21:50:15.831" v="54048"/>
          <pc:sldLayoutMkLst>
            <pc:docMk/>
            <pc:sldMasterMk cId="1233805520" sldId="2147483648"/>
            <pc:sldLayoutMk cId="2521501197" sldId="2147483667"/>
          </pc:sldLayoutMkLst>
          <pc:spChg chg="mod">
            <ac:chgData name="Chen Zhaodong" userId="214136a54c8fdbad" providerId="LiveId" clId="{4A7FFDE5-2A09-1241-A626-C3D712146390}" dt="2021-10-14T21:50:15.831" v="54048"/>
            <ac:spMkLst>
              <pc:docMk/>
              <pc:sldMasterMk cId="1233805520" sldId="2147483648"/>
              <pc:sldLayoutMk cId="2521501197" sldId="2147483667"/>
              <ac:spMk id="5" creationId="{2D4A97A8-43D7-F94A-804D-F2509E2A5426}"/>
            </ac:spMkLst>
          </pc:spChg>
          <pc:spChg chg="mod">
            <ac:chgData name="Chen Zhaodong" userId="214136a54c8fdbad" providerId="LiveId" clId="{4A7FFDE5-2A09-1241-A626-C3D712146390}" dt="2021-10-14T21:50:15.831" v="54048"/>
            <ac:spMkLst>
              <pc:docMk/>
              <pc:sldMasterMk cId="1233805520" sldId="2147483648"/>
              <pc:sldLayoutMk cId="2521501197" sldId="2147483667"/>
              <ac:spMk id="6" creationId="{19096781-2EAB-AA41-A18B-BE5F99DCF8F2}"/>
            </ac:spMkLst>
          </pc:spChg>
          <pc:spChg chg="mod">
            <ac:chgData name="Chen Zhaodong" userId="214136a54c8fdbad" providerId="LiveId" clId="{4A7FFDE5-2A09-1241-A626-C3D712146390}" dt="2021-10-14T21:50:15.831" v="54048"/>
            <ac:spMkLst>
              <pc:docMk/>
              <pc:sldMasterMk cId="1233805520" sldId="2147483648"/>
              <pc:sldLayoutMk cId="2521501197" sldId="2147483667"/>
              <ac:spMk id="7" creationId="{5D68F591-06BA-094E-829F-34CD10B83CFA}"/>
            </ac:spMkLst>
          </pc:spChg>
        </pc:sldLayoutChg>
        <pc:sldLayoutChg chg="modSp">
          <pc:chgData name="Chen Zhaodong" userId="214136a54c8fdbad" providerId="LiveId" clId="{4A7FFDE5-2A09-1241-A626-C3D712146390}" dt="2021-10-14T21:50:15.831" v="54048"/>
          <pc:sldLayoutMkLst>
            <pc:docMk/>
            <pc:sldMasterMk cId="1233805520" sldId="2147483648"/>
            <pc:sldLayoutMk cId="3433715620" sldId="2147483668"/>
          </pc:sldLayoutMkLst>
          <pc:spChg chg="mod">
            <ac:chgData name="Chen Zhaodong" userId="214136a54c8fdbad" providerId="LiveId" clId="{4A7FFDE5-2A09-1241-A626-C3D712146390}" dt="2021-10-14T21:50:15.831" v="54048"/>
            <ac:spMkLst>
              <pc:docMk/>
              <pc:sldMasterMk cId="1233805520" sldId="2147483648"/>
              <pc:sldLayoutMk cId="3433715620" sldId="2147483668"/>
              <ac:spMk id="3" creationId="{B8895C43-266B-B24A-8AEC-05D656EB3BA0}"/>
            </ac:spMkLst>
          </pc:spChg>
          <pc:spChg chg="mod">
            <ac:chgData name="Chen Zhaodong" userId="214136a54c8fdbad" providerId="LiveId" clId="{4A7FFDE5-2A09-1241-A626-C3D712146390}" dt="2021-10-14T21:50:15.831" v="54048"/>
            <ac:spMkLst>
              <pc:docMk/>
              <pc:sldMasterMk cId="1233805520" sldId="2147483648"/>
              <pc:sldLayoutMk cId="3433715620" sldId="2147483668"/>
              <ac:spMk id="5" creationId="{32DDFAD5-F047-3041-8386-E66D01BC1132}"/>
            </ac:spMkLst>
          </pc:spChg>
          <pc:spChg chg="mod">
            <ac:chgData name="Chen Zhaodong" userId="214136a54c8fdbad" providerId="LiveId" clId="{4A7FFDE5-2A09-1241-A626-C3D712146390}" dt="2021-10-14T21:50:15.831" v="54048"/>
            <ac:spMkLst>
              <pc:docMk/>
              <pc:sldMasterMk cId="1233805520" sldId="2147483648"/>
              <pc:sldLayoutMk cId="3433715620" sldId="2147483668"/>
              <ac:spMk id="7" creationId="{E9C7C1AA-6F23-AA49-9026-A28AE8D9CD1D}"/>
            </ac:spMkLst>
          </pc:spChg>
          <pc:spChg chg="mod">
            <ac:chgData name="Chen Zhaodong" userId="214136a54c8fdbad" providerId="LiveId" clId="{4A7FFDE5-2A09-1241-A626-C3D712146390}" dt="2021-10-14T21:50:15.831" v="54048"/>
            <ac:spMkLst>
              <pc:docMk/>
              <pc:sldMasterMk cId="1233805520" sldId="2147483648"/>
              <pc:sldLayoutMk cId="3433715620" sldId="2147483668"/>
              <ac:spMk id="8" creationId="{BD1EAAD0-5A62-CC4B-BC05-BC5CBEDF654C}"/>
            </ac:spMkLst>
          </pc:spChg>
          <pc:spChg chg="mod">
            <ac:chgData name="Chen Zhaodong" userId="214136a54c8fdbad" providerId="LiveId" clId="{4A7FFDE5-2A09-1241-A626-C3D712146390}" dt="2021-10-14T21:50:15.831" v="54048"/>
            <ac:spMkLst>
              <pc:docMk/>
              <pc:sldMasterMk cId="1233805520" sldId="2147483648"/>
              <pc:sldLayoutMk cId="3433715620" sldId="2147483668"/>
              <ac:spMk id="12" creationId="{B5C16FF6-B5DF-0C42-A500-F2E8C80DF71D}"/>
            </ac:spMkLst>
          </pc:spChg>
        </pc:sldLayoutChg>
        <pc:sldLayoutChg chg="modSp">
          <pc:chgData name="Chen Zhaodong" userId="214136a54c8fdbad" providerId="LiveId" clId="{4A7FFDE5-2A09-1241-A626-C3D712146390}" dt="2021-10-14T21:50:15.831" v="54048"/>
          <pc:sldLayoutMkLst>
            <pc:docMk/>
            <pc:sldMasterMk cId="1233805520" sldId="2147483648"/>
            <pc:sldLayoutMk cId="3144330777" sldId="2147483669"/>
          </pc:sldLayoutMkLst>
          <pc:spChg chg="mod">
            <ac:chgData name="Chen Zhaodong" userId="214136a54c8fdbad" providerId="LiveId" clId="{4A7FFDE5-2A09-1241-A626-C3D712146390}" dt="2021-10-14T21:50:15.831" v="54048"/>
            <ac:spMkLst>
              <pc:docMk/>
              <pc:sldMasterMk cId="1233805520" sldId="2147483648"/>
              <pc:sldLayoutMk cId="3144330777" sldId="2147483669"/>
              <ac:spMk id="3" creationId="{B8895C43-266B-B24A-8AEC-05D656EB3BA0}"/>
            </ac:spMkLst>
          </pc:spChg>
          <pc:spChg chg="mod">
            <ac:chgData name="Chen Zhaodong" userId="214136a54c8fdbad" providerId="LiveId" clId="{4A7FFDE5-2A09-1241-A626-C3D712146390}" dt="2021-10-14T21:50:15.831" v="54048"/>
            <ac:spMkLst>
              <pc:docMk/>
              <pc:sldMasterMk cId="1233805520" sldId="2147483648"/>
              <pc:sldLayoutMk cId="3144330777" sldId="2147483669"/>
              <ac:spMk id="5" creationId="{32DDFAD5-F047-3041-8386-E66D01BC1132}"/>
            </ac:spMkLst>
          </pc:spChg>
          <pc:spChg chg="mod">
            <ac:chgData name="Chen Zhaodong" userId="214136a54c8fdbad" providerId="LiveId" clId="{4A7FFDE5-2A09-1241-A626-C3D712146390}" dt="2021-10-14T21:50:15.831" v="54048"/>
            <ac:spMkLst>
              <pc:docMk/>
              <pc:sldMasterMk cId="1233805520" sldId="2147483648"/>
              <pc:sldLayoutMk cId="3144330777" sldId="2147483669"/>
              <ac:spMk id="7" creationId="{E9C7C1AA-6F23-AA49-9026-A28AE8D9CD1D}"/>
            </ac:spMkLst>
          </pc:spChg>
          <pc:spChg chg="mod">
            <ac:chgData name="Chen Zhaodong" userId="214136a54c8fdbad" providerId="LiveId" clId="{4A7FFDE5-2A09-1241-A626-C3D712146390}" dt="2021-10-14T21:50:15.831" v="54048"/>
            <ac:spMkLst>
              <pc:docMk/>
              <pc:sldMasterMk cId="1233805520" sldId="2147483648"/>
              <pc:sldLayoutMk cId="3144330777" sldId="2147483669"/>
              <ac:spMk id="8" creationId="{BD1EAAD0-5A62-CC4B-BC05-BC5CBEDF654C}"/>
            </ac:spMkLst>
          </pc:spChg>
          <pc:spChg chg="mod">
            <ac:chgData name="Chen Zhaodong" userId="214136a54c8fdbad" providerId="LiveId" clId="{4A7FFDE5-2A09-1241-A626-C3D712146390}" dt="2021-10-14T21:50:15.831" v="54048"/>
            <ac:spMkLst>
              <pc:docMk/>
              <pc:sldMasterMk cId="1233805520" sldId="2147483648"/>
              <pc:sldLayoutMk cId="3144330777" sldId="2147483669"/>
              <ac:spMk id="9" creationId="{DEBD32F5-35B3-D748-8BC3-8E9E25E502B5}"/>
            </ac:spMkLst>
          </pc:spChg>
          <pc:spChg chg="mod">
            <ac:chgData name="Chen Zhaodong" userId="214136a54c8fdbad" providerId="LiveId" clId="{4A7FFDE5-2A09-1241-A626-C3D712146390}" dt="2021-10-14T21:50:15.831" v="54048"/>
            <ac:spMkLst>
              <pc:docMk/>
              <pc:sldMasterMk cId="1233805520" sldId="2147483648"/>
              <pc:sldLayoutMk cId="3144330777" sldId="2147483669"/>
              <ac:spMk id="10" creationId="{4B267FC4-B2EF-DA47-AA11-5BF6913B6720}"/>
            </ac:spMkLst>
          </pc:spChg>
          <pc:spChg chg="mod">
            <ac:chgData name="Chen Zhaodong" userId="214136a54c8fdbad" providerId="LiveId" clId="{4A7FFDE5-2A09-1241-A626-C3D712146390}" dt="2021-10-14T21:50:15.831" v="54048"/>
            <ac:spMkLst>
              <pc:docMk/>
              <pc:sldMasterMk cId="1233805520" sldId="2147483648"/>
              <pc:sldLayoutMk cId="3144330777" sldId="2147483669"/>
              <ac:spMk id="11" creationId="{603B3A9A-9264-7E49-A031-4581AFA21517}"/>
            </ac:spMkLst>
          </pc:spChg>
          <pc:spChg chg="mod">
            <ac:chgData name="Chen Zhaodong" userId="214136a54c8fdbad" providerId="LiveId" clId="{4A7FFDE5-2A09-1241-A626-C3D712146390}" dt="2021-10-14T21:50:15.831" v="54048"/>
            <ac:spMkLst>
              <pc:docMk/>
              <pc:sldMasterMk cId="1233805520" sldId="2147483648"/>
              <pc:sldLayoutMk cId="3144330777" sldId="2147483669"/>
              <ac:spMk id="13" creationId="{73E58B0F-56D2-8D46-B63E-37D8C16EEDDF}"/>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A523-854E-953A-4E5A903EB8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A523-854E-953A-4E5A903EB8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523-854E-953A-4E5A903EB8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2-A523-854E-953A-4E5A903EB81D}"/>
              </c:ext>
            </c:extLst>
          </c:dPt>
          <c:dLbls>
            <c:dLbl>
              <c:idx val="0"/>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523-854E-953A-4E5A903EB81D}"/>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A523-854E-953A-4E5A903EB81D}"/>
                </c:ext>
              </c:extLst>
            </c:dLbl>
            <c:dLbl>
              <c:idx val="2"/>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523-854E-953A-4E5A903EB81D}"/>
                </c:ext>
              </c:extLst>
            </c:dLbl>
            <c:dLbl>
              <c:idx val="3"/>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523-854E-953A-4E5A903EB81D}"/>
                </c:ext>
              </c:extLst>
            </c:dLbl>
            <c:spPr>
              <a:solidFill>
                <a:schemeClr val="tx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 Instruction</c:v>
                </c:pt>
                <c:pt idx="1">
                  <c:v>Wait</c:v>
                </c:pt>
                <c:pt idx="2">
                  <c:v>Short Scoreboard</c:v>
                </c:pt>
                <c:pt idx="3">
                  <c:v>Others</c:v>
                </c:pt>
              </c:strCache>
            </c:strRef>
          </c:cat>
          <c:val>
            <c:numRef>
              <c:f>Sheet1!$B$2:$B$5</c:f>
              <c:numCache>
                <c:formatCode>General</c:formatCode>
                <c:ptCount val="4"/>
                <c:pt idx="0">
                  <c:v>42.6</c:v>
                </c:pt>
                <c:pt idx="1">
                  <c:v>21</c:v>
                </c:pt>
                <c:pt idx="2">
                  <c:v>11.9</c:v>
                </c:pt>
                <c:pt idx="3">
                  <c:v>24.5</c:v>
                </c:pt>
              </c:numCache>
            </c:numRef>
          </c:val>
          <c:extLst>
            <c:ext xmlns:c16="http://schemas.microsoft.com/office/drawing/2014/chart" uri="{C3380CC4-5D6E-409C-BE32-E72D297353CC}">
              <c16:uniqueId val="{00000000-A523-854E-953A-4E5A903EB81D}"/>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7403154372161802"/>
          <c:y val="0.1964127837358963"/>
          <c:w val="0.32116693288626041"/>
          <c:h val="0.608450490204754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3741E8-06C1-8048-958A-FB3B73EC9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8702272-16EE-BE4F-8FF1-6889301F09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0EE9FF-F2B1-154F-84DE-42B535D99C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33FBEF-7AFF-6048-81CD-A2A0127DF520}" type="slidenum">
              <a:rPr lang="en-US" smtClean="0"/>
              <a:t>‹#›</a:t>
            </a:fld>
            <a:endParaRPr lang="en-US"/>
          </a:p>
        </p:txBody>
      </p:sp>
    </p:spTree>
    <p:extLst>
      <p:ext uri="{BB962C8B-B14F-4D97-AF65-F5344CB8AC3E}">
        <p14:creationId xmlns:p14="http://schemas.microsoft.com/office/powerpoint/2010/main" val="844422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994AF-D40F-C049-8F53-8999E12B5AB7}" type="datetimeFigureOut">
              <a:rPr lang="en-US" smtClean="0"/>
              <a:t>10/14/21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0526B-4D11-5B47-ABB8-EA6BDB0149E2}" type="slidenum">
              <a:rPr lang="en-US" smtClean="0"/>
              <a:t>‹#›</a:t>
            </a:fld>
            <a:endParaRPr lang="en-US"/>
          </a:p>
        </p:txBody>
      </p:sp>
    </p:spTree>
    <p:extLst>
      <p:ext uri="{BB962C8B-B14F-4D97-AF65-F5344CB8AC3E}">
        <p14:creationId xmlns:p14="http://schemas.microsoft.com/office/powerpoint/2010/main" val="36712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Hi, I’m Zhaodong. It’s my pleasure to introduce our work, Efficient Tensor Core-based GPU kernels for Structured Sparsity under reduced Precision.</a:t>
            </a:r>
          </a:p>
        </p:txBody>
      </p:sp>
      <p:sp>
        <p:nvSpPr>
          <p:cNvPr id="4" name="Slide Number Placeholder 3"/>
          <p:cNvSpPr>
            <a:spLocks noGrp="1"/>
          </p:cNvSpPr>
          <p:nvPr>
            <p:ph type="sldNum" sz="quarter" idx="5"/>
          </p:nvPr>
        </p:nvSpPr>
        <p:spPr/>
        <p:txBody>
          <a:bodyPr/>
          <a:lstStyle/>
          <a:p>
            <a:fld id="{3130526B-4D11-5B47-ABB8-EA6BDB0149E2}" type="slidenum">
              <a:rPr lang="en-US" smtClean="0"/>
              <a:t>1</a:t>
            </a:fld>
            <a:endParaRPr lang="en-US"/>
          </a:p>
        </p:txBody>
      </p:sp>
    </p:spTree>
    <p:extLst>
      <p:ext uri="{BB962C8B-B14F-4D97-AF65-F5344CB8AC3E}">
        <p14:creationId xmlns:p14="http://schemas.microsoft.com/office/powerpoint/2010/main" val="192817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study the reason behind it, we profile the kernel with </a:t>
            </a:r>
            <a:r>
              <a:rPr lang="en-US" dirty="0" err="1"/>
              <a:t>nsight</a:t>
            </a:r>
            <a:r>
              <a:rPr lang="en-US" dirty="0"/>
              <a:t> compute and list the top-3 stall reasons here.</a:t>
            </a:r>
          </a:p>
          <a:p>
            <a:endParaRPr lang="en-US" dirty="0"/>
          </a:p>
          <a:p>
            <a:r>
              <a:rPr lang="en-US" dirty="0"/>
              <a:t>The first reason is no instruction, it contributes 43% of the total warp stalls. we identify that this is caused by the instruction cache capacity miss. Specifically, The kernel contains 4600 lines of SASS codes, it is 5 times larger than the instruction cache capacity.</a:t>
            </a:r>
          </a:p>
          <a:p>
            <a:endParaRPr lang="en-US" dirty="0"/>
          </a:p>
          <a:p>
            <a:r>
              <a:rPr lang="en-US" dirty="0"/>
              <a:t>The second reason is wait, which suggests that the kernel is waiting for a fixed latency execution dependency. We exam the composition of the executed instructions. We find that although the floating point </a:t>
            </a:r>
            <a:r>
              <a:rPr lang="en-US" dirty="0" err="1"/>
              <a:t>arithmetics</a:t>
            </a:r>
            <a:r>
              <a:rPr lang="en-US" dirty="0"/>
              <a:t> are handled to Tensor core, there are still plenty integer </a:t>
            </a:r>
            <a:r>
              <a:rPr lang="en-US" dirty="0" err="1"/>
              <a:t>arithmetics</a:t>
            </a:r>
            <a:r>
              <a:rPr lang="en-US" dirty="0"/>
              <a:t> like IMAD and IADD3 that could be used for index computation or boundary checking.</a:t>
            </a:r>
          </a:p>
          <a:p>
            <a:endParaRPr lang="en-US" dirty="0"/>
          </a:p>
          <a:p>
            <a:r>
              <a:rPr lang="en-US" dirty="0"/>
              <a:t>The third reason is short scoreboard, this usually happens when the warp is waiting for data from the shared memory.</a:t>
            </a:r>
          </a:p>
          <a:p>
            <a:endParaRPr lang="en-US" dirty="0"/>
          </a:p>
          <a:p>
            <a:r>
              <a:rPr lang="en-US" dirty="0"/>
              <a:t>The shared memory has two major uses. First, it stores data frequently used by multiple warps. Second, it coalesce the global memory access. </a:t>
            </a:r>
          </a:p>
          <a:p>
            <a:endParaRPr lang="en-US" dirty="0"/>
          </a:p>
          <a:p>
            <a:r>
              <a:rPr lang="en-US" dirty="0"/>
              <a:t>In SpMM, the data reuse is low and there is limited data sharing between warps. So the only reason to use shared memory is </a:t>
            </a:r>
            <a:r>
              <a:rPr lang="en-US" dirty="0" err="1"/>
              <a:t>coalesing</a:t>
            </a:r>
            <a:r>
              <a:rPr lang="en-US" dirty="0"/>
              <a:t> global memory access.</a:t>
            </a:r>
          </a:p>
          <a:p>
            <a:endParaRPr lang="en-US" dirty="0"/>
          </a:p>
          <a:p>
            <a:r>
              <a:rPr lang="en-US" dirty="0"/>
              <a:t>These profiling results give us three guidelines to design an efficient kernel for structured sparse matrix computation.</a:t>
            </a:r>
          </a:p>
          <a:p>
            <a:endParaRPr lang="en-US" dirty="0"/>
          </a:p>
          <a:p>
            <a:r>
              <a:rPr lang="en-US" dirty="0"/>
              <a:t>First, we need to reduce kernel size to avoid overflowing the instruction cache.</a:t>
            </a:r>
          </a:p>
          <a:p>
            <a:r>
              <a:rPr lang="en-US" dirty="0"/>
              <a:t>Second, we need to reduce the fix-latency operations, especially those non floating point ones.</a:t>
            </a:r>
          </a:p>
          <a:p>
            <a:r>
              <a:rPr lang="en-US" dirty="0"/>
              <a:t>Last, if we can </a:t>
            </a:r>
            <a:r>
              <a:rPr lang="en-US" dirty="0" err="1"/>
              <a:t>coalese</a:t>
            </a:r>
            <a:r>
              <a:rPr lang="en-US" dirty="0"/>
              <a:t> the global memory access without shared memory, we can remove it from the critical path to improve the memory access efficiency.</a:t>
            </a:r>
          </a:p>
        </p:txBody>
      </p:sp>
      <p:sp>
        <p:nvSpPr>
          <p:cNvPr id="4" name="Slide Number Placeholder 3"/>
          <p:cNvSpPr>
            <a:spLocks noGrp="1"/>
          </p:cNvSpPr>
          <p:nvPr>
            <p:ph type="sldNum" sz="quarter" idx="5"/>
          </p:nvPr>
        </p:nvSpPr>
        <p:spPr/>
        <p:txBody>
          <a:bodyPr/>
          <a:lstStyle/>
          <a:p>
            <a:fld id="{3130526B-4D11-5B47-ABB8-EA6BDB0149E2}" type="slidenum">
              <a:rPr lang="en-US" smtClean="0"/>
              <a:t>10</a:t>
            </a:fld>
            <a:endParaRPr lang="en-US"/>
          </a:p>
        </p:txBody>
      </p:sp>
    </p:spTree>
    <p:extLst>
      <p:ext uri="{BB962C8B-B14F-4D97-AF65-F5344CB8AC3E}">
        <p14:creationId xmlns:p14="http://schemas.microsoft.com/office/powerpoint/2010/main" val="2468960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conclude, the motivation of our work is summarized as follows.</a:t>
            </a:r>
          </a:p>
          <a:p>
            <a:endParaRPr lang="en-US" dirty="0"/>
          </a:p>
          <a:p>
            <a:r>
              <a:rPr lang="en-US" dirty="0"/>
              <a:t>First, we need a new sparse pattern. On one hand, it should provide enough data reuse rate through structured pattern. On the other hand, the structure size needs to be as small as possible to preserve model accuracy. In another word, it is a missing piece between the fine-grained sparsity and the block sparsity.</a:t>
            </a:r>
          </a:p>
          <a:p>
            <a:endParaRPr lang="en-US" dirty="0"/>
          </a:p>
          <a:p>
            <a:r>
              <a:rPr lang="en-US" dirty="0"/>
              <a:t>Then, we need an efficient GPU kernel design that achieves speedup with this pattern.</a:t>
            </a:r>
          </a:p>
          <a:p>
            <a:endParaRPr lang="en-US" dirty="0"/>
          </a:p>
          <a:p>
            <a:r>
              <a:rPr lang="en-US" dirty="0"/>
              <a:t>Besides the three guidelines we mentioned before, there are two other guidelines. </a:t>
            </a:r>
          </a:p>
          <a:p>
            <a:endParaRPr lang="en-US" dirty="0"/>
          </a:p>
          <a:p>
            <a:r>
              <a:rPr lang="en-US" dirty="0"/>
              <a:t>First, there should be enough thread blocks to ensure good thread level parallelism.</a:t>
            </a:r>
          </a:p>
          <a:p>
            <a:r>
              <a:rPr lang="en-US" dirty="0"/>
              <a:t>Second, it should have the optimal global memory access pattern. The accesses should 128B coalesced, and 128bit per thread.</a:t>
            </a:r>
          </a:p>
          <a:p>
            <a:endParaRPr lang="en-US" dirty="0"/>
          </a:p>
          <a:p>
            <a:r>
              <a:rPr lang="en-US" dirty="0"/>
              <a:t>In general, the first two guidelines determines whether the kernel can be executed efficiently on GPU. The third guideline indicate the compute efficiency.</a:t>
            </a:r>
          </a:p>
          <a:p>
            <a:endParaRPr lang="en-US" dirty="0"/>
          </a:p>
          <a:p>
            <a:r>
              <a:rPr lang="en-US" dirty="0"/>
              <a:t>The last two guidelines are about the memory access efficiency. </a:t>
            </a:r>
          </a:p>
        </p:txBody>
      </p:sp>
      <p:sp>
        <p:nvSpPr>
          <p:cNvPr id="4" name="Slide Number Placeholder 3"/>
          <p:cNvSpPr>
            <a:spLocks noGrp="1"/>
          </p:cNvSpPr>
          <p:nvPr>
            <p:ph type="sldNum" sz="quarter" idx="5"/>
          </p:nvPr>
        </p:nvSpPr>
        <p:spPr/>
        <p:txBody>
          <a:bodyPr/>
          <a:lstStyle/>
          <a:p>
            <a:fld id="{3130526B-4D11-5B47-ABB8-EA6BDB0149E2}" type="slidenum">
              <a:rPr lang="en-US" smtClean="0"/>
              <a:t>11</a:t>
            </a:fld>
            <a:endParaRPr lang="en-US"/>
          </a:p>
        </p:txBody>
      </p:sp>
    </p:spTree>
    <p:extLst>
      <p:ext uri="{BB962C8B-B14F-4D97-AF65-F5344CB8AC3E}">
        <p14:creationId xmlns:p14="http://schemas.microsoft.com/office/powerpoint/2010/main" val="213599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address the first motivation with a new sparse pattern: The column-vector sparse encoding.</a:t>
            </a:r>
          </a:p>
        </p:txBody>
      </p:sp>
      <p:sp>
        <p:nvSpPr>
          <p:cNvPr id="4" name="Slide Number Placeholder 3"/>
          <p:cNvSpPr>
            <a:spLocks noGrp="1"/>
          </p:cNvSpPr>
          <p:nvPr>
            <p:ph type="sldNum" sz="quarter" idx="5"/>
          </p:nvPr>
        </p:nvSpPr>
        <p:spPr/>
        <p:txBody>
          <a:bodyPr/>
          <a:lstStyle/>
          <a:p>
            <a:fld id="{3130526B-4D11-5B47-ABB8-EA6BDB0149E2}" type="slidenum">
              <a:rPr lang="en-US" smtClean="0"/>
              <a:t>12</a:t>
            </a:fld>
            <a:endParaRPr lang="en-US"/>
          </a:p>
        </p:txBody>
      </p:sp>
    </p:spTree>
    <p:extLst>
      <p:ext uri="{BB962C8B-B14F-4D97-AF65-F5344CB8AC3E}">
        <p14:creationId xmlns:p14="http://schemas.microsoft.com/office/powerpoint/2010/main" val="90663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consider a generalized block sparse pattern.</a:t>
            </a:r>
          </a:p>
          <a:p>
            <a:endParaRPr lang="en-US" dirty="0"/>
          </a:p>
          <a:p>
            <a:r>
              <a:rPr lang="en-US" dirty="0"/>
              <a:t>Each nonzero block has V rows and k columns. We observe that as long as we don't need its transpose, the number of rows V is the only factor that contributes to the data reuse rate.</a:t>
            </a:r>
          </a:p>
        </p:txBody>
      </p:sp>
      <p:sp>
        <p:nvSpPr>
          <p:cNvPr id="4" name="Slide Number Placeholder 3"/>
          <p:cNvSpPr>
            <a:spLocks noGrp="1"/>
          </p:cNvSpPr>
          <p:nvPr>
            <p:ph type="sldNum" sz="quarter" idx="5"/>
          </p:nvPr>
        </p:nvSpPr>
        <p:spPr/>
        <p:txBody>
          <a:bodyPr/>
          <a:lstStyle/>
          <a:p>
            <a:fld id="{3130526B-4D11-5B47-ABB8-EA6BDB0149E2}" type="slidenum">
              <a:rPr lang="en-US" smtClean="0"/>
              <a:t>13</a:t>
            </a:fld>
            <a:endParaRPr lang="en-US"/>
          </a:p>
        </p:txBody>
      </p:sp>
    </p:spTree>
    <p:extLst>
      <p:ext uri="{BB962C8B-B14F-4D97-AF65-F5344CB8AC3E}">
        <p14:creationId xmlns:p14="http://schemas.microsoft.com/office/powerpoint/2010/main" val="2152916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With this observation, we propose the column vector sparse encoding. </a:t>
            </a:r>
          </a:p>
          <a:p>
            <a:endParaRPr lang="en-US" dirty="0"/>
          </a:p>
          <a:p>
            <a:r>
              <a:rPr lang="en-US" dirty="0"/>
              <a:t>It is equivalent with replacing nonzero scalars in the standard CSR with nonzero short column vectors. </a:t>
            </a:r>
          </a:p>
          <a:p>
            <a:endParaRPr lang="en-US" dirty="0"/>
          </a:p>
          <a:p>
            <a:r>
              <a:rPr lang="en-US" dirty="0"/>
              <a:t>As we want to fill the gap between the fine-grained sparsity and block sparsity, in this paper, we focus on vector length 2, 4, and 8.</a:t>
            </a:r>
          </a:p>
          <a:p>
            <a:endParaRPr lang="en-US" dirty="0"/>
          </a:p>
          <a:p>
            <a:r>
              <a:rPr lang="en-US" dirty="0"/>
              <a:t>We store the elements in each vector in consecutive addresses in the memory, so they can be loaded directly with the CUDA vector type.</a:t>
            </a:r>
          </a:p>
        </p:txBody>
      </p:sp>
      <p:sp>
        <p:nvSpPr>
          <p:cNvPr id="4" name="Slide Number Placeholder 3"/>
          <p:cNvSpPr>
            <a:spLocks noGrp="1"/>
          </p:cNvSpPr>
          <p:nvPr>
            <p:ph type="sldNum" sz="quarter" idx="5"/>
          </p:nvPr>
        </p:nvSpPr>
        <p:spPr/>
        <p:txBody>
          <a:bodyPr/>
          <a:lstStyle/>
          <a:p>
            <a:fld id="{3130526B-4D11-5B47-ABB8-EA6BDB0149E2}" type="slidenum">
              <a:rPr lang="en-US" smtClean="0"/>
              <a:t>14</a:t>
            </a:fld>
            <a:endParaRPr lang="en-US"/>
          </a:p>
        </p:txBody>
      </p:sp>
    </p:spTree>
    <p:extLst>
      <p:ext uri="{BB962C8B-B14F-4D97-AF65-F5344CB8AC3E}">
        <p14:creationId xmlns:p14="http://schemas.microsoft.com/office/powerpoint/2010/main" val="268526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Then we introduce our SpMM kernel design on our column-vector sparse encoding.</a:t>
            </a:r>
          </a:p>
        </p:txBody>
      </p:sp>
      <p:sp>
        <p:nvSpPr>
          <p:cNvPr id="4" name="Slide Number Placeholder 3"/>
          <p:cNvSpPr>
            <a:spLocks noGrp="1"/>
          </p:cNvSpPr>
          <p:nvPr>
            <p:ph type="sldNum" sz="quarter" idx="5"/>
          </p:nvPr>
        </p:nvSpPr>
        <p:spPr/>
        <p:txBody>
          <a:bodyPr/>
          <a:lstStyle/>
          <a:p>
            <a:fld id="{3130526B-4D11-5B47-ABB8-EA6BDB0149E2}" type="slidenum">
              <a:rPr lang="en-US" smtClean="0"/>
              <a:t>15</a:t>
            </a:fld>
            <a:endParaRPr lang="en-US"/>
          </a:p>
        </p:txBody>
      </p:sp>
    </p:spTree>
    <p:extLst>
      <p:ext uri="{BB962C8B-B14F-4D97-AF65-F5344CB8AC3E}">
        <p14:creationId xmlns:p14="http://schemas.microsoft.com/office/powerpoint/2010/main" val="3743391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SpMM, we multiply a sparse matrix A under our column vector sparsity with a dense row-major matrix B.</a:t>
            </a:r>
          </a:p>
          <a:p>
            <a:endParaRPr lang="en-US" dirty="0"/>
          </a:p>
          <a:p>
            <a:r>
              <a:rPr lang="en-US" dirty="0"/>
              <a:t>During the execution, each thread block processes a V times TileN output tile.</a:t>
            </a:r>
          </a:p>
          <a:p>
            <a:endParaRPr lang="en-US" dirty="0"/>
          </a:p>
          <a:p>
            <a:r>
              <a:rPr lang="en-US" dirty="0"/>
              <a:t>As matrix B is in row-major, we choose TileN to be a multiple of 64 when possible, so that we can use 128B coalesced memory access.</a:t>
            </a:r>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16</a:t>
            </a:fld>
            <a:endParaRPr lang="en-US"/>
          </a:p>
        </p:txBody>
      </p:sp>
    </p:spTree>
    <p:extLst>
      <p:ext uri="{BB962C8B-B14F-4D97-AF65-F5344CB8AC3E}">
        <p14:creationId xmlns:p14="http://schemas.microsoft.com/office/powerpoint/2010/main" val="3980324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first demonstrate a floating-point unit based implementation inspired by Sputnik.</a:t>
            </a:r>
          </a:p>
          <a:p>
            <a:endParaRPr lang="en-US" dirty="0"/>
          </a:p>
          <a:p>
            <a:r>
              <a:rPr lang="en-US" dirty="0"/>
              <a:t>The thread block tile is partitioned along </a:t>
            </a:r>
            <a:r>
              <a:rPr lang="en-US" dirty="0" err="1"/>
              <a:t>tileN</a:t>
            </a:r>
            <a:r>
              <a:rPr lang="en-US" dirty="0"/>
              <a:t>, so that each thread processes an independent part.  </a:t>
            </a:r>
          </a:p>
          <a:p>
            <a:endParaRPr lang="en-US" dirty="0"/>
          </a:p>
          <a:p>
            <a:r>
              <a:rPr lang="en-US" dirty="0"/>
              <a:t>We find that the first issue is small grid size. To enable efficient memory access pattern, we need TileN be a multiple 256. We will show later that with tensor core, minimum TileN can be 64.</a:t>
            </a:r>
          </a:p>
          <a:p>
            <a:endParaRPr lang="en-US" dirty="0"/>
          </a:p>
          <a:p>
            <a:r>
              <a:rPr lang="en-US" dirty="0"/>
              <a:t>The second issue comes from the kernel size. As you can see, each thread has a three-level nested loop to compute its workload.</a:t>
            </a:r>
          </a:p>
          <a:p>
            <a:endParaRPr lang="en-US" dirty="0"/>
          </a:p>
          <a:p>
            <a:r>
              <a:rPr lang="en-US" dirty="0"/>
              <a:t>As the loop iterators are used to index the registers, we need to unroll all the three levels of for loops. This could results in a large amount of FMA instructions that overflow the instruction cache. </a:t>
            </a:r>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17</a:t>
            </a:fld>
            <a:endParaRPr lang="en-US"/>
          </a:p>
        </p:txBody>
      </p:sp>
    </p:spTree>
    <p:extLst>
      <p:ext uri="{BB962C8B-B14F-4D97-AF65-F5344CB8AC3E}">
        <p14:creationId xmlns:p14="http://schemas.microsoft.com/office/powerpoint/2010/main" val="2067953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 the other hand, we can use the tensor core to process it.</a:t>
            </a:r>
          </a:p>
          <a:p>
            <a:endParaRPr lang="en-US" dirty="0"/>
          </a:p>
          <a:p>
            <a:r>
              <a:rPr lang="en-US" dirty="0"/>
              <a:t>As the tensor core operations are issued by a warp, we partition the thread block tile along Tile N to individual warp.</a:t>
            </a:r>
          </a:p>
          <a:p>
            <a:endParaRPr lang="en-US" dirty="0"/>
          </a:p>
          <a:p>
            <a:r>
              <a:rPr lang="en-US" dirty="0"/>
              <a:t>Similarly, we choose 64 to enable 128B read. </a:t>
            </a:r>
          </a:p>
          <a:p>
            <a:endParaRPr lang="en-US" dirty="0"/>
          </a:p>
          <a:p>
            <a:r>
              <a:rPr lang="en-US" dirty="0"/>
              <a:t>Volta tensor core supports three sizes in CUDA level. As we focus on V = 2, 4, 8, the 8 times 32 times 16 is our best choice to reduce wasted computation.</a:t>
            </a:r>
          </a:p>
          <a:p>
            <a:endParaRPr lang="en-US" dirty="0"/>
          </a:p>
          <a:p>
            <a:r>
              <a:rPr lang="en-US" dirty="0"/>
              <a:t>The first issue with this implementation is Step K should be multiple of 16. As there is no constraint on the number of </a:t>
            </a:r>
            <a:r>
              <a:rPr lang="en-US" dirty="0" err="1"/>
              <a:t>nonzeros</a:t>
            </a:r>
            <a:r>
              <a:rPr lang="en-US" dirty="0"/>
              <a:t> in each row in A, when the remaining elements is less than 16, we need to do a residual handling that causes addition overhead.</a:t>
            </a:r>
          </a:p>
          <a:p>
            <a:endParaRPr lang="en-US" dirty="0"/>
          </a:p>
          <a:p>
            <a:r>
              <a:rPr lang="en-US" dirty="0"/>
              <a:t>The second issue is about memory access. The mapping between operands and registers are shown here. Remember that the right hand size matrix is in row major, so each thread can only issue 64bit continuous access, this is suboptimal and violate guideline V.</a:t>
            </a:r>
          </a:p>
          <a:p>
            <a:endParaRPr lang="en-US" dirty="0"/>
          </a:p>
          <a:p>
            <a:r>
              <a:rPr lang="en-US" dirty="0"/>
              <a:t>Besides, even with m8n32k16, when V is smaller than 8, there are still certain computation wasted.</a:t>
            </a:r>
          </a:p>
        </p:txBody>
      </p:sp>
      <p:sp>
        <p:nvSpPr>
          <p:cNvPr id="4" name="Slide Number Placeholder 3"/>
          <p:cNvSpPr>
            <a:spLocks noGrp="1"/>
          </p:cNvSpPr>
          <p:nvPr>
            <p:ph type="sldNum" sz="quarter" idx="5"/>
          </p:nvPr>
        </p:nvSpPr>
        <p:spPr/>
        <p:txBody>
          <a:bodyPr/>
          <a:lstStyle/>
          <a:p>
            <a:fld id="{3130526B-4D11-5B47-ABB8-EA6BDB0149E2}" type="slidenum">
              <a:rPr lang="en-US" smtClean="0"/>
              <a:t>18</a:t>
            </a:fld>
            <a:endParaRPr lang="en-US"/>
          </a:p>
        </p:txBody>
      </p:sp>
    </p:spTree>
    <p:extLst>
      <p:ext uri="{BB962C8B-B14F-4D97-AF65-F5344CB8AC3E}">
        <p14:creationId xmlns:p14="http://schemas.microsoft.com/office/powerpoint/2010/main" val="2371193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existing implementations do not work well, we propose a new technique called 1-D Octet tiling with tensor core.</a:t>
            </a:r>
          </a:p>
          <a:p>
            <a:endParaRPr lang="en-US" dirty="0"/>
          </a:p>
          <a:p>
            <a:r>
              <a:rPr lang="en-US" dirty="0"/>
              <a:t>The key strategy is breaking down the wmma to </a:t>
            </a:r>
            <a:r>
              <a:rPr lang="en-US" dirty="0" err="1"/>
              <a:t>finner</a:t>
            </a:r>
            <a:r>
              <a:rPr lang="en-US" dirty="0"/>
              <a:t> </a:t>
            </a:r>
            <a:r>
              <a:rPr lang="en-US" dirty="0" err="1"/>
              <a:t>grandularity</a:t>
            </a:r>
            <a:r>
              <a:rPr lang="en-US" dirty="0"/>
              <a:t>,</a:t>
            </a:r>
          </a:p>
          <a:p>
            <a:endParaRPr lang="en-US" dirty="0"/>
          </a:p>
          <a:p>
            <a:r>
              <a:rPr lang="en-US" dirty="0"/>
              <a:t>This figure shows all the granularity we can reach under different levels of programming language.</a:t>
            </a:r>
          </a:p>
          <a:p>
            <a:endParaRPr lang="en-US" dirty="0"/>
          </a:p>
          <a:p>
            <a:r>
              <a:rPr lang="en-US" dirty="0"/>
              <a:t>The PTX assembly offers 8x8x4 building blocks executed by 8 threads in a warp </a:t>
            </a:r>
            <a:r>
              <a:rPr lang="en-US" dirty="0" err="1"/>
              <a:t>refered</a:t>
            </a:r>
            <a:r>
              <a:rPr lang="en-US" dirty="0"/>
              <a:t> as octet.</a:t>
            </a:r>
          </a:p>
          <a:p>
            <a:endParaRPr lang="en-US" dirty="0"/>
          </a:p>
          <a:p>
            <a:r>
              <a:rPr lang="en-US" dirty="0"/>
              <a:t>The mma.m8n8k4 is further decomposed to four HMMA instructions when compiled to SASS, each HMMA computes a 4x4x4 </a:t>
            </a:r>
            <a:r>
              <a:rPr lang="en-US" dirty="0" err="1"/>
              <a:t>coutput</a:t>
            </a:r>
            <a:r>
              <a:rPr lang="en-US" dirty="0"/>
              <a:t>.</a:t>
            </a:r>
          </a:p>
          <a:p>
            <a:endParaRPr lang="en-US" dirty="0"/>
          </a:p>
          <a:p>
            <a:r>
              <a:rPr lang="en-US" dirty="0"/>
              <a:t>Motivated by this, we propose a two step solution.</a:t>
            </a:r>
          </a:p>
          <a:p>
            <a:endParaRPr lang="en-US" dirty="0"/>
          </a:p>
          <a:p>
            <a:r>
              <a:rPr lang="en-US" dirty="0"/>
              <a:t>First, we figure out a warp-tile size that does not violate our guidelines and possess all the merits we want.</a:t>
            </a:r>
          </a:p>
          <a:p>
            <a:endParaRPr lang="en-US" dirty="0"/>
          </a:p>
          <a:p>
            <a:r>
              <a:rPr lang="en-US" dirty="0"/>
              <a:t>Second, we fill up the warp tile with 8x4x4 blocks. We choose this size because we only need finer granularity at the column vector dimension.</a:t>
            </a:r>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19</a:t>
            </a:fld>
            <a:endParaRPr lang="en-US"/>
          </a:p>
        </p:txBody>
      </p:sp>
    </p:spTree>
    <p:extLst>
      <p:ext uri="{BB962C8B-B14F-4D97-AF65-F5344CB8AC3E}">
        <p14:creationId xmlns:p14="http://schemas.microsoft.com/office/powerpoint/2010/main" val="190811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this paper, we first propose column-vector sparse encoding. It is a structured sparse pattern that offers minimum grain size under given data reuse rate.</a:t>
            </a:r>
          </a:p>
          <a:p>
            <a:r>
              <a:rPr lang="en-US" dirty="0"/>
              <a:t>So it can potentially better preserve the model accuracy under given speedup. </a:t>
            </a:r>
          </a:p>
          <a:p>
            <a:endParaRPr lang="en-US" dirty="0"/>
          </a:p>
          <a:p>
            <a:r>
              <a:rPr lang="en-US" dirty="0"/>
              <a:t>Then, we propose a warp-level workload partition called tensor core-based 1-D octet tiling. This partition allows us to directly load data from the global memory under optimal pattern, and then feed them into Tensor core with lightweight rearrangement. </a:t>
            </a:r>
          </a:p>
          <a:p>
            <a:endParaRPr lang="en-US" dirty="0"/>
          </a:p>
          <a:p>
            <a:r>
              <a:rPr lang="en-US" dirty="0"/>
              <a:t>With these two techniques, we develop a pair of SpMM and SDDMM kernels. They achieve up to 7.19x speedup over existing implementations under fp16.</a:t>
            </a:r>
          </a:p>
        </p:txBody>
      </p:sp>
      <p:sp>
        <p:nvSpPr>
          <p:cNvPr id="4" name="Slide Number Placeholder 3"/>
          <p:cNvSpPr>
            <a:spLocks noGrp="1"/>
          </p:cNvSpPr>
          <p:nvPr>
            <p:ph type="sldNum" sz="quarter" idx="5"/>
          </p:nvPr>
        </p:nvSpPr>
        <p:spPr/>
        <p:txBody>
          <a:bodyPr/>
          <a:lstStyle/>
          <a:p>
            <a:fld id="{3130526B-4D11-5B47-ABB8-EA6BDB0149E2}" type="slidenum">
              <a:rPr lang="en-US" smtClean="0"/>
              <a:t>2</a:t>
            </a:fld>
            <a:endParaRPr lang="en-US"/>
          </a:p>
        </p:txBody>
      </p:sp>
    </p:spTree>
    <p:extLst>
      <p:ext uri="{BB962C8B-B14F-4D97-AF65-F5344CB8AC3E}">
        <p14:creationId xmlns:p14="http://schemas.microsoft.com/office/powerpoint/2010/main" val="336168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 me show you how to obtain the warp tile size.</a:t>
            </a:r>
          </a:p>
          <a:p>
            <a:endParaRPr lang="en-US" dirty="0"/>
          </a:p>
          <a:p>
            <a:r>
              <a:rPr lang="en-US" dirty="0"/>
              <a:t>We first get a slice of computation from the thread block tile, </a:t>
            </a:r>
          </a:p>
          <a:p>
            <a:endParaRPr lang="en-US" dirty="0"/>
          </a:p>
          <a:p>
            <a:r>
              <a:rPr lang="en-US" dirty="0"/>
              <a:t>We transpose this slice and map the V to n to avoid wasting computations when V=4.</a:t>
            </a:r>
          </a:p>
          <a:p>
            <a:endParaRPr lang="en-US" dirty="0"/>
          </a:p>
          <a:p>
            <a:r>
              <a:rPr lang="en-US" dirty="0"/>
              <a:t>We have k=4 for two reasons. First, the building block is m8n4k4, so k should be a multiple of 4. Then, smaller k can effectively reduce the residual handling overhead.</a:t>
            </a:r>
          </a:p>
          <a:p>
            <a:endParaRPr lang="en-US" dirty="0"/>
          </a:p>
          <a:p>
            <a:r>
              <a:rPr lang="en-US" dirty="0"/>
              <a:t>For m, we pick 64. One one hand, 64 FP16 data is perfectly 128 Byte. So our Guideline V is satisfied. On the other hand, a smaller m enables us to launch more warp, this improves thread level parallelism.</a:t>
            </a:r>
          </a:p>
          <a:p>
            <a:endParaRPr lang="en-US" dirty="0"/>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20</a:t>
            </a:fld>
            <a:endParaRPr lang="en-US"/>
          </a:p>
        </p:txBody>
      </p:sp>
    </p:spTree>
    <p:extLst>
      <p:ext uri="{BB962C8B-B14F-4D97-AF65-F5344CB8AC3E}">
        <p14:creationId xmlns:p14="http://schemas.microsoft.com/office/powerpoint/2010/main" val="2578282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next step is to fill up the warp tile with 8x4x4 blocks. </a:t>
            </a:r>
          </a:p>
          <a:p>
            <a:endParaRPr lang="en-US" dirty="0"/>
          </a:p>
          <a:p>
            <a:r>
              <a:rPr lang="en-US" dirty="0"/>
              <a:t>As you can see, we have 4 octets. Each octet is composed of two thread groups. Each thread group contains 4 consecutive threads.</a:t>
            </a:r>
          </a:p>
          <a:p>
            <a:endParaRPr lang="en-US" dirty="0"/>
          </a:p>
          <a:p>
            <a:r>
              <a:rPr lang="en-US" dirty="0"/>
              <a:t>We fill up the warp tile in this way with several considerations.</a:t>
            </a:r>
          </a:p>
          <a:p>
            <a:endParaRPr lang="en-US" dirty="0"/>
          </a:p>
          <a:p>
            <a:r>
              <a:rPr lang="en-US" dirty="0"/>
              <a:t>First, this register layout enables use to use LDG.128. This is because consecutive 8 FP16 elements are mapped to consecutive registers of the same thread.</a:t>
            </a:r>
          </a:p>
          <a:p>
            <a:r>
              <a:rPr lang="en-US" dirty="0"/>
              <a:t>The RHS operand is stored in the shared memory as it is reused for many times.</a:t>
            </a:r>
          </a:p>
          <a:p>
            <a:endParaRPr lang="en-US" dirty="0"/>
          </a:p>
          <a:p>
            <a:r>
              <a:rPr lang="en-US" dirty="0"/>
              <a:t>These two small blocks shows the 8x4x4 octet tile.</a:t>
            </a:r>
          </a:p>
          <a:p>
            <a:r>
              <a:rPr lang="en-US" dirty="0"/>
              <a:t>With this tile, you can see that we can directly skip the useless computations when V=4.</a:t>
            </a:r>
          </a:p>
        </p:txBody>
      </p:sp>
      <p:sp>
        <p:nvSpPr>
          <p:cNvPr id="4" name="Slide Number Placeholder 3"/>
          <p:cNvSpPr>
            <a:spLocks noGrp="1"/>
          </p:cNvSpPr>
          <p:nvPr>
            <p:ph type="sldNum" sz="quarter" idx="5"/>
          </p:nvPr>
        </p:nvSpPr>
        <p:spPr/>
        <p:txBody>
          <a:bodyPr/>
          <a:lstStyle/>
          <a:p>
            <a:fld id="{3130526B-4D11-5B47-ABB8-EA6BDB0149E2}" type="slidenum">
              <a:rPr lang="en-US" smtClean="0"/>
              <a:t>21</a:t>
            </a:fld>
            <a:endParaRPr lang="en-US"/>
          </a:p>
        </p:txBody>
      </p:sp>
    </p:spTree>
    <p:extLst>
      <p:ext uri="{BB962C8B-B14F-4D97-AF65-F5344CB8AC3E}">
        <p14:creationId xmlns:p14="http://schemas.microsoft.com/office/powerpoint/2010/main" val="4237593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Next, I will present how to design an efficient SDDMM kernel for our column-vector sparse encoding.</a:t>
            </a:r>
          </a:p>
        </p:txBody>
      </p:sp>
      <p:sp>
        <p:nvSpPr>
          <p:cNvPr id="4" name="Slide Number Placeholder 3"/>
          <p:cNvSpPr>
            <a:spLocks noGrp="1"/>
          </p:cNvSpPr>
          <p:nvPr>
            <p:ph type="sldNum" sz="quarter" idx="5"/>
          </p:nvPr>
        </p:nvSpPr>
        <p:spPr/>
        <p:txBody>
          <a:bodyPr/>
          <a:lstStyle/>
          <a:p>
            <a:fld id="{3130526B-4D11-5B47-ABB8-EA6BDB0149E2}" type="slidenum">
              <a:rPr lang="en-US" smtClean="0"/>
              <a:t>22</a:t>
            </a:fld>
            <a:endParaRPr lang="en-US"/>
          </a:p>
        </p:txBody>
      </p:sp>
    </p:spTree>
    <p:extLst>
      <p:ext uri="{BB962C8B-B14F-4D97-AF65-F5344CB8AC3E}">
        <p14:creationId xmlns:p14="http://schemas.microsoft.com/office/powerpoint/2010/main" val="160552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SDDMM with column-vector sparsity, the dense row-major matrix A is multiplied with the dense column-major matrix B. The output matrix C is a sparse matrix under our column-vector sparsity.</a:t>
            </a:r>
          </a:p>
          <a:p>
            <a:endParaRPr lang="en-US" dirty="0"/>
          </a:p>
          <a:p>
            <a:r>
              <a:rPr lang="en-US" dirty="0"/>
              <a:t>Similarly, each thread block processes a V times TileN output tile.</a:t>
            </a:r>
          </a:p>
          <a:p>
            <a:endParaRPr lang="en-US" dirty="0"/>
          </a:p>
          <a:p>
            <a:r>
              <a:rPr lang="en-US" dirty="0"/>
              <a:t>To enable 128B coalesced memory access, we pick </a:t>
            </a:r>
            <a:r>
              <a:rPr lang="en-US" dirty="0" err="1"/>
              <a:t>StepK</a:t>
            </a:r>
            <a:r>
              <a:rPr lang="en-US" dirty="0"/>
              <a:t> as a multiple of 64.</a:t>
            </a:r>
          </a:p>
        </p:txBody>
      </p:sp>
      <p:sp>
        <p:nvSpPr>
          <p:cNvPr id="4" name="Slide Number Placeholder 3"/>
          <p:cNvSpPr>
            <a:spLocks noGrp="1"/>
          </p:cNvSpPr>
          <p:nvPr>
            <p:ph type="sldNum" sz="quarter" idx="5"/>
          </p:nvPr>
        </p:nvSpPr>
        <p:spPr/>
        <p:txBody>
          <a:bodyPr/>
          <a:lstStyle/>
          <a:p>
            <a:fld id="{3130526B-4D11-5B47-ABB8-EA6BDB0149E2}" type="slidenum">
              <a:rPr lang="en-US" smtClean="0"/>
              <a:t>23</a:t>
            </a:fld>
            <a:endParaRPr lang="en-US"/>
          </a:p>
        </p:txBody>
      </p:sp>
    </p:spTree>
    <p:extLst>
      <p:ext uri="{BB962C8B-B14F-4D97-AF65-F5344CB8AC3E}">
        <p14:creationId xmlns:p14="http://schemas.microsoft.com/office/powerpoint/2010/main" val="1467268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we present a floating-point unit based implementation inspired by sputnik.</a:t>
            </a:r>
          </a:p>
          <a:p>
            <a:endParaRPr lang="en-US" dirty="0"/>
          </a:p>
          <a:p>
            <a:r>
              <a:rPr lang="en-US" dirty="0"/>
              <a:t>As the memory is </a:t>
            </a:r>
            <a:r>
              <a:rPr lang="en-US" dirty="0" err="1"/>
              <a:t>continous</a:t>
            </a:r>
            <a:r>
              <a:rPr lang="en-US" dirty="0"/>
              <a:t> along Step K, the workload is partitioned along the it, so that the threads can jointly load data from global memory </a:t>
            </a:r>
            <a:r>
              <a:rPr lang="en-US" dirty="0" err="1"/>
              <a:t>coalescely</a:t>
            </a:r>
            <a:r>
              <a:rPr lang="en-US" dirty="0"/>
              <a:t>.</a:t>
            </a:r>
          </a:p>
          <a:p>
            <a:r>
              <a:rPr lang="en-US" dirty="0"/>
              <a:t>At the end of the kernel, a reduction will be lunched to accumulate all the partial sums.</a:t>
            </a:r>
          </a:p>
          <a:p>
            <a:endParaRPr lang="en-US" dirty="0"/>
          </a:p>
          <a:p>
            <a:r>
              <a:rPr lang="en-US" dirty="0"/>
              <a:t>Similar to SpMM, the Floating-point unit based SDDMM kernel also needs to unroll all the three loops and suffer from instruction cache miss. </a:t>
            </a:r>
          </a:p>
          <a:p>
            <a:endParaRPr lang="en-US" dirty="0"/>
          </a:p>
          <a:p>
            <a:r>
              <a:rPr lang="en-US" dirty="0"/>
              <a:t>Besides, to use optimal memory access pattern, usually we can only map </a:t>
            </a:r>
            <a:r>
              <a:rPr lang="en-US" dirty="0" err="1"/>
              <a:t>subwarps</a:t>
            </a:r>
            <a:r>
              <a:rPr lang="en-US" dirty="0"/>
              <a:t> to this tile. This results in small grid size and violates guideline II.</a:t>
            </a:r>
          </a:p>
          <a:p>
            <a:endParaRPr lang="en-US" dirty="0"/>
          </a:p>
          <a:p>
            <a:r>
              <a:rPr lang="en-US" dirty="0"/>
              <a:t>Another issue is that each thread holds a copy of the partial sum. With TileN = 32 and V = 8, this requires 256 registers to cache the partial sums per thread, this </a:t>
            </a:r>
            <a:r>
              <a:rPr lang="en-US" dirty="0" err="1"/>
              <a:t>greately</a:t>
            </a:r>
            <a:r>
              <a:rPr lang="en-US" dirty="0"/>
              <a:t> reduce the occupancy. </a:t>
            </a:r>
          </a:p>
        </p:txBody>
      </p:sp>
      <p:sp>
        <p:nvSpPr>
          <p:cNvPr id="4" name="Slide Number Placeholder 3"/>
          <p:cNvSpPr>
            <a:spLocks noGrp="1"/>
          </p:cNvSpPr>
          <p:nvPr>
            <p:ph type="sldNum" sz="quarter" idx="5"/>
          </p:nvPr>
        </p:nvSpPr>
        <p:spPr/>
        <p:txBody>
          <a:bodyPr/>
          <a:lstStyle/>
          <a:p>
            <a:fld id="{3130526B-4D11-5B47-ABB8-EA6BDB0149E2}" type="slidenum">
              <a:rPr lang="en-US" smtClean="0"/>
              <a:t>24</a:t>
            </a:fld>
            <a:endParaRPr lang="en-US"/>
          </a:p>
        </p:txBody>
      </p:sp>
    </p:spTree>
    <p:extLst>
      <p:ext uri="{BB962C8B-B14F-4D97-AF65-F5344CB8AC3E}">
        <p14:creationId xmlns:p14="http://schemas.microsoft.com/office/powerpoint/2010/main" val="1335045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also some issues with the naive tensor core base solution.</a:t>
            </a:r>
          </a:p>
          <a:p>
            <a:endParaRPr lang="en-US" dirty="0"/>
          </a:p>
          <a:p>
            <a:r>
              <a:rPr lang="en-US" dirty="0"/>
              <a:t>Here we also pick 64 to enable 128B coalesced memory access. And we can map 8x32x16 blocks to it.</a:t>
            </a:r>
          </a:p>
          <a:p>
            <a:endParaRPr lang="en-US" dirty="0"/>
          </a:p>
          <a:p>
            <a:r>
              <a:rPr lang="en-US" dirty="0"/>
              <a:t>The first issue is with memory access. As you can see, there is only one thread mapped to each column of the right hand size matrix. So the memory access is only 16B while 128B is desired. </a:t>
            </a:r>
          </a:p>
          <a:p>
            <a:endParaRPr lang="en-US" dirty="0"/>
          </a:p>
          <a:p>
            <a:r>
              <a:rPr lang="en-US" dirty="0"/>
              <a:t>Then, similar to SpMM, this implementation requires Tile N to be a multiple of 32, this also introduce residual handling overhead.</a:t>
            </a:r>
          </a:p>
          <a:p>
            <a:endParaRPr lang="en-US" dirty="0"/>
          </a:p>
          <a:p>
            <a:r>
              <a:rPr lang="en-US" dirty="0"/>
              <a:t>Last but not least, then V is smaller than or equal to 4, there are wasted computation.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25</a:t>
            </a:fld>
            <a:endParaRPr lang="en-US"/>
          </a:p>
        </p:txBody>
      </p:sp>
    </p:spTree>
    <p:extLst>
      <p:ext uri="{BB962C8B-B14F-4D97-AF65-F5344CB8AC3E}">
        <p14:creationId xmlns:p14="http://schemas.microsoft.com/office/powerpoint/2010/main" val="2479824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With our two-step solution, we first identify the designed warp-tile size. </a:t>
            </a:r>
          </a:p>
          <a:p>
            <a:endParaRPr lang="en-US" dirty="0"/>
          </a:p>
          <a:p>
            <a:r>
              <a:rPr lang="en-US" dirty="0"/>
              <a:t>We also map V to n to avoid wasting computation when V=4</a:t>
            </a:r>
          </a:p>
          <a:p>
            <a:endParaRPr lang="en-US" dirty="0"/>
          </a:p>
          <a:p>
            <a:r>
              <a:rPr lang="en-US" dirty="0"/>
              <a:t>for m, it should be a multiple of 8 due to the minimum building block size. A smaller m is desired because it can reduce the register consumption and residual handling overhead. </a:t>
            </a:r>
          </a:p>
          <a:p>
            <a:endParaRPr lang="en-US" dirty="0"/>
          </a:p>
          <a:p>
            <a:r>
              <a:rPr lang="en-US" dirty="0"/>
              <a:t>We pick k equals to 64 to enable 128 B memory access with minimum register consumption.</a:t>
            </a:r>
          </a:p>
        </p:txBody>
      </p:sp>
      <p:sp>
        <p:nvSpPr>
          <p:cNvPr id="4" name="Slide Number Placeholder 3"/>
          <p:cNvSpPr>
            <a:spLocks noGrp="1"/>
          </p:cNvSpPr>
          <p:nvPr>
            <p:ph type="sldNum" sz="quarter" idx="5"/>
          </p:nvPr>
        </p:nvSpPr>
        <p:spPr/>
        <p:txBody>
          <a:bodyPr/>
          <a:lstStyle/>
          <a:p>
            <a:fld id="{3130526B-4D11-5B47-ABB8-EA6BDB0149E2}" type="slidenum">
              <a:rPr lang="en-US" smtClean="0"/>
              <a:t>26</a:t>
            </a:fld>
            <a:endParaRPr lang="en-US"/>
          </a:p>
        </p:txBody>
      </p:sp>
    </p:spTree>
    <p:extLst>
      <p:ext uri="{BB962C8B-B14F-4D97-AF65-F5344CB8AC3E}">
        <p14:creationId xmlns:p14="http://schemas.microsoft.com/office/powerpoint/2010/main" val="336708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8x8x64 warp tile is filled up in this way. </a:t>
            </a:r>
          </a:p>
          <a:p>
            <a:endParaRPr lang="en-US" dirty="0"/>
          </a:p>
          <a:p>
            <a:r>
              <a:rPr lang="en-US" dirty="0"/>
              <a:t>You can see consecutive 8 operands are mapped to consecutive registers in a thread, so we can use 128bit vector memory load.</a:t>
            </a:r>
          </a:p>
          <a:p>
            <a:endParaRPr lang="en-US" dirty="0"/>
          </a:p>
          <a:p>
            <a:r>
              <a:rPr lang="en-US" dirty="0"/>
              <a:t>Besides, along the reduction axis, there are 8 different threads. So we can use 128 byte transactions to read the source operands.</a:t>
            </a:r>
          </a:p>
          <a:p>
            <a:endParaRPr lang="en-US" dirty="0"/>
          </a:p>
          <a:p>
            <a:r>
              <a:rPr lang="en-US" dirty="0"/>
              <a:t>This small block shows the 8x4x4 building block.</a:t>
            </a:r>
          </a:p>
          <a:p>
            <a:endParaRPr lang="en-US" dirty="0"/>
          </a:p>
          <a:p>
            <a:r>
              <a:rPr lang="en-US" dirty="0"/>
              <a:t>Similarly, it is possible to skip the useless computations when V &lt; 8.</a:t>
            </a:r>
          </a:p>
        </p:txBody>
      </p:sp>
      <p:sp>
        <p:nvSpPr>
          <p:cNvPr id="4" name="Slide Number Placeholder 3"/>
          <p:cNvSpPr>
            <a:spLocks noGrp="1"/>
          </p:cNvSpPr>
          <p:nvPr>
            <p:ph type="sldNum" sz="quarter" idx="5"/>
          </p:nvPr>
        </p:nvSpPr>
        <p:spPr/>
        <p:txBody>
          <a:bodyPr/>
          <a:lstStyle/>
          <a:p>
            <a:fld id="{3130526B-4D11-5B47-ABB8-EA6BDB0149E2}" type="slidenum">
              <a:rPr lang="en-US" smtClean="0"/>
              <a:t>27</a:t>
            </a:fld>
            <a:endParaRPr lang="en-US"/>
          </a:p>
        </p:txBody>
      </p:sp>
    </p:spTree>
    <p:extLst>
      <p:ext uri="{BB962C8B-B14F-4D97-AF65-F5344CB8AC3E}">
        <p14:creationId xmlns:p14="http://schemas.microsoft.com/office/powerpoint/2010/main" val="1599670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However, after loading the data to registers, they can not be directly used.</a:t>
            </a:r>
          </a:p>
          <a:p>
            <a:endParaRPr lang="en-US" dirty="0"/>
          </a:p>
          <a:p>
            <a:r>
              <a:rPr lang="en-US" dirty="0"/>
              <a:t>This is because the register index of two thread groups in the same octet doesn't match.</a:t>
            </a:r>
          </a:p>
          <a:p>
            <a:endParaRPr lang="en-US" dirty="0"/>
          </a:p>
          <a:p>
            <a:r>
              <a:rPr lang="en-US" dirty="0"/>
              <a:t>To fix this, we need to manually swap the data in the groups with thread index greater than or equal to 16 to match the register index.</a:t>
            </a:r>
          </a:p>
          <a:p>
            <a:endParaRPr lang="en-US" dirty="0"/>
          </a:p>
          <a:p>
            <a:r>
              <a:rPr lang="en-US" dirty="0"/>
              <a:t>We find that this overhead is acceptable as it is local to the threads.</a:t>
            </a:r>
          </a:p>
        </p:txBody>
      </p:sp>
      <p:sp>
        <p:nvSpPr>
          <p:cNvPr id="4" name="Slide Number Placeholder 3"/>
          <p:cNvSpPr>
            <a:spLocks noGrp="1"/>
          </p:cNvSpPr>
          <p:nvPr>
            <p:ph type="sldNum" sz="quarter" idx="5"/>
          </p:nvPr>
        </p:nvSpPr>
        <p:spPr/>
        <p:txBody>
          <a:bodyPr/>
          <a:lstStyle/>
          <a:p>
            <a:fld id="{3130526B-4D11-5B47-ABB8-EA6BDB0149E2}" type="slidenum">
              <a:rPr lang="en-US" smtClean="0"/>
              <a:t>28</a:t>
            </a:fld>
            <a:endParaRPr lang="en-US"/>
          </a:p>
        </p:txBody>
      </p:sp>
    </p:spTree>
    <p:extLst>
      <p:ext uri="{BB962C8B-B14F-4D97-AF65-F5344CB8AC3E}">
        <p14:creationId xmlns:p14="http://schemas.microsoft.com/office/powerpoint/2010/main" val="245676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second thing to fix is after the computation.</a:t>
            </a:r>
          </a:p>
          <a:p>
            <a:r>
              <a:rPr lang="en-US" dirty="0"/>
              <a:t>As you can see, the mapping between output and threads are different in even and odd steps. </a:t>
            </a:r>
          </a:p>
          <a:p>
            <a:endParaRPr lang="en-US" dirty="0"/>
          </a:p>
          <a:p>
            <a:r>
              <a:rPr lang="en-US" dirty="0"/>
              <a:t>On the software side, this can be fixed by storing different mappings in different registers and accumulate them at the </a:t>
            </a:r>
            <a:r>
              <a:rPr lang="en-US" dirty="0" err="1"/>
              <a:t>end.This</a:t>
            </a:r>
            <a:r>
              <a:rPr lang="en-US" dirty="0"/>
              <a:t> introduce no overhead during reduction, but it consumes more registers thus reduces occupancy.</a:t>
            </a:r>
          </a:p>
          <a:p>
            <a:endParaRPr lang="en-US" dirty="0"/>
          </a:p>
          <a:p>
            <a:r>
              <a:rPr lang="en-US" dirty="0"/>
              <a:t>Another solution is shuffle the odd steps before each accumulation. Oppositely, while it does not affect occupancy, there are additional </a:t>
            </a:r>
            <a:r>
              <a:rPr lang="en-US" dirty="0" err="1"/>
              <a:t>suffle</a:t>
            </a:r>
            <a:r>
              <a:rPr lang="en-US" dirty="0"/>
              <a:t> overhead. </a:t>
            </a:r>
          </a:p>
        </p:txBody>
      </p:sp>
      <p:sp>
        <p:nvSpPr>
          <p:cNvPr id="4" name="Slide Number Placeholder 3"/>
          <p:cNvSpPr>
            <a:spLocks noGrp="1"/>
          </p:cNvSpPr>
          <p:nvPr>
            <p:ph type="sldNum" sz="quarter" idx="5"/>
          </p:nvPr>
        </p:nvSpPr>
        <p:spPr/>
        <p:txBody>
          <a:bodyPr/>
          <a:lstStyle/>
          <a:p>
            <a:fld id="{3130526B-4D11-5B47-ABB8-EA6BDB0149E2}" type="slidenum">
              <a:rPr lang="en-US" smtClean="0"/>
              <a:t>29</a:t>
            </a:fld>
            <a:endParaRPr lang="en-US"/>
          </a:p>
        </p:txBody>
      </p:sp>
    </p:spTree>
    <p:extLst>
      <p:ext uri="{BB962C8B-B14F-4D97-AF65-F5344CB8AC3E}">
        <p14:creationId xmlns:p14="http://schemas.microsoft.com/office/powerpoint/2010/main" val="123394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 I’d like to introduce the background of this paper.</a:t>
            </a:r>
          </a:p>
        </p:txBody>
      </p:sp>
      <p:sp>
        <p:nvSpPr>
          <p:cNvPr id="4" name="Slide Number Placeholder 3"/>
          <p:cNvSpPr>
            <a:spLocks noGrp="1"/>
          </p:cNvSpPr>
          <p:nvPr>
            <p:ph type="sldNum" sz="quarter" idx="5"/>
          </p:nvPr>
        </p:nvSpPr>
        <p:spPr/>
        <p:txBody>
          <a:bodyPr/>
          <a:lstStyle/>
          <a:p>
            <a:fld id="{3130526B-4D11-5B47-ABB8-EA6BDB0149E2}" type="slidenum">
              <a:rPr lang="en-US" smtClean="0"/>
              <a:t>3</a:t>
            </a:fld>
            <a:endParaRPr lang="en-US"/>
          </a:p>
        </p:txBody>
      </p:sp>
    </p:spTree>
    <p:extLst>
      <p:ext uri="{BB962C8B-B14F-4D97-AF65-F5344CB8AC3E}">
        <p14:creationId xmlns:p14="http://schemas.microsoft.com/office/powerpoint/2010/main" val="326062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also propose a potential solution on the hardware side. </a:t>
            </a:r>
          </a:p>
          <a:p>
            <a:endParaRPr lang="en-US" dirty="0"/>
          </a:p>
          <a:p>
            <a:r>
              <a:rPr lang="en-US" dirty="0"/>
              <a:t>We could extend the HMMA instruction with an additional control bit Switch.</a:t>
            </a:r>
          </a:p>
          <a:p>
            <a:endParaRPr lang="en-US" dirty="0"/>
          </a:p>
          <a:p>
            <a:r>
              <a:rPr lang="en-US" dirty="0"/>
              <a:t>When this bit it set, it is </a:t>
            </a:r>
            <a:r>
              <a:rPr lang="en-US" dirty="0" err="1"/>
              <a:t>xored</a:t>
            </a:r>
            <a:r>
              <a:rPr lang="en-US" dirty="0"/>
              <a:t> with the multiplexer for mat-b buffer and also switch the source of two </a:t>
            </a:r>
            <a:r>
              <a:rPr lang="en-US" dirty="0" err="1"/>
              <a:t>mat_a</a:t>
            </a:r>
            <a:r>
              <a:rPr lang="en-US" dirty="0"/>
              <a:t> buffers in an octet through two additional multiplexers.</a:t>
            </a:r>
          </a:p>
          <a:p>
            <a:endParaRPr lang="en-US" dirty="0"/>
          </a:p>
          <a:p>
            <a:r>
              <a:rPr lang="en-US" dirty="0"/>
              <a:t>In this way, we can set the switch bit in the odd steps to avoid the overheads in the software side solutions. </a:t>
            </a:r>
          </a:p>
        </p:txBody>
      </p:sp>
      <p:sp>
        <p:nvSpPr>
          <p:cNvPr id="4" name="Slide Number Placeholder 3"/>
          <p:cNvSpPr>
            <a:spLocks noGrp="1"/>
          </p:cNvSpPr>
          <p:nvPr>
            <p:ph type="sldNum" sz="quarter" idx="5"/>
          </p:nvPr>
        </p:nvSpPr>
        <p:spPr/>
        <p:txBody>
          <a:bodyPr/>
          <a:lstStyle/>
          <a:p>
            <a:fld id="{3130526B-4D11-5B47-ABB8-EA6BDB0149E2}" type="slidenum">
              <a:rPr lang="en-US" smtClean="0"/>
              <a:t>30</a:t>
            </a:fld>
            <a:endParaRPr lang="en-US"/>
          </a:p>
        </p:txBody>
      </p:sp>
    </p:spTree>
    <p:extLst>
      <p:ext uri="{BB962C8B-B14F-4D97-AF65-F5344CB8AC3E}">
        <p14:creationId xmlns:p14="http://schemas.microsoft.com/office/powerpoint/2010/main" val="2235486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At last, we evaluate our implementations and compare it with SOTA kernels.</a:t>
            </a:r>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31</a:t>
            </a:fld>
            <a:endParaRPr lang="en-US"/>
          </a:p>
        </p:txBody>
      </p:sp>
    </p:spTree>
    <p:extLst>
      <p:ext uri="{BB962C8B-B14F-4D97-AF65-F5344CB8AC3E}">
        <p14:creationId xmlns:p14="http://schemas.microsoft.com/office/powerpoint/2010/main" val="2474425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generate the vector column sparse matrices from the fine-grained sparse matrices in DLMC dataset by replacing each scalar with a short vector.</a:t>
            </a:r>
          </a:p>
          <a:p>
            <a:endParaRPr lang="en-US" dirty="0"/>
          </a:p>
          <a:p>
            <a:r>
              <a:rPr lang="en-US" dirty="0"/>
              <a:t>For both SpMM and SDDMM, we choose the extended implementation from Sputnik as the FPU baseline.</a:t>
            </a:r>
          </a:p>
          <a:p>
            <a:endParaRPr lang="en-US" dirty="0"/>
          </a:p>
          <a:p>
            <a:r>
              <a:rPr lang="en-US" dirty="0"/>
              <a:t>We use the Blocked-ELL based SpMM in cuSPARSE v11.2.2 under the same sparsity as the </a:t>
            </a:r>
            <a:r>
              <a:rPr lang="en-US" dirty="0" err="1"/>
              <a:t>tcu</a:t>
            </a:r>
            <a:r>
              <a:rPr lang="en-US" dirty="0"/>
              <a:t> based </a:t>
            </a:r>
            <a:r>
              <a:rPr lang="en-US" dirty="0" err="1"/>
              <a:t>spmm</a:t>
            </a:r>
            <a:r>
              <a:rPr lang="en-US" dirty="0"/>
              <a:t> baseline. </a:t>
            </a:r>
          </a:p>
          <a:p>
            <a:endParaRPr lang="en-US" dirty="0"/>
          </a:p>
          <a:p>
            <a:r>
              <a:rPr lang="en-US" dirty="0"/>
              <a:t>For SDDMM, as the blocked SDDMM is not supported by cuSPARSE at that time, we implemented a version with the naive 8x32x16 wmma blocks.</a:t>
            </a:r>
          </a:p>
          <a:p>
            <a:endParaRPr lang="en-US" dirty="0"/>
          </a:p>
          <a:p>
            <a:r>
              <a:rPr lang="en-US" dirty="0"/>
              <a:t>Although our method expose opportunities to skip redundant computation when V= 4, as there is no SASS assembler available, we leave it for future work.</a:t>
            </a:r>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32</a:t>
            </a:fld>
            <a:endParaRPr lang="en-US"/>
          </a:p>
        </p:txBody>
      </p:sp>
    </p:spTree>
    <p:extLst>
      <p:ext uri="{BB962C8B-B14F-4D97-AF65-F5344CB8AC3E}">
        <p14:creationId xmlns:p14="http://schemas.microsoft.com/office/powerpoint/2010/main" val="803448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SpMM, we achieve 1.34 to 4.51 and 1.71 to 7.19 geometric mean speedup over the FPU &amp; TCU baselines. </a:t>
            </a:r>
          </a:p>
        </p:txBody>
      </p:sp>
      <p:sp>
        <p:nvSpPr>
          <p:cNvPr id="4" name="Slide Number Placeholder 3"/>
          <p:cNvSpPr>
            <a:spLocks noGrp="1"/>
          </p:cNvSpPr>
          <p:nvPr>
            <p:ph type="sldNum" sz="quarter" idx="5"/>
          </p:nvPr>
        </p:nvSpPr>
        <p:spPr/>
        <p:txBody>
          <a:bodyPr/>
          <a:lstStyle/>
          <a:p>
            <a:fld id="{3130526B-4D11-5B47-ABB8-EA6BDB0149E2}" type="slidenum">
              <a:rPr lang="en-US" smtClean="0"/>
              <a:t>33</a:t>
            </a:fld>
            <a:endParaRPr lang="en-US"/>
          </a:p>
        </p:txBody>
      </p:sp>
    </p:spTree>
    <p:extLst>
      <p:ext uri="{BB962C8B-B14F-4D97-AF65-F5344CB8AC3E}">
        <p14:creationId xmlns:p14="http://schemas.microsoft.com/office/powerpoint/2010/main" val="1707007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justify the speedup. We compare the kernels in terms of our five guidelines.</a:t>
            </a:r>
          </a:p>
          <a:p>
            <a:endParaRPr lang="en-US" dirty="0"/>
          </a:p>
          <a:p>
            <a:r>
              <a:rPr lang="en-US" dirty="0"/>
              <a:t>* We choose the </a:t>
            </a:r>
            <a:r>
              <a:rPr lang="en-US" dirty="0" err="1"/>
              <a:t>persentage</a:t>
            </a:r>
            <a:r>
              <a:rPr lang="en-US" dirty="0"/>
              <a:t> of stall caused by no instruction as an identifier on whether the I-cache is overflowed</a:t>
            </a:r>
          </a:p>
          <a:p>
            <a:r>
              <a:rPr lang="en-US" dirty="0"/>
              <a:t>* The number of thread block is used to characterize the TLP</a:t>
            </a:r>
          </a:p>
          <a:p>
            <a:r>
              <a:rPr lang="en-US" dirty="0"/>
              <a:t>* The </a:t>
            </a:r>
            <a:r>
              <a:rPr lang="en-US" dirty="0" err="1"/>
              <a:t>persentage</a:t>
            </a:r>
            <a:r>
              <a:rPr lang="en-US" dirty="0"/>
              <a:t> of stall caused by wait is used to reflect whether the implementation has many fixed latency operations.</a:t>
            </a:r>
          </a:p>
          <a:p>
            <a:r>
              <a:rPr lang="en-US" dirty="0"/>
              <a:t>* The </a:t>
            </a:r>
            <a:r>
              <a:rPr lang="en-US" dirty="0" err="1"/>
              <a:t>persentage</a:t>
            </a:r>
            <a:r>
              <a:rPr lang="en-US" dirty="0"/>
              <a:t> of short scoreboard stall is used to see whether shared memory becomes a. bottle neck.</a:t>
            </a:r>
          </a:p>
          <a:p>
            <a:r>
              <a:rPr lang="en-US" dirty="0"/>
              <a:t>* We use Sectors/Req to reflect the efficiency of memory access.</a:t>
            </a:r>
          </a:p>
          <a:p>
            <a:endParaRPr lang="en-US" dirty="0"/>
          </a:p>
          <a:p>
            <a:r>
              <a:rPr lang="en-US" dirty="0"/>
              <a:t>The results are summarized in this figure. We use reg to mark the results that do not meet the guidelines. It is obvious that our </a:t>
            </a:r>
            <a:r>
              <a:rPr lang="en-US" dirty="0" err="1"/>
              <a:t>mma</a:t>
            </a:r>
            <a:r>
              <a:rPr lang="en-US" dirty="0"/>
              <a:t> based implementation is the only one that meets all these guidelines. </a:t>
            </a:r>
          </a:p>
        </p:txBody>
      </p:sp>
      <p:sp>
        <p:nvSpPr>
          <p:cNvPr id="4" name="Slide Number Placeholder 3"/>
          <p:cNvSpPr>
            <a:spLocks noGrp="1"/>
          </p:cNvSpPr>
          <p:nvPr>
            <p:ph type="sldNum" sz="quarter" idx="5"/>
          </p:nvPr>
        </p:nvSpPr>
        <p:spPr/>
        <p:txBody>
          <a:bodyPr/>
          <a:lstStyle/>
          <a:p>
            <a:fld id="{3130526B-4D11-5B47-ABB8-EA6BDB0149E2}" type="slidenum">
              <a:rPr lang="en-US" smtClean="0"/>
              <a:t>34</a:t>
            </a:fld>
            <a:endParaRPr lang="en-US"/>
          </a:p>
        </p:txBody>
      </p:sp>
    </p:spTree>
    <p:extLst>
      <p:ext uri="{BB962C8B-B14F-4D97-AF65-F5344CB8AC3E}">
        <p14:creationId xmlns:p14="http://schemas.microsoft.com/office/powerpoint/2010/main" val="288072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similar result is observed in SDDMM. We achieve 1.27-3.93 and 0.93-1.44x geometric mean speedup over the two baselines</a:t>
            </a:r>
          </a:p>
          <a:p>
            <a:endParaRPr lang="en-US" dirty="0"/>
          </a:p>
          <a:p>
            <a:r>
              <a:rPr lang="en-US" dirty="0"/>
              <a:t>we observe that the naive wmma achieves better results when K is small. This is because it does not require additional reduction after the accumulation. When K grows longer, our </a:t>
            </a:r>
            <a:r>
              <a:rPr lang="en-US" dirty="0" err="1"/>
              <a:t>mma</a:t>
            </a:r>
            <a:r>
              <a:rPr lang="en-US" dirty="0"/>
              <a:t> based implementation </a:t>
            </a:r>
            <a:r>
              <a:rPr lang="en-US" dirty="0" err="1"/>
              <a:t>quickely</a:t>
            </a:r>
            <a:r>
              <a:rPr lang="en-US" dirty="0"/>
              <a:t> surpass it. </a:t>
            </a:r>
          </a:p>
          <a:p>
            <a:endParaRPr lang="en-US" dirty="0"/>
          </a:p>
          <a:p>
            <a:r>
              <a:rPr lang="en-US" dirty="0"/>
              <a:t>The shuffle based </a:t>
            </a:r>
            <a:r>
              <a:rPr lang="en-US" dirty="0" err="1"/>
              <a:t>mma</a:t>
            </a:r>
            <a:r>
              <a:rPr lang="en-US" dirty="0"/>
              <a:t> usually achieves better speedup than the register based. This suggests occupancy is more important and the shuffle overhead is acceptable. Besides, we emulate the speedup with our hardware level solution with fake code. It is obvious that it achieves better speedup than the two software based solutions. </a:t>
            </a:r>
          </a:p>
        </p:txBody>
      </p:sp>
      <p:sp>
        <p:nvSpPr>
          <p:cNvPr id="4" name="Slide Number Placeholder 3"/>
          <p:cNvSpPr>
            <a:spLocks noGrp="1"/>
          </p:cNvSpPr>
          <p:nvPr>
            <p:ph type="sldNum" sz="quarter" idx="5"/>
          </p:nvPr>
        </p:nvSpPr>
        <p:spPr/>
        <p:txBody>
          <a:bodyPr/>
          <a:lstStyle/>
          <a:p>
            <a:fld id="{3130526B-4D11-5B47-ABB8-EA6BDB0149E2}" type="slidenum">
              <a:rPr lang="en-US" smtClean="0"/>
              <a:t>35</a:t>
            </a:fld>
            <a:endParaRPr lang="en-US"/>
          </a:p>
        </p:txBody>
      </p:sp>
    </p:spTree>
    <p:extLst>
      <p:ext uri="{BB962C8B-B14F-4D97-AF65-F5344CB8AC3E}">
        <p14:creationId xmlns:p14="http://schemas.microsoft.com/office/powerpoint/2010/main" val="4074061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Similarly, our profiling result reveals that our method is the only implementation that meets all the guidelines. </a:t>
            </a:r>
          </a:p>
        </p:txBody>
      </p:sp>
      <p:sp>
        <p:nvSpPr>
          <p:cNvPr id="4" name="Slide Number Placeholder 3"/>
          <p:cNvSpPr>
            <a:spLocks noGrp="1"/>
          </p:cNvSpPr>
          <p:nvPr>
            <p:ph type="sldNum" sz="quarter" idx="5"/>
          </p:nvPr>
        </p:nvSpPr>
        <p:spPr/>
        <p:txBody>
          <a:bodyPr/>
          <a:lstStyle/>
          <a:p>
            <a:fld id="{3130526B-4D11-5B47-ABB8-EA6BDB0149E2}" type="slidenum">
              <a:rPr lang="en-US" smtClean="0"/>
              <a:t>36</a:t>
            </a:fld>
            <a:endParaRPr lang="en-US"/>
          </a:p>
        </p:txBody>
      </p:sp>
    </p:spTree>
    <p:extLst>
      <p:ext uri="{BB962C8B-B14F-4D97-AF65-F5344CB8AC3E}">
        <p14:creationId xmlns:p14="http://schemas.microsoft.com/office/powerpoint/2010/main" val="1242795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Last, we demonstrate the performance on sparse transformer.</a:t>
            </a:r>
          </a:p>
          <a:p>
            <a:endParaRPr lang="en-US" dirty="0"/>
          </a:p>
          <a:p>
            <a:r>
              <a:rPr lang="en-US" dirty="0"/>
              <a:t>We use a transformer model with fixed sparse attention mask on the byte-level text classification in Long-Range Arena. The sequence length is 4000, and the sparsity pattern is 90% with 8x1 column vector. </a:t>
            </a:r>
          </a:p>
          <a:p>
            <a:endParaRPr lang="en-US" dirty="0"/>
          </a:p>
          <a:p>
            <a:r>
              <a:rPr lang="en-US" dirty="0"/>
              <a:t>It is obvious that we achieve good speedup and memory footprint reduction over the dense attention with </a:t>
            </a:r>
            <a:r>
              <a:rPr lang="en-US" dirty="0" err="1"/>
              <a:t>negletable</a:t>
            </a:r>
            <a:r>
              <a:rPr lang="en-US" dirty="0"/>
              <a:t> accuracy loss. </a:t>
            </a:r>
          </a:p>
        </p:txBody>
      </p:sp>
      <p:sp>
        <p:nvSpPr>
          <p:cNvPr id="4" name="Slide Number Placeholder 3"/>
          <p:cNvSpPr>
            <a:spLocks noGrp="1"/>
          </p:cNvSpPr>
          <p:nvPr>
            <p:ph type="sldNum" sz="quarter" idx="5"/>
          </p:nvPr>
        </p:nvSpPr>
        <p:spPr/>
        <p:txBody>
          <a:bodyPr/>
          <a:lstStyle/>
          <a:p>
            <a:fld id="{3130526B-4D11-5B47-ABB8-EA6BDB0149E2}" type="slidenum">
              <a:rPr lang="en-US" smtClean="0"/>
              <a:t>37</a:t>
            </a:fld>
            <a:endParaRPr lang="en-US"/>
          </a:p>
        </p:txBody>
      </p:sp>
    </p:spTree>
    <p:extLst>
      <p:ext uri="{BB962C8B-B14F-4D97-AF65-F5344CB8AC3E}">
        <p14:creationId xmlns:p14="http://schemas.microsoft.com/office/powerpoint/2010/main" val="2895621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conclude, in this paper</a:t>
            </a:r>
          </a:p>
          <a:p>
            <a:endParaRPr lang="en-US" dirty="0"/>
          </a:p>
          <a:p>
            <a:r>
              <a:rPr lang="en-US" dirty="0"/>
              <a:t>we first present a new sparse pattern. On one hand, it provides enough data reuse rate through structured pattern. On the other hand, the structure size is as small as possible to preserve model accuracy. </a:t>
            </a:r>
          </a:p>
          <a:p>
            <a:endParaRPr lang="en-US" dirty="0"/>
          </a:p>
          <a:p>
            <a:r>
              <a:rPr lang="en-US" dirty="0"/>
              <a:t>Then, we present an efficient GPU kernel design that achieves speedup with this pattern.</a:t>
            </a:r>
          </a:p>
          <a:p>
            <a:r>
              <a:rPr lang="en-US" dirty="0"/>
              <a:t>Specifically, we propose the 1-D octet tiling with tensor core that works efficiently under small structure size.</a:t>
            </a:r>
          </a:p>
          <a:p>
            <a:r>
              <a:rPr lang="en-US" dirty="0"/>
              <a:t>Then, based on this technique, we develop a pair of SpMM and SDDMM kernels that achieve SOTA performance under half precision.</a:t>
            </a:r>
          </a:p>
          <a:p>
            <a:r>
              <a:rPr lang="en-US" dirty="0"/>
              <a:t>. </a:t>
            </a:r>
          </a:p>
        </p:txBody>
      </p:sp>
      <p:sp>
        <p:nvSpPr>
          <p:cNvPr id="4" name="Slide Number Placeholder 3"/>
          <p:cNvSpPr>
            <a:spLocks noGrp="1"/>
          </p:cNvSpPr>
          <p:nvPr>
            <p:ph type="sldNum" sz="quarter" idx="5"/>
          </p:nvPr>
        </p:nvSpPr>
        <p:spPr/>
        <p:txBody>
          <a:bodyPr/>
          <a:lstStyle/>
          <a:p>
            <a:fld id="{3130526B-4D11-5B47-ABB8-EA6BDB0149E2}" type="slidenum">
              <a:rPr lang="en-US" smtClean="0"/>
              <a:t>39</a:t>
            </a:fld>
            <a:endParaRPr lang="en-US"/>
          </a:p>
        </p:txBody>
      </p:sp>
    </p:spTree>
    <p:extLst>
      <p:ext uri="{BB962C8B-B14F-4D97-AF65-F5344CB8AC3E}">
        <p14:creationId xmlns:p14="http://schemas.microsoft.com/office/powerpoint/2010/main" val="2608940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That's all my presentation and thank you for your listening.</a:t>
            </a:r>
          </a:p>
          <a:p>
            <a:endParaRPr lang="en-US" dirty="0"/>
          </a:p>
          <a:p>
            <a:r>
              <a:rPr lang="en-US" dirty="0"/>
              <a:t>Our code is </a:t>
            </a:r>
            <a:r>
              <a:rPr lang="en-US" dirty="0" err="1"/>
              <a:t>publically</a:t>
            </a:r>
            <a:r>
              <a:rPr lang="en-US" dirty="0"/>
              <a:t> available on </a:t>
            </a:r>
            <a:r>
              <a:rPr lang="en-US" dirty="0" err="1"/>
              <a:t>github</a:t>
            </a:r>
            <a:r>
              <a:rPr lang="en-US" dirty="0"/>
              <a:t>.</a:t>
            </a:r>
          </a:p>
        </p:txBody>
      </p:sp>
      <p:sp>
        <p:nvSpPr>
          <p:cNvPr id="4" name="Slide Number Placeholder 3"/>
          <p:cNvSpPr>
            <a:spLocks noGrp="1"/>
          </p:cNvSpPr>
          <p:nvPr>
            <p:ph type="sldNum" sz="quarter" idx="5"/>
          </p:nvPr>
        </p:nvSpPr>
        <p:spPr/>
        <p:txBody>
          <a:bodyPr/>
          <a:lstStyle/>
          <a:p>
            <a:fld id="{3130526B-4D11-5B47-ABB8-EA6BDB0149E2}" type="slidenum">
              <a:rPr lang="en-US" smtClean="0"/>
              <a:t>40</a:t>
            </a:fld>
            <a:endParaRPr lang="en-US"/>
          </a:p>
        </p:txBody>
      </p:sp>
    </p:spTree>
    <p:extLst>
      <p:ext uri="{BB962C8B-B14F-4D97-AF65-F5344CB8AC3E}">
        <p14:creationId xmlns:p14="http://schemas.microsoft.com/office/powerpoint/2010/main" val="220888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Sparse matrix computations are becoming an important component in the Deep Learning software stack.</a:t>
            </a:r>
          </a:p>
          <a:p>
            <a:endParaRPr lang="en-US" dirty="0"/>
          </a:p>
          <a:p>
            <a:r>
              <a:rPr lang="en-US" dirty="0"/>
              <a:t>We take the sparse transformer as an example. </a:t>
            </a:r>
          </a:p>
          <a:p>
            <a:r>
              <a:rPr lang="en-US" dirty="0"/>
              <a:t>The attention in transformer takes three inputs: query, key, and value.</a:t>
            </a:r>
          </a:p>
          <a:p>
            <a:r>
              <a:rPr lang="en-US" dirty="0"/>
              <a:t> </a:t>
            </a:r>
          </a:p>
          <a:p>
            <a:r>
              <a:rPr lang="en-US" dirty="0"/>
              <a:t>In the first step, we multiply query and key to obtain the attention score matrix.</a:t>
            </a:r>
          </a:p>
          <a:p>
            <a:r>
              <a:rPr lang="en-US" dirty="0"/>
              <a:t>This matrix is normalized with the </a:t>
            </a:r>
            <a:r>
              <a:rPr lang="en-US" dirty="0" err="1"/>
              <a:t>softmax</a:t>
            </a:r>
            <a:r>
              <a:rPr lang="en-US" dirty="0"/>
              <a:t> and them multiplied with value to generate the output.</a:t>
            </a:r>
          </a:p>
          <a:p>
            <a:endParaRPr lang="en-US" dirty="0"/>
          </a:p>
          <a:p>
            <a:r>
              <a:rPr lang="en-US" dirty="0"/>
              <a:t>As the attention score has quadratic complexity, previous studies exploit sparsity in it by applying a predefined or learned mask on it.</a:t>
            </a:r>
          </a:p>
          <a:p>
            <a:endParaRPr lang="en-US" dirty="0"/>
          </a:p>
          <a:p>
            <a:r>
              <a:rPr lang="en-US" dirty="0"/>
              <a:t>Then, the first matrix multiplication becomes a sampled dense-dense matrix multiplication operator, or SDDMM</a:t>
            </a:r>
          </a:p>
          <a:p>
            <a:r>
              <a:rPr lang="en-US" dirty="0"/>
              <a:t>The second matrix multiplication is a sparse matrix-matrix multiplication operator, or SpMM for short.</a:t>
            </a:r>
          </a:p>
        </p:txBody>
      </p:sp>
      <p:sp>
        <p:nvSpPr>
          <p:cNvPr id="4" name="Slide Number Placeholder 3"/>
          <p:cNvSpPr>
            <a:spLocks noGrp="1"/>
          </p:cNvSpPr>
          <p:nvPr>
            <p:ph type="sldNum" sz="quarter" idx="5"/>
          </p:nvPr>
        </p:nvSpPr>
        <p:spPr/>
        <p:txBody>
          <a:bodyPr/>
          <a:lstStyle/>
          <a:p>
            <a:fld id="{3130526B-4D11-5B47-ABB8-EA6BDB0149E2}" type="slidenum">
              <a:rPr lang="en-US" smtClean="0"/>
              <a:t>4</a:t>
            </a:fld>
            <a:endParaRPr lang="en-US"/>
          </a:p>
        </p:txBody>
      </p:sp>
    </p:spTree>
    <p:extLst>
      <p:ext uri="{BB962C8B-B14F-4D97-AF65-F5344CB8AC3E}">
        <p14:creationId xmlns:p14="http://schemas.microsoft.com/office/powerpoint/2010/main" val="229294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two sparse matrix computation can be formulated as this.</a:t>
            </a:r>
          </a:p>
          <a:p>
            <a:endParaRPr lang="en-US" dirty="0"/>
          </a:p>
          <a:p>
            <a:r>
              <a:rPr lang="en-US" dirty="0"/>
              <a:t>In SpMM, we multiply a sparse matrix A with dense row-major matrix B to produce dense row-major matrix C.</a:t>
            </a:r>
          </a:p>
          <a:p>
            <a:endParaRPr lang="en-US" dirty="0"/>
          </a:p>
          <a:p>
            <a:r>
              <a:rPr lang="en-US" dirty="0"/>
              <a:t>In SDDMM, A is a dense row-major matrix. B is a dense column-major matrix as it is usually transposed. C is a binary mask, and D is a sparse matrix stores the selected </a:t>
            </a:r>
            <a:r>
              <a:rPr lang="en-US" dirty="0" err="1"/>
              <a:t>nonzeros</a:t>
            </a:r>
            <a:r>
              <a:rPr lang="en-US" dirty="0"/>
              <a:t>.</a:t>
            </a:r>
          </a:p>
        </p:txBody>
      </p:sp>
      <p:sp>
        <p:nvSpPr>
          <p:cNvPr id="4" name="Slide Number Placeholder 3"/>
          <p:cNvSpPr>
            <a:spLocks noGrp="1"/>
          </p:cNvSpPr>
          <p:nvPr>
            <p:ph type="sldNum" sz="quarter" idx="5"/>
          </p:nvPr>
        </p:nvSpPr>
        <p:spPr/>
        <p:txBody>
          <a:bodyPr/>
          <a:lstStyle/>
          <a:p>
            <a:fld id="{3130526B-4D11-5B47-ABB8-EA6BDB0149E2}" type="slidenum">
              <a:rPr lang="en-US" smtClean="0"/>
              <a:t>5</a:t>
            </a:fld>
            <a:endParaRPr lang="en-US"/>
          </a:p>
        </p:txBody>
      </p:sp>
    </p:spTree>
    <p:extLst>
      <p:ext uri="{BB962C8B-B14F-4D97-AF65-F5344CB8AC3E}">
        <p14:creationId xmlns:p14="http://schemas.microsoft.com/office/powerpoint/2010/main" val="18317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 the other hand, previous studies have shown that Neural networks under half prevision achieves accuracy comparable with single precision. </a:t>
            </a:r>
          </a:p>
          <a:p>
            <a:endParaRPr lang="en-US" dirty="0"/>
          </a:p>
          <a:p>
            <a:r>
              <a:rPr lang="en-US" dirty="0"/>
              <a:t>They are not only faster to compute, but also has lower memory footprint.</a:t>
            </a:r>
          </a:p>
        </p:txBody>
      </p:sp>
      <p:sp>
        <p:nvSpPr>
          <p:cNvPr id="4" name="Slide Number Placeholder 3"/>
          <p:cNvSpPr>
            <a:spLocks noGrp="1"/>
          </p:cNvSpPr>
          <p:nvPr>
            <p:ph type="sldNum" sz="quarter" idx="5"/>
          </p:nvPr>
        </p:nvSpPr>
        <p:spPr/>
        <p:txBody>
          <a:bodyPr/>
          <a:lstStyle/>
          <a:p>
            <a:fld id="{3130526B-4D11-5B47-ABB8-EA6BDB0149E2}" type="slidenum">
              <a:rPr lang="en-US" smtClean="0"/>
              <a:t>6</a:t>
            </a:fld>
            <a:endParaRPr lang="en-US"/>
          </a:p>
        </p:txBody>
      </p:sp>
    </p:spTree>
    <p:extLst>
      <p:ext uri="{BB962C8B-B14F-4D97-AF65-F5344CB8AC3E}">
        <p14:creationId xmlns:p14="http://schemas.microsoft.com/office/powerpoint/2010/main" val="530084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 question one would ask is: what will happen if we jointly apply these two techniques?</a:t>
            </a:r>
          </a:p>
          <a:p>
            <a:endParaRPr lang="en-US" dirty="0"/>
          </a:p>
          <a:p>
            <a:r>
              <a:rPr lang="en-US" dirty="0"/>
              <a:t> Let's first takes a look at the fine-grained scenario where the sparse matrix is stored under standard CSR.</a:t>
            </a:r>
          </a:p>
          <a:p>
            <a:endParaRPr lang="en-US" dirty="0"/>
          </a:p>
          <a:p>
            <a:r>
              <a:rPr lang="en-US" dirty="0"/>
              <a:t>We compare the sputnik and </a:t>
            </a:r>
            <a:r>
              <a:rPr lang="en-US" dirty="0" err="1"/>
              <a:t>cusparse</a:t>
            </a:r>
            <a:r>
              <a:rPr lang="en-US" dirty="0"/>
              <a:t> v11.2.2 with the </a:t>
            </a:r>
            <a:r>
              <a:rPr lang="en-US" dirty="0" err="1"/>
              <a:t>cublas</a:t>
            </a:r>
            <a:r>
              <a:rPr lang="en-US" dirty="0"/>
              <a:t> under both single and half precision. </a:t>
            </a:r>
          </a:p>
          <a:p>
            <a:endParaRPr lang="en-US" dirty="0"/>
          </a:p>
          <a:p>
            <a:r>
              <a:rPr lang="en-US" dirty="0"/>
              <a:t>Under single precision like </a:t>
            </a:r>
            <a:r>
              <a:rPr lang="en-US" dirty="0" err="1"/>
              <a:t>fp</a:t>
            </a:r>
            <a:r>
              <a:rPr lang="en-US" dirty="0"/>
              <a:t> 32, both of then achieve good speedup over the dense </a:t>
            </a:r>
            <a:r>
              <a:rPr lang="en-US" dirty="0" err="1"/>
              <a:t>gemm</a:t>
            </a:r>
            <a:r>
              <a:rPr lang="en-US" dirty="0"/>
              <a:t>. </a:t>
            </a:r>
          </a:p>
          <a:p>
            <a:endParaRPr lang="en-US" dirty="0"/>
          </a:p>
          <a:p>
            <a:r>
              <a:rPr lang="en-US" dirty="0"/>
              <a:t>However, the story is quite different under half precision. We need much higher sparsity for real speedup. </a:t>
            </a:r>
          </a:p>
        </p:txBody>
      </p:sp>
      <p:sp>
        <p:nvSpPr>
          <p:cNvPr id="4" name="Slide Number Placeholder 3"/>
          <p:cNvSpPr>
            <a:spLocks noGrp="1"/>
          </p:cNvSpPr>
          <p:nvPr>
            <p:ph type="sldNum" sz="quarter" idx="5"/>
          </p:nvPr>
        </p:nvSpPr>
        <p:spPr/>
        <p:txBody>
          <a:bodyPr/>
          <a:lstStyle/>
          <a:p>
            <a:fld id="{3130526B-4D11-5B47-ABB8-EA6BDB0149E2}" type="slidenum">
              <a:rPr lang="en-US" smtClean="0"/>
              <a:t>7</a:t>
            </a:fld>
            <a:endParaRPr lang="en-US"/>
          </a:p>
        </p:txBody>
      </p:sp>
    </p:spTree>
    <p:extLst>
      <p:ext uri="{BB962C8B-B14F-4D97-AF65-F5344CB8AC3E}">
        <p14:creationId xmlns:p14="http://schemas.microsoft.com/office/powerpoint/2010/main" val="154685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study the reason behind it, we profile the </a:t>
            </a:r>
            <a:r>
              <a:rPr lang="en-US" dirty="0" err="1"/>
              <a:t>spmm</a:t>
            </a:r>
            <a:r>
              <a:rPr lang="en-US" dirty="0"/>
              <a:t> kernel on a representative workload under 90% sparsity.</a:t>
            </a:r>
          </a:p>
          <a:p>
            <a:endParaRPr lang="en-US" dirty="0"/>
          </a:p>
          <a:p>
            <a:r>
              <a:rPr lang="en-US" dirty="0"/>
              <a:t>After switching to fp16, the dense </a:t>
            </a:r>
            <a:r>
              <a:rPr lang="en-US" dirty="0" err="1"/>
              <a:t>gemm</a:t>
            </a:r>
            <a:r>
              <a:rPr lang="en-US" dirty="0"/>
              <a:t> has 77% fewer traffic between L2 cache and L1 cache. But the SpMM only has 49% fewer traffic. So SpMM actually has more memory access than the dense GeMM </a:t>
            </a:r>
            <a:r>
              <a:rPr lang="en-US" dirty="0" err="1"/>
              <a:t>unfer</a:t>
            </a:r>
            <a:r>
              <a:rPr lang="en-US" dirty="0"/>
              <a:t> fp16.</a:t>
            </a:r>
          </a:p>
          <a:p>
            <a:endParaRPr lang="en-US" dirty="0"/>
          </a:p>
          <a:p>
            <a:r>
              <a:rPr lang="en-US" dirty="0"/>
              <a:t>This is because the data reuse of GEMM is bounded by </a:t>
            </a:r>
            <a:r>
              <a:rPr lang="en-US" dirty="0" err="1"/>
              <a:t>onchip</a:t>
            </a:r>
            <a:r>
              <a:rPr lang="en-US" dirty="0"/>
              <a:t> memory capacity, but the SpMM is bounded by the sparse pattern. After switching to fp16, the </a:t>
            </a:r>
            <a:r>
              <a:rPr lang="en-US" dirty="0" err="1"/>
              <a:t>onchip</a:t>
            </a:r>
            <a:r>
              <a:rPr lang="en-US" dirty="0"/>
              <a:t> fast memory can store more operands, so GEMM has higher data reuse, while SpMM cannot be benefited from it.</a:t>
            </a:r>
          </a:p>
          <a:p>
            <a:endParaRPr lang="en-US" dirty="0"/>
          </a:p>
          <a:p>
            <a:r>
              <a:rPr lang="en-US" dirty="0"/>
              <a:t>Besides, the dense </a:t>
            </a:r>
            <a:r>
              <a:rPr lang="en-US" dirty="0" err="1"/>
              <a:t>gemm</a:t>
            </a:r>
            <a:r>
              <a:rPr lang="en-US" dirty="0"/>
              <a:t> is benefited from the tensor core on volta </a:t>
            </a:r>
            <a:r>
              <a:rPr lang="en-US" dirty="0" err="1"/>
              <a:t>gpu</a:t>
            </a:r>
            <a:r>
              <a:rPr lang="en-US" dirty="0"/>
              <a:t>. </a:t>
            </a:r>
          </a:p>
          <a:p>
            <a:endParaRPr lang="en-US" dirty="0"/>
          </a:p>
          <a:p>
            <a:r>
              <a:rPr lang="en-US" dirty="0"/>
              <a:t>To conclude, the fine-grained sparsity is not benefited from the enlarged fast memory and tensor core units under half precision.</a:t>
            </a:r>
          </a:p>
        </p:txBody>
      </p:sp>
      <p:sp>
        <p:nvSpPr>
          <p:cNvPr id="4" name="Slide Number Placeholder 3"/>
          <p:cNvSpPr>
            <a:spLocks noGrp="1"/>
          </p:cNvSpPr>
          <p:nvPr>
            <p:ph type="sldNum" sz="quarter" idx="5"/>
          </p:nvPr>
        </p:nvSpPr>
        <p:spPr/>
        <p:txBody>
          <a:bodyPr/>
          <a:lstStyle/>
          <a:p>
            <a:fld id="{3130526B-4D11-5B47-ABB8-EA6BDB0149E2}" type="slidenum">
              <a:rPr lang="en-US" smtClean="0"/>
              <a:t>8</a:t>
            </a:fld>
            <a:endParaRPr lang="en-US"/>
          </a:p>
        </p:txBody>
      </p:sp>
    </p:spTree>
    <p:extLst>
      <p:ext uri="{BB962C8B-B14F-4D97-AF65-F5344CB8AC3E}">
        <p14:creationId xmlns:p14="http://schemas.microsoft.com/office/powerpoint/2010/main" val="156556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Another popular sparse pattern is the block sparsity.</a:t>
            </a:r>
          </a:p>
          <a:p>
            <a:endParaRPr lang="en-US" dirty="0"/>
          </a:p>
          <a:p>
            <a:r>
              <a:rPr lang="en-US" dirty="0"/>
              <a:t>For instance, the blocked-ELL sparsity uses nonzero blocks with size </a:t>
            </a:r>
            <a:r>
              <a:rPr lang="en-US" dirty="0" err="1"/>
              <a:t>bxb</a:t>
            </a:r>
            <a:r>
              <a:rPr lang="en-US" dirty="0"/>
              <a:t>. The number of nonzero blocks are the same in each row. The blocked-ELL based </a:t>
            </a:r>
            <a:r>
              <a:rPr lang="en-US" dirty="0" err="1"/>
              <a:t>spmm</a:t>
            </a:r>
            <a:r>
              <a:rPr lang="en-US" dirty="0"/>
              <a:t> has been introduced to </a:t>
            </a:r>
            <a:r>
              <a:rPr lang="en-US" dirty="0" err="1"/>
              <a:t>cusparse</a:t>
            </a:r>
            <a:r>
              <a:rPr lang="en-US" dirty="0"/>
              <a:t> since v11.2.1</a:t>
            </a:r>
          </a:p>
          <a:p>
            <a:endParaRPr lang="en-US" dirty="0"/>
          </a:p>
          <a:p>
            <a:r>
              <a:rPr lang="en-US" dirty="0"/>
              <a:t>And here is a simple illustration</a:t>
            </a:r>
          </a:p>
          <a:p>
            <a:endParaRPr lang="en-US" dirty="0"/>
          </a:p>
          <a:p>
            <a:r>
              <a:rPr lang="en-US" dirty="0"/>
              <a:t>Although it achieves good speedup over dense </a:t>
            </a:r>
            <a:r>
              <a:rPr lang="en-US" dirty="0" err="1"/>
              <a:t>gemm</a:t>
            </a:r>
            <a:r>
              <a:rPr lang="en-US" dirty="0"/>
              <a:t> under large block size, its performance is quite poor when block size it small.</a:t>
            </a:r>
            <a:r>
              <a:rPr lang="zh-CN" altLang="en-US" dirty="0"/>
              <a:t> </a:t>
            </a:r>
            <a:r>
              <a:rPr lang="en-US" altLang="zh-CN" dirty="0"/>
              <a:t>On the other hand, we may need smaller blocks to capture the fine-grained sparsity in deep learning to preserve accuracy. </a:t>
            </a:r>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9</a:t>
            </a:fld>
            <a:endParaRPr lang="en-US"/>
          </a:p>
        </p:txBody>
      </p:sp>
    </p:spTree>
    <p:extLst>
      <p:ext uri="{BB962C8B-B14F-4D97-AF65-F5344CB8AC3E}">
        <p14:creationId xmlns:p14="http://schemas.microsoft.com/office/powerpoint/2010/main" val="162068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BD438E-54C3-1542-AD4D-7C03686E93D3}"/>
              </a:ext>
            </a:extLst>
          </p:cNvPr>
          <p:cNvSpPr/>
          <p:nvPr userDrawn="1"/>
        </p:nvSpPr>
        <p:spPr>
          <a:xfrm>
            <a:off x="0" y="5624947"/>
            <a:ext cx="12192000" cy="1233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7C29C91-D1E5-C148-B8F1-D5C38B745EF3}"/>
              </a:ext>
            </a:extLst>
          </p:cNvPr>
          <p:cNvSpPr>
            <a:spLocks noGrp="1"/>
          </p:cNvSpPr>
          <p:nvPr>
            <p:ph type="ctrTitle"/>
          </p:nvPr>
        </p:nvSpPr>
        <p:spPr>
          <a:xfrm>
            <a:off x="423745" y="1539061"/>
            <a:ext cx="11269491" cy="922626"/>
          </a:xfrm>
        </p:spPr>
        <p:txBody>
          <a:bodyPr anchor="b" anchorCtr="0">
            <a:normAutofit/>
          </a:bodyPr>
          <a:lstStyle>
            <a:lvl1pPr algn="l">
              <a:defRPr sz="27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B5F596-65D0-A341-9573-4D5B53D50F7E}"/>
              </a:ext>
            </a:extLst>
          </p:cNvPr>
          <p:cNvSpPr>
            <a:spLocks noGrp="1"/>
          </p:cNvSpPr>
          <p:nvPr>
            <p:ph type="subTitle" idx="1"/>
          </p:nvPr>
        </p:nvSpPr>
        <p:spPr>
          <a:xfrm>
            <a:off x="423745" y="2553763"/>
            <a:ext cx="11269491" cy="894506"/>
          </a:xfrm>
        </p:spPr>
        <p:txBody>
          <a:bodyPr>
            <a:normAutofit/>
          </a:bodyPr>
          <a:lstStyle>
            <a:lvl1pPr marL="0" indent="0" algn="l">
              <a:buNone/>
              <a:defRPr sz="225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0F3A0EC5-DDFC-8549-8138-32583BD9BB4B}"/>
              </a:ext>
            </a:extLst>
          </p:cNvPr>
          <p:cNvPicPr>
            <a:picLocks noChangeAspect="1"/>
          </p:cNvPicPr>
          <p:nvPr userDrawn="1"/>
        </p:nvPicPr>
        <p:blipFill>
          <a:blip r:embed="rId2"/>
          <a:stretch>
            <a:fillRect/>
          </a:stretch>
        </p:blipFill>
        <p:spPr>
          <a:xfrm>
            <a:off x="8466864" y="6455664"/>
            <a:ext cx="3435497" cy="191686"/>
          </a:xfrm>
          <a:prstGeom prst="rect">
            <a:avLst/>
          </a:prstGeom>
        </p:spPr>
      </p:pic>
      <p:sp>
        <p:nvSpPr>
          <p:cNvPr id="5" name="Text Placeholder 4">
            <a:extLst>
              <a:ext uri="{FF2B5EF4-FFF2-40B4-BE49-F238E27FC236}">
                <a16:creationId xmlns:a16="http://schemas.microsoft.com/office/drawing/2014/main" id="{98292E38-076C-EB41-8603-A55427D67604}"/>
              </a:ext>
            </a:extLst>
          </p:cNvPr>
          <p:cNvSpPr>
            <a:spLocks noGrp="1"/>
          </p:cNvSpPr>
          <p:nvPr>
            <p:ph type="body" sz="quarter" idx="10" hasCustomPrompt="1"/>
          </p:nvPr>
        </p:nvSpPr>
        <p:spPr>
          <a:xfrm>
            <a:off x="423746" y="320041"/>
            <a:ext cx="1075508" cy="274991"/>
          </a:xfrm>
        </p:spPr>
        <p:txBody>
          <a:bodyPr>
            <a:noAutofit/>
          </a:bodyPr>
          <a:lstStyle>
            <a:lvl1pPr marL="0" indent="0">
              <a:buNone/>
              <a:defRPr sz="900">
                <a:solidFill>
                  <a:schemeClr val="bg1"/>
                </a:solidFill>
              </a:defRPr>
            </a:lvl1pPr>
            <a:lvl2pPr marL="342900" indent="0">
              <a:buNone/>
              <a:defRPr sz="900">
                <a:solidFill>
                  <a:schemeClr val="bg1"/>
                </a:solidFill>
              </a:defRPr>
            </a:lvl2pPr>
            <a:lvl3pPr marL="685800" indent="0">
              <a:buNone/>
              <a:defRPr sz="90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a:t>MM/DD/YY</a:t>
            </a:r>
          </a:p>
        </p:txBody>
      </p:sp>
      <p:sp>
        <p:nvSpPr>
          <p:cNvPr id="6" name="Text Placeholder 5">
            <a:extLst>
              <a:ext uri="{FF2B5EF4-FFF2-40B4-BE49-F238E27FC236}">
                <a16:creationId xmlns:a16="http://schemas.microsoft.com/office/drawing/2014/main" id="{8AC4349C-0BCF-8045-9796-523469306F36}"/>
              </a:ext>
            </a:extLst>
          </p:cNvPr>
          <p:cNvSpPr>
            <a:spLocks noGrp="1"/>
          </p:cNvSpPr>
          <p:nvPr>
            <p:ph type="body" sz="quarter" idx="11" hasCustomPrompt="1"/>
          </p:nvPr>
        </p:nvSpPr>
        <p:spPr>
          <a:xfrm>
            <a:off x="222984" y="6455664"/>
            <a:ext cx="5873016" cy="256742"/>
          </a:xfrm>
        </p:spPr>
        <p:txBody>
          <a:bodyPr anchor="ctr" anchorCtr="0">
            <a:normAutofit/>
          </a:bodyPr>
          <a:lstStyle>
            <a:lvl1pPr marL="0" indent="0">
              <a:buNone/>
              <a:defRPr sz="10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sz="1000"/>
              <a:t>Office/Department/Division Name</a:t>
            </a:r>
            <a:endParaRPr lang="en-US"/>
          </a:p>
        </p:txBody>
      </p:sp>
    </p:spTree>
    <p:extLst>
      <p:ext uri="{BB962C8B-B14F-4D97-AF65-F5344CB8AC3E}">
        <p14:creationId xmlns:p14="http://schemas.microsoft.com/office/powerpoint/2010/main" val="122621950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Aqua">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2D4A97A8-43D7-F94A-804D-F2509E2A5426}"/>
              </a:ext>
            </a:extLst>
          </p:cNvPr>
          <p:cNvSpPr>
            <a:spLocks noGrp="1"/>
          </p:cNvSpPr>
          <p:nvPr>
            <p:ph type="title"/>
          </p:nvPr>
        </p:nvSpPr>
        <p:spPr>
          <a:xfrm>
            <a:off x="831851" y="4094024"/>
            <a:ext cx="10515600" cy="1154257"/>
          </a:xfrm>
        </p:spPr>
        <p:txBody>
          <a:bodyPr anchor="b">
            <a:normAutofit/>
          </a:bodyPr>
          <a:lstStyle>
            <a:lvl1pPr>
              <a:defRPr sz="2700">
                <a:solidFill>
                  <a:schemeClr val="bg1"/>
                </a:solidFill>
              </a:defRPr>
            </a:lvl1pPr>
          </a:lstStyle>
          <a:p>
            <a:r>
              <a:rPr lang="en-US"/>
              <a:t>Click to edit Master title style</a:t>
            </a:r>
          </a:p>
        </p:txBody>
      </p:sp>
      <p:sp>
        <p:nvSpPr>
          <p:cNvPr id="6" name="Text Placeholder 2">
            <a:extLst>
              <a:ext uri="{FF2B5EF4-FFF2-40B4-BE49-F238E27FC236}">
                <a16:creationId xmlns:a16="http://schemas.microsoft.com/office/drawing/2014/main" id="{19096781-2EAB-AA41-A18B-BE5F99DCF8F2}"/>
              </a:ext>
            </a:extLst>
          </p:cNvPr>
          <p:cNvSpPr>
            <a:spLocks noGrp="1"/>
          </p:cNvSpPr>
          <p:nvPr>
            <p:ph type="body" idx="1"/>
          </p:nvPr>
        </p:nvSpPr>
        <p:spPr>
          <a:xfrm>
            <a:off x="831851" y="5275269"/>
            <a:ext cx="10515600" cy="1035483"/>
          </a:xfrm>
        </p:spPr>
        <p:txBody>
          <a:bodyPr>
            <a:normAutofit/>
          </a:bodyPr>
          <a:lstStyle>
            <a:lvl1pPr marL="0" indent="0">
              <a:buNone/>
              <a:defRPr sz="22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1501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Mos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0F876699-58AE-B843-BF2C-CDF9111EB826}"/>
              </a:ext>
            </a:extLst>
          </p:cNvPr>
          <p:cNvSpPr>
            <a:spLocks noGrp="1"/>
          </p:cNvSpPr>
          <p:nvPr>
            <p:ph type="title"/>
          </p:nvPr>
        </p:nvSpPr>
        <p:spPr>
          <a:xfrm>
            <a:off x="831851" y="4094024"/>
            <a:ext cx="10515600" cy="1154257"/>
          </a:xfrm>
        </p:spPr>
        <p:txBody>
          <a:bodyPr anchor="b">
            <a:normAutofit/>
          </a:bodyPr>
          <a:lstStyle>
            <a:lvl1pPr>
              <a:defRPr sz="2700">
                <a:solidFill>
                  <a:schemeClr val="bg1"/>
                </a:solidFill>
              </a:defRPr>
            </a:lvl1pPr>
          </a:lstStyle>
          <a:p>
            <a:r>
              <a:rPr lang="en-US"/>
              <a:t>Click to edit Master title style</a:t>
            </a:r>
          </a:p>
        </p:txBody>
      </p:sp>
      <p:sp>
        <p:nvSpPr>
          <p:cNvPr id="6" name="Text Placeholder 2">
            <a:extLst>
              <a:ext uri="{FF2B5EF4-FFF2-40B4-BE49-F238E27FC236}">
                <a16:creationId xmlns:a16="http://schemas.microsoft.com/office/drawing/2014/main" id="{1B978750-9265-2F42-B1FE-2C5F098F10A5}"/>
              </a:ext>
            </a:extLst>
          </p:cNvPr>
          <p:cNvSpPr>
            <a:spLocks noGrp="1"/>
          </p:cNvSpPr>
          <p:nvPr>
            <p:ph type="body" idx="1"/>
          </p:nvPr>
        </p:nvSpPr>
        <p:spPr>
          <a:xfrm>
            <a:off x="831851" y="5275269"/>
            <a:ext cx="10515600" cy="1035483"/>
          </a:xfrm>
        </p:spPr>
        <p:txBody>
          <a:bodyPr>
            <a:normAutofit/>
          </a:bodyPr>
          <a:lstStyle>
            <a:lvl1pPr marL="0" indent="0">
              <a:buNone/>
              <a:defRPr sz="22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655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Sea Green">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33644280-2B94-1F43-9F9D-005751069C1E}"/>
              </a:ext>
            </a:extLst>
          </p:cNvPr>
          <p:cNvSpPr>
            <a:spLocks noGrp="1"/>
          </p:cNvSpPr>
          <p:nvPr>
            <p:ph type="title"/>
          </p:nvPr>
        </p:nvSpPr>
        <p:spPr>
          <a:xfrm>
            <a:off x="831851" y="4094024"/>
            <a:ext cx="10515600" cy="1154257"/>
          </a:xfrm>
        </p:spPr>
        <p:txBody>
          <a:bodyPr anchor="b">
            <a:normAutofit/>
          </a:bodyPr>
          <a:lstStyle>
            <a:lvl1pPr>
              <a:defRPr sz="2700">
                <a:solidFill>
                  <a:schemeClr val="bg1"/>
                </a:solidFill>
              </a:defRPr>
            </a:lvl1pPr>
          </a:lstStyle>
          <a:p>
            <a:r>
              <a:rPr lang="en-US"/>
              <a:t>Click to edit Master title style</a:t>
            </a:r>
          </a:p>
        </p:txBody>
      </p:sp>
      <p:sp>
        <p:nvSpPr>
          <p:cNvPr id="6" name="Text Placeholder 2">
            <a:extLst>
              <a:ext uri="{FF2B5EF4-FFF2-40B4-BE49-F238E27FC236}">
                <a16:creationId xmlns:a16="http://schemas.microsoft.com/office/drawing/2014/main" id="{93B9B106-9A81-3A4E-91A5-71CBBB636A24}"/>
              </a:ext>
            </a:extLst>
          </p:cNvPr>
          <p:cNvSpPr>
            <a:spLocks noGrp="1"/>
          </p:cNvSpPr>
          <p:nvPr>
            <p:ph type="body" idx="1"/>
          </p:nvPr>
        </p:nvSpPr>
        <p:spPr>
          <a:xfrm>
            <a:off x="831851" y="5275269"/>
            <a:ext cx="10515600" cy="1035483"/>
          </a:xfrm>
        </p:spPr>
        <p:txBody>
          <a:bodyPr>
            <a:normAutofit/>
          </a:bodyPr>
          <a:lstStyle>
            <a:lvl1pPr marL="0" indent="0">
              <a:buNone/>
              <a:defRPr sz="22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4769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Coral">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782ADD1F-C4BC-934B-9603-A2E4E0DE9782}"/>
              </a:ext>
            </a:extLst>
          </p:cNvPr>
          <p:cNvSpPr>
            <a:spLocks noGrp="1"/>
          </p:cNvSpPr>
          <p:nvPr>
            <p:ph type="title"/>
          </p:nvPr>
        </p:nvSpPr>
        <p:spPr>
          <a:xfrm>
            <a:off x="831851" y="4094024"/>
            <a:ext cx="10515600" cy="1154257"/>
          </a:xfrm>
        </p:spPr>
        <p:txBody>
          <a:bodyPr anchor="b">
            <a:normAutofit/>
          </a:bodyPr>
          <a:lstStyle>
            <a:lvl1pPr>
              <a:defRPr sz="2700">
                <a:solidFill>
                  <a:schemeClr val="bg1"/>
                </a:solidFill>
              </a:defRPr>
            </a:lvl1pPr>
          </a:lstStyle>
          <a:p>
            <a:r>
              <a:rPr lang="en-US"/>
              <a:t>Click to edit Master title style</a:t>
            </a:r>
          </a:p>
        </p:txBody>
      </p:sp>
      <p:sp>
        <p:nvSpPr>
          <p:cNvPr id="6" name="Text Placeholder 2">
            <a:extLst>
              <a:ext uri="{FF2B5EF4-FFF2-40B4-BE49-F238E27FC236}">
                <a16:creationId xmlns:a16="http://schemas.microsoft.com/office/drawing/2014/main" id="{60149829-E60C-E548-BAF8-EC7F8D7B45E6}"/>
              </a:ext>
            </a:extLst>
          </p:cNvPr>
          <p:cNvSpPr>
            <a:spLocks noGrp="1"/>
          </p:cNvSpPr>
          <p:nvPr>
            <p:ph type="body" idx="1"/>
          </p:nvPr>
        </p:nvSpPr>
        <p:spPr>
          <a:xfrm>
            <a:off x="831851" y="5275269"/>
            <a:ext cx="10515600" cy="1035483"/>
          </a:xfrm>
        </p:spPr>
        <p:txBody>
          <a:bodyPr>
            <a:normAutofit/>
          </a:bodyPr>
          <a:lstStyle>
            <a:lvl1pPr marL="0" indent="0">
              <a:buNone/>
              <a:defRPr sz="22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40976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Go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295FD081-AA49-494B-8BF7-8841DD035DA6}"/>
              </a:ext>
            </a:extLst>
          </p:cNvPr>
          <p:cNvSpPr>
            <a:spLocks noGrp="1"/>
          </p:cNvSpPr>
          <p:nvPr>
            <p:ph type="title"/>
          </p:nvPr>
        </p:nvSpPr>
        <p:spPr>
          <a:xfrm>
            <a:off x="831851" y="4094024"/>
            <a:ext cx="10515600" cy="1154257"/>
          </a:xfrm>
        </p:spPr>
        <p:txBody>
          <a:bodyPr anchor="b">
            <a:normAutofit/>
          </a:bodyPr>
          <a:lstStyle>
            <a:lvl1pPr>
              <a:defRPr sz="2700">
                <a:solidFill>
                  <a:schemeClr val="tx2"/>
                </a:solidFill>
              </a:defRPr>
            </a:lvl1pPr>
          </a:lstStyle>
          <a:p>
            <a:r>
              <a:rPr lang="en-US"/>
              <a:t>Click to edit Master title style</a:t>
            </a:r>
          </a:p>
        </p:txBody>
      </p:sp>
      <p:sp>
        <p:nvSpPr>
          <p:cNvPr id="6" name="Text Placeholder 2">
            <a:extLst>
              <a:ext uri="{FF2B5EF4-FFF2-40B4-BE49-F238E27FC236}">
                <a16:creationId xmlns:a16="http://schemas.microsoft.com/office/drawing/2014/main" id="{DC919967-9EDC-654B-8BBC-D55887E7A32B}"/>
              </a:ext>
            </a:extLst>
          </p:cNvPr>
          <p:cNvSpPr>
            <a:spLocks noGrp="1"/>
          </p:cNvSpPr>
          <p:nvPr>
            <p:ph type="body" idx="1"/>
          </p:nvPr>
        </p:nvSpPr>
        <p:spPr>
          <a:xfrm>
            <a:off x="831851" y="5275269"/>
            <a:ext cx="10515600" cy="1035483"/>
          </a:xfrm>
        </p:spPr>
        <p:txBody>
          <a:bodyPr>
            <a:normAutofit/>
          </a:bodyPr>
          <a:lstStyle>
            <a:lvl1pPr marL="0" indent="0">
              <a:buNone/>
              <a:defRPr sz="225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1662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406F1E-85A4-E549-8CCC-F44CAE24C63C}"/>
              </a:ext>
            </a:extLst>
          </p:cNvPr>
          <p:cNvSpPr/>
          <p:nvPr userDrawn="1"/>
        </p:nvSpPr>
        <p:spPr>
          <a:xfrm>
            <a:off x="0" y="6165275"/>
            <a:ext cx="12192000" cy="692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A9864544-3AA1-364C-851D-9AF1C0790C31}"/>
              </a:ext>
            </a:extLst>
          </p:cNvPr>
          <p:cNvPicPr>
            <a:picLocks noChangeAspect="1"/>
          </p:cNvPicPr>
          <p:nvPr userDrawn="1"/>
        </p:nvPicPr>
        <p:blipFill>
          <a:blip r:embed="rId2"/>
          <a:stretch>
            <a:fillRect/>
          </a:stretch>
        </p:blipFill>
        <p:spPr>
          <a:xfrm>
            <a:off x="1676898" y="3139439"/>
            <a:ext cx="8838204" cy="493135"/>
          </a:xfrm>
          <a:prstGeom prst="rect">
            <a:avLst/>
          </a:prstGeom>
        </p:spPr>
      </p:pic>
    </p:spTree>
    <p:extLst>
      <p:ext uri="{BB962C8B-B14F-4D97-AF65-F5344CB8AC3E}">
        <p14:creationId xmlns:p14="http://schemas.microsoft.com/office/powerpoint/2010/main" val="32046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A3A9-1A8A-E64F-9D05-95B9CCF2FB29}"/>
              </a:ext>
            </a:extLst>
          </p:cNvPr>
          <p:cNvSpPr>
            <a:spLocks noGrp="1"/>
          </p:cNvSpPr>
          <p:nvPr>
            <p:ph type="title"/>
          </p:nvPr>
        </p:nvSpPr>
        <p:spPr>
          <a:xfrm>
            <a:off x="526470" y="365126"/>
            <a:ext cx="11106911" cy="46634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31EB4E-BB72-914E-8B6C-9B81EF8D8D64}"/>
              </a:ext>
            </a:extLst>
          </p:cNvPr>
          <p:cNvSpPr>
            <a:spLocks noGrp="1"/>
          </p:cNvSpPr>
          <p:nvPr>
            <p:ph idx="1"/>
          </p:nvPr>
        </p:nvSpPr>
        <p:spPr>
          <a:xfrm>
            <a:off x="762000" y="1825625"/>
            <a:ext cx="106610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1441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4527-BD31-454E-9107-69E39D6B921F}"/>
              </a:ext>
            </a:extLst>
          </p:cNvPr>
          <p:cNvSpPr>
            <a:spLocks noGrp="1"/>
          </p:cNvSpPr>
          <p:nvPr>
            <p:ph type="title"/>
          </p:nvPr>
        </p:nvSpPr>
        <p:spPr>
          <a:xfrm>
            <a:off x="526471" y="365125"/>
            <a:ext cx="11106911" cy="466344"/>
          </a:xfrm>
        </p:spPr>
        <p:txBody>
          <a:bodyPr/>
          <a:lstStyle/>
          <a:p>
            <a:r>
              <a:rPr lang="en-US"/>
              <a:t>Click to edit Master title style</a:t>
            </a:r>
          </a:p>
        </p:txBody>
      </p:sp>
      <p:sp>
        <p:nvSpPr>
          <p:cNvPr id="4" name="Text Placeholder 3">
            <a:extLst>
              <a:ext uri="{FF2B5EF4-FFF2-40B4-BE49-F238E27FC236}">
                <a16:creationId xmlns:a16="http://schemas.microsoft.com/office/drawing/2014/main" id="{620E3AB4-4EDC-2F4E-9329-91A2FE36ED96}"/>
              </a:ext>
            </a:extLst>
          </p:cNvPr>
          <p:cNvSpPr>
            <a:spLocks noGrp="1"/>
          </p:cNvSpPr>
          <p:nvPr>
            <p:ph type="body" sz="quarter" idx="10" hasCustomPrompt="1"/>
          </p:nvPr>
        </p:nvSpPr>
        <p:spPr>
          <a:xfrm>
            <a:off x="762000" y="1264045"/>
            <a:ext cx="10661069" cy="1289969"/>
          </a:xfrm>
        </p:spPr>
        <p:txBody>
          <a:bodyPr>
            <a:noAutofit/>
          </a:bodyPr>
          <a:lstStyle>
            <a:lvl1pPr marL="0" indent="0">
              <a:buNone/>
              <a:defRPr sz="1800">
                <a:solidFill>
                  <a:schemeClr val="tx1"/>
                </a:solidFill>
              </a:defRPr>
            </a:lvl1pPr>
            <a:lvl2pPr marL="342900" indent="0">
              <a:buNone/>
              <a:defRPr sz="1800">
                <a:solidFill>
                  <a:schemeClr val="tx1"/>
                </a:solidFill>
              </a:defRPr>
            </a:lvl2pPr>
            <a:lvl3pPr marL="685800" indent="0">
              <a:buNone/>
              <a:defRPr sz="1800">
                <a:solidFill>
                  <a:schemeClr val="tx1"/>
                </a:solidFill>
              </a:defRPr>
            </a:lvl3pPr>
            <a:lvl4pPr marL="1028700" indent="0">
              <a:buNone/>
              <a:defRPr sz="1800">
                <a:solidFill>
                  <a:schemeClr val="tx1"/>
                </a:solidFill>
              </a:defRPr>
            </a:lvl4pPr>
            <a:lvl5pPr marL="1371600" indent="0">
              <a:buNone/>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0"/>
            <a:endParaRPr lang="en-US"/>
          </a:p>
          <a:p>
            <a:pPr lvl="4"/>
            <a:endParaRPr lang="en-US"/>
          </a:p>
        </p:txBody>
      </p:sp>
      <p:sp>
        <p:nvSpPr>
          <p:cNvPr id="6" name="Picture Placeholder 5">
            <a:extLst>
              <a:ext uri="{FF2B5EF4-FFF2-40B4-BE49-F238E27FC236}">
                <a16:creationId xmlns:a16="http://schemas.microsoft.com/office/drawing/2014/main" id="{C8D8CD89-FCB8-EC44-88B7-A7D2288BDF7D}"/>
              </a:ext>
            </a:extLst>
          </p:cNvPr>
          <p:cNvSpPr>
            <a:spLocks noGrp="1"/>
          </p:cNvSpPr>
          <p:nvPr>
            <p:ph type="pic" sz="quarter" idx="11"/>
          </p:nvPr>
        </p:nvSpPr>
        <p:spPr>
          <a:xfrm>
            <a:off x="762000" y="3096695"/>
            <a:ext cx="10661069" cy="2816225"/>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846720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82FA-781A-C548-9707-B4EA67FB2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95C43-266B-B24A-8AEC-05D656EB3BA0}"/>
              </a:ext>
            </a:extLst>
          </p:cNvPr>
          <p:cNvSpPr>
            <a:spLocks noGrp="1"/>
          </p:cNvSpPr>
          <p:nvPr>
            <p:ph sz="half" idx="1"/>
          </p:nvPr>
        </p:nvSpPr>
        <p:spPr>
          <a:xfrm>
            <a:off x="762000" y="1825625"/>
            <a:ext cx="523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EC6B5A-63BB-4E4D-BC5F-3E79E1ADE94F}"/>
              </a:ext>
            </a:extLst>
          </p:cNvPr>
          <p:cNvSpPr>
            <a:spLocks noGrp="1"/>
          </p:cNvSpPr>
          <p:nvPr>
            <p:ph sz="half" idx="2"/>
          </p:nvPr>
        </p:nvSpPr>
        <p:spPr>
          <a:xfrm>
            <a:off x="6197600" y="1825625"/>
            <a:ext cx="52254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913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Blocks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82FA-781A-C548-9707-B4EA67FB2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95C43-266B-B24A-8AEC-05D656EB3BA0}"/>
              </a:ext>
            </a:extLst>
          </p:cNvPr>
          <p:cNvSpPr>
            <a:spLocks noGrp="1"/>
          </p:cNvSpPr>
          <p:nvPr>
            <p:ph sz="half" idx="1"/>
          </p:nvPr>
        </p:nvSpPr>
        <p:spPr>
          <a:xfrm>
            <a:off x="762000" y="2284267"/>
            <a:ext cx="5232400" cy="1478036"/>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32DDFAD5-F047-3041-8386-E66D01BC1132}"/>
              </a:ext>
            </a:extLst>
          </p:cNvPr>
          <p:cNvSpPr>
            <a:spLocks noGrp="1"/>
          </p:cNvSpPr>
          <p:nvPr>
            <p:ph sz="half" idx="10"/>
          </p:nvPr>
        </p:nvSpPr>
        <p:spPr>
          <a:xfrm>
            <a:off x="762000" y="4365771"/>
            <a:ext cx="5232400" cy="1811193"/>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C7C1AA-6F23-AA49-9026-A28AE8D9CD1D}"/>
              </a:ext>
            </a:extLst>
          </p:cNvPr>
          <p:cNvSpPr>
            <a:spLocks noGrp="1"/>
          </p:cNvSpPr>
          <p:nvPr>
            <p:ph type="body" sz="quarter" idx="11" hasCustomPrompt="1"/>
          </p:nvPr>
        </p:nvSpPr>
        <p:spPr>
          <a:xfrm>
            <a:off x="762000" y="3906838"/>
            <a:ext cx="5232400" cy="458787"/>
          </a:xfrm>
        </p:spPr>
        <p:txBody>
          <a:bodyPr>
            <a:normAutofit/>
          </a:bodyPr>
          <a:lstStyle>
            <a:lvl1pPr marL="0" indent="0">
              <a:buNone/>
              <a:defRPr sz="1800" b="1">
                <a:solidFill>
                  <a:schemeClr val="accent1"/>
                </a:solidFill>
              </a:defRPr>
            </a:lvl1pPr>
            <a:lvl2pPr>
              <a:defRPr b="1"/>
            </a:lvl2pPr>
            <a:lvl3pPr>
              <a:defRPr b="1"/>
            </a:lvl3pPr>
            <a:lvl4pPr>
              <a:defRPr b="1"/>
            </a:lvl4pPr>
            <a:lvl5pPr>
              <a:defRPr b="1"/>
            </a:lvl5pPr>
          </a:lstStyle>
          <a:p>
            <a:pPr lvl="0"/>
            <a:r>
              <a:rPr lang="en-US"/>
              <a:t>Edit Bulleted List Title 2</a:t>
            </a:r>
          </a:p>
        </p:txBody>
      </p:sp>
      <p:sp>
        <p:nvSpPr>
          <p:cNvPr id="8" name="Text Placeholder 6">
            <a:extLst>
              <a:ext uri="{FF2B5EF4-FFF2-40B4-BE49-F238E27FC236}">
                <a16:creationId xmlns:a16="http://schemas.microsoft.com/office/drawing/2014/main" id="{BD1EAAD0-5A62-CC4B-BC05-BC5CBEDF654C}"/>
              </a:ext>
            </a:extLst>
          </p:cNvPr>
          <p:cNvSpPr>
            <a:spLocks noGrp="1"/>
          </p:cNvSpPr>
          <p:nvPr>
            <p:ph type="body" sz="quarter" idx="12" hasCustomPrompt="1"/>
          </p:nvPr>
        </p:nvSpPr>
        <p:spPr>
          <a:xfrm>
            <a:off x="762000" y="1825481"/>
            <a:ext cx="5232400" cy="458787"/>
          </a:xfrm>
        </p:spPr>
        <p:txBody>
          <a:bodyPr>
            <a:normAutofit/>
          </a:bodyPr>
          <a:lstStyle>
            <a:lvl1pPr marL="0" indent="0">
              <a:buNone/>
              <a:defRPr sz="1800" b="1">
                <a:solidFill>
                  <a:schemeClr val="accent1"/>
                </a:solidFill>
              </a:defRPr>
            </a:lvl1pPr>
            <a:lvl2pPr>
              <a:defRPr b="1"/>
            </a:lvl2pPr>
            <a:lvl3pPr>
              <a:defRPr b="1"/>
            </a:lvl3pPr>
            <a:lvl4pPr>
              <a:defRPr b="1"/>
            </a:lvl4pPr>
            <a:lvl5pPr>
              <a:defRPr b="1"/>
            </a:lvl5pPr>
          </a:lstStyle>
          <a:p>
            <a:pPr lvl="0"/>
            <a:r>
              <a:rPr lang="en-US"/>
              <a:t>Edit Bulleted List Title 1</a:t>
            </a:r>
          </a:p>
        </p:txBody>
      </p:sp>
      <p:sp>
        <p:nvSpPr>
          <p:cNvPr id="12" name="Picture Placeholder 11">
            <a:extLst>
              <a:ext uri="{FF2B5EF4-FFF2-40B4-BE49-F238E27FC236}">
                <a16:creationId xmlns:a16="http://schemas.microsoft.com/office/drawing/2014/main" id="{B5C16FF6-B5DF-0C42-A500-F2E8C80DF71D}"/>
              </a:ext>
            </a:extLst>
          </p:cNvPr>
          <p:cNvSpPr>
            <a:spLocks noGrp="1"/>
          </p:cNvSpPr>
          <p:nvPr>
            <p:ph type="pic" sz="quarter" idx="13"/>
          </p:nvPr>
        </p:nvSpPr>
        <p:spPr>
          <a:xfrm>
            <a:off x="6221073" y="1825625"/>
            <a:ext cx="5181600" cy="4351338"/>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43371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Rows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82FA-781A-C548-9707-B4EA67FB2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95C43-266B-B24A-8AEC-05D656EB3BA0}"/>
              </a:ext>
            </a:extLst>
          </p:cNvPr>
          <p:cNvSpPr>
            <a:spLocks noGrp="1"/>
          </p:cNvSpPr>
          <p:nvPr>
            <p:ph sz="half" idx="1"/>
          </p:nvPr>
        </p:nvSpPr>
        <p:spPr>
          <a:xfrm>
            <a:off x="762000" y="2284267"/>
            <a:ext cx="5232400" cy="1478036"/>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32DDFAD5-F047-3041-8386-E66D01BC1132}"/>
              </a:ext>
            </a:extLst>
          </p:cNvPr>
          <p:cNvSpPr>
            <a:spLocks noGrp="1"/>
          </p:cNvSpPr>
          <p:nvPr>
            <p:ph sz="half" idx="10"/>
          </p:nvPr>
        </p:nvSpPr>
        <p:spPr>
          <a:xfrm>
            <a:off x="762000" y="4365771"/>
            <a:ext cx="5232400" cy="1811193"/>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C7C1AA-6F23-AA49-9026-A28AE8D9CD1D}"/>
              </a:ext>
            </a:extLst>
          </p:cNvPr>
          <p:cNvSpPr>
            <a:spLocks noGrp="1"/>
          </p:cNvSpPr>
          <p:nvPr>
            <p:ph type="body" sz="quarter" idx="11" hasCustomPrompt="1"/>
          </p:nvPr>
        </p:nvSpPr>
        <p:spPr>
          <a:xfrm>
            <a:off x="762000" y="3906838"/>
            <a:ext cx="5232400" cy="458787"/>
          </a:xfrm>
        </p:spPr>
        <p:txBody>
          <a:bodyPr>
            <a:normAutofit/>
          </a:bodyPr>
          <a:lstStyle>
            <a:lvl1pPr marL="0" indent="0">
              <a:buNone/>
              <a:defRPr sz="1800" b="1">
                <a:solidFill>
                  <a:schemeClr val="accent1"/>
                </a:solidFill>
              </a:defRPr>
            </a:lvl1pPr>
            <a:lvl2pPr>
              <a:defRPr b="1"/>
            </a:lvl2pPr>
            <a:lvl3pPr>
              <a:defRPr b="1"/>
            </a:lvl3pPr>
            <a:lvl4pPr>
              <a:defRPr b="1"/>
            </a:lvl4pPr>
            <a:lvl5pPr>
              <a:defRPr b="1"/>
            </a:lvl5pPr>
          </a:lstStyle>
          <a:p>
            <a:pPr lvl="0"/>
            <a:r>
              <a:rPr lang="en-US"/>
              <a:t>Edit Bulleted List Title 2</a:t>
            </a:r>
          </a:p>
        </p:txBody>
      </p:sp>
      <p:sp>
        <p:nvSpPr>
          <p:cNvPr id="8" name="Text Placeholder 6">
            <a:extLst>
              <a:ext uri="{FF2B5EF4-FFF2-40B4-BE49-F238E27FC236}">
                <a16:creationId xmlns:a16="http://schemas.microsoft.com/office/drawing/2014/main" id="{BD1EAAD0-5A62-CC4B-BC05-BC5CBEDF654C}"/>
              </a:ext>
            </a:extLst>
          </p:cNvPr>
          <p:cNvSpPr>
            <a:spLocks noGrp="1"/>
          </p:cNvSpPr>
          <p:nvPr>
            <p:ph type="body" sz="quarter" idx="12" hasCustomPrompt="1"/>
          </p:nvPr>
        </p:nvSpPr>
        <p:spPr>
          <a:xfrm>
            <a:off x="762000" y="1825481"/>
            <a:ext cx="5232400" cy="458787"/>
          </a:xfrm>
        </p:spPr>
        <p:txBody>
          <a:bodyPr>
            <a:normAutofit/>
          </a:bodyPr>
          <a:lstStyle>
            <a:lvl1pPr marL="0" indent="0">
              <a:buNone/>
              <a:defRPr sz="1800" b="1">
                <a:solidFill>
                  <a:schemeClr val="accent1"/>
                </a:solidFill>
              </a:defRPr>
            </a:lvl1pPr>
            <a:lvl2pPr>
              <a:defRPr b="1"/>
            </a:lvl2pPr>
            <a:lvl3pPr>
              <a:defRPr b="1"/>
            </a:lvl3pPr>
            <a:lvl4pPr>
              <a:defRPr b="1"/>
            </a:lvl4pPr>
            <a:lvl5pPr>
              <a:defRPr b="1"/>
            </a:lvl5pPr>
          </a:lstStyle>
          <a:p>
            <a:pPr lvl="0"/>
            <a:r>
              <a:rPr lang="en-US"/>
              <a:t>Edit Bulleted List Title 1</a:t>
            </a:r>
          </a:p>
        </p:txBody>
      </p:sp>
      <p:sp>
        <p:nvSpPr>
          <p:cNvPr id="9" name="Content Placeholder 2">
            <a:extLst>
              <a:ext uri="{FF2B5EF4-FFF2-40B4-BE49-F238E27FC236}">
                <a16:creationId xmlns:a16="http://schemas.microsoft.com/office/drawing/2014/main" id="{DEBD32F5-35B3-D748-8BC3-8E9E25E502B5}"/>
              </a:ext>
            </a:extLst>
          </p:cNvPr>
          <p:cNvSpPr>
            <a:spLocks noGrp="1"/>
          </p:cNvSpPr>
          <p:nvPr>
            <p:ph sz="half" idx="13"/>
          </p:nvPr>
        </p:nvSpPr>
        <p:spPr>
          <a:xfrm>
            <a:off x="6236853" y="2284122"/>
            <a:ext cx="5156200" cy="1478036"/>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4B267FC4-B2EF-DA47-AA11-5BF6913B6720}"/>
              </a:ext>
            </a:extLst>
          </p:cNvPr>
          <p:cNvSpPr>
            <a:spLocks noGrp="1"/>
          </p:cNvSpPr>
          <p:nvPr>
            <p:ph sz="half" idx="14"/>
          </p:nvPr>
        </p:nvSpPr>
        <p:spPr>
          <a:xfrm>
            <a:off x="6236853" y="4365626"/>
            <a:ext cx="5156200" cy="1811193"/>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603B3A9A-9264-7E49-A031-4581AFA21517}"/>
              </a:ext>
            </a:extLst>
          </p:cNvPr>
          <p:cNvSpPr>
            <a:spLocks noGrp="1"/>
          </p:cNvSpPr>
          <p:nvPr>
            <p:ph type="body" sz="quarter" idx="15" hasCustomPrompt="1"/>
          </p:nvPr>
        </p:nvSpPr>
        <p:spPr>
          <a:xfrm>
            <a:off x="6236853" y="3906694"/>
            <a:ext cx="5156200" cy="458787"/>
          </a:xfrm>
        </p:spPr>
        <p:txBody>
          <a:bodyPr>
            <a:normAutofit/>
          </a:bodyPr>
          <a:lstStyle>
            <a:lvl1pPr marL="0" indent="0">
              <a:buNone/>
              <a:defRPr sz="1800" b="1">
                <a:solidFill>
                  <a:schemeClr val="accent1"/>
                </a:solidFill>
              </a:defRPr>
            </a:lvl1pPr>
            <a:lvl2pPr>
              <a:defRPr b="1"/>
            </a:lvl2pPr>
            <a:lvl3pPr>
              <a:defRPr b="1"/>
            </a:lvl3pPr>
            <a:lvl4pPr>
              <a:defRPr b="1"/>
            </a:lvl4pPr>
            <a:lvl5pPr>
              <a:defRPr b="1"/>
            </a:lvl5pPr>
          </a:lstStyle>
          <a:p>
            <a:pPr lvl="0"/>
            <a:r>
              <a:rPr lang="en-US"/>
              <a:t>Edit Bulleted List Title 4</a:t>
            </a:r>
          </a:p>
        </p:txBody>
      </p:sp>
      <p:sp>
        <p:nvSpPr>
          <p:cNvPr id="13" name="Text Placeholder 6">
            <a:extLst>
              <a:ext uri="{FF2B5EF4-FFF2-40B4-BE49-F238E27FC236}">
                <a16:creationId xmlns:a16="http://schemas.microsoft.com/office/drawing/2014/main" id="{73E58B0F-56D2-8D46-B63E-37D8C16EEDDF}"/>
              </a:ext>
            </a:extLst>
          </p:cNvPr>
          <p:cNvSpPr>
            <a:spLocks noGrp="1"/>
          </p:cNvSpPr>
          <p:nvPr>
            <p:ph type="body" sz="quarter" idx="16" hasCustomPrompt="1"/>
          </p:nvPr>
        </p:nvSpPr>
        <p:spPr>
          <a:xfrm>
            <a:off x="6236853" y="1825336"/>
            <a:ext cx="5156200" cy="458787"/>
          </a:xfrm>
        </p:spPr>
        <p:txBody>
          <a:bodyPr>
            <a:normAutofit/>
          </a:bodyPr>
          <a:lstStyle>
            <a:lvl1pPr marL="0" indent="0">
              <a:buNone/>
              <a:defRPr sz="1800" b="1">
                <a:solidFill>
                  <a:schemeClr val="accent1"/>
                </a:solidFill>
              </a:defRPr>
            </a:lvl1pPr>
            <a:lvl2pPr>
              <a:defRPr b="1"/>
            </a:lvl2pPr>
            <a:lvl3pPr>
              <a:defRPr b="1"/>
            </a:lvl3pPr>
            <a:lvl4pPr>
              <a:defRPr b="1"/>
            </a:lvl4pPr>
            <a:lvl5pPr>
              <a:defRPr b="1"/>
            </a:lvl5pPr>
          </a:lstStyle>
          <a:p>
            <a:pPr lvl="0"/>
            <a:r>
              <a:rPr lang="en-US"/>
              <a:t>Edit Bulleted List Title 3</a:t>
            </a:r>
          </a:p>
        </p:txBody>
      </p:sp>
    </p:spTree>
    <p:extLst>
      <p:ext uri="{BB962C8B-B14F-4D97-AF65-F5344CB8AC3E}">
        <p14:creationId xmlns:p14="http://schemas.microsoft.com/office/powerpoint/2010/main" val="314433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with 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E5BE-4DA3-0040-85D4-10ED4DE0463A}"/>
              </a:ext>
            </a:extLst>
          </p:cNvPr>
          <p:cNvSpPr>
            <a:spLocks noGrp="1"/>
          </p:cNvSpPr>
          <p:nvPr>
            <p:ph type="body" idx="1"/>
          </p:nvPr>
        </p:nvSpPr>
        <p:spPr>
          <a:xfrm>
            <a:off x="762001" y="1681163"/>
            <a:ext cx="5236633" cy="823912"/>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7DA9CA-B66B-E34F-B1B6-BC9931475CD2}"/>
              </a:ext>
            </a:extLst>
          </p:cNvPr>
          <p:cNvSpPr>
            <a:spLocks noGrp="1"/>
          </p:cNvSpPr>
          <p:nvPr>
            <p:ph sz="half" idx="2"/>
          </p:nvPr>
        </p:nvSpPr>
        <p:spPr>
          <a:xfrm>
            <a:off x="762001" y="2505075"/>
            <a:ext cx="5236633" cy="3684588"/>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D562A-BDA8-6946-ADE8-8AD6EF0CF899}"/>
              </a:ext>
            </a:extLst>
          </p:cNvPr>
          <p:cNvSpPr>
            <a:spLocks noGrp="1"/>
          </p:cNvSpPr>
          <p:nvPr>
            <p:ph type="body" sz="quarter" idx="3"/>
          </p:nvPr>
        </p:nvSpPr>
        <p:spPr>
          <a:xfrm>
            <a:off x="6172200" y="1681163"/>
            <a:ext cx="5250869" cy="823912"/>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15DDEE-EBF8-934D-9120-77750C4EACDC}"/>
              </a:ext>
            </a:extLst>
          </p:cNvPr>
          <p:cNvSpPr>
            <a:spLocks noGrp="1"/>
          </p:cNvSpPr>
          <p:nvPr>
            <p:ph sz="quarter" idx="4"/>
          </p:nvPr>
        </p:nvSpPr>
        <p:spPr>
          <a:xfrm>
            <a:off x="6172200" y="2505075"/>
            <a:ext cx="5250869" cy="3684588"/>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61A12BF7-2D7E-BD40-997F-1E0233E1E2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424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5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Navy">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CC0015E5-05D3-9748-926A-64DD9D886C2B}"/>
              </a:ext>
            </a:extLst>
          </p:cNvPr>
          <p:cNvSpPr>
            <a:spLocks noGrp="1"/>
          </p:cNvSpPr>
          <p:nvPr>
            <p:ph type="title"/>
          </p:nvPr>
        </p:nvSpPr>
        <p:spPr>
          <a:xfrm>
            <a:off x="831851" y="4094024"/>
            <a:ext cx="10515600" cy="1154257"/>
          </a:xfrm>
        </p:spPr>
        <p:txBody>
          <a:bodyPr anchor="b">
            <a:normAutofit/>
          </a:bodyPr>
          <a:lstStyle>
            <a:lvl1pPr>
              <a:defRPr sz="27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AD1770C-BA65-584A-919E-FFBBDCA8F582}"/>
              </a:ext>
            </a:extLst>
          </p:cNvPr>
          <p:cNvSpPr>
            <a:spLocks noGrp="1"/>
          </p:cNvSpPr>
          <p:nvPr>
            <p:ph type="body" idx="1"/>
          </p:nvPr>
        </p:nvSpPr>
        <p:spPr>
          <a:xfrm>
            <a:off x="831851" y="5275269"/>
            <a:ext cx="10515600" cy="1035483"/>
          </a:xfrm>
        </p:spPr>
        <p:txBody>
          <a:bodyPr>
            <a:normAutofit/>
          </a:bodyPr>
          <a:lstStyle>
            <a:lvl1pPr marL="0" indent="0">
              <a:buNone/>
              <a:defRPr sz="22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75927421"/>
      </p:ext>
    </p:extLst>
  </p:cSld>
  <p:clrMapOvr>
    <a:masterClrMapping/>
  </p:clrMapOvr>
  <p:extLst>
    <p:ext uri="{DCECCB84-F9BA-43D5-87BE-67443E8EF086}">
      <p15:sldGuideLst xmlns:p15="http://schemas.microsoft.com/office/powerpoint/2012/main">
        <p15:guide id="1" orient="horz" pos="3312"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6469" y="432599"/>
            <a:ext cx="11112979" cy="466344"/>
          </a:xfrm>
          <a:prstGeom prst="rect">
            <a:avLst/>
          </a:prstGeom>
        </p:spPr>
        <p:txBody>
          <a:bodyPr vert="horz" lIns="91440" tIns="45720" rIns="91440" bIns="45720" rtlCol="0" anchor="t" anchorCtr="0">
            <a:spAutoFit/>
          </a:bodyPr>
          <a:lstStyle/>
          <a:p>
            <a:r>
              <a:rPr lang="en-US"/>
              <a:t>Click to edit Master title style</a:t>
            </a:r>
          </a:p>
        </p:txBody>
      </p:sp>
      <p:sp>
        <p:nvSpPr>
          <p:cNvPr id="3" name="Text Placeholder 2"/>
          <p:cNvSpPr>
            <a:spLocks noGrp="1"/>
          </p:cNvSpPr>
          <p:nvPr>
            <p:ph type="body" idx="1"/>
          </p:nvPr>
        </p:nvSpPr>
        <p:spPr>
          <a:xfrm>
            <a:off x="52647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0EF95A2-3638-6A4C-8595-132A7E066E98}"/>
              </a:ext>
            </a:extLst>
          </p:cNvPr>
          <p:cNvSpPr txBox="1"/>
          <p:nvPr userDrawn="1"/>
        </p:nvSpPr>
        <p:spPr>
          <a:xfrm>
            <a:off x="251014" y="6459143"/>
            <a:ext cx="5873015" cy="246221"/>
          </a:xfrm>
          <a:prstGeom prst="rect">
            <a:avLst/>
          </a:prstGeom>
          <a:noFill/>
        </p:spPr>
        <p:txBody>
          <a:bodyPr wrap="square" rtlCol="0">
            <a:spAutoFit/>
          </a:bodyPr>
          <a:lstStyle/>
          <a:p>
            <a:r>
              <a:rPr lang="en-US" sz="1000" b="1">
                <a:latin typeface="Century Gothic" panose="020B0502020202020204" pitchFamily="34" charset="0"/>
              </a:rPr>
              <a:t>Office/Department/Division Name</a:t>
            </a:r>
          </a:p>
        </p:txBody>
      </p:sp>
      <p:pic>
        <p:nvPicPr>
          <p:cNvPr id="9" name="Picture 8">
            <a:extLst>
              <a:ext uri="{FF2B5EF4-FFF2-40B4-BE49-F238E27FC236}">
                <a16:creationId xmlns:a16="http://schemas.microsoft.com/office/drawing/2014/main" id="{943FF736-D0C6-3B4D-AD8F-F459C7F6B9D7}"/>
              </a:ext>
            </a:extLst>
          </p:cNvPr>
          <p:cNvPicPr>
            <a:picLocks noChangeAspect="1"/>
          </p:cNvPicPr>
          <p:nvPr userDrawn="1"/>
        </p:nvPicPr>
        <p:blipFill>
          <a:blip r:embed="rId17"/>
          <a:stretch>
            <a:fillRect/>
          </a:stretch>
        </p:blipFill>
        <p:spPr>
          <a:xfrm>
            <a:off x="8466864" y="6459143"/>
            <a:ext cx="3435497" cy="187879"/>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3" r:id="rId3"/>
    <p:sldLayoutId id="2147483661" r:id="rId4"/>
    <p:sldLayoutId id="2147483668" r:id="rId5"/>
    <p:sldLayoutId id="2147483669" r:id="rId6"/>
    <p:sldLayoutId id="2147483662" r:id="rId7"/>
    <p:sldLayoutId id="2147483650" r:id="rId8"/>
    <p:sldLayoutId id="2147483660" r:id="rId9"/>
    <p:sldLayoutId id="2147483667" r:id="rId10"/>
    <p:sldLayoutId id="2147483663" r:id="rId11"/>
    <p:sldLayoutId id="2147483664" r:id="rId12"/>
    <p:sldLayoutId id="2147483666" r:id="rId13"/>
    <p:sldLayoutId id="2147483665" r:id="rId14"/>
    <p:sldLayoutId id="2147483656" r:id="rId15"/>
  </p:sldLayoutIdLst>
  <p:hf hdr="0" ftr="0" dt="0"/>
  <p:txStyles>
    <p:titleStyle>
      <a:lvl1pPr algn="l" defTabSz="685800" rtl="0" eaLnBrk="1" latinLnBrk="0" hangingPunct="1">
        <a:lnSpc>
          <a:spcPct val="90000"/>
        </a:lnSpc>
        <a:spcBef>
          <a:spcPct val="0"/>
        </a:spcBef>
        <a:buNone/>
        <a:defRPr sz="2700" b="1" kern="1200">
          <a:solidFill>
            <a:schemeClr val="tx2"/>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file:////Users/toddszymanski/Documents/01%20Work/SC21/title%20slide/sc21_back_02.png" TargetMode="External"/><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chart" Target="../charts/chart1.xml"/><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3.m4a"/><Relationship Id="rId7" Type="http://schemas.openxmlformats.org/officeDocument/2006/relationships/image" Target="../media/image24.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28.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31.png"/><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8.m4a"/><Relationship Id="rId7" Type="http://schemas.openxmlformats.org/officeDocument/2006/relationships/image" Target="../media/image32.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notesSlide" Target="../notesSlides/notesSlide18.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9.m4a"/><Relationship Id="rId7" Type="http://schemas.openxmlformats.org/officeDocument/2006/relationships/image" Target="../media/image36.png"/><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35.png"/><Relationship Id="rId5" Type="http://schemas.openxmlformats.org/officeDocument/2006/relationships/notesSlide" Target="../notesSlides/notesSlide19.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21.m4a"/><Relationship Id="rId7" Type="http://schemas.openxmlformats.org/officeDocument/2006/relationships/image" Target="../media/image37.png"/><Relationship Id="rId2" Type="http://schemas.microsoft.com/office/2007/relationships/media" Target="../media/media21.m4a"/><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notesSlide" Target="../notesSlides/notesSlide21.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3.m4a"/><Relationship Id="rId7" Type="http://schemas.openxmlformats.org/officeDocument/2006/relationships/image" Target="../media/image45.png"/><Relationship Id="rId2" Type="http://schemas.microsoft.com/office/2007/relationships/media" Target="../media/media23.m4a"/><Relationship Id="rId1" Type="http://schemas.openxmlformats.org/officeDocument/2006/relationships/tags" Target="../tags/tag18.xml"/><Relationship Id="rId6" Type="http://schemas.openxmlformats.org/officeDocument/2006/relationships/image" Target="../media/image42.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5.m4a"/><Relationship Id="rId7" Type="http://schemas.openxmlformats.org/officeDocument/2006/relationships/image" Target="../media/image44.png"/><Relationship Id="rId2" Type="http://schemas.microsoft.com/office/2007/relationships/media" Target="../media/media25.m4a"/><Relationship Id="rId1" Type="http://schemas.openxmlformats.org/officeDocument/2006/relationships/tags" Target="../tags/tag20.xml"/><Relationship Id="rId6" Type="http://schemas.openxmlformats.org/officeDocument/2006/relationships/image" Target="../media/image43.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media27.m4a"/><Relationship Id="rId7" Type="http://schemas.openxmlformats.org/officeDocument/2006/relationships/image" Target="../media/image49.png"/><Relationship Id="rId12" Type="http://schemas.openxmlformats.org/officeDocument/2006/relationships/image" Target="../media/image54.png"/><Relationship Id="rId2" Type="http://schemas.microsoft.com/office/2007/relationships/media" Target="../media/media27.m4a"/><Relationship Id="rId16" Type="http://schemas.openxmlformats.org/officeDocument/2006/relationships/image" Target="../media/image4.png"/><Relationship Id="rId1" Type="http://schemas.openxmlformats.org/officeDocument/2006/relationships/tags" Target="../tags/tag22.xml"/><Relationship Id="rId6" Type="http://schemas.openxmlformats.org/officeDocument/2006/relationships/image" Target="../media/image46.png"/><Relationship Id="rId11" Type="http://schemas.openxmlformats.org/officeDocument/2006/relationships/image" Target="../media/image53.png"/><Relationship Id="rId5" Type="http://schemas.openxmlformats.org/officeDocument/2006/relationships/notesSlide" Target="../notesSlides/notesSlide27.xml"/><Relationship Id="rId1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slideLayout" Target="../slideLayouts/slideLayout2.xml"/><Relationship Id="rId9" Type="http://schemas.openxmlformats.org/officeDocument/2006/relationships/image" Target="../media/image51.png"/><Relationship Id="rId1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28.m4a"/><Relationship Id="rId7" Type="http://schemas.openxmlformats.org/officeDocument/2006/relationships/image" Target="../media/image57.png"/><Relationship Id="rId2" Type="http://schemas.microsoft.com/office/2007/relationships/media" Target="../media/media28.m4a"/><Relationship Id="rId1" Type="http://schemas.openxmlformats.org/officeDocument/2006/relationships/tags" Target="../tags/tag23.xml"/><Relationship Id="rId6" Type="http://schemas.openxmlformats.org/officeDocument/2006/relationships/image" Target="../media/image48.png"/><Relationship Id="rId5" Type="http://schemas.openxmlformats.org/officeDocument/2006/relationships/notesSlide" Target="../notesSlides/notesSlide28.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4.png"/><Relationship Id="rId2" Type="http://schemas.microsoft.com/office/2007/relationships/media" Target="../media/media29.m4a"/><Relationship Id="rId1" Type="http://schemas.openxmlformats.org/officeDocument/2006/relationships/tags" Target="../tags/tag24.xml"/><Relationship Id="rId6" Type="http://schemas.openxmlformats.org/officeDocument/2006/relationships/image" Target="../media/image60.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6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6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4.png"/><Relationship Id="rId2" Type="http://schemas.microsoft.com/office/2007/relationships/media" Target="../media/media39.m4a"/><Relationship Id="rId1" Type="http://schemas.openxmlformats.org/officeDocument/2006/relationships/tags" Target="../tags/tag25.xml"/><Relationship Id="rId6" Type="http://schemas.openxmlformats.org/officeDocument/2006/relationships/image" Target="../media/image70.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11.png"/><Relationship Id="rId3" Type="http://schemas.openxmlformats.org/officeDocument/2006/relationships/audio" Target="../media/media4.m4a"/><Relationship Id="rId7" Type="http://schemas.openxmlformats.org/officeDocument/2006/relationships/image" Target="../media/image510.png"/><Relationship Id="rId12" Type="http://schemas.openxmlformats.org/officeDocument/2006/relationships/image" Target="../media/image10.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4.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1.png"/><Relationship Id="rId1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hyperlink" Target="https://github.com/apuaaChen/vectorSparse" TargetMode="External"/><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13.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15.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17.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m4a"/><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9.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2ADBC9-72E6-D342-BC9C-36BC73C332EE}"/>
              </a:ext>
            </a:extLst>
          </p:cNvPr>
          <p:cNvPicPr>
            <a:picLocks noChangeAspect="1"/>
          </p:cNvPicPr>
          <p:nvPr/>
        </p:nvPicPr>
        <p:blipFill>
          <a:blip r:embed="rId5" r:link="rId6">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532B1A-D252-6946-B849-0A271A80BD99}"/>
              </a:ext>
            </a:extLst>
          </p:cNvPr>
          <p:cNvSpPr>
            <a:spLocks noGrp="1"/>
          </p:cNvSpPr>
          <p:nvPr>
            <p:ph type="ctrTitle"/>
          </p:nvPr>
        </p:nvSpPr>
        <p:spPr>
          <a:xfrm>
            <a:off x="248536" y="2877583"/>
            <a:ext cx="6872700" cy="1102833"/>
          </a:xfrm>
        </p:spPr>
        <p:txBody>
          <a:bodyPr>
            <a:normAutofit fontScale="90000"/>
          </a:bodyPr>
          <a:lstStyle/>
          <a:p>
            <a:r>
              <a:rPr lang="en-US" dirty="0"/>
              <a:t>Efficient Tensor Core-Based GPU Kernels for Structured Sparsity under Reduced Precision</a:t>
            </a:r>
          </a:p>
        </p:txBody>
      </p:sp>
      <p:sp>
        <p:nvSpPr>
          <p:cNvPr id="3" name="Subtitle 2">
            <a:extLst>
              <a:ext uri="{FF2B5EF4-FFF2-40B4-BE49-F238E27FC236}">
                <a16:creationId xmlns:a16="http://schemas.microsoft.com/office/drawing/2014/main" id="{05998DB1-FA48-1E40-9FB4-26D238984153}"/>
              </a:ext>
            </a:extLst>
          </p:cNvPr>
          <p:cNvSpPr>
            <a:spLocks noGrp="1"/>
          </p:cNvSpPr>
          <p:nvPr>
            <p:ph type="subTitle" idx="1"/>
          </p:nvPr>
        </p:nvSpPr>
        <p:spPr>
          <a:xfrm>
            <a:off x="248536" y="3980416"/>
            <a:ext cx="8449809" cy="894506"/>
          </a:xfrm>
        </p:spPr>
        <p:txBody>
          <a:bodyPr>
            <a:normAutofit/>
          </a:bodyPr>
          <a:lstStyle/>
          <a:p>
            <a:r>
              <a:rPr lang="en-US" sz="2000" dirty="0"/>
              <a:t>Zhaodong Chen*, Zheng Qu*, Liu Liu, Yufei Ding, and Yuan Xie</a:t>
            </a:r>
          </a:p>
          <a:p>
            <a:r>
              <a:rPr lang="en-US" sz="2000" dirty="0"/>
              <a:t>SEAL Lab, UCSB</a:t>
            </a:r>
          </a:p>
        </p:txBody>
      </p:sp>
      <p:sp>
        <p:nvSpPr>
          <p:cNvPr id="5" name="Text Placeholder 4">
            <a:extLst>
              <a:ext uri="{FF2B5EF4-FFF2-40B4-BE49-F238E27FC236}">
                <a16:creationId xmlns:a16="http://schemas.microsoft.com/office/drawing/2014/main" id="{E7E257D1-9494-204D-B488-30174245C08D}"/>
              </a:ext>
            </a:extLst>
          </p:cNvPr>
          <p:cNvSpPr>
            <a:spLocks noGrp="1"/>
          </p:cNvSpPr>
          <p:nvPr>
            <p:ph type="body" sz="quarter" idx="11"/>
          </p:nvPr>
        </p:nvSpPr>
        <p:spPr/>
        <p:txBody>
          <a:bodyPr/>
          <a:lstStyle/>
          <a:p>
            <a:r>
              <a:rPr lang="en-US" dirty="0"/>
              <a:t>Scalable Energy-efficient Architecture Lab</a:t>
            </a:r>
          </a:p>
        </p:txBody>
      </p:sp>
      <p:pic>
        <p:nvPicPr>
          <p:cNvPr id="9" name="Audio 8">
            <a:hlinkClick r:id="" action="ppaction://media"/>
            <a:extLst>
              <a:ext uri="{FF2B5EF4-FFF2-40B4-BE49-F238E27FC236}">
                <a16:creationId xmlns:a16="http://schemas.microsoft.com/office/drawing/2014/main" id="{210A0C22-E9DC-154C-A1C8-F2A9E36822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2800" y="5892800"/>
            <a:ext cx="812800" cy="812800"/>
          </a:xfrm>
          <a:prstGeom prst="rect">
            <a:avLst/>
          </a:prstGeom>
        </p:spPr>
      </p:pic>
      <p:pic>
        <p:nvPicPr>
          <p:cNvPr id="10" name="Picture 9">
            <a:extLst>
              <a:ext uri="{FF2B5EF4-FFF2-40B4-BE49-F238E27FC236}">
                <a16:creationId xmlns:a16="http://schemas.microsoft.com/office/drawing/2014/main" id="{93FFB5BF-3AE9-D24D-BBA3-B45A245F05EE}"/>
              </a:ext>
            </a:extLst>
          </p:cNvPr>
          <p:cNvPicPr>
            <a:picLocks noChangeAspect="1"/>
          </p:cNvPicPr>
          <p:nvPr/>
        </p:nvPicPr>
        <p:blipFill>
          <a:blip r:embed="rId8"/>
          <a:stretch>
            <a:fillRect/>
          </a:stretch>
        </p:blipFill>
        <p:spPr>
          <a:xfrm>
            <a:off x="222984" y="6108700"/>
            <a:ext cx="2705100" cy="596900"/>
          </a:xfrm>
          <a:prstGeom prst="rect">
            <a:avLst/>
          </a:prstGeom>
        </p:spPr>
      </p:pic>
      <p:pic>
        <p:nvPicPr>
          <p:cNvPr id="11" name="Picture 10">
            <a:extLst>
              <a:ext uri="{FF2B5EF4-FFF2-40B4-BE49-F238E27FC236}">
                <a16:creationId xmlns:a16="http://schemas.microsoft.com/office/drawing/2014/main" id="{D52C4CB8-3436-104D-ADA6-D6E41BB158CE}"/>
              </a:ext>
            </a:extLst>
          </p:cNvPr>
          <p:cNvPicPr>
            <a:picLocks noChangeAspect="1"/>
          </p:cNvPicPr>
          <p:nvPr/>
        </p:nvPicPr>
        <p:blipFill>
          <a:blip r:embed="rId9"/>
          <a:stretch>
            <a:fillRect/>
          </a:stretch>
        </p:blipFill>
        <p:spPr>
          <a:xfrm>
            <a:off x="222984" y="5266604"/>
            <a:ext cx="698500" cy="711200"/>
          </a:xfrm>
          <a:prstGeom prst="rect">
            <a:avLst/>
          </a:prstGeom>
        </p:spPr>
      </p:pic>
    </p:spTree>
    <p:extLst>
      <p:ext uri="{BB962C8B-B14F-4D97-AF65-F5344CB8AC3E}">
        <p14:creationId xmlns:p14="http://schemas.microsoft.com/office/powerpoint/2010/main" val="627925656"/>
      </p:ext>
    </p:extLst>
  </p:cSld>
  <p:clrMapOvr>
    <a:masterClrMapping/>
  </p:clrMapOvr>
  <mc:AlternateContent xmlns:mc="http://schemas.openxmlformats.org/markup-compatibility/2006" xmlns:p14="http://schemas.microsoft.com/office/powerpoint/2010/main">
    <mc:Choice Requires="p14">
      <p:transition spd="slow" p14:dur="2000" advTm="10709"/>
    </mc:Choice>
    <mc:Fallback xmlns="">
      <p:transition spd="slow" advTm="1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7ED9-41F3-EA43-9410-D81EBF8B220C}"/>
              </a:ext>
            </a:extLst>
          </p:cNvPr>
          <p:cNvSpPr>
            <a:spLocks noGrp="1"/>
          </p:cNvSpPr>
          <p:nvPr>
            <p:ph type="title"/>
          </p:nvPr>
        </p:nvSpPr>
        <p:spPr>
          <a:xfrm>
            <a:off x="498762" y="374102"/>
            <a:ext cx="8410481" cy="466281"/>
          </a:xfrm>
        </p:spPr>
        <p:txBody>
          <a:bodyPr/>
          <a:lstStyle/>
          <a:p>
            <a:r>
              <a:rPr lang="en-US" dirty="0"/>
              <a:t>Profiling 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CBFC12-337B-7A40-997A-C17B09D3C381}"/>
                  </a:ext>
                </a:extLst>
              </p:cNvPr>
              <p:cNvSpPr>
                <a:spLocks noGrp="1"/>
              </p:cNvSpPr>
              <p:nvPr>
                <p:ph idx="1"/>
              </p:nvPr>
            </p:nvSpPr>
            <p:spPr>
              <a:xfrm>
                <a:off x="498762" y="1022689"/>
                <a:ext cx="11083638" cy="753979"/>
              </a:xfrm>
            </p:spPr>
            <p:txBody>
              <a:bodyPr/>
              <a:lstStyle/>
              <a:p>
                <a:r>
                  <a:rPr lang="en-US" dirty="0"/>
                  <a:t>We profile Blocked-ELL SpMM in cuSPARSE v11.2.2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2048×1024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1024×256</m:t>
                        </m:r>
                      </m:sub>
                    </m:sSub>
                  </m:oMath>
                </a14:m>
                <a:r>
                  <a:rPr lang="en-US" dirty="0"/>
                  <a:t> under 90% sparsity and </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=4</m:t>
                    </m:r>
                  </m:oMath>
                </a14:m>
                <a:endParaRPr lang="en-US" b="0" dirty="0"/>
              </a:p>
            </p:txBody>
          </p:sp>
        </mc:Choice>
        <mc:Fallback xmlns="">
          <p:sp>
            <p:nvSpPr>
              <p:cNvPr id="3" name="Content Placeholder 2">
                <a:extLst>
                  <a:ext uri="{FF2B5EF4-FFF2-40B4-BE49-F238E27FC236}">
                    <a16:creationId xmlns:a16="http://schemas.microsoft.com/office/drawing/2014/main" id="{9CCBFC12-337B-7A40-997A-C17B09D3C381}"/>
                  </a:ext>
                </a:extLst>
              </p:cNvPr>
              <p:cNvSpPr>
                <a:spLocks noGrp="1" noRot="1" noChangeAspect="1" noMove="1" noResize="1" noEditPoints="1" noAdjustHandles="1" noChangeArrowheads="1" noChangeShapeType="1" noTextEdit="1"/>
              </p:cNvSpPr>
              <p:nvPr>
                <p:ph idx="1"/>
              </p:nvPr>
            </p:nvSpPr>
            <p:spPr>
              <a:xfrm>
                <a:off x="498762" y="1022689"/>
                <a:ext cx="11083638" cy="753979"/>
              </a:xfrm>
              <a:blipFill>
                <a:blip r:embed="rId6"/>
                <a:stretch>
                  <a:fillRect l="-458" t="-10000"/>
                </a:stretch>
              </a:blipFill>
            </p:spPr>
            <p:txBody>
              <a:bodyPr/>
              <a:lstStyle/>
              <a:p>
                <a:r>
                  <a:rPr lang="en-US">
                    <a:noFill/>
                  </a:rPr>
                  <a:t> </a:t>
                </a:r>
              </a:p>
            </p:txBody>
          </p:sp>
        </mc:Fallback>
      </mc:AlternateContent>
      <p:graphicFrame>
        <p:nvGraphicFramePr>
          <p:cNvPr id="4" name="Chart 3">
            <a:extLst>
              <a:ext uri="{FF2B5EF4-FFF2-40B4-BE49-F238E27FC236}">
                <a16:creationId xmlns:a16="http://schemas.microsoft.com/office/drawing/2014/main" id="{CE482A6D-0EDA-DB43-B6C0-262A848E99E6}"/>
              </a:ext>
            </a:extLst>
          </p:cNvPr>
          <p:cNvGraphicFramePr/>
          <p:nvPr>
            <p:extLst>
              <p:ext uri="{D42A27DB-BD31-4B8C-83A1-F6EECF244321}">
                <p14:modId xmlns:p14="http://schemas.microsoft.com/office/powerpoint/2010/main" val="1687383199"/>
              </p:ext>
            </p:extLst>
          </p:nvPr>
        </p:nvGraphicFramePr>
        <p:xfrm>
          <a:off x="2517281" y="1689463"/>
          <a:ext cx="6060160" cy="2316481"/>
        </p:xfrm>
        <a:graphic>
          <a:graphicData uri="http://schemas.openxmlformats.org/drawingml/2006/chart">
            <c:chart xmlns:c="http://schemas.openxmlformats.org/drawingml/2006/chart" xmlns:r="http://schemas.openxmlformats.org/officeDocument/2006/relationships" r:id="rId7"/>
          </a:graphicData>
        </a:graphic>
      </p:graphicFrame>
      <p:sp>
        <p:nvSpPr>
          <p:cNvPr id="6" name="Content Placeholder 2">
            <a:extLst>
              <a:ext uri="{FF2B5EF4-FFF2-40B4-BE49-F238E27FC236}">
                <a16:creationId xmlns:a16="http://schemas.microsoft.com/office/drawing/2014/main" id="{991D3686-D097-6340-B0DD-DE16EED1DF31}"/>
              </a:ext>
            </a:extLst>
          </p:cNvPr>
          <p:cNvSpPr txBox="1">
            <a:spLocks/>
          </p:cNvSpPr>
          <p:nvPr/>
        </p:nvSpPr>
        <p:spPr>
          <a:xfrm>
            <a:off x="498762" y="4054752"/>
            <a:ext cx="11374583" cy="205316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Top-3 stall reasons:</a:t>
            </a:r>
          </a:p>
          <a:p>
            <a:pPr lvl="1"/>
            <a:r>
              <a:rPr lang="en-US" b="1" dirty="0"/>
              <a:t>No Instruction</a:t>
            </a:r>
            <a:r>
              <a:rPr lang="en-US" dirty="0"/>
              <a:t>: I-cache miss. The kernel has 4,600 lines of SASS code, 5 times larger than the I-cache capacity</a:t>
            </a:r>
          </a:p>
          <a:p>
            <a:pPr lvl="1"/>
            <a:r>
              <a:rPr lang="en-US" b="1" dirty="0"/>
              <a:t>Wait</a:t>
            </a:r>
            <a:r>
              <a:rPr lang="en-US" dirty="0"/>
              <a:t>: waiting on a fixed latency execution dependency (e.g., IMAD, IADD3)</a:t>
            </a:r>
          </a:p>
          <a:p>
            <a:pPr lvl="1"/>
            <a:r>
              <a:rPr lang="en-US" b="1" dirty="0"/>
              <a:t>Short Scoreboard</a:t>
            </a:r>
            <a:r>
              <a:rPr lang="en-US" dirty="0"/>
              <a:t>: Waiting for shared memory access</a:t>
            </a:r>
          </a:p>
        </p:txBody>
      </p:sp>
      <p:sp>
        <p:nvSpPr>
          <p:cNvPr id="11" name="Rounded Rectangle 10">
            <a:extLst>
              <a:ext uri="{FF2B5EF4-FFF2-40B4-BE49-F238E27FC236}">
                <a16:creationId xmlns:a16="http://schemas.microsoft.com/office/drawing/2014/main" id="{D52AA30E-E9FF-824F-8EA6-03947F04CAD6}"/>
              </a:ext>
            </a:extLst>
          </p:cNvPr>
          <p:cNvSpPr/>
          <p:nvPr/>
        </p:nvSpPr>
        <p:spPr>
          <a:xfrm>
            <a:off x="1698217" y="2321163"/>
            <a:ext cx="8856266" cy="2215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Three guidelines for efficient sparse GPU kernels under small structure size:</a:t>
            </a:r>
          </a:p>
          <a:p>
            <a:pPr marL="342900" indent="-342900">
              <a:buFont typeface="Arial" panose="020B0604020202020204" pitchFamily="34" charset="0"/>
              <a:buChar char="•"/>
            </a:pPr>
            <a:r>
              <a:rPr lang="en-US" sz="2400" dirty="0">
                <a:solidFill>
                  <a:schemeClr val="bg1"/>
                </a:solidFill>
              </a:rPr>
              <a:t> </a:t>
            </a:r>
            <a:r>
              <a:rPr lang="en-US" sz="2400" dirty="0">
                <a:solidFill>
                  <a:schemeClr val="accent4"/>
                </a:solidFill>
              </a:rPr>
              <a:t>Reduce kernel size </a:t>
            </a:r>
            <a:r>
              <a:rPr lang="en-US" sz="2400" dirty="0"/>
              <a:t>to fit the I-cache</a:t>
            </a:r>
          </a:p>
          <a:p>
            <a:pPr marL="342900" indent="-342900">
              <a:buFont typeface="Arial" panose="020B0604020202020204" pitchFamily="34" charset="0"/>
              <a:buChar char="•"/>
            </a:pPr>
            <a:r>
              <a:rPr lang="en-US" sz="2400" dirty="0">
                <a:solidFill>
                  <a:schemeClr val="bg1"/>
                </a:solidFill>
              </a:rPr>
              <a:t> </a:t>
            </a:r>
            <a:r>
              <a:rPr lang="en-US" sz="2400" dirty="0">
                <a:solidFill>
                  <a:schemeClr val="accent4"/>
                </a:solidFill>
              </a:rPr>
              <a:t>Reduce the fixed-latency operations</a:t>
            </a:r>
            <a:r>
              <a:rPr lang="en-US" sz="2400" dirty="0"/>
              <a:t>, especially the non-FP ones</a:t>
            </a:r>
          </a:p>
          <a:p>
            <a:pPr marL="342900" indent="-342900">
              <a:buFont typeface="Arial" panose="020B0604020202020204" pitchFamily="34" charset="0"/>
              <a:buChar char="•"/>
            </a:pPr>
            <a:r>
              <a:rPr lang="en-US" sz="2400" dirty="0">
                <a:solidFill>
                  <a:schemeClr val="bg1"/>
                </a:solidFill>
              </a:rPr>
              <a:t> </a:t>
            </a:r>
            <a:r>
              <a:rPr lang="en-US" sz="2400" dirty="0">
                <a:solidFill>
                  <a:schemeClr val="accent4"/>
                </a:solidFill>
              </a:rPr>
              <a:t>Remove the shared memory </a:t>
            </a:r>
            <a:r>
              <a:rPr lang="en-US" sz="2400" dirty="0"/>
              <a:t>from critical path</a:t>
            </a:r>
          </a:p>
        </p:txBody>
      </p:sp>
      <p:pic>
        <p:nvPicPr>
          <p:cNvPr id="25" name="Audio 24">
            <a:hlinkClick r:id="" action="ppaction://media"/>
            <a:extLst>
              <a:ext uri="{FF2B5EF4-FFF2-40B4-BE49-F238E27FC236}">
                <a16:creationId xmlns:a16="http://schemas.microsoft.com/office/drawing/2014/main" id="{75CFF3D9-1065-4040-A1DF-D6860CFD6DB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
        <p:nvSpPr>
          <p:cNvPr id="26" name="Text Placeholder 4">
            <a:extLst>
              <a:ext uri="{FF2B5EF4-FFF2-40B4-BE49-F238E27FC236}">
                <a16:creationId xmlns:a16="http://schemas.microsoft.com/office/drawing/2014/main" id="{F42B1334-50E9-7547-856B-0B65FC5787C7}"/>
              </a:ext>
            </a:extLst>
          </p:cNvPr>
          <p:cNvSpPr txBox="1">
            <a:spLocks/>
          </p:cNvSpPr>
          <p:nvPr/>
        </p:nvSpPr>
        <p:spPr>
          <a:xfrm>
            <a:off x="299240"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860263624"/>
      </p:ext>
    </p:extLst>
  </p:cSld>
  <p:clrMapOvr>
    <a:masterClrMapping/>
  </p:clrMapOvr>
  <mc:AlternateContent xmlns:mc="http://schemas.openxmlformats.org/markup-compatibility/2006" xmlns:p14="http://schemas.microsoft.com/office/powerpoint/2010/main">
    <mc:Choice Requires="p14">
      <p:transition spd="slow" p14:dur="2000" advTm="105354"/>
    </mc:Choice>
    <mc:Fallback xmlns="">
      <p:transition spd="slow" advTm="105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5"/>
                </p:tgtEl>
              </p:cMediaNode>
            </p:audio>
          </p:childTnLst>
        </p:cTn>
      </p:par>
    </p:tnLst>
    <p:bldLst>
      <p:bldP spid="3" grpId="0" build="p"/>
      <p:bldGraphic spid="4" grpId="0">
        <p:bldAsOne/>
      </p:bldGraphic>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BF6740-DECF-0347-940B-B4A9AE88C21E}"/>
              </a:ext>
            </a:extLst>
          </p:cNvPr>
          <p:cNvSpPr>
            <a:spLocks noGrp="1"/>
          </p:cNvSpPr>
          <p:nvPr>
            <p:ph idx="1"/>
          </p:nvPr>
        </p:nvSpPr>
        <p:spPr>
          <a:xfrm>
            <a:off x="523161" y="1224787"/>
            <a:ext cx="10955330" cy="1308195"/>
          </a:xfrm>
        </p:spPr>
        <p:txBody>
          <a:bodyPr/>
          <a:lstStyle/>
          <a:p>
            <a:r>
              <a:rPr lang="en-US" dirty="0"/>
              <a:t>Sparse Pattern:</a:t>
            </a:r>
          </a:p>
          <a:p>
            <a:pPr lvl="1"/>
            <a:r>
              <a:rPr lang="en-US" dirty="0"/>
              <a:t>It should provide enough data reuse rate through structured pattern</a:t>
            </a:r>
          </a:p>
          <a:p>
            <a:pPr lvl="1"/>
            <a:r>
              <a:rPr lang="en-US" dirty="0"/>
              <a:t>The structure size should be small enough to preserve model accuracy</a:t>
            </a:r>
          </a:p>
        </p:txBody>
      </p:sp>
      <p:sp>
        <p:nvSpPr>
          <p:cNvPr id="2" name="Title 1">
            <a:extLst>
              <a:ext uri="{FF2B5EF4-FFF2-40B4-BE49-F238E27FC236}">
                <a16:creationId xmlns:a16="http://schemas.microsoft.com/office/drawing/2014/main" id="{45B6806B-C24D-6644-A117-05A3C887FB90}"/>
              </a:ext>
            </a:extLst>
          </p:cNvPr>
          <p:cNvSpPr>
            <a:spLocks noGrp="1"/>
          </p:cNvSpPr>
          <p:nvPr>
            <p:ph type="title"/>
          </p:nvPr>
        </p:nvSpPr>
        <p:spPr>
          <a:xfrm>
            <a:off x="434837" y="366553"/>
            <a:ext cx="11126781" cy="840230"/>
          </a:xfrm>
        </p:spPr>
        <p:txBody>
          <a:bodyPr/>
          <a:lstStyle/>
          <a:p>
            <a:r>
              <a:rPr lang="en-US" dirty="0"/>
              <a:t>Motivation: Efficient Sparse GPU Kernels for Deep Learning under Half Precision</a:t>
            </a:r>
          </a:p>
        </p:txBody>
      </p:sp>
      <p:grpSp>
        <p:nvGrpSpPr>
          <p:cNvPr id="264" name="Group 263">
            <a:extLst>
              <a:ext uri="{FF2B5EF4-FFF2-40B4-BE49-F238E27FC236}">
                <a16:creationId xmlns:a16="http://schemas.microsoft.com/office/drawing/2014/main" id="{0886161A-8E26-874D-8DE1-86CFF02926C2}"/>
              </a:ext>
            </a:extLst>
          </p:cNvPr>
          <p:cNvGrpSpPr/>
          <p:nvPr/>
        </p:nvGrpSpPr>
        <p:grpSpPr>
          <a:xfrm>
            <a:off x="3502000" y="2240306"/>
            <a:ext cx="1097929" cy="1784778"/>
            <a:chOff x="1964452" y="3933639"/>
            <a:chExt cx="1097929" cy="1784778"/>
          </a:xfrm>
        </p:grpSpPr>
        <p:grpSp>
          <p:nvGrpSpPr>
            <p:cNvPr id="137" name="Group 136">
              <a:extLst>
                <a:ext uri="{FF2B5EF4-FFF2-40B4-BE49-F238E27FC236}">
                  <a16:creationId xmlns:a16="http://schemas.microsoft.com/office/drawing/2014/main" id="{03A5F308-2C61-6543-A487-65E173A7935E}"/>
                </a:ext>
              </a:extLst>
            </p:cNvPr>
            <p:cNvGrpSpPr>
              <a:grpSpLocks noChangeAspect="1"/>
            </p:cNvGrpSpPr>
            <p:nvPr/>
          </p:nvGrpSpPr>
          <p:grpSpPr>
            <a:xfrm>
              <a:off x="2045491" y="4248779"/>
              <a:ext cx="935200" cy="935200"/>
              <a:chOff x="3248000" y="2306652"/>
              <a:chExt cx="1645920" cy="1645920"/>
            </a:xfrm>
          </p:grpSpPr>
          <p:sp>
            <p:nvSpPr>
              <p:cNvPr id="228" name="Rectangle 227">
                <a:extLst>
                  <a:ext uri="{FF2B5EF4-FFF2-40B4-BE49-F238E27FC236}">
                    <a16:creationId xmlns:a16="http://schemas.microsoft.com/office/drawing/2014/main" id="{4B0FFD3F-0506-5E48-BEED-A52D09227E80}"/>
                  </a:ext>
                </a:extLst>
              </p:cNvPr>
              <p:cNvSpPr/>
              <p:nvPr/>
            </p:nvSpPr>
            <p:spPr>
              <a:xfrm>
                <a:off x="324800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29" name="Rectangle 228">
                <a:extLst>
                  <a:ext uri="{FF2B5EF4-FFF2-40B4-BE49-F238E27FC236}">
                    <a16:creationId xmlns:a16="http://schemas.microsoft.com/office/drawing/2014/main" id="{191276B7-69F6-3647-B8A5-F1ACDA886BFF}"/>
                  </a:ext>
                </a:extLst>
              </p:cNvPr>
              <p:cNvSpPr/>
              <p:nvPr/>
            </p:nvSpPr>
            <p:spPr>
              <a:xfrm>
                <a:off x="324800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0" name="Rectangle 229">
                <a:extLst>
                  <a:ext uri="{FF2B5EF4-FFF2-40B4-BE49-F238E27FC236}">
                    <a16:creationId xmlns:a16="http://schemas.microsoft.com/office/drawing/2014/main" id="{56BAAA6C-0D1B-8A45-9C4D-02F075608546}"/>
                  </a:ext>
                </a:extLst>
              </p:cNvPr>
              <p:cNvSpPr/>
              <p:nvPr/>
            </p:nvSpPr>
            <p:spPr>
              <a:xfrm>
                <a:off x="324800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1" name="Rectangle 230">
                <a:extLst>
                  <a:ext uri="{FF2B5EF4-FFF2-40B4-BE49-F238E27FC236}">
                    <a16:creationId xmlns:a16="http://schemas.microsoft.com/office/drawing/2014/main" id="{20FF8014-7A0E-E244-89B0-F9411BAC83EE}"/>
                  </a:ext>
                </a:extLst>
              </p:cNvPr>
              <p:cNvSpPr/>
              <p:nvPr/>
            </p:nvSpPr>
            <p:spPr>
              <a:xfrm>
                <a:off x="324800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2" name="Rectangle 231">
                <a:extLst>
                  <a:ext uri="{FF2B5EF4-FFF2-40B4-BE49-F238E27FC236}">
                    <a16:creationId xmlns:a16="http://schemas.microsoft.com/office/drawing/2014/main" id="{75976431-CA93-8648-B2DD-E306C51D2098}"/>
                  </a:ext>
                </a:extLst>
              </p:cNvPr>
              <p:cNvSpPr/>
              <p:nvPr/>
            </p:nvSpPr>
            <p:spPr>
              <a:xfrm>
                <a:off x="352232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3" name="Rectangle 232">
                <a:extLst>
                  <a:ext uri="{FF2B5EF4-FFF2-40B4-BE49-F238E27FC236}">
                    <a16:creationId xmlns:a16="http://schemas.microsoft.com/office/drawing/2014/main" id="{F639897F-BD0C-994D-9C33-27A64F9C2C6A}"/>
                  </a:ext>
                </a:extLst>
              </p:cNvPr>
              <p:cNvSpPr/>
              <p:nvPr/>
            </p:nvSpPr>
            <p:spPr>
              <a:xfrm>
                <a:off x="3522320" y="258097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4" name="Rectangle 233">
                <a:extLst>
                  <a:ext uri="{FF2B5EF4-FFF2-40B4-BE49-F238E27FC236}">
                    <a16:creationId xmlns:a16="http://schemas.microsoft.com/office/drawing/2014/main" id="{7D9E02A9-4054-4144-917F-03549F7F3217}"/>
                  </a:ext>
                </a:extLst>
              </p:cNvPr>
              <p:cNvSpPr/>
              <p:nvPr/>
            </p:nvSpPr>
            <p:spPr>
              <a:xfrm>
                <a:off x="352232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5" name="Rectangle 234">
                <a:extLst>
                  <a:ext uri="{FF2B5EF4-FFF2-40B4-BE49-F238E27FC236}">
                    <a16:creationId xmlns:a16="http://schemas.microsoft.com/office/drawing/2014/main" id="{FFB85C45-DE1D-2346-BE7A-32389B1B031C}"/>
                  </a:ext>
                </a:extLst>
              </p:cNvPr>
              <p:cNvSpPr/>
              <p:nvPr/>
            </p:nvSpPr>
            <p:spPr>
              <a:xfrm>
                <a:off x="352232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6" name="Rectangle 235">
                <a:extLst>
                  <a:ext uri="{FF2B5EF4-FFF2-40B4-BE49-F238E27FC236}">
                    <a16:creationId xmlns:a16="http://schemas.microsoft.com/office/drawing/2014/main" id="{473F84A1-C842-CA40-B970-F193500DDF95}"/>
                  </a:ext>
                </a:extLst>
              </p:cNvPr>
              <p:cNvSpPr/>
              <p:nvPr/>
            </p:nvSpPr>
            <p:spPr>
              <a:xfrm>
                <a:off x="379664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7" name="Rectangle 236">
                <a:extLst>
                  <a:ext uri="{FF2B5EF4-FFF2-40B4-BE49-F238E27FC236}">
                    <a16:creationId xmlns:a16="http://schemas.microsoft.com/office/drawing/2014/main" id="{8FA75036-4E33-D447-8947-A57E11630FFD}"/>
                  </a:ext>
                </a:extLst>
              </p:cNvPr>
              <p:cNvSpPr/>
              <p:nvPr/>
            </p:nvSpPr>
            <p:spPr>
              <a:xfrm>
                <a:off x="379664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8" name="Rectangle 237">
                <a:extLst>
                  <a:ext uri="{FF2B5EF4-FFF2-40B4-BE49-F238E27FC236}">
                    <a16:creationId xmlns:a16="http://schemas.microsoft.com/office/drawing/2014/main" id="{F98B4CE7-20D7-8446-A168-33F70969FAD2}"/>
                  </a:ext>
                </a:extLst>
              </p:cNvPr>
              <p:cNvSpPr/>
              <p:nvPr/>
            </p:nvSpPr>
            <p:spPr>
              <a:xfrm>
                <a:off x="379664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39" name="Rectangle 238">
                <a:extLst>
                  <a:ext uri="{FF2B5EF4-FFF2-40B4-BE49-F238E27FC236}">
                    <a16:creationId xmlns:a16="http://schemas.microsoft.com/office/drawing/2014/main" id="{5BFFE8E5-546C-3840-9055-F874A7CB99CA}"/>
                  </a:ext>
                </a:extLst>
              </p:cNvPr>
              <p:cNvSpPr/>
              <p:nvPr/>
            </p:nvSpPr>
            <p:spPr>
              <a:xfrm>
                <a:off x="379664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0" name="Rectangle 239">
                <a:extLst>
                  <a:ext uri="{FF2B5EF4-FFF2-40B4-BE49-F238E27FC236}">
                    <a16:creationId xmlns:a16="http://schemas.microsoft.com/office/drawing/2014/main" id="{FB1AE744-16FD-1A4E-84B5-3B429CC9E3BB}"/>
                  </a:ext>
                </a:extLst>
              </p:cNvPr>
              <p:cNvSpPr/>
              <p:nvPr/>
            </p:nvSpPr>
            <p:spPr>
              <a:xfrm>
                <a:off x="407096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1" name="Rectangle 240">
                <a:extLst>
                  <a:ext uri="{FF2B5EF4-FFF2-40B4-BE49-F238E27FC236}">
                    <a16:creationId xmlns:a16="http://schemas.microsoft.com/office/drawing/2014/main" id="{FA17612F-0E59-5D41-B97B-D51C30CBFC2E}"/>
                  </a:ext>
                </a:extLst>
              </p:cNvPr>
              <p:cNvSpPr/>
              <p:nvPr/>
            </p:nvSpPr>
            <p:spPr>
              <a:xfrm>
                <a:off x="407096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2" name="Rectangle 241">
                <a:extLst>
                  <a:ext uri="{FF2B5EF4-FFF2-40B4-BE49-F238E27FC236}">
                    <a16:creationId xmlns:a16="http://schemas.microsoft.com/office/drawing/2014/main" id="{85A4B417-B447-7B49-BA18-5754892FF93A}"/>
                  </a:ext>
                </a:extLst>
              </p:cNvPr>
              <p:cNvSpPr/>
              <p:nvPr/>
            </p:nvSpPr>
            <p:spPr>
              <a:xfrm>
                <a:off x="407096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3" name="Rectangle 242">
                <a:extLst>
                  <a:ext uri="{FF2B5EF4-FFF2-40B4-BE49-F238E27FC236}">
                    <a16:creationId xmlns:a16="http://schemas.microsoft.com/office/drawing/2014/main" id="{153F1ED4-10AE-0C4C-9672-7F8A36A1AC3E}"/>
                  </a:ext>
                </a:extLst>
              </p:cNvPr>
              <p:cNvSpPr/>
              <p:nvPr/>
            </p:nvSpPr>
            <p:spPr>
              <a:xfrm>
                <a:off x="434528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4" name="Rectangle 243">
                <a:extLst>
                  <a:ext uri="{FF2B5EF4-FFF2-40B4-BE49-F238E27FC236}">
                    <a16:creationId xmlns:a16="http://schemas.microsoft.com/office/drawing/2014/main" id="{4983100E-4165-9E47-8A63-BAB762E4BE44}"/>
                  </a:ext>
                </a:extLst>
              </p:cNvPr>
              <p:cNvSpPr/>
              <p:nvPr/>
            </p:nvSpPr>
            <p:spPr>
              <a:xfrm>
                <a:off x="4345280" y="258097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5" name="Rectangle 244">
                <a:extLst>
                  <a:ext uri="{FF2B5EF4-FFF2-40B4-BE49-F238E27FC236}">
                    <a16:creationId xmlns:a16="http://schemas.microsoft.com/office/drawing/2014/main" id="{205E963B-6797-DE44-B8B7-350E072B23DB}"/>
                  </a:ext>
                </a:extLst>
              </p:cNvPr>
              <p:cNvSpPr/>
              <p:nvPr/>
            </p:nvSpPr>
            <p:spPr>
              <a:xfrm>
                <a:off x="434528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6" name="Rectangle 245">
                <a:extLst>
                  <a:ext uri="{FF2B5EF4-FFF2-40B4-BE49-F238E27FC236}">
                    <a16:creationId xmlns:a16="http://schemas.microsoft.com/office/drawing/2014/main" id="{D29B4B54-1FE3-6D40-BFB1-87233E52C38B}"/>
                  </a:ext>
                </a:extLst>
              </p:cNvPr>
              <p:cNvSpPr/>
              <p:nvPr/>
            </p:nvSpPr>
            <p:spPr>
              <a:xfrm>
                <a:off x="434528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7" name="Rectangle 246">
                <a:extLst>
                  <a:ext uri="{FF2B5EF4-FFF2-40B4-BE49-F238E27FC236}">
                    <a16:creationId xmlns:a16="http://schemas.microsoft.com/office/drawing/2014/main" id="{5D886F0D-13F3-2B4F-A75B-547CD981EC98}"/>
                  </a:ext>
                </a:extLst>
              </p:cNvPr>
              <p:cNvSpPr/>
              <p:nvPr/>
            </p:nvSpPr>
            <p:spPr>
              <a:xfrm>
                <a:off x="434528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8" name="Rectangle 247">
                <a:extLst>
                  <a:ext uri="{FF2B5EF4-FFF2-40B4-BE49-F238E27FC236}">
                    <a16:creationId xmlns:a16="http://schemas.microsoft.com/office/drawing/2014/main" id="{6D49C82D-E2E1-DA44-B7B6-725142E78DF7}"/>
                  </a:ext>
                </a:extLst>
              </p:cNvPr>
              <p:cNvSpPr/>
              <p:nvPr/>
            </p:nvSpPr>
            <p:spPr>
              <a:xfrm>
                <a:off x="434528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49" name="Rectangle 248">
                <a:extLst>
                  <a:ext uri="{FF2B5EF4-FFF2-40B4-BE49-F238E27FC236}">
                    <a16:creationId xmlns:a16="http://schemas.microsoft.com/office/drawing/2014/main" id="{067B36A5-12BE-884F-B4C9-0E91B726E67D}"/>
                  </a:ext>
                </a:extLst>
              </p:cNvPr>
              <p:cNvSpPr/>
              <p:nvPr/>
            </p:nvSpPr>
            <p:spPr>
              <a:xfrm>
                <a:off x="461960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0" name="Rectangle 249">
                <a:extLst>
                  <a:ext uri="{FF2B5EF4-FFF2-40B4-BE49-F238E27FC236}">
                    <a16:creationId xmlns:a16="http://schemas.microsoft.com/office/drawing/2014/main" id="{AB272836-2E79-1444-AC5A-C0FA93BD8168}"/>
                  </a:ext>
                </a:extLst>
              </p:cNvPr>
              <p:cNvSpPr/>
              <p:nvPr/>
            </p:nvSpPr>
            <p:spPr>
              <a:xfrm>
                <a:off x="4619600" y="258097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1" name="Rectangle 250">
                <a:extLst>
                  <a:ext uri="{FF2B5EF4-FFF2-40B4-BE49-F238E27FC236}">
                    <a16:creationId xmlns:a16="http://schemas.microsoft.com/office/drawing/2014/main" id="{5CD2E29C-38D1-AC4D-9FEC-9D4F42C6C2CD}"/>
                  </a:ext>
                </a:extLst>
              </p:cNvPr>
              <p:cNvSpPr/>
              <p:nvPr/>
            </p:nvSpPr>
            <p:spPr>
              <a:xfrm>
                <a:off x="461960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2" name="Rectangle 251">
                <a:extLst>
                  <a:ext uri="{FF2B5EF4-FFF2-40B4-BE49-F238E27FC236}">
                    <a16:creationId xmlns:a16="http://schemas.microsoft.com/office/drawing/2014/main" id="{DB9C4419-70EF-8C4B-B01D-7A5F1EC653B7}"/>
                  </a:ext>
                </a:extLst>
              </p:cNvPr>
              <p:cNvSpPr/>
              <p:nvPr/>
            </p:nvSpPr>
            <p:spPr>
              <a:xfrm>
                <a:off x="461960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3" name="Rectangle 252">
                <a:extLst>
                  <a:ext uri="{FF2B5EF4-FFF2-40B4-BE49-F238E27FC236}">
                    <a16:creationId xmlns:a16="http://schemas.microsoft.com/office/drawing/2014/main" id="{381EB3EE-0FD0-E448-BC51-2C7241D8D064}"/>
                  </a:ext>
                </a:extLst>
              </p:cNvPr>
              <p:cNvSpPr/>
              <p:nvPr/>
            </p:nvSpPr>
            <p:spPr>
              <a:xfrm>
                <a:off x="324800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4" name="Rectangle 253">
                <a:extLst>
                  <a:ext uri="{FF2B5EF4-FFF2-40B4-BE49-F238E27FC236}">
                    <a16:creationId xmlns:a16="http://schemas.microsoft.com/office/drawing/2014/main" id="{79C9193F-A369-9040-890A-A96BD273E0A3}"/>
                  </a:ext>
                </a:extLst>
              </p:cNvPr>
              <p:cNvSpPr/>
              <p:nvPr/>
            </p:nvSpPr>
            <p:spPr>
              <a:xfrm>
                <a:off x="3796640" y="258097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5" name="Rectangle 254">
                <a:extLst>
                  <a:ext uri="{FF2B5EF4-FFF2-40B4-BE49-F238E27FC236}">
                    <a16:creationId xmlns:a16="http://schemas.microsoft.com/office/drawing/2014/main" id="{8E8A4A41-9970-D941-BD2C-834D232DB490}"/>
                  </a:ext>
                </a:extLst>
              </p:cNvPr>
              <p:cNvSpPr/>
              <p:nvPr/>
            </p:nvSpPr>
            <p:spPr>
              <a:xfrm>
                <a:off x="407096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6" name="Rectangle 255">
                <a:extLst>
                  <a:ext uri="{FF2B5EF4-FFF2-40B4-BE49-F238E27FC236}">
                    <a16:creationId xmlns:a16="http://schemas.microsoft.com/office/drawing/2014/main" id="{43AF6BD1-2CA9-3540-A53D-8A35E7420E2B}"/>
                  </a:ext>
                </a:extLst>
              </p:cNvPr>
              <p:cNvSpPr/>
              <p:nvPr/>
            </p:nvSpPr>
            <p:spPr>
              <a:xfrm>
                <a:off x="461960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7" name="Rectangle 256">
                <a:extLst>
                  <a:ext uri="{FF2B5EF4-FFF2-40B4-BE49-F238E27FC236}">
                    <a16:creationId xmlns:a16="http://schemas.microsoft.com/office/drawing/2014/main" id="{F472F80C-4F4C-FC44-8C3F-82C611311305}"/>
                  </a:ext>
                </a:extLst>
              </p:cNvPr>
              <p:cNvSpPr/>
              <p:nvPr/>
            </p:nvSpPr>
            <p:spPr>
              <a:xfrm>
                <a:off x="3248000" y="2580972"/>
                <a:ext cx="274320" cy="274320"/>
              </a:xfrm>
              <a:prstGeom prst="rect">
                <a:avLst/>
              </a:prstGeom>
              <a:solidFill>
                <a:srgbClr val="ED7D31">
                  <a:lumMod val="60000"/>
                  <a:lumOff val="40000"/>
                </a:srgbClr>
              </a:solidFill>
              <a:ln w="254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8" name="Rectangle 257">
                <a:extLst>
                  <a:ext uri="{FF2B5EF4-FFF2-40B4-BE49-F238E27FC236}">
                    <a16:creationId xmlns:a16="http://schemas.microsoft.com/office/drawing/2014/main" id="{C405EFEB-138A-104C-8C42-75E12A0D7D65}"/>
                  </a:ext>
                </a:extLst>
              </p:cNvPr>
              <p:cNvSpPr/>
              <p:nvPr/>
            </p:nvSpPr>
            <p:spPr>
              <a:xfrm>
                <a:off x="3522320" y="3678252"/>
                <a:ext cx="274320" cy="274320"/>
              </a:xfrm>
              <a:prstGeom prst="rect">
                <a:avLst/>
              </a:prstGeom>
              <a:solidFill>
                <a:srgbClr val="ED7D31">
                  <a:lumMod val="60000"/>
                  <a:lumOff val="40000"/>
                </a:srgbClr>
              </a:solidFill>
              <a:ln w="254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59" name="Rectangle 258">
                <a:extLst>
                  <a:ext uri="{FF2B5EF4-FFF2-40B4-BE49-F238E27FC236}">
                    <a16:creationId xmlns:a16="http://schemas.microsoft.com/office/drawing/2014/main" id="{BAA7A42B-0A37-F148-9A74-C464B1A119F3}"/>
                  </a:ext>
                </a:extLst>
              </p:cNvPr>
              <p:cNvSpPr/>
              <p:nvPr/>
            </p:nvSpPr>
            <p:spPr>
              <a:xfrm>
                <a:off x="3796640" y="2306652"/>
                <a:ext cx="274320" cy="274320"/>
              </a:xfrm>
              <a:prstGeom prst="rect">
                <a:avLst/>
              </a:prstGeom>
              <a:solidFill>
                <a:srgbClr val="ED7D31">
                  <a:lumMod val="60000"/>
                  <a:lumOff val="40000"/>
                </a:srgbClr>
              </a:solidFill>
              <a:ln w="254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60" name="Rectangle 259">
                <a:extLst>
                  <a:ext uri="{FF2B5EF4-FFF2-40B4-BE49-F238E27FC236}">
                    <a16:creationId xmlns:a16="http://schemas.microsoft.com/office/drawing/2014/main" id="{CD74166A-1B2F-EE4D-9786-B1D60978179D}"/>
                  </a:ext>
                </a:extLst>
              </p:cNvPr>
              <p:cNvSpPr/>
              <p:nvPr/>
            </p:nvSpPr>
            <p:spPr>
              <a:xfrm>
                <a:off x="4070960" y="3129612"/>
                <a:ext cx="274320" cy="274320"/>
              </a:xfrm>
              <a:prstGeom prst="rect">
                <a:avLst/>
              </a:prstGeom>
              <a:solidFill>
                <a:srgbClr val="ED7D31">
                  <a:lumMod val="60000"/>
                  <a:lumOff val="40000"/>
                </a:srgbClr>
              </a:solidFill>
              <a:ln w="254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261" name="Rectangle 260">
                <a:extLst>
                  <a:ext uri="{FF2B5EF4-FFF2-40B4-BE49-F238E27FC236}">
                    <a16:creationId xmlns:a16="http://schemas.microsoft.com/office/drawing/2014/main" id="{A83E5268-841E-2447-B2A4-73B794D040A2}"/>
                  </a:ext>
                </a:extLst>
              </p:cNvPr>
              <p:cNvSpPr/>
              <p:nvPr/>
            </p:nvSpPr>
            <p:spPr>
              <a:xfrm>
                <a:off x="4619600" y="3403932"/>
                <a:ext cx="274320" cy="274320"/>
              </a:xfrm>
              <a:prstGeom prst="rect">
                <a:avLst/>
              </a:prstGeom>
              <a:solidFill>
                <a:srgbClr val="ED7D31">
                  <a:lumMod val="60000"/>
                  <a:lumOff val="40000"/>
                </a:srgbClr>
              </a:solidFill>
              <a:ln w="25400" cap="flat" cmpd="sng" algn="ctr">
                <a:solidFill>
                  <a:sysClr val="windowText" lastClr="000000"/>
                </a:solidFill>
                <a:prstDash val="solid"/>
                <a:miter lim="800000"/>
              </a:ln>
              <a:effectLst/>
            </p:spPr>
            <p:txBody>
              <a:bodyPr rtlCol="0" anchor="ctr"/>
              <a:lstStyle/>
              <a:p>
                <a:pPr algn="ctr">
                  <a:defRPr/>
                </a:pPr>
                <a:endParaRPr lang="en-US" sz="700" kern="0">
                  <a:solidFill>
                    <a:prstClr val="black"/>
                  </a:solidFill>
                  <a:latin typeface="Calibri" panose="020F0502020204030204"/>
                </a:endParaRPr>
              </a:p>
            </p:txBody>
          </p:sp>
          <p:sp>
            <p:nvSpPr>
              <p:cNvPr id="262" name="Rectangle 261">
                <a:extLst>
                  <a:ext uri="{FF2B5EF4-FFF2-40B4-BE49-F238E27FC236}">
                    <a16:creationId xmlns:a16="http://schemas.microsoft.com/office/drawing/2014/main" id="{8213F51E-F84F-4447-868C-3F8941E4EF52}"/>
                  </a:ext>
                </a:extLst>
              </p:cNvPr>
              <p:cNvSpPr/>
              <p:nvPr/>
            </p:nvSpPr>
            <p:spPr>
              <a:xfrm>
                <a:off x="4345280" y="2580972"/>
                <a:ext cx="274320" cy="274320"/>
              </a:xfrm>
              <a:prstGeom prst="rect">
                <a:avLst/>
              </a:prstGeom>
              <a:solidFill>
                <a:srgbClr val="ED7D31">
                  <a:lumMod val="60000"/>
                  <a:lumOff val="40000"/>
                </a:srgbClr>
              </a:solidFill>
              <a:ln w="25400" cap="flat" cmpd="sng" algn="ctr">
                <a:solidFill>
                  <a:sysClr val="windowText" lastClr="000000"/>
                </a:solidFill>
                <a:prstDash val="solid"/>
                <a:miter lim="800000"/>
              </a:ln>
              <a:effectLst/>
            </p:spPr>
            <p:txBody>
              <a:bodyPr rtlCol="0" anchor="ctr"/>
              <a:lstStyle/>
              <a:p>
                <a:pPr algn="ctr">
                  <a:defRPr/>
                </a:pPr>
                <a:endParaRPr lang="en-US" sz="700" kern="0">
                  <a:solidFill>
                    <a:prstClr val="black"/>
                  </a:solidFill>
                  <a:latin typeface="Calibri" panose="020F0502020204030204"/>
                </a:endParaRPr>
              </a:p>
            </p:txBody>
          </p:sp>
          <p:sp>
            <p:nvSpPr>
              <p:cNvPr id="263" name="Rectangle 262">
                <a:extLst>
                  <a:ext uri="{FF2B5EF4-FFF2-40B4-BE49-F238E27FC236}">
                    <a16:creationId xmlns:a16="http://schemas.microsoft.com/office/drawing/2014/main" id="{E02725D6-476E-2042-BBAC-EE351359012D}"/>
                  </a:ext>
                </a:extLst>
              </p:cNvPr>
              <p:cNvSpPr/>
              <p:nvPr/>
            </p:nvSpPr>
            <p:spPr>
              <a:xfrm>
                <a:off x="3523519" y="2855292"/>
                <a:ext cx="274320" cy="274320"/>
              </a:xfrm>
              <a:prstGeom prst="rect">
                <a:avLst/>
              </a:prstGeom>
              <a:solidFill>
                <a:srgbClr val="ED7D31">
                  <a:lumMod val="60000"/>
                  <a:lumOff val="40000"/>
                </a:srgbClr>
              </a:solidFill>
              <a:ln w="254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grpSp>
        <p:sp>
          <p:nvSpPr>
            <p:cNvPr id="140" name="TextBox 139">
              <a:extLst>
                <a:ext uri="{FF2B5EF4-FFF2-40B4-BE49-F238E27FC236}">
                  <a16:creationId xmlns:a16="http://schemas.microsoft.com/office/drawing/2014/main" id="{5B7C4EDE-1854-6D4C-8107-B3EF189DFA7F}"/>
                </a:ext>
              </a:extLst>
            </p:cNvPr>
            <p:cNvSpPr txBox="1"/>
            <p:nvPr/>
          </p:nvSpPr>
          <p:spPr>
            <a:xfrm>
              <a:off x="1964452" y="5195197"/>
              <a:ext cx="1097929" cy="523220"/>
            </a:xfrm>
            <a:prstGeom prst="rect">
              <a:avLst/>
            </a:prstGeom>
            <a:noFill/>
            <a:ln>
              <a:noFill/>
            </a:ln>
          </p:spPr>
          <p:txBody>
            <a:bodyPr wrap="none" rtlCol="0">
              <a:spAutoFit/>
            </a:bodyPr>
            <a:lstStyle/>
            <a:p>
              <a:pPr algn="ctr">
                <a:defRPr/>
              </a:pPr>
              <a:r>
                <a:rPr lang="en-US" sz="1400" kern="0">
                  <a:solidFill>
                    <a:prstClr val="black"/>
                  </a:solidFill>
                </a:rPr>
                <a:t>Fine-grained</a:t>
              </a:r>
            </a:p>
            <a:p>
              <a:pPr algn="ctr">
                <a:defRPr/>
              </a:pPr>
              <a:r>
                <a:rPr lang="en-US" sz="1400" kern="0">
                  <a:solidFill>
                    <a:prstClr val="black"/>
                  </a:solidFill>
                </a:rPr>
                <a:t>Sparsity</a:t>
              </a:r>
            </a:p>
          </p:txBody>
        </p:sp>
        <p:sp>
          <p:nvSpPr>
            <p:cNvPr id="143" name="TextBox 142">
              <a:extLst>
                <a:ext uri="{FF2B5EF4-FFF2-40B4-BE49-F238E27FC236}">
                  <a16:creationId xmlns:a16="http://schemas.microsoft.com/office/drawing/2014/main" id="{6FE9D2DF-95BE-BA4F-8CE0-D12B2BED4EEE}"/>
                </a:ext>
              </a:extLst>
            </p:cNvPr>
            <p:cNvSpPr txBox="1"/>
            <p:nvPr/>
          </p:nvSpPr>
          <p:spPr>
            <a:xfrm>
              <a:off x="2121128" y="3933639"/>
              <a:ext cx="812275" cy="307777"/>
            </a:xfrm>
            <a:prstGeom prst="rect">
              <a:avLst/>
            </a:prstGeom>
            <a:noFill/>
            <a:ln>
              <a:noFill/>
            </a:ln>
          </p:spPr>
          <p:txBody>
            <a:bodyPr wrap="none" rtlCol="0">
              <a:spAutoFit/>
            </a:bodyPr>
            <a:lstStyle/>
            <a:p>
              <a:pPr algn="ctr">
                <a:defRPr/>
              </a:pPr>
              <a:r>
                <a:rPr lang="en-US" sz="1400" kern="0">
                  <a:solidFill>
                    <a:prstClr val="black"/>
                  </a:solidFill>
                </a:rPr>
                <a:t>Irregular</a:t>
              </a:r>
            </a:p>
          </p:txBody>
        </p:sp>
      </p:grpSp>
      <p:grpSp>
        <p:nvGrpSpPr>
          <p:cNvPr id="265" name="Group 264">
            <a:extLst>
              <a:ext uri="{FF2B5EF4-FFF2-40B4-BE49-F238E27FC236}">
                <a16:creationId xmlns:a16="http://schemas.microsoft.com/office/drawing/2014/main" id="{C0E33C1A-46EF-5548-92D3-6AEAE1292A80}"/>
              </a:ext>
            </a:extLst>
          </p:cNvPr>
          <p:cNvGrpSpPr/>
          <p:nvPr/>
        </p:nvGrpSpPr>
        <p:grpSpPr>
          <a:xfrm>
            <a:off x="7419214" y="2250786"/>
            <a:ext cx="1304203" cy="1774298"/>
            <a:chOff x="5881666" y="3944119"/>
            <a:chExt cx="1304203" cy="1774298"/>
          </a:xfrm>
        </p:grpSpPr>
        <p:grpSp>
          <p:nvGrpSpPr>
            <p:cNvPr id="139" name="Group 138">
              <a:extLst>
                <a:ext uri="{FF2B5EF4-FFF2-40B4-BE49-F238E27FC236}">
                  <a16:creationId xmlns:a16="http://schemas.microsoft.com/office/drawing/2014/main" id="{B812C05F-E275-0A49-AA2F-73BA2FF1500F}"/>
                </a:ext>
              </a:extLst>
            </p:cNvPr>
            <p:cNvGrpSpPr>
              <a:grpSpLocks noChangeAspect="1"/>
            </p:cNvGrpSpPr>
            <p:nvPr/>
          </p:nvGrpSpPr>
          <p:grpSpPr>
            <a:xfrm>
              <a:off x="6052003" y="4248234"/>
              <a:ext cx="932800" cy="933642"/>
              <a:chOff x="7210400" y="2305167"/>
              <a:chExt cx="1645920" cy="1647405"/>
            </a:xfrm>
          </p:grpSpPr>
          <p:sp>
            <p:nvSpPr>
              <p:cNvPr id="146" name="Rectangle 145">
                <a:extLst>
                  <a:ext uri="{FF2B5EF4-FFF2-40B4-BE49-F238E27FC236}">
                    <a16:creationId xmlns:a16="http://schemas.microsoft.com/office/drawing/2014/main" id="{88BFE49C-1532-644E-A04C-19890F016561}"/>
                  </a:ext>
                </a:extLst>
              </p:cNvPr>
              <p:cNvSpPr/>
              <p:nvPr/>
            </p:nvSpPr>
            <p:spPr>
              <a:xfrm>
                <a:off x="7210400" y="230665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47" name="Rectangle 146">
                <a:extLst>
                  <a:ext uri="{FF2B5EF4-FFF2-40B4-BE49-F238E27FC236}">
                    <a16:creationId xmlns:a16="http://schemas.microsoft.com/office/drawing/2014/main" id="{4C03DB21-2CE3-EE44-9327-CCD20AEFD440}"/>
                  </a:ext>
                </a:extLst>
              </p:cNvPr>
              <p:cNvSpPr/>
              <p:nvPr/>
            </p:nvSpPr>
            <p:spPr>
              <a:xfrm>
                <a:off x="7210400" y="258097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48" name="Rectangle 147">
                <a:extLst>
                  <a:ext uri="{FF2B5EF4-FFF2-40B4-BE49-F238E27FC236}">
                    <a16:creationId xmlns:a16="http://schemas.microsoft.com/office/drawing/2014/main" id="{0C3991E0-29E2-4444-BC65-E8B84F739CB6}"/>
                  </a:ext>
                </a:extLst>
              </p:cNvPr>
              <p:cNvSpPr/>
              <p:nvPr/>
            </p:nvSpPr>
            <p:spPr>
              <a:xfrm>
                <a:off x="721040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49" name="Rectangle 148">
                <a:extLst>
                  <a:ext uri="{FF2B5EF4-FFF2-40B4-BE49-F238E27FC236}">
                    <a16:creationId xmlns:a16="http://schemas.microsoft.com/office/drawing/2014/main" id="{FE20DE3A-FA3D-6741-94A6-0CBB937A26AD}"/>
                  </a:ext>
                </a:extLst>
              </p:cNvPr>
              <p:cNvSpPr/>
              <p:nvPr/>
            </p:nvSpPr>
            <p:spPr>
              <a:xfrm>
                <a:off x="721040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0" name="Rectangle 149">
                <a:extLst>
                  <a:ext uri="{FF2B5EF4-FFF2-40B4-BE49-F238E27FC236}">
                    <a16:creationId xmlns:a16="http://schemas.microsoft.com/office/drawing/2014/main" id="{E6A3EAAB-3C98-F445-BCD0-D7C13EBCC0AD}"/>
                  </a:ext>
                </a:extLst>
              </p:cNvPr>
              <p:cNvSpPr/>
              <p:nvPr/>
            </p:nvSpPr>
            <p:spPr>
              <a:xfrm>
                <a:off x="721040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1" name="Rectangle 150">
                <a:extLst>
                  <a:ext uri="{FF2B5EF4-FFF2-40B4-BE49-F238E27FC236}">
                    <a16:creationId xmlns:a16="http://schemas.microsoft.com/office/drawing/2014/main" id="{EF721C4D-383E-9543-9BC6-06565704CF07}"/>
                  </a:ext>
                </a:extLst>
              </p:cNvPr>
              <p:cNvSpPr/>
              <p:nvPr/>
            </p:nvSpPr>
            <p:spPr>
              <a:xfrm>
                <a:off x="721040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2" name="Rectangle 151">
                <a:extLst>
                  <a:ext uri="{FF2B5EF4-FFF2-40B4-BE49-F238E27FC236}">
                    <a16:creationId xmlns:a16="http://schemas.microsoft.com/office/drawing/2014/main" id="{EEC75689-248F-F849-B97F-E6526E29E881}"/>
                  </a:ext>
                </a:extLst>
              </p:cNvPr>
              <p:cNvSpPr/>
              <p:nvPr/>
            </p:nvSpPr>
            <p:spPr>
              <a:xfrm>
                <a:off x="775904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3" name="Rectangle 152">
                <a:extLst>
                  <a:ext uri="{FF2B5EF4-FFF2-40B4-BE49-F238E27FC236}">
                    <a16:creationId xmlns:a16="http://schemas.microsoft.com/office/drawing/2014/main" id="{4B67F650-1BED-5C42-A5F8-404057B423A9}"/>
                  </a:ext>
                </a:extLst>
              </p:cNvPr>
              <p:cNvSpPr/>
              <p:nvPr/>
            </p:nvSpPr>
            <p:spPr>
              <a:xfrm>
                <a:off x="7759040" y="258097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4" name="Rectangle 153">
                <a:extLst>
                  <a:ext uri="{FF2B5EF4-FFF2-40B4-BE49-F238E27FC236}">
                    <a16:creationId xmlns:a16="http://schemas.microsoft.com/office/drawing/2014/main" id="{15A0B419-7EEC-BB43-BD1B-C6D050D68BDB}"/>
                  </a:ext>
                </a:extLst>
              </p:cNvPr>
              <p:cNvSpPr/>
              <p:nvPr/>
            </p:nvSpPr>
            <p:spPr>
              <a:xfrm>
                <a:off x="748472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5" name="Rectangle 154">
                <a:extLst>
                  <a:ext uri="{FF2B5EF4-FFF2-40B4-BE49-F238E27FC236}">
                    <a16:creationId xmlns:a16="http://schemas.microsoft.com/office/drawing/2014/main" id="{4D8F7066-08DD-3D4B-B5E2-E0F9FD50717D}"/>
                  </a:ext>
                </a:extLst>
              </p:cNvPr>
              <p:cNvSpPr/>
              <p:nvPr/>
            </p:nvSpPr>
            <p:spPr>
              <a:xfrm>
                <a:off x="748472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6" name="Rectangle 155">
                <a:extLst>
                  <a:ext uri="{FF2B5EF4-FFF2-40B4-BE49-F238E27FC236}">
                    <a16:creationId xmlns:a16="http://schemas.microsoft.com/office/drawing/2014/main" id="{7422B394-D564-EF49-B54D-EC9AEC8BF93A}"/>
                  </a:ext>
                </a:extLst>
              </p:cNvPr>
              <p:cNvSpPr/>
              <p:nvPr/>
            </p:nvSpPr>
            <p:spPr>
              <a:xfrm>
                <a:off x="7484720" y="340393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7" name="Rectangle 156">
                <a:extLst>
                  <a:ext uri="{FF2B5EF4-FFF2-40B4-BE49-F238E27FC236}">
                    <a16:creationId xmlns:a16="http://schemas.microsoft.com/office/drawing/2014/main" id="{AEBE63FD-01CC-9148-AFD7-8A4E09509928}"/>
                  </a:ext>
                </a:extLst>
              </p:cNvPr>
              <p:cNvSpPr/>
              <p:nvPr/>
            </p:nvSpPr>
            <p:spPr>
              <a:xfrm>
                <a:off x="7484720" y="367825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8" name="Rectangle 157">
                <a:extLst>
                  <a:ext uri="{FF2B5EF4-FFF2-40B4-BE49-F238E27FC236}">
                    <a16:creationId xmlns:a16="http://schemas.microsoft.com/office/drawing/2014/main" id="{AE2B082A-FC91-9247-B368-BB64466733E2}"/>
                  </a:ext>
                </a:extLst>
              </p:cNvPr>
              <p:cNvSpPr/>
              <p:nvPr/>
            </p:nvSpPr>
            <p:spPr>
              <a:xfrm>
                <a:off x="7484720" y="258097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59" name="Rectangle 158">
                <a:extLst>
                  <a:ext uri="{FF2B5EF4-FFF2-40B4-BE49-F238E27FC236}">
                    <a16:creationId xmlns:a16="http://schemas.microsoft.com/office/drawing/2014/main" id="{2884A1B4-F8FC-354D-8931-58650E43AF8D}"/>
                  </a:ext>
                </a:extLst>
              </p:cNvPr>
              <p:cNvSpPr/>
              <p:nvPr/>
            </p:nvSpPr>
            <p:spPr>
              <a:xfrm>
                <a:off x="7484720" y="230665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0" name="Rectangle 159">
                <a:extLst>
                  <a:ext uri="{FF2B5EF4-FFF2-40B4-BE49-F238E27FC236}">
                    <a16:creationId xmlns:a16="http://schemas.microsoft.com/office/drawing/2014/main" id="{92CB9678-6089-9241-B9AF-DEB637D55EEA}"/>
                  </a:ext>
                </a:extLst>
              </p:cNvPr>
              <p:cNvSpPr/>
              <p:nvPr/>
            </p:nvSpPr>
            <p:spPr>
              <a:xfrm>
                <a:off x="775904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1" name="Rectangle 160">
                <a:extLst>
                  <a:ext uri="{FF2B5EF4-FFF2-40B4-BE49-F238E27FC236}">
                    <a16:creationId xmlns:a16="http://schemas.microsoft.com/office/drawing/2014/main" id="{A7CCCBF4-432A-3945-9B4C-145C10BFEB02}"/>
                  </a:ext>
                </a:extLst>
              </p:cNvPr>
              <p:cNvSpPr/>
              <p:nvPr/>
            </p:nvSpPr>
            <p:spPr>
              <a:xfrm>
                <a:off x="775904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2" name="Rectangle 161">
                <a:extLst>
                  <a:ext uri="{FF2B5EF4-FFF2-40B4-BE49-F238E27FC236}">
                    <a16:creationId xmlns:a16="http://schemas.microsoft.com/office/drawing/2014/main" id="{ABE18EAD-B86C-7545-8C00-EAD9549914AE}"/>
                  </a:ext>
                </a:extLst>
              </p:cNvPr>
              <p:cNvSpPr/>
              <p:nvPr/>
            </p:nvSpPr>
            <p:spPr>
              <a:xfrm>
                <a:off x="775904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3" name="Rectangle 162">
                <a:extLst>
                  <a:ext uri="{FF2B5EF4-FFF2-40B4-BE49-F238E27FC236}">
                    <a16:creationId xmlns:a16="http://schemas.microsoft.com/office/drawing/2014/main" id="{A6C757B2-E5AA-2E4D-ADA2-092902733E5B}"/>
                  </a:ext>
                </a:extLst>
              </p:cNvPr>
              <p:cNvSpPr/>
              <p:nvPr/>
            </p:nvSpPr>
            <p:spPr>
              <a:xfrm>
                <a:off x="775904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4" name="Rectangle 163">
                <a:extLst>
                  <a:ext uri="{FF2B5EF4-FFF2-40B4-BE49-F238E27FC236}">
                    <a16:creationId xmlns:a16="http://schemas.microsoft.com/office/drawing/2014/main" id="{12131126-5006-8842-ABB5-BCFB172B5FC0}"/>
                  </a:ext>
                </a:extLst>
              </p:cNvPr>
              <p:cNvSpPr/>
              <p:nvPr/>
            </p:nvSpPr>
            <p:spPr>
              <a:xfrm>
                <a:off x="803336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5" name="Rectangle 164">
                <a:extLst>
                  <a:ext uri="{FF2B5EF4-FFF2-40B4-BE49-F238E27FC236}">
                    <a16:creationId xmlns:a16="http://schemas.microsoft.com/office/drawing/2014/main" id="{95ECA316-3154-CE4E-B0CB-B372BF636196}"/>
                  </a:ext>
                </a:extLst>
              </p:cNvPr>
              <p:cNvSpPr/>
              <p:nvPr/>
            </p:nvSpPr>
            <p:spPr>
              <a:xfrm>
                <a:off x="803336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6" name="Rectangle 165">
                <a:extLst>
                  <a:ext uri="{FF2B5EF4-FFF2-40B4-BE49-F238E27FC236}">
                    <a16:creationId xmlns:a16="http://schemas.microsoft.com/office/drawing/2014/main" id="{BF2C2FEF-9A87-A041-8BC0-879CF063A31C}"/>
                  </a:ext>
                </a:extLst>
              </p:cNvPr>
              <p:cNvSpPr/>
              <p:nvPr/>
            </p:nvSpPr>
            <p:spPr>
              <a:xfrm>
                <a:off x="803336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7" name="Rectangle 166">
                <a:extLst>
                  <a:ext uri="{FF2B5EF4-FFF2-40B4-BE49-F238E27FC236}">
                    <a16:creationId xmlns:a16="http://schemas.microsoft.com/office/drawing/2014/main" id="{4EAC6006-F1EF-D146-8531-EF7DA4E9AA80}"/>
                  </a:ext>
                </a:extLst>
              </p:cNvPr>
              <p:cNvSpPr/>
              <p:nvPr/>
            </p:nvSpPr>
            <p:spPr>
              <a:xfrm>
                <a:off x="830768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8" name="Rectangle 167">
                <a:extLst>
                  <a:ext uri="{FF2B5EF4-FFF2-40B4-BE49-F238E27FC236}">
                    <a16:creationId xmlns:a16="http://schemas.microsoft.com/office/drawing/2014/main" id="{26C6079A-7F98-184B-AA05-7132BC9B1617}"/>
                  </a:ext>
                </a:extLst>
              </p:cNvPr>
              <p:cNvSpPr/>
              <p:nvPr/>
            </p:nvSpPr>
            <p:spPr>
              <a:xfrm>
                <a:off x="8307680" y="258097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69" name="Rectangle 168">
                <a:extLst>
                  <a:ext uri="{FF2B5EF4-FFF2-40B4-BE49-F238E27FC236}">
                    <a16:creationId xmlns:a16="http://schemas.microsoft.com/office/drawing/2014/main" id="{F7004329-7410-864C-8B55-4B3BF270A7BF}"/>
                  </a:ext>
                </a:extLst>
              </p:cNvPr>
              <p:cNvSpPr/>
              <p:nvPr/>
            </p:nvSpPr>
            <p:spPr>
              <a:xfrm>
                <a:off x="8032054"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0" name="Rectangle 169">
                <a:extLst>
                  <a:ext uri="{FF2B5EF4-FFF2-40B4-BE49-F238E27FC236}">
                    <a16:creationId xmlns:a16="http://schemas.microsoft.com/office/drawing/2014/main" id="{1ADA00D5-4C39-E944-A2D3-E4A34C4A60BC}"/>
                  </a:ext>
                </a:extLst>
              </p:cNvPr>
              <p:cNvSpPr/>
              <p:nvPr/>
            </p:nvSpPr>
            <p:spPr>
              <a:xfrm>
                <a:off x="8032054"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1" name="Rectangle 170">
                <a:extLst>
                  <a:ext uri="{FF2B5EF4-FFF2-40B4-BE49-F238E27FC236}">
                    <a16:creationId xmlns:a16="http://schemas.microsoft.com/office/drawing/2014/main" id="{4E2545D3-4E87-6340-A3AE-B7E10947F196}"/>
                  </a:ext>
                </a:extLst>
              </p:cNvPr>
              <p:cNvSpPr/>
              <p:nvPr/>
            </p:nvSpPr>
            <p:spPr>
              <a:xfrm>
                <a:off x="830768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2" name="Rectangle 171">
                <a:extLst>
                  <a:ext uri="{FF2B5EF4-FFF2-40B4-BE49-F238E27FC236}">
                    <a16:creationId xmlns:a16="http://schemas.microsoft.com/office/drawing/2014/main" id="{4F4C5EA8-ACF9-7C49-9E8B-A803862FD032}"/>
                  </a:ext>
                </a:extLst>
              </p:cNvPr>
              <p:cNvSpPr/>
              <p:nvPr/>
            </p:nvSpPr>
            <p:spPr>
              <a:xfrm>
                <a:off x="830768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3" name="Rectangle 172">
                <a:extLst>
                  <a:ext uri="{FF2B5EF4-FFF2-40B4-BE49-F238E27FC236}">
                    <a16:creationId xmlns:a16="http://schemas.microsoft.com/office/drawing/2014/main" id="{F17343EA-B66A-9E4D-B35B-3F1433F02F81}"/>
                  </a:ext>
                </a:extLst>
              </p:cNvPr>
              <p:cNvSpPr/>
              <p:nvPr/>
            </p:nvSpPr>
            <p:spPr>
              <a:xfrm>
                <a:off x="8582000" y="23066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4" name="Rectangle 173">
                <a:extLst>
                  <a:ext uri="{FF2B5EF4-FFF2-40B4-BE49-F238E27FC236}">
                    <a16:creationId xmlns:a16="http://schemas.microsoft.com/office/drawing/2014/main" id="{F406BA7A-BE26-A343-A06D-C18EF4AE44F2}"/>
                  </a:ext>
                </a:extLst>
              </p:cNvPr>
              <p:cNvSpPr/>
              <p:nvPr/>
            </p:nvSpPr>
            <p:spPr>
              <a:xfrm>
                <a:off x="8582000" y="258097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5" name="Rectangle 174">
                <a:extLst>
                  <a:ext uri="{FF2B5EF4-FFF2-40B4-BE49-F238E27FC236}">
                    <a16:creationId xmlns:a16="http://schemas.microsoft.com/office/drawing/2014/main" id="{C63D4612-8B81-664A-8B15-A90ECCDCF4DA}"/>
                  </a:ext>
                </a:extLst>
              </p:cNvPr>
              <p:cNvSpPr/>
              <p:nvPr/>
            </p:nvSpPr>
            <p:spPr>
              <a:xfrm>
                <a:off x="8582000" y="285529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6" name="Rectangle 175">
                <a:extLst>
                  <a:ext uri="{FF2B5EF4-FFF2-40B4-BE49-F238E27FC236}">
                    <a16:creationId xmlns:a16="http://schemas.microsoft.com/office/drawing/2014/main" id="{050C3C2E-6513-874B-A097-EE7A4AEF9B3D}"/>
                  </a:ext>
                </a:extLst>
              </p:cNvPr>
              <p:cNvSpPr/>
              <p:nvPr/>
            </p:nvSpPr>
            <p:spPr>
              <a:xfrm>
                <a:off x="8582000" y="312961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7" name="Rectangle 176">
                <a:extLst>
                  <a:ext uri="{FF2B5EF4-FFF2-40B4-BE49-F238E27FC236}">
                    <a16:creationId xmlns:a16="http://schemas.microsoft.com/office/drawing/2014/main" id="{2F12ACA1-C68A-8649-A0C4-5C9A528AC102}"/>
                  </a:ext>
                </a:extLst>
              </p:cNvPr>
              <p:cNvSpPr/>
              <p:nvPr/>
            </p:nvSpPr>
            <p:spPr>
              <a:xfrm>
                <a:off x="7210400" y="340393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700" kern="0">
                  <a:solidFill>
                    <a:prstClr val="black"/>
                  </a:solidFill>
                  <a:latin typeface="Calibri" panose="020F0502020204030204"/>
                </a:endParaRPr>
              </a:p>
            </p:txBody>
          </p:sp>
          <p:sp>
            <p:nvSpPr>
              <p:cNvPr id="178" name="Rectangle 177">
                <a:extLst>
                  <a:ext uri="{FF2B5EF4-FFF2-40B4-BE49-F238E27FC236}">
                    <a16:creationId xmlns:a16="http://schemas.microsoft.com/office/drawing/2014/main" id="{533473A7-F84C-E141-BAA1-09A86E518453}"/>
                  </a:ext>
                </a:extLst>
              </p:cNvPr>
              <p:cNvSpPr/>
              <p:nvPr/>
            </p:nvSpPr>
            <p:spPr>
              <a:xfrm>
                <a:off x="7210400" y="367825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79" name="Rectangle 178">
                <a:extLst>
                  <a:ext uri="{FF2B5EF4-FFF2-40B4-BE49-F238E27FC236}">
                    <a16:creationId xmlns:a16="http://schemas.microsoft.com/office/drawing/2014/main" id="{9BA2F02F-E110-C14D-A6BC-E3C23CD4B556}"/>
                  </a:ext>
                </a:extLst>
              </p:cNvPr>
              <p:cNvSpPr/>
              <p:nvPr/>
            </p:nvSpPr>
            <p:spPr>
              <a:xfrm>
                <a:off x="8582000" y="340393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80" name="Rectangle 179">
                <a:extLst>
                  <a:ext uri="{FF2B5EF4-FFF2-40B4-BE49-F238E27FC236}">
                    <a16:creationId xmlns:a16="http://schemas.microsoft.com/office/drawing/2014/main" id="{A3FEEA05-53B9-FB42-AC5E-1F84D9212F82}"/>
                  </a:ext>
                </a:extLst>
              </p:cNvPr>
              <p:cNvSpPr/>
              <p:nvPr/>
            </p:nvSpPr>
            <p:spPr>
              <a:xfrm>
                <a:off x="8582000" y="3678252"/>
                <a:ext cx="274320" cy="2743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81" name="Rectangle 180">
                <a:extLst>
                  <a:ext uri="{FF2B5EF4-FFF2-40B4-BE49-F238E27FC236}">
                    <a16:creationId xmlns:a16="http://schemas.microsoft.com/office/drawing/2014/main" id="{AD39D308-95F2-6E45-8213-5DF27A269AAC}"/>
                  </a:ext>
                </a:extLst>
              </p:cNvPr>
              <p:cNvSpPr/>
              <p:nvPr/>
            </p:nvSpPr>
            <p:spPr>
              <a:xfrm>
                <a:off x="8582000" y="285529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82" name="Rectangle 181">
                <a:extLst>
                  <a:ext uri="{FF2B5EF4-FFF2-40B4-BE49-F238E27FC236}">
                    <a16:creationId xmlns:a16="http://schemas.microsoft.com/office/drawing/2014/main" id="{C9266CD0-521A-0B4B-9BEE-54567C610B59}"/>
                  </a:ext>
                </a:extLst>
              </p:cNvPr>
              <p:cNvSpPr/>
              <p:nvPr/>
            </p:nvSpPr>
            <p:spPr>
              <a:xfrm>
                <a:off x="8582000" y="312961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83" name="Rectangle 182">
                <a:extLst>
                  <a:ext uri="{FF2B5EF4-FFF2-40B4-BE49-F238E27FC236}">
                    <a16:creationId xmlns:a16="http://schemas.microsoft.com/office/drawing/2014/main" id="{03465109-2E36-5B49-89EF-C8457B5D6DA1}"/>
                  </a:ext>
                </a:extLst>
              </p:cNvPr>
              <p:cNvSpPr/>
              <p:nvPr/>
            </p:nvSpPr>
            <p:spPr>
              <a:xfrm>
                <a:off x="8307680" y="285529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84" name="Rectangle 183">
                <a:extLst>
                  <a:ext uri="{FF2B5EF4-FFF2-40B4-BE49-F238E27FC236}">
                    <a16:creationId xmlns:a16="http://schemas.microsoft.com/office/drawing/2014/main" id="{EA9281E2-5D68-A345-A86F-1572286B2079}"/>
                  </a:ext>
                </a:extLst>
              </p:cNvPr>
              <p:cNvSpPr/>
              <p:nvPr/>
            </p:nvSpPr>
            <p:spPr>
              <a:xfrm>
                <a:off x="8307680" y="3129612"/>
                <a:ext cx="274320" cy="2743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85" name="Rectangle 184">
                <a:extLst>
                  <a:ext uri="{FF2B5EF4-FFF2-40B4-BE49-F238E27FC236}">
                    <a16:creationId xmlns:a16="http://schemas.microsoft.com/office/drawing/2014/main" id="{7D09CBA1-34DD-F842-AEDC-5BDE8B6AD630}"/>
                  </a:ext>
                </a:extLst>
              </p:cNvPr>
              <p:cNvSpPr/>
              <p:nvPr/>
            </p:nvSpPr>
            <p:spPr>
              <a:xfrm>
                <a:off x="7211106" y="2305167"/>
                <a:ext cx="546628" cy="548640"/>
              </a:xfrm>
              <a:prstGeom prst="rect">
                <a:avLst/>
              </a:prstGeom>
              <a:noFill/>
              <a:ln w="254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86" name="Rectangle 185">
                <a:extLst>
                  <a:ext uri="{FF2B5EF4-FFF2-40B4-BE49-F238E27FC236}">
                    <a16:creationId xmlns:a16="http://schemas.microsoft.com/office/drawing/2014/main" id="{6D52C8E2-4C08-424C-AE4F-BB34B0277171}"/>
                  </a:ext>
                </a:extLst>
              </p:cNvPr>
              <p:cNvSpPr/>
              <p:nvPr/>
            </p:nvSpPr>
            <p:spPr>
              <a:xfrm>
                <a:off x="7211106" y="3399169"/>
                <a:ext cx="546628" cy="548640"/>
              </a:xfrm>
              <a:prstGeom prst="rect">
                <a:avLst/>
              </a:prstGeom>
              <a:noFill/>
              <a:ln w="254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187" name="Rectangle 186">
                <a:extLst>
                  <a:ext uri="{FF2B5EF4-FFF2-40B4-BE49-F238E27FC236}">
                    <a16:creationId xmlns:a16="http://schemas.microsoft.com/office/drawing/2014/main" id="{76667F5A-0BBE-5543-BB04-5F65A64AE59C}"/>
                  </a:ext>
                </a:extLst>
              </p:cNvPr>
              <p:cNvSpPr/>
              <p:nvPr/>
            </p:nvSpPr>
            <p:spPr>
              <a:xfrm>
                <a:off x="8303818" y="2850529"/>
                <a:ext cx="546628" cy="548640"/>
              </a:xfrm>
              <a:prstGeom prst="rect">
                <a:avLst/>
              </a:prstGeom>
              <a:noFill/>
              <a:ln w="254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grpSp>
        <p:sp>
          <p:nvSpPr>
            <p:cNvPr id="142" name="TextBox 141">
              <a:extLst>
                <a:ext uri="{FF2B5EF4-FFF2-40B4-BE49-F238E27FC236}">
                  <a16:creationId xmlns:a16="http://schemas.microsoft.com/office/drawing/2014/main" id="{4999D5A5-E6CC-7E4D-8C6A-722A0A8EC0BB}"/>
                </a:ext>
              </a:extLst>
            </p:cNvPr>
            <p:cNvSpPr txBox="1"/>
            <p:nvPr/>
          </p:nvSpPr>
          <p:spPr>
            <a:xfrm>
              <a:off x="5881666" y="5195197"/>
              <a:ext cx="1304203" cy="523220"/>
            </a:xfrm>
            <a:prstGeom prst="rect">
              <a:avLst/>
            </a:prstGeom>
            <a:noFill/>
            <a:ln>
              <a:noFill/>
            </a:ln>
          </p:spPr>
          <p:txBody>
            <a:bodyPr wrap="none" rtlCol="0">
              <a:spAutoFit/>
            </a:bodyPr>
            <a:lstStyle/>
            <a:p>
              <a:pPr algn="ctr">
                <a:defRPr/>
              </a:pPr>
              <a:r>
                <a:rPr lang="en-US" sz="1400" kern="0">
                  <a:solidFill>
                    <a:prstClr val="black"/>
                  </a:solidFill>
                </a:rPr>
                <a:t>2D-Blocked-ELL</a:t>
              </a:r>
            </a:p>
            <a:p>
              <a:pPr algn="ctr">
                <a:defRPr/>
              </a:pPr>
              <a:r>
                <a:rPr lang="en-US" sz="1400" kern="0">
                  <a:solidFill>
                    <a:prstClr val="black"/>
                  </a:solidFill>
                </a:rPr>
                <a:t>Sparsity</a:t>
              </a:r>
            </a:p>
          </p:txBody>
        </p:sp>
        <p:sp>
          <p:nvSpPr>
            <p:cNvPr id="144" name="TextBox 143">
              <a:extLst>
                <a:ext uri="{FF2B5EF4-FFF2-40B4-BE49-F238E27FC236}">
                  <a16:creationId xmlns:a16="http://schemas.microsoft.com/office/drawing/2014/main" id="{E15A8238-DCE4-2A48-ABE2-A54CF0CB25A7}"/>
                </a:ext>
              </a:extLst>
            </p:cNvPr>
            <p:cNvSpPr txBox="1"/>
            <p:nvPr/>
          </p:nvSpPr>
          <p:spPr>
            <a:xfrm>
              <a:off x="6118675" y="3944119"/>
              <a:ext cx="739370" cy="307777"/>
            </a:xfrm>
            <a:prstGeom prst="rect">
              <a:avLst/>
            </a:prstGeom>
            <a:noFill/>
            <a:ln>
              <a:noFill/>
            </a:ln>
          </p:spPr>
          <p:txBody>
            <a:bodyPr wrap="none" rtlCol="0">
              <a:spAutoFit/>
            </a:bodyPr>
            <a:lstStyle/>
            <a:p>
              <a:pPr algn="ctr">
                <a:defRPr/>
              </a:pPr>
              <a:r>
                <a:rPr lang="en-US" sz="1400" kern="0">
                  <a:solidFill>
                    <a:prstClr val="black"/>
                  </a:solidFill>
                </a:rPr>
                <a:t>Regular</a:t>
              </a:r>
            </a:p>
          </p:txBody>
        </p:sp>
      </p:grpSp>
      <p:grpSp>
        <p:nvGrpSpPr>
          <p:cNvPr id="266" name="Group 265">
            <a:extLst>
              <a:ext uri="{FF2B5EF4-FFF2-40B4-BE49-F238E27FC236}">
                <a16:creationId xmlns:a16="http://schemas.microsoft.com/office/drawing/2014/main" id="{9565A120-0A26-C143-BBF0-DE761A94F7DD}"/>
              </a:ext>
            </a:extLst>
          </p:cNvPr>
          <p:cNvGrpSpPr/>
          <p:nvPr/>
        </p:nvGrpSpPr>
        <p:grpSpPr>
          <a:xfrm>
            <a:off x="4518238" y="2240307"/>
            <a:ext cx="3028024" cy="1352947"/>
            <a:chOff x="2980691" y="3933639"/>
            <a:chExt cx="3028024" cy="1352947"/>
          </a:xfrm>
        </p:grpSpPr>
        <p:grpSp>
          <p:nvGrpSpPr>
            <p:cNvPr id="7" name="Group 6">
              <a:extLst>
                <a:ext uri="{FF2B5EF4-FFF2-40B4-BE49-F238E27FC236}">
                  <a16:creationId xmlns:a16="http://schemas.microsoft.com/office/drawing/2014/main" id="{F9220558-7FA4-094B-BD45-2EB9AB361D30}"/>
                </a:ext>
              </a:extLst>
            </p:cNvPr>
            <p:cNvGrpSpPr/>
            <p:nvPr/>
          </p:nvGrpSpPr>
          <p:grpSpPr>
            <a:xfrm>
              <a:off x="3519231" y="3933639"/>
              <a:ext cx="2063932" cy="1352947"/>
              <a:chOff x="3431177" y="1715589"/>
              <a:chExt cx="2063932" cy="1352947"/>
            </a:xfrm>
          </p:grpSpPr>
          <p:sp>
            <p:nvSpPr>
              <p:cNvPr id="5" name="Rectangle 4">
                <a:extLst>
                  <a:ext uri="{FF2B5EF4-FFF2-40B4-BE49-F238E27FC236}">
                    <a16:creationId xmlns:a16="http://schemas.microsoft.com/office/drawing/2014/main" id="{F082FACC-1076-604E-95B9-5E2558FF15DC}"/>
                  </a:ext>
                </a:extLst>
              </p:cNvPr>
              <p:cNvSpPr/>
              <p:nvPr/>
            </p:nvSpPr>
            <p:spPr>
              <a:xfrm>
                <a:off x="3431177" y="1715589"/>
                <a:ext cx="2063932" cy="1352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0000"/>
                    </a:solidFill>
                  </a:rPr>
                  <a:t>?</a:t>
                </a:r>
              </a:p>
            </p:txBody>
          </p:sp>
          <p:sp>
            <p:nvSpPr>
              <p:cNvPr id="6" name="TextBox 5">
                <a:extLst>
                  <a:ext uri="{FF2B5EF4-FFF2-40B4-BE49-F238E27FC236}">
                    <a16:creationId xmlns:a16="http://schemas.microsoft.com/office/drawing/2014/main" id="{F96DE8EF-5AEE-124B-B37B-8295458D8FA8}"/>
                  </a:ext>
                </a:extLst>
              </p:cNvPr>
              <p:cNvSpPr txBox="1"/>
              <p:nvPr/>
            </p:nvSpPr>
            <p:spPr>
              <a:xfrm>
                <a:off x="3623643" y="2713439"/>
                <a:ext cx="1678999" cy="355097"/>
              </a:xfrm>
              <a:prstGeom prst="rect">
                <a:avLst/>
              </a:prstGeom>
              <a:noFill/>
            </p:spPr>
            <p:txBody>
              <a:bodyPr wrap="square" rtlCol="0">
                <a:spAutoFit/>
              </a:bodyPr>
              <a:lstStyle/>
              <a:p>
                <a:pPr>
                  <a:lnSpc>
                    <a:spcPts val="2160"/>
                  </a:lnSpc>
                </a:pPr>
                <a:r>
                  <a:rPr lang="en-US">
                    <a:latin typeface="Century Gothic" panose="020B0502020202020204" pitchFamily="34" charset="0"/>
                  </a:rPr>
                  <a:t>Missing Piece</a:t>
                </a:r>
              </a:p>
            </p:txBody>
          </p:sp>
        </p:grpSp>
        <p:cxnSp>
          <p:nvCxnSpPr>
            <p:cNvPr id="145" name="Straight Arrow Connector 144">
              <a:extLst>
                <a:ext uri="{FF2B5EF4-FFF2-40B4-BE49-F238E27FC236}">
                  <a16:creationId xmlns:a16="http://schemas.microsoft.com/office/drawing/2014/main" id="{13202EDB-DBA5-0440-B2D7-3C2C8DD3FB5E}"/>
                </a:ext>
              </a:extLst>
            </p:cNvPr>
            <p:cNvCxnSpPr>
              <a:cxnSpLocks/>
            </p:cNvCxnSpPr>
            <p:nvPr/>
          </p:nvCxnSpPr>
          <p:spPr>
            <a:xfrm>
              <a:off x="2980691" y="4102250"/>
              <a:ext cx="3028024" cy="0"/>
            </a:xfrm>
            <a:prstGeom prst="straightConnector1">
              <a:avLst/>
            </a:prstGeom>
            <a:noFill/>
            <a:ln w="12700" cap="flat" cmpd="sng" algn="ctr">
              <a:solidFill>
                <a:sysClr val="windowText" lastClr="000000"/>
              </a:solidFill>
              <a:prstDash val="solid"/>
              <a:miter lim="800000"/>
              <a:headEnd type="none"/>
              <a:tailEnd type="stealth"/>
            </a:ln>
            <a:effectLst/>
          </p:spPr>
        </p:cxnSp>
      </p:grpSp>
      <p:sp>
        <p:nvSpPr>
          <p:cNvPr id="268" name="Content Placeholder 2">
            <a:extLst>
              <a:ext uri="{FF2B5EF4-FFF2-40B4-BE49-F238E27FC236}">
                <a16:creationId xmlns:a16="http://schemas.microsoft.com/office/drawing/2014/main" id="{BFB0FDA5-1BD1-9C4C-8DD9-002A0FDA77F3}"/>
              </a:ext>
            </a:extLst>
          </p:cNvPr>
          <p:cNvSpPr txBox="1">
            <a:spLocks/>
          </p:cNvSpPr>
          <p:nvPr/>
        </p:nvSpPr>
        <p:spPr>
          <a:xfrm>
            <a:off x="523161" y="3995872"/>
            <a:ext cx="8153535" cy="21138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GPU Kernel Design:</a:t>
            </a:r>
          </a:p>
          <a:p>
            <a:pPr lvl="1"/>
            <a:r>
              <a:rPr lang="en-US" dirty="0"/>
              <a:t>Reduce kernel size to avoid overflow the I-cache</a:t>
            </a:r>
          </a:p>
          <a:p>
            <a:pPr lvl="1"/>
            <a:r>
              <a:rPr lang="en-US" dirty="0"/>
              <a:t>Increase the grid size to improve thread-level-parallelism</a:t>
            </a:r>
          </a:p>
          <a:p>
            <a:pPr lvl="1"/>
            <a:r>
              <a:rPr lang="en-US" dirty="0"/>
              <a:t>Reduce fixed-latency operations</a:t>
            </a:r>
          </a:p>
          <a:p>
            <a:pPr lvl="1"/>
            <a:r>
              <a:rPr lang="en-US" dirty="0"/>
              <a:t>Remove the shared memory from critical path</a:t>
            </a:r>
          </a:p>
          <a:p>
            <a:pPr lvl="1"/>
            <a:r>
              <a:rPr lang="en-US" dirty="0"/>
              <a:t>Use 128B coalesced transactions and </a:t>
            </a:r>
            <a:r>
              <a:rPr lang="en-US" i="1" dirty="0"/>
              <a:t>LDG.128</a:t>
            </a:r>
          </a:p>
          <a:p>
            <a:pPr lvl="1"/>
            <a:endParaRPr lang="en-US" dirty="0"/>
          </a:p>
        </p:txBody>
      </p:sp>
      <p:grpSp>
        <p:nvGrpSpPr>
          <p:cNvPr id="275" name="Group 274">
            <a:extLst>
              <a:ext uri="{FF2B5EF4-FFF2-40B4-BE49-F238E27FC236}">
                <a16:creationId xmlns:a16="http://schemas.microsoft.com/office/drawing/2014/main" id="{1CC91062-F555-6846-A390-9E07FD1F7D6C}"/>
              </a:ext>
            </a:extLst>
          </p:cNvPr>
          <p:cNvGrpSpPr/>
          <p:nvPr/>
        </p:nvGrpSpPr>
        <p:grpSpPr>
          <a:xfrm>
            <a:off x="883875" y="4333265"/>
            <a:ext cx="10151270" cy="520617"/>
            <a:chOff x="897779" y="4383276"/>
            <a:chExt cx="7855048" cy="520617"/>
          </a:xfrm>
        </p:grpSpPr>
        <p:sp>
          <p:nvSpPr>
            <p:cNvPr id="269" name="Rounded Rectangle 268">
              <a:extLst>
                <a:ext uri="{FF2B5EF4-FFF2-40B4-BE49-F238E27FC236}">
                  <a16:creationId xmlns:a16="http://schemas.microsoft.com/office/drawing/2014/main" id="{497BA5A5-E846-E94C-A1C5-D65C96DDAA00}"/>
                </a:ext>
              </a:extLst>
            </p:cNvPr>
            <p:cNvSpPr/>
            <p:nvPr/>
          </p:nvSpPr>
          <p:spPr>
            <a:xfrm>
              <a:off x="897779" y="4383276"/>
              <a:ext cx="7827254" cy="520617"/>
            </a:xfrm>
            <a:prstGeom prst="roundRect">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a:extLst>
                <a:ext uri="{FF2B5EF4-FFF2-40B4-BE49-F238E27FC236}">
                  <a16:creationId xmlns:a16="http://schemas.microsoft.com/office/drawing/2014/main" id="{CB0222A1-D023-E743-AA20-76BBD3318C4B}"/>
                </a:ext>
              </a:extLst>
            </p:cNvPr>
            <p:cNvSpPr txBox="1"/>
            <p:nvPr/>
          </p:nvSpPr>
          <p:spPr>
            <a:xfrm>
              <a:off x="7206981" y="4468133"/>
              <a:ext cx="1545846" cy="343748"/>
            </a:xfrm>
            <a:prstGeom prst="rect">
              <a:avLst/>
            </a:prstGeom>
            <a:noFill/>
          </p:spPr>
          <p:txBody>
            <a:bodyPr wrap="square" rtlCol="0">
              <a:spAutoFit/>
            </a:bodyPr>
            <a:lstStyle/>
            <a:p>
              <a:pPr>
                <a:lnSpc>
                  <a:spcPts val="2160"/>
                </a:lnSpc>
              </a:pPr>
              <a:r>
                <a:rPr lang="en-US" sz="1400" b="1" dirty="0">
                  <a:latin typeface="Century Gothic" panose="020B0502020202020204" pitchFamily="34" charset="0"/>
                </a:rPr>
                <a:t>Execution Efficiency</a:t>
              </a:r>
            </a:p>
          </p:txBody>
        </p:sp>
      </p:grpSp>
      <p:grpSp>
        <p:nvGrpSpPr>
          <p:cNvPr id="276" name="Group 275">
            <a:extLst>
              <a:ext uri="{FF2B5EF4-FFF2-40B4-BE49-F238E27FC236}">
                <a16:creationId xmlns:a16="http://schemas.microsoft.com/office/drawing/2014/main" id="{A8B138ED-A8C6-4D4E-8971-97922D93FB06}"/>
              </a:ext>
            </a:extLst>
          </p:cNvPr>
          <p:cNvGrpSpPr/>
          <p:nvPr/>
        </p:nvGrpSpPr>
        <p:grpSpPr>
          <a:xfrm>
            <a:off x="883875" y="4826246"/>
            <a:ext cx="10151270" cy="345080"/>
            <a:chOff x="897779" y="4873741"/>
            <a:chExt cx="7864074" cy="345080"/>
          </a:xfrm>
        </p:grpSpPr>
        <p:sp>
          <p:nvSpPr>
            <p:cNvPr id="271" name="Rounded Rectangle 270">
              <a:extLst>
                <a:ext uri="{FF2B5EF4-FFF2-40B4-BE49-F238E27FC236}">
                  <a16:creationId xmlns:a16="http://schemas.microsoft.com/office/drawing/2014/main" id="{C72F29D9-81A7-7C48-83F3-EB5A1B1DB98C}"/>
                </a:ext>
              </a:extLst>
            </p:cNvPr>
            <p:cNvSpPr/>
            <p:nvPr/>
          </p:nvSpPr>
          <p:spPr>
            <a:xfrm>
              <a:off x="897779" y="4929014"/>
              <a:ext cx="7827254" cy="289807"/>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a:extLst>
                <a:ext uri="{FF2B5EF4-FFF2-40B4-BE49-F238E27FC236}">
                  <a16:creationId xmlns:a16="http://schemas.microsoft.com/office/drawing/2014/main" id="{6462D030-D4EF-1F4E-B778-060708173B58}"/>
                </a:ext>
              </a:extLst>
            </p:cNvPr>
            <p:cNvSpPr txBox="1"/>
            <p:nvPr/>
          </p:nvSpPr>
          <p:spPr>
            <a:xfrm>
              <a:off x="7214230" y="4873741"/>
              <a:ext cx="1547623" cy="343043"/>
            </a:xfrm>
            <a:prstGeom prst="rect">
              <a:avLst/>
            </a:prstGeom>
            <a:noFill/>
          </p:spPr>
          <p:txBody>
            <a:bodyPr wrap="square" rtlCol="0">
              <a:spAutoFit/>
            </a:bodyPr>
            <a:lstStyle/>
            <a:p>
              <a:pPr>
                <a:lnSpc>
                  <a:spcPts val="2160"/>
                </a:lnSpc>
              </a:pPr>
              <a:r>
                <a:rPr lang="en-US" sz="1400" b="1" dirty="0">
                  <a:latin typeface="Century Gothic" panose="020B0502020202020204" pitchFamily="34" charset="0"/>
                </a:rPr>
                <a:t>Compute Efficiency</a:t>
              </a:r>
            </a:p>
          </p:txBody>
        </p:sp>
      </p:grpSp>
      <p:grpSp>
        <p:nvGrpSpPr>
          <p:cNvPr id="277" name="Group 276">
            <a:extLst>
              <a:ext uri="{FF2B5EF4-FFF2-40B4-BE49-F238E27FC236}">
                <a16:creationId xmlns:a16="http://schemas.microsoft.com/office/drawing/2014/main" id="{A99A50A0-C22F-CD46-A4FB-007ED6940631}"/>
              </a:ext>
            </a:extLst>
          </p:cNvPr>
          <p:cNvGrpSpPr/>
          <p:nvPr/>
        </p:nvGrpSpPr>
        <p:grpSpPr>
          <a:xfrm>
            <a:off x="883875" y="5205738"/>
            <a:ext cx="10103740" cy="457559"/>
            <a:chOff x="897779" y="5239221"/>
            <a:chExt cx="7827254" cy="457559"/>
          </a:xfrm>
        </p:grpSpPr>
        <p:sp>
          <p:nvSpPr>
            <p:cNvPr id="273" name="Rounded Rectangle 272">
              <a:extLst>
                <a:ext uri="{FF2B5EF4-FFF2-40B4-BE49-F238E27FC236}">
                  <a16:creationId xmlns:a16="http://schemas.microsoft.com/office/drawing/2014/main" id="{DE937E4F-81D9-FE46-AC5D-1F78D761D61D}"/>
                </a:ext>
              </a:extLst>
            </p:cNvPr>
            <p:cNvSpPr/>
            <p:nvPr/>
          </p:nvSpPr>
          <p:spPr>
            <a:xfrm>
              <a:off x="897779" y="5239221"/>
              <a:ext cx="7827254" cy="457559"/>
            </a:xfrm>
            <a:prstGeom prst="round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a:extLst>
                <a:ext uri="{FF2B5EF4-FFF2-40B4-BE49-F238E27FC236}">
                  <a16:creationId xmlns:a16="http://schemas.microsoft.com/office/drawing/2014/main" id="{87D1A7C2-6581-D042-8FE0-1590A525BD06}"/>
                </a:ext>
              </a:extLst>
            </p:cNvPr>
            <p:cNvSpPr txBox="1"/>
            <p:nvPr/>
          </p:nvSpPr>
          <p:spPr>
            <a:xfrm>
              <a:off x="7214231" y="5280403"/>
              <a:ext cx="1493584" cy="343043"/>
            </a:xfrm>
            <a:prstGeom prst="rect">
              <a:avLst/>
            </a:prstGeom>
            <a:noFill/>
          </p:spPr>
          <p:txBody>
            <a:bodyPr wrap="square" rtlCol="0">
              <a:spAutoFit/>
            </a:bodyPr>
            <a:lstStyle/>
            <a:p>
              <a:pPr>
                <a:lnSpc>
                  <a:spcPts val="2160"/>
                </a:lnSpc>
              </a:pPr>
              <a:r>
                <a:rPr lang="en-US" sz="1400" b="1" dirty="0">
                  <a:latin typeface="Century Gothic" panose="020B0502020202020204" pitchFamily="34" charset="0"/>
                </a:rPr>
                <a:t>Memory Efficiency</a:t>
              </a:r>
            </a:p>
          </p:txBody>
        </p:sp>
      </p:grpSp>
      <p:pic>
        <p:nvPicPr>
          <p:cNvPr id="19" name="Audio 18">
            <a:hlinkClick r:id="" action="ppaction://media"/>
            <a:extLst>
              <a:ext uri="{FF2B5EF4-FFF2-40B4-BE49-F238E27FC236}">
                <a16:creationId xmlns:a16="http://schemas.microsoft.com/office/drawing/2014/main" id="{9B24C262-1178-9F49-9939-5C2666194D5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
        <p:nvSpPr>
          <p:cNvPr id="118" name="Text Placeholder 4">
            <a:extLst>
              <a:ext uri="{FF2B5EF4-FFF2-40B4-BE49-F238E27FC236}">
                <a16:creationId xmlns:a16="http://schemas.microsoft.com/office/drawing/2014/main" id="{50E36532-F6B0-D64D-A285-023380A0C7D2}"/>
              </a:ext>
            </a:extLst>
          </p:cNvPr>
          <p:cNvSpPr txBox="1">
            <a:spLocks/>
          </p:cNvSpPr>
          <p:nvPr/>
        </p:nvSpPr>
        <p:spPr>
          <a:xfrm>
            <a:off x="279872" y="6463305"/>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1673993638"/>
      </p:ext>
    </p:extLst>
  </p:cSld>
  <p:clrMapOvr>
    <a:masterClrMapping/>
  </p:clrMapOvr>
  <mc:AlternateContent xmlns:mc="http://schemas.openxmlformats.org/markup-compatibility/2006" xmlns:p14="http://schemas.microsoft.com/office/powerpoint/2010/main">
    <mc:Choice Requires="p14">
      <p:transition spd="slow" p14:dur="2000" advTm="61542"/>
    </mc:Choice>
    <mc:Fallback xmlns="">
      <p:transition spd="slow" advTm="6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8">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8">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8">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1A79-7578-9749-9B7B-AB84E37839CF}"/>
              </a:ext>
            </a:extLst>
          </p:cNvPr>
          <p:cNvSpPr>
            <a:spLocks noGrp="1"/>
          </p:cNvSpPr>
          <p:nvPr>
            <p:ph type="title"/>
          </p:nvPr>
        </p:nvSpPr>
        <p:spPr/>
        <p:txBody>
          <a:bodyPr/>
          <a:lstStyle/>
          <a:p>
            <a:r>
              <a:rPr lang="en-US"/>
              <a:t>Column-vector Sparse Encoding</a:t>
            </a:r>
          </a:p>
        </p:txBody>
      </p:sp>
      <p:pic>
        <p:nvPicPr>
          <p:cNvPr id="6" name="Audio 5">
            <a:hlinkClick r:id="" action="ppaction://media"/>
            <a:extLst>
              <a:ext uri="{FF2B5EF4-FFF2-40B4-BE49-F238E27FC236}">
                <a16:creationId xmlns:a16="http://schemas.microsoft.com/office/drawing/2014/main" id="{54BACE54-28B9-2E4C-962E-A9D158A060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4140592176"/>
      </p:ext>
    </p:extLst>
  </p:cSld>
  <p:clrMapOvr>
    <a:masterClrMapping/>
  </p:clrMapOvr>
  <mc:AlternateContent xmlns:mc="http://schemas.openxmlformats.org/markup-compatibility/2006" xmlns:p14="http://schemas.microsoft.com/office/powerpoint/2010/main">
    <mc:Choice Requires="p14">
      <p:transition spd="slow" p14:dur="2000" advTm="6239"/>
    </mc:Choice>
    <mc:Fallback xmlns="">
      <p:transition spd="slow" advTm="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D9E-B420-444E-B1E3-50522F54C4BB}"/>
              </a:ext>
            </a:extLst>
          </p:cNvPr>
          <p:cNvSpPr>
            <a:spLocks noGrp="1"/>
          </p:cNvSpPr>
          <p:nvPr>
            <p:ph type="title"/>
          </p:nvPr>
        </p:nvSpPr>
        <p:spPr/>
        <p:txBody>
          <a:bodyPr/>
          <a:lstStyle/>
          <a:p>
            <a:r>
              <a:rPr lang="en-US"/>
              <a:t>The Minimum Structure under Given Data Reuse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23F16E-B706-5E47-B8AD-390DD5EF6943}"/>
                  </a:ext>
                </a:extLst>
              </p:cNvPr>
              <p:cNvSpPr>
                <a:spLocks noGrp="1"/>
              </p:cNvSpPr>
              <p:nvPr>
                <p:ph idx="1"/>
              </p:nvPr>
            </p:nvSpPr>
            <p:spPr>
              <a:xfrm>
                <a:off x="526470" y="1060178"/>
                <a:ext cx="7995802" cy="1394994"/>
              </a:xfrm>
            </p:spPr>
            <p:txBody>
              <a:bodyPr>
                <a:normAutofit/>
              </a:bodyPr>
              <a:lstStyle/>
              <a:p>
                <a:r>
                  <a:rPr lang="en-US" dirty="0"/>
                  <a:t>Consider </a:t>
                </a:r>
                <a14:m>
                  <m:oMath xmlns:m="http://schemas.openxmlformats.org/officeDocument/2006/math">
                    <m:r>
                      <m:rPr>
                        <m:sty m:val="p"/>
                      </m:rPr>
                      <a:rPr lang="en-US">
                        <a:latin typeface="Cambria Math" panose="02040503050406030204" pitchFamily="18" charset="0"/>
                      </a:rPr>
                      <m:t>V</m:t>
                    </m:r>
                    <m:r>
                      <a:rPr lang="en-US" b="0" i="1" smtClean="0">
                        <a:latin typeface="Cambria Math" panose="02040503050406030204" pitchFamily="18" charset="0"/>
                      </a:rPr>
                      <m:t>×</m:t>
                    </m:r>
                    <m:r>
                      <a:rPr lang="en-US" b="0" i="1" smtClean="0">
                        <a:latin typeface="Cambria Math" panose="02040503050406030204" pitchFamily="18" charset="0"/>
                      </a:rPr>
                      <m:t>𝑘</m:t>
                    </m:r>
                  </m:oMath>
                </a14:m>
                <a:r>
                  <a:rPr lang="en-US" dirty="0"/>
                  <a:t> nonzero blocks in SpMM and SDDMM</a:t>
                </a:r>
              </a:p>
              <a:p>
                <a14:m>
                  <m:oMath xmlns:m="http://schemas.openxmlformats.org/officeDocument/2006/math">
                    <m:r>
                      <a:rPr lang="en-US" b="0" i="1" smtClean="0">
                        <a:latin typeface="Cambria Math" panose="02040503050406030204" pitchFamily="18" charset="0"/>
                      </a:rPr>
                      <m:t>𝑉</m:t>
                    </m:r>
                  </m:oMath>
                </a14:m>
                <a:r>
                  <a:rPr lang="en-US" dirty="0"/>
                  <a:t> determines the data reuse of the right-hand-side matrix</a:t>
                </a:r>
              </a:p>
              <a:p>
                <a14:m>
                  <m:oMath xmlns:m="http://schemas.openxmlformats.org/officeDocument/2006/math">
                    <m:r>
                      <a:rPr lang="en-US" b="0" i="1" smtClean="0">
                        <a:latin typeface="Cambria Math" panose="02040503050406030204" pitchFamily="18" charset="0"/>
                      </a:rPr>
                      <m:t>𝑘</m:t>
                    </m:r>
                  </m:oMath>
                </a14:m>
                <a:r>
                  <a:rPr lang="en-US" dirty="0"/>
                  <a:t> has no influence unless we need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𝑇</m:t>
                        </m:r>
                      </m:sup>
                    </m:sSup>
                  </m:oMath>
                </a14:m>
                <a:r>
                  <a:rPr lang="en-US" dirty="0"/>
                  <a:t>.</a:t>
                </a:r>
              </a:p>
            </p:txBody>
          </p:sp>
        </mc:Choice>
        <mc:Fallback xmlns="">
          <p:sp>
            <p:nvSpPr>
              <p:cNvPr id="3" name="Content Placeholder 2">
                <a:extLst>
                  <a:ext uri="{FF2B5EF4-FFF2-40B4-BE49-F238E27FC236}">
                    <a16:creationId xmlns:a16="http://schemas.microsoft.com/office/drawing/2014/main" id="{2A23F16E-B706-5E47-B8AD-390DD5EF6943}"/>
                  </a:ext>
                </a:extLst>
              </p:cNvPr>
              <p:cNvSpPr>
                <a:spLocks noGrp="1" noRot="1" noChangeAspect="1" noMove="1" noResize="1" noEditPoints="1" noAdjustHandles="1" noChangeArrowheads="1" noChangeShapeType="1" noTextEdit="1"/>
              </p:cNvSpPr>
              <p:nvPr>
                <p:ph idx="1"/>
              </p:nvPr>
            </p:nvSpPr>
            <p:spPr>
              <a:xfrm>
                <a:off x="526470" y="1060178"/>
                <a:ext cx="7995802" cy="1394994"/>
              </a:xfrm>
              <a:blipFill>
                <a:blip r:embed="rId6"/>
                <a:stretch>
                  <a:fillRect l="-634" t="-540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FDE768A6-8F2D-B34F-8208-268AB351A962}"/>
              </a:ext>
            </a:extLst>
          </p:cNvPr>
          <p:cNvGrpSpPr/>
          <p:nvPr/>
        </p:nvGrpSpPr>
        <p:grpSpPr>
          <a:xfrm>
            <a:off x="1928962" y="2600872"/>
            <a:ext cx="8301926" cy="3395057"/>
            <a:chOff x="1288501" y="684973"/>
            <a:chExt cx="8301926" cy="3395057"/>
          </a:xfrm>
        </p:grpSpPr>
        <p:grpSp>
          <p:nvGrpSpPr>
            <p:cNvPr id="5" name="Group 4">
              <a:extLst>
                <a:ext uri="{FF2B5EF4-FFF2-40B4-BE49-F238E27FC236}">
                  <a16:creationId xmlns:a16="http://schemas.microsoft.com/office/drawing/2014/main" id="{4E49BB97-8A5D-E04E-BBB2-7C1B83AD52CD}"/>
                </a:ext>
              </a:extLst>
            </p:cNvPr>
            <p:cNvGrpSpPr/>
            <p:nvPr/>
          </p:nvGrpSpPr>
          <p:grpSpPr>
            <a:xfrm>
              <a:off x="8129581" y="3673032"/>
              <a:ext cx="309444" cy="154542"/>
              <a:chOff x="2725380" y="4662160"/>
              <a:chExt cx="309444" cy="154542"/>
            </a:xfrm>
          </p:grpSpPr>
          <p:cxnSp>
            <p:nvCxnSpPr>
              <p:cNvPr id="117" name="Straight Arrow Connector 116">
                <a:extLst>
                  <a:ext uri="{FF2B5EF4-FFF2-40B4-BE49-F238E27FC236}">
                    <a16:creationId xmlns:a16="http://schemas.microsoft.com/office/drawing/2014/main" id="{BCA26AAF-14E6-8048-8841-B86F30559BF0}"/>
                  </a:ext>
                </a:extLst>
              </p:cNvPr>
              <p:cNvCxnSpPr>
                <a:cxnSpLocks/>
              </p:cNvCxnSpPr>
              <p:nvPr/>
            </p:nvCxnSpPr>
            <p:spPr>
              <a:xfrm flipH="1" flipV="1">
                <a:off x="2919328" y="4662160"/>
                <a:ext cx="1" cy="154542"/>
              </a:xfrm>
              <a:prstGeom prst="straightConnector1">
                <a:avLst/>
              </a:prstGeom>
              <a:noFill/>
              <a:ln w="6350" cap="flat" cmpd="sng" algn="ctr">
                <a:solidFill>
                  <a:srgbClr val="C00000"/>
                </a:solidFill>
                <a:prstDash val="solid"/>
                <a:miter lim="800000"/>
                <a:headEnd type="none"/>
                <a:tailEnd type="none"/>
              </a:ln>
              <a:effectLst/>
            </p:spPr>
          </p:cxnSp>
          <p:cxnSp>
            <p:nvCxnSpPr>
              <p:cNvPr id="118" name="Straight Arrow Connector 117">
                <a:extLst>
                  <a:ext uri="{FF2B5EF4-FFF2-40B4-BE49-F238E27FC236}">
                    <a16:creationId xmlns:a16="http://schemas.microsoft.com/office/drawing/2014/main" id="{9D153871-B438-D241-95B4-50A023089ABA}"/>
                  </a:ext>
                </a:extLst>
              </p:cNvPr>
              <p:cNvCxnSpPr>
                <a:cxnSpLocks/>
              </p:cNvCxnSpPr>
              <p:nvPr/>
            </p:nvCxnSpPr>
            <p:spPr>
              <a:xfrm flipH="1">
                <a:off x="2725380" y="4761563"/>
                <a:ext cx="104257" cy="0"/>
              </a:xfrm>
              <a:prstGeom prst="straightConnector1">
                <a:avLst/>
              </a:prstGeom>
              <a:noFill/>
              <a:ln w="6350" cap="flat" cmpd="sng" algn="ctr">
                <a:solidFill>
                  <a:srgbClr val="C00000"/>
                </a:solidFill>
                <a:prstDash val="solid"/>
                <a:miter lim="800000"/>
                <a:headEnd type="stealth"/>
                <a:tailEnd type="none"/>
              </a:ln>
              <a:effectLst/>
            </p:spPr>
          </p:cxnSp>
          <p:cxnSp>
            <p:nvCxnSpPr>
              <p:cNvPr id="119" name="Straight Arrow Connector 118">
                <a:extLst>
                  <a:ext uri="{FF2B5EF4-FFF2-40B4-BE49-F238E27FC236}">
                    <a16:creationId xmlns:a16="http://schemas.microsoft.com/office/drawing/2014/main" id="{F2D5BD11-3947-9E45-A309-2DDED431B86C}"/>
                  </a:ext>
                </a:extLst>
              </p:cNvPr>
              <p:cNvCxnSpPr>
                <a:cxnSpLocks/>
              </p:cNvCxnSpPr>
              <p:nvPr/>
            </p:nvCxnSpPr>
            <p:spPr>
              <a:xfrm flipH="1">
                <a:off x="2913923" y="4761563"/>
                <a:ext cx="120901" cy="0"/>
              </a:xfrm>
              <a:prstGeom prst="straightConnector1">
                <a:avLst/>
              </a:prstGeom>
              <a:noFill/>
              <a:ln w="6350" cap="flat" cmpd="sng" algn="ctr">
                <a:solidFill>
                  <a:srgbClr val="C00000"/>
                </a:solidFill>
                <a:prstDash val="solid"/>
                <a:miter lim="800000"/>
                <a:headEnd type="none"/>
                <a:tailEnd type="stealth"/>
              </a:ln>
              <a:effectLst/>
            </p:spPr>
          </p:cxnSp>
          <p:cxnSp>
            <p:nvCxnSpPr>
              <p:cNvPr id="120" name="Straight Arrow Connector 119">
                <a:extLst>
                  <a:ext uri="{FF2B5EF4-FFF2-40B4-BE49-F238E27FC236}">
                    <a16:creationId xmlns:a16="http://schemas.microsoft.com/office/drawing/2014/main" id="{11AB3E4B-50C0-D34F-A320-9FB88969CDEF}"/>
                  </a:ext>
                </a:extLst>
              </p:cNvPr>
              <p:cNvCxnSpPr>
                <a:cxnSpLocks/>
              </p:cNvCxnSpPr>
              <p:nvPr/>
            </p:nvCxnSpPr>
            <p:spPr>
              <a:xfrm flipH="1" flipV="1">
                <a:off x="2832338" y="4662160"/>
                <a:ext cx="1" cy="154542"/>
              </a:xfrm>
              <a:prstGeom prst="straightConnector1">
                <a:avLst/>
              </a:prstGeom>
              <a:noFill/>
              <a:ln w="6350" cap="flat" cmpd="sng" algn="ctr">
                <a:solidFill>
                  <a:srgbClr val="C00000"/>
                </a:solidFill>
                <a:prstDash val="solid"/>
                <a:miter lim="800000"/>
                <a:headEnd type="none"/>
                <a:tailEnd type="none"/>
              </a:ln>
              <a:effectLst/>
            </p:spPr>
          </p:cxnSp>
        </p:grpSp>
        <p:cxnSp>
          <p:nvCxnSpPr>
            <p:cNvPr id="6" name="Straight Arrow Connector 5">
              <a:extLst>
                <a:ext uri="{FF2B5EF4-FFF2-40B4-BE49-F238E27FC236}">
                  <a16:creationId xmlns:a16="http://schemas.microsoft.com/office/drawing/2014/main" id="{96831C22-5DB2-F046-A69B-08981E665BC3}"/>
                </a:ext>
              </a:extLst>
            </p:cNvPr>
            <p:cNvCxnSpPr>
              <a:cxnSpLocks/>
            </p:cNvCxnSpPr>
            <p:nvPr/>
          </p:nvCxnSpPr>
          <p:spPr>
            <a:xfrm flipH="1">
              <a:off x="4250469" y="1284184"/>
              <a:ext cx="170630" cy="0"/>
            </a:xfrm>
            <a:prstGeom prst="straightConnector1">
              <a:avLst/>
            </a:prstGeom>
            <a:noFill/>
            <a:ln w="6350" cap="flat" cmpd="sng" algn="ctr">
              <a:solidFill>
                <a:srgbClr val="C00000"/>
              </a:solidFill>
              <a:prstDash val="solid"/>
              <a:miter lim="800000"/>
              <a:headEnd type="none"/>
              <a:tailEnd type="none"/>
            </a:ln>
            <a:effectLst/>
          </p:spPr>
        </p:cxnSp>
        <p:cxnSp>
          <p:nvCxnSpPr>
            <p:cNvPr id="7" name="Straight Arrow Connector 6">
              <a:extLst>
                <a:ext uri="{FF2B5EF4-FFF2-40B4-BE49-F238E27FC236}">
                  <a16:creationId xmlns:a16="http://schemas.microsoft.com/office/drawing/2014/main" id="{566F3BD4-6772-6540-8A8D-9E1A7711EA42}"/>
                </a:ext>
              </a:extLst>
            </p:cNvPr>
            <p:cNvCxnSpPr>
              <a:cxnSpLocks/>
            </p:cNvCxnSpPr>
            <p:nvPr/>
          </p:nvCxnSpPr>
          <p:spPr>
            <a:xfrm flipH="1">
              <a:off x="4250468" y="1194698"/>
              <a:ext cx="170630" cy="0"/>
            </a:xfrm>
            <a:prstGeom prst="straightConnector1">
              <a:avLst/>
            </a:prstGeom>
            <a:noFill/>
            <a:ln w="6350" cap="flat" cmpd="sng" algn="ctr">
              <a:solidFill>
                <a:srgbClr val="C00000"/>
              </a:solidFill>
              <a:prstDash val="solid"/>
              <a:miter lim="800000"/>
              <a:headEnd type="none"/>
              <a:tailEnd type="none"/>
            </a:ln>
            <a:effectLst/>
          </p:spPr>
        </p:cxnSp>
        <p:cxnSp>
          <p:nvCxnSpPr>
            <p:cNvPr id="8" name="Straight Arrow Connector 7">
              <a:extLst>
                <a:ext uri="{FF2B5EF4-FFF2-40B4-BE49-F238E27FC236}">
                  <a16:creationId xmlns:a16="http://schemas.microsoft.com/office/drawing/2014/main" id="{1C016EC8-6FA7-C64F-9B63-6D655E713810}"/>
                </a:ext>
              </a:extLst>
            </p:cNvPr>
            <p:cNvCxnSpPr>
              <a:cxnSpLocks/>
            </p:cNvCxnSpPr>
            <p:nvPr/>
          </p:nvCxnSpPr>
          <p:spPr>
            <a:xfrm flipH="1" flipV="1">
              <a:off x="2334533" y="3665960"/>
              <a:ext cx="1" cy="154542"/>
            </a:xfrm>
            <a:prstGeom prst="straightConnector1">
              <a:avLst/>
            </a:prstGeom>
            <a:noFill/>
            <a:ln w="6350" cap="flat" cmpd="sng" algn="ctr">
              <a:solidFill>
                <a:srgbClr val="C00000"/>
              </a:solidFill>
              <a:prstDash val="solid"/>
              <a:miter lim="800000"/>
              <a:headEnd type="none"/>
              <a:tailEnd type="none"/>
            </a:ln>
            <a:effectLst/>
          </p:spPr>
        </p:cxnSp>
        <p:sp>
          <p:nvSpPr>
            <p:cNvPr id="9" name="Rectangle 8">
              <a:extLst>
                <a:ext uri="{FF2B5EF4-FFF2-40B4-BE49-F238E27FC236}">
                  <a16:creationId xmlns:a16="http://schemas.microsoft.com/office/drawing/2014/main" id="{C3F1F389-C970-0048-8613-4750F07C9E5D}"/>
                </a:ext>
              </a:extLst>
            </p:cNvPr>
            <p:cNvSpPr/>
            <p:nvPr/>
          </p:nvSpPr>
          <p:spPr>
            <a:xfrm>
              <a:off x="1701282" y="2811207"/>
              <a:ext cx="1497496"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0" name="Rectangle 9">
              <a:extLst>
                <a:ext uri="{FF2B5EF4-FFF2-40B4-BE49-F238E27FC236}">
                  <a16:creationId xmlns:a16="http://schemas.microsoft.com/office/drawing/2014/main" id="{56C0A5D2-65E1-2B48-BDC8-2B0348BD173C}"/>
                </a:ext>
              </a:extLst>
            </p:cNvPr>
            <p:cNvSpPr/>
            <p:nvPr/>
          </p:nvSpPr>
          <p:spPr>
            <a:xfrm>
              <a:off x="1701282" y="2992320"/>
              <a:ext cx="1740452"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9DFC524B-698E-4143-AFDB-73E86BD87BBD}"/>
                </a:ext>
              </a:extLst>
            </p:cNvPr>
            <p:cNvSpPr/>
            <p:nvPr/>
          </p:nvSpPr>
          <p:spPr>
            <a:xfrm>
              <a:off x="1701282" y="3173433"/>
              <a:ext cx="1170609"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2" name="Rectangle 11">
              <a:extLst>
                <a:ext uri="{FF2B5EF4-FFF2-40B4-BE49-F238E27FC236}">
                  <a16:creationId xmlns:a16="http://schemas.microsoft.com/office/drawing/2014/main" id="{D2827AC6-7DB7-3F48-B006-ABC955D6D5A4}"/>
                </a:ext>
              </a:extLst>
            </p:cNvPr>
            <p:cNvSpPr/>
            <p:nvPr/>
          </p:nvSpPr>
          <p:spPr>
            <a:xfrm>
              <a:off x="1701281" y="3354546"/>
              <a:ext cx="1603513"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3" name="Rectangle 12">
              <a:extLst>
                <a:ext uri="{FF2B5EF4-FFF2-40B4-BE49-F238E27FC236}">
                  <a16:creationId xmlns:a16="http://schemas.microsoft.com/office/drawing/2014/main" id="{65C65C64-9E51-EA47-959E-0FEDEB8B79B0}"/>
                </a:ext>
              </a:extLst>
            </p:cNvPr>
            <p:cNvSpPr/>
            <p:nvPr/>
          </p:nvSpPr>
          <p:spPr>
            <a:xfrm>
              <a:off x="1701282" y="3535659"/>
              <a:ext cx="1435652" cy="181113"/>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4" name="Rectangle 13">
              <a:extLst>
                <a:ext uri="{FF2B5EF4-FFF2-40B4-BE49-F238E27FC236}">
                  <a16:creationId xmlns:a16="http://schemas.microsoft.com/office/drawing/2014/main" id="{67BD4EEC-5D31-114F-8944-568FD8DBDFFE}"/>
                </a:ext>
              </a:extLst>
            </p:cNvPr>
            <p:cNvSpPr/>
            <p:nvPr/>
          </p:nvSpPr>
          <p:spPr>
            <a:xfrm>
              <a:off x="1701281" y="3716772"/>
              <a:ext cx="1497497"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5" name="Rectangle 14">
              <a:extLst>
                <a:ext uri="{FF2B5EF4-FFF2-40B4-BE49-F238E27FC236}">
                  <a16:creationId xmlns:a16="http://schemas.microsoft.com/office/drawing/2014/main" id="{818C4E7B-9691-5546-86C4-BA6B1B39D05F}"/>
                </a:ext>
              </a:extLst>
            </p:cNvPr>
            <p:cNvSpPr/>
            <p:nvPr/>
          </p:nvSpPr>
          <p:spPr>
            <a:xfrm>
              <a:off x="1700258" y="3897885"/>
              <a:ext cx="1263374"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6" name="Rectangle 15">
              <a:extLst>
                <a:ext uri="{FF2B5EF4-FFF2-40B4-BE49-F238E27FC236}">
                  <a16:creationId xmlns:a16="http://schemas.microsoft.com/office/drawing/2014/main" id="{03719FB1-CF36-9047-8C92-17F043507DDD}"/>
                </a:ext>
              </a:extLst>
            </p:cNvPr>
            <p:cNvSpPr/>
            <p:nvPr/>
          </p:nvSpPr>
          <p:spPr>
            <a:xfrm>
              <a:off x="3762834" y="2811207"/>
              <a:ext cx="1435652" cy="1267792"/>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7" name="Rectangle 16">
              <a:extLst>
                <a:ext uri="{FF2B5EF4-FFF2-40B4-BE49-F238E27FC236}">
                  <a16:creationId xmlns:a16="http://schemas.microsoft.com/office/drawing/2014/main" id="{BC05966B-F570-4A47-98F3-80EE03DAD5D0}"/>
                </a:ext>
              </a:extLst>
            </p:cNvPr>
            <p:cNvSpPr/>
            <p:nvPr/>
          </p:nvSpPr>
          <p:spPr>
            <a:xfrm>
              <a:off x="3762834" y="1064632"/>
              <a:ext cx="1435652" cy="1448905"/>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46735FEC-15DC-8D4E-A471-3DE375FE3F23}"/>
                </a:ext>
              </a:extLst>
            </p:cNvPr>
            <p:cNvCxnSpPr>
              <a:cxnSpLocks/>
            </p:cNvCxnSpPr>
            <p:nvPr/>
          </p:nvCxnSpPr>
          <p:spPr>
            <a:xfrm>
              <a:off x="3762834" y="3535657"/>
              <a:ext cx="1435652" cy="0"/>
            </a:xfrm>
            <a:prstGeom prst="line">
              <a:avLst/>
            </a:prstGeom>
            <a:noFill/>
            <a:ln w="6350" cap="flat" cmpd="sng" algn="ctr">
              <a:solidFill>
                <a:sysClr val="windowText" lastClr="000000"/>
              </a:solidFill>
              <a:prstDash val="dash"/>
              <a:miter lim="800000"/>
            </a:ln>
            <a:effectLst/>
          </p:spPr>
        </p:cxnSp>
        <p:cxnSp>
          <p:nvCxnSpPr>
            <p:cNvPr id="19" name="Straight Connector 18">
              <a:extLst>
                <a:ext uri="{FF2B5EF4-FFF2-40B4-BE49-F238E27FC236}">
                  <a16:creationId xmlns:a16="http://schemas.microsoft.com/office/drawing/2014/main" id="{35EEE125-34B7-2F40-9DED-01C6F7654CC4}"/>
                </a:ext>
              </a:extLst>
            </p:cNvPr>
            <p:cNvCxnSpPr>
              <a:cxnSpLocks/>
            </p:cNvCxnSpPr>
            <p:nvPr/>
          </p:nvCxnSpPr>
          <p:spPr>
            <a:xfrm flipV="1">
              <a:off x="3762834" y="3716770"/>
              <a:ext cx="1435652" cy="2"/>
            </a:xfrm>
            <a:prstGeom prst="line">
              <a:avLst/>
            </a:prstGeom>
            <a:noFill/>
            <a:ln w="6350" cap="flat" cmpd="sng" algn="ctr">
              <a:solidFill>
                <a:sysClr val="windowText" lastClr="000000"/>
              </a:solidFill>
              <a:prstDash val="dash"/>
              <a:miter lim="800000"/>
            </a:ln>
            <a:effectLst/>
          </p:spPr>
        </p:cxnSp>
        <p:cxnSp>
          <p:nvCxnSpPr>
            <p:cNvPr id="20" name="Straight Connector 19">
              <a:extLst>
                <a:ext uri="{FF2B5EF4-FFF2-40B4-BE49-F238E27FC236}">
                  <a16:creationId xmlns:a16="http://schemas.microsoft.com/office/drawing/2014/main" id="{14D6E6A4-CA1E-5645-A5FB-FD4DCBA589E7}"/>
                </a:ext>
              </a:extLst>
            </p:cNvPr>
            <p:cNvCxnSpPr>
              <a:cxnSpLocks/>
            </p:cNvCxnSpPr>
            <p:nvPr/>
          </p:nvCxnSpPr>
          <p:spPr>
            <a:xfrm flipH="1">
              <a:off x="4346227" y="2811206"/>
              <a:ext cx="2" cy="1267792"/>
            </a:xfrm>
            <a:prstGeom prst="line">
              <a:avLst/>
            </a:prstGeom>
            <a:noFill/>
            <a:ln w="6350" cap="flat" cmpd="sng" algn="ctr">
              <a:solidFill>
                <a:sysClr val="windowText" lastClr="000000"/>
              </a:solidFill>
              <a:prstDash val="dash"/>
              <a:miter lim="800000"/>
            </a:ln>
            <a:effectLst/>
          </p:spPr>
        </p:cxnSp>
        <p:cxnSp>
          <p:nvCxnSpPr>
            <p:cNvPr id="21" name="Straight Connector 20">
              <a:extLst>
                <a:ext uri="{FF2B5EF4-FFF2-40B4-BE49-F238E27FC236}">
                  <a16:creationId xmlns:a16="http://schemas.microsoft.com/office/drawing/2014/main" id="{A29A8865-CB97-4F4F-86BB-CD082BCDB3A4}"/>
                </a:ext>
              </a:extLst>
            </p:cNvPr>
            <p:cNvCxnSpPr>
              <a:cxnSpLocks/>
            </p:cNvCxnSpPr>
            <p:nvPr/>
          </p:nvCxnSpPr>
          <p:spPr>
            <a:xfrm>
              <a:off x="4729326" y="2811206"/>
              <a:ext cx="0" cy="1267792"/>
            </a:xfrm>
            <a:prstGeom prst="line">
              <a:avLst/>
            </a:prstGeom>
            <a:noFill/>
            <a:ln w="6350" cap="flat" cmpd="sng" algn="ctr">
              <a:solidFill>
                <a:sysClr val="windowText" lastClr="000000"/>
              </a:solidFill>
              <a:prstDash val="dash"/>
              <a:miter lim="800000"/>
            </a:ln>
            <a:effectLst/>
          </p:spPr>
        </p:cxnSp>
        <p:sp>
          <p:nvSpPr>
            <p:cNvPr id="22" name="Rectangle 21">
              <a:extLst>
                <a:ext uri="{FF2B5EF4-FFF2-40B4-BE49-F238E27FC236}">
                  <a16:creationId xmlns:a16="http://schemas.microsoft.com/office/drawing/2014/main" id="{E769AFAB-6B0B-094D-8298-400B639AFEBD}"/>
                </a:ext>
              </a:extLst>
            </p:cNvPr>
            <p:cNvSpPr/>
            <p:nvPr/>
          </p:nvSpPr>
          <p:spPr>
            <a:xfrm>
              <a:off x="4346228" y="1064633"/>
              <a:ext cx="383098" cy="1449524"/>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3" name="Rectangle 22">
              <a:extLst>
                <a:ext uri="{FF2B5EF4-FFF2-40B4-BE49-F238E27FC236}">
                  <a16:creationId xmlns:a16="http://schemas.microsoft.com/office/drawing/2014/main" id="{B3372578-7028-7E4B-84CC-98DF787316C3}"/>
                </a:ext>
              </a:extLst>
            </p:cNvPr>
            <p:cNvSpPr/>
            <p:nvPr/>
          </p:nvSpPr>
          <p:spPr>
            <a:xfrm>
              <a:off x="2332969" y="3535657"/>
              <a:ext cx="90556" cy="181113"/>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 name="Rectangle 23">
              <a:extLst>
                <a:ext uri="{FF2B5EF4-FFF2-40B4-BE49-F238E27FC236}">
                  <a16:creationId xmlns:a16="http://schemas.microsoft.com/office/drawing/2014/main" id="{7A443E4E-DB2F-D945-9A04-E2EB0A1348D8}"/>
                </a:ext>
              </a:extLst>
            </p:cNvPr>
            <p:cNvSpPr/>
            <p:nvPr/>
          </p:nvSpPr>
          <p:spPr>
            <a:xfrm>
              <a:off x="2423192" y="3535658"/>
              <a:ext cx="90556" cy="181113"/>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 name="Rectangle 24">
              <a:extLst>
                <a:ext uri="{FF2B5EF4-FFF2-40B4-BE49-F238E27FC236}">
                  <a16:creationId xmlns:a16="http://schemas.microsoft.com/office/drawing/2014/main" id="{6917F788-8086-404C-AD1A-AFA9F55E2174}"/>
                </a:ext>
              </a:extLst>
            </p:cNvPr>
            <p:cNvSpPr/>
            <p:nvPr/>
          </p:nvSpPr>
          <p:spPr>
            <a:xfrm>
              <a:off x="2511538" y="3535658"/>
              <a:ext cx="90556" cy="181113"/>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6" name="Rectangle 25">
              <a:extLst>
                <a:ext uri="{FF2B5EF4-FFF2-40B4-BE49-F238E27FC236}">
                  <a16:creationId xmlns:a16="http://schemas.microsoft.com/office/drawing/2014/main" id="{8125CD11-63D8-B94A-AF68-23BC5360CA2F}"/>
                </a:ext>
              </a:extLst>
            </p:cNvPr>
            <p:cNvSpPr/>
            <p:nvPr/>
          </p:nvSpPr>
          <p:spPr>
            <a:xfrm>
              <a:off x="2603623" y="3535658"/>
              <a:ext cx="90556" cy="181113"/>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7" name="Rectangle 26">
              <a:extLst>
                <a:ext uri="{FF2B5EF4-FFF2-40B4-BE49-F238E27FC236}">
                  <a16:creationId xmlns:a16="http://schemas.microsoft.com/office/drawing/2014/main" id="{4FF76EE9-65A4-FF42-A9FC-37BCFF42BE66}"/>
                </a:ext>
              </a:extLst>
            </p:cNvPr>
            <p:cNvSpPr/>
            <p:nvPr/>
          </p:nvSpPr>
          <p:spPr>
            <a:xfrm rot="16200000">
              <a:off x="4491080" y="1049847"/>
              <a:ext cx="93395" cy="383098"/>
            </a:xfrm>
            <a:prstGeom prst="rect">
              <a:avLst/>
            </a:prstGeom>
            <a:solidFill>
              <a:srgbClr val="5B9BD5"/>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8" name="Rectangle 27">
              <a:extLst>
                <a:ext uri="{FF2B5EF4-FFF2-40B4-BE49-F238E27FC236}">
                  <a16:creationId xmlns:a16="http://schemas.microsoft.com/office/drawing/2014/main" id="{60F234DB-5F90-A248-A33E-0E7777D8135C}"/>
                </a:ext>
              </a:extLst>
            </p:cNvPr>
            <p:cNvSpPr/>
            <p:nvPr/>
          </p:nvSpPr>
          <p:spPr>
            <a:xfrm rot="16200000">
              <a:off x="4491080" y="1277655"/>
              <a:ext cx="93395" cy="38309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9" name="Rectangle 28">
              <a:extLst>
                <a:ext uri="{FF2B5EF4-FFF2-40B4-BE49-F238E27FC236}">
                  <a16:creationId xmlns:a16="http://schemas.microsoft.com/office/drawing/2014/main" id="{F059314F-B0B7-604C-A6F7-D13477A8BE4D}"/>
                </a:ext>
              </a:extLst>
            </p:cNvPr>
            <p:cNvSpPr/>
            <p:nvPr/>
          </p:nvSpPr>
          <p:spPr>
            <a:xfrm rot="16200000">
              <a:off x="4491080" y="1545383"/>
              <a:ext cx="93395" cy="38309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0" name="Rectangle 29">
              <a:extLst>
                <a:ext uri="{FF2B5EF4-FFF2-40B4-BE49-F238E27FC236}">
                  <a16:creationId xmlns:a16="http://schemas.microsoft.com/office/drawing/2014/main" id="{218FD275-8AE1-D24A-BE27-036C6E121EFD}"/>
                </a:ext>
              </a:extLst>
            </p:cNvPr>
            <p:cNvSpPr/>
            <p:nvPr/>
          </p:nvSpPr>
          <p:spPr>
            <a:xfrm rot="16200000">
              <a:off x="4491079" y="1710661"/>
              <a:ext cx="93395" cy="38309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1" name="Rectangle 30">
              <a:extLst>
                <a:ext uri="{FF2B5EF4-FFF2-40B4-BE49-F238E27FC236}">
                  <a16:creationId xmlns:a16="http://schemas.microsoft.com/office/drawing/2014/main" id="{0FA94C50-7EFE-9344-8BE1-13404B0AC81A}"/>
                </a:ext>
              </a:extLst>
            </p:cNvPr>
            <p:cNvSpPr/>
            <p:nvPr/>
          </p:nvSpPr>
          <p:spPr>
            <a:xfrm rot="16200000">
              <a:off x="4491079" y="1938469"/>
              <a:ext cx="93395" cy="38309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2" name="Rectangle 31">
              <a:extLst>
                <a:ext uri="{FF2B5EF4-FFF2-40B4-BE49-F238E27FC236}">
                  <a16:creationId xmlns:a16="http://schemas.microsoft.com/office/drawing/2014/main" id="{29C01306-F700-9D41-AC21-BA2BFB56B333}"/>
                </a:ext>
              </a:extLst>
            </p:cNvPr>
            <p:cNvSpPr/>
            <p:nvPr/>
          </p:nvSpPr>
          <p:spPr>
            <a:xfrm rot="16200000">
              <a:off x="4445803" y="3436084"/>
              <a:ext cx="183949" cy="383098"/>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33" name="Straight Arrow Connector 32">
              <a:extLst>
                <a:ext uri="{FF2B5EF4-FFF2-40B4-BE49-F238E27FC236}">
                  <a16:creationId xmlns:a16="http://schemas.microsoft.com/office/drawing/2014/main" id="{62421FFE-EEC4-6E43-AA79-3D6C480FA5D1}"/>
                </a:ext>
              </a:extLst>
            </p:cNvPr>
            <p:cNvCxnSpPr>
              <a:cxnSpLocks/>
            </p:cNvCxnSpPr>
            <p:nvPr/>
          </p:nvCxnSpPr>
          <p:spPr>
            <a:xfrm>
              <a:off x="1565756" y="2811206"/>
              <a:ext cx="0" cy="126779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34" name="TextBox 33">
              <a:extLst>
                <a:ext uri="{FF2B5EF4-FFF2-40B4-BE49-F238E27FC236}">
                  <a16:creationId xmlns:a16="http://schemas.microsoft.com/office/drawing/2014/main" id="{2E043A58-A367-ED4F-BDDD-C397303BBE3C}"/>
                </a:ext>
              </a:extLst>
            </p:cNvPr>
            <p:cNvSpPr txBox="1"/>
            <p:nvPr/>
          </p:nvSpPr>
          <p:spPr>
            <a:xfrm>
              <a:off x="1288501" y="3285353"/>
              <a:ext cx="307436" cy="307777"/>
            </a:xfrm>
            <a:prstGeom prst="rect">
              <a:avLst/>
            </a:prstGeom>
            <a:noFill/>
            <a:ln>
              <a:noFill/>
            </a:ln>
          </p:spPr>
          <p:txBody>
            <a:bodyPr wrap="square" rtlCol="0">
              <a:spAutoFit/>
            </a:bodyPr>
            <a:lstStyle/>
            <a:p>
              <a:pPr>
                <a:defRPr/>
              </a:pPr>
              <a:r>
                <a:rPr lang="en-US" sz="1400" kern="0">
                  <a:solidFill>
                    <a:prstClr val="black"/>
                  </a:solidFill>
                </a:rPr>
                <a:t>M</a:t>
              </a:r>
            </a:p>
          </p:txBody>
        </p:sp>
        <p:cxnSp>
          <p:nvCxnSpPr>
            <p:cNvPr id="35" name="Straight Arrow Connector 34">
              <a:extLst>
                <a:ext uri="{FF2B5EF4-FFF2-40B4-BE49-F238E27FC236}">
                  <a16:creationId xmlns:a16="http://schemas.microsoft.com/office/drawing/2014/main" id="{0227D2EC-0B0E-B34F-B5C3-F88301A31E3B}"/>
                </a:ext>
              </a:extLst>
            </p:cNvPr>
            <p:cNvCxnSpPr>
              <a:cxnSpLocks/>
            </p:cNvCxnSpPr>
            <p:nvPr/>
          </p:nvCxnSpPr>
          <p:spPr>
            <a:xfrm flipH="1">
              <a:off x="1695027" y="2687586"/>
              <a:ext cx="1746707" cy="0"/>
            </a:xfrm>
            <a:prstGeom prst="straightConnector1">
              <a:avLst/>
            </a:prstGeom>
            <a:noFill/>
            <a:ln w="6350" cap="flat" cmpd="sng" algn="ctr">
              <a:solidFill>
                <a:sysClr val="windowText" lastClr="000000"/>
              </a:solidFill>
              <a:prstDash val="solid"/>
              <a:miter lim="800000"/>
              <a:headEnd type="stealth"/>
              <a:tailEnd type="stealth"/>
            </a:ln>
            <a:effectLst/>
          </p:spPr>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AC53454-2D79-1941-B30D-2367721ED545}"/>
                    </a:ext>
                  </a:extLst>
                </p:cNvPr>
                <p:cNvSpPr txBox="1"/>
                <p:nvPr/>
              </p:nvSpPr>
              <p:spPr>
                <a:xfrm>
                  <a:off x="2296317" y="2441620"/>
                  <a:ext cx="413439" cy="307777"/>
                </a:xfrm>
                <a:prstGeom prst="rect">
                  <a:avLst/>
                </a:prstGeom>
                <a:noFill/>
                <a:ln>
                  <a:noFill/>
                </a:ln>
              </p:spPr>
              <p:txBody>
                <a:bodyPr wrap="square" rtlCol="0">
                  <a:spAutoFit/>
                </a:bodyPr>
                <a:lstStyle/>
                <a:p>
                  <a:pPr>
                    <a:defRPr/>
                  </a:pPr>
                  <a14:m>
                    <m:oMath xmlns:m="http://schemas.openxmlformats.org/officeDocument/2006/math">
                      <m:r>
                        <a:rPr lang="en-US" sz="1400" i="1" kern="0">
                          <a:solidFill>
                            <a:prstClr val="black"/>
                          </a:solidFill>
                          <a:latin typeface="Cambria Math" panose="02040503050406030204" pitchFamily="18" charset="0"/>
                          <a:ea typeface="Cambria Math" panose="02040503050406030204" pitchFamily="18" charset="0"/>
                        </a:rPr>
                        <m:t>≤</m:t>
                      </m:r>
                    </m:oMath>
                  </a14:m>
                  <a:r>
                    <a:rPr lang="en-US" sz="1400" kern="0">
                      <a:solidFill>
                        <a:prstClr val="black"/>
                      </a:solidFill>
                    </a:rPr>
                    <a:t>K</a:t>
                  </a:r>
                </a:p>
              </p:txBody>
            </p:sp>
          </mc:Choice>
          <mc:Fallback xmlns="">
            <p:sp>
              <p:nvSpPr>
                <p:cNvPr id="36" name="TextBox 35">
                  <a:extLst>
                    <a:ext uri="{FF2B5EF4-FFF2-40B4-BE49-F238E27FC236}">
                      <a16:creationId xmlns:a16="http://schemas.microsoft.com/office/drawing/2014/main" id="{AAC53454-2D79-1941-B30D-2367721ED545}"/>
                    </a:ext>
                  </a:extLst>
                </p:cNvPr>
                <p:cNvSpPr txBox="1">
                  <a:spLocks noRot="1" noChangeAspect="1" noMove="1" noResize="1" noEditPoints="1" noAdjustHandles="1" noChangeArrowheads="1" noChangeShapeType="1" noTextEdit="1"/>
                </p:cNvSpPr>
                <p:nvPr/>
              </p:nvSpPr>
              <p:spPr>
                <a:xfrm>
                  <a:off x="2296317" y="2441620"/>
                  <a:ext cx="413439" cy="307777"/>
                </a:xfrm>
                <a:prstGeom prst="rect">
                  <a:avLst/>
                </a:prstGeom>
                <a:blipFill>
                  <a:blip r:embed="rId7"/>
                  <a:stretch>
                    <a:fillRect t="-4000" r="-2941" b="-20000"/>
                  </a:stretch>
                </a:blipFill>
                <a:ln>
                  <a:noFill/>
                </a:ln>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EDE1CF0F-910D-0341-9FD3-DE06C2A94AF8}"/>
                </a:ext>
              </a:extLst>
            </p:cNvPr>
            <p:cNvCxnSpPr>
              <a:cxnSpLocks/>
            </p:cNvCxnSpPr>
            <p:nvPr/>
          </p:nvCxnSpPr>
          <p:spPr>
            <a:xfrm flipV="1">
              <a:off x="3594134" y="1064632"/>
              <a:ext cx="1" cy="1448905"/>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38" name="TextBox 37">
              <a:extLst>
                <a:ext uri="{FF2B5EF4-FFF2-40B4-BE49-F238E27FC236}">
                  <a16:creationId xmlns:a16="http://schemas.microsoft.com/office/drawing/2014/main" id="{4F5693C9-F7B1-304A-A9EC-DED69F58A3CC}"/>
                </a:ext>
              </a:extLst>
            </p:cNvPr>
            <p:cNvSpPr txBox="1"/>
            <p:nvPr/>
          </p:nvSpPr>
          <p:spPr>
            <a:xfrm>
              <a:off x="3363454" y="1635775"/>
              <a:ext cx="289752" cy="307777"/>
            </a:xfrm>
            <a:prstGeom prst="rect">
              <a:avLst/>
            </a:prstGeom>
            <a:noFill/>
            <a:ln>
              <a:noFill/>
            </a:ln>
          </p:spPr>
          <p:txBody>
            <a:bodyPr wrap="square" rtlCol="0">
              <a:spAutoFit/>
            </a:bodyPr>
            <a:lstStyle/>
            <a:p>
              <a:pPr>
                <a:defRPr/>
              </a:pPr>
              <a:r>
                <a:rPr lang="en-US" sz="1400" kern="0">
                  <a:solidFill>
                    <a:prstClr val="black"/>
                  </a:solidFill>
                </a:rPr>
                <a:t>K</a:t>
              </a:r>
            </a:p>
          </p:txBody>
        </p:sp>
        <p:cxnSp>
          <p:nvCxnSpPr>
            <p:cNvPr id="39" name="Straight Arrow Connector 38">
              <a:extLst>
                <a:ext uri="{FF2B5EF4-FFF2-40B4-BE49-F238E27FC236}">
                  <a16:creationId xmlns:a16="http://schemas.microsoft.com/office/drawing/2014/main" id="{D005FEB0-97E9-634B-9272-F64B707EA800}"/>
                </a:ext>
              </a:extLst>
            </p:cNvPr>
            <p:cNvCxnSpPr>
              <a:cxnSpLocks/>
            </p:cNvCxnSpPr>
            <p:nvPr/>
          </p:nvCxnSpPr>
          <p:spPr>
            <a:xfrm flipH="1">
              <a:off x="3762835" y="935685"/>
              <a:ext cx="1435651"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40" name="TextBox 39">
              <a:extLst>
                <a:ext uri="{FF2B5EF4-FFF2-40B4-BE49-F238E27FC236}">
                  <a16:creationId xmlns:a16="http://schemas.microsoft.com/office/drawing/2014/main" id="{F2514655-0AA1-4746-A903-87E29D174A41}"/>
                </a:ext>
              </a:extLst>
            </p:cNvPr>
            <p:cNvSpPr txBox="1"/>
            <p:nvPr/>
          </p:nvSpPr>
          <p:spPr>
            <a:xfrm>
              <a:off x="4335784" y="684973"/>
              <a:ext cx="289752" cy="307777"/>
            </a:xfrm>
            <a:prstGeom prst="rect">
              <a:avLst/>
            </a:prstGeom>
            <a:noFill/>
            <a:ln>
              <a:noFill/>
            </a:ln>
          </p:spPr>
          <p:txBody>
            <a:bodyPr wrap="square" rtlCol="0">
              <a:spAutoFit/>
            </a:bodyPr>
            <a:lstStyle/>
            <a:p>
              <a:pPr>
                <a:defRPr/>
              </a:pPr>
              <a:r>
                <a:rPr lang="en-US" sz="1400" kern="0">
                  <a:solidFill>
                    <a:prstClr val="black"/>
                  </a:solidFill>
                </a:rPr>
                <a:t>N</a:t>
              </a:r>
            </a:p>
          </p:txBody>
        </p:sp>
        <p:sp>
          <p:nvSpPr>
            <p:cNvPr id="41" name="TextBox 40">
              <a:extLst>
                <a:ext uri="{FF2B5EF4-FFF2-40B4-BE49-F238E27FC236}">
                  <a16:creationId xmlns:a16="http://schemas.microsoft.com/office/drawing/2014/main" id="{444FBBCB-C598-AA4A-8644-658BAF396EFD}"/>
                </a:ext>
              </a:extLst>
            </p:cNvPr>
            <p:cNvSpPr txBox="1"/>
            <p:nvPr/>
          </p:nvSpPr>
          <p:spPr>
            <a:xfrm>
              <a:off x="1632428" y="2735935"/>
              <a:ext cx="307436" cy="338554"/>
            </a:xfrm>
            <a:prstGeom prst="rect">
              <a:avLst/>
            </a:prstGeom>
            <a:noFill/>
            <a:ln>
              <a:noFill/>
            </a:ln>
          </p:spPr>
          <p:txBody>
            <a:bodyPr wrap="square" rtlCol="0">
              <a:spAutoFit/>
            </a:bodyPr>
            <a:lstStyle/>
            <a:p>
              <a:pPr>
                <a:defRPr/>
              </a:pPr>
              <a:r>
                <a:rPr lang="en-US" sz="1600" b="1" kern="0">
                  <a:solidFill>
                    <a:prstClr val="black"/>
                  </a:solidFill>
                </a:rPr>
                <a:t>A</a:t>
              </a:r>
            </a:p>
          </p:txBody>
        </p:sp>
        <p:sp>
          <p:nvSpPr>
            <p:cNvPr id="42" name="TextBox 41">
              <a:extLst>
                <a:ext uri="{FF2B5EF4-FFF2-40B4-BE49-F238E27FC236}">
                  <a16:creationId xmlns:a16="http://schemas.microsoft.com/office/drawing/2014/main" id="{97537C43-E14A-F343-94D0-DE265BCE4750}"/>
                </a:ext>
              </a:extLst>
            </p:cNvPr>
            <p:cNvSpPr txBox="1"/>
            <p:nvPr/>
          </p:nvSpPr>
          <p:spPr>
            <a:xfrm>
              <a:off x="3703763" y="998962"/>
              <a:ext cx="307436" cy="338554"/>
            </a:xfrm>
            <a:prstGeom prst="rect">
              <a:avLst/>
            </a:prstGeom>
            <a:noFill/>
            <a:ln>
              <a:noFill/>
            </a:ln>
          </p:spPr>
          <p:txBody>
            <a:bodyPr wrap="square" rtlCol="0">
              <a:spAutoFit/>
            </a:bodyPr>
            <a:lstStyle/>
            <a:p>
              <a:pPr>
                <a:defRPr/>
              </a:pPr>
              <a:r>
                <a:rPr lang="en-US" sz="1600" b="1" kern="0">
                  <a:solidFill>
                    <a:prstClr val="black"/>
                  </a:solidFill>
                </a:rPr>
                <a:t>B</a:t>
              </a:r>
            </a:p>
          </p:txBody>
        </p:sp>
        <p:sp>
          <p:nvSpPr>
            <p:cNvPr id="43" name="TextBox 42">
              <a:extLst>
                <a:ext uri="{FF2B5EF4-FFF2-40B4-BE49-F238E27FC236}">
                  <a16:creationId xmlns:a16="http://schemas.microsoft.com/office/drawing/2014/main" id="{1538E688-230C-0248-AFD9-F09111F9ADF3}"/>
                </a:ext>
              </a:extLst>
            </p:cNvPr>
            <p:cNvSpPr txBox="1"/>
            <p:nvPr/>
          </p:nvSpPr>
          <p:spPr>
            <a:xfrm>
              <a:off x="3703763" y="2744322"/>
              <a:ext cx="307436" cy="338554"/>
            </a:xfrm>
            <a:prstGeom prst="rect">
              <a:avLst/>
            </a:prstGeom>
            <a:noFill/>
            <a:ln>
              <a:noFill/>
            </a:ln>
          </p:spPr>
          <p:txBody>
            <a:bodyPr wrap="square" rtlCol="0">
              <a:spAutoFit/>
            </a:bodyPr>
            <a:lstStyle/>
            <a:p>
              <a:pPr>
                <a:defRPr/>
              </a:pPr>
              <a:r>
                <a:rPr lang="en-US" sz="1600" b="1" kern="0">
                  <a:solidFill>
                    <a:prstClr val="black"/>
                  </a:solidFill>
                </a:rPr>
                <a:t>C</a:t>
              </a:r>
            </a:p>
          </p:txBody>
        </p:sp>
        <p:cxnSp>
          <p:nvCxnSpPr>
            <p:cNvPr id="44" name="Straight Arrow Connector 43">
              <a:extLst>
                <a:ext uri="{FF2B5EF4-FFF2-40B4-BE49-F238E27FC236}">
                  <a16:creationId xmlns:a16="http://schemas.microsoft.com/office/drawing/2014/main" id="{FC1F241F-620B-6F4A-85EA-D33D6FCF3DED}"/>
                </a:ext>
              </a:extLst>
            </p:cNvPr>
            <p:cNvCxnSpPr>
              <a:cxnSpLocks/>
            </p:cNvCxnSpPr>
            <p:nvPr/>
          </p:nvCxnSpPr>
          <p:spPr>
            <a:xfrm>
              <a:off x="2109941" y="3530969"/>
              <a:ext cx="0" cy="185801"/>
            </a:xfrm>
            <a:prstGeom prst="straightConnector1">
              <a:avLst/>
            </a:prstGeom>
            <a:noFill/>
            <a:ln w="6350" cap="flat" cmpd="sng" algn="ctr">
              <a:solidFill>
                <a:srgbClr val="C00000"/>
              </a:solidFill>
              <a:prstDash val="solid"/>
              <a:miter lim="800000"/>
              <a:headEnd type="stealth"/>
              <a:tailEnd type="stealth"/>
            </a:ln>
            <a:effectLst/>
          </p:spPr>
        </p:cxnSp>
        <p:sp>
          <p:nvSpPr>
            <p:cNvPr id="45" name="TextBox 44">
              <a:extLst>
                <a:ext uri="{FF2B5EF4-FFF2-40B4-BE49-F238E27FC236}">
                  <a16:creationId xmlns:a16="http://schemas.microsoft.com/office/drawing/2014/main" id="{0DB16BD2-C2B4-BF4E-8685-C648426E3DB0}"/>
                </a:ext>
              </a:extLst>
            </p:cNvPr>
            <p:cNvSpPr txBox="1"/>
            <p:nvPr/>
          </p:nvSpPr>
          <p:spPr>
            <a:xfrm>
              <a:off x="1888225" y="3508453"/>
              <a:ext cx="277640" cy="230832"/>
            </a:xfrm>
            <a:prstGeom prst="rect">
              <a:avLst/>
            </a:prstGeom>
            <a:noFill/>
          </p:spPr>
          <p:txBody>
            <a:bodyPr wrap="square" rtlCol="0">
              <a:spAutoFit/>
            </a:bodyPr>
            <a:lstStyle/>
            <a:p>
              <a:pPr>
                <a:defRPr/>
              </a:pPr>
              <a:r>
                <a:rPr lang="en-US" sz="900" kern="0">
                  <a:solidFill>
                    <a:srgbClr val="C00000"/>
                  </a:solidFill>
                </a:rPr>
                <a:t>V</a:t>
              </a:r>
            </a:p>
          </p:txBody>
        </p:sp>
        <p:cxnSp>
          <p:nvCxnSpPr>
            <p:cNvPr id="46" name="Straight Arrow Connector 45">
              <a:extLst>
                <a:ext uri="{FF2B5EF4-FFF2-40B4-BE49-F238E27FC236}">
                  <a16:creationId xmlns:a16="http://schemas.microsoft.com/office/drawing/2014/main" id="{80332F07-3A55-4847-BAF5-AE281F6430AA}"/>
                </a:ext>
              </a:extLst>
            </p:cNvPr>
            <p:cNvCxnSpPr>
              <a:cxnSpLocks/>
            </p:cNvCxnSpPr>
            <p:nvPr/>
          </p:nvCxnSpPr>
          <p:spPr>
            <a:xfrm flipH="1">
              <a:off x="2244623" y="3491236"/>
              <a:ext cx="449556" cy="0"/>
            </a:xfrm>
            <a:prstGeom prst="straightConnector1">
              <a:avLst/>
            </a:prstGeom>
            <a:noFill/>
            <a:ln w="6350" cap="flat" cmpd="sng" algn="ctr">
              <a:solidFill>
                <a:srgbClr val="C00000"/>
              </a:solidFill>
              <a:prstDash val="solid"/>
              <a:miter lim="800000"/>
              <a:headEnd type="stealth"/>
              <a:tailEnd type="stealth"/>
            </a:ln>
            <a:effectLst/>
          </p:spPr>
        </p:cxnSp>
        <p:cxnSp>
          <p:nvCxnSpPr>
            <p:cNvPr id="47" name="Straight Arrow Connector 46">
              <a:extLst>
                <a:ext uri="{FF2B5EF4-FFF2-40B4-BE49-F238E27FC236}">
                  <a16:creationId xmlns:a16="http://schemas.microsoft.com/office/drawing/2014/main" id="{DC1CB77A-CFA9-0C40-B6FC-C741084CB1A2}"/>
                </a:ext>
              </a:extLst>
            </p:cNvPr>
            <p:cNvCxnSpPr>
              <a:cxnSpLocks/>
            </p:cNvCxnSpPr>
            <p:nvPr/>
          </p:nvCxnSpPr>
          <p:spPr>
            <a:xfrm flipH="1">
              <a:off x="4341005" y="1117939"/>
              <a:ext cx="393542" cy="0"/>
            </a:xfrm>
            <a:prstGeom prst="straightConnector1">
              <a:avLst/>
            </a:prstGeom>
            <a:noFill/>
            <a:ln w="6350" cap="flat" cmpd="sng" algn="ctr">
              <a:solidFill>
                <a:srgbClr val="C00000"/>
              </a:solidFill>
              <a:prstDash val="solid"/>
              <a:miter lim="800000"/>
              <a:headEnd type="stealth"/>
              <a:tailEnd type="stealth"/>
            </a:ln>
            <a:effectLst/>
          </p:spPr>
        </p:cxnSp>
        <p:sp>
          <p:nvSpPr>
            <p:cNvPr id="48" name="TextBox 47">
              <a:extLst>
                <a:ext uri="{FF2B5EF4-FFF2-40B4-BE49-F238E27FC236}">
                  <a16:creationId xmlns:a16="http://schemas.microsoft.com/office/drawing/2014/main" id="{E34D8765-B09C-0B4A-8A90-76251A95C11A}"/>
                </a:ext>
              </a:extLst>
            </p:cNvPr>
            <p:cNvSpPr txBox="1"/>
            <p:nvPr/>
          </p:nvSpPr>
          <p:spPr>
            <a:xfrm>
              <a:off x="2266634" y="3291917"/>
              <a:ext cx="966542" cy="230832"/>
            </a:xfrm>
            <a:prstGeom prst="rect">
              <a:avLst/>
            </a:prstGeom>
            <a:noFill/>
          </p:spPr>
          <p:txBody>
            <a:bodyPr wrap="square" rtlCol="0">
              <a:spAutoFit/>
            </a:bodyPr>
            <a:lstStyle/>
            <a:p>
              <a:pPr>
                <a:defRPr/>
              </a:pPr>
              <a:r>
                <a:rPr lang="en-US" sz="900" kern="0">
                  <a:solidFill>
                    <a:srgbClr val="C00000"/>
                  </a:solidFill>
                </a:rPr>
                <a:t>Step K</a:t>
              </a:r>
            </a:p>
          </p:txBody>
        </p:sp>
        <p:cxnSp>
          <p:nvCxnSpPr>
            <p:cNvPr id="49" name="Straight Arrow Connector 48">
              <a:extLst>
                <a:ext uri="{FF2B5EF4-FFF2-40B4-BE49-F238E27FC236}">
                  <a16:creationId xmlns:a16="http://schemas.microsoft.com/office/drawing/2014/main" id="{A05638AF-70C4-7340-8D78-D23489C1C241}"/>
                </a:ext>
              </a:extLst>
            </p:cNvPr>
            <p:cNvCxnSpPr>
              <a:cxnSpLocks/>
            </p:cNvCxnSpPr>
            <p:nvPr/>
          </p:nvCxnSpPr>
          <p:spPr>
            <a:xfrm flipH="1">
              <a:off x="2140585" y="3765363"/>
              <a:ext cx="104257" cy="0"/>
            </a:xfrm>
            <a:prstGeom prst="straightConnector1">
              <a:avLst/>
            </a:prstGeom>
            <a:noFill/>
            <a:ln w="6350" cap="flat" cmpd="sng" algn="ctr">
              <a:solidFill>
                <a:srgbClr val="C00000"/>
              </a:solidFill>
              <a:prstDash val="solid"/>
              <a:miter lim="800000"/>
              <a:headEnd type="stealth"/>
              <a:tailEnd type="none"/>
            </a:ln>
            <a:effectLst/>
          </p:spPr>
        </p:cxnSp>
        <p:cxnSp>
          <p:nvCxnSpPr>
            <p:cNvPr id="50" name="Straight Arrow Connector 49">
              <a:extLst>
                <a:ext uri="{FF2B5EF4-FFF2-40B4-BE49-F238E27FC236}">
                  <a16:creationId xmlns:a16="http://schemas.microsoft.com/office/drawing/2014/main" id="{35361495-5D6B-8540-BCBD-92288D2982C4}"/>
                </a:ext>
              </a:extLst>
            </p:cNvPr>
            <p:cNvCxnSpPr>
              <a:cxnSpLocks/>
            </p:cNvCxnSpPr>
            <p:nvPr/>
          </p:nvCxnSpPr>
          <p:spPr>
            <a:xfrm flipH="1">
              <a:off x="2329128" y="3765363"/>
              <a:ext cx="120901" cy="0"/>
            </a:xfrm>
            <a:prstGeom prst="straightConnector1">
              <a:avLst/>
            </a:prstGeom>
            <a:noFill/>
            <a:ln w="6350" cap="flat" cmpd="sng" algn="ctr">
              <a:solidFill>
                <a:srgbClr val="C00000"/>
              </a:solidFill>
              <a:prstDash val="solid"/>
              <a:miter lim="800000"/>
              <a:headEnd type="none"/>
              <a:tailEnd type="stealth"/>
            </a:ln>
            <a:effectLst/>
          </p:spPr>
        </p:cxnSp>
        <p:cxnSp>
          <p:nvCxnSpPr>
            <p:cNvPr id="51" name="Straight Arrow Connector 50">
              <a:extLst>
                <a:ext uri="{FF2B5EF4-FFF2-40B4-BE49-F238E27FC236}">
                  <a16:creationId xmlns:a16="http://schemas.microsoft.com/office/drawing/2014/main" id="{FE5B6FCC-EA4F-F644-AE5D-BD1F5A190FFB}"/>
                </a:ext>
              </a:extLst>
            </p:cNvPr>
            <p:cNvCxnSpPr>
              <a:cxnSpLocks/>
            </p:cNvCxnSpPr>
            <p:nvPr/>
          </p:nvCxnSpPr>
          <p:spPr>
            <a:xfrm flipH="1" flipV="1">
              <a:off x="2247543" y="3665960"/>
              <a:ext cx="1" cy="154542"/>
            </a:xfrm>
            <a:prstGeom prst="straightConnector1">
              <a:avLst/>
            </a:prstGeom>
            <a:noFill/>
            <a:ln w="6350" cap="flat" cmpd="sng" algn="ctr">
              <a:solidFill>
                <a:srgbClr val="C00000"/>
              </a:solidFill>
              <a:prstDash val="solid"/>
              <a:miter lim="800000"/>
              <a:headEnd type="none"/>
              <a:tailEnd type="none"/>
            </a:ln>
            <a:effectLst/>
          </p:spPr>
        </p:cxnSp>
        <p:sp>
          <p:nvSpPr>
            <p:cNvPr id="52" name="TextBox 51">
              <a:extLst>
                <a:ext uri="{FF2B5EF4-FFF2-40B4-BE49-F238E27FC236}">
                  <a16:creationId xmlns:a16="http://schemas.microsoft.com/office/drawing/2014/main" id="{7F6FD9B5-9036-5F40-8BE2-628A60E4B01E}"/>
                </a:ext>
              </a:extLst>
            </p:cNvPr>
            <p:cNvSpPr txBox="1"/>
            <p:nvPr/>
          </p:nvSpPr>
          <p:spPr>
            <a:xfrm>
              <a:off x="2178481" y="3686485"/>
              <a:ext cx="201203" cy="230832"/>
            </a:xfrm>
            <a:prstGeom prst="rect">
              <a:avLst/>
            </a:prstGeom>
            <a:noFill/>
          </p:spPr>
          <p:txBody>
            <a:bodyPr wrap="square" rtlCol="0">
              <a:spAutoFit/>
            </a:bodyPr>
            <a:lstStyle/>
            <a:p>
              <a:pPr>
                <a:defRPr/>
              </a:pPr>
              <a:r>
                <a:rPr lang="en-US" sz="900" kern="0">
                  <a:solidFill>
                    <a:srgbClr val="C00000"/>
                  </a:solidFill>
                </a:rPr>
                <a:t>k</a:t>
              </a:r>
            </a:p>
          </p:txBody>
        </p:sp>
        <p:sp>
          <p:nvSpPr>
            <p:cNvPr id="53" name="TextBox 52">
              <a:extLst>
                <a:ext uri="{FF2B5EF4-FFF2-40B4-BE49-F238E27FC236}">
                  <a16:creationId xmlns:a16="http://schemas.microsoft.com/office/drawing/2014/main" id="{21C26878-565D-FF4E-9E87-2B535F3870EA}"/>
                </a:ext>
              </a:extLst>
            </p:cNvPr>
            <p:cNvSpPr txBox="1"/>
            <p:nvPr/>
          </p:nvSpPr>
          <p:spPr>
            <a:xfrm>
              <a:off x="4335783" y="890176"/>
              <a:ext cx="587223" cy="230832"/>
            </a:xfrm>
            <a:prstGeom prst="rect">
              <a:avLst/>
            </a:prstGeom>
            <a:noFill/>
          </p:spPr>
          <p:txBody>
            <a:bodyPr wrap="square" rtlCol="0">
              <a:spAutoFit/>
            </a:bodyPr>
            <a:lstStyle/>
            <a:p>
              <a:pPr>
                <a:defRPr/>
              </a:pPr>
              <a:r>
                <a:rPr lang="en-US" sz="900" kern="0">
                  <a:solidFill>
                    <a:srgbClr val="C00000"/>
                  </a:solidFill>
                </a:rPr>
                <a:t>TileN</a:t>
              </a:r>
            </a:p>
          </p:txBody>
        </p:sp>
        <p:cxnSp>
          <p:nvCxnSpPr>
            <p:cNvPr id="54" name="Straight Arrow Connector 53">
              <a:extLst>
                <a:ext uri="{FF2B5EF4-FFF2-40B4-BE49-F238E27FC236}">
                  <a16:creationId xmlns:a16="http://schemas.microsoft.com/office/drawing/2014/main" id="{54FEC756-5C1C-244E-85E1-B4EC871FFFD8}"/>
                </a:ext>
              </a:extLst>
            </p:cNvPr>
            <p:cNvCxnSpPr>
              <a:cxnSpLocks/>
            </p:cNvCxnSpPr>
            <p:nvPr/>
          </p:nvCxnSpPr>
          <p:spPr>
            <a:xfrm flipV="1">
              <a:off x="4308803" y="1094106"/>
              <a:ext cx="0" cy="105795"/>
            </a:xfrm>
            <a:prstGeom prst="straightConnector1">
              <a:avLst/>
            </a:prstGeom>
            <a:noFill/>
            <a:ln w="6350" cap="flat" cmpd="sng" algn="ctr">
              <a:solidFill>
                <a:srgbClr val="C00000"/>
              </a:solidFill>
              <a:prstDash val="solid"/>
              <a:miter lim="800000"/>
              <a:headEnd type="stealth"/>
              <a:tailEnd type="none"/>
            </a:ln>
            <a:effectLst/>
          </p:spPr>
        </p:cxnSp>
        <p:cxnSp>
          <p:nvCxnSpPr>
            <p:cNvPr id="55" name="Straight Arrow Connector 54">
              <a:extLst>
                <a:ext uri="{FF2B5EF4-FFF2-40B4-BE49-F238E27FC236}">
                  <a16:creationId xmlns:a16="http://schemas.microsoft.com/office/drawing/2014/main" id="{C982FF61-702F-2E4A-BAB9-06837B322F4E}"/>
                </a:ext>
              </a:extLst>
            </p:cNvPr>
            <p:cNvCxnSpPr>
              <a:cxnSpLocks/>
            </p:cNvCxnSpPr>
            <p:nvPr/>
          </p:nvCxnSpPr>
          <p:spPr>
            <a:xfrm flipV="1">
              <a:off x="4308803" y="1284183"/>
              <a:ext cx="0" cy="105198"/>
            </a:xfrm>
            <a:prstGeom prst="straightConnector1">
              <a:avLst/>
            </a:prstGeom>
            <a:noFill/>
            <a:ln w="6350" cap="flat" cmpd="sng" algn="ctr">
              <a:solidFill>
                <a:srgbClr val="C00000"/>
              </a:solidFill>
              <a:prstDash val="solid"/>
              <a:miter lim="800000"/>
              <a:headEnd type="none"/>
              <a:tailEnd type="stealth"/>
            </a:ln>
            <a:effectLst/>
          </p:spPr>
        </p:cxnSp>
        <p:sp>
          <p:nvSpPr>
            <p:cNvPr id="56" name="TextBox 55">
              <a:extLst>
                <a:ext uri="{FF2B5EF4-FFF2-40B4-BE49-F238E27FC236}">
                  <a16:creationId xmlns:a16="http://schemas.microsoft.com/office/drawing/2014/main" id="{1D4DFA7F-B2BC-1044-95BD-F9F19F8ECCBE}"/>
                </a:ext>
              </a:extLst>
            </p:cNvPr>
            <p:cNvSpPr txBox="1"/>
            <p:nvPr/>
          </p:nvSpPr>
          <p:spPr>
            <a:xfrm>
              <a:off x="4097145" y="1116798"/>
              <a:ext cx="201203" cy="230832"/>
            </a:xfrm>
            <a:prstGeom prst="rect">
              <a:avLst/>
            </a:prstGeom>
            <a:noFill/>
          </p:spPr>
          <p:txBody>
            <a:bodyPr wrap="square" rtlCol="0">
              <a:spAutoFit/>
            </a:bodyPr>
            <a:lstStyle/>
            <a:p>
              <a:pPr>
                <a:defRPr/>
              </a:pPr>
              <a:r>
                <a:rPr lang="en-US" sz="900" kern="0">
                  <a:solidFill>
                    <a:srgbClr val="C00000"/>
                  </a:solidFill>
                </a:rPr>
                <a:t>k</a:t>
              </a:r>
            </a:p>
          </p:txBody>
        </p:sp>
        <p:sp>
          <p:nvSpPr>
            <p:cNvPr id="57" name="Rectangle 56">
              <a:extLst>
                <a:ext uri="{FF2B5EF4-FFF2-40B4-BE49-F238E27FC236}">
                  <a16:creationId xmlns:a16="http://schemas.microsoft.com/office/drawing/2014/main" id="{5635C435-0144-3B40-A622-0D03EA2EA707}"/>
                </a:ext>
              </a:extLst>
            </p:cNvPr>
            <p:cNvSpPr/>
            <p:nvPr/>
          </p:nvSpPr>
          <p:spPr>
            <a:xfrm>
              <a:off x="2244623" y="3535657"/>
              <a:ext cx="90556" cy="181113"/>
            </a:xfrm>
            <a:prstGeom prst="rect">
              <a:avLst/>
            </a:prstGeom>
            <a:solidFill>
              <a:srgbClr val="70AD47"/>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58" name="TextBox 57">
              <a:extLst>
                <a:ext uri="{FF2B5EF4-FFF2-40B4-BE49-F238E27FC236}">
                  <a16:creationId xmlns:a16="http://schemas.microsoft.com/office/drawing/2014/main" id="{0F19E002-B2A9-BC41-AD9B-6E1BF24A2780}"/>
                </a:ext>
              </a:extLst>
            </p:cNvPr>
            <p:cNvSpPr txBox="1"/>
            <p:nvPr/>
          </p:nvSpPr>
          <p:spPr>
            <a:xfrm>
              <a:off x="1485883" y="1050525"/>
              <a:ext cx="991530" cy="307777"/>
            </a:xfrm>
            <a:prstGeom prst="rect">
              <a:avLst/>
            </a:prstGeom>
            <a:noFill/>
            <a:ln>
              <a:noFill/>
            </a:ln>
          </p:spPr>
          <p:txBody>
            <a:bodyPr wrap="square" rtlCol="0">
              <a:spAutoFit/>
            </a:bodyPr>
            <a:lstStyle/>
            <a:p>
              <a:pPr>
                <a:defRPr/>
              </a:pPr>
              <a:r>
                <a:rPr lang="en-US" sz="1400" b="1" kern="0">
                  <a:solidFill>
                    <a:prstClr val="black"/>
                  </a:solidFill>
                </a:rPr>
                <a:t>(a) SpMM</a:t>
              </a:r>
            </a:p>
          </p:txBody>
        </p:sp>
        <p:sp>
          <p:nvSpPr>
            <p:cNvPr id="59" name="Rectangle 58">
              <a:extLst>
                <a:ext uri="{FF2B5EF4-FFF2-40B4-BE49-F238E27FC236}">
                  <a16:creationId xmlns:a16="http://schemas.microsoft.com/office/drawing/2014/main" id="{EDF87322-EDF8-AA48-B888-3AFAC1FA7530}"/>
                </a:ext>
              </a:extLst>
            </p:cNvPr>
            <p:cNvSpPr/>
            <p:nvPr/>
          </p:nvSpPr>
          <p:spPr>
            <a:xfrm>
              <a:off x="7690613" y="2812241"/>
              <a:ext cx="1497496"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0" name="Rectangle 59">
              <a:extLst>
                <a:ext uri="{FF2B5EF4-FFF2-40B4-BE49-F238E27FC236}">
                  <a16:creationId xmlns:a16="http://schemas.microsoft.com/office/drawing/2014/main" id="{B95E52B8-CF2C-ED48-A324-26B2FB75E0DB}"/>
                </a:ext>
              </a:extLst>
            </p:cNvPr>
            <p:cNvSpPr/>
            <p:nvPr/>
          </p:nvSpPr>
          <p:spPr>
            <a:xfrm>
              <a:off x="7690613" y="2993354"/>
              <a:ext cx="1740452"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1" name="Rectangle 60">
              <a:extLst>
                <a:ext uri="{FF2B5EF4-FFF2-40B4-BE49-F238E27FC236}">
                  <a16:creationId xmlns:a16="http://schemas.microsoft.com/office/drawing/2014/main" id="{121CE620-1515-F14D-9BE6-822F6BFB29F4}"/>
                </a:ext>
              </a:extLst>
            </p:cNvPr>
            <p:cNvSpPr/>
            <p:nvPr/>
          </p:nvSpPr>
          <p:spPr>
            <a:xfrm>
              <a:off x="7690613" y="3174467"/>
              <a:ext cx="1170609"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Rectangle 61">
              <a:extLst>
                <a:ext uri="{FF2B5EF4-FFF2-40B4-BE49-F238E27FC236}">
                  <a16:creationId xmlns:a16="http://schemas.microsoft.com/office/drawing/2014/main" id="{8711D22A-A3CA-504C-8DC2-4CF6686C9817}"/>
                </a:ext>
              </a:extLst>
            </p:cNvPr>
            <p:cNvSpPr/>
            <p:nvPr/>
          </p:nvSpPr>
          <p:spPr>
            <a:xfrm>
              <a:off x="7690612" y="3355580"/>
              <a:ext cx="1603513"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Rectangle 62">
              <a:extLst>
                <a:ext uri="{FF2B5EF4-FFF2-40B4-BE49-F238E27FC236}">
                  <a16:creationId xmlns:a16="http://schemas.microsoft.com/office/drawing/2014/main" id="{D8A70A5D-DEFE-E342-848A-1AF1CBEBAD7D}"/>
                </a:ext>
              </a:extLst>
            </p:cNvPr>
            <p:cNvSpPr/>
            <p:nvPr/>
          </p:nvSpPr>
          <p:spPr>
            <a:xfrm>
              <a:off x="7690613" y="3536693"/>
              <a:ext cx="1435652" cy="181113"/>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4" name="Rectangle 63">
              <a:extLst>
                <a:ext uri="{FF2B5EF4-FFF2-40B4-BE49-F238E27FC236}">
                  <a16:creationId xmlns:a16="http://schemas.microsoft.com/office/drawing/2014/main" id="{62BBCB5A-450E-C34F-A030-A6864C97A1E9}"/>
                </a:ext>
              </a:extLst>
            </p:cNvPr>
            <p:cNvSpPr/>
            <p:nvPr/>
          </p:nvSpPr>
          <p:spPr>
            <a:xfrm>
              <a:off x="7690612" y="3717806"/>
              <a:ext cx="1497497"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5" name="Rectangle 64">
              <a:extLst>
                <a:ext uri="{FF2B5EF4-FFF2-40B4-BE49-F238E27FC236}">
                  <a16:creationId xmlns:a16="http://schemas.microsoft.com/office/drawing/2014/main" id="{015515EB-0A2C-A449-AA96-14D4781B0F89}"/>
                </a:ext>
              </a:extLst>
            </p:cNvPr>
            <p:cNvSpPr/>
            <p:nvPr/>
          </p:nvSpPr>
          <p:spPr>
            <a:xfrm>
              <a:off x="7688519" y="3898917"/>
              <a:ext cx="1263374"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6" name="Rectangle 65">
              <a:extLst>
                <a:ext uri="{FF2B5EF4-FFF2-40B4-BE49-F238E27FC236}">
                  <a16:creationId xmlns:a16="http://schemas.microsoft.com/office/drawing/2014/main" id="{B292D964-D391-1247-8A80-EAF7F4B916F5}"/>
                </a:ext>
              </a:extLst>
            </p:cNvPr>
            <p:cNvSpPr/>
            <p:nvPr/>
          </p:nvSpPr>
          <p:spPr>
            <a:xfrm>
              <a:off x="5952402" y="2822502"/>
              <a:ext cx="1435652" cy="1257528"/>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7" name="Rectangle 66">
              <a:extLst>
                <a:ext uri="{FF2B5EF4-FFF2-40B4-BE49-F238E27FC236}">
                  <a16:creationId xmlns:a16="http://schemas.microsoft.com/office/drawing/2014/main" id="{D4F75B1E-EE94-EB46-806A-3FD78F0E9307}"/>
                </a:ext>
              </a:extLst>
            </p:cNvPr>
            <p:cNvSpPr/>
            <p:nvPr/>
          </p:nvSpPr>
          <p:spPr>
            <a:xfrm>
              <a:off x="7688519" y="1058602"/>
              <a:ext cx="1901908" cy="1448905"/>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8" name="Rectangle 67">
              <a:extLst>
                <a:ext uri="{FF2B5EF4-FFF2-40B4-BE49-F238E27FC236}">
                  <a16:creationId xmlns:a16="http://schemas.microsoft.com/office/drawing/2014/main" id="{699E78EB-8A84-BC41-8A03-64DB332F8B66}"/>
                </a:ext>
              </a:extLst>
            </p:cNvPr>
            <p:cNvSpPr/>
            <p:nvPr/>
          </p:nvSpPr>
          <p:spPr>
            <a:xfrm>
              <a:off x="8322300" y="3536691"/>
              <a:ext cx="90556" cy="181113"/>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9" name="Rectangle 68">
              <a:extLst>
                <a:ext uri="{FF2B5EF4-FFF2-40B4-BE49-F238E27FC236}">
                  <a16:creationId xmlns:a16="http://schemas.microsoft.com/office/drawing/2014/main" id="{E3860F54-5044-264B-81A2-7B7D63D5DFDB}"/>
                </a:ext>
              </a:extLst>
            </p:cNvPr>
            <p:cNvSpPr/>
            <p:nvPr/>
          </p:nvSpPr>
          <p:spPr>
            <a:xfrm>
              <a:off x="8412523" y="3536692"/>
              <a:ext cx="90556" cy="181113"/>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70" name="Rectangle 69">
              <a:extLst>
                <a:ext uri="{FF2B5EF4-FFF2-40B4-BE49-F238E27FC236}">
                  <a16:creationId xmlns:a16="http://schemas.microsoft.com/office/drawing/2014/main" id="{02099D7F-9F33-0747-AD51-89A303F4F1CF}"/>
                </a:ext>
              </a:extLst>
            </p:cNvPr>
            <p:cNvSpPr/>
            <p:nvPr/>
          </p:nvSpPr>
          <p:spPr>
            <a:xfrm>
              <a:off x="8500869" y="3536692"/>
              <a:ext cx="90556" cy="181113"/>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71" name="Rectangle 70">
              <a:extLst>
                <a:ext uri="{FF2B5EF4-FFF2-40B4-BE49-F238E27FC236}">
                  <a16:creationId xmlns:a16="http://schemas.microsoft.com/office/drawing/2014/main" id="{5B40C031-D3C0-9B46-98C6-A81010AF25BC}"/>
                </a:ext>
              </a:extLst>
            </p:cNvPr>
            <p:cNvSpPr/>
            <p:nvPr/>
          </p:nvSpPr>
          <p:spPr>
            <a:xfrm>
              <a:off x="8592954" y="3536692"/>
              <a:ext cx="90556" cy="181113"/>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72" name="Rectangle 71">
              <a:extLst>
                <a:ext uri="{FF2B5EF4-FFF2-40B4-BE49-F238E27FC236}">
                  <a16:creationId xmlns:a16="http://schemas.microsoft.com/office/drawing/2014/main" id="{511EB97A-D6E6-6E48-BCA8-930981FC118D}"/>
                </a:ext>
              </a:extLst>
            </p:cNvPr>
            <p:cNvSpPr/>
            <p:nvPr/>
          </p:nvSpPr>
          <p:spPr>
            <a:xfrm rot="10800000">
              <a:off x="8005738" y="1055613"/>
              <a:ext cx="91440" cy="1451894"/>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73" name="Rectangle 72">
              <a:extLst>
                <a:ext uri="{FF2B5EF4-FFF2-40B4-BE49-F238E27FC236}">
                  <a16:creationId xmlns:a16="http://schemas.microsoft.com/office/drawing/2014/main" id="{9CB7688E-EF62-964E-99F8-F32A57455320}"/>
                </a:ext>
              </a:extLst>
            </p:cNvPr>
            <p:cNvSpPr/>
            <p:nvPr/>
          </p:nvSpPr>
          <p:spPr>
            <a:xfrm rot="16200000">
              <a:off x="6578254" y="2910840"/>
              <a:ext cx="183949" cy="1435652"/>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74" name="Straight Arrow Connector 73">
              <a:extLst>
                <a:ext uri="{FF2B5EF4-FFF2-40B4-BE49-F238E27FC236}">
                  <a16:creationId xmlns:a16="http://schemas.microsoft.com/office/drawing/2014/main" id="{DC30DE2C-CC17-2342-B4C3-59B157D93A32}"/>
                </a:ext>
              </a:extLst>
            </p:cNvPr>
            <p:cNvCxnSpPr>
              <a:cxnSpLocks/>
            </p:cNvCxnSpPr>
            <p:nvPr/>
          </p:nvCxnSpPr>
          <p:spPr>
            <a:xfrm>
              <a:off x="5811210" y="2830567"/>
              <a:ext cx="0" cy="1249463"/>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75" name="TextBox 74">
              <a:extLst>
                <a:ext uri="{FF2B5EF4-FFF2-40B4-BE49-F238E27FC236}">
                  <a16:creationId xmlns:a16="http://schemas.microsoft.com/office/drawing/2014/main" id="{4BE3C6B7-7DF4-F946-8A92-116C0D0B8994}"/>
                </a:ext>
              </a:extLst>
            </p:cNvPr>
            <p:cNvSpPr txBox="1"/>
            <p:nvPr/>
          </p:nvSpPr>
          <p:spPr>
            <a:xfrm>
              <a:off x="5533514" y="3396442"/>
              <a:ext cx="307436" cy="307777"/>
            </a:xfrm>
            <a:prstGeom prst="rect">
              <a:avLst/>
            </a:prstGeom>
            <a:noFill/>
            <a:ln>
              <a:noFill/>
            </a:ln>
          </p:spPr>
          <p:txBody>
            <a:bodyPr wrap="square" rtlCol="0">
              <a:spAutoFit/>
            </a:bodyPr>
            <a:lstStyle/>
            <a:p>
              <a:pPr>
                <a:defRPr/>
              </a:pPr>
              <a:r>
                <a:rPr lang="en-US" sz="1400" kern="0">
                  <a:solidFill>
                    <a:prstClr val="black"/>
                  </a:solidFill>
                </a:rPr>
                <a:t>M</a:t>
              </a:r>
            </a:p>
          </p:txBody>
        </p:sp>
        <p:cxnSp>
          <p:nvCxnSpPr>
            <p:cNvPr id="76" name="Straight Arrow Connector 75">
              <a:extLst>
                <a:ext uri="{FF2B5EF4-FFF2-40B4-BE49-F238E27FC236}">
                  <a16:creationId xmlns:a16="http://schemas.microsoft.com/office/drawing/2014/main" id="{5DE37768-00B3-8E47-8A59-A3BD48B80045}"/>
                </a:ext>
              </a:extLst>
            </p:cNvPr>
            <p:cNvCxnSpPr>
              <a:cxnSpLocks/>
            </p:cNvCxnSpPr>
            <p:nvPr/>
          </p:nvCxnSpPr>
          <p:spPr>
            <a:xfrm flipH="1">
              <a:off x="7684358" y="2688620"/>
              <a:ext cx="1746707" cy="0"/>
            </a:xfrm>
            <a:prstGeom prst="straightConnector1">
              <a:avLst/>
            </a:prstGeom>
            <a:noFill/>
            <a:ln w="6350" cap="flat" cmpd="sng" algn="ctr">
              <a:solidFill>
                <a:sysClr val="windowText" lastClr="000000"/>
              </a:solidFill>
              <a:prstDash val="solid"/>
              <a:miter lim="800000"/>
              <a:headEnd type="stealth"/>
              <a:tailEnd type="stealth"/>
            </a:ln>
            <a:effectLst/>
          </p:spPr>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45C6F9EC-1489-7944-89DF-DFF2ECE5DDF8}"/>
                    </a:ext>
                  </a:extLst>
                </p:cNvPr>
                <p:cNvSpPr txBox="1"/>
                <p:nvPr/>
              </p:nvSpPr>
              <p:spPr>
                <a:xfrm>
                  <a:off x="8285648" y="2442654"/>
                  <a:ext cx="470225" cy="307777"/>
                </a:xfrm>
                <a:prstGeom prst="rect">
                  <a:avLst/>
                </a:prstGeom>
                <a:noFill/>
                <a:ln>
                  <a:noFill/>
                </a:ln>
              </p:spPr>
              <p:txBody>
                <a:bodyPr wrap="square" rtlCol="0">
                  <a:spAutoFit/>
                </a:bodyPr>
                <a:lstStyle/>
                <a:p>
                  <a:pPr>
                    <a:defRPr/>
                  </a:pPr>
                  <a14:m>
                    <m:oMath xmlns:m="http://schemas.openxmlformats.org/officeDocument/2006/math">
                      <m:r>
                        <a:rPr lang="en-US" sz="1400" i="1" kern="0">
                          <a:solidFill>
                            <a:prstClr val="black"/>
                          </a:solidFill>
                          <a:latin typeface="Cambria Math" panose="02040503050406030204" pitchFamily="18" charset="0"/>
                          <a:ea typeface="Cambria Math" panose="02040503050406030204" pitchFamily="18" charset="0"/>
                        </a:rPr>
                        <m:t>≤</m:t>
                      </m:r>
                    </m:oMath>
                  </a14:m>
                  <a:r>
                    <a:rPr lang="en-US" sz="1400" kern="0">
                      <a:solidFill>
                        <a:prstClr val="black"/>
                      </a:solidFill>
                    </a:rPr>
                    <a:t>N</a:t>
                  </a:r>
                </a:p>
              </p:txBody>
            </p:sp>
          </mc:Choice>
          <mc:Fallback xmlns="">
            <p:sp>
              <p:nvSpPr>
                <p:cNvPr id="77" name="TextBox 76">
                  <a:extLst>
                    <a:ext uri="{FF2B5EF4-FFF2-40B4-BE49-F238E27FC236}">
                      <a16:creationId xmlns:a16="http://schemas.microsoft.com/office/drawing/2014/main" id="{45C6F9EC-1489-7944-89DF-DFF2ECE5DDF8}"/>
                    </a:ext>
                  </a:extLst>
                </p:cNvPr>
                <p:cNvSpPr txBox="1">
                  <a:spLocks noRot="1" noChangeAspect="1" noMove="1" noResize="1" noEditPoints="1" noAdjustHandles="1" noChangeArrowheads="1" noChangeShapeType="1" noTextEdit="1"/>
                </p:cNvSpPr>
                <p:nvPr/>
              </p:nvSpPr>
              <p:spPr>
                <a:xfrm>
                  <a:off x="8285648" y="2442654"/>
                  <a:ext cx="470225" cy="307777"/>
                </a:xfrm>
                <a:prstGeom prst="rect">
                  <a:avLst/>
                </a:prstGeom>
                <a:blipFill>
                  <a:blip r:embed="rId8"/>
                  <a:stretch>
                    <a:fillRect t="-4000" b="-20000"/>
                  </a:stretch>
                </a:blipFill>
                <a:ln>
                  <a:noFill/>
                </a:ln>
              </p:spPr>
              <p:txBody>
                <a:bodyPr/>
                <a:lstStyle/>
                <a:p>
                  <a:r>
                    <a:rPr lang="en-US">
                      <a:noFill/>
                    </a:rPr>
                    <a:t> </a:t>
                  </a:r>
                </a:p>
              </p:txBody>
            </p:sp>
          </mc:Fallback>
        </mc:AlternateContent>
        <p:cxnSp>
          <p:nvCxnSpPr>
            <p:cNvPr id="78" name="Straight Arrow Connector 77">
              <a:extLst>
                <a:ext uri="{FF2B5EF4-FFF2-40B4-BE49-F238E27FC236}">
                  <a16:creationId xmlns:a16="http://schemas.microsoft.com/office/drawing/2014/main" id="{0E7CB45B-E3C1-FB40-9C5F-4C3D2B3E1DAE}"/>
                </a:ext>
              </a:extLst>
            </p:cNvPr>
            <p:cNvCxnSpPr>
              <a:cxnSpLocks/>
            </p:cNvCxnSpPr>
            <p:nvPr/>
          </p:nvCxnSpPr>
          <p:spPr>
            <a:xfrm flipV="1">
              <a:off x="7578951" y="1065100"/>
              <a:ext cx="1" cy="1448905"/>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79" name="TextBox 78">
              <a:extLst>
                <a:ext uri="{FF2B5EF4-FFF2-40B4-BE49-F238E27FC236}">
                  <a16:creationId xmlns:a16="http://schemas.microsoft.com/office/drawing/2014/main" id="{9C846C4D-9A2D-024D-A1A3-CFE2DB0F2714}"/>
                </a:ext>
              </a:extLst>
            </p:cNvPr>
            <p:cNvSpPr txBox="1"/>
            <p:nvPr/>
          </p:nvSpPr>
          <p:spPr>
            <a:xfrm>
              <a:off x="7338889" y="1619320"/>
              <a:ext cx="289752" cy="307777"/>
            </a:xfrm>
            <a:prstGeom prst="rect">
              <a:avLst/>
            </a:prstGeom>
            <a:noFill/>
            <a:ln>
              <a:noFill/>
            </a:ln>
          </p:spPr>
          <p:txBody>
            <a:bodyPr wrap="square" rtlCol="0">
              <a:spAutoFit/>
            </a:bodyPr>
            <a:lstStyle/>
            <a:p>
              <a:pPr>
                <a:defRPr/>
              </a:pPr>
              <a:r>
                <a:rPr lang="en-US" sz="1400" kern="0">
                  <a:solidFill>
                    <a:prstClr val="black"/>
                  </a:solidFill>
                </a:rPr>
                <a:t>K</a:t>
              </a:r>
            </a:p>
          </p:txBody>
        </p:sp>
        <p:cxnSp>
          <p:nvCxnSpPr>
            <p:cNvPr id="80" name="Straight Arrow Connector 79">
              <a:extLst>
                <a:ext uri="{FF2B5EF4-FFF2-40B4-BE49-F238E27FC236}">
                  <a16:creationId xmlns:a16="http://schemas.microsoft.com/office/drawing/2014/main" id="{3BFBF3CC-0AB7-584F-B09B-BC7A3D8F03D2}"/>
                </a:ext>
              </a:extLst>
            </p:cNvPr>
            <p:cNvCxnSpPr>
              <a:cxnSpLocks/>
            </p:cNvCxnSpPr>
            <p:nvPr/>
          </p:nvCxnSpPr>
          <p:spPr>
            <a:xfrm flipH="1">
              <a:off x="7682265" y="954893"/>
              <a:ext cx="1908162"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81" name="TextBox 80">
              <a:extLst>
                <a:ext uri="{FF2B5EF4-FFF2-40B4-BE49-F238E27FC236}">
                  <a16:creationId xmlns:a16="http://schemas.microsoft.com/office/drawing/2014/main" id="{E66D549B-18A8-7A4D-9BFA-797E693C3A98}"/>
                </a:ext>
              </a:extLst>
            </p:cNvPr>
            <p:cNvSpPr txBox="1"/>
            <p:nvPr/>
          </p:nvSpPr>
          <p:spPr>
            <a:xfrm>
              <a:off x="8538634" y="701114"/>
              <a:ext cx="289752" cy="307777"/>
            </a:xfrm>
            <a:prstGeom prst="rect">
              <a:avLst/>
            </a:prstGeom>
            <a:noFill/>
            <a:ln>
              <a:noFill/>
            </a:ln>
          </p:spPr>
          <p:txBody>
            <a:bodyPr wrap="square" rtlCol="0">
              <a:spAutoFit/>
            </a:bodyPr>
            <a:lstStyle/>
            <a:p>
              <a:pPr>
                <a:defRPr/>
              </a:pPr>
              <a:r>
                <a:rPr lang="en-US" sz="1400" kern="0">
                  <a:solidFill>
                    <a:prstClr val="black"/>
                  </a:solidFill>
                </a:rPr>
                <a:t>N</a:t>
              </a:r>
            </a:p>
          </p:txBody>
        </p:sp>
        <p:sp>
          <p:nvSpPr>
            <p:cNvPr id="82" name="TextBox 81">
              <a:extLst>
                <a:ext uri="{FF2B5EF4-FFF2-40B4-BE49-F238E27FC236}">
                  <a16:creationId xmlns:a16="http://schemas.microsoft.com/office/drawing/2014/main" id="{25F5AC8C-E74C-D04E-8706-B7F48B34D0D5}"/>
                </a:ext>
              </a:extLst>
            </p:cNvPr>
            <p:cNvSpPr txBox="1"/>
            <p:nvPr/>
          </p:nvSpPr>
          <p:spPr>
            <a:xfrm>
              <a:off x="5916047" y="2763788"/>
              <a:ext cx="307436" cy="338554"/>
            </a:xfrm>
            <a:prstGeom prst="rect">
              <a:avLst/>
            </a:prstGeom>
            <a:noFill/>
            <a:ln>
              <a:noFill/>
            </a:ln>
          </p:spPr>
          <p:txBody>
            <a:bodyPr wrap="square" rtlCol="0">
              <a:spAutoFit/>
            </a:bodyPr>
            <a:lstStyle/>
            <a:p>
              <a:pPr>
                <a:defRPr/>
              </a:pPr>
              <a:r>
                <a:rPr lang="en-US" sz="1600" b="1" kern="0">
                  <a:solidFill>
                    <a:prstClr val="black"/>
                  </a:solidFill>
                </a:rPr>
                <a:t>A</a:t>
              </a:r>
            </a:p>
          </p:txBody>
        </p:sp>
        <p:sp>
          <p:nvSpPr>
            <p:cNvPr id="83" name="TextBox 82">
              <a:extLst>
                <a:ext uri="{FF2B5EF4-FFF2-40B4-BE49-F238E27FC236}">
                  <a16:creationId xmlns:a16="http://schemas.microsoft.com/office/drawing/2014/main" id="{D3C4DA97-4284-1C49-9641-C860F40ECA78}"/>
                </a:ext>
              </a:extLst>
            </p:cNvPr>
            <p:cNvSpPr txBox="1"/>
            <p:nvPr/>
          </p:nvSpPr>
          <p:spPr>
            <a:xfrm>
              <a:off x="7641049" y="993438"/>
              <a:ext cx="307436" cy="338554"/>
            </a:xfrm>
            <a:prstGeom prst="rect">
              <a:avLst/>
            </a:prstGeom>
            <a:noFill/>
            <a:ln>
              <a:noFill/>
            </a:ln>
          </p:spPr>
          <p:txBody>
            <a:bodyPr wrap="square" rtlCol="0">
              <a:spAutoFit/>
            </a:bodyPr>
            <a:lstStyle/>
            <a:p>
              <a:pPr>
                <a:defRPr/>
              </a:pPr>
              <a:r>
                <a:rPr lang="en-US" sz="1600" b="1" kern="0">
                  <a:solidFill>
                    <a:prstClr val="black"/>
                  </a:solidFill>
                </a:rPr>
                <a:t>B</a:t>
              </a:r>
            </a:p>
          </p:txBody>
        </p:sp>
        <p:sp>
          <p:nvSpPr>
            <p:cNvPr id="84" name="TextBox 83">
              <a:extLst>
                <a:ext uri="{FF2B5EF4-FFF2-40B4-BE49-F238E27FC236}">
                  <a16:creationId xmlns:a16="http://schemas.microsoft.com/office/drawing/2014/main" id="{7DA52C89-3D6E-5441-9195-E600936D5643}"/>
                </a:ext>
              </a:extLst>
            </p:cNvPr>
            <p:cNvSpPr txBox="1"/>
            <p:nvPr/>
          </p:nvSpPr>
          <p:spPr>
            <a:xfrm>
              <a:off x="7638373" y="2726143"/>
              <a:ext cx="307436" cy="338554"/>
            </a:xfrm>
            <a:prstGeom prst="rect">
              <a:avLst/>
            </a:prstGeom>
            <a:noFill/>
            <a:ln>
              <a:noFill/>
            </a:ln>
          </p:spPr>
          <p:txBody>
            <a:bodyPr wrap="square" rtlCol="0">
              <a:spAutoFit/>
            </a:bodyPr>
            <a:lstStyle/>
            <a:p>
              <a:pPr>
                <a:defRPr/>
              </a:pPr>
              <a:r>
                <a:rPr lang="en-US" sz="1600" b="1" kern="0">
                  <a:solidFill>
                    <a:prstClr val="black"/>
                  </a:solidFill>
                </a:rPr>
                <a:t>C</a:t>
              </a:r>
            </a:p>
          </p:txBody>
        </p:sp>
        <p:cxnSp>
          <p:nvCxnSpPr>
            <p:cNvPr id="85" name="Straight Arrow Connector 84">
              <a:extLst>
                <a:ext uri="{FF2B5EF4-FFF2-40B4-BE49-F238E27FC236}">
                  <a16:creationId xmlns:a16="http://schemas.microsoft.com/office/drawing/2014/main" id="{A0B55001-AEE4-BF44-BD74-9E790BC7C6E1}"/>
                </a:ext>
              </a:extLst>
            </p:cNvPr>
            <p:cNvCxnSpPr>
              <a:cxnSpLocks/>
            </p:cNvCxnSpPr>
            <p:nvPr/>
          </p:nvCxnSpPr>
          <p:spPr>
            <a:xfrm>
              <a:off x="8099272" y="3532003"/>
              <a:ext cx="0" cy="185801"/>
            </a:xfrm>
            <a:prstGeom prst="straightConnector1">
              <a:avLst/>
            </a:prstGeom>
            <a:noFill/>
            <a:ln w="6350" cap="flat" cmpd="sng" algn="ctr">
              <a:solidFill>
                <a:srgbClr val="C00000"/>
              </a:solidFill>
              <a:prstDash val="solid"/>
              <a:miter lim="800000"/>
              <a:headEnd type="stealth"/>
              <a:tailEnd type="stealth"/>
            </a:ln>
            <a:effectLst/>
          </p:spPr>
        </p:cxnSp>
        <p:sp>
          <p:nvSpPr>
            <p:cNvPr id="86" name="TextBox 85">
              <a:extLst>
                <a:ext uri="{FF2B5EF4-FFF2-40B4-BE49-F238E27FC236}">
                  <a16:creationId xmlns:a16="http://schemas.microsoft.com/office/drawing/2014/main" id="{683CB3D4-DDAE-C64C-801E-CF53FEF5CB29}"/>
                </a:ext>
              </a:extLst>
            </p:cNvPr>
            <p:cNvSpPr txBox="1"/>
            <p:nvPr/>
          </p:nvSpPr>
          <p:spPr>
            <a:xfrm>
              <a:off x="7869012" y="3507983"/>
              <a:ext cx="277640" cy="230832"/>
            </a:xfrm>
            <a:prstGeom prst="rect">
              <a:avLst/>
            </a:prstGeom>
            <a:noFill/>
          </p:spPr>
          <p:txBody>
            <a:bodyPr wrap="square" rtlCol="0">
              <a:spAutoFit/>
            </a:bodyPr>
            <a:lstStyle/>
            <a:p>
              <a:pPr>
                <a:defRPr/>
              </a:pPr>
              <a:r>
                <a:rPr lang="en-US" sz="900" kern="0">
                  <a:solidFill>
                    <a:srgbClr val="C00000"/>
                  </a:solidFill>
                </a:rPr>
                <a:t>m</a:t>
              </a:r>
            </a:p>
          </p:txBody>
        </p:sp>
        <p:cxnSp>
          <p:nvCxnSpPr>
            <p:cNvPr id="87" name="Straight Arrow Connector 86">
              <a:extLst>
                <a:ext uri="{FF2B5EF4-FFF2-40B4-BE49-F238E27FC236}">
                  <a16:creationId xmlns:a16="http://schemas.microsoft.com/office/drawing/2014/main" id="{BC3A3DA7-3297-7345-93E3-03945F845438}"/>
                </a:ext>
              </a:extLst>
            </p:cNvPr>
            <p:cNvCxnSpPr>
              <a:cxnSpLocks/>
            </p:cNvCxnSpPr>
            <p:nvPr/>
          </p:nvCxnSpPr>
          <p:spPr>
            <a:xfrm flipH="1">
              <a:off x="8233954" y="3492270"/>
              <a:ext cx="449556" cy="0"/>
            </a:xfrm>
            <a:prstGeom prst="straightConnector1">
              <a:avLst/>
            </a:prstGeom>
            <a:noFill/>
            <a:ln w="6350" cap="flat" cmpd="sng" algn="ctr">
              <a:solidFill>
                <a:srgbClr val="C00000"/>
              </a:solidFill>
              <a:prstDash val="solid"/>
              <a:miter lim="800000"/>
              <a:headEnd type="stealth"/>
              <a:tailEnd type="stealth"/>
            </a:ln>
            <a:effectLst/>
          </p:spPr>
        </p:cxnSp>
        <p:cxnSp>
          <p:nvCxnSpPr>
            <p:cNvPr id="88" name="Straight Arrow Connector 87">
              <a:extLst>
                <a:ext uri="{FF2B5EF4-FFF2-40B4-BE49-F238E27FC236}">
                  <a16:creationId xmlns:a16="http://schemas.microsoft.com/office/drawing/2014/main" id="{4B5AC7BD-5086-4F40-8337-B31AC6E61481}"/>
                </a:ext>
              </a:extLst>
            </p:cNvPr>
            <p:cNvCxnSpPr>
              <a:cxnSpLocks/>
            </p:cNvCxnSpPr>
            <p:nvPr/>
          </p:nvCxnSpPr>
          <p:spPr>
            <a:xfrm flipH="1">
              <a:off x="6426368" y="3485161"/>
              <a:ext cx="499138" cy="1"/>
            </a:xfrm>
            <a:prstGeom prst="straightConnector1">
              <a:avLst/>
            </a:prstGeom>
            <a:noFill/>
            <a:ln w="6350" cap="flat" cmpd="sng" algn="ctr">
              <a:solidFill>
                <a:srgbClr val="C00000"/>
              </a:solidFill>
              <a:prstDash val="solid"/>
              <a:miter lim="800000"/>
              <a:headEnd type="stealth"/>
              <a:tailEnd type="stealth"/>
            </a:ln>
            <a:effectLst/>
          </p:spPr>
        </p:cxnSp>
        <p:sp>
          <p:nvSpPr>
            <p:cNvPr id="89" name="TextBox 88">
              <a:extLst>
                <a:ext uri="{FF2B5EF4-FFF2-40B4-BE49-F238E27FC236}">
                  <a16:creationId xmlns:a16="http://schemas.microsoft.com/office/drawing/2014/main" id="{C449E7BC-38E3-3F4D-B9CE-8F89E501D5FE}"/>
                </a:ext>
              </a:extLst>
            </p:cNvPr>
            <p:cNvSpPr txBox="1"/>
            <p:nvPr/>
          </p:nvSpPr>
          <p:spPr>
            <a:xfrm>
              <a:off x="8254674" y="3311507"/>
              <a:ext cx="829699" cy="230832"/>
            </a:xfrm>
            <a:prstGeom prst="rect">
              <a:avLst/>
            </a:prstGeom>
            <a:noFill/>
          </p:spPr>
          <p:txBody>
            <a:bodyPr wrap="square" rtlCol="0">
              <a:spAutoFit/>
            </a:bodyPr>
            <a:lstStyle/>
            <a:p>
              <a:pPr>
                <a:defRPr/>
              </a:pPr>
              <a:r>
                <a:rPr lang="en-US" sz="900" kern="0">
                  <a:solidFill>
                    <a:srgbClr val="C00000"/>
                  </a:solidFill>
                </a:rPr>
                <a:t>TileN</a:t>
              </a:r>
            </a:p>
          </p:txBody>
        </p:sp>
        <p:sp>
          <p:nvSpPr>
            <p:cNvPr id="90" name="TextBox 89">
              <a:extLst>
                <a:ext uri="{FF2B5EF4-FFF2-40B4-BE49-F238E27FC236}">
                  <a16:creationId xmlns:a16="http://schemas.microsoft.com/office/drawing/2014/main" id="{FBA76685-EC00-E946-B4F7-357F4A482D6D}"/>
                </a:ext>
              </a:extLst>
            </p:cNvPr>
            <p:cNvSpPr txBox="1"/>
            <p:nvPr/>
          </p:nvSpPr>
          <p:spPr>
            <a:xfrm>
              <a:off x="8161619" y="3716770"/>
              <a:ext cx="201203" cy="230832"/>
            </a:xfrm>
            <a:prstGeom prst="rect">
              <a:avLst/>
            </a:prstGeom>
            <a:noFill/>
          </p:spPr>
          <p:txBody>
            <a:bodyPr wrap="square" rtlCol="0">
              <a:spAutoFit/>
            </a:bodyPr>
            <a:lstStyle/>
            <a:p>
              <a:pPr>
                <a:defRPr/>
              </a:pPr>
              <a:r>
                <a:rPr lang="en-US" sz="900" kern="0">
                  <a:solidFill>
                    <a:srgbClr val="C00000"/>
                  </a:solidFill>
                </a:rPr>
                <a:t>n</a:t>
              </a:r>
            </a:p>
          </p:txBody>
        </p:sp>
        <p:sp>
          <p:nvSpPr>
            <p:cNvPr id="91" name="TextBox 90">
              <a:extLst>
                <a:ext uri="{FF2B5EF4-FFF2-40B4-BE49-F238E27FC236}">
                  <a16:creationId xmlns:a16="http://schemas.microsoft.com/office/drawing/2014/main" id="{0F6D7C5A-1385-984D-88CF-E06250C19B52}"/>
                </a:ext>
              </a:extLst>
            </p:cNvPr>
            <p:cNvSpPr txBox="1"/>
            <p:nvPr/>
          </p:nvSpPr>
          <p:spPr>
            <a:xfrm>
              <a:off x="6474002" y="3291917"/>
              <a:ext cx="537263" cy="230832"/>
            </a:xfrm>
            <a:prstGeom prst="rect">
              <a:avLst/>
            </a:prstGeom>
            <a:noFill/>
          </p:spPr>
          <p:txBody>
            <a:bodyPr wrap="square" rtlCol="0">
              <a:spAutoFit/>
            </a:bodyPr>
            <a:lstStyle/>
            <a:p>
              <a:pPr>
                <a:defRPr/>
              </a:pPr>
              <a:r>
                <a:rPr lang="en-US" sz="900" kern="0">
                  <a:solidFill>
                    <a:srgbClr val="C00000"/>
                  </a:solidFill>
                </a:rPr>
                <a:t>Step K</a:t>
              </a:r>
            </a:p>
          </p:txBody>
        </p:sp>
        <p:sp>
          <p:nvSpPr>
            <p:cNvPr id="92" name="TextBox 91">
              <a:extLst>
                <a:ext uri="{FF2B5EF4-FFF2-40B4-BE49-F238E27FC236}">
                  <a16:creationId xmlns:a16="http://schemas.microsoft.com/office/drawing/2014/main" id="{0B0EAB77-14A5-5E42-BCF6-A4117456D69C}"/>
                </a:ext>
              </a:extLst>
            </p:cNvPr>
            <p:cNvSpPr txBox="1"/>
            <p:nvPr/>
          </p:nvSpPr>
          <p:spPr>
            <a:xfrm>
              <a:off x="7931826" y="1980116"/>
              <a:ext cx="201203" cy="230832"/>
            </a:xfrm>
            <a:prstGeom prst="rect">
              <a:avLst/>
            </a:prstGeom>
            <a:noFill/>
          </p:spPr>
          <p:txBody>
            <a:bodyPr wrap="square" rtlCol="0">
              <a:spAutoFit/>
            </a:bodyPr>
            <a:lstStyle/>
            <a:p>
              <a:pPr>
                <a:defRPr/>
              </a:pPr>
              <a:r>
                <a:rPr lang="en-US" sz="900" kern="0">
                  <a:solidFill>
                    <a:srgbClr val="C00000"/>
                  </a:solidFill>
                </a:rPr>
                <a:t>n</a:t>
              </a:r>
            </a:p>
          </p:txBody>
        </p:sp>
        <p:sp>
          <p:nvSpPr>
            <p:cNvPr id="93" name="Rectangle 92">
              <a:extLst>
                <a:ext uri="{FF2B5EF4-FFF2-40B4-BE49-F238E27FC236}">
                  <a16:creationId xmlns:a16="http://schemas.microsoft.com/office/drawing/2014/main" id="{0A78B344-3260-694F-AA5C-4D95555682BA}"/>
                </a:ext>
              </a:extLst>
            </p:cNvPr>
            <p:cNvSpPr/>
            <p:nvPr/>
          </p:nvSpPr>
          <p:spPr>
            <a:xfrm>
              <a:off x="8233954" y="3536691"/>
              <a:ext cx="90556" cy="181113"/>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94" name="Rectangle 93">
              <a:extLst>
                <a:ext uri="{FF2B5EF4-FFF2-40B4-BE49-F238E27FC236}">
                  <a16:creationId xmlns:a16="http://schemas.microsoft.com/office/drawing/2014/main" id="{85A5DF82-0684-DE49-BB97-55B754B86192}"/>
                </a:ext>
              </a:extLst>
            </p:cNvPr>
            <p:cNvSpPr/>
            <p:nvPr/>
          </p:nvSpPr>
          <p:spPr>
            <a:xfrm rot="16200000">
              <a:off x="6587347" y="3383110"/>
              <a:ext cx="183949" cy="492368"/>
            </a:xfrm>
            <a:prstGeom prst="rect">
              <a:avLst/>
            </a:prstGeom>
            <a:solidFill>
              <a:srgbClr val="70AD47"/>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95" name="Rectangle 94">
              <a:extLst>
                <a:ext uri="{FF2B5EF4-FFF2-40B4-BE49-F238E27FC236}">
                  <a16:creationId xmlns:a16="http://schemas.microsoft.com/office/drawing/2014/main" id="{806B8192-B7C9-CA49-A5D1-E63F68F1CB96}"/>
                </a:ext>
              </a:extLst>
            </p:cNvPr>
            <p:cNvSpPr/>
            <p:nvPr/>
          </p:nvSpPr>
          <p:spPr>
            <a:xfrm rot="10800000">
              <a:off x="8295795" y="1055613"/>
              <a:ext cx="91440" cy="1451894"/>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96" name="Rectangle 95">
              <a:extLst>
                <a:ext uri="{FF2B5EF4-FFF2-40B4-BE49-F238E27FC236}">
                  <a16:creationId xmlns:a16="http://schemas.microsoft.com/office/drawing/2014/main" id="{5CEDBD26-EC6C-9546-BDA8-FB52658B0723}"/>
                </a:ext>
              </a:extLst>
            </p:cNvPr>
            <p:cNvSpPr/>
            <p:nvPr/>
          </p:nvSpPr>
          <p:spPr>
            <a:xfrm rot="10800000">
              <a:off x="8580133" y="1055613"/>
              <a:ext cx="91440" cy="1451894"/>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97" name="Rectangle 96">
              <a:extLst>
                <a:ext uri="{FF2B5EF4-FFF2-40B4-BE49-F238E27FC236}">
                  <a16:creationId xmlns:a16="http://schemas.microsoft.com/office/drawing/2014/main" id="{0685FF26-59A6-8449-9098-1934B7F41CC9}"/>
                </a:ext>
              </a:extLst>
            </p:cNvPr>
            <p:cNvSpPr/>
            <p:nvPr/>
          </p:nvSpPr>
          <p:spPr>
            <a:xfrm rot="10800000">
              <a:off x="8895888" y="1055613"/>
              <a:ext cx="91440" cy="1451894"/>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98" name="Rectangle 97">
              <a:extLst>
                <a:ext uri="{FF2B5EF4-FFF2-40B4-BE49-F238E27FC236}">
                  <a16:creationId xmlns:a16="http://schemas.microsoft.com/office/drawing/2014/main" id="{03D0BF25-3CEF-164A-83C1-9B2F820F5594}"/>
                </a:ext>
              </a:extLst>
            </p:cNvPr>
            <p:cNvSpPr/>
            <p:nvPr/>
          </p:nvSpPr>
          <p:spPr>
            <a:xfrm rot="10800000">
              <a:off x="9240807" y="1055612"/>
              <a:ext cx="91440" cy="1451895"/>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99" name="Rectangle 98">
              <a:extLst>
                <a:ext uri="{FF2B5EF4-FFF2-40B4-BE49-F238E27FC236}">
                  <a16:creationId xmlns:a16="http://schemas.microsoft.com/office/drawing/2014/main" id="{6785976B-C971-594D-B128-DDB3D7D3C556}"/>
                </a:ext>
              </a:extLst>
            </p:cNvPr>
            <p:cNvSpPr/>
            <p:nvPr/>
          </p:nvSpPr>
          <p:spPr>
            <a:xfrm rot="10800000">
              <a:off x="8297009" y="1546919"/>
              <a:ext cx="91440" cy="49237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00" name="Rectangle 99">
              <a:extLst>
                <a:ext uri="{FF2B5EF4-FFF2-40B4-BE49-F238E27FC236}">
                  <a16:creationId xmlns:a16="http://schemas.microsoft.com/office/drawing/2014/main" id="{D1AD0930-14F9-6A43-B153-EEA0CCF96F45}"/>
                </a:ext>
              </a:extLst>
            </p:cNvPr>
            <p:cNvSpPr/>
            <p:nvPr/>
          </p:nvSpPr>
          <p:spPr>
            <a:xfrm rot="10800000">
              <a:off x="8580133" y="1546919"/>
              <a:ext cx="91440" cy="49237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6595A15-8F4B-F44F-9FB1-78056828E6D5}"/>
                </a:ext>
              </a:extLst>
            </p:cNvPr>
            <p:cNvSpPr/>
            <p:nvPr/>
          </p:nvSpPr>
          <p:spPr>
            <a:xfrm rot="10800000">
              <a:off x="8895888" y="1546919"/>
              <a:ext cx="91440" cy="49237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A57A3498-FC66-4841-A68B-6E67ABCB11EA}"/>
                </a:ext>
              </a:extLst>
            </p:cNvPr>
            <p:cNvSpPr/>
            <p:nvPr/>
          </p:nvSpPr>
          <p:spPr>
            <a:xfrm rot="10800000">
              <a:off x="9240807" y="1546919"/>
              <a:ext cx="91440" cy="49237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103" name="Straight Arrow Connector 102">
              <a:extLst>
                <a:ext uri="{FF2B5EF4-FFF2-40B4-BE49-F238E27FC236}">
                  <a16:creationId xmlns:a16="http://schemas.microsoft.com/office/drawing/2014/main" id="{D358DD2D-3E31-2A4B-90B4-2771B88F029A}"/>
                </a:ext>
              </a:extLst>
            </p:cNvPr>
            <p:cNvCxnSpPr>
              <a:cxnSpLocks/>
            </p:cNvCxnSpPr>
            <p:nvPr/>
          </p:nvCxnSpPr>
          <p:spPr>
            <a:xfrm>
              <a:off x="6371759" y="3544025"/>
              <a:ext cx="0" cy="185801"/>
            </a:xfrm>
            <a:prstGeom prst="straightConnector1">
              <a:avLst/>
            </a:prstGeom>
            <a:noFill/>
            <a:ln w="6350" cap="flat" cmpd="sng" algn="ctr">
              <a:solidFill>
                <a:srgbClr val="C00000"/>
              </a:solidFill>
              <a:prstDash val="solid"/>
              <a:miter lim="800000"/>
              <a:headEnd type="stealth"/>
              <a:tailEnd type="stealth"/>
            </a:ln>
            <a:effectLst/>
          </p:spPr>
        </p:cxnSp>
        <p:sp>
          <p:nvSpPr>
            <p:cNvPr id="104" name="TextBox 103">
              <a:extLst>
                <a:ext uri="{FF2B5EF4-FFF2-40B4-BE49-F238E27FC236}">
                  <a16:creationId xmlns:a16="http://schemas.microsoft.com/office/drawing/2014/main" id="{9616C4D1-6453-E344-AA4D-19B0584B6AEA}"/>
                </a:ext>
              </a:extLst>
            </p:cNvPr>
            <p:cNvSpPr txBox="1"/>
            <p:nvPr/>
          </p:nvSpPr>
          <p:spPr>
            <a:xfrm>
              <a:off x="6147818" y="3504988"/>
              <a:ext cx="277640" cy="230832"/>
            </a:xfrm>
            <a:prstGeom prst="rect">
              <a:avLst/>
            </a:prstGeom>
            <a:noFill/>
          </p:spPr>
          <p:txBody>
            <a:bodyPr wrap="square" rtlCol="0">
              <a:spAutoFit/>
            </a:bodyPr>
            <a:lstStyle/>
            <a:p>
              <a:pPr>
                <a:defRPr/>
              </a:pPr>
              <a:r>
                <a:rPr lang="en-US" sz="900" kern="0">
                  <a:solidFill>
                    <a:srgbClr val="C00000"/>
                  </a:solidFill>
                </a:rPr>
                <a:t>V</a:t>
              </a:r>
            </a:p>
          </p:txBody>
        </p:sp>
        <p:cxnSp>
          <p:nvCxnSpPr>
            <p:cNvPr id="105" name="Straight Arrow Connector 104">
              <a:extLst>
                <a:ext uri="{FF2B5EF4-FFF2-40B4-BE49-F238E27FC236}">
                  <a16:creationId xmlns:a16="http://schemas.microsoft.com/office/drawing/2014/main" id="{27B05A85-0A17-024A-A60D-1F3257B3B6E9}"/>
                </a:ext>
              </a:extLst>
            </p:cNvPr>
            <p:cNvCxnSpPr>
              <a:cxnSpLocks/>
            </p:cNvCxnSpPr>
            <p:nvPr/>
          </p:nvCxnSpPr>
          <p:spPr>
            <a:xfrm>
              <a:off x="7942758" y="1544540"/>
              <a:ext cx="0" cy="494749"/>
            </a:xfrm>
            <a:prstGeom prst="straightConnector1">
              <a:avLst/>
            </a:prstGeom>
            <a:noFill/>
            <a:ln w="6350" cap="flat" cmpd="sng" algn="ctr">
              <a:solidFill>
                <a:srgbClr val="C00000"/>
              </a:solidFill>
              <a:prstDash val="solid"/>
              <a:miter lim="800000"/>
              <a:headEnd type="stealth"/>
              <a:tailEnd type="stealth"/>
            </a:ln>
            <a:effectLst/>
          </p:spPr>
        </p:cxnSp>
        <p:sp>
          <p:nvSpPr>
            <p:cNvPr id="106" name="TextBox 105">
              <a:extLst>
                <a:ext uri="{FF2B5EF4-FFF2-40B4-BE49-F238E27FC236}">
                  <a16:creationId xmlns:a16="http://schemas.microsoft.com/office/drawing/2014/main" id="{9EAEB4BF-B50D-9346-8DB9-F4D44B136567}"/>
                </a:ext>
              </a:extLst>
            </p:cNvPr>
            <p:cNvSpPr txBox="1"/>
            <p:nvPr/>
          </p:nvSpPr>
          <p:spPr>
            <a:xfrm>
              <a:off x="7542915" y="1685300"/>
              <a:ext cx="518271" cy="230832"/>
            </a:xfrm>
            <a:prstGeom prst="rect">
              <a:avLst/>
            </a:prstGeom>
            <a:noFill/>
          </p:spPr>
          <p:txBody>
            <a:bodyPr wrap="square" rtlCol="0">
              <a:spAutoFit/>
            </a:bodyPr>
            <a:lstStyle/>
            <a:p>
              <a:pPr>
                <a:defRPr/>
              </a:pPr>
              <a:r>
                <a:rPr lang="en-US" sz="900" kern="0">
                  <a:solidFill>
                    <a:srgbClr val="C00000"/>
                  </a:solidFill>
                </a:rPr>
                <a:t>Step K</a:t>
              </a:r>
            </a:p>
          </p:txBody>
        </p:sp>
        <p:cxnSp>
          <p:nvCxnSpPr>
            <p:cNvPr id="107" name="Straight Arrow Connector 106">
              <a:extLst>
                <a:ext uri="{FF2B5EF4-FFF2-40B4-BE49-F238E27FC236}">
                  <a16:creationId xmlns:a16="http://schemas.microsoft.com/office/drawing/2014/main" id="{711EDE2B-F082-C646-AB58-1FD8707F19EC}"/>
                </a:ext>
              </a:extLst>
            </p:cNvPr>
            <p:cNvCxnSpPr>
              <a:cxnSpLocks/>
            </p:cNvCxnSpPr>
            <p:nvPr/>
          </p:nvCxnSpPr>
          <p:spPr>
            <a:xfrm flipH="1">
              <a:off x="5952402" y="2693192"/>
              <a:ext cx="1435652"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08" name="TextBox 107">
              <a:extLst>
                <a:ext uri="{FF2B5EF4-FFF2-40B4-BE49-F238E27FC236}">
                  <a16:creationId xmlns:a16="http://schemas.microsoft.com/office/drawing/2014/main" id="{F2250C77-FAC0-144D-84F4-B5ABFCC13C5C}"/>
                </a:ext>
              </a:extLst>
            </p:cNvPr>
            <p:cNvSpPr txBox="1"/>
            <p:nvPr/>
          </p:nvSpPr>
          <p:spPr>
            <a:xfrm>
              <a:off x="6534445" y="2443545"/>
              <a:ext cx="289752" cy="307777"/>
            </a:xfrm>
            <a:prstGeom prst="rect">
              <a:avLst/>
            </a:prstGeom>
            <a:noFill/>
            <a:ln>
              <a:noFill/>
            </a:ln>
          </p:spPr>
          <p:txBody>
            <a:bodyPr wrap="square" rtlCol="0">
              <a:spAutoFit/>
            </a:bodyPr>
            <a:lstStyle/>
            <a:p>
              <a:pPr>
                <a:defRPr/>
              </a:pPr>
              <a:r>
                <a:rPr lang="en-US" sz="1400" kern="0">
                  <a:solidFill>
                    <a:prstClr val="black"/>
                  </a:solidFill>
                </a:rPr>
                <a:t>K</a:t>
              </a:r>
            </a:p>
          </p:txBody>
        </p:sp>
        <p:sp>
          <p:nvSpPr>
            <p:cNvPr id="109" name="TextBox 108">
              <a:extLst>
                <a:ext uri="{FF2B5EF4-FFF2-40B4-BE49-F238E27FC236}">
                  <a16:creationId xmlns:a16="http://schemas.microsoft.com/office/drawing/2014/main" id="{08919372-37A5-CF41-B535-1F6DE9AB2B31}"/>
                </a:ext>
              </a:extLst>
            </p:cNvPr>
            <p:cNvSpPr txBox="1"/>
            <p:nvPr/>
          </p:nvSpPr>
          <p:spPr>
            <a:xfrm>
              <a:off x="5830991" y="1047488"/>
              <a:ext cx="1539727" cy="307777"/>
            </a:xfrm>
            <a:prstGeom prst="rect">
              <a:avLst/>
            </a:prstGeom>
            <a:noFill/>
            <a:ln>
              <a:noFill/>
            </a:ln>
          </p:spPr>
          <p:txBody>
            <a:bodyPr wrap="square" rtlCol="0">
              <a:spAutoFit/>
            </a:bodyPr>
            <a:lstStyle/>
            <a:p>
              <a:pPr>
                <a:defRPr/>
              </a:pPr>
              <a:r>
                <a:rPr lang="en-US" sz="1400" b="1" kern="0">
                  <a:solidFill>
                    <a:prstClr val="black"/>
                  </a:solidFill>
                </a:rPr>
                <a:t>(b) SDDMM</a:t>
              </a:r>
            </a:p>
          </p:txBody>
        </p:sp>
        <p:cxnSp>
          <p:nvCxnSpPr>
            <p:cNvPr id="110" name="Straight Connector 109">
              <a:extLst>
                <a:ext uri="{FF2B5EF4-FFF2-40B4-BE49-F238E27FC236}">
                  <a16:creationId xmlns:a16="http://schemas.microsoft.com/office/drawing/2014/main" id="{5BBDCBE5-F94B-0A46-A005-5497581E0EE2}"/>
                </a:ext>
              </a:extLst>
            </p:cNvPr>
            <p:cNvCxnSpPr>
              <a:cxnSpLocks/>
            </p:cNvCxnSpPr>
            <p:nvPr/>
          </p:nvCxnSpPr>
          <p:spPr>
            <a:xfrm>
              <a:off x="5492324" y="1064632"/>
              <a:ext cx="0" cy="2888908"/>
            </a:xfrm>
            <a:prstGeom prst="line">
              <a:avLst/>
            </a:prstGeom>
            <a:noFill/>
            <a:ln w="12700" cap="flat" cmpd="sng" algn="ctr">
              <a:solidFill>
                <a:sysClr val="windowText" lastClr="000000"/>
              </a:solidFill>
              <a:prstDash val="dash"/>
              <a:miter lim="800000"/>
            </a:ln>
            <a:effectLst/>
          </p:spPr>
        </p:cxnSp>
        <p:grpSp>
          <p:nvGrpSpPr>
            <p:cNvPr id="111" name="Group 110">
              <a:extLst>
                <a:ext uri="{FF2B5EF4-FFF2-40B4-BE49-F238E27FC236}">
                  <a16:creationId xmlns:a16="http://schemas.microsoft.com/office/drawing/2014/main" id="{4B7BDBFD-C889-834E-ABF9-7C65B01666D7}"/>
                </a:ext>
              </a:extLst>
            </p:cNvPr>
            <p:cNvGrpSpPr/>
            <p:nvPr/>
          </p:nvGrpSpPr>
          <p:grpSpPr>
            <a:xfrm>
              <a:off x="7902051" y="1979171"/>
              <a:ext cx="309444" cy="154542"/>
              <a:chOff x="2725380" y="4662160"/>
              <a:chExt cx="309444" cy="154542"/>
            </a:xfrm>
          </p:grpSpPr>
          <p:cxnSp>
            <p:nvCxnSpPr>
              <p:cNvPr id="113" name="Straight Arrow Connector 112">
                <a:extLst>
                  <a:ext uri="{FF2B5EF4-FFF2-40B4-BE49-F238E27FC236}">
                    <a16:creationId xmlns:a16="http://schemas.microsoft.com/office/drawing/2014/main" id="{26E51AEA-5DC4-854B-A89E-95B6DFF8C34A}"/>
                  </a:ext>
                </a:extLst>
              </p:cNvPr>
              <p:cNvCxnSpPr>
                <a:cxnSpLocks/>
              </p:cNvCxnSpPr>
              <p:nvPr/>
            </p:nvCxnSpPr>
            <p:spPr>
              <a:xfrm flipH="1" flipV="1">
                <a:off x="2919328" y="4662160"/>
                <a:ext cx="1" cy="154542"/>
              </a:xfrm>
              <a:prstGeom prst="straightConnector1">
                <a:avLst/>
              </a:prstGeom>
              <a:noFill/>
              <a:ln w="6350" cap="flat" cmpd="sng" algn="ctr">
                <a:solidFill>
                  <a:srgbClr val="C00000"/>
                </a:solidFill>
                <a:prstDash val="solid"/>
                <a:miter lim="800000"/>
                <a:headEnd type="none"/>
                <a:tailEnd type="none"/>
              </a:ln>
              <a:effectLst/>
            </p:spPr>
          </p:cxnSp>
          <p:cxnSp>
            <p:nvCxnSpPr>
              <p:cNvPr id="114" name="Straight Arrow Connector 113">
                <a:extLst>
                  <a:ext uri="{FF2B5EF4-FFF2-40B4-BE49-F238E27FC236}">
                    <a16:creationId xmlns:a16="http://schemas.microsoft.com/office/drawing/2014/main" id="{6BD5FB5E-E986-B34B-9631-984E7D400A3E}"/>
                  </a:ext>
                </a:extLst>
              </p:cNvPr>
              <p:cNvCxnSpPr>
                <a:cxnSpLocks/>
              </p:cNvCxnSpPr>
              <p:nvPr/>
            </p:nvCxnSpPr>
            <p:spPr>
              <a:xfrm flipH="1">
                <a:off x="2725380" y="4761563"/>
                <a:ext cx="104257" cy="0"/>
              </a:xfrm>
              <a:prstGeom prst="straightConnector1">
                <a:avLst/>
              </a:prstGeom>
              <a:noFill/>
              <a:ln w="6350" cap="flat" cmpd="sng" algn="ctr">
                <a:solidFill>
                  <a:srgbClr val="C00000"/>
                </a:solidFill>
                <a:prstDash val="solid"/>
                <a:miter lim="800000"/>
                <a:headEnd type="stealth"/>
                <a:tailEnd type="none"/>
              </a:ln>
              <a:effectLst/>
            </p:spPr>
          </p:cxnSp>
          <p:cxnSp>
            <p:nvCxnSpPr>
              <p:cNvPr id="115" name="Straight Arrow Connector 114">
                <a:extLst>
                  <a:ext uri="{FF2B5EF4-FFF2-40B4-BE49-F238E27FC236}">
                    <a16:creationId xmlns:a16="http://schemas.microsoft.com/office/drawing/2014/main" id="{C787B7F1-1C3A-1F4E-8DE3-DE29AA9D8092}"/>
                  </a:ext>
                </a:extLst>
              </p:cNvPr>
              <p:cNvCxnSpPr>
                <a:cxnSpLocks/>
              </p:cNvCxnSpPr>
              <p:nvPr/>
            </p:nvCxnSpPr>
            <p:spPr>
              <a:xfrm flipH="1">
                <a:off x="2913923" y="4761563"/>
                <a:ext cx="120901" cy="0"/>
              </a:xfrm>
              <a:prstGeom prst="straightConnector1">
                <a:avLst/>
              </a:prstGeom>
              <a:noFill/>
              <a:ln w="6350" cap="flat" cmpd="sng" algn="ctr">
                <a:solidFill>
                  <a:srgbClr val="C00000"/>
                </a:solidFill>
                <a:prstDash val="solid"/>
                <a:miter lim="800000"/>
                <a:headEnd type="none"/>
                <a:tailEnd type="stealth"/>
              </a:ln>
              <a:effectLst/>
            </p:spPr>
          </p:cxnSp>
          <p:cxnSp>
            <p:nvCxnSpPr>
              <p:cNvPr id="116" name="Straight Arrow Connector 115">
                <a:extLst>
                  <a:ext uri="{FF2B5EF4-FFF2-40B4-BE49-F238E27FC236}">
                    <a16:creationId xmlns:a16="http://schemas.microsoft.com/office/drawing/2014/main" id="{D2F88C1C-7BF0-9946-98AC-1EFC02EE8ACF}"/>
                  </a:ext>
                </a:extLst>
              </p:cNvPr>
              <p:cNvCxnSpPr>
                <a:cxnSpLocks/>
              </p:cNvCxnSpPr>
              <p:nvPr/>
            </p:nvCxnSpPr>
            <p:spPr>
              <a:xfrm flipH="1" flipV="1">
                <a:off x="2832338" y="4662160"/>
                <a:ext cx="1" cy="154542"/>
              </a:xfrm>
              <a:prstGeom prst="straightConnector1">
                <a:avLst/>
              </a:prstGeom>
              <a:noFill/>
              <a:ln w="6350" cap="flat" cmpd="sng" algn="ctr">
                <a:solidFill>
                  <a:srgbClr val="C00000"/>
                </a:solidFill>
                <a:prstDash val="solid"/>
                <a:miter lim="800000"/>
                <a:headEnd type="none"/>
                <a:tailEnd type="none"/>
              </a:ln>
              <a:effectLst/>
            </p:spPr>
          </p:cxnSp>
        </p:grpSp>
        <p:sp>
          <p:nvSpPr>
            <p:cNvPr id="112" name="Rectangle 111">
              <a:extLst>
                <a:ext uri="{FF2B5EF4-FFF2-40B4-BE49-F238E27FC236}">
                  <a16:creationId xmlns:a16="http://schemas.microsoft.com/office/drawing/2014/main" id="{8C1FC8A2-D5F2-7846-883D-D79FCC2CCF51}"/>
                </a:ext>
              </a:extLst>
            </p:cNvPr>
            <p:cNvSpPr/>
            <p:nvPr/>
          </p:nvSpPr>
          <p:spPr>
            <a:xfrm rot="10800000">
              <a:off x="8005738" y="1546919"/>
              <a:ext cx="91440" cy="492370"/>
            </a:xfrm>
            <a:prstGeom prst="rect">
              <a:avLst/>
            </a:prstGeom>
            <a:solidFill>
              <a:srgbClr val="5B9BD5"/>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121" name="Rounded Rectangle 120">
                <a:extLst>
                  <a:ext uri="{FF2B5EF4-FFF2-40B4-BE49-F238E27FC236}">
                    <a16:creationId xmlns:a16="http://schemas.microsoft.com/office/drawing/2014/main" id="{C44CBEF7-5F1A-CA4A-8F75-2F043A9986FB}"/>
                  </a:ext>
                </a:extLst>
              </p:cNvPr>
              <p:cNvSpPr/>
              <p:nvPr/>
            </p:nvSpPr>
            <p:spPr>
              <a:xfrm>
                <a:off x="1848200" y="2826426"/>
                <a:ext cx="8495600" cy="936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minimum structure is </a:t>
                </a:r>
                <a14:m>
                  <m:oMath xmlns:m="http://schemas.openxmlformats.org/officeDocument/2006/math">
                    <m:r>
                      <m:rPr>
                        <m:sty m:val="p"/>
                      </m:rPr>
                      <a:rPr lang="en-US" sz="2400">
                        <a:latin typeface="Cambria Math" panose="02040503050406030204" pitchFamily="18" charset="0"/>
                      </a:rPr>
                      <m:t>V</m:t>
                    </m:r>
                    <m:r>
                      <a:rPr lang="en-US" sz="2400" i="1">
                        <a:latin typeface="Cambria Math" panose="02040503050406030204" pitchFamily="18" charset="0"/>
                      </a:rPr>
                      <m:t>×1</m:t>
                    </m:r>
                  </m:oMath>
                </a14:m>
                <a:r>
                  <a:rPr lang="en-US" sz="2400" dirty="0"/>
                  <a:t>: </a:t>
                </a:r>
                <a:r>
                  <a:rPr lang="en-US" sz="2400" dirty="0">
                    <a:solidFill>
                      <a:schemeClr val="accent4"/>
                    </a:solidFill>
                  </a:rPr>
                  <a:t>column vectors</a:t>
                </a:r>
              </a:p>
            </p:txBody>
          </p:sp>
        </mc:Choice>
        <mc:Fallback xmlns="">
          <p:sp>
            <p:nvSpPr>
              <p:cNvPr id="121" name="Rounded Rectangle 120">
                <a:extLst>
                  <a:ext uri="{FF2B5EF4-FFF2-40B4-BE49-F238E27FC236}">
                    <a16:creationId xmlns:a16="http://schemas.microsoft.com/office/drawing/2014/main" id="{C44CBEF7-5F1A-CA4A-8F75-2F043A9986FB}"/>
                  </a:ext>
                </a:extLst>
              </p:cNvPr>
              <p:cNvSpPr>
                <a:spLocks noRot="1" noChangeAspect="1" noMove="1" noResize="1" noEditPoints="1" noAdjustHandles="1" noChangeArrowheads="1" noChangeShapeType="1" noTextEdit="1"/>
              </p:cNvSpPr>
              <p:nvPr/>
            </p:nvSpPr>
            <p:spPr>
              <a:xfrm>
                <a:off x="1848200" y="2826426"/>
                <a:ext cx="8495600" cy="936868"/>
              </a:xfrm>
              <a:prstGeom prst="roundRect">
                <a:avLst/>
              </a:prstGeom>
              <a:blipFill>
                <a:blip r:embed="rId9"/>
                <a:stretch>
                  <a:fillRect/>
                </a:stretch>
              </a:blipFill>
            </p:spPr>
            <p:txBody>
              <a:bodyPr/>
              <a:lstStyle/>
              <a:p>
                <a:r>
                  <a:rPr lang="en-US">
                    <a:noFill/>
                  </a:rPr>
                  <a:t> </a:t>
                </a:r>
              </a:p>
            </p:txBody>
          </p:sp>
        </mc:Fallback>
      </mc:AlternateContent>
      <p:pic>
        <p:nvPicPr>
          <p:cNvPr id="129" name="Audio 128">
            <a:hlinkClick r:id="" action="ppaction://media"/>
            <a:extLst>
              <a:ext uri="{FF2B5EF4-FFF2-40B4-BE49-F238E27FC236}">
                <a16:creationId xmlns:a16="http://schemas.microsoft.com/office/drawing/2014/main" id="{79D0F8AF-1FE7-1C4D-AFA5-AB5CDE3C636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702800" y="5892800"/>
            <a:ext cx="812800" cy="812800"/>
          </a:xfrm>
          <a:prstGeom prst="rect">
            <a:avLst/>
          </a:prstGeom>
        </p:spPr>
      </p:pic>
      <p:sp>
        <p:nvSpPr>
          <p:cNvPr id="130" name="Text Placeholder 4">
            <a:extLst>
              <a:ext uri="{FF2B5EF4-FFF2-40B4-BE49-F238E27FC236}">
                <a16:creationId xmlns:a16="http://schemas.microsoft.com/office/drawing/2014/main" id="{D80615A1-3001-4A43-B116-0E474A6F72D3}"/>
              </a:ext>
            </a:extLst>
          </p:cNvPr>
          <p:cNvSpPr txBox="1">
            <a:spLocks/>
          </p:cNvSpPr>
          <p:nvPr/>
        </p:nvSpPr>
        <p:spPr>
          <a:xfrm>
            <a:off x="246898" y="6469044"/>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1494017523"/>
      </p:ext>
    </p:extLst>
  </p:cSld>
  <p:clrMapOvr>
    <a:masterClrMapping/>
  </p:clrMapOvr>
  <mc:AlternateContent xmlns:mc="http://schemas.openxmlformats.org/markup-compatibility/2006" xmlns:p14="http://schemas.microsoft.com/office/powerpoint/2010/main">
    <mc:Choice Requires="p14">
      <p:transition spd="slow" p14:dur="2000" advTm="21455"/>
    </mc:Choice>
    <mc:Fallback xmlns="">
      <p:transition spd="slow" advTm="2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9"/>
                </p:tgtEl>
              </p:cMediaNode>
            </p:audio>
          </p:childTnLst>
        </p:cTn>
      </p:par>
    </p:tnLst>
    <p:bldLst>
      <p:bldP spid="3" grpId="0" build="p"/>
      <p:bldP spid="1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93B2-0EC2-834D-9145-0CED52520C6C}"/>
              </a:ext>
            </a:extLst>
          </p:cNvPr>
          <p:cNvSpPr>
            <a:spLocks noGrp="1"/>
          </p:cNvSpPr>
          <p:nvPr>
            <p:ph type="title"/>
          </p:nvPr>
        </p:nvSpPr>
        <p:spPr/>
        <p:txBody>
          <a:bodyPr/>
          <a:lstStyle/>
          <a:p>
            <a:r>
              <a:rPr lang="en-US"/>
              <a:t>Column-vector Sparse Encoding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D5A7FEE-5AC4-7D40-8A2F-C92D0F5B7844}"/>
                  </a:ext>
                </a:extLst>
              </p:cNvPr>
              <p:cNvSpPr>
                <a:spLocks noGrp="1"/>
              </p:cNvSpPr>
              <p:nvPr>
                <p:ph idx="1"/>
              </p:nvPr>
            </p:nvSpPr>
            <p:spPr>
              <a:xfrm>
                <a:off x="526469" y="965200"/>
                <a:ext cx="10453257" cy="1439334"/>
              </a:xfrm>
            </p:spPr>
            <p:txBody>
              <a:bodyPr/>
              <a:lstStyle/>
              <a:p>
                <a:r>
                  <a:rPr lang="en-US" dirty="0"/>
                  <a:t>Equivalent with replacing nonzero scalars in CSR with nonzero column vectors</a:t>
                </a:r>
              </a:p>
              <a:p>
                <a:r>
                  <a:rPr lang="en-US" dirty="0"/>
                  <a:t>To fill the gap, we focus on </a:t>
                </a:r>
                <a14:m>
                  <m:oMath xmlns:m="http://schemas.openxmlformats.org/officeDocument/2006/math">
                    <m:r>
                      <a:rPr lang="en-US" b="0" i="1" smtClean="0">
                        <a:latin typeface="Cambria Math" panose="02040503050406030204" pitchFamily="18" charset="0"/>
                      </a:rPr>
                      <m:t>𝑉𝑒𝑐</m:t>
                    </m:r>
                  </m:oMath>
                </a14:m>
                <a:r>
                  <a:rPr lang="en-US" dirty="0"/>
                  <a:t>-</a:t>
                </a:r>
                <a14:m>
                  <m:oMath xmlns:m="http://schemas.openxmlformats.org/officeDocument/2006/math">
                    <m:r>
                      <a:rPr lang="en-US" b="0" i="1" dirty="0" smtClean="0">
                        <a:latin typeface="Cambria Math" panose="02040503050406030204" pitchFamily="18" charset="0"/>
                      </a:rPr>
                      <m:t>𝐿𝑒𝑛𝑔𝑡h</m:t>
                    </m:r>
                    <m:r>
                      <a:rPr lang="en-US" b="0" i="1" dirty="0" smtClean="0">
                        <a:latin typeface="Cambria Math" panose="02040503050406030204" pitchFamily="18" charset="0"/>
                      </a:rPr>
                      <m:t>∈</m:t>
                    </m:r>
                    <m:r>
                      <m:rPr>
                        <m:lit/>
                      </m:rPr>
                      <a:rPr lang="en-US" b="0" i="1" dirty="0" smtClean="0">
                        <a:latin typeface="Cambria Math" panose="02040503050406030204" pitchFamily="18" charset="0"/>
                      </a:rPr>
                      <m:t>{</m:t>
                    </m:r>
                    <m:r>
                      <a:rPr lang="en-US" b="0" i="1" dirty="0" smtClean="0">
                        <a:latin typeface="Cambria Math" panose="02040503050406030204" pitchFamily="18" charset="0"/>
                      </a:rPr>
                      <m:t>2, 4, 8</m:t>
                    </m:r>
                    <m:r>
                      <m:rPr>
                        <m:lit/>
                      </m:rPr>
                      <a:rPr lang="en-US" b="0" i="1" dirty="0" smtClean="0">
                        <a:latin typeface="Cambria Math" panose="02040503050406030204" pitchFamily="18" charset="0"/>
                      </a:rPr>
                      <m:t>}</m:t>
                    </m:r>
                  </m:oMath>
                </a14:m>
                <a:endParaRPr lang="en-US" dirty="0"/>
              </a:p>
              <a:p>
                <a:r>
                  <a:rPr lang="en-US" dirty="0"/>
                  <a:t>Elements in the same vector are consecutive in memory</a:t>
                </a:r>
              </a:p>
            </p:txBody>
          </p:sp>
        </mc:Choice>
        <mc:Fallback xmlns="">
          <p:sp>
            <p:nvSpPr>
              <p:cNvPr id="3" name="Content Placeholder 2">
                <a:extLst>
                  <a:ext uri="{FF2B5EF4-FFF2-40B4-BE49-F238E27FC236}">
                    <a16:creationId xmlns:a16="http://schemas.microsoft.com/office/drawing/2014/main" id="{8D5A7FEE-5AC4-7D40-8A2F-C92D0F5B7844}"/>
                  </a:ext>
                </a:extLst>
              </p:cNvPr>
              <p:cNvSpPr>
                <a:spLocks noGrp="1" noRot="1" noChangeAspect="1" noMove="1" noResize="1" noEditPoints="1" noAdjustHandles="1" noChangeArrowheads="1" noChangeShapeType="1" noTextEdit="1"/>
              </p:cNvSpPr>
              <p:nvPr>
                <p:ph idx="1"/>
              </p:nvPr>
            </p:nvSpPr>
            <p:spPr>
              <a:xfrm>
                <a:off x="526469" y="965200"/>
                <a:ext cx="10453257" cy="1439334"/>
              </a:xfrm>
              <a:blipFill>
                <a:blip r:embed="rId6"/>
                <a:stretch>
                  <a:fillRect l="-485" t="-434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26A9A10-330C-6545-807C-4B03332C93CC}"/>
              </a:ext>
            </a:extLst>
          </p:cNvPr>
          <p:cNvPicPr>
            <a:picLocks noChangeAspect="1"/>
          </p:cNvPicPr>
          <p:nvPr/>
        </p:nvPicPr>
        <p:blipFill>
          <a:blip r:embed="rId7"/>
          <a:stretch>
            <a:fillRect/>
          </a:stretch>
        </p:blipFill>
        <p:spPr>
          <a:xfrm>
            <a:off x="2766001" y="2404533"/>
            <a:ext cx="6654800" cy="2502335"/>
          </a:xfrm>
          <a:prstGeom prst="rect">
            <a:avLst/>
          </a:prstGeom>
        </p:spPr>
      </p:pic>
      <p:sp>
        <p:nvSpPr>
          <p:cNvPr id="5" name="Content Placeholder 2">
            <a:extLst>
              <a:ext uri="{FF2B5EF4-FFF2-40B4-BE49-F238E27FC236}">
                <a16:creationId xmlns:a16="http://schemas.microsoft.com/office/drawing/2014/main" id="{6975AE34-D923-2746-9EE2-BAB0E342C056}"/>
              </a:ext>
            </a:extLst>
          </p:cNvPr>
          <p:cNvSpPr txBox="1">
            <a:spLocks/>
          </p:cNvSpPr>
          <p:nvPr/>
        </p:nvSpPr>
        <p:spPr>
          <a:xfrm>
            <a:off x="526470" y="4909227"/>
            <a:ext cx="7995802" cy="14393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The vectors can be loaded with CUDA vector type</a:t>
            </a:r>
            <a:r>
              <a:rPr lang="zh-CN" altLang="en-US" dirty="0"/>
              <a:t> </a:t>
            </a:r>
            <a:endParaRPr lang="en-US" altLang="zh-CN" dirty="0"/>
          </a:p>
          <a:p>
            <a:pPr lvl="1"/>
            <a:r>
              <a:rPr lang="en-US" dirty="0"/>
              <a:t>half2: Vector-Length = 2</a:t>
            </a:r>
          </a:p>
          <a:p>
            <a:pPr lvl="1"/>
            <a:r>
              <a:rPr lang="en-US" dirty="0"/>
              <a:t>float2: Vector-Length = 4</a:t>
            </a:r>
          </a:p>
          <a:p>
            <a:pPr lvl="1"/>
            <a:r>
              <a:rPr lang="en-US" dirty="0"/>
              <a:t>float4: Vector-Length = 8</a:t>
            </a:r>
          </a:p>
          <a:p>
            <a:pPr marL="0" indent="0">
              <a:buNone/>
            </a:pPr>
            <a:endParaRPr lang="en-US" dirty="0"/>
          </a:p>
        </p:txBody>
      </p:sp>
      <p:pic>
        <p:nvPicPr>
          <p:cNvPr id="10" name="Audio 9">
            <a:hlinkClick r:id="" action="ppaction://media"/>
            <a:extLst>
              <a:ext uri="{FF2B5EF4-FFF2-40B4-BE49-F238E27FC236}">
                <a16:creationId xmlns:a16="http://schemas.microsoft.com/office/drawing/2014/main" id="{B219E9BB-3213-F64B-9D24-A91E590B520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
        <p:nvSpPr>
          <p:cNvPr id="11" name="Text Placeholder 4">
            <a:extLst>
              <a:ext uri="{FF2B5EF4-FFF2-40B4-BE49-F238E27FC236}">
                <a16:creationId xmlns:a16="http://schemas.microsoft.com/office/drawing/2014/main" id="{5A214BB4-E25B-5547-89EE-5D72A98605C9}"/>
              </a:ext>
            </a:extLst>
          </p:cNvPr>
          <p:cNvSpPr txBox="1">
            <a:spLocks/>
          </p:cNvSpPr>
          <p:nvPr/>
        </p:nvSpPr>
        <p:spPr>
          <a:xfrm>
            <a:off x="231381"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1926006418"/>
      </p:ext>
    </p:extLst>
  </p:cSld>
  <p:clrMapOvr>
    <a:masterClrMapping/>
  </p:clrMapOvr>
  <mc:AlternateContent xmlns:mc="http://schemas.openxmlformats.org/markup-compatibility/2006" xmlns:p14="http://schemas.microsoft.com/office/powerpoint/2010/main">
    <mc:Choice Requires="p14">
      <p:transition spd="slow" p14:dur="2000" advTm="31031"/>
    </mc:Choice>
    <mc:Fallback xmlns="">
      <p:transition spd="slow" advTm="3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E2F0-BAC8-D546-85CB-083900648286}"/>
              </a:ext>
            </a:extLst>
          </p:cNvPr>
          <p:cNvSpPr>
            <a:spLocks noGrp="1"/>
          </p:cNvSpPr>
          <p:nvPr>
            <p:ph type="title"/>
          </p:nvPr>
        </p:nvSpPr>
        <p:spPr/>
        <p:txBody>
          <a:bodyPr>
            <a:normAutofit/>
          </a:bodyPr>
          <a:lstStyle/>
          <a:p>
            <a:r>
              <a:rPr lang="en-US" sz="2800"/>
              <a:t>SpMM Kernel on Column-vector Sparse Encoding</a:t>
            </a:r>
          </a:p>
        </p:txBody>
      </p:sp>
      <p:pic>
        <p:nvPicPr>
          <p:cNvPr id="3" name="Audio 2">
            <a:hlinkClick r:id="" action="ppaction://media"/>
            <a:extLst>
              <a:ext uri="{FF2B5EF4-FFF2-40B4-BE49-F238E27FC236}">
                <a16:creationId xmlns:a16="http://schemas.microsoft.com/office/drawing/2014/main" id="{E58C45F3-FCE0-9743-ABEF-A8BED2A98D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888076966"/>
      </p:ext>
    </p:extLst>
  </p:cSld>
  <p:clrMapOvr>
    <a:masterClrMapping/>
  </p:clrMapOvr>
  <mc:AlternateContent xmlns:mc="http://schemas.openxmlformats.org/markup-compatibility/2006" xmlns:p14="http://schemas.microsoft.com/office/powerpoint/2010/main">
    <mc:Choice Requires="p14">
      <p:transition spd="slow" p14:dur="2000" advTm="5959"/>
    </mc:Choice>
    <mc:Fallback xmlns="">
      <p:transition spd="slow" advTm="5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 name="Group 319">
            <a:extLst>
              <a:ext uri="{FF2B5EF4-FFF2-40B4-BE49-F238E27FC236}">
                <a16:creationId xmlns:a16="http://schemas.microsoft.com/office/drawing/2014/main" id="{3B089D4C-12C8-BA4B-8C26-A4C9BD7297D8}"/>
              </a:ext>
            </a:extLst>
          </p:cNvPr>
          <p:cNvGrpSpPr/>
          <p:nvPr/>
        </p:nvGrpSpPr>
        <p:grpSpPr>
          <a:xfrm>
            <a:off x="2598796" y="2763196"/>
            <a:ext cx="3497204" cy="3014365"/>
            <a:chOff x="1199480" y="2933913"/>
            <a:chExt cx="3497204" cy="3014365"/>
          </a:xfrm>
        </p:grpSpPr>
        <p:sp>
          <p:nvSpPr>
            <p:cNvPr id="245" name="Rectangle 244">
              <a:extLst>
                <a:ext uri="{FF2B5EF4-FFF2-40B4-BE49-F238E27FC236}">
                  <a16:creationId xmlns:a16="http://schemas.microsoft.com/office/drawing/2014/main" id="{C762998B-9974-6240-AF00-60C5B8822AF8}"/>
                </a:ext>
              </a:extLst>
            </p:cNvPr>
            <p:cNvSpPr/>
            <p:nvPr/>
          </p:nvSpPr>
          <p:spPr>
            <a:xfrm>
              <a:off x="1199480" y="5404939"/>
              <a:ext cx="1435652" cy="181113"/>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50" name="Straight Connector 249">
              <a:extLst>
                <a:ext uri="{FF2B5EF4-FFF2-40B4-BE49-F238E27FC236}">
                  <a16:creationId xmlns:a16="http://schemas.microsoft.com/office/drawing/2014/main" id="{C34A3AA6-018F-1542-8C5B-459D10D8FEF0}"/>
                </a:ext>
              </a:extLst>
            </p:cNvPr>
            <p:cNvCxnSpPr>
              <a:cxnSpLocks/>
            </p:cNvCxnSpPr>
            <p:nvPr/>
          </p:nvCxnSpPr>
          <p:spPr>
            <a:xfrm>
              <a:off x="3261032" y="5404937"/>
              <a:ext cx="1435652" cy="0"/>
            </a:xfrm>
            <a:prstGeom prst="line">
              <a:avLst/>
            </a:prstGeom>
            <a:noFill/>
            <a:ln w="6350" cap="flat" cmpd="sng" algn="ctr">
              <a:solidFill>
                <a:sysClr val="windowText" lastClr="000000"/>
              </a:solidFill>
              <a:prstDash val="dash"/>
              <a:miter lim="800000"/>
            </a:ln>
            <a:effectLst/>
          </p:spPr>
        </p:cxnSp>
        <p:cxnSp>
          <p:nvCxnSpPr>
            <p:cNvPr id="251" name="Straight Connector 250">
              <a:extLst>
                <a:ext uri="{FF2B5EF4-FFF2-40B4-BE49-F238E27FC236}">
                  <a16:creationId xmlns:a16="http://schemas.microsoft.com/office/drawing/2014/main" id="{03B77A55-430B-4B4E-B1E4-ED8263ADC486}"/>
                </a:ext>
              </a:extLst>
            </p:cNvPr>
            <p:cNvCxnSpPr>
              <a:cxnSpLocks/>
            </p:cNvCxnSpPr>
            <p:nvPr/>
          </p:nvCxnSpPr>
          <p:spPr>
            <a:xfrm flipV="1">
              <a:off x="3261032" y="5586050"/>
              <a:ext cx="1435652" cy="2"/>
            </a:xfrm>
            <a:prstGeom prst="line">
              <a:avLst/>
            </a:prstGeom>
            <a:noFill/>
            <a:ln w="6350" cap="flat" cmpd="sng" algn="ctr">
              <a:solidFill>
                <a:sysClr val="windowText" lastClr="000000"/>
              </a:solidFill>
              <a:prstDash val="dash"/>
              <a:miter lim="800000"/>
            </a:ln>
            <a:effectLst/>
          </p:spPr>
        </p:cxnSp>
        <p:cxnSp>
          <p:nvCxnSpPr>
            <p:cNvPr id="252" name="Straight Connector 251">
              <a:extLst>
                <a:ext uri="{FF2B5EF4-FFF2-40B4-BE49-F238E27FC236}">
                  <a16:creationId xmlns:a16="http://schemas.microsoft.com/office/drawing/2014/main" id="{E7DEB17C-614B-7A47-AF1C-ABE3F345AB15}"/>
                </a:ext>
              </a:extLst>
            </p:cNvPr>
            <p:cNvCxnSpPr>
              <a:cxnSpLocks/>
            </p:cNvCxnSpPr>
            <p:nvPr/>
          </p:nvCxnSpPr>
          <p:spPr>
            <a:xfrm flipH="1">
              <a:off x="3844425" y="4680486"/>
              <a:ext cx="2" cy="1267792"/>
            </a:xfrm>
            <a:prstGeom prst="line">
              <a:avLst/>
            </a:prstGeom>
            <a:noFill/>
            <a:ln w="6350" cap="flat" cmpd="sng" algn="ctr">
              <a:solidFill>
                <a:sysClr val="windowText" lastClr="000000"/>
              </a:solidFill>
              <a:prstDash val="dash"/>
              <a:miter lim="800000"/>
            </a:ln>
            <a:effectLst/>
          </p:spPr>
        </p:cxnSp>
        <p:cxnSp>
          <p:nvCxnSpPr>
            <p:cNvPr id="253" name="Straight Connector 252">
              <a:extLst>
                <a:ext uri="{FF2B5EF4-FFF2-40B4-BE49-F238E27FC236}">
                  <a16:creationId xmlns:a16="http://schemas.microsoft.com/office/drawing/2014/main" id="{BE598FC5-2C3C-DD4C-9090-7E6CA8E0CDC3}"/>
                </a:ext>
              </a:extLst>
            </p:cNvPr>
            <p:cNvCxnSpPr>
              <a:cxnSpLocks/>
            </p:cNvCxnSpPr>
            <p:nvPr/>
          </p:nvCxnSpPr>
          <p:spPr>
            <a:xfrm>
              <a:off x="4227524" y="4680486"/>
              <a:ext cx="0" cy="1267792"/>
            </a:xfrm>
            <a:prstGeom prst="line">
              <a:avLst/>
            </a:prstGeom>
            <a:noFill/>
            <a:ln w="6350" cap="flat" cmpd="sng" algn="ctr">
              <a:solidFill>
                <a:sysClr val="windowText" lastClr="000000"/>
              </a:solidFill>
              <a:prstDash val="dash"/>
              <a:miter lim="800000"/>
            </a:ln>
            <a:effectLst/>
          </p:spPr>
        </p:cxnSp>
        <p:sp>
          <p:nvSpPr>
            <p:cNvPr id="254" name="Rectangle 253">
              <a:extLst>
                <a:ext uri="{FF2B5EF4-FFF2-40B4-BE49-F238E27FC236}">
                  <a16:creationId xmlns:a16="http://schemas.microsoft.com/office/drawing/2014/main" id="{30FB5C78-8020-DF4F-8FB2-4EB431967B2B}"/>
                </a:ext>
              </a:extLst>
            </p:cNvPr>
            <p:cNvSpPr/>
            <p:nvPr/>
          </p:nvSpPr>
          <p:spPr>
            <a:xfrm>
              <a:off x="3844426" y="2933913"/>
              <a:ext cx="383098" cy="144399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64" name="Rectangle 263">
              <a:extLst>
                <a:ext uri="{FF2B5EF4-FFF2-40B4-BE49-F238E27FC236}">
                  <a16:creationId xmlns:a16="http://schemas.microsoft.com/office/drawing/2014/main" id="{0A10C82B-8D20-D84D-B3BB-060284395F91}"/>
                </a:ext>
              </a:extLst>
            </p:cNvPr>
            <p:cNvSpPr/>
            <p:nvPr/>
          </p:nvSpPr>
          <p:spPr>
            <a:xfrm rot="16200000">
              <a:off x="3944001" y="5305364"/>
              <a:ext cx="183949" cy="383098"/>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sp>
        <p:nvSpPr>
          <p:cNvPr id="2" name="Title 1">
            <a:extLst>
              <a:ext uri="{FF2B5EF4-FFF2-40B4-BE49-F238E27FC236}">
                <a16:creationId xmlns:a16="http://schemas.microsoft.com/office/drawing/2014/main" id="{8ACA253B-EDED-D848-8BD0-163D8CA32081}"/>
              </a:ext>
            </a:extLst>
          </p:cNvPr>
          <p:cNvSpPr>
            <a:spLocks noGrp="1"/>
          </p:cNvSpPr>
          <p:nvPr>
            <p:ph type="title"/>
          </p:nvPr>
        </p:nvSpPr>
        <p:spPr/>
        <p:txBody>
          <a:bodyPr/>
          <a:lstStyle/>
          <a:p>
            <a:r>
              <a:rPr lang="en-US"/>
              <a:t>Problem Formation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99E4FF-E542-AB45-AC3F-851AB3B60296}"/>
                  </a:ext>
                </a:extLst>
              </p:cNvPr>
              <p:cNvSpPr>
                <a:spLocks noGrp="1"/>
              </p:cNvSpPr>
              <p:nvPr>
                <p:ph idx="1"/>
              </p:nvPr>
            </p:nvSpPr>
            <p:spPr>
              <a:xfrm>
                <a:off x="526470" y="1031823"/>
                <a:ext cx="7995802" cy="843626"/>
              </a:xfrm>
            </p:spPr>
            <p:txBody>
              <a:bodyPr/>
              <a:lstStyle/>
              <a:p>
                <a14:m>
                  <m:oMath xmlns:m="http://schemas.openxmlformats.org/officeDocument/2006/math">
                    <m:r>
                      <a:rPr lang="en-US" i="1" smtClean="0">
                        <a:latin typeface="Cambria Math" panose="02040503050406030204" pitchFamily="18" charset="0"/>
                      </a:rPr>
                      <m:t>𝐴</m:t>
                    </m:r>
                  </m:oMath>
                </a14:m>
                <a:r>
                  <a:rPr lang="en-US" dirty="0"/>
                  <a:t>: sparse matrix, </a:t>
                </a:r>
                <a14:m>
                  <m:oMath xmlns:m="http://schemas.openxmlformats.org/officeDocument/2006/math">
                    <m:r>
                      <a:rPr lang="en-US" i="1">
                        <a:latin typeface="Cambria Math" panose="02040503050406030204" pitchFamily="18" charset="0"/>
                      </a:rPr>
                      <m:t>𝐵</m:t>
                    </m:r>
                    <m:r>
                      <a:rPr lang="en-US" i="1">
                        <a:latin typeface="Cambria Math" panose="02040503050406030204" pitchFamily="18" charset="0"/>
                      </a:rPr>
                      <m:t>&amp;</m:t>
                    </m:r>
                    <m:r>
                      <a:rPr lang="en-US" i="1">
                        <a:latin typeface="Cambria Math" panose="02040503050406030204" pitchFamily="18" charset="0"/>
                      </a:rPr>
                      <m:t>𝐶</m:t>
                    </m:r>
                  </m:oMath>
                </a14:m>
                <a:r>
                  <a:rPr lang="en-US" dirty="0"/>
                  <a:t>: dense row-major matrices</a:t>
                </a:r>
              </a:p>
              <a:p>
                <a:r>
                  <a:rPr lang="en-US" dirty="0"/>
                  <a:t>Each thread block (CTA) processes a </a:t>
                </a:r>
                <a14:m>
                  <m:oMath xmlns:m="http://schemas.openxmlformats.org/officeDocument/2006/math">
                    <m:r>
                      <m:rPr>
                        <m:sty m:val="p"/>
                      </m:rPr>
                      <a:rPr lang="en-US" b="0" i="0" smtClean="0">
                        <a:latin typeface="Cambria Math" panose="02040503050406030204" pitchFamily="18" charset="0"/>
                      </a:rPr>
                      <m:t>V</m:t>
                    </m:r>
                    <m:r>
                      <a:rPr lang="en-US" b="0" i="1" smtClean="0">
                        <a:latin typeface="Cambria Math" panose="02040503050406030204" pitchFamily="18" charset="0"/>
                      </a:rPr>
                      <m:t>×</m:t>
                    </m:r>
                    <m:r>
                      <a:rPr lang="en-US" b="0" i="1" smtClean="0">
                        <a:latin typeface="Cambria Math" panose="02040503050406030204" pitchFamily="18" charset="0"/>
                      </a:rPr>
                      <m:t>𝑇𝑖𝑙𝑒𝑁</m:t>
                    </m:r>
                  </m:oMath>
                </a14:m>
                <a:r>
                  <a:rPr lang="en-US" dirty="0"/>
                  <a:t> output tile.</a:t>
                </a:r>
              </a:p>
            </p:txBody>
          </p:sp>
        </mc:Choice>
        <mc:Fallback xmlns="">
          <p:sp>
            <p:nvSpPr>
              <p:cNvPr id="3" name="Content Placeholder 2">
                <a:extLst>
                  <a:ext uri="{FF2B5EF4-FFF2-40B4-BE49-F238E27FC236}">
                    <a16:creationId xmlns:a16="http://schemas.microsoft.com/office/drawing/2014/main" id="{3299E4FF-E542-AB45-AC3F-851AB3B60296}"/>
                  </a:ext>
                </a:extLst>
              </p:cNvPr>
              <p:cNvSpPr>
                <a:spLocks noGrp="1" noRot="1" noChangeAspect="1" noMove="1" noResize="1" noEditPoints="1" noAdjustHandles="1" noChangeArrowheads="1" noChangeShapeType="1" noTextEdit="1"/>
              </p:cNvSpPr>
              <p:nvPr>
                <p:ph idx="1"/>
              </p:nvPr>
            </p:nvSpPr>
            <p:spPr>
              <a:xfrm>
                <a:off x="526470" y="1031823"/>
                <a:ext cx="7995802" cy="843626"/>
              </a:xfrm>
              <a:blipFill>
                <a:blip r:embed="rId6"/>
                <a:stretch>
                  <a:fillRect l="-634" t="-8955" b="-1493"/>
                </a:stretch>
              </a:blipFill>
            </p:spPr>
            <p:txBody>
              <a:bodyPr/>
              <a:lstStyle/>
              <a:p>
                <a:r>
                  <a:rPr lang="en-US">
                    <a:noFill/>
                  </a:rPr>
                  <a:t> </a:t>
                </a:r>
              </a:p>
            </p:txBody>
          </p:sp>
        </mc:Fallback>
      </mc:AlternateContent>
      <p:sp>
        <p:nvSpPr>
          <p:cNvPr id="219" name="TextBox 218">
            <a:extLst>
              <a:ext uri="{FF2B5EF4-FFF2-40B4-BE49-F238E27FC236}">
                <a16:creationId xmlns:a16="http://schemas.microsoft.com/office/drawing/2014/main" id="{C3BCF300-5579-D44D-9B9B-EDD56A722CF0}"/>
              </a:ext>
            </a:extLst>
          </p:cNvPr>
          <p:cNvSpPr txBox="1"/>
          <p:nvPr/>
        </p:nvSpPr>
        <p:spPr>
          <a:xfrm>
            <a:off x="3301346" y="2147580"/>
            <a:ext cx="2252540" cy="369332"/>
          </a:xfrm>
          <a:prstGeom prst="rect">
            <a:avLst/>
          </a:prstGeom>
          <a:noFill/>
        </p:spPr>
        <p:txBody>
          <a:bodyPr wrap="none" rtlCol="0">
            <a:spAutoFit/>
          </a:bodyPr>
          <a:lstStyle/>
          <a:p>
            <a:pPr>
              <a:defRPr/>
            </a:pPr>
            <a:r>
              <a:rPr lang="en-US" kern="0">
                <a:solidFill>
                  <a:prstClr val="black"/>
                </a:solidFill>
              </a:rPr>
              <a:t>Column-vector SpMM</a:t>
            </a:r>
          </a:p>
        </p:txBody>
      </p:sp>
      <p:grpSp>
        <p:nvGrpSpPr>
          <p:cNvPr id="319" name="Group 318">
            <a:extLst>
              <a:ext uri="{FF2B5EF4-FFF2-40B4-BE49-F238E27FC236}">
                <a16:creationId xmlns:a16="http://schemas.microsoft.com/office/drawing/2014/main" id="{06DCE2CF-EC7E-F14E-A375-BB36A54F4CDF}"/>
              </a:ext>
            </a:extLst>
          </p:cNvPr>
          <p:cNvGrpSpPr/>
          <p:nvPr/>
        </p:nvGrpSpPr>
        <p:grpSpPr>
          <a:xfrm>
            <a:off x="4601278" y="4442885"/>
            <a:ext cx="1494723" cy="1334677"/>
            <a:chOff x="3201961" y="4613602"/>
            <a:chExt cx="1494723" cy="1334677"/>
          </a:xfrm>
        </p:grpSpPr>
        <p:sp>
          <p:nvSpPr>
            <p:cNvPr id="248" name="Rectangle 247">
              <a:extLst>
                <a:ext uri="{FF2B5EF4-FFF2-40B4-BE49-F238E27FC236}">
                  <a16:creationId xmlns:a16="http://schemas.microsoft.com/office/drawing/2014/main" id="{A080C2D4-F084-554E-97F7-101B9FDC296C}"/>
                </a:ext>
              </a:extLst>
            </p:cNvPr>
            <p:cNvSpPr/>
            <p:nvPr/>
          </p:nvSpPr>
          <p:spPr>
            <a:xfrm>
              <a:off x="3261032" y="4680487"/>
              <a:ext cx="1435652" cy="1267792"/>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74" name="TextBox 273">
              <a:extLst>
                <a:ext uri="{FF2B5EF4-FFF2-40B4-BE49-F238E27FC236}">
                  <a16:creationId xmlns:a16="http://schemas.microsoft.com/office/drawing/2014/main" id="{870A4EF4-2299-CF49-931E-7D4C8A84CE42}"/>
                </a:ext>
              </a:extLst>
            </p:cNvPr>
            <p:cNvSpPr txBox="1"/>
            <p:nvPr/>
          </p:nvSpPr>
          <p:spPr>
            <a:xfrm>
              <a:off x="3201961" y="4613602"/>
              <a:ext cx="307436" cy="338554"/>
            </a:xfrm>
            <a:prstGeom prst="rect">
              <a:avLst/>
            </a:prstGeom>
            <a:noFill/>
            <a:ln>
              <a:noFill/>
            </a:ln>
          </p:spPr>
          <p:txBody>
            <a:bodyPr wrap="square" rtlCol="0">
              <a:spAutoFit/>
            </a:bodyPr>
            <a:lstStyle/>
            <a:p>
              <a:pPr>
                <a:defRPr/>
              </a:pPr>
              <a:r>
                <a:rPr lang="en-US" sz="1600" b="1" kern="0">
                  <a:solidFill>
                    <a:prstClr val="black"/>
                  </a:solidFill>
                </a:rPr>
                <a:t>C</a:t>
              </a:r>
            </a:p>
          </p:txBody>
        </p:sp>
      </p:grpSp>
      <p:grpSp>
        <p:nvGrpSpPr>
          <p:cNvPr id="322" name="Group 321">
            <a:extLst>
              <a:ext uri="{FF2B5EF4-FFF2-40B4-BE49-F238E27FC236}">
                <a16:creationId xmlns:a16="http://schemas.microsoft.com/office/drawing/2014/main" id="{EB68D25F-2443-204C-A42B-D38F87B80B72}"/>
              </a:ext>
            </a:extLst>
          </p:cNvPr>
          <p:cNvGrpSpPr/>
          <p:nvPr/>
        </p:nvGrpSpPr>
        <p:grpSpPr>
          <a:xfrm>
            <a:off x="4994660" y="2588739"/>
            <a:ext cx="825861" cy="1286539"/>
            <a:chOff x="3595343" y="2759456"/>
            <a:chExt cx="825861" cy="1286539"/>
          </a:xfrm>
        </p:grpSpPr>
        <p:cxnSp>
          <p:nvCxnSpPr>
            <p:cNvPr id="238" name="Straight Arrow Connector 237">
              <a:extLst>
                <a:ext uri="{FF2B5EF4-FFF2-40B4-BE49-F238E27FC236}">
                  <a16:creationId xmlns:a16="http://schemas.microsoft.com/office/drawing/2014/main" id="{0FA8847B-05C7-1046-9B82-ADFC7A2C1B6B}"/>
                </a:ext>
              </a:extLst>
            </p:cNvPr>
            <p:cNvCxnSpPr>
              <a:cxnSpLocks/>
            </p:cNvCxnSpPr>
            <p:nvPr/>
          </p:nvCxnSpPr>
          <p:spPr>
            <a:xfrm flipH="1">
              <a:off x="3748667" y="3153464"/>
              <a:ext cx="170630" cy="0"/>
            </a:xfrm>
            <a:prstGeom prst="straightConnector1">
              <a:avLst/>
            </a:prstGeom>
            <a:noFill/>
            <a:ln w="6350" cap="flat" cmpd="sng" algn="ctr">
              <a:solidFill>
                <a:srgbClr val="C00000"/>
              </a:solidFill>
              <a:prstDash val="solid"/>
              <a:miter lim="800000"/>
              <a:headEnd type="none"/>
              <a:tailEnd type="none"/>
            </a:ln>
            <a:effectLst/>
          </p:spPr>
        </p:cxnSp>
        <p:cxnSp>
          <p:nvCxnSpPr>
            <p:cNvPr id="239" name="Straight Arrow Connector 238">
              <a:extLst>
                <a:ext uri="{FF2B5EF4-FFF2-40B4-BE49-F238E27FC236}">
                  <a16:creationId xmlns:a16="http://schemas.microsoft.com/office/drawing/2014/main" id="{0C5B2D07-CDBF-A640-9749-E9A6F67B0FAF}"/>
                </a:ext>
              </a:extLst>
            </p:cNvPr>
            <p:cNvCxnSpPr>
              <a:cxnSpLocks/>
            </p:cNvCxnSpPr>
            <p:nvPr/>
          </p:nvCxnSpPr>
          <p:spPr>
            <a:xfrm flipH="1">
              <a:off x="3748666" y="3063978"/>
              <a:ext cx="170630" cy="0"/>
            </a:xfrm>
            <a:prstGeom prst="straightConnector1">
              <a:avLst/>
            </a:prstGeom>
            <a:noFill/>
            <a:ln w="6350" cap="flat" cmpd="sng" algn="ctr">
              <a:solidFill>
                <a:srgbClr val="C00000"/>
              </a:solidFill>
              <a:prstDash val="solid"/>
              <a:miter lim="800000"/>
              <a:headEnd type="none"/>
              <a:tailEnd type="none"/>
            </a:ln>
            <a:effectLst/>
          </p:spPr>
        </p:cxnSp>
        <p:sp>
          <p:nvSpPr>
            <p:cNvPr id="259" name="Rectangle 258">
              <a:extLst>
                <a:ext uri="{FF2B5EF4-FFF2-40B4-BE49-F238E27FC236}">
                  <a16:creationId xmlns:a16="http://schemas.microsoft.com/office/drawing/2014/main" id="{74415FF4-B9F4-754E-AD82-9FF89584D99A}"/>
                </a:ext>
              </a:extLst>
            </p:cNvPr>
            <p:cNvSpPr/>
            <p:nvPr/>
          </p:nvSpPr>
          <p:spPr>
            <a:xfrm rot="16200000">
              <a:off x="3989278" y="2919127"/>
              <a:ext cx="93395" cy="383098"/>
            </a:xfrm>
            <a:prstGeom prst="rect">
              <a:avLst/>
            </a:prstGeom>
            <a:solidFill>
              <a:srgbClr val="5B9BD5"/>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60" name="Rectangle 259">
              <a:extLst>
                <a:ext uri="{FF2B5EF4-FFF2-40B4-BE49-F238E27FC236}">
                  <a16:creationId xmlns:a16="http://schemas.microsoft.com/office/drawing/2014/main" id="{506536E3-EAF1-A84C-9CEA-3B890D2DB0BC}"/>
                </a:ext>
              </a:extLst>
            </p:cNvPr>
            <p:cNvSpPr/>
            <p:nvPr/>
          </p:nvSpPr>
          <p:spPr>
            <a:xfrm rot="16200000">
              <a:off x="3989278" y="3146935"/>
              <a:ext cx="93395" cy="38309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61" name="Rectangle 260">
              <a:extLst>
                <a:ext uri="{FF2B5EF4-FFF2-40B4-BE49-F238E27FC236}">
                  <a16:creationId xmlns:a16="http://schemas.microsoft.com/office/drawing/2014/main" id="{E48D3E1D-C380-1044-A5EC-910F81FD3794}"/>
                </a:ext>
              </a:extLst>
            </p:cNvPr>
            <p:cNvSpPr/>
            <p:nvPr/>
          </p:nvSpPr>
          <p:spPr>
            <a:xfrm rot="16200000">
              <a:off x="3989278" y="3414663"/>
              <a:ext cx="93395" cy="38309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62" name="Rectangle 261">
              <a:extLst>
                <a:ext uri="{FF2B5EF4-FFF2-40B4-BE49-F238E27FC236}">
                  <a16:creationId xmlns:a16="http://schemas.microsoft.com/office/drawing/2014/main" id="{921558D8-1C2A-AA42-A819-46B2AF58DE01}"/>
                </a:ext>
              </a:extLst>
            </p:cNvPr>
            <p:cNvSpPr/>
            <p:nvPr/>
          </p:nvSpPr>
          <p:spPr>
            <a:xfrm rot="16200000">
              <a:off x="3989277" y="3579941"/>
              <a:ext cx="93395" cy="38309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63" name="Rectangle 262">
              <a:extLst>
                <a:ext uri="{FF2B5EF4-FFF2-40B4-BE49-F238E27FC236}">
                  <a16:creationId xmlns:a16="http://schemas.microsoft.com/office/drawing/2014/main" id="{B6B8F3F3-F1BF-5949-80AC-DD31C0AA7C3A}"/>
                </a:ext>
              </a:extLst>
            </p:cNvPr>
            <p:cNvSpPr/>
            <p:nvPr/>
          </p:nvSpPr>
          <p:spPr>
            <a:xfrm rot="16200000">
              <a:off x="3989277" y="3807749"/>
              <a:ext cx="93395" cy="38309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78" name="Straight Arrow Connector 277">
              <a:extLst>
                <a:ext uri="{FF2B5EF4-FFF2-40B4-BE49-F238E27FC236}">
                  <a16:creationId xmlns:a16="http://schemas.microsoft.com/office/drawing/2014/main" id="{8AB9BDF9-5BAA-1647-A72D-5C65095D04AD}"/>
                </a:ext>
              </a:extLst>
            </p:cNvPr>
            <p:cNvCxnSpPr>
              <a:cxnSpLocks/>
            </p:cNvCxnSpPr>
            <p:nvPr/>
          </p:nvCxnSpPr>
          <p:spPr>
            <a:xfrm flipH="1">
              <a:off x="3839203" y="2987219"/>
              <a:ext cx="393542" cy="0"/>
            </a:xfrm>
            <a:prstGeom prst="straightConnector1">
              <a:avLst/>
            </a:prstGeom>
            <a:noFill/>
            <a:ln w="6350" cap="flat" cmpd="sng" algn="ctr">
              <a:solidFill>
                <a:srgbClr val="C00000"/>
              </a:solidFill>
              <a:prstDash val="solid"/>
              <a:miter lim="800000"/>
              <a:headEnd type="stealth"/>
              <a:tailEnd type="stealth"/>
            </a:ln>
            <a:effectLst/>
          </p:spPr>
        </p:cxnSp>
        <p:sp>
          <p:nvSpPr>
            <p:cNvPr id="284" name="TextBox 283">
              <a:extLst>
                <a:ext uri="{FF2B5EF4-FFF2-40B4-BE49-F238E27FC236}">
                  <a16:creationId xmlns:a16="http://schemas.microsoft.com/office/drawing/2014/main" id="{3F387037-7F65-4B42-B34E-2FCF29F97EFC}"/>
                </a:ext>
              </a:extLst>
            </p:cNvPr>
            <p:cNvSpPr txBox="1"/>
            <p:nvPr/>
          </p:nvSpPr>
          <p:spPr>
            <a:xfrm>
              <a:off x="3833981" y="2759456"/>
              <a:ext cx="587223" cy="230832"/>
            </a:xfrm>
            <a:prstGeom prst="rect">
              <a:avLst/>
            </a:prstGeom>
            <a:noFill/>
          </p:spPr>
          <p:txBody>
            <a:bodyPr wrap="square" rtlCol="0">
              <a:spAutoFit/>
            </a:bodyPr>
            <a:lstStyle/>
            <a:p>
              <a:pPr>
                <a:defRPr/>
              </a:pPr>
              <a:r>
                <a:rPr lang="en-US" sz="900" kern="0">
                  <a:solidFill>
                    <a:srgbClr val="C00000"/>
                  </a:solidFill>
                </a:rPr>
                <a:t>TileN</a:t>
              </a:r>
            </a:p>
          </p:txBody>
        </p:sp>
        <p:cxnSp>
          <p:nvCxnSpPr>
            <p:cNvPr id="285" name="Straight Arrow Connector 284">
              <a:extLst>
                <a:ext uri="{FF2B5EF4-FFF2-40B4-BE49-F238E27FC236}">
                  <a16:creationId xmlns:a16="http://schemas.microsoft.com/office/drawing/2014/main" id="{FB3AD372-2C98-434A-829A-DC66CB5771BC}"/>
                </a:ext>
              </a:extLst>
            </p:cNvPr>
            <p:cNvCxnSpPr>
              <a:cxnSpLocks/>
            </p:cNvCxnSpPr>
            <p:nvPr/>
          </p:nvCxnSpPr>
          <p:spPr>
            <a:xfrm flipV="1">
              <a:off x="3807001" y="2963386"/>
              <a:ext cx="0" cy="105795"/>
            </a:xfrm>
            <a:prstGeom prst="straightConnector1">
              <a:avLst/>
            </a:prstGeom>
            <a:noFill/>
            <a:ln w="6350" cap="flat" cmpd="sng" algn="ctr">
              <a:solidFill>
                <a:srgbClr val="C00000"/>
              </a:solidFill>
              <a:prstDash val="solid"/>
              <a:miter lim="800000"/>
              <a:headEnd type="stealth"/>
              <a:tailEnd type="none"/>
            </a:ln>
            <a:effectLst/>
          </p:spPr>
        </p:cxnSp>
        <p:cxnSp>
          <p:nvCxnSpPr>
            <p:cNvPr id="286" name="Straight Arrow Connector 285">
              <a:extLst>
                <a:ext uri="{FF2B5EF4-FFF2-40B4-BE49-F238E27FC236}">
                  <a16:creationId xmlns:a16="http://schemas.microsoft.com/office/drawing/2014/main" id="{B005029C-D42C-F74B-81ED-7ACB9E191DB5}"/>
                </a:ext>
              </a:extLst>
            </p:cNvPr>
            <p:cNvCxnSpPr>
              <a:cxnSpLocks/>
            </p:cNvCxnSpPr>
            <p:nvPr/>
          </p:nvCxnSpPr>
          <p:spPr>
            <a:xfrm flipV="1">
              <a:off x="3807001" y="3153463"/>
              <a:ext cx="0" cy="105198"/>
            </a:xfrm>
            <a:prstGeom prst="straightConnector1">
              <a:avLst/>
            </a:prstGeom>
            <a:noFill/>
            <a:ln w="6350" cap="flat" cmpd="sng" algn="ctr">
              <a:solidFill>
                <a:srgbClr val="C00000"/>
              </a:solidFill>
              <a:prstDash val="solid"/>
              <a:miter lim="800000"/>
              <a:headEnd type="none"/>
              <a:tailEnd type="stealth"/>
            </a:ln>
            <a:effectLst/>
          </p:spPr>
        </p:cxnSp>
        <p:sp>
          <p:nvSpPr>
            <p:cNvPr id="287" name="TextBox 286">
              <a:extLst>
                <a:ext uri="{FF2B5EF4-FFF2-40B4-BE49-F238E27FC236}">
                  <a16:creationId xmlns:a16="http://schemas.microsoft.com/office/drawing/2014/main" id="{12C5FD0C-447A-FE4F-88F9-CE0228198F8E}"/>
                </a:ext>
              </a:extLst>
            </p:cNvPr>
            <p:cNvSpPr txBox="1"/>
            <p:nvPr/>
          </p:nvSpPr>
          <p:spPr>
            <a:xfrm>
              <a:off x="3595343" y="2986078"/>
              <a:ext cx="201203" cy="230832"/>
            </a:xfrm>
            <a:prstGeom prst="rect">
              <a:avLst/>
            </a:prstGeom>
            <a:noFill/>
          </p:spPr>
          <p:txBody>
            <a:bodyPr wrap="square" rtlCol="0">
              <a:spAutoFit/>
            </a:bodyPr>
            <a:lstStyle/>
            <a:p>
              <a:pPr>
                <a:defRPr/>
              </a:pPr>
              <a:r>
                <a:rPr lang="en-US" sz="900" kern="0">
                  <a:solidFill>
                    <a:srgbClr val="C00000"/>
                  </a:solidFill>
                </a:rPr>
                <a:t>1</a:t>
              </a:r>
            </a:p>
          </p:txBody>
        </p:sp>
      </p:grpSp>
      <p:grpSp>
        <p:nvGrpSpPr>
          <p:cNvPr id="321" name="Group 320">
            <a:extLst>
              <a:ext uri="{FF2B5EF4-FFF2-40B4-BE49-F238E27FC236}">
                <a16:creationId xmlns:a16="http://schemas.microsoft.com/office/drawing/2014/main" id="{DD9D7799-716E-7D41-A181-DA6906E366BE}"/>
              </a:ext>
            </a:extLst>
          </p:cNvPr>
          <p:cNvGrpSpPr/>
          <p:nvPr/>
        </p:nvGrpSpPr>
        <p:grpSpPr>
          <a:xfrm>
            <a:off x="2785740" y="5003097"/>
            <a:ext cx="1319215" cy="604157"/>
            <a:chOff x="1386423" y="5173814"/>
            <a:chExt cx="1319215" cy="604157"/>
          </a:xfrm>
        </p:grpSpPr>
        <p:cxnSp>
          <p:nvCxnSpPr>
            <p:cNvPr id="240" name="Straight Arrow Connector 239">
              <a:extLst>
                <a:ext uri="{FF2B5EF4-FFF2-40B4-BE49-F238E27FC236}">
                  <a16:creationId xmlns:a16="http://schemas.microsoft.com/office/drawing/2014/main" id="{FC5380ED-B611-3346-B814-D250D0AD45AC}"/>
                </a:ext>
              </a:extLst>
            </p:cNvPr>
            <p:cNvCxnSpPr>
              <a:cxnSpLocks/>
            </p:cNvCxnSpPr>
            <p:nvPr/>
          </p:nvCxnSpPr>
          <p:spPr>
            <a:xfrm flipH="1" flipV="1">
              <a:off x="1832731" y="5535240"/>
              <a:ext cx="1" cy="154542"/>
            </a:xfrm>
            <a:prstGeom prst="straightConnector1">
              <a:avLst/>
            </a:prstGeom>
            <a:noFill/>
            <a:ln w="6350" cap="flat" cmpd="sng" algn="ctr">
              <a:solidFill>
                <a:srgbClr val="C00000"/>
              </a:solidFill>
              <a:prstDash val="solid"/>
              <a:miter lim="800000"/>
              <a:headEnd type="none"/>
              <a:tailEnd type="none"/>
            </a:ln>
            <a:effectLst/>
          </p:spPr>
        </p:cxnSp>
        <p:sp>
          <p:nvSpPr>
            <p:cNvPr id="255" name="Rectangle 254">
              <a:extLst>
                <a:ext uri="{FF2B5EF4-FFF2-40B4-BE49-F238E27FC236}">
                  <a16:creationId xmlns:a16="http://schemas.microsoft.com/office/drawing/2014/main" id="{20B50D91-3AD4-E14E-A42D-89E2B6EE9896}"/>
                </a:ext>
              </a:extLst>
            </p:cNvPr>
            <p:cNvSpPr/>
            <p:nvPr/>
          </p:nvSpPr>
          <p:spPr>
            <a:xfrm>
              <a:off x="1831167" y="5404937"/>
              <a:ext cx="90556" cy="181113"/>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6" name="Rectangle 255">
              <a:extLst>
                <a:ext uri="{FF2B5EF4-FFF2-40B4-BE49-F238E27FC236}">
                  <a16:creationId xmlns:a16="http://schemas.microsoft.com/office/drawing/2014/main" id="{C53BDFEE-6C97-2B4B-B1C3-B05C18A3E6A2}"/>
                </a:ext>
              </a:extLst>
            </p:cNvPr>
            <p:cNvSpPr/>
            <p:nvPr/>
          </p:nvSpPr>
          <p:spPr>
            <a:xfrm>
              <a:off x="1921390" y="5404938"/>
              <a:ext cx="90556" cy="181113"/>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7" name="Rectangle 256">
              <a:extLst>
                <a:ext uri="{FF2B5EF4-FFF2-40B4-BE49-F238E27FC236}">
                  <a16:creationId xmlns:a16="http://schemas.microsoft.com/office/drawing/2014/main" id="{BB7BA336-FB7B-F24A-8D1C-C443757DEA5F}"/>
                </a:ext>
              </a:extLst>
            </p:cNvPr>
            <p:cNvSpPr/>
            <p:nvPr/>
          </p:nvSpPr>
          <p:spPr>
            <a:xfrm>
              <a:off x="2009736" y="5404938"/>
              <a:ext cx="90556" cy="181113"/>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8" name="Rectangle 257">
              <a:extLst>
                <a:ext uri="{FF2B5EF4-FFF2-40B4-BE49-F238E27FC236}">
                  <a16:creationId xmlns:a16="http://schemas.microsoft.com/office/drawing/2014/main" id="{2ACB823F-58FA-2E47-8425-63711DB70E97}"/>
                </a:ext>
              </a:extLst>
            </p:cNvPr>
            <p:cNvSpPr/>
            <p:nvPr/>
          </p:nvSpPr>
          <p:spPr>
            <a:xfrm>
              <a:off x="2101821" y="5404938"/>
              <a:ext cx="90556" cy="181113"/>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75" name="Straight Arrow Connector 274">
              <a:extLst>
                <a:ext uri="{FF2B5EF4-FFF2-40B4-BE49-F238E27FC236}">
                  <a16:creationId xmlns:a16="http://schemas.microsoft.com/office/drawing/2014/main" id="{B6FED4B7-AF1E-DE46-A9CD-B1BF8A2DC189}"/>
                </a:ext>
              </a:extLst>
            </p:cNvPr>
            <p:cNvCxnSpPr>
              <a:cxnSpLocks/>
            </p:cNvCxnSpPr>
            <p:nvPr/>
          </p:nvCxnSpPr>
          <p:spPr>
            <a:xfrm>
              <a:off x="1608139" y="5400249"/>
              <a:ext cx="0" cy="185801"/>
            </a:xfrm>
            <a:prstGeom prst="straightConnector1">
              <a:avLst/>
            </a:prstGeom>
            <a:noFill/>
            <a:ln w="6350" cap="flat" cmpd="sng" algn="ctr">
              <a:solidFill>
                <a:srgbClr val="C00000"/>
              </a:solidFill>
              <a:prstDash val="solid"/>
              <a:miter lim="800000"/>
              <a:headEnd type="stealth"/>
              <a:tailEnd type="stealth"/>
            </a:ln>
            <a:effectLst/>
          </p:spPr>
        </p:cxnSp>
        <p:sp>
          <p:nvSpPr>
            <p:cNvPr id="276" name="TextBox 275">
              <a:extLst>
                <a:ext uri="{FF2B5EF4-FFF2-40B4-BE49-F238E27FC236}">
                  <a16:creationId xmlns:a16="http://schemas.microsoft.com/office/drawing/2014/main" id="{B39F04D8-BC52-1141-BC60-9051C9F9868E}"/>
                </a:ext>
              </a:extLst>
            </p:cNvPr>
            <p:cNvSpPr txBox="1"/>
            <p:nvPr/>
          </p:nvSpPr>
          <p:spPr>
            <a:xfrm>
              <a:off x="1386423" y="5377733"/>
              <a:ext cx="277640" cy="230832"/>
            </a:xfrm>
            <a:prstGeom prst="rect">
              <a:avLst/>
            </a:prstGeom>
            <a:noFill/>
          </p:spPr>
          <p:txBody>
            <a:bodyPr wrap="square" rtlCol="0">
              <a:spAutoFit/>
            </a:bodyPr>
            <a:lstStyle/>
            <a:p>
              <a:pPr>
                <a:defRPr/>
              </a:pPr>
              <a:r>
                <a:rPr lang="en-US" sz="900" kern="0">
                  <a:solidFill>
                    <a:srgbClr val="C00000"/>
                  </a:solidFill>
                </a:rPr>
                <a:t>V</a:t>
              </a:r>
            </a:p>
          </p:txBody>
        </p:sp>
        <p:cxnSp>
          <p:nvCxnSpPr>
            <p:cNvPr id="277" name="Straight Arrow Connector 276">
              <a:extLst>
                <a:ext uri="{FF2B5EF4-FFF2-40B4-BE49-F238E27FC236}">
                  <a16:creationId xmlns:a16="http://schemas.microsoft.com/office/drawing/2014/main" id="{7B11BCF9-0361-C247-8CCA-F4EEBA73FB69}"/>
                </a:ext>
              </a:extLst>
            </p:cNvPr>
            <p:cNvCxnSpPr>
              <a:cxnSpLocks/>
            </p:cNvCxnSpPr>
            <p:nvPr/>
          </p:nvCxnSpPr>
          <p:spPr>
            <a:xfrm flipH="1">
              <a:off x="1742821" y="5360516"/>
              <a:ext cx="449556" cy="0"/>
            </a:xfrm>
            <a:prstGeom prst="straightConnector1">
              <a:avLst/>
            </a:prstGeom>
            <a:noFill/>
            <a:ln w="6350" cap="flat" cmpd="sng" algn="ctr">
              <a:solidFill>
                <a:srgbClr val="C00000"/>
              </a:solidFill>
              <a:prstDash val="solid"/>
              <a:miter lim="800000"/>
              <a:headEnd type="stealth"/>
              <a:tailEnd type="stealth"/>
            </a:ln>
            <a:effectLst/>
          </p:spPr>
        </p:cxnSp>
        <p:sp>
          <p:nvSpPr>
            <p:cNvPr id="279" name="TextBox 278">
              <a:extLst>
                <a:ext uri="{FF2B5EF4-FFF2-40B4-BE49-F238E27FC236}">
                  <a16:creationId xmlns:a16="http://schemas.microsoft.com/office/drawing/2014/main" id="{F71BDBCA-9948-A547-A0B3-CFAD728E2EE1}"/>
                </a:ext>
              </a:extLst>
            </p:cNvPr>
            <p:cNvSpPr txBox="1"/>
            <p:nvPr/>
          </p:nvSpPr>
          <p:spPr>
            <a:xfrm>
              <a:off x="1739096" y="5173814"/>
              <a:ext cx="966542" cy="230832"/>
            </a:xfrm>
            <a:prstGeom prst="rect">
              <a:avLst/>
            </a:prstGeom>
            <a:noFill/>
          </p:spPr>
          <p:txBody>
            <a:bodyPr wrap="square" rtlCol="0">
              <a:spAutoFit/>
            </a:bodyPr>
            <a:lstStyle/>
            <a:p>
              <a:pPr>
                <a:defRPr/>
              </a:pPr>
              <a:r>
                <a:rPr lang="en-US" sz="900" kern="0">
                  <a:solidFill>
                    <a:srgbClr val="C00000"/>
                  </a:solidFill>
                </a:rPr>
                <a:t>Step K</a:t>
              </a:r>
            </a:p>
          </p:txBody>
        </p:sp>
        <p:cxnSp>
          <p:nvCxnSpPr>
            <p:cNvPr id="280" name="Straight Arrow Connector 279">
              <a:extLst>
                <a:ext uri="{FF2B5EF4-FFF2-40B4-BE49-F238E27FC236}">
                  <a16:creationId xmlns:a16="http://schemas.microsoft.com/office/drawing/2014/main" id="{1F0ED3EE-B004-5C44-B44C-84DA5D3E168B}"/>
                </a:ext>
              </a:extLst>
            </p:cNvPr>
            <p:cNvCxnSpPr>
              <a:cxnSpLocks/>
            </p:cNvCxnSpPr>
            <p:nvPr/>
          </p:nvCxnSpPr>
          <p:spPr>
            <a:xfrm flipH="1">
              <a:off x="1638783" y="5634643"/>
              <a:ext cx="104257" cy="0"/>
            </a:xfrm>
            <a:prstGeom prst="straightConnector1">
              <a:avLst/>
            </a:prstGeom>
            <a:noFill/>
            <a:ln w="6350" cap="flat" cmpd="sng" algn="ctr">
              <a:solidFill>
                <a:srgbClr val="C00000"/>
              </a:solidFill>
              <a:prstDash val="solid"/>
              <a:miter lim="800000"/>
              <a:headEnd type="stealth"/>
              <a:tailEnd type="none"/>
            </a:ln>
            <a:effectLst/>
          </p:spPr>
        </p:cxnSp>
        <p:cxnSp>
          <p:nvCxnSpPr>
            <p:cNvPr id="281" name="Straight Arrow Connector 280">
              <a:extLst>
                <a:ext uri="{FF2B5EF4-FFF2-40B4-BE49-F238E27FC236}">
                  <a16:creationId xmlns:a16="http://schemas.microsoft.com/office/drawing/2014/main" id="{F25DA4F7-C47B-F840-B648-914271E3899C}"/>
                </a:ext>
              </a:extLst>
            </p:cNvPr>
            <p:cNvCxnSpPr>
              <a:cxnSpLocks/>
            </p:cNvCxnSpPr>
            <p:nvPr/>
          </p:nvCxnSpPr>
          <p:spPr>
            <a:xfrm flipH="1">
              <a:off x="1827326" y="5634643"/>
              <a:ext cx="120901" cy="0"/>
            </a:xfrm>
            <a:prstGeom prst="straightConnector1">
              <a:avLst/>
            </a:prstGeom>
            <a:noFill/>
            <a:ln w="6350" cap="flat" cmpd="sng" algn="ctr">
              <a:solidFill>
                <a:srgbClr val="C00000"/>
              </a:solidFill>
              <a:prstDash val="solid"/>
              <a:miter lim="800000"/>
              <a:headEnd type="none"/>
              <a:tailEnd type="stealth"/>
            </a:ln>
            <a:effectLst/>
          </p:spPr>
        </p:cxnSp>
        <p:cxnSp>
          <p:nvCxnSpPr>
            <p:cNvPr id="282" name="Straight Arrow Connector 281">
              <a:extLst>
                <a:ext uri="{FF2B5EF4-FFF2-40B4-BE49-F238E27FC236}">
                  <a16:creationId xmlns:a16="http://schemas.microsoft.com/office/drawing/2014/main" id="{713E36B6-E65F-EA48-862C-8DA717DA7036}"/>
                </a:ext>
              </a:extLst>
            </p:cNvPr>
            <p:cNvCxnSpPr>
              <a:cxnSpLocks/>
            </p:cNvCxnSpPr>
            <p:nvPr/>
          </p:nvCxnSpPr>
          <p:spPr>
            <a:xfrm flipH="1" flipV="1">
              <a:off x="1745741" y="5535240"/>
              <a:ext cx="1" cy="154542"/>
            </a:xfrm>
            <a:prstGeom prst="straightConnector1">
              <a:avLst/>
            </a:prstGeom>
            <a:noFill/>
            <a:ln w="6350" cap="flat" cmpd="sng" algn="ctr">
              <a:solidFill>
                <a:srgbClr val="C00000"/>
              </a:solidFill>
              <a:prstDash val="solid"/>
              <a:miter lim="800000"/>
              <a:headEnd type="none"/>
              <a:tailEnd type="none"/>
            </a:ln>
            <a:effectLst/>
          </p:spPr>
        </p:cxnSp>
        <p:sp>
          <p:nvSpPr>
            <p:cNvPr id="283" name="TextBox 282">
              <a:extLst>
                <a:ext uri="{FF2B5EF4-FFF2-40B4-BE49-F238E27FC236}">
                  <a16:creationId xmlns:a16="http://schemas.microsoft.com/office/drawing/2014/main" id="{7F63BF26-B9A7-274D-8D73-CA88AE267194}"/>
                </a:ext>
              </a:extLst>
            </p:cNvPr>
            <p:cNvSpPr txBox="1"/>
            <p:nvPr/>
          </p:nvSpPr>
          <p:spPr>
            <a:xfrm>
              <a:off x="1672366" y="5547139"/>
              <a:ext cx="201203" cy="230832"/>
            </a:xfrm>
            <a:prstGeom prst="rect">
              <a:avLst/>
            </a:prstGeom>
            <a:noFill/>
          </p:spPr>
          <p:txBody>
            <a:bodyPr wrap="square" rtlCol="0">
              <a:spAutoFit/>
            </a:bodyPr>
            <a:lstStyle/>
            <a:p>
              <a:pPr>
                <a:defRPr/>
              </a:pPr>
              <a:r>
                <a:rPr lang="en-US" sz="900" kern="0">
                  <a:solidFill>
                    <a:srgbClr val="C00000"/>
                  </a:solidFill>
                </a:rPr>
                <a:t>1</a:t>
              </a:r>
            </a:p>
          </p:txBody>
        </p:sp>
        <p:sp>
          <p:nvSpPr>
            <p:cNvPr id="288" name="Rectangle 287">
              <a:extLst>
                <a:ext uri="{FF2B5EF4-FFF2-40B4-BE49-F238E27FC236}">
                  <a16:creationId xmlns:a16="http://schemas.microsoft.com/office/drawing/2014/main" id="{4CE9A197-FDFB-FA48-9C49-74A929B54E8C}"/>
                </a:ext>
              </a:extLst>
            </p:cNvPr>
            <p:cNvSpPr/>
            <p:nvPr/>
          </p:nvSpPr>
          <p:spPr>
            <a:xfrm>
              <a:off x="1742821" y="5404937"/>
              <a:ext cx="90556" cy="181113"/>
            </a:xfrm>
            <a:prstGeom prst="rect">
              <a:avLst/>
            </a:prstGeom>
            <a:solidFill>
              <a:srgbClr val="70AD47"/>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324" name="Group 323">
            <a:extLst>
              <a:ext uri="{FF2B5EF4-FFF2-40B4-BE49-F238E27FC236}">
                <a16:creationId xmlns:a16="http://schemas.microsoft.com/office/drawing/2014/main" id="{A84C7778-BC62-EB4C-B32C-C4BC540E2F5C}"/>
              </a:ext>
            </a:extLst>
          </p:cNvPr>
          <p:cNvGrpSpPr/>
          <p:nvPr/>
        </p:nvGrpSpPr>
        <p:grpSpPr>
          <a:xfrm>
            <a:off x="3365983" y="2941468"/>
            <a:ext cx="6494084" cy="2338641"/>
            <a:chOff x="1841984" y="3112185"/>
            <a:chExt cx="6494084" cy="2338641"/>
          </a:xfrm>
        </p:grpSpPr>
        <p:sp>
          <p:nvSpPr>
            <p:cNvPr id="214" name="TextBox 213">
              <a:extLst>
                <a:ext uri="{FF2B5EF4-FFF2-40B4-BE49-F238E27FC236}">
                  <a16:creationId xmlns:a16="http://schemas.microsoft.com/office/drawing/2014/main" id="{303C9488-2025-844D-B82B-667A38547658}"/>
                </a:ext>
              </a:extLst>
            </p:cNvPr>
            <p:cNvSpPr txBox="1"/>
            <p:nvPr/>
          </p:nvSpPr>
          <p:spPr>
            <a:xfrm>
              <a:off x="5280077" y="4952668"/>
              <a:ext cx="253420" cy="307777"/>
            </a:xfrm>
            <a:prstGeom prst="rect">
              <a:avLst/>
            </a:prstGeom>
            <a:noFill/>
            <a:ln>
              <a:noFill/>
            </a:ln>
          </p:spPr>
          <p:txBody>
            <a:bodyPr wrap="square" rtlCol="0">
              <a:spAutoFit/>
            </a:bodyPr>
            <a:lstStyle/>
            <a:p>
              <a:pPr>
                <a:defRPr/>
              </a:pPr>
              <a:r>
                <a:rPr lang="en-US" sz="1400" kern="0">
                  <a:solidFill>
                    <a:prstClr val="black"/>
                  </a:solidFill>
                </a:rPr>
                <a:t>V</a:t>
              </a:r>
            </a:p>
          </p:txBody>
        </p:sp>
        <p:grpSp>
          <p:nvGrpSpPr>
            <p:cNvPr id="304" name="Group 303">
              <a:extLst>
                <a:ext uri="{FF2B5EF4-FFF2-40B4-BE49-F238E27FC236}">
                  <a16:creationId xmlns:a16="http://schemas.microsoft.com/office/drawing/2014/main" id="{0AEA6C8D-307C-F64F-8EAE-8FF730545510}"/>
                </a:ext>
              </a:extLst>
            </p:cNvPr>
            <p:cNvGrpSpPr>
              <a:grpSpLocks noChangeAspect="1"/>
            </p:cNvGrpSpPr>
            <p:nvPr/>
          </p:nvGrpSpPr>
          <p:grpSpPr>
            <a:xfrm>
              <a:off x="5527895" y="3112185"/>
              <a:ext cx="2808173" cy="2265557"/>
              <a:chOff x="5097974" y="4450597"/>
              <a:chExt cx="1789190" cy="1443468"/>
            </a:xfrm>
          </p:grpSpPr>
          <p:sp>
            <p:nvSpPr>
              <p:cNvPr id="200" name="TextBox 199">
                <a:extLst>
                  <a:ext uri="{FF2B5EF4-FFF2-40B4-BE49-F238E27FC236}">
                    <a16:creationId xmlns:a16="http://schemas.microsoft.com/office/drawing/2014/main" id="{672C5808-51A7-DB4C-A0D7-172915B3FA71}"/>
                  </a:ext>
                </a:extLst>
              </p:cNvPr>
              <p:cNvSpPr txBox="1"/>
              <p:nvPr/>
            </p:nvSpPr>
            <p:spPr>
              <a:xfrm>
                <a:off x="5307928" y="5318878"/>
                <a:ext cx="501818" cy="196096"/>
              </a:xfrm>
              <a:prstGeom prst="rect">
                <a:avLst/>
              </a:prstGeom>
              <a:noFill/>
              <a:ln>
                <a:noFill/>
              </a:ln>
            </p:spPr>
            <p:txBody>
              <a:bodyPr wrap="square" rtlCol="0">
                <a:spAutoFit/>
              </a:bodyPr>
              <a:lstStyle/>
              <a:p>
                <a:pPr>
                  <a:defRPr/>
                </a:pPr>
                <a:r>
                  <a:rPr lang="en-US" sz="1400" kern="0">
                    <a:solidFill>
                      <a:prstClr val="black"/>
                    </a:solidFill>
                  </a:rPr>
                  <a:t>Step K</a:t>
                </a:r>
              </a:p>
            </p:txBody>
          </p:sp>
          <p:cxnSp>
            <p:nvCxnSpPr>
              <p:cNvPr id="201" name="Straight Arrow Connector 200">
                <a:extLst>
                  <a:ext uri="{FF2B5EF4-FFF2-40B4-BE49-F238E27FC236}">
                    <a16:creationId xmlns:a16="http://schemas.microsoft.com/office/drawing/2014/main" id="{B7375437-4461-A343-B42E-AFFE7DCB2B37}"/>
                  </a:ext>
                </a:extLst>
              </p:cNvPr>
              <p:cNvCxnSpPr>
                <a:cxnSpLocks/>
              </p:cNvCxnSpPr>
              <p:nvPr/>
            </p:nvCxnSpPr>
            <p:spPr>
              <a:xfrm flipH="1">
                <a:off x="5152285" y="5486884"/>
                <a:ext cx="724008"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02" name="Rectangle 201">
                <a:extLst>
                  <a:ext uri="{FF2B5EF4-FFF2-40B4-BE49-F238E27FC236}">
                    <a16:creationId xmlns:a16="http://schemas.microsoft.com/office/drawing/2014/main" id="{38808057-B369-A948-9DB4-D46E8EEA7626}"/>
                  </a:ext>
                </a:extLst>
              </p:cNvPr>
              <p:cNvSpPr/>
              <p:nvPr/>
            </p:nvSpPr>
            <p:spPr>
              <a:xfrm>
                <a:off x="5295866" y="5543066"/>
                <a:ext cx="147173" cy="350998"/>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3" name="Rectangle 202">
                <a:extLst>
                  <a:ext uri="{FF2B5EF4-FFF2-40B4-BE49-F238E27FC236}">
                    <a16:creationId xmlns:a16="http://schemas.microsoft.com/office/drawing/2014/main" id="{AB0E1C63-E4A3-7F42-B705-3079FE7EA232}"/>
                  </a:ext>
                </a:extLst>
              </p:cNvPr>
              <p:cNvSpPr/>
              <p:nvPr/>
            </p:nvSpPr>
            <p:spPr>
              <a:xfrm>
                <a:off x="5442499" y="5543067"/>
                <a:ext cx="147173" cy="350998"/>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4" name="Rectangle 203">
                <a:extLst>
                  <a:ext uri="{FF2B5EF4-FFF2-40B4-BE49-F238E27FC236}">
                    <a16:creationId xmlns:a16="http://schemas.microsoft.com/office/drawing/2014/main" id="{D5F7E5D1-AB7B-6341-A162-C983635D95EC}"/>
                  </a:ext>
                </a:extLst>
              </p:cNvPr>
              <p:cNvSpPr/>
              <p:nvPr/>
            </p:nvSpPr>
            <p:spPr>
              <a:xfrm>
                <a:off x="5586080" y="5543067"/>
                <a:ext cx="147173" cy="350998"/>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5" name="Rectangle 204">
                <a:extLst>
                  <a:ext uri="{FF2B5EF4-FFF2-40B4-BE49-F238E27FC236}">
                    <a16:creationId xmlns:a16="http://schemas.microsoft.com/office/drawing/2014/main" id="{B4F21811-6ED7-1E4E-83B0-618F6C892D55}"/>
                  </a:ext>
                </a:extLst>
              </p:cNvPr>
              <p:cNvSpPr/>
              <p:nvPr/>
            </p:nvSpPr>
            <p:spPr>
              <a:xfrm>
                <a:off x="5729120" y="5543066"/>
                <a:ext cx="147173" cy="350998"/>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6" name="Rectangle 205">
                <a:extLst>
                  <a:ext uri="{FF2B5EF4-FFF2-40B4-BE49-F238E27FC236}">
                    <a16:creationId xmlns:a16="http://schemas.microsoft.com/office/drawing/2014/main" id="{530ED325-01B7-0645-974C-9B5D07B7B58C}"/>
                  </a:ext>
                </a:extLst>
              </p:cNvPr>
              <p:cNvSpPr/>
              <p:nvPr/>
            </p:nvSpPr>
            <p:spPr>
              <a:xfrm rot="16200000">
                <a:off x="6284312" y="4430699"/>
                <a:ext cx="146304" cy="6226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7" name="Rectangle 206">
                <a:extLst>
                  <a:ext uri="{FF2B5EF4-FFF2-40B4-BE49-F238E27FC236}">
                    <a16:creationId xmlns:a16="http://schemas.microsoft.com/office/drawing/2014/main" id="{BF91B6C7-A36D-964E-9028-FC4A6BA20E52}"/>
                  </a:ext>
                </a:extLst>
              </p:cNvPr>
              <p:cNvSpPr/>
              <p:nvPr/>
            </p:nvSpPr>
            <p:spPr>
              <a:xfrm rot="16200000">
                <a:off x="6284312" y="4570533"/>
                <a:ext cx="146304" cy="6226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8" name="Rectangle 207">
                <a:extLst>
                  <a:ext uri="{FF2B5EF4-FFF2-40B4-BE49-F238E27FC236}">
                    <a16:creationId xmlns:a16="http://schemas.microsoft.com/office/drawing/2014/main" id="{32EAD1FA-7E50-3E46-A792-CE6BBCFFD0D3}"/>
                  </a:ext>
                </a:extLst>
              </p:cNvPr>
              <p:cNvSpPr/>
              <p:nvPr/>
            </p:nvSpPr>
            <p:spPr>
              <a:xfrm rot="16200000">
                <a:off x="6284312" y="4716311"/>
                <a:ext cx="146304" cy="6226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9" name="Rectangle 208">
                <a:extLst>
                  <a:ext uri="{FF2B5EF4-FFF2-40B4-BE49-F238E27FC236}">
                    <a16:creationId xmlns:a16="http://schemas.microsoft.com/office/drawing/2014/main" id="{2C68A157-9D9A-454B-B4D2-0A98B38D52AB}"/>
                  </a:ext>
                </a:extLst>
              </p:cNvPr>
              <p:cNvSpPr/>
              <p:nvPr/>
            </p:nvSpPr>
            <p:spPr>
              <a:xfrm rot="16200000">
                <a:off x="6284312" y="4862089"/>
                <a:ext cx="146304" cy="6226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10" name="Rectangle 209">
                <a:extLst>
                  <a:ext uri="{FF2B5EF4-FFF2-40B4-BE49-F238E27FC236}">
                    <a16:creationId xmlns:a16="http://schemas.microsoft.com/office/drawing/2014/main" id="{4C88110C-50BF-AC4F-86DB-CE40FD233D9A}"/>
                  </a:ext>
                </a:extLst>
              </p:cNvPr>
              <p:cNvSpPr/>
              <p:nvPr/>
            </p:nvSpPr>
            <p:spPr>
              <a:xfrm rot="16200000">
                <a:off x="6284312" y="5005653"/>
                <a:ext cx="146304" cy="6226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11" name="Rectangle 210">
                <a:extLst>
                  <a:ext uri="{FF2B5EF4-FFF2-40B4-BE49-F238E27FC236}">
                    <a16:creationId xmlns:a16="http://schemas.microsoft.com/office/drawing/2014/main" id="{36F27998-9CDA-ED40-8A54-7781732A5722}"/>
                  </a:ext>
                </a:extLst>
              </p:cNvPr>
              <p:cNvSpPr/>
              <p:nvPr/>
            </p:nvSpPr>
            <p:spPr>
              <a:xfrm rot="16200000">
                <a:off x="6179217" y="5404508"/>
                <a:ext cx="356494" cy="622618"/>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12" name="Rectangle 211">
                <a:extLst>
                  <a:ext uri="{FF2B5EF4-FFF2-40B4-BE49-F238E27FC236}">
                    <a16:creationId xmlns:a16="http://schemas.microsoft.com/office/drawing/2014/main" id="{255C7962-D180-7D4F-8975-DF8C91048870}"/>
                  </a:ext>
                </a:extLst>
              </p:cNvPr>
              <p:cNvSpPr/>
              <p:nvPr/>
            </p:nvSpPr>
            <p:spPr>
              <a:xfrm>
                <a:off x="5152285" y="5543066"/>
                <a:ext cx="143581" cy="350998"/>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213" name="Straight Arrow Connector 212">
                <a:extLst>
                  <a:ext uri="{FF2B5EF4-FFF2-40B4-BE49-F238E27FC236}">
                    <a16:creationId xmlns:a16="http://schemas.microsoft.com/office/drawing/2014/main" id="{EC2B0FE8-7BB6-1242-AD92-CCDBDBE87415}"/>
                  </a:ext>
                </a:extLst>
              </p:cNvPr>
              <p:cNvCxnSpPr>
                <a:cxnSpLocks/>
              </p:cNvCxnSpPr>
              <p:nvPr/>
            </p:nvCxnSpPr>
            <p:spPr>
              <a:xfrm flipV="1">
                <a:off x="5097974" y="5544431"/>
                <a:ext cx="0" cy="349633"/>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215" name="Straight Arrow Connector 214">
                <a:extLst>
                  <a:ext uri="{FF2B5EF4-FFF2-40B4-BE49-F238E27FC236}">
                    <a16:creationId xmlns:a16="http://schemas.microsoft.com/office/drawing/2014/main" id="{C3400FBB-1324-4843-8479-086BFF89B922}"/>
                  </a:ext>
                </a:extLst>
              </p:cNvPr>
              <p:cNvCxnSpPr>
                <a:cxnSpLocks/>
              </p:cNvCxnSpPr>
              <p:nvPr/>
            </p:nvCxnSpPr>
            <p:spPr>
              <a:xfrm flipV="1">
                <a:off x="5973266" y="4661554"/>
                <a:ext cx="0" cy="72939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16" name="TextBox 215">
                <a:extLst>
                  <a:ext uri="{FF2B5EF4-FFF2-40B4-BE49-F238E27FC236}">
                    <a16:creationId xmlns:a16="http://schemas.microsoft.com/office/drawing/2014/main" id="{8889538B-FC5E-384C-B4D1-FB0641A3ABC3}"/>
                  </a:ext>
                </a:extLst>
              </p:cNvPr>
              <p:cNvSpPr txBox="1"/>
              <p:nvPr/>
            </p:nvSpPr>
            <p:spPr>
              <a:xfrm>
                <a:off x="5576449" y="4913671"/>
                <a:ext cx="699023" cy="196096"/>
              </a:xfrm>
              <a:prstGeom prst="rect">
                <a:avLst/>
              </a:prstGeom>
              <a:noFill/>
              <a:ln>
                <a:noFill/>
              </a:ln>
            </p:spPr>
            <p:txBody>
              <a:bodyPr wrap="square" rtlCol="0">
                <a:spAutoFit/>
              </a:bodyPr>
              <a:lstStyle/>
              <a:p>
                <a:pPr>
                  <a:defRPr/>
                </a:pPr>
                <a:r>
                  <a:rPr lang="en-US" sz="1400" kern="0">
                    <a:solidFill>
                      <a:prstClr val="black"/>
                    </a:solidFill>
                  </a:rPr>
                  <a:t>Step K</a:t>
                </a:r>
              </a:p>
            </p:txBody>
          </p:sp>
          <p:sp>
            <p:nvSpPr>
              <p:cNvPr id="217" name="TextBox 216">
                <a:extLst>
                  <a:ext uri="{FF2B5EF4-FFF2-40B4-BE49-F238E27FC236}">
                    <a16:creationId xmlns:a16="http://schemas.microsoft.com/office/drawing/2014/main" id="{045A616A-3F38-3D4B-914C-617444726235}"/>
                  </a:ext>
                </a:extLst>
              </p:cNvPr>
              <p:cNvSpPr txBox="1"/>
              <p:nvPr/>
            </p:nvSpPr>
            <p:spPr>
              <a:xfrm>
                <a:off x="6042862" y="4450597"/>
                <a:ext cx="844302" cy="196096"/>
              </a:xfrm>
              <a:prstGeom prst="rect">
                <a:avLst/>
              </a:prstGeom>
              <a:noFill/>
              <a:ln>
                <a:noFill/>
              </a:ln>
            </p:spPr>
            <p:txBody>
              <a:bodyPr wrap="square" rtlCol="0">
                <a:spAutoFit/>
              </a:bodyPr>
              <a:lstStyle/>
              <a:p>
                <a:pPr>
                  <a:defRPr/>
                </a:pPr>
                <a:r>
                  <a:rPr lang="en-US" sz="1400" kern="0" dirty="0">
                    <a:solidFill>
                      <a:prstClr val="black"/>
                    </a:solidFill>
                  </a:rPr>
                  <a:t>TileN %64 =0</a:t>
                </a:r>
              </a:p>
            </p:txBody>
          </p:sp>
          <p:cxnSp>
            <p:nvCxnSpPr>
              <p:cNvPr id="218" name="Straight Arrow Connector 217">
                <a:extLst>
                  <a:ext uri="{FF2B5EF4-FFF2-40B4-BE49-F238E27FC236}">
                    <a16:creationId xmlns:a16="http://schemas.microsoft.com/office/drawing/2014/main" id="{671A383D-1947-7E44-ABD6-A9D430F8DA90}"/>
                  </a:ext>
                </a:extLst>
              </p:cNvPr>
              <p:cNvCxnSpPr>
                <a:cxnSpLocks/>
              </p:cNvCxnSpPr>
              <p:nvPr/>
            </p:nvCxnSpPr>
            <p:spPr>
              <a:xfrm>
                <a:off x="6042862" y="4612028"/>
                <a:ext cx="624264"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26" name="Rectangle 225">
                <a:extLst>
                  <a:ext uri="{FF2B5EF4-FFF2-40B4-BE49-F238E27FC236}">
                    <a16:creationId xmlns:a16="http://schemas.microsoft.com/office/drawing/2014/main" id="{0500D2EE-55CE-4240-9CE7-EC49AD4F7120}"/>
                  </a:ext>
                </a:extLst>
              </p:cNvPr>
              <p:cNvSpPr/>
              <p:nvPr/>
            </p:nvSpPr>
            <p:spPr>
              <a:xfrm rot="16200000">
                <a:off x="6283488" y="5006477"/>
                <a:ext cx="146304" cy="62096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27" name="Rectangle 226">
                <a:extLst>
                  <a:ext uri="{FF2B5EF4-FFF2-40B4-BE49-F238E27FC236}">
                    <a16:creationId xmlns:a16="http://schemas.microsoft.com/office/drawing/2014/main" id="{BCF873F9-E170-E64E-901A-AEDAE0933B70}"/>
                  </a:ext>
                </a:extLst>
              </p:cNvPr>
              <p:cNvSpPr/>
              <p:nvPr/>
            </p:nvSpPr>
            <p:spPr>
              <a:xfrm rot="16200000">
                <a:off x="6178391" y="5402729"/>
                <a:ext cx="356494" cy="620967"/>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28" name="Rectangle 227">
                <a:extLst>
                  <a:ext uri="{FF2B5EF4-FFF2-40B4-BE49-F238E27FC236}">
                    <a16:creationId xmlns:a16="http://schemas.microsoft.com/office/drawing/2014/main" id="{7223769E-B77F-7A40-9C66-1963DCE5AE35}"/>
                  </a:ext>
                </a:extLst>
              </p:cNvPr>
              <p:cNvSpPr/>
              <p:nvPr/>
            </p:nvSpPr>
            <p:spPr>
              <a:xfrm rot="16200000">
                <a:off x="6283488" y="4863150"/>
                <a:ext cx="146304" cy="62096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29" name="Rectangle 228">
                <a:extLst>
                  <a:ext uri="{FF2B5EF4-FFF2-40B4-BE49-F238E27FC236}">
                    <a16:creationId xmlns:a16="http://schemas.microsoft.com/office/drawing/2014/main" id="{0483D92F-0BFD-D649-831F-0B69D78CF9B4}"/>
                  </a:ext>
                </a:extLst>
              </p:cNvPr>
              <p:cNvSpPr/>
              <p:nvPr/>
            </p:nvSpPr>
            <p:spPr>
              <a:xfrm rot="16200000">
                <a:off x="6283486" y="4716846"/>
                <a:ext cx="146304" cy="62096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30" name="Rectangle 229">
                <a:extLst>
                  <a:ext uri="{FF2B5EF4-FFF2-40B4-BE49-F238E27FC236}">
                    <a16:creationId xmlns:a16="http://schemas.microsoft.com/office/drawing/2014/main" id="{CDDB6215-6AAE-0A49-8181-F906EBC19EBB}"/>
                  </a:ext>
                </a:extLst>
              </p:cNvPr>
              <p:cNvSpPr/>
              <p:nvPr/>
            </p:nvSpPr>
            <p:spPr>
              <a:xfrm rot="16200000">
                <a:off x="6283488" y="4571357"/>
                <a:ext cx="146304" cy="62096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31" name="Rectangle 230">
                <a:extLst>
                  <a:ext uri="{FF2B5EF4-FFF2-40B4-BE49-F238E27FC236}">
                    <a16:creationId xmlns:a16="http://schemas.microsoft.com/office/drawing/2014/main" id="{99571495-C3F0-3848-A000-078E0CE95A35}"/>
                  </a:ext>
                </a:extLst>
              </p:cNvPr>
              <p:cNvSpPr/>
              <p:nvPr/>
            </p:nvSpPr>
            <p:spPr>
              <a:xfrm rot="16200000">
                <a:off x="6286723" y="4428288"/>
                <a:ext cx="139834" cy="62096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cxnSp>
          <p:nvCxnSpPr>
            <p:cNvPr id="290" name="Elbow Connector 289">
              <a:extLst>
                <a:ext uri="{FF2B5EF4-FFF2-40B4-BE49-F238E27FC236}">
                  <a16:creationId xmlns:a16="http://schemas.microsoft.com/office/drawing/2014/main" id="{3BAD3900-0D8C-EC43-B838-6726E6118F95}"/>
                </a:ext>
              </a:extLst>
            </p:cNvPr>
            <p:cNvCxnSpPr>
              <a:cxnSpLocks/>
              <a:stCxn id="264" idx="1"/>
              <a:endCxn id="227" idx="1"/>
            </p:cNvCxnSpPr>
            <p:nvPr/>
          </p:nvCxnSpPr>
          <p:spPr>
            <a:xfrm rot="5400000" flipH="1" flipV="1">
              <a:off x="5668754" y="3616183"/>
              <a:ext cx="77181" cy="3592106"/>
            </a:xfrm>
            <a:prstGeom prst="bentConnector3">
              <a:avLst>
                <a:gd name="adj1" fmla="val -465098"/>
              </a:avLst>
            </a:prstGeom>
            <a:noFill/>
            <a:ln w="19050" cap="flat" cmpd="sng" algn="ctr">
              <a:solidFill>
                <a:sysClr val="windowText" lastClr="000000"/>
              </a:solidFill>
              <a:prstDash val="dash"/>
              <a:miter lim="800000"/>
              <a:tailEnd type="triangle"/>
            </a:ln>
            <a:effectLst/>
          </p:spPr>
        </p:cxnSp>
        <p:cxnSp>
          <p:nvCxnSpPr>
            <p:cNvPr id="305" name="Elbow Connector 304">
              <a:extLst>
                <a:ext uri="{FF2B5EF4-FFF2-40B4-BE49-F238E27FC236}">
                  <a16:creationId xmlns:a16="http://schemas.microsoft.com/office/drawing/2014/main" id="{874DE71D-FB78-424C-AB69-62D45DF611DC}"/>
                </a:ext>
              </a:extLst>
            </p:cNvPr>
            <p:cNvCxnSpPr>
              <a:cxnSpLocks/>
              <a:stCxn id="256" idx="0"/>
              <a:endCxn id="214" idx="1"/>
            </p:cNvCxnSpPr>
            <p:nvPr/>
          </p:nvCxnSpPr>
          <p:spPr>
            <a:xfrm rot="5400000" flipH="1" flipV="1">
              <a:off x="3480871" y="3467671"/>
              <a:ext cx="160319" cy="3438093"/>
            </a:xfrm>
            <a:prstGeom prst="bentConnector2">
              <a:avLst/>
            </a:prstGeom>
            <a:noFill/>
            <a:ln w="19050" cap="flat" cmpd="sng" algn="ctr">
              <a:solidFill>
                <a:sysClr val="windowText" lastClr="000000"/>
              </a:solidFill>
              <a:prstDash val="dash"/>
              <a:miter lim="800000"/>
              <a:tailEnd type="triangle"/>
            </a:ln>
            <a:effectLst/>
          </p:spPr>
        </p:cxnSp>
        <p:cxnSp>
          <p:nvCxnSpPr>
            <p:cNvPr id="308" name="Elbow Connector 307">
              <a:extLst>
                <a:ext uri="{FF2B5EF4-FFF2-40B4-BE49-F238E27FC236}">
                  <a16:creationId xmlns:a16="http://schemas.microsoft.com/office/drawing/2014/main" id="{E373E30D-F09B-2748-AE17-1D74F015A758}"/>
                </a:ext>
              </a:extLst>
            </p:cNvPr>
            <p:cNvCxnSpPr>
              <a:cxnSpLocks/>
              <a:stCxn id="261" idx="2"/>
              <a:endCxn id="231" idx="3"/>
            </p:cNvCxnSpPr>
            <p:nvPr/>
          </p:nvCxnSpPr>
          <p:spPr>
            <a:xfrm flipV="1">
              <a:off x="4102841" y="3454739"/>
              <a:ext cx="3400560" cy="13411"/>
            </a:xfrm>
            <a:prstGeom prst="bentConnector4">
              <a:avLst>
                <a:gd name="adj1" fmla="val 50516"/>
                <a:gd name="adj2" fmla="val 4619984"/>
              </a:avLst>
            </a:prstGeom>
            <a:noFill/>
            <a:ln w="19050" cap="flat" cmpd="sng" algn="ctr">
              <a:solidFill>
                <a:sysClr val="windowText" lastClr="000000"/>
              </a:solidFill>
              <a:prstDash val="dash"/>
              <a:miter lim="800000"/>
              <a:tailEnd type="triangle"/>
            </a:ln>
            <a:effectLst/>
          </p:spPr>
        </p:cxnSp>
      </p:grpSp>
      <p:sp>
        <p:nvSpPr>
          <p:cNvPr id="312" name="TextBox 311">
            <a:extLst>
              <a:ext uri="{FF2B5EF4-FFF2-40B4-BE49-F238E27FC236}">
                <a16:creationId xmlns:a16="http://schemas.microsoft.com/office/drawing/2014/main" id="{78F90C3F-5F87-1643-869B-08218730F00B}"/>
              </a:ext>
            </a:extLst>
          </p:cNvPr>
          <p:cNvSpPr txBox="1"/>
          <p:nvPr/>
        </p:nvSpPr>
        <p:spPr>
          <a:xfrm>
            <a:off x="7645639" y="2145758"/>
            <a:ext cx="1787669" cy="369332"/>
          </a:xfrm>
          <a:prstGeom prst="rect">
            <a:avLst/>
          </a:prstGeom>
          <a:noFill/>
        </p:spPr>
        <p:txBody>
          <a:bodyPr wrap="none" rtlCol="0">
            <a:spAutoFit/>
          </a:bodyPr>
          <a:lstStyle/>
          <a:p>
            <a:pPr>
              <a:defRPr/>
            </a:pPr>
            <a:r>
              <a:rPr lang="en-US" kern="0">
                <a:solidFill>
                  <a:prstClr val="black"/>
                </a:solidFill>
              </a:rPr>
              <a:t>Thread Block Tile</a:t>
            </a:r>
          </a:p>
        </p:txBody>
      </p:sp>
      <p:grpSp>
        <p:nvGrpSpPr>
          <p:cNvPr id="318" name="Group 317">
            <a:extLst>
              <a:ext uri="{FF2B5EF4-FFF2-40B4-BE49-F238E27FC236}">
                <a16:creationId xmlns:a16="http://schemas.microsoft.com/office/drawing/2014/main" id="{93DCED22-6FEE-9F4B-93CD-AD40BB075726}"/>
              </a:ext>
            </a:extLst>
          </p:cNvPr>
          <p:cNvGrpSpPr/>
          <p:nvPr/>
        </p:nvGrpSpPr>
        <p:grpSpPr>
          <a:xfrm>
            <a:off x="4260968" y="2362923"/>
            <a:ext cx="1835032" cy="1849177"/>
            <a:chOff x="2861652" y="2533640"/>
            <a:chExt cx="1835032" cy="1849177"/>
          </a:xfrm>
        </p:grpSpPr>
        <p:sp>
          <p:nvSpPr>
            <p:cNvPr id="249" name="Rectangle 248">
              <a:extLst>
                <a:ext uri="{FF2B5EF4-FFF2-40B4-BE49-F238E27FC236}">
                  <a16:creationId xmlns:a16="http://schemas.microsoft.com/office/drawing/2014/main" id="{9F26BB5B-4874-E643-82E8-D5BB8EE10AD1}"/>
                </a:ext>
              </a:extLst>
            </p:cNvPr>
            <p:cNvSpPr/>
            <p:nvPr/>
          </p:nvSpPr>
          <p:spPr>
            <a:xfrm>
              <a:off x="3261032" y="2933912"/>
              <a:ext cx="1435652" cy="1448905"/>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69" name="Straight Arrow Connector 268">
              <a:extLst>
                <a:ext uri="{FF2B5EF4-FFF2-40B4-BE49-F238E27FC236}">
                  <a16:creationId xmlns:a16="http://schemas.microsoft.com/office/drawing/2014/main" id="{03D4CB8C-8D4A-3849-9C76-2F27F556B4B5}"/>
                </a:ext>
              </a:extLst>
            </p:cNvPr>
            <p:cNvCxnSpPr>
              <a:cxnSpLocks/>
            </p:cNvCxnSpPr>
            <p:nvPr/>
          </p:nvCxnSpPr>
          <p:spPr>
            <a:xfrm flipV="1">
              <a:off x="3092332" y="2933912"/>
              <a:ext cx="1" cy="1448905"/>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70" name="TextBox 269">
              <a:extLst>
                <a:ext uri="{FF2B5EF4-FFF2-40B4-BE49-F238E27FC236}">
                  <a16:creationId xmlns:a16="http://schemas.microsoft.com/office/drawing/2014/main" id="{3E17A869-770B-DC49-BF31-A26556AC936B}"/>
                </a:ext>
              </a:extLst>
            </p:cNvPr>
            <p:cNvSpPr txBox="1"/>
            <p:nvPr/>
          </p:nvSpPr>
          <p:spPr>
            <a:xfrm>
              <a:off x="2861652" y="3505055"/>
              <a:ext cx="289752" cy="307777"/>
            </a:xfrm>
            <a:prstGeom prst="rect">
              <a:avLst/>
            </a:prstGeom>
            <a:noFill/>
            <a:ln>
              <a:noFill/>
            </a:ln>
          </p:spPr>
          <p:txBody>
            <a:bodyPr wrap="square" rtlCol="0">
              <a:spAutoFit/>
            </a:bodyPr>
            <a:lstStyle/>
            <a:p>
              <a:pPr>
                <a:defRPr/>
              </a:pPr>
              <a:r>
                <a:rPr lang="en-US" sz="1400" kern="0">
                  <a:solidFill>
                    <a:prstClr val="black"/>
                  </a:solidFill>
                </a:rPr>
                <a:t>K</a:t>
              </a:r>
            </a:p>
          </p:txBody>
        </p:sp>
        <p:cxnSp>
          <p:nvCxnSpPr>
            <p:cNvPr id="271" name="Straight Arrow Connector 270">
              <a:extLst>
                <a:ext uri="{FF2B5EF4-FFF2-40B4-BE49-F238E27FC236}">
                  <a16:creationId xmlns:a16="http://schemas.microsoft.com/office/drawing/2014/main" id="{2B0A642F-CE9D-D345-9F3B-F07FC48EC7B9}"/>
                </a:ext>
              </a:extLst>
            </p:cNvPr>
            <p:cNvCxnSpPr>
              <a:cxnSpLocks/>
            </p:cNvCxnSpPr>
            <p:nvPr/>
          </p:nvCxnSpPr>
          <p:spPr>
            <a:xfrm flipH="1">
              <a:off x="3261033" y="2804965"/>
              <a:ext cx="1435651"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73" name="TextBox 272">
              <a:extLst>
                <a:ext uri="{FF2B5EF4-FFF2-40B4-BE49-F238E27FC236}">
                  <a16:creationId xmlns:a16="http://schemas.microsoft.com/office/drawing/2014/main" id="{9244FB21-6EC1-1246-8CE6-9705C4069C49}"/>
                </a:ext>
              </a:extLst>
            </p:cNvPr>
            <p:cNvSpPr txBox="1"/>
            <p:nvPr/>
          </p:nvSpPr>
          <p:spPr>
            <a:xfrm>
              <a:off x="3201961" y="2868242"/>
              <a:ext cx="307436" cy="338554"/>
            </a:xfrm>
            <a:prstGeom prst="rect">
              <a:avLst/>
            </a:prstGeom>
            <a:noFill/>
            <a:ln>
              <a:noFill/>
            </a:ln>
          </p:spPr>
          <p:txBody>
            <a:bodyPr wrap="square" rtlCol="0">
              <a:spAutoFit/>
            </a:bodyPr>
            <a:lstStyle/>
            <a:p>
              <a:pPr>
                <a:defRPr/>
              </a:pPr>
              <a:r>
                <a:rPr lang="en-US" sz="1600" b="1" kern="0">
                  <a:solidFill>
                    <a:prstClr val="black"/>
                  </a:solidFill>
                </a:rPr>
                <a:t>B</a:t>
              </a:r>
            </a:p>
          </p:txBody>
        </p:sp>
        <p:sp>
          <p:nvSpPr>
            <p:cNvPr id="315" name="TextBox 314">
              <a:extLst>
                <a:ext uri="{FF2B5EF4-FFF2-40B4-BE49-F238E27FC236}">
                  <a16:creationId xmlns:a16="http://schemas.microsoft.com/office/drawing/2014/main" id="{92C4A069-280E-AF4E-B3C8-4734002104C0}"/>
                </a:ext>
              </a:extLst>
            </p:cNvPr>
            <p:cNvSpPr txBox="1"/>
            <p:nvPr/>
          </p:nvSpPr>
          <p:spPr>
            <a:xfrm>
              <a:off x="3847134" y="2533640"/>
              <a:ext cx="307436" cy="307777"/>
            </a:xfrm>
            <a:prstGeom prst="rect">
              <a:avLst/>
            </a:prstGeom>
            <a:noFill/>
            <a:ln>
              <a:noFill/>
            </a:ln>
          </p:spPr>
          <p:txBody>
            <a:bodyPr wrap="square" rtlCol="0">
              <a:spAutoFit/>
            </a:bodyPr>
            <a:lstStyle/>
            <a:p>
              <a:pPr>
                <a:defRPr/>
              </a:pPr>
              <a:r>
                <a:rPr lang="en-US" sz="1400" kern="0">
                  <a:solidFill>
                    <a:prstClr val="black"/>
                  </a:solidFill>
                </a:rPr>
                <a:t>N</a:t>
              </a:r>
            </a:p>
          </p:txBody>
        </p:sp>
      </p:grpSp>
      <p:grpSp>
        <p:nvGrpSpPr>
          <p:cNvPr id="317" name="Group 316">
            <a:extLst>
              <a:ext uri="{FF2B5EF4-FFF2-40B4-BE49-F238E27FC236}">
                <a16:creationId xmlns:a16="http://schemas.microsoft.com/office/drawing/2014/main" id="{56A8A81E-4E41-E54C-AB23-8D2EBBFECC27}"/>
              </a:ext>
            </a:extLst>
          </p:cNvPr>
          <p:cNvGrpSpPr/>
          <p:nvPr/>
        </p:nvGrpSpPr>
        <p:grpSpPr>
          <a:xfrm>
            <a:off x="2186016" y="4140182"/>
            <a:ext cx="2153233" cy="1637378"/>
            <a:chOff x="786699" y="4310900"/>
            <a:chExt cx="2153233" cy="1637378"/>
          </a:xfrm>
        </p:grpSpPr>
        <p:sp>
          <p:nvSpPr>
            <p:cNvPr id="241" name="Rectangle 240">
              <a:extLst>
                <a:ext uri="{FF2B5EF4-FFF2-40B4-BE49-F238E27FC236}">
                  <a16:creationId xmlns:a16="http://schemas.microsoft.com/office/drawing/2014/main" id="{458B7E99-6692-CE49-9B8D-24165234E819}"/>
                </a:ext>
              </a:extLst>
            </p:cNvPr>
            <p:cNvSpPr/>
            <p:nvPr/>
          </p:nvSpPr>
          <p:spPr>
            <a:xfrm>
              <a:off x="1199480" y="4680487"/>
              <a:ext cx="1497496"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2" name="Rectangle 241">
              <a:extLst>
                <a:ext uri="{FF2B5EF4-FFF2-40B4-BE49-F238E27FC236}">
                  <a16:creationId xmlns:a16="http://schemas.microsoft.com/office/drawing/2014/main" id="{5B9675B9-557B-EF42-8DCE-718CF493DE2E}"/>
                </a:ext>
              </a:extLst>
            </p:cNvPr>
            <p:cNvSpPr/>
            <p:nvPr/>
          </p:nvSpPr>
          <p:spPr>
            <a:xfrm>
              <a:off x="1199480" y="4861600"/>
              <a:ext cx="1740452"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3" name="Rectangle 242">
              <a:extLst>
                <a:ext uri="{FF2B5EF4-FFF2-40B4-BE49-F238E27FC236}">
                  <a16:creationId xmlns:a16="http://schemas.microsoft.com/office/drawing/2014/main" id="{FDDB90DD-3ADF-5C42-8FAC-4BB1C9A25D06}"/>
                </a:ext>
              </a:extLst>
            </p:cNvPr>
            <p:cNvSpPr/>
            <p:nvPr/>
          </p:nvSpPr>
          <p:spPr>
            <a:xfrm>
              <a:off x="1199480" y="5042713"/>
              <a:ext cx="1170609"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4" name="Rectangle 243">
              <a:extLst>
                <a:ext uri="{FF2B5EF4-FFF2-40B4-BE49-F238E27FC236}">
                  <a16:creationId xmlns:a16="http://schemas.microsoft.com/office/drawing/2014/main" id="{C2E6CAED-045D-F941-B37A-CB23337E1F29}"/>
                </a:ext>
              </a:extLst>
            </p:cNvPr>
            <p:cNvSpPr/>
            <p:nvPr/>
          </p:nvSpPr>
          <p:spPr>
            <a:xfrm>
              <a:off x="1199479" y="5223826"/>
              <a:ext cx="1603513"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6" name="Rectangle 245">
              <a:extLst>
                <a:ext uri="{FF2B5EF4-FFF2-40B4-BE49-F238E27FC236}">
                  <a16:creationId xmlns:a16="http://schemas.microsoft.com/office/drawing/2014/main" id="{8DD66340-5296-2E40-8BDC-81B89604221B}"/>
                </a:ext>
              </a:extLst>
            </p:cNvPr>
            <p:cNvSpPr/>
            <p:nvPr/>
          </p:nvSpPr>
          <p:spPr>
            <a:xfrm>
              <a:off x="1199479" y="5586052"/>
              <a:ext cx="1497497"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7" name="Rectangle 246">
              <a:extLst>
                <a:ext uri="{FF2B5EF4-FFF2-40B4-BE49-F238E27FC236}">
                  <a16:creationId xmlns:a16="http://schemas.microsoft.com/office/drawing/2014/main" id="{1206151F-838F-0E43-883F-747BCE148AB0}"/>
                </a:ext>
              </a:extLst>
            </p:cNvPr>
            <p:cNvSpPr/>
            <p:nvPr/>
          </p:nvSpPr>
          <p:spPr>
            <a:xfrm>
              <a:off x="1207787" y="5767165"/>
              <a:ext cx="1263374"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65" name="Straight Arrow Connector 264">
              <a:extLst>
                <a:ext uri="{FF2B5EF4-FFF2-40B4-BE49-F238E27FC236}">
                  <a16:creationId xmlns:a16="http://schemas.microsoft.com/office/drawing/2014/main" id="{59527447-9BE4-4549-92C1-589EC6F62641}"/>
                </a:ext>
              </a:extLst>
            </p:cNvPr>
            <p:cNvCxnSpPr>
              <a:cxnSpLocks/>
            </p:cNvCxnSpPr>
            <p:nvPr/>
          </p:nvCxnSpPr>
          <p:spPr>
            <a:xfrm>
              <a:off x="1063954" y="4680486"/>
              <a:ext cx="0" cy="126779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66" name="TextBox 265">
              <a:extLst>
                <a:ext uri="{FF2B5EF4-FFF2-40B4-BE49-F238E27FC236}">
                  <a16:creationId xmlns:a16="http://schemas.microsoft.com/office/drawing/2014/main" id="{0E1EBACD-3D5A-0645-8D5D-493CAA4BE338}"/>
                </a:ext>
              </a:extLst>
            </p:cNvPr>
            <p:cNvSpPr txBox="1"/>
            <p:nvPr/>
          </p:nvSpPr>
          <p:spPr>
            <a:xfrm>
              <a:off x="786699" y="5154633"/>
              <a:ext cx="307436" cy="307777"/>
            </a:xfrm>
            <a:prstGeom prst="rect">
              <a:avLst/>
            </a:prstGeom>
            <a:noFill/>
            <a:ln>
              <a:noFill/>
            </a:ln>
          </p:spPr>
          <p:txBody>
            <a:bodyPr wrap="square" rtlCol="0">
              <a:spAutoFit/>
            </a:bodyPr>
            <a:lstStyle/>
            <a:p>
              <a:pPr>
                <a:defRPr/>
              </a:pPr>
              <a:r>
                <a:rPr lang="en-US" sz="1400" kern="0">
                  <a:solidFill>
                    <a:prstClr val="black"/>
                  </a:solidFill>
                </a:rPr>
                <a:t>M</a:t>
              </a:r>
            </a:p>
          </p:txBody>
        </p:sp>
        <p:cxnSp>
          <p:nvCxnSpPr>
            <p:cNvPr id="267" name="Straight Arrow Connector 266">
              <a:extLst>
                <a:ext uri="{FF2B5EF4-FFF2-40B4-BE49-F238E27FC236}">
                  <a16:creationId xmlns:a16="http://schemas.microsoft.com/office/drawing/2014/main" id="{B81527E9-A8E6-B247-B822-491DAF290201}"/>
                </a:ext>
              </a:extLst>
            </p:cNvPr>
            <p:cNvCxnSpPr>
              <a:cxnSpLocks/>
            </p:cNvCxnSpPr>
            <p:nvPr/>
          </p:nvCxnSpPr>
          <p:spPr>
            <a:xfrm flipH="1">
              <a:off x="1193225" y="4556866"/>
              <a:ext cx="1746707" cy="0"/>
            </a:xfrm>
            <a:prstGeom prst="straightConnector1">
              <a:avLst/>
            </a:prstGeom>
            <a:noFill/>
            <a:ln w="6350" cap="flat" cmpd="sng" algn="ctr">
              <a:solidFill>
                <a:sysClr val="windowText" lastClr="000000"/>
              </a:solidFill>
              <a:prstDash val="solid"/>
              <a:miter lim="800000"/>
              <a:headEnd type="stealth"/>
              <a:tailEnd type="stealth"/>
            </a:ln>
            <a:effectLst/>
          </p:spPr>
        </p:cxn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FA365A84-9F1B-454C-A89C-58A7FD6D6DC4}"/>
                    </a:ext>
                  </a:extLst>
                </p:cNvPr>
                <p:cNvSpPr txBox="1"/>
                <p:nvPr/>
              </p:nvSpPr>
              <p:spPr>
                <a:xfrm>
                  <a:off x="1794515" y="4310900"/>
                  <a:ext cx="784836" cy="307777"/>
                </a:xfrm>
                <a:prstGeom prst="rect">
                  <a:avLst/>
                </a:prstGeom>
                <a:noFill/>
                <a:ln>
                  <a:noFill/>
                </a:ln>
              </p:spPr>
              <p:txBody>
                <a:bodyPr wrap="square" rtlCol="0">
                  <a:spAutoFit/>
                </a:bodyPr>
                <a:lstStyle/>
                <a:p>
                  <a:pPr>
                    <a:defRPr/>
                  </a:pPr>
                  <a14:m>
                    <m:oMath xmlns:m="http://schemas.openxmlformats.org/officeDocument/2006/math">
                      <m:r>
                        <a:rPr lang="en-US" sz="1400" i="1" kern="0">
                          <a:solidFill>
                            <a:prstClr val="black"/>
                          </a:solidFill>
                          <a:latin typeface="Cambria Math" panose="02040503050406030204" pitchFamily="18" charset="0"/>
                          <a:ea typeface="Cambria Math" panose="02040503050406030204" pitchFamily="18" charset="0"/>
                        </a:rPr>
                        <m:t>≤</m:t>
                      </m:r>
                    </m:oMath>
                  </a14:m>
                  <a:r>
                    <a:rPr lang="en-US" sz="1400" kern="0">
                      <a:solidFill>
                        <a:prstClr val="black"/>
                      </a:solidFill>
                    </a:rPr>
                    <a:t>K</a:t>
                  </a:r>
                </a:p>
              </p:txBody>
            </p:sp>
          </mc:Choice>
          <mc:Fallback xmlns="">
            <p:sp>
              <p:nvSpPr>
                <p:cNvPr id="268" name="TextBox 267">
                  <a:extLst>
                    <a:ext uri="{FF2B5EF4-FFF2-40B4-BE49-F238E27FC236}">
                      <a16:creationId xmlns:a16="http://schemas.microsoft.com/office/drawing/2014/main" id="{FA365A84-9F1B-454C-A89C-58A7FD6D6DC4}"/>
                    </a:ext>
                  </a:extLst>
                </p:cNvPr>
                <p:cNvSpPr txBox="1">
                  <a:spLocks noRot="1" noChangeAspect="1" noMove="1" noResize="1" noEditPoints="1" noAdjustHandles="1" noChangeArrowheads="1" noChangeShapeType="1" noTextEdit="1"/>
                </p:cNvSpPr>
                <p:nvPr/>
              </p:nvSpPr>
              <p:spPr>
                <a:xfrm>
                  <a:off x="1794515" y="4310900"/>
                  <a:ext cx="784836" cy="307777"/>
                </a:xfrm>
                <a:prstGeom prst="rect">
                  <a:avLst/>
                </a:prstGeom>
                <a:blipFill>
                  <a:blip r:embed="rId7"/>
                  <a:stretch>
                    <a:fillRect t="-3922" b="-19608"/>
                  </a:stretch>
                </a:blipFill>
                <a:ln>
                  <a:noFill/>
                </a:ln>
              </p:spPr>
              <p:txBody>
                <a:bodyPr/>
                <a:lstStyle/>
                <a:p>
                  <a:r>
                    <a:rPr lang="en-US">
                      <a:noFill/>
                    </a:rPr>
                    <a:t> </a:t>
                  </a:r>
                </a:p>
              </p:txBody>
            </p:sp>
          </mc:Fallback>
        </mc:AlternateContent>
        <p:sp>
          <p:nvSpPr>
            <p:cNvPr id="272" name="TextBox 271">
              <a:extLst>
                <a:ext uri="{FF2B5EF4-FFF2-40B4-BE49-F238E27FC236}">
                  <a16:creationId xmlns:a16="http://schemas.microsoft.com/office/drawing/2014/main" id="{584E6FF5-164C-834F-9656-B26097242061}"/>
                </a:ext>
              </a:extLst>
            </p:cNvPr>
            <p:cNvSpPr txBox="1"/>
            <p:nvPr/>
          </p:nvSpPr>
          <p:spPr>
            <a:xfrm>
              <a:off x="1130626" y="4605215"/>
              <a:ext cx="307436" cy="338554"/>
            </a:xfrm>
            <a:prstGeom prst="rect">
              <a:avLst/>
            </a:prstGeom>
            <a:noFill/>
            <a:ln>
              <a:noFill/>
            </a:ln>
          </p:spPr>
          <p:txBody>
            <a:bodyPr wrap="square" rtlCol="0">
              <a:spAutoFit/>
            </a:bodyPr>
            <a:lstStyle/>
            <a:p>
              <a:pPr>
                <a:defRPr/>
              </a:pPr>
              <a:r>
                <a:rPr lang="en-US" sz="1600" b="1" kern="0">
                  <a:solidFill>
                    <a:prstClr val="black"/>
                  </a:solidFill>
                </a:rPr>
                <a:t>A</a:t>
              </a:r>
            </a:p>
          </p:txBody>
        </p:sp>
        <p:sp>
          <p:nvSpPr>
            <p:cNvPr id="316" name="Rectangle 315">
              <a:extLst>
                <a:ext uri="{FF2B5EF4-FFF2-40B4-BE49-F238E27FC236}">
                  <a16:creationId xmlns:a16="http://schemas.microsoft.com/office/drawing/2014/main" id="{7EBD032F-3C8A-7A41-9E9C-9990132BC455}"/>
                </a:ext>
              </a:extLst>
            </p:cNvPr>
            <p:cNvSpPr/>
            <p:nvPr/>
          </p:nvSpPr>
          <p:spPr>
            <a:xfrm>
              <a:off x="1199479" y="5404937"/>
              <a:ext cx="1435650" cy="18111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sp>
        <p:nvSpPr>
          <p:cNvPr id="325" name="Rounded Rectangular Callout 324">
            <a:extLst>
              <a:ext uri="{FF2B5EF4-FFF2-40B4-BE49-F238E27FC236}">
                <a16:creationId xmlns:a16="http://schemas.microsoft.com/office/drawing/2014/main" id="{FA1F240D-3EBD-0B46-8691-B54952EB87ED}"/>
              </a:ext>
            </a:extLst>
          </p:cNvPr>
          <p:cNvSpPr/>
          <p:nvPr/>
        </p:nvSpPr>
        <p:spPr>
          <a:xfrm>
            <a:off x="5546511" y="1817074"/>
            <a:ext cx="2751613" cy="1243518"/>
          </a:xfrm>
          <a:prstGeom prst="wedgeRoundRectCallout">
            <a:avLst>
              <a:gd name="adj1" fmla="val 59397"/>
              <a:gd name="adj2" fmla="val 446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TileN is a multiple 64 to use 128B coalesced transaction</a:t>
            </a:r>
          </a:p>
        </p:txBody>
      </p:sp>
      <p:pic>
        <p:nvPicPr>
          <p:cNvPr id="7" name="Audio 6">
            <a:hlinkClick r:id="" action="ppaction://media"/>
            <a:extLst>
              <a:ext uri="{FF2B5EF4-FFF2-40B4-BE49-F238E27FC236}">
                <a16:creationId xmlns:a16="http://schemas.microsoft.com/office/drawing/2014/main" id="{3C59EA5C-37A5-1847-9BCD-BFAA8C9DFE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
        <p:nvSpPr>
          <p:cNvPr id="100" name="Text Placeholder 4">
            <a:extLst>
              <a:ext uri="{FF2B5EF4-FFF2-40B4-BE49-F238E27FC236}">
                <a16:creationId xmlns:a16="http://schemas.microsoft.com/office/drawing/2014/main" id="{2DB273EF-8B06-1D42-8392-E3EC93C4642E}"/>
              </a:ext>
            </a:extLst>
          </p:cNvPr>
          <p:cNvSpPr txBox="1">
            <a:spLocks/>
          </p:cNvSpPr>
          <p:nvPr/>
        </p:nvSpPr>
        <p:spPr>
          <a:xfrm>
            <a:off x="291071" y="6464732"/>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1101705069"/>
      </p:ext>
    </p:extLst>
  </p:cSld>
  <p:clrMapOvr>
    <a:masterClrMapping/>
  </p:clrMapOvr>
  <mc:AlternateContent xmlns:mc="http://schemas.openxmlformats.org/markup-compatibility/2006" xmlns:p14="http://schemas.microsoft.com/office/powerpoint/2010/main">
    <mc:Choice Requires="p14">
      <p:transition spd="slow" p14:dur="2000" advTm="23979"/>
    </mc:Choice>
    <mc:Fallback xmlns="">
      <p:transition spd="slow" advTm="2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bldLst>
      <p:bldP spid="219" grpId="0"/>
      <p:bldP spid="312" grpId="0"/>
      <p:bldP spid="3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4958C989-ED12-3042-BF36-FD58E8A3EF08}"/>
              </a:ext>
            </a:extLst>
          </p:cNvPr>
          <p:cNvGrpSpPr/>
          <p:nvPr/>
        </p:nvGrpSpPr>
        <p:grpSpPr>
          <a:xfrm>
            <a:off x="1857901" y="3606593"/>
            <a:ext cx="3076741" cy="2307055"/>
            <a:chOff x="333900" y="3606592"/>
            <a:chExt cx="3076741" cy="2307055"/>
          </a:xfrm>
        </p:grpSpPr>
        <p:sp>
          <p:nvSpPr>
            <p:cNvPr id="6" name="TextBox 5">
              <a:extLst>
                <a:ext uri="{FF2B5EF4-FFF2-40B4-BE49-F238E27FC236}">
                  <a16:creationId xmlns:a16="http://schemas.microsoft.com/office/drawing/2014/main" id="{7D0CE222-F93E-0045-8AFD-D6881591614B}"/>
                </a:ext>
              </a:extLst>
            </p:cNvPr>
            <p:cNvSpPr txBox="1"/>
            <p:nvPr/>
          </p:nvSpPr>
          <p:spPr>
            <a:xfrm>
              <a:off x="978419" y="4998951"/>
              <a:ext cx="858022" cy="307776"/>
            </a:xfrm>
            <a:prstGeom prst="rect">
              <a:avLst/>
            </a:prstGeom>
            <a:noFill/>
            <a:ln>
              <a:noFill/>
            </a:ln>
          </p:spPr>
          <p:txBody>
            <a:bodyPr wrap="square" rtlCol="0">
              <a:spAutoFit/>
            </a:bodyPr>
            <a:lstStyle/>
            <a:p>
              <a:pPr>
                <a:defRPr/>
              </a:pPr>
              <a:r>
                <a:rPr lang="en-US" sz="1400" kern="0">
                  <a:solidFill>
                    <a:prstClr val="black"/>
                  </a:solidFill>
                </a:rPr>
                <a:t>Step K</a:t>
              </a:r>
            </a:p>
          </p:txBody>
        </p:sp>
        <p:cxnSp>
          <p:nvCxnSpPr>
            <p:cNvPr id="7" name="Straight Arrow Connector 6">
              <a:extLst>
                <a:ext uri="{FF2B5EF4-FFF2-40B4-BE49-F238E27FC236}">
                  <a16:creationId xmlns:a16="http://schemas.microsoft.com/office/drawing/2014/main" id="{FCEC053F-DA3E-A64F-8035-33F7046F5552}"/>
                </a:ext>
              </a:extLst>
            </p:cNvPr>
            <p:cNvCxnSpPr>
              <a:cxnSpLocks/>
            </p:cNvCxnSpPr>
            <p:nvPr/>
          </p:nvCxnSpPr>
          <p:spPr>
            <a:xfrm flipH="1">
              <a:off x="731451" y="5273518"/>
              <a:ext cx="1138213"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8" name="Rectangle 7">
              <a:extLst>
                <a:ext uri="{FF2B5EF4-FFF2-40B4-BE49-F238E27FC236}">
                  <a16:creationId xmlns:a16="http://schemas.microsoft.com/office/drawing/2014/main" id="{CE9648EA-E472-B349-941D-883A42180738}"/>
                </a:ext>
              </a:extLst>
            </p:cNvPr>
            <p:cNvSpPr/>
            <p:nvPr/>
          </p:nvSpPr>
          <p:spPr>
            <a:xfrm>
              <a:off x="957175" y="5361842"/>
              <a:ext cx="231371"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9" name="Rectangle 8">
              <a:extLst>
                <a:ext uri="{FF2B5EF4-FFF2-40B4-BE49-F238E27FC236}">
                  <a16:creationId xmlns:a16="http://schemas.microsoft.com/office/drawing/2014/main" id="{5B8E796B-5667-2F4C-B0E2-04A13490A65C}"/>
                </a:ext>
              </a:extLst>
            </p:cNvPr>
            <p:cNvSpPr/>
            <p:nvPr/>
          </p:nvSpPr>
          <p:spPr>
            <a:xfrm>
              <a:off x="1187696" y="5361843"/>
              <a:ext cx="231371"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0" name="Rectangle 9">
              <a:extLst>
                <a:ext uri="{FF2B5EF4-FFF2-40B4-BE49-F238E27FC236}">
                  <a16:creationId xmlns:a16="http://schemas.microsoft.com/office/drawing/2014/main" id="{CEDF1C34-B6EE-9949-BB62-2853BD1C5B51}"/>
                </a:ext>
              </a:extLst>
            </p:cNvPr>
            <p:cNvSpPr/>
            <p:nvPr/>
          </p:nvSpPr>
          <p:spPr>
            <a:xfrm>
              <a:off x="1413420" y="5361843"/>
              <a:ext cx="231371"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467EFBCD-FFAF-CA4F-B508-79A2833CB20B}"/>
                </a:ext>
              </a:extLst>
            </p:cNvPr>
            <p:cNvSpPr/>
            <p:nvPr/>
          </p:nvSpPr>
          <p:spPr>
            <a:xfrm>
              <a:off x="1638293" y="5361842"/>
              <a:ext cx="231371"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2" name="Rectangle 11">
              <a:extLst>
                <a:ext uri="{FF2B5EF4-FFF2-40B4-BE49-F238E27FC236}">
                  <a16:creationId xmlns:a16="http://schemas.microsoft.com/office/drawing/2014/main" id="{AEF47A67-95E3-1A46-9BDE-4F8C56E85DFC}"/>
                </a:ext>
              </a:extLst>
            </p:cNvPr>
            <p:cNvSpPr/>
            <p:nvPr/>
          </p:nvSpPr>
          <p:spPr>
            <a:xfrm rot="16200000">
              <a:off x="2550654" y="3622077"/>
              <a:ext cx="230005" cy="9788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3" name="Rectangle 12">
              <a:extLst>
                <a:ext uri="{FF2B5EF4-FFF2-40B4-BE49-F238E27FC236}">
                  <a16:creationId xmlns:a16="http://schemas.microsoft.com/office/drawing/2014/main" id="{4FB72CB3-CE9D-9A40-A1A6-260C8E02B533}"/>
                </a:ext>
              </a:extLst>
            </p:cNvPr>
            <p:cNvSpPr/>
            <p:nvPr/>
          </p:nvSpPr>
          <p:spPr>
            <a:xfrm rot="16200000">
              <a:off x="2550654" y="3841910"/>
              <a:ext cx="230005" cy="9788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4" name="Rectangle 13">
              <a:extLst>
                <a:ext uri="{FF2B5EF4-FFF2-40B4-BE49-F238E27FC236}">
                  <a16:creationId xmlns:a16="http://schemas.microsoft.com/office/drawing/2014/main" id="{35397F59-23ED-1943-A862-0CF4CEADF286}"/>
                </a:ext>
              </a:extLst>
            </p:cNvPr>
            <p:cNvSpPr/>
            <p:nvPr/>
          </p:nvSpPr>
          <p:spPr>
            <a:xfrm rot="16200000">
              <a:off x="2550654" y="4071088"/>
              <a:ext cx="230005" cy="9788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5" name="Rectangle 14">
              <a:extLst>
                <a:ext uri="{FF2B5EF4-FFF2-40B4-BE49-F238E27FC236}">
                  <a16:creationId xmlns:a16="http://schemas.microsoft.com/office/drawing/2014/main" id="{3F3C71C1-C2B8-C148-9B2D-3036924FA88D}"/>
                </a:ext>
              </a:extLst>
            </p:cNvPr>
            <p:cNvSpPr/>
            <p:nvPr/>
          </p:nvSpPr>
          <p:spPr>
            <a:xfrm rot="16200000">
              <a:off x="2550654" y="4300265"/>
              <a:ext cx="230005" cy="9788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6" name="Rectangle 15">
              <a:extLst>
                <a:ext uri="{FF2B5EF4-FFF2-40B4-BE49-F238E27FC236}">
                  <a16:creationId xmlns:a16="http://schemas.microsoft.com/office/drawing/2014/main" id="{0BA9844E-F3A4-0E40-B30D-58F2FEFD7433}"/>
                </a:ext>
              </a:extLst>
            </p:cNvPr>
            <p:cNvSpPr/>
            <p:nvPr/>
          </p:nvSpPr>
          <p:spPr>
            <a:xfrm rot="16200000">
              <a:off x="2550654" y="4525962"/>
              <a:ext cx="230005" cy="978818"/>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7" name="Rectangle 16">
              <a:extLst>
                <a:ext uri="{FF2B5EF4-FFF2-40B4-BE49-F238E27FC236}">
                  <a16:creationId xmlns:a16="http://schemas.microsoft.com/office/drawing/2014/main" id="{8CF48812-56CE-8E49-B3DB-A6C15EF2D6A7}"/>
                </a:ext>
              </a:extLst>
            </p:cNvPr>
            <p:cNvSpPr/>
            <p:nvPr/>
          </p:nvSpPr>
          <p:spPr>
            <a:xfrm rot="16200000">
              <a:off x="2384659" y="5144014"/>
              <a:ext cx="560444" cy="978818"/>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8" name="Rectangle 17">
              <a:extLst>
                <a:ext uri="{FF2B5EF4-FFF2-40B4-BE49-F238E27FC236}">
                  <a16:creationId xmlns:a16="http://schemas.microsoft.com/office/drawing/2014/main" id="{F7C55859-28E9-8D4B-B4FC-14CE1DA5488B}"/>
                </a:ext>
              </a:extLst>
            </p:cNvPr>
            <p:cNvSpPr/>
            <p:nvPr/>
          </p:nvSpPr>
          <p:spPr>
            <a:xfrm>
              <a:off x="731451" y="5361842"/>
              <a:ext cx="225724"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21" name="Straight Arrow Connector 20">
              <a:extLst>
                <a:ext uri="{FF2B5EF4-FFF2-40B4-BE49-F238E27FC236}">
                  <a16:creationId xmlns:a16="http://schemas.microsoft.com/office/drawing/2014/main" id="{77478677-D83D-C44A-887B-020BA0A7F55D}"/>
                </a:ext>
              </a:extLst>
            </p:cNvPr>
            <p:cNvCxnSpPr>
              <a:cxnSpLocks/>
            </p:cNvCxnSpPr>
            <p:nvPr/>
          </p:nvCxnSpPr>
          <p:spPr>
            <a:xfrm flipV="1">
              <a:off x="646069" y="5363987"/>
              <a:ext cx="0" cy="549658"/>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2" name="TextBox 21">
              <a:extLst>
                <a:ext uri="{FF2B5EF4-FFF2-40B4-BE49-F238E27FC236}">
                  <a16:creationId xmlns:a16="http://schemas.microsoft.com/office/drawing/2014/main" id="{21E28FC9-567B-114F-848E-4280687CA44C}"/>
                </a:ext>
              </a:extLst>
            </p:cNvPr>
            <p:cNvSpPr txBox="1"/>
            <p:nvPr/>
          </p:nvSpPr>
          <p:spPr>
            <a:xfrm>
              <a:off x="333900" y="5451978"/>
              <a:ext cx="398402" cy="307776"/>
            </a:xfrm>
            <a:prstGeom prst="rect">
              <a:avLst/>
            </a:prstGeom>
            <a:noFill/>
            <a:ln>
              <a:noFill/>
            </a:ln>
          </p:spPr>
          <p:txBody>
            <a:bodyPr wrap="square" rtlCol="0">
              <a:spAutoFit/>
            </a:bodyPr>
            <a:lstStyle/>
            <a:p>
              <a:pPr>
                <a:defRPr/>
              </a:pPr>
              <a:r>
                <a:rPr lang="en-US" sz="1400" kern="0">
                  <a:solidFill>
                    <a:prstClr val="black"/>
                  </a:solidFill>
                </a:rPr>
                <a:t>V</a:t>
              </a:r>
            </a:p>
          </p:txBody>
        </p:sp>
        <p:cxnSp>
          <p:nvCxnSpPr>
            <p:cNvPr id="23" name="Straight Arrow Connector 22">
              <a:extLst>
                <a:ext uri="{FF2B5EF4-FFF2-40B4-BE49-F238E27FC236}">
                  <a16:creationId xmlns:a16="http://schemas.microsoft.com/office/drawing/2014/main" id="{710E511B-476E-C34A-A438-71A399D9CC3D}"/>
                </a:ext>
              </a:extLst>
            </p:cNvPr>
            <p:cNvCxnSpPr>
              <a:cxnSpLocks/>
            </p:cNvCxnSpPr>
            <p:nvPr/>
          </p:nvCxnSpPr>
          <p:spPr>
            <a:xfrm flipV="1">
              <a:off x="2061660" y="3985004"/>
              <a:ext cx="0" cy="1146677"/>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4" name="TextBox 23">
              <a:extLst>
                <a:ext uri="{FF2B5EF4-FFF2-40B4-BE49-F238E27FC236}">
                  <a16:creationId xmlns:a16="http://schemas.microsoft.com/office/drawing/2014/main" id="{BCF07272-7EF1-344F-8DE8-4B23CC8184AE}"/>
                </a:ext>
              </a:extLst>
            </p:cNvPr>
            <p:cNvSpPr txBox="1"/>
            <p:nvPr/>
          </p:nvSpPr>
          <p:spPr>
            <a:xfrm>
              <a:off x="1474663" y="4390252"/>
              <a:ext cx="1105685" cy="307776"/>
            </a:xfrm>
            <a:prstGeom prst="rect">
              <a:avLst/>
            </a:prstGeom>
            <a:noFill/>
            <a:ln>
              <a:noFill/>
            </a:ln>
          </p:spPr>
          <p:txBody>
            <a:bodyPr wrap="square" rtlCol="0">
              <a:spAutoFit/>
            </a:bodyPr>
            <a:lstStyle/>
            <a:p>
              <a:pPr>
                <a:defRPr/>
              </a:pPr>
              <a:r>
                <a:rPr lang="en-US" sz="1400" kern="0">
                  <a:solidFill>
                    <a:prstClr val="black"/>
                  </a:solidFill>
                </a:rPr>
                <a:t>Step K</a:t>
              </a:r>
            </a:p>
          </p:txBody>
        </p:sp>
        <p:sp>
          <p:nvSpPr>
            <p:cNvPr id="29" name="TextBox 28">
              <a:extLst>
                <a:ext uri="{FF2B5EF4-FFF2-40B4-BE49-F238E27FC236}">
                  <a16:creationId xmlns:a16="http://schemas.microsoft.com/office/drawing/2014/main" id="{C28237FE-E7EC-B84B-ACE3-278CD57C4C03}"/>
                </a:ext>
              </a:extLst>
            </p:cNvPr>
            <p:cNvSpPr txBox="1"/>
            <p:nvPr/>
          </p:nvSpPr>
          <p:spPr>
            <a:xfrm>
              <a:off x="2339758" y="3606592"/>
              <a:ext cx="1070883" cy="307776"/>
            </a:xfrm>
            <a:prstGeom prst="rect">
              <a:avLst/>
            </a:prstGeom>
            <a:noFill/>
            <a:ln>
              <a:noFill/>
            </a:ln>
          </p:spPr>
          <p:txBody>
            <a:bodyPr wrap="square" rtlCol="0">
              <a:spAutoFit/>
            </a:bodyPr>
            <a:lstStyle/>
            <a:p>
              <a:pPr>
                <a:defRPr/>
              </a:pPr>
              <a:r>
                <a:rPr lang="en-US" sz="1400" kern="0">
                  <a:solidFill>
                    <a:prstClr val="black"/>
                  </a:solidFill>
                </a:rPr>
                <a:t>TileN</a:t>
              </a:r>
            </a:p>
          </p:txBody>
        </p:sp>
        <p:cxnSp>
          <p:nvCxnSpPr>
            <p:cNvPr id="30" name="Straight Arrow Connector 29">
              <a:extLst>
                <a:ext uri="{FF2B5EF4-FFF2-40B4-BE49-F238E27FC236}">
                  <a16:creationId xmlns:a16="http://schemas.microsoft.com/office/drawing/2014/main" id="{09F07D20-4E2B-B942-A962-7067A88A6367}"/>
                </a:ext>
              </a:extLst>
            </p:cNvPr>
            <p:cNvCxnSpPr>
              <a:cxnSpLocks/>
            </p:cNvCxnSpPr>
            <p:nvPr/>
          </p:nvCxnSpPr>
          <p:spPr>
            <a:xfrm>
              <a:off x="2171072" y="3907144"/>
              <a:ext cx="981405"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53" name="TextBox 52">
              <a:extLst>
                <a:ext uri="{FF2B5EF4-FFF2-40B4-BE49-F238E27FC236}">
                  <a16:creationId xmlns:a16="http://schemas.microsoft.com/office/drawing/2014/main" id="{1445AB11-0C56-144A-A2BA-914A20106398}"/>
                </a:ext>
              </a:extLst>
            </p:cNvPr>
            <p:cNvSpPr txBox="1"/>
            <p:nvPr/>
          </p:nvSpPr>
          <p:spPr>
            <a:xfrm>
              <a:off x="2128202" y="5376215"/>
              <a:ext cx="455519" cy="307776"/>
            </a:xfrm>
            <a:prstGeom prst="rect">
              <a:avLst/>
            </a:prstGeom>
            <a:noFill/>
            <a:ln>
              <a:noFill/>
            </a:ln>
          </p:spPr>
          <p:txBody>
            <a:bodyPr wrap="square" rtlCol="0">
              <a:spAutoFit/>
            </a:bodyPr>
            <a:lstStyle/>
            <a:p>
              <a:pPr>
                <a:defRPr/>
              </a:pPr>
              <a:r>
                <a:rPr lang="en-US" sz="1400" kern="0">
                  <a:solidFill>
                    <a:prstClr val="black"/>
                  </a:solidFill>
                </a:rPr>
                <a:t>N</a:t>
              </a:r>
            </a:p>
          </p:txBody>
        </p:sp>
      </p:grpSp>
      <p:sp>
        <p:nvSpPr>
          <p:cNvPr id="2" name="Title 1">
            <a:extLst>
              <a:ext uri="{FF2B5EF4-FFF2-40B4-BE49-F238E27FC236}">
                <a16:creationId xmlns:a16="http://schemas.microsoft.com/office/drawing/2014/main" id="{0E29FB89-503F-7346-960A-2E7940DA48E3}"/>
              </a:ext>
            </a:extLst>
          </p:cNvPr>
          <p:cNvSpPr>
            <a:spLocks noGrp="1"/>
          </p:cNvSpPr>
          <p:nvPr>
            <p:ph type="title"/>
          </p:nvPr>
        </p:nvSpPr>
        <p:spPr/>
        <p:txBody>
          <a:bodyPr/>
          <a:lstStyle/>
          <a:p>
            <a:r>
              <a:rPr lang="en-US"/>
              <a:t>Challenges: with Floating-Point Units</a:t>
            </a:r>
          </a:p>
        </p:txBody>
      </p:sp>
      <p:sp>
        <p:nvSpPr>
          <p:cNvPr id="3" name="Content Placeholder 2">
            <a:extLst>
              <a:ext uri="{FF2B5EF4-FFF2-40B4-BE49-F238E27FC236}">
                <a16:creationId xmlns:a16="http://schemas.microsoft.com/office/drawing/2014/main" id="{4712B0B8-53FC-3E4B-9A6D-429AA92175CC}"/>
              </a:ext>
            </a:extLst>
          </p:cNvPr>
          <p:cNvSpPr>
            <a:spLocks noGrp="1"/>
          </p:cNvSpPr>
          <p:nvPr>
            <p:ph idx="1"/>
          </p:nvPr>
        </p:nvSpPr>
        <p:spPr>
          <a:xfrm>
            <a:off x="526470" y="1077166"/>
            <a:ext cx="7995802" cy="697427"/>
          </a:xfrm>
        </p:spPr>
        <p:txBody>
          <a:bodyPr>
            <a:normAutofit/>
          </a:bodyPr>
          <a:lstStyle/>
          <a:p>
            <a:r>
              <a:rPr lang="en-US" dirty="0"/>
              <a:t>Each thread processes an independent part:</a:t>
            </a:r>
          </a:p>
          <a:p>
            <a:pPr lvl="1"/>
            <a:r>
              <a:rPr lang="en-US" dirty="0"/>
              <a:t>Partition the Thread Block Tile along TileN.</a:t>
            </a:r>
          </a:p>
        </p:txBody>
      </p:sp>
      <p:grpSp>
        <p:nvGrpSpPr>
          <p:cNvPr id="69" name="Group 68">
            <a:extLst>
              <a:ext uri="{FF2B5EF4-FFF2-40B4-BE49-F238E27FC236}">
                <a16:creationId xmlns:a16="http://schemas.microsoft.com/office/drawing/2014/main" id="{DA8B2CA1-497A-AA49-9363-9667F49A6F36}"/>
              </a:ext>
            </a:extLst>
          </p:cNvPr>
          <p:cNvGrpSpPr/>
          <p:nvPr/>
        </p:nvGrpSpPr>
        <p:grpSpPr>
          <a:xfrm>
            <a:off x="4585357" y="3996485"/>
            <a:ext cx="93708" cy="1917163"/>
            <a:chOff x="3061357" y="3996484"/>
            <a:chExt cx="93708" cy="1917163"/>
          </a:xfrm>
        </p:grpSpPr>
        <p:sp>
          <p:nvSpPr>
            <p:cNvPr id="19" name="Rectangle 18">
              <a:extLst>
                <a:ext uri="{FF2B5EF4-FFF2-40B4-BE49-F238E27FC236}">
                  <a16:creationId xmlns:a16="http://schemas.microsoft.com/office/drawing/2014/main" id="{A1A932C1-3D7D-D441-BA5A-710EC1F33CF6}"/>
                </a:ext>
              </a:extLst>
            </p:cNvPr>
            <p:cNvSpPr/>
            <p:nvPr/>
          </p:nvSpPr>
          <p:spPr>
            <a:xfrm rot="16200000">
              <a:off x="2993599" y="4968908"/>
              <a:ext cx="230005" cy="9292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 name="Rectangle 19">
              <a:extLst>
                <a:ext uri="{FF2B5EF4-FFF2-40B4-BE49-F238E27FC236}">
                  <a16:creationId xmlns:a16="http://schemas.microsoft.com/office/drawing/2014/main" id="{5A3671DE-236F-ED48-AD29-B50F51274012}"/>
                </a:ext>
              </a:extLst>
            </p:cNvPr>
            <p:cNvSpPr/>
            <p:nvPr/>
          </p:nvSpPr>
          <p:spPr>
            <a:xfrm rot="16200000">
              <a:off x="2827601" y="5586960"/>
              <a:ext cx="560444" cy="9293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5" name="Rectangle 24">
              <a:extLst>
                <a:ext uri="{FF2B5EF4-FFF2-40B4-BE49-F238E27FC236}">
                  <a16:creationId xmlns:a16="http://schemas.microsoft.com/office/drawing/2014/main" id="{91A59475-5232-194F-A6A0-98A99C5EB1E0}"/>
                </a:ext>
              </a:extLst>
            </p:cNvPr>
            <p:cNvSpPr/>
            <p:nvPr/>
          </p:nvSpPr>
          <p:spPr>
            <a:xfrm rot="16200000">
              <a:off x="2992818" y="4743583"/>
              <a:ext cx="230005" cy="9292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6" name="Rectangle 25">
              <a:extLst>
                <a:ext uri="{FF2B5EF4-FFF2-40B4-BE49-F238E27FC236}">
                  <a16:creationId xmlns:a16="http://schemas.microsoft.com/office/drawing/2014/main" id="{1FF9996D-14A8-5947-B200-0B2A177ACD48}"/>
                </a:ext>
              </a:extLst>
            </p:cNvPr>
            <p:cNvSpPr/>
            <p:nvPr/>
          </p:nvSpPr>
          <p:spPr>
            <a:xfrm rot="16200000">
              <a:off x="2992818" y="4513579"/>
              <a:ext cx="230005" cy="9292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7" name="Rectangle 26">
              <a:extLst>
                <a:ext uri="{FF2B5EF4-FFF2-40B4-BE49-F238E27FC236}">
                  <a16:creationId xmlns:a16="http://schemas.microsoft.com/office/drawing/2014/main" id="{1557C8AD-3AB1-964E-8ABC-541B79962CD7}"/>
                </a:ext>
              </a:extLst>
            </p:cNvPr>
            <p:cNvSpPr/>
            <p:nvPr/>
          </p:nvSpPr>
          <p:spPr>
            <a:xfrm rot="16200000">
              <a:off x="2993599" y="4284856"/>
              <a:ext cx="230005" cy="9292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8" name="Rectangle 27">
              <a:extLst>
                <a:ext uri="{FF2B5EF4-FFF2-40B4-BE49-F238E27FC236}">
                  <a16:creationId xmlns:a16="http://schemas.microsoft.com/office/drawing/2014/main" id="{5206464B-9FA1-DD49-8663-8330BC9B6A6C}"/>
                </a:ext>
              </a:extLst>
            </p:cNvPr>
            <p:cNvSpPr/>
            <p:nvPr/>
          </p:nvSpPr>
          <p:spPr>
            <a:xfrm rot="16200000">
              <a:off x="2998685" y="4059937"/>
              <a:ext cx="219833" cy="9292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cxnSp>
        <p:nvCxnSpPr>
          <p:cNvPr id="52" name="Elbow Connector 51">
            <a:extLst>
              <a:ext uri="{FF2B5EF4-FFF2-40B4-BE49-F238E27FC236}">
                <a16:creationId xmlns:a16="http://schemas.microsoft.com/office/drawing/2014/main" id="{D0B6DCB8-0612-744D-8A7D-E120DCF130E9}"/>
              </a:ext>
            </a:extLst>
          </p:cNvPr>
          <p:cNvCxnSpPr>
            <a:cxnSpLocks/>
            <a:stCxn id="20" idx="1"/>
            <a:endCxn id="37" idx="1"/>
          </p:cNvCxnSpPr>
          <p:nvPr/>
        </p:nvCxnSpPr>
        <p:spPr>
          <a:xfrm rot="5400000" flipH="1" flipV="1">
            <a:off x="5758563" y="4782813"/>
            <a:ext cx="4094" cy="2257575"/>
          </a:xfrm>
          <a:prstGeom prst="bentConnector3">
            <a:avLst>
              <a:gd name="adj1" fmla="val -2725598"/>
            </a:avLst>
          </a:prstGeom>
          <a:noFill/>
          <a:ln w="6350" cap="flat" cmpd="sng" algn="ctr">
            <a:solidFill>
              <a:sysClr val="windowText" lastClr="000000"/>
            </a:solidFill>
            <a:prstDash val="dash"/>
            <a:miter lim="800000"/>
            <a:tailEnd type="triangle"/>
          </a:ln>
          <a:effectLst/>
        </p:spPr>
      </p:cxnSp>
      <p:sp>
        <p:nvSpPr>
          <p:cNvPr id="56" name="TextBox 55">
            <a:extLst>
              <a:ext uri="{FF2B5EF4-FFF2-40B4-BE49-F238E27FC236}">
                <a16:creationId xmlns:a16="http://schemas.microsoft.com/office/drawing/2014/main" id="{6DFC44F9-5E50-6040-BAB2-FE8AE7693DE4}"/>
              </a:ext>
            </a:extLst>
          </p:cNvPr>
          <p:cNvSpPr txBox="1"/>
          <p:nvPr/>
        </p:nvSpPr>
        <p:spPr>
          <a:xfrm>
            <a:off x="2466607" y="3292117"/>
            <a:ext cx="1787669" cy="369332"/>
          </a:xfrm>
          <a:prstGeom prst="rect">
            <a:avLst/>
          </a:prstGeom>
          <a:noFill/>
        </p:spPr>
        <p:txBody>
          <a:bodyPr wrap="none" rtlCol="0">
            <a:spAutoFit/>
          </a:bodyPr>
          <a:lstStyle/>
          <a:p>
            <a:pPr>
              <a:defRPr/>
            </a:pPr>
            <a:r>
              <a:rPr lang="en-US" kern="0">
                <a:solidFill>
                  <a:prstClr val="black"/>
                </a:solidFill>
              </a:rPr>
              <a:t>Thread Block Tile</a:t>
            </a:r>
          </a:p>
        </p:txBody>
      </p:sp>
      <p:sp>
        <p:nvSpPr>
          <p:cNvPr id="57" name="TextBox 56">
            <a:extLst>
              <a:ext uri="{FF2B5EF4-FFF2-40B4-BE49-F238E27FC236}">
                <a16:creationId xmlns:a16="http://schemas.microsoft.com/office/drawing/2014/main" id="{C7A8BFBA-E70F-2248-ADAB-76C2A93E00E1}"/>
              </a:ext>
            </a:extLst>
          </p:cNvPr>
          <p:cNvSpPr txBox="1"/>
          <p:nvPr/>
        </p:nvSpPr>
        <p:spPr>
          <a:xfrm>
            <a:off x="5493228" y="3294461"/>
            <a:ext cx="1233030" cy="369332"/>
          </a:xfrm>
          <a:prstGeom prst="rect">
            <a:avLst/>
          </a:prstGeom>
          <a:noFill/>
        </p:spPr>
        <p:txBody>
          <a:bodyPr wrap="none" rtlCol="0">
            <a:spAutoFit/>
          </a:bodyPr>
          <a:lstStyle/>
          <a:p>
            <a:pPr>
              <a:defRPr/>
            </a:pPr>
            <a:r>
              <a:rPr lang="en-US" kern="0">
                <a:solidFill>
                  <a:prstClr val="black"/>
                </a:solidFill>
              </a:rPr>
              <a:t>Thread Tile</a:t>
            </a:r>
          </a:p>
        </p:txBody>
      </p:sp>
      <p:grpSp>
        <p:nvGrpSpPr>
          <p:cNvPr id="70" name="Group 69">
            <a:extLst>
              <a:ext uri="{FF2B5EF4-FFF2-40B4-BE49-F238E27FC236}">
                <a16:creationId xmlns:a16="http://schemas.microsoft.com/office/drawing/2014/main" id="{28F00C78-7AB9-AF42-B4C6-0C517833FF00}"/>
              </a:ext>
            </a:extLst>
          </p:cNvPr>
          <p:cNvGrpSpPr/>
          <p:nvPr/>
        </p:nvGrpSpPr>
        <p:grpSpPr>
          <a:xfrm>
            <a:off x="5053330" y="3601905"/>
            <a:ext cx="2240096" cy="2307651"/>
            <a:chOff x="3529330" y="3601904"/>
            <a:chExt cx="2240096" cy="2307651"/>
          </a:xfrm>
        </p:grpSpPr>
        <p:sp>
          <p:nvSpPr>
            <p:cNvPr id="32" name="Rectangle 31">
              <a:extLst>
                <a:ext uri="{FF2B5EF4-FFF2-40B4-BE49-F238E27FC236}">
                  <a16:creationId xmlns:a16="http://schemas.microsoft.com/office/drawing/2014/main" id="{ED1912C9-9F81-064D-BE5F-7157E1E6758E}"/>
                </a:ext>
              </a:extLst>
            </p:cNvPr>
            <p:cNvSpPr/>
            <p:nvPr/>
          </p:nvSpPr>
          <p:spPr>
            <a:xfrm>
              <a:off x="4129498" y="5357749"/>
              <a:ext cx="231371"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3" name="Rectangle 32">
              <a:extLst>
                <a:ext uri="{FF2B5EF4-FFF2-40B4-BE49-F238E27FC236}">
                  <a16:creationId xmlns:a16="http://schemas.microsoft.com/office/drawing/2014/main" id="{DC9BC270-6EF1-454C-A39C-BF7D2FC3BA98}"/>
                </a:ext>
              </a:extLst>
            </p:cNvPr>
            <p:cNvSpPr/>
            <p:nvPr/>
          </p:nvSpPr>
          <p:spPr>
            <a:xfrm>
              <a:off x="4360020" y="5357751"/>
              <a:ext cx="231371"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4" name="Rectangle 33">
              <a:extLst>
                <a:ext uri="{FF2B5EF4-FFF2-40B4-BE49-F238E27FC236}">
                  <a16:creationId xmlns:a16="http://schemas.microsoft.com/office/drawing/2014/main" id="{7063FFF7-01C8-3D45-98B7-DB4A80515F21}"/>
                </a:ext>
              </a:extLst>
            </p:cNvPr>
            <p:cNvSpPr/>
            <p:nvPr/>
          </p:nvSpPr>
          <p:spPr>
            <a:xfrm>
              <a:off x="4585743" y="5357751"/>
              <a:ext cx="231371"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5" name="Rectangle 34">
              <a:extLst>
                <a:ext uri="{FF2B5EF4-FFF2-40B4-BE49-F238E27FC236}">
                  <a16:creationId xmlns:a16="http://schemas.microsoft.com/office/drawing/2014/main" id="{122D5579-33CB-9A42-9F5C-62E16EF2C3CE}"/>
                </a:ext>
              </a:extLst>
            </p:cNvPr>
            <p:cNvSpPr/>
            <p:nvPr/>
          </p:nvSpPr>
          <p:spPr>
            <a:xfrm>
              <a:off x="4810616" y="5357749"/>
              <a:ext cx="231371"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6" name="Rectangle 35">
              <a:extLst>
                <a:ext uri="{FF2B5EF4-FFF2-40B4-BE49-F238E27FC236}">
                  <a16:creationId xmlns:a16="http://schemas.microsoft.com/office/drawing/2014/main" id="{7DC4F064-F71E-1A43-949F-45155C17FAB3}"/>
                </a:ext>
              </a:extLst>
            </p:cNvPr>
            <p:cNvSpPr/>
            <p:nvPr/>
          </p:nvSpPr>
          <p:spPr>
            <a:xfrm>
              <a:off x="3903774" y="5357749"/>
              <a:ext cx="225724" cy="55180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7C3A3DE0-18E8-E94F-8EF8-80BC9EC6921D}"/>
                </a:ext>
              </a:extLst>
            </p:cNvPr>
            <p:cNvSpPr/>
            <p:nvPr/>
          </p:nvSpPr>
          <p:spPr>
            <a:xfrm rot="16200000">
              <a:off x="5085176" y="5587219"/>
              <a:ext cx="560444" cy="8422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8" name="Rectangle 37">
              <a:extLst>
                <a:ext uri="{FF2B5EF4-FFF2-40B4-BE49-F238E27FC236}">
                  <a16:creationId xmlns:a16="http://schemas.microsoft.com/office/drawing/2014/main" id="{2E7FA6B5-B9CE-8343-8C22-8A53893C7D76}"/>
                </a:ext>
              </a:extLst>
            </p:cNvPr>
            <p:cNvSpPr/>
            <p:nvPr/>
          </p:nvSpPr>
          <p:spPr>
            <a:xfrm rot="16200000">
              <a:off x="5250399" y="4973262"/>
              <a:ext cx="230005" cy="8421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9" name="Rectangle 38">
              <a:extLst>
                <a:ext uri="{FF2B5EF4-FFF2-40B4-BE49-F238E27FC236}">
                  <a16:creationId xmlns:a16="http://schemas.microsoft.com/office/drawing/2014/main" id="{320CBA6B-878D-BB44-ADA5-F980F3AE43CD}"/>
                </a:ext>
              </a:extLst>
            </p:cNvPr>
            <p:cNvSpPr/>
            <p:nvPr/>
          </p:nvSpPr>
          <p:spPr>
            <a:xfrm rot="16200000">
              <a:off x="5250399" y="4747938"/>
              <a:ext cx="230005" cy="8421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0" name="Rectangle 39">
              <a:extLst>
                <a:ext uri="{FF2B5EF4-FFF2-40B4-BE49-F238E27FC236}">
                  <a16:creationId xmlns:a16="http://schemas.microsoft.com/office/drawing/2014/main" id="{81708BF2-7A42-0D40-8194-9D8353BEFC8A}"/>
                </a:ext>
              </a:extLst>
            </p:cNvPr>
            <p:cNvSpPr/>
            <p:nvPr/>
          </p:nvSpPr>
          <p:spPr>
            <a:xfrm rot="16200000">
              <a:off x="5250399" y="4517934"/>
              <a:ext cx="230005" cy="8421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1" name="Rectangle 40">
              <a:extLst>
                <a:ext uri="{FF2B5EF4-FFF2-40B4-BE49-F238E27FC236}">
                  <a16:creationId xmlns:a16="http://schemas.microsoft.com/office/drawing/2014/main" id="{83FCDB3A-C7B8-3B40-BA0A-63F8B56520FE}"/>
                </a:ext>
              </a:extLst>
            </p:cNvPr>
            <p:cNvSpPr/>
            <p:nvPr/>
          </p:nvSpPr>
          <p:spPr>
            <a:xfrm rot="16200000">
              <a:off x="5250399" y="4289210"/>
              <a:ext cx="230005" cy="8421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2" name="Rectangle 41">
              <a:extLst>
                <a:ext uri="{FF2B5EF4-FFF2-40B4-BE49-F238E27FC236}">
                  <a16:creationId xmlns:a16="http://schemas.microsoft.com/office/drawing/2014/main" id="{A11D5AE3-C723-1E40-8909-74B963D40E8C}"/>
                </a:ext>
              </a:extLst>
            </p:cNvPr>
            <p:cNvSpPr/>
            <p:nvPr/>
          </p:nvSpPr>
          <p:spPr>
            <a:xfrm rot="16200000">
              <a:off x="5255485" y="4064292"/>
              <a:ext cx="219833" cy="8421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47" name="Straight Arrow Connector 46">
              <a:extLst>
                <a:ext uri="{FF2B5EF4-FFF2-40B4-BE49-F238E27FC236}">
                  <a16:creationId xmlns:a16="http://schemas.microsoft.com/office/drawing/2014/main" id="{4D9A77C7-F409-FF49-ADCC-C2AA128133EA}"/>
                </a:ext>
              </a:extLst>
            </p:cNvPr>
            <p:cNvCxnSpPr>
              <a:cxnSpLocks/>
            </p:cNvCxnSpPr>
            <p:nvPr/>
          </p:nvCxnSpPr>
          <p:spPr>
            <a:xfrm flipH="1" flipV="1">
              <a:off x="5407808" y="3833209"/>
              <a:ext cx="2" cy="242955"/>
            </a:xfrm>
            <a:prstGeom prst="straightConnector1">
              <a:avLst/>
            </a:prstGeom>
            <a:noFill/>
            <a:ln w="6350" cap="flat" cmpd="sng" algn="ctr">
              <a:solidFill>
                <a:sysClr val="windowText" lastClr="000000"/>
              </a:solidFill>
              <a:prstDash val="solid"/>
              <a:miter lim="800000"/>
              <a:headEnd type="none"/>
              <a:tailEnd type="none"/>
            </a:ln>
            <a:effectLst/>
          </p:spPr>
        </p:cxnSp>
        <p:cxnSp>
          <p:nvCxnSpPr>
            <p:cNvPr id="48" name="Straight Arrow Connector 47">
              <a:extLst>
                <a:ext uri="{FF2B5EF4-FFF2-40B4-BE49-F238E27FC236}">
                  <a16:creationId xmlns:a16="http://schemas.microsoft.com/office/drawing/2014/main" id="{69B6B6FE-B52D-774C-9C79-970E581D019B}"/>
                </a:ext>
              </a:extLst>
            </p:cNvPr>
            <p:cNvCxnSpPr>
              <a:cxnSpLocks/>
            </p:cNvCxnSpPr>
            <p:nvPr/>
          </p:nvCxnSpPr>
          <p:spPr>
            <a:xfrm flipH="1" flipV="1">
              <a:off x="5323770" y="3833209"/>
              <a:ext cx="2" cy="242955"/>
            </a:xfrm>
            <a:prstGeom prst="straightConnector1">
              <a:avLst/>
            </a:prstGeom>
            <a:noFill/>
            <a:ln w="6350" cap="flat" cmpd="sng" algn="ctr">
              <a:solidFill>
                <a:sysClr val="windowText" lastClr="000000"/>
              </a:solidFill>
              <a:prstDash val="solid"/>
              <a:miter lim="800000"/>
              <a:headEnd type="none"/>
              <a:tailEnd type="none"/>
            </a:ln>
            <a:effectLst/>
          </p:spPr>
        </p:cxnSp>
        <p:cxnSp>
          <p:nvCxnSpPr>
            <p:cNvPr id="49" name="Straight Arrow Connector 48">
              <a:extLst>
                <a:ext uri="{FF2B5EF4-FFF2-40B4-BE49-F238E27FC236}">
                  <a16:creationId xmlns:a16="http://schemas.microsoft.com/office/drawing/2014/main" id="{86479538-5D77-C042-8A5B-6798ADFFACB6}"/>
                </a:ext>
              </a:extLst>
            </p:cNvPr>
            <p:cNvCxnSpPr>
              <a:cxnSpLocks/>
            </p:cNvCxnSpPr>
            <p:nvPr/>
          </p:nvCxnSpPr>
          <p:spPr>
            <a:xfrm flipH="1">
              <a:off x="4810616" y="3914609"/>
              <a:ext cx="505572" cy="0"/>
            </a:xfrm>
            <a:prstGeom prst="straightConnector1">
              <a:avLst/>
            </a:prstGeom>
            <a:noFill/>
            <a:ln w="6350" cap="flat" cmpd="sng" algn="ctr">
              <a:solidFill>
                <a:sysClr val="windowText" lastClr="000000"/>
              </a:solidFill>
              <a:prstDash val="solid"/>
              <a:miter lim="800000"/>
              <a:headEnd type="stealth"/>
              <a:tailEnd type="none"/>
            </a:ln>
            <a:effectLst/>
          </p:spPr>
        </p:cxnSp>
        <p:cxnSp>
          <p:nvCxnSpPr>
            <p:cNvPr id="50" name="Straight Arrow Connector 49">
              <a:extLst>
                <a:ext uri="{FF2B5EF4-FFF2-40B4-BE49-F238E27FC236}">
                  <a16:creationId xmlns:a16="http://schemas.microsoft.com/office/drawing/2014/main" id="{DF6C650C-2425-774D-A061-8F66C231F524}"/>
                </a:ext>
              </a:extLst>
            </p:cNvPr>
            <p:cNvCxnSpPr>
              <a:cxnSpLocks/>
            </p:cNvCxnSpPr>
            <p:nvPr/>
          </p:nvCxnSpPr>
          <p:spPr>
            <a:xfrm flipH="1">
              <a:off x="5404056" y="3914609"/>
              <a:ext cx="165284" cy="0"/>
            </a:xfrm>
            <a:prstGeom prst="straightConnector1">
              <a:avLst/>
            </a:prstGeom>
            <a:noFill/>
            <a:ln w="6350" cap="flat" cmpd="sng" algn="ctr">
              <a:solidFill>
                <a:sysClr val="windowText" lastClr="000000"/>
              </a:solidFill>
              <a:prstDash val="solid"/>
              <a:miter lim="800000"/>
              <a:headEnd type="none"/>
              <a:tailEnd type="stealth"/>
            </a:ln>
            <a:effectLst/>
          </p:spPr>
        </p:cxnSp>
        <p:sp>
          <p:nvSpPr>
            <p:cNvPr id="51" name="TextBox 50">
              <a:extLst>
                <a:ext uri="{FF2B5EF4-FFF2-40B4-BE49-F238E27FC236}">
                  <a16:creationId xmlns:a16="http://schemas.microsoft.com/office/drawing/2014/main" id="{D482142B-6DFD-644C-A529-E497EC9F55B0}"/>
                </a:ext>
              </a:extLst>
            </p:cNvPr>
            <p:cNvSpPr txBox="1"/>
            <p:nvPr/>
          </p:nvSpPr>
          <p:spPr>
            <a:xfrm>
              <a:off x="4457238" y="3601904"/>
              <a:ext cx="1312188" cy="307776"/>
            </a:xfrm>
            <a:prstGeom prst="rect">
              <a:avLst/>
            </a:prstGeom>
            <a:noFill/>
            <a:ln>
              <a:noFill/>
            </a:ln>
          </p:spPr>
          <p:txBody>
            <a:bodyPr wrap="square" rtlCol="0">
              <a:spAutoFit/>
            </a:bodyPr>
            <a:lstStyle/>
            <a:p>
              <a:pPr>
                <a:defRPr/>
              </a:pPr>
              <a:r>
                <a:rPr lang="en-US" sz="1400" kern="0">
                  <a:solidFill>
                    <a:prstClr val="black"/>
                  </a:solidFill>
                </a:rPr>
                <a:t>TileN/CTA size</a:t>
              </a:r>
            </a:p>
          </p:txBody>
        </p:sp>
        <p:cxnSp>
          <p:nvCxnSpPr>
            <p:cNvPr id="58" name="Straight Arrow Connector 57">
              <a:extLst>
                <a:ext uri="{FF2B5EF4-FFF2-40B4-BE49-F238E27FC236}">
                  <a16:creationId xmlns:a16="http://schemas.microsoft.com/office/drawing/2014/main" id="{638B9A93-B88E-3D41-98C7-E770E0A76BEE}"/>
                </a:ext>
              </a:extLst>
            </p:cNvPr>
            <p:cNvCxnSpPr>
              <a:cxnSpLocks/>
            </p:cNvCxnSpPr>
            <p:nvPr/>
          </p:nvCxnSpPr>
          <p:spPr>
            <a:xfrm flipV="1">
              <a:off x="3841499" y="5357748"/>
              <a:ext cx="0" cy="549658"/>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59" name="TextBox 58">
              <a:extLst>
                <a:ext uri="{FF2B5EF4-FFF2-40B4-BE49-F238E27FC236}">
                  <a16:creationId xmlns:a16="http://schemas.microsoft.com/office/drawing/2014/main" id="{87A2BFFE-5BA3-6740-9A51-F79AC64A1ED6}"/>
                </a:ext>
              </a:extLst>
            </p:cNvPr>
            <p:cNvSpPr txBox="1"/>
            <p:nvPr/>
          </p:nvSpPr>
          <p:spPr>
            <a:xfrm>
              <a:off x="3529330" y="5445739"/>
              <a:ext cx="398402" cy="307776"/>
            </a:xfrm>
            <a:prstGeom prst="rect">
              <a:avLst/>
            </a:prstGeom>
            <a:noFill/>
            <a:ln>
              <a:noFill/>
            </a:ln>
          </p:spPr>
          <p:txBody>
            <a:bodyPr wrap="square" rtlCol="0">
              <a:spAutoFit/>
            </a:bodyPr>
            <a:lstStyle/>
            <a:p>
              <a:pPr>
                <a:defRPr/>
              </a:pPr>
              <a:r>
                <a:rPr lang="en-US" sz="1400" kern="0">
                  <a:solidFill>
                    <a:prstClr val="black"/>
                  </a:solidFill>
                </a:rPr>
                <a:t>V</a:t>
              </a:r>
            </a:p>
          </p:txBody>
        </p:sp>
        <p:sp>
          <p:nvSpPr>
            <p:cNvPr id="60" name="TextBox 59">
              <a:extLst>
                <a:ext uri="{FF2B5EF4-FFF2-40B4-BE49-F238E27FC236}">
                  <a16:creationId xmlns:a16="http://schemas.microsoft.com/office/drawing/2014/main" id="{2C34F72B-ACAB-D041-A71A-EB2825414AAE}"/>
                </a:ext>
              </a:extLst>
            </p:cNvPr>
            <p:cNvSpPr txBox="1"/>
            <p:nvPr/>
          </p:nvSpPr>
          <p:spPr>
            <a:xfrm>
              <a:off x="4129498" y="5008684"/>
              <a:ext cx="858022" cy="307776"/>
            </a:xfrm>
            <a:prstGeom prst="rect">
              <a:avLst/>
            </a:prstGeom>
            <a:noFill/>
            <a:ln>
              <a:noFill/>
            </a:ln>
          </p:spPr>
          <p:txBody>
            <a:bodyPr wrap="square" rtlCol="0">
              <a:spAutoFit/>
            </a:bodyPr>
            <a:lstStyle/>
            <a:p>
              <a:pPr>
                <a:defRPr/>
              </a:pPr>
              <a:r>
                <a:rPr lang="en-US" sz="1400" kern="0">
                  <a:solidFill>
                    <a:prstClr val="black"/>
                  </a:solidFill>
                </a:rPr>
                <a:t>Step K</a:t>
              </a:r>
            </a:p>
          </p:txBody>
        </p:sp>
        <p:cxnSp>
          <p:nvCxnSpPr>
            <p:cNvPr id="61" name="Straight Arrow Connector 60">
              <a:extLst>
                <a:ext uri="{FF2B5EF4-FFF2-40B4-BE49-F238E27FC236}">
                  <a16:creationId xmlns:a16="http://schemas.microsoft.com/office/drawing/2014/main" id="{3BFC8EB4-0637-8F4F-82AB-DA928327B003}"/>
                </a:ext>
              </a:extLst>
            </p:cNvPr>
            <p:cNvCxnSpPr>
              <a:cxnSpLocks/>
            </p:cNvCxnSpPr>
            <p:nvPr/>
          </p:nvCxnSpPr>
          <p:spPr>
            <a:xfrm flipH="1">
              <a:off x="3882530" y="5283251"/>
              <a:ext cx="1138213"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62" name="Straight Arrow Connector 61">
              <a:extLst>
                <a:ext uri="{FF2B5EF4-FFF2-40B4-BE49-F238E27FC236}">
                  <a16:creationId xmlns:a16="http://schemas.microsoft.com/office/drawing/2014/main" id="{4C449339-E457-FB44-BE64-76DE12193F6F}"/>
                </a:ext>
              </a:extLst>
            </p:cNvPr>
            <p:cNvCxnSpPr>
              <a:cxnSpLocks/>
            </p:cNvCxnSpPr>
            <p:nvPr/>
          </p:nvCxnSpPr>
          <p:spPr>
            <a:xfrm flipV="1">
              <a:off x="5250738" y="3983723"/>
              <a:ext cx="0" cy="1146677"/>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63" name="TextBox 62">
              <a:extLst>
                <a:ext uri="{FF2B5EF4-FFF2-40B4-BE49-F238E27FC236}">
                  <a16:creationId xmlns:a16="http://schemas.microsoft.com/office/drawing/2014/main" id="{4C12C0ED-B984-914A-960F-01E46EB08F1A}"/>
                </a:ext>
              </a:extLst>
            </p:cNvPr>
            <p:cNvSpPr txBox="1"/>
            <p:nvPr/>
          </p:nvSpPr>
          <p:spPr>
            <a:xfrm>
              <a:off x="4663741" y="4388971"/>
              <a:ext cx="1105685" cy="307776"/>
            </a:xfrm>
            <a:prstGeom prst="rect">
              <a:avLst/>
            </a:prstGeom>
            <a:noFill/>
            <a:ln>
              <a:noFill/>
            </a:ln>
          </p:spPr>
          <p:txBody>
            <a:bodyPr wrap="square" rtlCol="0">
              <a:spAutoFit/>
            </a:bodyPr>
            <a:lstStyle/>
            <a:p>
              <a:pPr>
                <a:defRPr/>
              </a:pPr>
              <a:r>
                <a:rPr lang="en-US" sz="1400" kern="0">
                  <a:solidFill>
                    <a:prstClr val="black"/>
                  </a:solidFill>
                </a:rPr>
                <a:t>Step K</a:t>
              </a:r>
            </a:p>
          </p:txBody>
        </p:sp>
      </p:grpSp>
      <p:sp>
        <p:nvSpPr>
          <p:cNvPr id="67" name="TextBox 66">
            <a:extLst>
              <a:ext uri="{FF2B5EF4-FFF2-40B4-BE49-F238E27FC236}">
                <a16:creationId xmlns:a16="http://schemas.microsoft.com/office/drawing/2014/main" id="{D44B69DA-1221-134B-9CE1-AA4E40244797}"/>
              </a:ext>
            </a:extLst>
          </p:cNvPr>
          <p:cNvSpPr txBox="1"/>
          <p:nvPr/>
        </p:nvSpPr>
        <p:spPr>
          <a:xfrm>
            <a:off x="7461172" y="3983723"/>
            <a:ext cx="3037110" cy="1600438"/>
          </a:xfrm>
          <a:prstGeom prst="rect">
            <a:avLst/>
          </a:prstGeom>
          <a:noFill/>
          <a:ln w="12700">
            <a:noFill/>
          </a:ln>
        </p:spPr>
        <p:txBody>
          <a:bodyPr wrap="square">
            <a:spAutoFit/>
          </a:bodyPr>
          <a:lstStyle/>
          <a:p>
            <a:pPr algn="l"/>
            <a:r>
              <a:rPr lang="en-US" sz="1400">
                <a:solidFill>
                  <a:schemeClr val="accent4"/>
                </a:solidFill>
                <a:latin typeface="SourceCodePro, monospace"/>
              </a:rPr>
              <a:t>#pragma unroll</a:t>
            </a:r>
          </a:p>
          <a:p>
            <a:pPr algn="l"/>
            <a:r>
              <a:rPr lang="en-US" sz="1400">
                <a:solidFill>
                  <a:srgbClr val="0000FF"/>
                </a:solidFill>
                <a:latin typeface="SourceCodePro, monospace"/>
              </a:rPr>
              <a:t>for</a:t>
            </a:r>
            <a:r>
              <a:rPr lang="en-US" sz="1400">
                <a:solidFill>
                  <a:srgbClr val="000000"/>
                </a:solidFill>
                <a:latin typeface="SourceCodePro, monospace"/>
              </a:rPr>
              <a:t> v </a:t>
            </a:r>
            <a:r>
              <a:rPr lang="en-US" sz="1400">
                <a:solidFill>
                  <a:srgbClr val="0000FF"/>
                </a:solidFill>
                <a:latin typeface="SourceCodePro, monospace"/>
              </a:rPr>
              <a:t>in</a:t>
            </a:r>
            <a:r>
              <a:rPr lang="en-US" sz="1400">
                <a:solidFill>
                  <a:srgbClr val="000000"/>
                </a:solidFill>
                <a:latin typeface="SourceCodePro, monospace"/>
              </a:rPr>
              <a:t> </a:t>
            </a:r>
            <a:r>
              <a:rPr lang="en-US" sz="1400">
                <a:solidFill>
                  <a:srgbClr val="0000FF"/>
                </a:solidFill>
                <a:latin typeface="SourceCodePro, monospace"/>
              </a:rPr>
              <a:t>range</a:t>
            </a:r>
            <a:r>
              <a:rPr lang="en-US" sz="1400">
                <a:solidFill>
                  <a:srgbClr val="000000"/>
                </a:solidFill>
                <a:latin typeface="SourceCodePro, monospace"/>
              </a:rPr>
              <a:t>(V):</a:t>
            </a:r>
          </a:p>
          <a:p>
            <a:r>
              <a:rPr lang="en-US" sz="1400">
                <a:solidFill>
                  <a:schemeClr val="accent4"/>
                </a:solidFill>
                <a:latin typeface="SourceCodePro, monospace"/>
              </a:rPr>
              <a:t>#pragma unroll</a:t>
            </a:r>
          </a:p>
          <a:p>
            <a:pPr algn="l"/>
            <a:r>
              <a:rPr lang="en-US" sz="1400">
                <a:solidFill>
                  <a:srgbClr val="000000"/>
                </a:solidFill>
                <a:latin typeface="SourceCodePro, monospace"/>
              </a:rPr>
              <a:t>    </a:t>
            </a:r>
            <a:r>
              <a:rPr lang="en-US" sz="1400">
                <a:solidFill>
                  <a:srgbClr val="0000FF"/>
                </a:solidFill>
                <a:latin typeface="SourceCodePro, monospace"/>
              </a:rPr>
              <a:t>for</a:t>
            </a:r>
            <a:r>
              <a:rPr lang="en-US" sz="1400">
                <a:solidFill>
                  <a:srgbClr val="000000"/>
                </a:solidFill>
                <a:latin typeface="SourceCodePro, monospace"/>
              </a:rPr>
              <a:t> n </a:t>
            </a:r>
            <a:r>
              <a:rPr lang="en-US" sz="1400">
                <a:solidFill>
                  <a:srgbClr val="0000FF"/>
                </a:solidFill>
                <a:latin typeface="SourceCodePro, monospace"/>
              </a:rPr>
              <a:t>in</a:t>
            </a:r>
            <a:r>
              <a:rPr lang="en-US" sz="1400">
                <a:solidFill>
                  <a:srgbClr val="000000"/>
                </a:solidFill>
                <a:latin typeface="SourceCodePro, monospace"/>
              </a:rPr>
              <a:t> </a:t>
            </a:r>
            <a:r>
              <a:rPr lang="en-US" sz="1400">
                <a:solidFill>
                  <a:srgbClr val="0000FF"/>
                </a:solidFill>
                <a:latin typeface="SourceCodePro, monospace"/>
              </a:rPr>
              <a:t>range</a:t>
            </a:r>
            <a:r>
              <a:rPr lang="en-US" sz="1400">
                <a:solidFill>
                  <a:srgbClr val="000000"/>
                </a:solidFill>
                <a:latin typeface="SourceCodePro, monospace"/>
              </a:rPr>
              <a:t>(TileN/CTA size):</a:t>
            </a:r>
          </a:p>
          <a:p>
            <a:r>
              <a:rPr lang="en-US" sz="1400">
                <a:solidFill>
                  <a:schemeClr val="accent4"/>
                </a:solidFill>
                <a:latin typeface="SourceCodePro, monospace"/>
              </a:rPr>
              <a:t>#pragma unroll</a:t>
            </a:r>
          </a:p>
          <a:p>
            <a:pPr algn="l"/>
            <a:r>
              <a:rPr lang="en-US" sz="1400">
                <a:solidFill>
                  <a:srgbClr val="000000"/>
                </a:solidFill>
                <a:latin typeface="SourceCodePro, monospace"/>
              </a:rPr>
              <a:t>        </a:t>
            </a:r>
            <a:r>
              <a:rPr lang="en-US" sz="1400">
                <a:solidFill>
                  <a:srgbClr val="0000FF"/>
                </a:solidFill>
                <a:latin typeface="SourceCodePro, monospace"/>
              </a:rPr>
              <a:t>for</a:t>
            </a:r>
            <a:r>
              <a:rPr lang="en-US" sz="1400">
                <a:solidFill>
                  <a:srgbClr val="000000"/>
                </a:solidFill>
                <a:latin typeface="SourceCodePro, monospace"/>
              </a:rPr>
              <a:t> k </a:t>
            </a:r>
            <a:r>
              <a:rPr lang="en-US" sz="1400">
                <a:solidFill>
                  <a:srgbClr val="0000FF"/>
                </a:solidFill>
                <a:latin typeface="SourceCodePro, monospace"/>
              </a:rPr>
              <a:t>in</a:t>
            </a:r>
            <a:r>
              <a:rPr lang="en-US" sz="1400">
                <a:solidFill>
                  <a:srgbClr val="000000"/>
                </a:solidFill>
                <a:latin typeface="SourceCodePro, monospace"/>
              </a:rPr>
              <a:t> </a:t>
            </a:r>
            <a:r>
              <a:rPr lang="en-US" sz="1400">
                <a:solidFill>
                  <a:srgbClr val="0000FF"/>
                </a:solidFill>
                <a:latin typeface="SourceCodePro, monospace"/>
              </a:rPr>
              <a:t>range</a:t>
            </a:r>
            <a:r>
              <a:rPr lang="en-US" sz="1400">
                <a:solidFill>
                  <a:srgbClr val="000000"/>
                </a:solidFill>
                <a:latin typeface="SourceCodePro, monospace"/>
              </a:rPr>
              <a:t>(StepK):</a:t>
            </a:r>
          </a:p>
          <a:p>
            <a:pPr algn="l"/>
            <a:r>
              <a:rPr lang="en-US" sz="1400">
                <a:solidFill>
                  <a:srgbClr val="000000"/>
                </a:solidFill>
                <a:latin typeface="SourceCodePro, monospace"/>
              </a:rPr>
              <a:t>            C[v][n] += A[v][k] * B[k][n]</a:t>
            </a:r>
          </a:p>
        </p:txBody>
      </p:sp>
      <p:sp>
        <p:nvSpPr>
          <p:cNvPr id="71" name="Rounded Rectangle 70">
            <a:extLst>
              <a:ext uri="{FF2B5EF4-FFF2-40B4-BE49-F238E27FC236}">
                <a16:creationId xmlns:a16="http://schemas.microsoft.com/office/drawing/2014/main" id="{7CE4CA6E-C6E3-4040-AB19-5561E1EED337}"/>
              </a:ext>
            </a:extLst>
          </p:cNvPr>
          <p:cNvSpPr/>
          <p:nvPr/>
        </p:nvSpPr>
        <p:spPr>
          <a:xfrm>
            <a:off x="5052245" y="5445740"/>
            <a:ext cx="286836" cy="29140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D0CEAE9D-0156-1B45-8E5F-C11C36B6F3C4}"/>
              </a:ext>
            </a:extLst>
          </p:cNvPr>
          <p:cNvSpPr/>
          <p:nvPr/>
        </p:nvSpPr>
        <p:spPr>
          <a:xfrm>
            <a:off x="5658893" y="5000899"/>
            <a:ext cx="586181" cy="29140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a:extLst>
              <a:ext uri="{FF2B5EF4-FFF2-40B4-BE49-F238E27FC236}">
                <a16:creationId xmlns:a16="http://schemas.microsoft.com/office/drawing/2014/main" id="{5BCD4C35-1374-C042-9485-FE9A9D8EC31A}"/>
              </a:ext>
            </a:extLst>
          </p:cNvPr>
          <p:cNvSpPr/>
          <p:nvPr/>
        </p:nvSpPr>
        <p:spPr>
          <a:xfrm>
            <a:off x="6027795" y="3599048"/>
            <a:ext cx="1126296" cy="29140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ular Callout 73">
            <a:extLst>
              <a:ext uri="{FF2B5EF4-FFF2-40B4-BE49-F238E27FC236}">
                <a16:creationId xmlns:a16="http://schemas.microsoft.com/office/drawing/2014/main" id="{A87B27FA-7AFE-B446-9C7E-518604359EF1}"/>
              </a:ext>
            </a:extLst>
          </p:cNvPr>
          <p:cNvSpPr/>
          <p:nvPr/>
        </p:nvSpPr>
        <p:spPr>
          <a:xfrm>
            <a:off x="7940308" y="1981242"/>
            <a:ext cx="2557974" cy="1631014"/>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large volume of FMAs generated from the unrolled loop </a:t>
            </a:r>
            <a:r>
              <a:rPr lang="en-US" dirty="0">
                <a:solidFill>
                  <a:schemeClr val="accent4"/>
                </a:solidFill>
              </a:rPr>
              <a:t>violate Guideline I (I-cache overflow)</a:t>
            </a:r>
          </a:p>
        </p:txBody>
      </p:sp>
      <p:sp>
        <p:nvSpPr>
          <p:cNvPr id="75" name="Rounded Rectangular Callout 74">
            <a:extLst>
              <a:ext uri="{FF2B5EF4-FFF2-40B4-BE49-F238E27FC236}">
                <a16:creationId xmlns:a16="http://schemas.microsoft.com/office/drawing/2014/main" id="{9BA45DDA-3777-194C-992B-EFAE3F48B288}"/>
              </a:ext>
            </a:extLst>
          </p:cNvPr>
          <p:cNvSpPr/>
          <p:nvPr/>
        </p:nvSpPr>
        <p:spPr>
          <a:xfrm>
            <a:off x="2826852" y="1907448"/>
            <a:ext cx="4062546" cy="1161959"/>
          </a:xfrm>
          <a:prstGeom prst="wedgeRoundRectCallout">
            <a:avLst>
              <a:gd name="adj1" fmla="val 36942"/>
              <a:gd name="adj2" fmla="val 6930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TileN should be a multiple of 256 </a:t>
            </a:r>
          </a:p>
          <a:p>
            <a:pPr algn="ctr"/>
            <a:r>
              <a:rPr lang="en-US" dirty="0">
                <a:solidFill>
                  <a:schemeClr val="accent4"/>
                </a:solidFill>
              </a:rPr>
              <a:t>violate Guideline II (small grid size)</a:t>
            </a:r>
          </a:p>
        </p:txBody>
      </p:sp>
      <p:pic>
        <p:nvPicPr>
          <p:cNvPr id="79" name="Audio 78">
            <a:hlinkClick r:id="" action="ppaction://media"/>
            <a:extLst>
              <a:ext uri="{FF2B5EF4-FFF2-40B4-BE49-F238E27FC236}">
                <a16:creationId xmlns:a16="http://schemas.microsoft.com/office/drawing/2014/main" id="{8AD4CFD5-F5C9-A949-A5E2-8533DE9A15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
        <p:nvSpPr>
          <p:cNvPr id="80" name="Text Placeholder 4">
            <a:extLst>
              <a:ext uri="{FF2B5EF4-FFF2-40B4-BE49-F238E27FC236}">
                <a16:creationId xmlns:a16="http://schemas.microsoft.com/office/drawing/2014/main" id="{E1356358-BC1B-2C4B-980B-2E6AADF7F2B1}"/>
              </a:ext>
            </a:extLst>
          </p:cNvPr>
          <p:cNvSpPr txBox="1">
            <a:spLocks/>
          </p:cNvSpPr>
          <p:nvPr/>
        </p:nvSpPr>
        <p:spPr>
          <a:xfrm>
            <a:off x="300039" y="648000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2840098789"/>
      </p:ext>
    </p:extLst>
  </p:cSld>
  <p:clrMapOvr>
    <a:masterClrMapping/>
  </p:clrMapOvr>
  <mc:AlternateContent xmlns:mc="http://schemas.openxmlformats.org/markup-compatibility/2006" xmlns:p14="http://schemas.microsoft.com/office/powerpoint/2010/main">
    <mc:Choice Requires="p14">
      <p:transition spd="slow" p14:dur="2000" advTm="47318"/>
    </mc:Choice>
    <mc:Fallback xmlns="">
      <p:transition spd="slow" advTm="4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7">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79"/>
                </p:tgtEl>
              </p:cMediaNode>
            </p:audio>
          </p:childTnLst>
        </p:cTn>
      </p:par>
    </p:tnLst>
    <p:bldLst>
      <p:bldP spid="57" grpId="0"/>
      <p:bldP spid="71" grpId="0" animBg="1"/>
      <p:bldP spid="72" grpId="0" animBg="1"/>
      <p:bldP spid="73" grpId="0" animBg="1"/>
      <p:bldP spid="74" grpId="0" animBg="1"/>
      <p:bldP spid="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 Placeholder 4">
            <a:extLst>
              <a:ext uri="{FF2B5EF4-FFF2-40B4-BE49-F238E27FC236}">
                <a16:creationId xmlns:a16="http://schemas.microsoft.com/office/drawing/2014/main" id="{DD0DA2E8-9B0F-D046-8274-A2F711B8DEE2}"/>
              </a:ext>
            </a:extLst>
          </p:cNvPr>
          <p:cNvSpPr txBox="1">
            <a:spLocks/>
          </p:cNvSpPr>
          <p:nvPr/>
        </p:nvSpPr>
        <p:spPr>
          <a:xfrm>
            <a:off x="238772" y="6471659"/>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grpSp>
        <p:nvGrpSpPr>
          <p:cNvPr id="141" name="Group 140">
            <a:extLst>
              <a:ext uri="{FF2B5EF4-FFF2-40B4-BE49-F238E27FC236}">
                <a16:creationId xmlns:a16="http://schemas.microsoft.com/office/drawing/2014/main" id="{4B904DCF-7161-C646-A44E-B084084B2A8B}"/>
              </a:ext>
            </a:extLst>
          </p:cNvPr>
          <p:cNvGrpSpPr/>
          <p:nvPr/>
        </p:nvGrpSpPr>
        <p:grpSpPr>
          <a:xfrm>
            <a:off x="3750272" y="3774276"/>
            <a:ext cx="3797113" cy="2387463"/>
            <a:chOff x="2226271" y="3774275"/>
            <a:chExt cx="3797113" cy="2387463"/>
          </a:xfrm>
        </p:grpSpPr>
        <p:cxnSp>
          <p:nvCxnSpPr>
            <p:cNvPr id="81" name="Elbow Connector 80">
              <a:extLst>
                <a:ext uri="{FF2B5EF4-FFF2-40B4-BE49-F238E27FC236}">
                  <a16:creationId xmlns:a16="http://schemas.microsoft.com/office/drawing/2014/main" id="{D50611CD-8CB4-FC4F-BD81-82CC5FEA854E}"/>
                </a:ext>
              </a:extLst>
            </p:cNvPr>
            <p:cNvCxnSpPr>
              <a:cxnSpLocks/>
              <a:stCxn id="74" idx="1"/>
              <a:endCxn id="119" idx="1"/>
            </p:cNvCxnSpPr>
            <p:nvPr/>
          </p:nvCxnSpPr>
          <p:spPr>
            <a:xfrm rot="5400000" flipH="1" flipV="1">
              <a:off x="3646104" y="4741900"/>
              <a:ext cx="2" cy="2839668"/>
            </a:xfrm>
            <a:prstGeom prst="bentConnector3">
              <a:avLst>
                <a:gd name="adj1" fmla="val -17595800000"/>
              </a:avLst>
            </a:prstGeom>
            <a:noFill/>
            <a:ln w="6350" cap="flat" cmpd="sng" algn="ctr">
              <a:solidFill>
                <a:sysClr val="windowText" lastClr="000000"/>
              </a:solidFill>
              <a:prstDash val="dash"/>
              <a:miter lim="800000"/>
              <a:tailEnd type="triangle"/>
            </a:ln>
            <a:effectLst/>
          </p:spPr>
        </p:cxnSp>
        <p:grpSp>
          <p:nvGrpSpPr>
            <p:cNvPr id="140" name="Group 139">
              <a:extLst>
                <a:ext uri="{FF2B5EF4-FFF2-40B4-BE49-F238E27FC236}">
                  <a16:creationId xmlns:a16="http://schemas.microsoft.com/office/drawing/2014/main" id="{33C8641E-A458-F147-93EE-CB3B6972453A}"/>
                </a:ext>
              </a:extLst>
            </p:cNvPr>
            <p:cNvGrpSpPr/>
            <p:nvPr/>
          </p:nvGrpSpPr>
          <p:grpSpPr>
            <a:xfrm>
              <a:off x="3346580" y="3774275"/>
              <a:ext cx="2676804" cy="2387463"/>
              <a:chOff x="3346580" y="3774275"/>
              <a:chExt cx="2676804" cy="2387463"/>
            </a:xfrm>
          </p:grpSpPr>
          <p:sp>
            <p:nvSpPr>
              <p:cNvPr id="88" name="TextBox 87">
                <a:extLst>
                  <a:ext uri="{FF2B5EF4-FFF2-40B4-BE49-F238E27FC236}">
                    <a16:creationId xmlns:a16="http://schemas.microsoft.com/office/drawing/2014/main" id="{300BD71A-23B3-6B43-BC3E-49D55A11C27E}"/>
                  </a:ext>
                </a:extLst>
              </p:cNvPr>
              <p:cNvSpPr txBox="1"/>
              <p:nvPr/>
            </p:nvSpPr>
            <p:spPr>
              <a:xfrm>
                <a:off x="4900791" y="3774275"/>
                <a:ext cx="1122593" cy="307778"/>
              </a:xfrm>
              <a:prstGeom prst="rect">
                <a:avLst/>
              </a:prstGeom>
              <a:noFill/>
              <a:ln>
                <a:noFill/>
              </a:ln>
            </p:spPr>
            <p:txBody>
              <a:bodyPr wrap="square" rtlCol="0">
                <a:spAutoFit/>
              </a:bodyPr>
              <a:lstStyle/>
              <a:p>
                <a:pPr>
                  <a:defRPr/>
                </a:pPr>
                <a:r>
                  <a:rPr lang="en-US" sz="1400" kern="0">
                    <a:solidFill>
                      <a:prstClr val="black"/>
                    </a:solidFill>
                  </a:rPr>
                  <a:t>64</a:t>
                </a:r>
              </a:p>
            </p:txBody>
          </p:sp>
          <p:cxnSp>
            <p:nvCxnSpPr>
              <p:cNvPr id="89" name="Straight Arrow Connector 88">
                <a:extLst>
                  <a:ext uri="{FF2B5EF4-FFF2-40B4-BE49-F238E27FC236}">
                    <a16:creationId xmlns:a16="http://schemas.microsoft.com/office/drawing/2014/main" id="{906166E8-99FE-9945-A6A5-D0A318C4118D}"/>
                  </a:ext>
                </a:extLst>
              </p:cNvPr>
              <p:cNvCxnSpPr>
                <a:cxnSpLocks/>
              </p:cNvCxnSpPr>
              <p:nvPr/>
            </p:nvCxnSpPr>
            <p:spPr>
              <a:xfrm>
                <a:off x="4825789" y="4018090"/>
                <a:ext cx="473057" cy="0"/>
              </a:xfrm>
              <a:prstGeom prst="straightConnector1">
                <a:avLst/>
              </a:prstGeom>
              <a:noFill/>
              <a:ln w="6350" cap="flat" cmpd="sng" algn="ctr">
                <a:solidFill>
                  <a:sysClr val="windowText" lastClr="000000"/>
                </a:solidFill>
                <a:prstDash val="solid"/>
                <a:miter lim="800000"/>
                <a:headEnd type="stealth"/>
                <a:tailEnd type="stealth"/>
              </a:ln>
              <a:effectLst/>
            </p:spPr>
          </p:cxnSp>
          <p:grpSp>
            <p:nvGrpSpPr>
              <p:cNvPr id="139" name="Group 138">
                <a:extLst>
                  <a:ext uri="{FF2B5EF4-FFF2-40B4-BE49-F238E27FC236}">
                    <a16:creationId xmlns:a16="http://schemas.microsoft.com/office/drawing/2014/main" id="{BEE28558-B65A-8945-A5D6-FEAB0A6787DB}"/>
                  </a:ext>
                </a:extLst>
              </p:cNvPr>
              <p:cNvGrpSpPr/>
              <p:nvPr/>
            </p:nvGrpSpPr>
            <p:grpSpPr>
              <a:xfrm>
                <a:off x="3346580" y="4095317"/>
                <a:ext cx="1960470" cy="2066421"/>
                <a:chOff x="3346580" y="4095317"/>
                <a:chExt cx="1960470" cy="2066421"/>
              </a:xfrm>
            </p:grpSpPr>
            <p:sp>
              <p:nvSpPr>
                <p:cNvPr id="119" name="Rectangle 118">
                  <a:extLst>
                    <a:ext uri="{FF2B5EF4-FFF2-40B4-BE49-F238E27FC236}">
                      <a16:creationId xmlns:a16="http://schemas.microsoft.com/office/drawing/2014/main" id="{54ECDDC9-82A4-4E4D-ABB8-FBF351C06235}"/>
                    </a:ext>
                  </a:extLst>
                </p:cNvPr>
                <p:cNvSpPr/>
                <p:nvPr/>
              </p:nvSpPr>
              <p:spPr>
                <a:xfrm rot="16200000">
                  <a:off x="4772185" y="5626868"/>
                  <a:ext cx="587506" cy="482225"/>
                </a:xfrm>
                <a:prstGeom prst="rect">
                  <a:avLst/>
                </a:prstGeom>
                <a:solidFill>
                  <a:srgbClr val="F8CBAD"/>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68" name="Rectangle 67">
                  <a:extLst>
                    <a:ext uri="{FF2B5EF4-FFF2-40B4-BE49-F238E27FC236}">
                      <a16:creationId xmlns:a16="http://schemas.microsoft.com/office/drawing/2014/main" id="{A462538A-6984-B24C-A8EF-7B1DAA0B5F3B}"/>
                    </a:ext>
                  </a:extLst>
                </p:cNvPr>
                <p:cNvSpPr/>
                <p:nvPr/>
              </p:nvSpPr>
              <p:spPr>
                <a:xfrm>
                  <a:off x="3819862" y="5583289"/>
                  <a:ext cx="242543" cy="578449"/>
                </a:xfrm>
                <a:prstGeom prst="rect">
                  <a:avLst/>
                </a:prstGeom>
                <a:solidFill>
                  <a:srgbClr val="A9D1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69" name="Rectangle 68">
                  <a:extLst>
                    <a:ext uri="{FF2B5EF4-FFF2-40B4-BE49-F238E27FC236}">
                      <a16:creationId xmlns:a16="http://schemas.microsoft.com/office/drawing/2014/main" id="{F3EABD4B-CDFD-8040-822F-FA9DEE528AD9}"/>
                    </a:ext>
                  </a:extLst>
                </p:cNvPr>
                <p:cNvSpPr/>
                <p:nvPr/>
              </p:nvSpPr>
              <p:spPr>
                <a:xfrm>
                  <a:off x="4056485" y="5583289"/>
                  <a:ext cx="242543" cy="578449"/>
                </a:xfrm>
                <a:prstGeom prst="rect">
                  <a:avLst/>
                </a:prstGeom>
                <a:solidFill>
                  <a:srgbClr val="A9D1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0" name="Rectangle 69">
                  <a:extLst>
                    <a:ext uri="{FF2B5EF4-FFF2-40B4-BE49-F238E27FC236}">
                      <a16:creationId xmlns:a16="http://schemas.microsoft.com/office/drawing/2014/main" id="{D57325C3-3CCC-FB44-8CF0-C57708A5C8ED}"/>
                    </a:ext>
                  </a:extLst>
                </p:cNvPr>
                <p:cNvSpPr/>
                <p:nvPr/>
              </p:nvSpPr>
              <p:spPr>
                <a:xfrm>
                  <a:off x="4292217" y="5583288"/>
                  <a:ext cx="242543" cy="578449"/>
                </a:xfrm>
                <a:prstGeom prst="rect">
                  <a:avLst/>
                </a:prstGeom>
                <a:solidFill>
                  <a:srgbClr val="A9D1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3" name="Rectangle 82">
                  <a:extLst>
                    <a:ext uri="{FF2B5EF4-FFF2-40B4-BE49-F238E27FC236}">
                      <a16:creationId xmlns:a16="http://schemas.microsoft.com/office/drawing/2014/main" id="{EB4226CD-42E9-FB4E-80C8-2E42620A7E6F}"/>
                    </a:ext>
                  </a:extLst>
                </p:cNvPr>
                <p:cNvSpPr/>
                <p:nvPr/>
              </p:nvSpPr>
              <p:spPr>
                <a:xfrm rot="16200000">
                  <a:off x="4943023" y="4924650"/>
                  <a:ext cx="241111" cy="477510"/>
                </a:xfrm>
                <a:prstGeom prst="rect">
                  <a:avLst/>
                </a:prstGeom>
                <a:solidFill>
                  <a:srgbClr val="BDD7E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4" name="Rectangle 83">
                  <a:extLst>
                    <a:ext uri="{FF2B5EF4-FFF2-40B4-BE49-F238E27FC236}">
                      <a16:creationId xmlns:a16="http://schemas.microsoft.com/office/drawing/2014/main" id="{BBA03CCF-52C9-084B-A237-B5E9FA630CF5}"/>
                    </a:ext>
                  </a:extLst>
                </p:cNvPr>
                <p:cNvSpPr/>
                <p:nvPr/>
              </p:nvSpPr>
              <p:spPr>
                <a:xfrm rot="16200000">
                  <a:off x="4943023" y="4688446"/>
                  <a:ext cx="241111" cy="477510"/>
                </a:xfrm>
                <a:prstGeom prst="rect">
                  <a:avLst/>
                </a:prstGeom>
                <a:solidFill>
                  <a:srgbClr val="BDD7E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5" name="Rectangle 84">
                  <a:extLst>
                    <a:ext uri="{FF2B5EF4-FFF2-40B4-BE49-F238E27FC236}">
                      <a16:creationId xmlns:a16="http://schemas.microsoft.com/office/drawing/2014/main" id="{64FAFD2F-84B1-9F48-8239-43FE6A33CC56}"/>
                    </a:ext>
                  </a:extLst>
                </p:cNvPr>
                <p:cNvSpPr/>
                <p:nvPr/>
              </p:nvSpPr>
              <p:spPr>
                <a:xfrm rot="16200000">
                  <a:off x="4943023" y="4447335"/>
                  <a:ext cx="241111" cy="477511"/>
                </a:xfrm>
                <a:prstGeom prst="rect">
                  <a:avLst/>
                </a:prstGeom>
                <a:solidFill>
                  <a:srgbClr val="BDD7E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16" name="Rectangle 115">
                  <a:extLst>
                    <a:ext uri="{FF2B5EF4-FFF2-40B4-BE49-F238E27FC236}">
                      <a16:creationId xmlns:a16="http://schemas.microsoft.com/office/drawing/2014/main" id="{27AC65E2-94BA-9B48-BF94-D9604A768B79}"/>
                    </a:ext>
                  </a:extLst>
                </p:cNvPr>
                <p:cNvSpPr/>
                <p:nvPr/>
              </p:nvSpPr>
              <p:spPr>
                <a:xfrm rot="16200000">
                  <a:off x="4946131" y="3974012"/>
                  <a:ext cx="230448" cy="473057"/>
                </a:xfrm>
                <a:prstGeom prst="rect">
                  <a:avLst/>
                </a:prstGeom>
                <a:solidFill>
                  <a:srgbClr val="BDD7E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17" name="Rectangle 116">
                  <a:extLst>
                    <a:ext uri="{FF2B5EF4-FFF2-40B4-BE49-F238E27FC236}">
                      <a16:creationId xmlns:a16="http://schemas.microsoft.com/office/drawing/2014/main" id="{9B20CDB0-D17F-8943-BB0A-B2E51481F3B5}"/>
                    </a:ext>
                  </a:extLst>
                </p:cNvPr>
                <p:cNvSpPr/>
                <p:nvPr/>
              </p:nvSpPr>
              <p:spPr>
                <a:xfrm rot="16200000">
                  <a:off x="4941281" y="4207783"/>
                  <a:ext cx="241112" cy="474019"/>
                </a:xfrm>
                <a:prstGeom prst="rect">
                  <a:avLst/>
                </a:prstGeom>
                <a:solidFill>
                  <a:srgbClr val="BDD7E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37" name="Rectangle 136">
                  <a:extLst>
                    <a:ext uri="{FF2B5EF4-FFF2-40B4-BE49-F238E27FC236}">
                      <a16:creationId xmlns:a16="http://schemas.microsoft.com/office/drawing/2014/main" id="{D5699444-4D58-1743-A2A1-FB2E6E0B94F8}"/>
                    </a:ext>
                  </a:extLst>
                </p:cNvPr>
                <p:cNvSpPr/>
                <p:nvPr/>
              </p:nvSpPr>
              <p:spPr>
                <a:xfrm>
                  <a:off x="3346580" y="5583288"/>
                  <a:ext cx="242543" cy="578449"/>
                </a:xfrm>
                <a:prstGeom prst="rect">
                  <a:avLst/>
                </a:prstGeom>
                <a:solidFill>
                  <a:srgbClr val="A9D1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38" name="Rectangle 137">
                  <a:extLst>
                    <a:ext uri="{FF2B5EF4-FFF2-40B4-BE49-F238E27FC236}">
                      <a16:creationId xmlns:a16="http://schemas.microsoft.com/office/drawing/2014/main" id="{3790F4F9-DFAD-CA4C-B088-C569719FF8A7}"/>
                    </a:ext>
                  </a:extLst>
                </p:cNvPr>
                <p:cNvSpPr/>
                <p:nvPr/>
              </p:nvSpPr>
              <p:spPr>
                <a:xfrm>
                  <a:off x="3583203" y="5583288"/>
                  <a:ext cx="242543" cy="578449"/>
                </a:xfrm>
                <a:prstGeom prst="rect">
                  <a:avLst/>
                </a:prstGeom>
                <a:solidFill>
                  <a:srgbClr val="A9D1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grpSp>
      </p:grpSp>
      <p:sp>
        <p:nvSpPr>
          <p:cNvPr id="2" name="Title 1">
            <a:extLst>
              <a:ext uri="{FF2B5EF4-FFF2-40B4-BE49-F238E27FC236}">
                <a16:creationId xmlns:a16="http://schemas.microsoft.com/office/drawing/2014/main" id="{C223E370-CA5D-5646-9E22-88ADBD425F51}"/>
              </a:ext>
            </a:extLst>
          </p:cNvPr>
          <p:cNvSpPr>
            <a:spLocks noGrp="1"/>
          </p:cNvSpPr>
          <p:nvPr>
            <p:ph type="title"/>
          </p:nvPr>
        </p:nvSpPr>
        <p:spPr/>
        <p:txBody>
          <a:bodyPr/>
          <a:lstStyle/>
          <a:p>
            <a:r>
              <a:rPr lang="en-US"/>
              <a:t>Challenges: with Tensor Core</a:t>
            </a:r>
          </a:p>
        </p:txBody>
      </p:sp>
      <p:sp>
        <p:nvSpPr>
          <p:cNvPr id="3" name="Content Placeholder 2">
            <a:extLst>
              <a:ext uri="{FF2B5EF4-FFF2-40B4-BE49-F238E27FC236}">
                <a16:creationId xmlns:a16="http://schemas.microsoft.com/office/drawing/2014/main" id="{0C15E9FA-B82D-F04D-9618-DC301B03D64E}"/>
              </a:ext>
            </a:extLst>
          </p:cNvPr>
          <p:cNvSpPr>
            <a:spLocks noGrp="1"/>
          </p:cNvSpPr>
          <p:nvPr>
            <p:ph idx="1"/>
          </p:nvPr>
        </p:nvSpPr>
        <p:spPr>
          <a:xfrm>
            <a:off x="536980" y="999626"/>
            <a:ext cx="7995802" cy="2443093"/>
          </a:xfrm>
        </p:spPr>
        <p:txBody>
          <a:bodyPr>
            <a:normAutofit/>
          </a:bodyPr>
          <a:lstStyle/>
          <a:p>
            <a:r>
              <a:rPr lang="en-US" dirty="0"/>
              <a:t>Each warp processes an independent part: </a:t>
            </a:r>
          </a:p>
          <a:p>
            <a:pPr lvl="1"/>
            <a:r>
              <a:rPr lang="en-US" dirty="0"/>
              <a:t>Partition the Thread Block Tile along TileN.</a:t>
            </a:r>
          </a:p>
          <a:p>
            <a:r>
              <a:rPr lang="en-US" dirty="0"/>
              <a:t>The warp tile is computed with </a:t>
            </a:r>
            <a:r>
              <a:rPr lang="en-US" i="1" dirty="0"/>
              <a:t>wmma.m8n32k16</a:t>
            </a:r>
            <a:endParaRPr lang="en-US" dirty="0"/>
          </a:p>
        </p:txBody>
      </p:sp>
      <p:sp>
        <p:nvSpPr>
          <p:cNvPr id="47" name="TextBox 46">
            <a:extLst>
              <a:ext uri="{FF2B5EF4-FFF2-40B4-BE49-F238E27FC236}">
                <a16:creationId xmlns:a16="http://schemas.microsoft.com/office/drawing/2014/main" id="{8AFB14F8-59CF-F24F-A1EA-0A53B6A1258D}"/>
              </a:ext>
            </a:extLst>
          </p:cNvPr>
          <p:cNvSpPr txBox="1"/>
          <p:nvPr/>
        </p:nvSpPr>
        <p:spPr>
          <a:xfrm>
            <a:off x="2297301" y="5207164"/>
            <a:ext cx="675385" cy="307778"/>
          </a:xfrm>
          <a:prstGeom prst="rect">
            <a:avLst/>
          </a:prstGeom>
          <a:noFill/>
          <a:ln>
            <a:noFill/>
          </a:ln>
        </p:spPr>
        <p:txBody>
          <a:bodyPr wrap="square" rtlCol="0">
            <a:spAutoFit/>
          </a:bodyPr>
          <a:lstStyle/>
          <a:p>
            <a:pPr>
              <a:defRPr/>
            </a:pPr>
            <a:r>
              <a:rPr lang="en-US" sz="1400" kern="0">
                <a:solidFill>
                  <a:prstClr val="black"/>
                </a:solidFill>
              </a:rPr>
              <a:t>Step K</a:t>
            </a:r>
          </a:p>
        </p:txBody>
      </p:sp>
      <p:cxnSp>
        <p:nvCxnSpPr>
          <p:cNvPr id="48" name="Straight Arrow Connector 47">
            <a:extLst>
              <a:ext uri="{FF2B5EF4-FFF2-40B4-BE49-F238E27FC236}">
                <a16:creationId xmlns:a16="http://schemas.microsoft.com/office/drawing/2014/main" id="{FDE3AD5B-9890-8249-A455-E930F8B3BAD1}"/>
              </a:ext>
            </a:extLst>
          </p:cNvPr>
          <p:cNvCxnSpPr>
            <a:cxnSpLocks/>
          </p:cNvCxnSpPr>
          <p:nvPr/>
        </p:nvCxnSpPr>
        <p:spPr>
          <a:xfrm flipH="1">
            <a:off x="2038405" y="5494989"/>
            <a:ext cx="1193174"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49" name="Rectangle 48">
            <a:extLst>
              <a:ext uri="{FF2B5EF4-FFF2-40B4-BE49-F238E27FC236}">
                <a16:creationId xmlns:a16="http://schemas.microsoft.com/office/drawing/2014/main" id="{48FC3BA3-5C33-5B4A-AB5C-0361ECB36A04}"/>
              </a:ext>
            </a:extLst>
          </p:cNvPr>
          <p:cNvSpPr/>
          <p:nvPr/>
        </p:nvSpPr>
        <p:spPr>
          <a:xfrm>
            <a:off x="2275029" y="5587579"/>
            <a:ext cx="24254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0" name="Rectangle 49">
            <a:extLst>
              <a:ext uri="{FF2B5EF4-FFF2-40B4-BE49-F238E27FC236}">
                <a16:creationId xmlns:a16="http://schemas.microsoft.com/office/drawing/2014/main" id="{6B656F3E-5D4B-7544-B831-E6939D070292}"/>
              </a:ext>
            </a:extLst>
          </p:cNvPr>
          <p:cNvSpPr/>
          <p:nvPr/>
        </p:nvSpPr>
        <p:spPr>
          <a:xfrm>
            <a:off x="2516682" y="5587580"/>
            <a:ext cx="24254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1" name="Rectangle 50">
            <a:extLst>
              <a:ext uri="{FF2B5EF4-FFF2-40B4-BE49-F238E27FC236}">
                <a16:creationId xmlns:a16="http://schemas.microsoft.com/office/drawing/2014/main" id="{6445AD96-397C-5445-B746-9CE886A76BE3}"/>
              </a:ext>
            </a:extLst>
          </p:cNvPr>
          <p:cNvSpPr/>
          <p:nvPr/>
        </p:nvSpPr>
        <p:spPr>
          <a:xfrm>
            <a:off x="2753305" y="5587580"/>
            <a:ext cx="24254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2" name="Rectangle 51">
            <a:extLst>
              <a:ext uri="{FF2B5EF4-FFF2-40B4-BE49-F238E27FC236}">
                <a16:creationId xmlns:a16="http://schemas.microsoft.com/office/drawing/2014/main" id="{CC8DFE52-C133-F741-A5FA-0A481FD97B24}"/>
              </a:ext>
            </a:extLst>
          </p:cNvPr>
          <p:cNvSpPr/>
          <p:nvPr/>
        </p:nvSpPr>
        <p:spPr>
          <a:xfrm>
            <a:off x="2989037" y="5587579"/>
            <a:ext cx="24254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3" name="Rectangle 52">
            <a:extLst>
              <a:ext uri="{FF2B5EF4-FFF2-40B4-BE49-F238E27FC236}">
                <a16:creationId xmlns:a16="http://schemas.microsoft.com/office/drawing/2014/main" id="{4070F18D-E436-8844-83C5-EF419082EE25}"/>
              </a:ext>
            </a:extLst>
          </p:cNvPr>
          <p:cNvSpPr/>
          <p:nvPr/>
        </p:nvSpPr>
        <p:spPr>
          <a:xfrm rot="16200000">
            <a:off x="3904000" y="3754384"/>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4" name="Rectangle 53">
            <a:extLst>
              <a:ext uri="{FF2B5EF4-FFF2-40B4-BE49-F238E27FC236}">
                <a16:creationId xmlns:a16="http://schemas.microsoft.com/office/drawing/2014/main" id="{B61E29ED-2AA1-004F-B6B4-7D664751C714}"/>
              </a:ext>
            </a:extLst>
          </p:cNvPr>
          <p:cNvSpPr/>
          <p:nvPr/>
        </p:nvSpPr>
        <p:spPr>
          <a:xfrm rot="16200000">
            <a:off x="3904000" y="3984832"/>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5" name="Rectangle 54">
            <a:extLst>
              <a:ext uri="{FF2B5EF4-FFF2-40B4-BE49-F238E27FC236}">
                <a16:creationId xmlns:a16="http://schemas.microsoft.com/office/drawing/2014/main" id="{86719B35-075C-BE4D-9100-7D21A321ED90}"/>
              </a:ext>
            </a:extLst>
          </p:cNvPr>
          <p:cNvSpPr/>
          <p:nvPr/>
        </p:nvSpPr>
        <p:spPr>
          <a:xfrm rot="16200000">
            <a:off x="3904000" y="4225076"/>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6" name="Rectangle 55">
            <a:extLst>
              <a:ext uri="{FF2B5EF4-FFF2-40B4-BE49-F238E27FC236}">
                <a16:creationId xmlns:a16="http://schemas.microsoft.com/office/drawing/2014/main" id="{EF7FD9B8-6410-9A4A-AAC3-6759AC01BB4F}"/>
              </a:ext>
            </a:extLst>
          </p:cNvPr>
          <p:cNvSpPr/>
          <p:nvPr/>
        </p:nvSpPr>
        <p:spPr>
          <a:xfrm rot="16200000">
            <a:off x="3904000" y="4465320"/>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7" name="Rectangle 56">
            <a:extLst>
              <a:ext uri="{FF2B5EF4-FFF2-40B4-BE49-F238E27FC236}">
                <a16:creationId xmlns:a16="http://schemas.microsoft.com/office/drawing/2014/main" id="{C5B7D673-6005-B644-ACF7-14DC176C70D5}"/>
              </a:ext>
            </a:extLst>
          </p:cNvPr>
          <p:cNvSpPr/>
          <p:nvPr/>
        </p:nvSpPr>
        <p:spPr>
          <a:xfrm rot="16200000">
            <a:off x="3904000" y="4701915"/>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8" name="Rectangle 57">
            <a:extLst>
              <a:ext uri="{FF2B5EF4-FFF2-40B4-BE49-F238E27FC236}">
                <a16:creationId xmlns:a16="http://schemas.microsoft.com/office/drawing/2014/main" id="{03E1769F-9E42-BA4F-B2D6-3046A728F1E4}"/>
              </a:ext>
            </a:extLst>
          </p:cNvPr>
          <p:cNvSpPr/>
          <p:nvPr/>
        </p:nvSpPr>
        <p:spPr>
          <a:xfrm rot="16200000">
            <a:off x="3730801" y="5359232"/>
            <a:ext cx="587506" cy="1026082"/>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9" name="Rectangle 58">
            <a:extLst>
              <a:ext uri="{FF2B5EF4-FFF2-40B4-BE49-F238E27FC236}">
                <a16:creationId xmlns:a16="http://schemas.microsoft.com/office/drawing/2014/main" id="{24F00F89-647C-9641-9B0D-474A3ECA098C}"/>
              </a:ext>
            </a:extLst>
          </p:cNvPr>
          <p:cNvSpPr/>
          <p:nvPr/>
        </p:nvSpPr>
        <p:spPr>
          <a:xfrm>
            <a:off x="2038406" y="5587579"/>
            <a:ext cx="23662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60" name="Straight Arrow Connector 59">
            <a:extLst>
              <a:ext uri="{FF2B5EF4-FFF2-40B4-BE49-F238E27FC236}">
                <a16:creationId xmlns:a16="http://schemas.microsoft.com/office/drawing/2014/main" id="{2DA08090-7AD6-D74C-AC2F-2A8B10785F1B}"/>
              </a:ext>
            </a:extLst>
          </p:cNvPr>
          <p:cNvCxnSpPr>
            <a:cxnSpLocks/>
          </p:cNvCxnSpPr>
          <p:nvPr/>
        </p:nvCxnSpPr>
        <p:spPr>
          <a:xfrm flipV="1">
            <a:off x="1948900" y="5589828"/>
            <a:ext cx="0" cy="576199"/>
          </a:xfrm>
          <a:prstGeom prst="straightConnector1">
            <a:avLst/>
          </a:prstGeom>
          <a:noFill/>
          <a:ln w="6350" cap="flat" cmpd="sng" algn="ctr">
            <a:solidFill>
              <a:sysClr val="windowText" lastClr="000000"/>
            </a:solidFill>
            <a:prstDash val="solid"/>
            <a:miter lim="800000"/>
            <a:headEnd type="stealth"/>
            <a:tailEnd type="stealth"/>
          </a:ln>
          <a:effectLst/>
        </p:spPr>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2DD028B-FB25-6D45-B11B-34242BDF7D7A}"/>
                  </a:ext>
                </a:extLst>
              </p:cNvPr>
              <p:cNvSpPr txBox="1"/>
              <p:nvPr/>
            </p:nvSpPr>
            <p:spPr>
              <a:xfrm>
                <a:off x="1458560" y="5677632"/>
                <a:ext cx="669647" cy="307777"/>
              </a:xfrm>
              <a:prstGeom prst="rect">
                <a:avLst/>
              </a:prstGeom>
              <a:noFill/>
              <a:ln>
                <a:noFill/>
              </a:ln>
            </p:spPr>
            <p:txBody>
              <a:bodyPr wrap="square" rtlCol="0">
                <a:spAutoFit/>
              </a:bodyPr>
              <a:lstStyle/>
              <a:p>
                <a:pPr>
                  <a:defRPr/>
                </a:pPr>
                <a:r>
                  <a:rPr lang="en-US" sz="1400" kern="0">
                    <a:solidFill>
                      <a:prstClr val="black"/>
                    </a:solidFill>
                  </a:rPr>
                  <a:t>V</a:t>
                </a:r>
                <a14:m>
                  <m:oMath xmlns:m="http://schemas.openxmlformats.org/officeDocument/2006/math">
                    <m:r>
                      <a:rPr lang="en-US" sz="1400" i="1" kern="0">
                        <a:solidFill>
                          <a:prstClr val="black"/>
                        </a:solidFill>
                        <a:latin typeface="Cambria Math" panose="02040503050406030204" pitchFamily="18" charset="0"/>
                      </a:rPr>
                      <m:t>≤8</m:t>
                    </m:r>
                  </m:oMath>
                </a14:m>
                <a:endParaRPr lang="en-US" sz="1400" kern="0">
                  <a:solidFill>
                    <a:prstClr val="black"/>
                  </a:solidFill>
                </a:endParaRPr>
              </a:p>
            </p:txBody>
          </p:sp>
        </mc:Choice>
        <mc:Fallback xmlns="">
          <p:sp>
            <p:nvSpPr>
              <p:cNvPr id="61" name="TextBox 60">
                <a:extLst>
                  <a:ext uri="{FF2B5EF4-FFF2-40B4-BE49-F238E27FC236}">
                    <a16:creationId xmlns:a16="http://schemas.microsoft.com/office/drawing/2014/main" id="{A2DD028B-FB25-6D45-B11B-34242BDF7D7A}"/>
                  </a:ext>
                </a:extLst>
              </p:cNvPr>
              <p:cNvSpPr txBox="1">
                <a:spLocks noRot="1" noChangeAspect="1" noMove="1" noResize="1" noEditPoints="1" noAdjustHandles="1" noChangeArrowheads="1" noChangeShapeType="1" noTextEdit="1"/>
              </p:cNvSpPr>
              <p:nvPr/>
            </p:nvSpPr>
            <p:spPr>
              <a:xfrm>
                <a:off x="1458560" y="5677632"/>
                <a:ext cx="669647" cy="307777"/>
              </a:xfrm>
              <a:prstGeom prst="rect">
                <a:avLst/>
              </a:prstGeom>
              <a:blipFill>
                <a:blip r:embed="rId6"/>
                <a:stretch>
                  <a:fillRect l="-1852" b="-19231"/>
                </a:stretch>
              </a:blipFill>
              <a:ln>
                <a:noFill/>
              </a:ln>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96733A24-E1F4-B949-8831-CB5DB28B1DF0}"/>
              </a:ext>
            </a:extLst>
          </p:cNvPr>
          <p:cNvCxnSpPr>
            <a:cxnSpLocks/>
          </p:cNvCxnSpPr>
          <p:nvPr/>
        </p:nvCxnSpPr>
        <p:spPr>
          <a:xfrm flipV="1">
            <a:off x="3391392" y="4134836"/>
            <a:ext cx="0" cy="1202046"/>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63" name="TextBox 62">
            <a:extLst>
              <a:ext uri="{FF2B5EF4-FFF2-40B4-BE49-F238E27FC236}">
                <a16:creationId xmlns:a16="http://schemas.microsoft.com/office/drawing/2014/main" id="{D4CDE687-263E-A54E-8E2F-7C23220815FC}"/>
              </a:ext>
            </a:extLst>
          </p:cNvPr>
          <p:cNvSpPr txBox="1"/>
          <p:nvPr/>
        </p:nvSpPr>
        <p:spPr>
          <a:xfrm>
            <a:off x="2797127" y="4550327"/>
            <a:ext cx="1151998" cy="307778"/>
          </a:xfrm>
          <a:prstGeom prst="rect">
            <a:avLst/>
          </a:prstGeom>
          <a:noFill/>
          <a:ln>
            <a:noFill/>
          </a:ln>
        </p:spPr>
        <p:txBody>
          <a:bodyPr wrap="square" rtlCol="0">
            <a:spAutoFit/>
          </a:bodyPr>
          <a:lstStyle/>
          <a:p>
            <a:pPr>
              <a:defRPr/>
            </a:pPr>
            <a:r>
              <a:rPr lang="en-US" sz="1400" kern="0">
                <a:solidFill>
                  <a:prstClr val="black"/>
                </a:solidFill>
              </a:rPr>
              <a:t>Step K</a:t>
            </a:r>
          </a:p>
        </p:txBody>
      </p:sp>
      <p:sp>
        <p:nvSpPr>
          <p:cNvPr id="64" name="TextBox 63">
            <a:extLst>
              <a:ext uri="{FF2B5EF4-FFF2-40B4-BE49-F238E27FC236}">
                <a16:creationId xmlns:a16="http://schemas.microsoft.com/office/drawing/2014/main" id="{AC8BD0F0-2A1F-4E4B-88C7-43B0818DACD4}"/>
              </a:ext>
            </a:extLst>
          </p:cNvPr>
          <p:cNvSpPr txBox="1"/>
          <p:nvPr/>
        </p:nvSpPr>
        <p:spPr>
          <a:xfrm>
            <a:off x="3682919" y="3738151"/>
            <a:ext cx="1122593" cy="307778"/>
          </a:xfrm>
          <a:prstGeom prst="rect">
            <a:avLst/>
          </a:prstGeom>
          <a:noFill/>
          <a:ln>
            <a:noFill/>
          </a:ln>
        </p:spPr>
        <p:txBody>
          <a:bodyPr wrap="square" rtlCol="0">
            <a:spAutoFit/>
          </a:bodyPr>
          <a:lstStyle/>
          <a:p>
            <a:pPr>
              <a:defRPr/>
            </a:pPr>
            <a:r>
              <a:rPr lang="en-US" sz="1400" kern="0">
                <a:solidFill>
                  <a:prstClr val="black"/>
                </a:solidFill>
              </a:rPr>
              <a:t>TileN</a:t>
            </a:r>
          </a:p>
        </p:txBody>
      </p:sp>
      <p:cxnSp>
        <p:nvCxnSpPr>
          <p:cNvPr id="65" name="Straight Arrow Connector 64">
            <a:extLst>
              <a:ext uri="{FF2B5EF4-FFF2-40B4-BE49-F238E27FC236}">
                <a16:creationId xmlns:a16="http://schemas.microsoft.com/office/drawing/2014/main" id="{C9A18A3E-D364-DB42-A015-1DAEFBDD95B6}"/>
              </a:ext>
            </a:extLst>
          </p:cNvPr>
          <p:cNvCxnSpPr>
            <a:cxnSpLocks/>
          </p:cNvCxnSpPr>
          <p:nvPr/>
        </p:nvCxnSpPr>
        <p:spPr>
          <a:xfrm>
            <a:off x="3506087" y="4053216"/>
            <a:ext cx="1028794" cy="0"/>
          </a:xfrm>
          <a:prstGeom prst="straightConnector1">
            <a:avLst/>
          </a:prstGeom>
          <a:noFill/>
          <a:ln w="6350" cap="flat" cmpd="sng" algn="ctr">
            <a:solidFill>
              <a:sysClr val="windowText" lastClr="000000"/>
            </a:solidFill>
            <a:prstDash val="solid"/>
            <a:miter lim="800000"/>
            <a:headEnd type="stealth"/>
            <a:tailEnd type="stealth"/>
          </a:ln>
          <a:effectLst/>
        </p:spPr>
      </p:cxnSp>
      <p:grpSp>
        <p:nvGrpSpPr>
          <p:cNvPr id="136" name="Group 135">
            <a:extLst>
              <a:ext uri="{FF2B5EF4-FFF2-40B4-BE49-F238E27FC236}">
                <a16:creationId xmlns:a16="http://schemas.microsoft.com/office/drawing/2014/main" id="{0785D0DD-AFCD-8540-ACB6-3F3290AE48A1}"/>
              </a:ext>
            </a:extLst>
          </p:cNvPr>
          <p:cNvGrpSpPr/>
          <p:nvPr/>
        </p:nvGrpSpPr>
        <p:grpSpPr>
          <a:xfrm>
            <a:off x="3511514" y="4146867"/>
            <a:ext cx="1190503" cy="2014868"/>
            <a:chOff x="1987513" y="4146867"/>
            <a:chExt cx="1190503" cy="2014868"/>
          </a:xfrm>
        </p:grpSpPr>
        <p:sp>
          <p:nvSpPr>
            <p:cNvPr id="73" name="Rectangle 72">
              <a:extLst>
                <a:ext uri="{FF2B5EF4-FFF2-40B4-BE49-F238E27FC236}">
                  <a16:creationId xmlns:a16="http://schemas.microsoft.com/office/drawing/2014/main" id="{5B3DEB88-2DF6-574F-8798-795FA8755A41}"/>
                </a:ext>
              </a:extLst>
            </p:cNvPr>
            <p:cNvSpPr/>
            <p:nvPr/>
          </p:nvSpPr>
          <p:spPr>
            <a:xfrm rot="16200000">
              <a:off x="2105714" y="4976198"/>
              <a:ext cx="241111" cy="47751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4" name="Rectangle 73">
              <a:extLst>
                <a:ext uri="{FF2B5EF4-FFF2-40B4-BE49-F238E27FC236}">
                  <a16:creationId xmlns:a16="http://schemas.microsoft.com/office/drawing/2014/main" id="{E96EE31E-69AD-A14F-ACA5-B4B0D0E7F018}"/>
                </a:ext>
              </a:extLst>
            </p:cNvPr>
            <p:cNvSpPr/>
            <p:nvPr/>
          </p:nvSpPr>
          <p:spPr>
            <a:xfrm rot="16200000">
              <a:off x="1932518" y="5629224"/>
              <a:ext cx="587506" cy="477515"/>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5" name="Rectangle 74">
              <a:extLst>
                <a:ext uri="{FF2B5EF4-FFF2-40B4-BE49-F238E27FC236}">
                  <a16:creationId xmlns:a16="http://schemas.microsoft.com/office/drawing/2014/main" id="{E9AD67D5-A432-B547-BD38-C2F5E8A4670C}"/>
                </a:ext>
              </a:extLst>
            </p:cNvPr>
            <p:cNvSpPr/>
            <p:nvPr/>
          </p:nvSpPr>
          <p:spPr>
            <a:xfrm rot="16200000">
              <a:off x="2105714" y="4739994"/>
              <a:ext cx="241111" cy="47751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6" name="Rectangle 75">
              <a:extLst>
                <a:ext uri="{FF2B5EF4-FFF2-40B4-BE49-F238E27FC236}">
                  <a16:creationId xmlns:a16="http://schemas.microsoft.com/office/drawing/2014/main" id="{2D3B39F1-EA3E-AC44-8EA8-1E63BF749759}"/>
                </a:ext>
              </a:extLst>
            </p:cNvPr>
            <p:cNvSpPr/>
            <p:nvPr/>
          </p:nvSpPr>
          <p:spPr>
            <a:xfrm rot="16200000">
              <a:off x="2105714" y="4498883"/>
              <a:ext cx="241111" cy="477511"/>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7" name="Rectangle 76">
              <a:extLst>
                <a:ext uri="{FF2B5EF4-FFF2-40B4-BE49-F238E27FC236}">
                  <a16:creationId xmlns:a16="http://schemas.microsoft.com/office/drawing/2014/main" id="{A8ED138A-1D35-FC42-9C80-59F231499C10}"/>
                </a:ext>
              </a:extLst>
            </p:cNvPr>
            <p:cNvSpPr/>
            <p:nvPr/>
          </p:nvSpPr>
          <p:spPr>
            <a:xfrm rot="16200000">
              <a:off x="2105714" y="4259115"/>
              <a:ext cx="241111" cy="47751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8" name="Rectangle 77">
              <a:extLst>
                <a:ext uri="{FF2B5EF4-FFF2-40B4-BE49-F238E27FC236}">
                  <a16:creationId xmlns:a16="http://schemas.microsoft.com/office/drawing/2014/main" id="{7D69633E-6D47-D549-AC2A-C5E75C46DDA5}"/>
                </a:ext>
              </a:extLst>
            </p:cNvPr>
            <p:cNvSpPr/>
            <p:nvPr/>
          </p:nvSpPr>
          <p:spPr>
            <a:xfrm rot="16200000">
              <a:off x="2111045" y="4023336"/>
              <a:ext cx="230448" cy="47751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9" name="TextBox 78">
              <a:extLst>
                <a:ext uri="{FF2B5EF4-FFF2-40B4-BE49-F238E27FC236}">
                  <a16:creationId xmlns:a16="http://schemas.microsoft.com/office/drawing/2014/main" id="{1B7B02A0-A1D6-F744-84BB-3099B26FE573}"/>
                </a:ext>
              </a:extLst>
            </p:cNvPr>
            <p:cNvSpPr txBox="1"/>
            <p:nvPr/>
          </p:nvSpPr>
          <p:spPr>
            <a:xfrm>
              <a:off x="2055423" y="5272442"/>
              <a:ext cx="1122593" cy="307778"/>
            </a:xfrm>
            <a:prstGeom prst="rect">
              <a:avLst/>
            </a:prstGeom>
            <a:noFill/>
            <a:ln>
              <a:noFill/>
            </a:ln>
          </p:spPr>
          <p:txBody>
            <a:bodyPr wrap="square" rtlCol="0">
              <a:spAutoFit/>
            </a:bodyPr>
            <a:lstStyle/>
            <a:p>
              <a:pPr>
                <a:defRPr/>
              </a:pPr>
              <a:r>
                <a:rPr lang="en-US" sz="1400" kern="0">
                  <a:solidFill>
                    <a:srgbClr val="C00000"/>
                  </a:solidFill>
                </a:rPr>
                <a:t>64</a:t>
              </a:r>
            </a:p>
          </p:txBody>
        </p:sp>
        <p:cxnSp>
          <p:nvCxnSpPr>
            <p:cNvPr id="82" name="Straight Arrow Connector 81">
              <a:extLst>
                <a:ext uri="{FF2B5EF4-FFF2-40B4-BE49-F238E27FC236}">
                  <a16:creationId xmlns:a16="http://schemas.microsoft.com/office/drawing/2014/main" id="{433C1657-FBBA-F54C-9A58-FF75C9A88FF1}"/>
                </a:ext>
              </a:extLst>
            </p:cNvPr>
            <p:cNvCxnSpPr>
              <a:cxnSpLocks/>
            </p:cNvCxnSpPr>
            <p:nvPr/>
          </p:nvCxnSpPr>
          <p:spPr>
            <a:xfrm flipH="1">
              <a:off x="1990478" y="5518150"/>
              <a:ext cx="504206" cy="0"/>
            </a:xfrm>
            <a:prstGeom prst="straightConnector1">
              <a:avLst/>
            </a:prstGeom>
            <a:noFill/>
            <a:ln w="6350" cap="flat" cmpd="sng" algn="ctr">
              <a:solidFill>
                <a:srgbClr val="C00000"/>
              </a:solidFill>
              <a:prstDash val="solid"/>
              <a:miter lim="800000"/>
              <a:headEnd type="stealth"/>
              <a:tailEnd type="stealth"/>
            </a:ln>
            <a:effectLst/>
          </p:spPr>
        </p:cxnSp>
      </p:grpSp>
      <p:grpSp>
        <p:nvGrpSpPr>
          <p:cNvPr id="91" name="Group 90">
            <a:extLst>
              <a:ext uri="{FF2B5EF4-FFF2-40B4-BE49-F238E27FC236}">
                <a16:creationId xmlns:a16="http://schemas.microsoft.com/office/drawing/2014/main" id="{D391B894-CE6D-7A4E-9E0C-BB52BA0D85D5}"/>
              </a:ext>
            </a:extLst>
          </p:cNvPr>
          <p:cNvGrpSpPr/>
          <p:nvPr/>
        </p:nvGrpSpPr>
        <p:grpSpPr>
          <a:xfrm>
            <a:off x="7386491" y="4312804"/>
            <a:ext cx="2669328" cy="1588400"/>
            <a:chOff x="5497748" y="2557823"/>
            <a:chExt cx="2669328" cy="1588400"/>
          </a:xfrm>
        </p:grpSpPr>
        <p:sp>
          <p:nvSpPr>
            <p:cNvPr id="92" name="TextBox 91">
              <a:extLst>
                <a:ext uri="{FF2B5EF4-FFF2-40B4-BE49-F238E27FC236}">
                  <a16:creationId xmlns:a16="http://schemas.microsoft.com/office/drawing/2014/main" id="{D9D3F82B-0F3F-3B43-A77B-CB89B4450CF1}"/>
                </a:ext>
              </a:extLst>
            </p:cNvPr>
            <p:cNvSpPr txBox="1"/>
            <p:nvPr/>
          </p:nvSpPr>
          <p:spPr>
            <a:xfrm>
              <a:off x="5497748" y="3845707"/>
              <a:ext cx="655702" cy="230832"/>
            </a:xfrm>
            <a:prstGeom prst="rect">
              <a:avLst/>
            </a:prstGeom>
            <a:noFill/>
            <a:ln>
              <a:noFill/>
            </a:ln>
          </p:spPr>
          <p:txBody>
            <a:bodyPr wrap="square" rtlCol="0">
              <a:spAutoFit/>
            </a:bodyPr>
            <a:lstStyle/>
            <a:p>
              <a:pPr>
                <a:defRPr/>
              </a:pPr>
              <a:r>
                <a:rPr lang="en-US" sz="900" kern="0">
                  <a:solidFill>
                    <a:prstClr val="black"/>
                  </a:solidFill>
                </a:rPr>
                <a:t>8</a:t>
              </a:r>
            </a:p>
          </p:txBody>
        </p:sp>
        <p:grpSp>
          <p:nvGrpSpPr>
            <p:cNvPr id="93" name="Group 92">
              <a:extLst>
                <a:ext uri="{FF2B5EF4-FFF2-40B4-BE49-F238E27FC236}">
                  <a16:creationId xmlns:a16="http://schemas.microsoft.com/office/drawing/2014/main" id="{63E28065-E8EB-F447-AFBC-1B14690F0BEB}"/>
                </a:ext>
              </a:extLst>
            </p:cNvPr>
            <p:cNvGrpSpPr/>
            <p:nvPr/>
          </p:nvGrpSpPr>
          <p:grpSpPr>
            <a:xfrm>
              <a:off x="5719242" y="3780463"/>
              <a:ext cx="731520" cy="365760"/>
              <a:chOff x="3235839" y="3066295"/>
              <a:chExt cx="731520" cy="365760"/>
            </a:xfrm>
          </p:grpSpPr>
          <p:sp>
            <p:nvSpPr>
              <p:cNvPr id="114" name="Rectangle 113">
                <a:extLst>
                  <a:ext uri="{FF2B5EF4-FFF2-40B4-BE49-F238E27FC236}">
                    <a16:creationId xmlns:a16="http://schemas.microsoft.com/office/drawing/2014/main" id="{0C55EC97-BF70-D245-B3AD-C9746DF3ED8C}"/>
                  </a:ext>
                </a:extLst>
              </p:cNvPr>
              <p:cNvSpPr/>
              <p:nvPr/>
            </p:nvSpPr>
            <p:spPr>
              <a:xfrm>
                <a:off x="3235839" y="3066295"/>
                <a:ext cx="731520" cy="182880"/>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15" name="Rectangle 114">
                <a:extLst>
                  <a:ext uri="{FF2B5EF4-FFF2-40B4-BE49-F238E27FC236}">
                    <a16:creationId xmlns:a16="http://schemas.microsoft.com/office/drawing/2014/main" id="{7D8C5FDD-599F-4A46-82C2-7E4B19BC8793}"/>
                  </a:ext>
                </a:extLst>
              </p:cNvPr>
              <p:cNvSpPr/>
              <p:nvPr/>
            </p:nvSpPr>
            <p:spPr>
              <a:xfrm>
                <a:off x="3235839" y="3249175"/>
                <a:ext cx="731520" cy="182880"/>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grpSp>
        <p:grpSp>
          <p:nvGrpSpPr>
            <p:cNvPr id="94" name="Group 93">
              <a:extLst>
                <a:ext uri="{FF2B5EF4-FFF2-40B4-BE49-F238E27FC236}">
                  <a16:creationId xmlns:a16="http://schemas.microsoft.com/office/drawing/2014/main" id="{EC5EFBBD-2D3D-0846-88B7-AE174BBD52F1}"/>
                </a:ext>
              </a:extLst>
            </p:cNvPr>
            <p:cNvGrpSpPr/>
            <p:nvPr/>
          </p:nvGrpSpPr>
          <p:grpSpPr>
            <a:xfrm>
              <a:off x="6703984" y="2787701"/>
              <a:ext cx="1463034" cy="731520"/>
              <a:chOff x="6533219" y="1690463"/>
              <a:chExt cx="724848" cy="731520"/>
            </a:xfrm>
          </p:grpSpPr>
          <p:sp>
            <p:nvSpPr>
              <p:cNvPr id="106" name="Rectangle 105">
                <a:extLst>
                  <a:ext uri="{FF2B5EF4-FFF2-40B4-BE49-F238E27FC236}">
                    <a16:creationId xmlns:a16="http://schemas.microsoft.com/office/drawing/2014/main" id="{FA934D8B-E107-474F-8E89-260348C9FD4D}"/>
                  </a:ext>
                </a:extLst>
              </p:cNvPr>
              <p:cNvSpPr/>
              <p:nvPr/>
            </p:nvSpPr>
            <p:spPr>
              <a:xfrm>
                <a:off x="6533219" y="1690463"/>
                <a:ext cx="91440" cy="73152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07" name="Rectangle 106">
                <a:extLst>
                  <a:ext uri="{FF2B5EF4-FFF2-40B4-BE49-F238E27FC236}">
                    <a16:creationId xmlns:a16="http://schemas.microsoft.com/office/drawing/2014/main" id="{7E5B140A-F683-3348-AE48-07DE06A094FA}"/>
                  </a:ext>
                </a:extLst>
              </p:cNvPr>
              <p:cNvSpPr/>
              <p:nvPr/>
            </p:nvSpPr>
            <p:spPr>
              <a:xfrm>
                <a:off x="6623705" y="1690463"/>
                <a:ext cx="91440" cy="73152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08" name="Rectangle 107">
                <a:extLst>
                  <a:ext uri="{FF2B5EF4-FFF2-40B4-BE49-F238E27FC236}">
                    <a16:creationId xmlns:a16="http://schemas.microsoft.com/office/drawing/2014/main" id="{1189CFB6-1587-C14E-8ED5-DD88CD649A8A}"/>
                  </a:ext>
                </a:extLst>
              </p:cNvPr>
              <p:cNvSpPr/>
              <p:nvPr/>
            </p:nvSpPr>
            <p:spPr>
              <a:xfrm>
                <a:off x="6714197" y="1690463"/>
                <a:ext cx="91440" cy="73152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09" name="Rectangle 108">
                <a:extLst>
                  <a:ext uri="{FF2B5EF4-FFF2-40B4-BE49-F238E27FC236}">
                    <a16:creationId xmlns:a16="http://schemas.microsoft.com/office/drawing/2014/main" id="{64BA3197-1962-1D4D-B18D-597A1AD87339}"/>
                  </a:ext>
                </a:extLst>
              </p:cNvPr>
              <p:cNvSpPr/>
              <p:nvPr/>
            </p:nvSpPr>
            <p:spPr>
              <a:xfrm>
                <a:off x="6804687" y="1690463"/>
                <a:ext cx="91440" cy="73152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10" name="Rectangle 109">
                <a:extLst>
                  <a:ext uri="{FF2B5EF4-FFF2-40B4-BE49-F238E27FC236}">
                    <a16:creationId xmlns:a16="http://schemas.microsoft.com/office/drawing/2014/main" id="{52902F20-0265-A042-A4C4-458F7DAC709E}"/>
                  </a:ext>
                </a:extLst>
              </p:cNvPr>
              <p:cNvSpPr/>
              <p:nvPr/>
            </p:nvSpPr>
            <p:spPr>
              <a:xfrm>
                <a:off x="6895171" y="1690463"/>
                <a:ext cx="91440" cy="7315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11" name="Rectangle 110">
                <a:extLst>
                  <a:ext uri="{FF2B5EF4-FFF2-40B4-BE49-F238E27FC236}">
                    <a16:creationId xmlns:a16="http://schemas.microsoft.com/office/drawing/2014/main" id="{E56E2B2F-95D3-944D-A45B-8A441EE48DF1}"/>
                  </a:ext>
                </a:extLst>
              </p:cNvPr>
              <p:cNvSpPr/>
              <p:nvPr/>
            </p:nvSpPr>
            <p:spPr>
              <a:xfrm>
                <a:off x="6985659" y="1690463"/>
                <a:ext cx="91440" cy="7315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12" name="Rectangle 111">
                <a:extLst>
                  <a:ext uri="{FF2B5EF4-FFF2-40B4-BE49-F238E27FC236}">
                    <a16:creationId xmlns:a16="http://schemas.microsoft.com/office/drawing/2014/main" id="{C053FCC0-F8D2-434F-8C4A-FC46431CDC61}"/>
                  </a:ext>
                </a:extLst>
              </p:cNvPr>
              <p:cNvSpPr/>
              <p:nvPr/>
            </p:nvSpPr>
            <p:spPr>
              <a:xfrm>
                <a:off x="7076146" y="1690463"/>
                <a:ext cx="91440" cy="73152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13" name="Rectangle 112">
                <a:extLst>
                  <a:ext uri="{FF2B5EF4-FFF2-40B4-BE49-F238E27FC236}">
                    <a16:creationId xmlns:a16="http://schemas.microsoft.com/office/drawing/2014/main" id="{1ADE3244-E280-0B4E-B367-34ABA4E029FD}"/>
                  </a:ext>
                </a:extLst>
              </p:cNvPr>
              <p:cNvSpPr/>
              <p:nvPr/>
            </p:nvSpPr>
            <p:spPr>
              <a:xfrm>
                <a:off x="7166627" y="1690463"/>
                <a:ext cx="91440" cy="73152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grpSp>
        <p:cxnSp>
          <p:nvCxnSpPr>
            <p:cNvPr id="95" name="Straight Arrow Connector 94">
              <a:extLst>
                <a:ext uri="{FF2B5EF4-FFF2-40B4-BE49-F238E27FC236}">
                  <a16:creationId xmlns:a16="http://schemas.microsoft.com/office/drawing/2014/main" id="{23530E57-1CC7-1A41-9812-7960800F7051}"/>
                </a:ext>
              </a:extLst>
            </p:cNvPr>
            <p:cNvCxnSpPr>
              <a:cxnSpLocks/>
            </p:cNvCxnSpPr>
            <p:nvPr/>
          </p:nvCxnSpPr>
          <p:spPr>
            <a:xfrm>
              <a:off x="5658641" y="3794460"/>
              <a:ext cx="0" cy="337766"/>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96" name="Straight Arrow Connector 95">
              <a:extLst>
                <a:ext uri="{FF2B5EF4-FFF2-40B4-BE49-F238E27FC236}">
                  <a16:creationId xmlns:a16="http://schemas.microsoft.com/office/drawing/2014/main" id="{4FB38AB8-AE59-B74E-8D61-0CC1EFCA3B8C}"/>
                </a:ext>
              </a:extLst>
            </p:cNvPr>
            <p:cNvCxnSpPr>
              <a:cxnSpLocks/>
            </p:cNvCxnSpPr>
            <p:nvPr/>
          </p:nvCxnSpPr>
          <p:spPr>
            <a:xfrm flipH="1">
              <a:off x="5692533" y="3743719"/>
              <a:ext cx="786104"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97" name="TextBox 96">
              <a:extLst>
                <a:ext uri="{FF2B5EF4-FFF2-40B4-BE49-F238E27FC236}">
                  <a16:creationId xmlns:a16="http://schemas.microsoft.com/office/drawing/2014/main" id="{04990DE6-00AB-134E-ABA7-732EB725C5C8}"/>
                </a:ext>
              </a:extLst>
            </p:cNvPr>
            <p:cNvSpPr txBox="1"/>
            <p:nvPr/>
          </p:nvSpPr>
          <p:spPr>
            <a:xfrm>
              <a:off x="5919692" y="3573405"/>
              <a:ext cx="655702" cy="230832"/>
            </a:xfrm>
            <a:prstGeom prst="rect">
              <a:avLst/>
            </a:prstGeom>
            <a:noFill/>
            <a:ln>
              <a:noFill/>
            </a:ln>
          </p:spPr>
          <p:txBody>
            <a:bodyPr wrap="square" rtlCol="0">
              <a:spAutoFit/>
            </a:bodyPr>
            <a:lstStyle/>
            <a:p>
              <a:pPr>
                <a:defRPr/>
              </a:pPr>
              <a:r>
                <a:rPr lang="en-US" sz="900" kern="0">
                  <a:solidFill>
                    <a:prstClr val="black"/>
                  </a:solidFill>
                </a:rPr>
                <a:t>16</a:t>
              </a:r>
            </a:p>
          </p:txBody>
        </p:sp>
        <p:cxnSp>
          <p:nvCxnSpPr>
            <p:cNvPr id="98" name="Straight Arrow Connector 97">
              <a:extLst>
                <a:ext uri="{FF2B5EF4-FFF2-40B4-BE49-F238E27FC236}">
                  <a16:creationId xmlns:a16="http://schemas.microsoft.com/office/drawing/2014/main" id="{5E1A9288-DC98-5241-BCC2-9209BD9FF03A}"/>
                </a:ext>
              </a:extLst>
            </p:cNvPr>
            <p:cNvCxnSpPr>
              <a:cxnSpLocks/>
            </p:cNvCxnSpPr>
            <p:nvPr/>
          </p:nvCxnSpPr>
          <p:spPr>
            <a:xfrm flipH="1" flipV="1">
              <a:off x="6678691" y="2739129"/>
              <a:ext cx="1488385" cy="1346"/>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99" name="TextBox 98">
              <a:extLst>
                <a:ext uri="{FF2B5EF4-FFF2-40B4-BE49-F238E27FC236}">
                  <a16:creationId xmlns:a16="http://schemas.microsoft.com/office/drawing/2014/main" id="{80C25884-F412-1D4D-9361-2EBA68655150}"/>
                </a:ext>
              </a:extLst>
            </p:cNvPr>
            <p:cNvSpPr txBox="1"/>
            <p:nvPr/>
          </p:nvSpPr>
          <p:spPr>
            <a:xfrm>
              <a:off x="7312512" y="2557823"/>
              <a:ext cx="655702" cy="230832"/>
            </a:xfrm>
            <a:prstGeom prst="rect">
              <a:avLst/>
            </a:prstGeom>
            <a:noFill/>
            <a:ln>
              <a:noFill/>
            </a:ln>
          </p:spPr>
          <p:txBody>
            <a:bodyPr wrap="square" rtlCol="0">
              <a:spAutoFit/>
            </a:bodyPr>
            <a:lstStyle/>
            <a:p>
              <a:pPr>
                <a:defRPr/>
              </a:pPr>
              <a:r>
                <a:rPr lang="en-US" sz="900" kern="0">
                  <a:solidFill>
                    <a:prstClr val="black"/>
                  </a:solidFill>
                </a:rPr>
                <a:t>32</a:t>
              </a:r>
            </a:p>
          </p:txBody>
        </p:sp>
        <p:cxnSp>
          <p:nvCxnSpPr>
            <p:cNvPr id="100" name="Straight Arrow Connector 99">
              <a:extLst>
                <a:ext uri="{FF2B5EF4-FFF2-40B4-BE49-F238E27FC236}">
                  <a16:creationId xmlns:a16="http://schemas.microsoft.com/office/drawing/2014/main" id="{3BFC8F6B-A95F-D44A-A514-344F33076209}"/>
                </a:ext>
              </a:extLst>
            </p:cNvPr>
            <p:cNvCxnSpPr>
              <a:cxnSpLocks/>
            </p:cNvCxnSpPr>
            <p:nvPr/>
          </p:nvCxnSpPr>
          <p:spPr>
            <a:xfrm flipV="1">
              <a:off x="6642966" y="2789462"/>
              <a:ext cx="1" cy="727998"/>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01" name="TextBox 100">
              <a:extLst>
                <a:ext uri="{FF2B5EF4-FFF2-40B4-BE49-F238E27FC236}">
                  <a16:creationId xmlns:a16="http://schemas.microsoft.com/office/drawing/2014/main" id="{47A1DADC-F454-C64F-A3EC-F376E4CF8425}"/>
                </a:ext>
              </a:extLst>
            </p:cNvPr>
            <p:cNvSpPr txBox="1"/>
            <p:nvPr/>
          </p:nvSpPr>
          <p:spPr>
            <a:xfrm>
              <a:off x="6394604" y="3043166"/>
              <a:ext cx="566794" cy="230832"/>
            </a:xfrm>
            <a:prstGeom prst="rect">
              <a:avLst/>
            </a:prstGeom>
            <a:noFill/>
            <a:ln>
              <a:noFill/>
            </a:ln>
          </p:spPr>
          <p:txBody>
            <a:bodyPr wrap="square" rtlCol="0">
              <a:spAutoFit/>
            </a:bodyPr>
            <a:lstStyle/>
            <a:p>
              <a:pPr>
                <a:defRPr/>
              </a:pPr>
              <a:r>
                <a:rPr lang="en-US" sz="900" kern="0">
                  <a:solidFill>
                    <a:prstClr val="black"/>
                  </a:solidFill>
                </a:rPr>
                <a:t>16</a:t>
              </a:r>
            </a:p>
          </p:txBody>
        </p:sp>
        <p:sp>
          <p:nvSpPr>
            <p:cNvPr id="102" name="Rectangle 101">
              <a:extLst>
                <a:ext uri="{FF2B5EF4-FFF2-40B4-BE49-F238E27FC236}">
                  <a16:creationId xmlns:a16="http://schemas.microsoft.com/office/drawing/2014/main" id="{C1A3593F-0642-9245-BA2F-0B11CC9B0866}"/>
                </a:ext>
              </a:extLst>
            </p:cNvPr>
            <p:cNvSpPr/>
            <p:nvPr/>
          </p:nvSpPr>
          <p:spPr>
            <a:xfrm>
              <a:off x="6703983" y="3778241"/>
              <a:ext cx="365287" cy="367982"/>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03" name="Rectangle 102">
              <a:extLst>
                <a:ext uri="{FF2B5EF4-FFF2-40B4-BE49-F238E27FC236}">
                  <a16:creationId xmlns:a16="http://schemas.microsoft.com/office/drawing/2014/main" id="{C3ED5C44-7A8B-4449-992F-23FF1B865E19}"/>
                </a:ext>
              </a:extLst>
            </p:cNvPr>
            <p:cNvSpPr/>
            <p:nvPr/>
          </p:nvSpPr>
          <p:spPr>
            <a:xfrm>
              <a:off x="7069269" y="3778241"/>
              <a:ext cx="365279" cy="367982"/>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04" name="Rectangle 103">
              <a:extLst>
                <a:ext uri="{FF2B5EF4-FFF2-40B4-BE49-F238E27FC236}">
                  <a16:creationId xmlns:a16="http://schemas.microsoft.com/office/drawing/2014/main" id="{935AAF9B-75C6-254E-8575-78B13B9AF4A7}"/>
                </a:ext>
              </a:extLst>
            </p:cNvPr>
            <p:cNvSpPr/>
            <p:nvPr/>
          </p:nvSpPr>
          <p:spPr>
            <a:xfrm>
              <a:off x="7434547" y="3776019"/>
              <a:ext cx="365279" cy="367982"/>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05" name="Rectangle 104">
              <a:extLst>
                <a:ext uri="{FF2B5EF4-FFF2-40B4-BE49-F238E27FC236}">
                  <a16:creationId xmlns:a16="http://schemas.microsoft.com/office/drawing/2014/main" id="{99E46F87-1E1C-7F49-BA9B-85440F7CC40A}"/>
                </a:ext>
              </a:extLst>
            </p:cNvPr>
            <p:cNvSpPr/>
            <p:nvPr/>
          </p:nvSpPr>
          <p:spPr>
            <a:xfrm>
              <a:off x="7799827" y="3776019"/>
              <a:ext cx="364204" cy="367982"/>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grpSp>
      <p:cxnSp>
        <p:nvCxnSpPr>
          <p:cNvPr id="123" name="Elbow Connector 122">
            <a:extLst>
              <a:ext uri="{FF2B5EF4-FFF2-40B4-BE49-F238E27FC236}">
                <a16:creationId xmlns:a16="http://schemas.microsoft.com/office/drawing/2014/main" id="{02200865-B1A0-C648-B851-26DC48A03A2C}"/>
              </a:ext>
            </a:extLst>
          </p:cNvPr>
          <p:cNvCxnSpPr>
            <a:cxnSpLocks/>
            <a:stCxn id="80" idx="1"/>
            <a:endCxn id="103" idx="2"/>
          </p:cNvCxnSpPr>
          <p:nvPr/>
        </p:nvCxnSpPr>
        <p:spPr>
          <a:xfrm rot="5400000" flipH="1" flipV="1">
            <a:off x="7673289" y="4694375"/>
            <a:ext cx="260533" cy="2674193"/>
          </a:xfrm>
          <a:prstGeom prst="bentConnector3">
            <a:avLst>
              <a:gd name="adj1" fmla="val -73068"/>
            </a:avLst>
          </a:prstGeom>
          <a:noFill/>
          <a:ln w="6350" cap="flat" cmpd="sng" algn="ctr">
            <a:solidFill>
              <a:sysClr val="windowText" lastClr="000000"/>
            </a:solidFill>
            <a:prstDash val="dash"/>
            <a:miter lim="800000"/>
            <a:tailEnd type="triangle"/>
          </a:ln>
          <a:effectLst/>
        </p:spPr>
      </p:cxnSp>
      <p:grpSp>
        <p:nvGrpSpPr>
          <p:cNvPr id="146" name="Group 145">
            <a:extLst>
              <a:ext uri="{FF2B5EF4-FFF2-40B4-BE49-F238E27FC236}">
                <a16:creationId xmlns:a16="http://schemas.microsoft.com/office/drawing/2014/main" id="{D0CCA69D-6393-6849-B0A2-14EBD20CA3E3}"/>
              </a:ext>
            </a:extLst>
          </p:cNvPr>
          <p:cNvGrpSpPr/>
          <p:nvPr/>
        </p:nvGrpSpPr>
        <p:grpSpPr>
          <a:xfrm>
            <a:off x="4865587" y="5241663"/>
            <a:ext cx="1183559" cy="920074"/>
            <a:chOff x="3341586" y="5241663"/>
            <a:chExt cx="1183559" cy="920074"/>
          </a:xfrm>
        </p:grpSpPr>
        <p:sp>
          <p:nvSpPr>
            <p:cNvPr id="67" name="Rectangle 66">
              <a:extLst>
                <a:ext uri="{FF2B5EF4-FFF2-40B4-BE49-F238E27FC236}">
                  <a16:creationId xmlns:a16="http://schemas.microsoft.com/office/drawing/2014/main" id="{9361A2B7-6A1C-9F47-A461-D47EA5387618}"/>
                </a:ext>
              </a:extLst>
            </p:cNvPr>
            <p:cNvSpPr/>
            <p:nvPr/>
          </p:nvSpPr>
          <p:spPr>
            <a:xfrm>
              <a:off x="3578209" y="5583288"/>
              <a:ext cx="24254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1" name="Rectangle 70">
              <a:extLst>
                <a:ext uri="{FF2B5EF4-FFF2-40B4-BE49-F238E27FC236}">
                  <a16:creationId xmlns:a16="http://schemas.microsoft.com/office/drawing/2014/main" id="{E34CADC8-4488-AE41-B825-DFBEA3627A54}"/>
                </a:ext>
              </a:extLst>
            </p:cNvPr>
            <p:cNvSpPr/>
            <p:nvPr/>
          </p:nvSpPr>
          <p:spPr>
            <a:xfrm>
              <a:off x="3341586" y="5583288"/>
              <a:ext cx="23662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127" name="Straight Arrow Connector 126">
              <a:extLst>
                <a:ext uri="{FF2B5EF4-FFF2-40B4-BE49-F238E27FC236}">
                  <a16:creationId xmlns:a16="http://schemas.microsoft.com/office/drawing/2014/main" id="{BED0356B-956F-DD4B-9567-D5A2C6416A16}"/>
                </a:ext>
              </a:extLst>
            </p:cNvPr>
            <p:cNvCxnSpPr>
              <a:cxnSpLocks/>
            </p:cNvCxnSpPr>
            <p:nvPr/>
          </p:nvCxnSpPr>
          <p:spPr>
            <a:xfrm flipH="1">
              <a:off x="3341586" y="5494989"/>
              <a:ext cx="478276" cy="0"/>
            </a:xfrm>
            <a:prstGeom prst="straightConnector1">
              <a:avLst/>
            </a:prstGeom>
            <a:noFill/>
            <a:ln w="6350" cap="flat" cmpd="sng" algn="ctr">
              <a:solidFill>
                <a:srgbClr val="C00000"/>
              </a:solidFill>
              <a:prstDash val="solid"/>
              <a:miter lim="800000"/>
              <a:headEnd type="stealth"/>
              <a:tailEnd type="stealth"/>
            </a:ln>
            <a:effectLst/>
          </p:spPr>
        </p:cxnSp>
        <p:sp>
          <p:nvSpPr>
            <p:cNvPr id="129" name="TextBox 128">
              <a:extLst>
                <a:ext uri="{FF2B5EF4-FFF2-40B4-BE49-F238E27FC236}">
                  <a16:creationId xmlns:a16="http://schemas.microsoft.com/office/drawing/2014/main" id="{86B7DABB-DA7B-D648-9879-F9362C0AB4E4}"/>
                </a:ext>
              </a:extLst>
            </p:cNvPr>
            <p:cNvSpPr txBox="1"/>
            <p:nvPr/>
          </p:nvSpPr>
          <p:spPr>
            <a:xfrm>
              <a:off x="3402552" y="5241663"/>
              <a:ext cx="1122593" cy="307778"/>
            </a:xfrm>
            <a:prstGeom prst="rect">
              <a:avLst/>
            </a:prstGeom>
            <a:noFill/>
            <a:ln>
              <a:noFill/>
            </a:ln>
          </p:spPr>
          <p:txBody>
            <a:bodyPr wrap="square" rtlCol="0">
              <a:spAutoFit/>
            </a:bodyPr>
            <a:lstStyle/>
            <a:p>
              <a:pPr>
                <a:defRPr/>
              </a:pPr>
              <a:r>
                <a:rPr lang="en-US" sz="1400" kern="0">
                  <a:solidFill>
                    <a:srgbClr val="C00000"/>
                  </a:solidFill>
                </a:rPr>
                <a:t>16</a:t>
              </a:r>
            </a:p>
          </p:txBody>
        </p:sp>
      </p:grpSp>
      <p:grpSp>
        <p:nvGrpSpPr>
          <p:cNvPr id="148" name="Group 147">
            <a:extLst>
              <a:ext uri="{FF2B5EF4-FFF2-40B4-BE49-F238E27FC236}">
                <a16:creationId xmlns:a16="http://schemas.microsoft.com/office/drawing/2014/main" id="{DA9DA79A-29BE-1342-BD7E-C4DECF1C4C85}"/>
              </a:ext>
            </a:extLst>
          </p:cNvPr>
          <p:cNvGrpSpPr/>
          <p:nvPr/>
        </p:nvGrpSpPr>
        <p:grpSpPr>
          <a:xfrm>
            <a:off x="5939291" y="4095317"/>
            <a:ext cx="1122593" cy="471561"/>
            <a:chOff x="4415290" y="4095316"/>
            <a:chExt cx="1122593" cy="471561"/>
          </a:xfrm>
        </p:grpSpPr>
        <p:sp>
          <p:nvSpPr>
            <p:cNvPr id="86" name="Rectangle 85">
              <a:extLst>
                <a:ext uri="{FF2B5EF4-FFF2-40B4-BE49-F238E27FC236}">
                  <a16:creationId xmlns:a16="http://schemas.microsoft.com/office/drawing/2014/main" id="{F4FB8319-C903-0F48-BF32-C97256BEF772}"/>
                </a:ext>
              </a:extLst>
            </p:cNvPr>
            <p:cNvSpPr/>
            <p:nvPr/>
          </p:nvSpPr>
          <p:spPr>
            <a:xfrm rot="16200000">
              <a:off x="4821902" y="4328688"/>
              <a:ext cx="241111" cy="23526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7" name="Rectangle 86">
              <a:extLst>
                <a:ext uri="{FF2B5EF4-FFF2-40B4-BE49-F238E27FC236}">
                  <a16:creationId xmlns:a16="http://schemas.microsoft.com/office/drawing/2014/main" id="{D9906604-ED2F-FF4A-B449-5B9CD0FB0AEC}"/>
                </a:ext>
              </a:extLst>
            </p:cNvPr>
            <p:cNvSpPr/>
            <p:nvPr/>
          </p:nvSpPr>
          <p:spPr>
            <a:xfrm rot="16200000">
              <a:off x="4827233" y="4092910"/>
              <a:ext cx="230448" cy="235265"/>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130" name="Straight Arrow Connector 129">
              <a:extLst>
                <a:ext uri="{FF2B5EF4-FFF2-40B4-BE49-F238E27FC236}">
                  <a16:creationId xmlns:a16="http://schemas.microsoft.com/office/drawing/2014/main" id="{05E87B4A-3985-004B-B656-894736E38D33}"/>
                </a:ext>
              </a:extLst>
            </p:cNvPr>
            <p:cNvCxnSpPr>
              <a:cxnSpLocks/>
            </p:cNvCxnSpPr>
            <p:nvPr/>
          </p:nvCxnSpPr>
          <p:spPr>
            <a:xfrm>
              <a:off x="4777304" y="4095316"/>
              <a:ext cx="0" cy="455011"/>
            </a:xfrm>
            <a:prstGeom prst="straightConnector1">
              <a:avLst/>
            </a:prstGeom>
            <a:noFill/>
            <a:ln w="6350" cap="flat" cmpd="sng" algn="ctr">
              <a:solidFill>
                <a:srgbClr val="C00000"/>
              </a:solidFill>
              <a:prstDash val="solid"/>
              <a:miter lim="800000"/>
              <a:headEnd type="stealth"/>
              <a:tailEnd type="stealth"/>
            </a:ln>
            <a:effectLst/>
          </p:spPr>
        </p:cxnSp>
        <p:sp>
          <p:nvSpPr>
            <p:cNvPr id="132" name="TextBox 131">
              <a:extLst>
                <a:ext uri="{FF2B5EF4-FFF2-40B4-BE49-F238E27FC236}">
                  <a16:creationId xmlns:a16="http://schemas.microsoft.com/office/drawing/2014/main" id="{DFD718AB-5F39-5145-B2F1-D3EC98012E4D}"/>
                </a:ext>
              </a:extLst>
            </p:cNvPr>
            <p:cNvSpPr txBox="1"/>
            <p:nvPr/>
          </p:nvSpPr>
          <p:spPr>
            <a:xfrm>
              <a:off x="4415290" y="4168593"/>
              <a:ext cx="1122593" cy="307778"/>
            </a:xfrm>
            <a:prstGeom prst="rect">
              <a:avLst/>
            </a:prstGeom>
            <a:noFill/>
            <a:ln>
              <a:noFill/>
            </a:ln>
          </p:spPr>
          <p:txBody>
            <a:bodyPr wrap="square" rtlCol="0">
              <a:spAutoFit/>
            </a:bodyPr>
            <a:lstStyle/>
            <a:p>
              <a:pPr>
                <a:defRPr/>
              </a:pPr>
              <a:r>
                <a:rPr lang="en-US" sz="1400" kern="0">
                  <a:solidFill>
                    <a:srgbClr val="C00000"/>
                  </a:solidFill>
                </a:rPr>
                <a:t>16</a:t>
              </a:r>
            </a:p>
          </p:txBody>
        </p:sp>
      </p:grpSp>
      <p:grpSp>
        <p:nvGrpSpPr>
          <p:cNvPr id="149" name="Group 148">
            <a:extLst>
              <a:ext uri="{FF2B5EF4-FFF2-40B4-BE49-F238E27FC236}">
                <a16:creationId xmlns:a16="http://schemas.microsoft.com/office/drawing/2014/main" id="{3E7DDC14-8208-9940-A020-C4E6636A985C}"/>
              </a:ext>
            </a:extLst>
          </p:cNvPr>
          <p:cNvGrpSpPr/>
          <p:nvPr/>
        </p:nvGrpSpPr>
        <p:grpSpPr>
          <a:xfrm>
            <a:off x="6303990" y="5241663"/>
            <a:ext cx="1122593" cy="920074"/>
            <a:chOff x="4779989" y="5241663"/>
            <a:chExt cx="1122593" cy="920074"/>
          </a:xfrm>
        </p:grpSpPr>
        <p:sp>
          <p:nvSpPr>
            <p:cNvPr id="80" name="Rectangle 79">
              <a:extLst>
                <a:ext uri="{FF2B5EF4-FFF2-40B4-BE49-F238E27FC236}">
                  <a16:creationId xmlns:a16="http://schemas.microsoft.com/office/drawing/2014/main" id="{7B5074BA-963D-C24D-997D-0338993082E7}"/>
                </a:ext>
              </a:extLst>
            </p:cNvPr>
            <p:cNvSpPr/>
            <p:nvPr/>
          </p:nvSpPr>
          <p:spPr>
            <a:xfrm rot="16200000">
              <a:off x="4648707" y="5750352"/>
              <a:ext cx="587506" cy="23526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133" name="Straight Arrow Connector 132">
              <a:extLst>
                <a:ext uri="{FF2B5EF4-FFF2-40B4-BE49-F238E27FC236}">
                  <a16:creationId xmlns:a16="http://schemas.microsoft.com/office/drawing/2014/main" id="{5E44FBCB-FF96-1243-8472-04FD63F97106}"/>
                </a:ext>
              </a:extLst>
            </p:cNvPr>
            <p:cNvCxnSpPr>
              <a:cxnSpLocks/>
            </p:cNvCxnSpPr>
            <p:nvPr/>
          </p:nvCxnSpPr>
          <p:spPr>
            <a:xfrm flipH="1">
              <a:off x="4834184" y="5531000"/>
              <a:ext cx="225905" cy="0"/>
            </a:xfrm>
            <a:prstGeom prst="straightConnector1">
              <a:avLst/>
            </a:prstGeom>
            <a:noFill/>
            <a:ln w="6350" cap="flat" cmpd="sng" algn="ctr">
              <a:solidFill>
                <a:srgbClr val="C00000"/>
              </a:solidFill>
              <a:prstDash val="solid"/>
              <a:miter lim="800000"/>
              <a:headEnd type="stealth"/>
              <a:tailEnd type="stealth"/>
            </a:ln>
            <a:effectLst/>
          </p:spPr>
        </p:cxnSp>
        <p:sp>
          <p:nvSpPr>
            <p:cNvPr id="135" name="TextBox 134">
              <a:extLst>
                <a:ext uri="{FF2B5EF4-FFF2-40B4-BE49-F238E27FC236}">
                  <a16:creationId xmlns:a16="http://schemas.microsoft.com/office/drawing/2014/main" id="{77B51EFF-FE50-264D-8B05-1DA367325E31}"/>
                </a:ext>
              </a:extLst>
            </p:cNvPr>
            <p:cNvSpPr txBox="1"/>
            <p:nvPr/>
          </p:nvSpPr>
          <p:spPr>
            <a:xfrm>
              <a:off x="4779989" y="5241663"/>
              <a:ext cx="1122593" cy="307778"/>
            </a:xfrm>
            <a:prstGeom prst="rect">
              <a:avLst/>
            </a:prstGeom>
            <a:noFill/>
            <a:ln>
              <a:noFill/>
            </a:ln>
          </p:spPr>
          <p:txBody>
            <a:bodyPr wrap="square" rtlCol="0">
              <a:spAutoFit/>
            </a:bodyPr>
            <a:lstStyle/>
            <a:p>
              <a:pPr>
                <a:defRPr/>
              </a:pPr>
              <a:r>
                <a:rPr lang="en-US" sz="1400" kern="0">
                  <a:solidFill>
                    <a:srgbClr val="C00000"/>
                  </a:solidFill>
                </a:rPr>
                <a:t>32</a:t>
              </a:r>
            </a:p>
          </p:txBody>
        </p:sp>
      </p:grpSp>
      <p:sp>
        <p:nvSpPr>
          <p:cNvPr id="142" name="Line Callout 1 141">
            <a:extLst>
              <a:ext uri="{FF2B5EF4-FFF2-40B4-BE49-F238E27FC236}">
                <a16:creationId xmlns:a16="http://schemas.microsoft.com/office/drawing/2014/main" id="{CDFB460E-5FB8-8742-AEE5-43B97C806BB3}"/>
              </a:ext>
            </a:extLst>
          </p:cNvPr>
          <p:cNvSpPr/>
          <p:nvPr/>
        </p:nvSpPr>
        <p:spPr>
          <a:xfrm>
            <a:off x="6979305" y="3330208"/>
            <a:ext cx="710112" cy="501856"/>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128B Read</a:t>
            </a:r>
          </a:p>
        </p:txBody>
      </p:sp>
      <p:pic>
        <p:nvPicPr>
          <p:cNvPr id="144" name="Picture 143">
            <a:extLst>
              <a:ext uri="{FF2B5EF4-FFF2-40B4-BE49-F238E27FC236}">
                <a16:creationId xmlns:a16="http://schemas.microsoft.com/office/drawing/2014/main" id="{55B16529-7261-454B-8030-1E006A3DC778}"/>
              </a:ext>
            </a:extLst>
          </p:cNvPr>
          <p:cNvPicPr>
            <a:picLocks noChangeAspect="1"/>
          </p:cNvPicPr>
          <p:nvPr/>
        </p:nvPicPr>
        <p:blipFill>
          <a:blip r:embed="rId7"/>
          <a:stretch>
            <a:fillRect/>
          </a:stretch>
        </p:blipFill>
        <p:spPr>
          <a:xfrm>
            <a:off x="4636185" y="2659246"/>
            <a:ext cx="5943600" cy="1168400"/>
          </a:xfrm>
          <a:prstGeom prst="rect">
            <a:avLst/>
          </a:prstGeom>
        </p:spPr>
      </p:pic>
      <p:sp>
        <p:nvSpPr>
          <p:cNvPr id="151" name="Rounded Rectangular Callout 150">
            <a:extLst>
              <a:ext uri="{FF2B5EF4-FFF2-40B4-BE49-F238E27FC236}">
                <a16:creationId xmlns:a16="http://schemas.microsoft.com/office/drawing/2014/main" id="{4956A148-4DC7-B94E-8C5F-1E6AF2A2E6E4}"/>
              </a:ext>
            </a:extLst>
          </p:cNvPr>
          <p:cNvSpPr/>
          <p:nvPr/>
        </p:nvSpPr>
        <p:spPr>
          <a:xfrm>
            <a:off x="2780674" y="3063643"/>
            <a:ext cx="3113132" cy="869415"/>
          </a:xfrm>
          <a:prstGeom prst="wedgeRoundRectCallout">
            <a:avLst>
              <a:gd name="adj1" fmla="val 61744"/>
              <a:gd name="adj2" fmla="val 76116"/>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Step K is a multiple of 16 </a:t>
            </a:r>
            <a:endParaRPr lang="en-US">
              <a:solidFill>
                <a:schemeClr val="accent4"/>
              </a:solidFill>
            </a:endParaRPr>
          </a:p>
          <a:p>
            <a:pPr algn="ctr"/>
            <a:r>
              <a:rPr lang="en-US">
                <a:solidFill>
                  <a:schemeClr val="accent4"/>
                </a:solidFill>
              </a:rPr>
              <a:t>Residual Handling Overhead</a:t>
            </a:r>
          </a:p>
        </p:txBody>
      </p:sp>
      <p:grpSp>
        <p:nvGrpSpPr>
          <p:cNvPr id="200" name="Group 199">
            <a:extLst>
              <a:ext uri="{FF2B5EF4-FFF2-40B4-BE49-F238E27FC236}">
                <a16:creationId xmlns:a16="http://schemas.microsoft.com/office/drawing/2014/main" id="{7EDD4E79-BFAD-B74F-93A3-BECAAAB44CDD}"/>
              </a:ext>
            </a:extLst>
          </p:cNvPr>
          <p:cNvGrpSpPr/>
          <p:nvPr/>
        </p:nvGrpSpPr>
        <p:grpSpPr>
          <a:xfrm>
            <a:off x="6929124" y="1994255"/>
            <a:ext cx="1871484" cy="3331439"/>
            <a:chOff x="5405124" y="1994254"/>
            <a:chExt cx="1871484" cy="3331439"/>
          </a:xfrm>
        </p:grpSpPr>
        <p:pic>
          <p:nvPicPr>
            <p:cNvPr id="196" name="Picture 195">
              <a:extLst>
                <a:ext uri="{FF2B5EF4-FFF2-40B4-BE49-F238E27FC236}">
                  <a16:creationId xmlns:a16="http://schemas.microsoft.com/office/drawing/2014/main" id="{B206BFE7-D30B-1442-BBA1-83C5E065B066}"/>
                </a:ext>
              </a:extLst>
            </p:cNvPr>
            <p:cNvPicPr>
              <a:picLocks noChangeAspect="1"/>
            </p:cNvPicPr>
            <p:nvPr/>
          </p:nvPicPr>
          <p:blipFill>
            <a:blip r:embed="rId8"/>
            <a:stretch>
              <a:fillRect/>
            </a:stretch>
          </p:blipFill>
          <p:spPr>
            <a:xfrm>
              <a:off x="5405124" y="1994254"/>
              <a:ext cx="1520908" cy="2755268"/>
            </a:xfrm>
            <a:prstGeom prst="rect">
              <a:avLst/>
            </a:prstGeom>
          </p:spPr>
        </p:pic>
        <p:sp>
          <p:nvSpPr>
            <p:cNvPr id="197" name="Rounded Rectangle 196">
              <a:extLst>
                <a:ext uri="{FF2B5EF4-FFF2-40B4-BE49-F238E27FC236}">
                  <a16:creationId xmlns:a16="http://schemas.microsoft.com/office/drawing/2014/main" id="{A704169D-8FDA-2F4B-80C6-795C612C8110}"/>
                </a:ext>
              </a:extLst>
            </p:cNvPr>
            <p:cNvSpPr/>
            <p:nvPr/>
          </p:nvSpPr>
          <p:spPr>
            <a:xfrm>
              <a:off x="7040171" y="4509453"/>
              <a:ext cx="236437" cy="81624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4085F058-AA01-F44B-8A9B-66458C3314A1}"/>
                </a:ext>
              </a:extLst>
            </p:cNvPr>
            <p:cNvCxnSpPr>
              <a:stCxn id="197" idx="0"/>
            </p:cNvCxnSpPr>
            <p:nvPr/>
          </p:nvCxnSpPr>
          <p:spPr>
            <a:xfrm flipH="1" flipV="1">
              <a:off x="6926032" y="4312804"/>
              <a:ext cx="232358" cy="19664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02" name="Rounded Rectangular Callout 201">
            <a:extLst>
              <a:ext uri="{FF2B5EF4-FFF2-40B4-BE49-F238E27FC236}">
                <a16:creationId xmlns:a16="http://schemas.microsoft.com/office/drawing/2014/main" id="{21318EFA-D91A-0745-B00E-3A7F43DE1EEF}"/>
              </a:ext>
            </a:extLst>
          </p:cNvPr>
          <p:cNvSpPr/>
          <p:nvPr/>
        </p:nvSpPr>
        <p:spPr>
          <a:xfrm>
            <a:off x="8398824" y="978849"/>
            <a:ext cx="2260564" cy="1449693"/>
          </a:xfrm>
          <a:prstGeom prst="wedgeRoundRectCallout">
            <a:avLst>
              <a:gd name="adj1" fmla="val -61349"/>
              <a:gd name="adj2" fmla="val 37051"/>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LDG.64 is available</a:t>
            </a:r>
          </a:p>
          <a:p>
            <a:pPr algn="ctr"/>
            <a:r>
              <a:rPr lang="en-US" dirty="0">
                <a:solidFill>
                  <a:schemeClr val="accent4"/>
                </a:solidFill>
              </a:rPr>
              <a:t>violate Guideline V</a:t>
            </a:r>
          </a:p>
          <a:p>
            <a:pPr algn="ctr"/>
            <a:r>
              <a:rPr lang="en-US" dirty="0">
                <a:solidFill>
                  <a:schemeClr val="accent4"/>
                </a:solidFill>
              </a:rPr>
              <a:t>(LDG.128 is desired)</a:t>
            </a:r>
          </a:p>
        </p:txBody>
      </p:sp>
      <p:sp>
        <p:nvSpPr>
          <p:cNvPr id="203" name="Rounded Rectangle 202">
            <a:extLst>
              <a:ext uri="{FF2B5EF4-FFF2-40B4-BE49-F238E27FC236}">
                <a16:creationId xmlns:a16="http://schemas.microsoft.com/office/drawing/2014/main" id="{52ED9556-7C37-9F4C-A542-786C32ED0A63}"/>
              </a:ext>
            </a:extLst>
          </p:cNvPr>
          <p:cNvSpPr/>
          <p:nvPr/>
        </p:nvSpPr>
        <p:spPr>
          <a:xfrm>
            <a:off x="7244948" y="2267595"/>
            <a:ext cx="973767" cy="173369"/>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A4803770-BF98-D340-B41D-2BC86D8D738A}"/>
              </a:ext>
            </a:extLst>
          </p:cNvPr>
          <p:cNvGrpSpPr/>
          <p:nvPr/>
        </p:nvGrpSpPr>
        <p:grpSpPr>
          <a:xfrm>
            <a:off x="7600737" y="5719089"/>
            <a:ext cx="2452036" cy="186476"/>
            <a:chOff x="6076737" y="5719089"/>
            <a:chExt cx="2452036" cy="186476"/>
          </a:xfrm>
        </p:grpSpPr>
        <p:sp>
          <p:nvSpPr>
            <p:cNvPr id="204" name="Rectangle 203">
              <a:extLst>
                <a:ext uri="{FF2B5EF4-FFF2-40B4-BE49-F238E27FC236}">
                  <a16:creationId xmlns:a16="http://schemas.microsoft.com/office/drawing/2014/main" id="{A2BC0F88-5F8B-4240-A264-E30D7BFE03EE}"/>
                </a:ext>
              </a:extLst>
            </p:cNvPr>
            <p:cNvSpPr/>
            <p:nvPr/>
          </p:nvSpPr>
          <p:spPr>
            <a:xfrm>
              <a:off x="6076737" y="5719089"/>
              <a:ext cx="731520" cy="182880"/>
            </a:xfrm>
            <a:prstGeom prst="rect">
              <a:avLst/>
            </a:prstGeom>
            <a:pattFill prst="wdUpDiag">
              <a:fgClr>
                <a:schemeClr val="tx1">
                  <a:lumMod val="50000"/>
                  <a:lumOff val="50000"/>
                </a:schemeClr>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205" name="Rectangle 204">
              <a:extLst>
                <a:ext uri="{FF2B5EF4-FFF2-40B4-BE49-F238E27FC236}">
                  <a16:creationId xmlns:a16="http://schemas.microsoft.com/office/drawing/2014/main" id="{29C23C50-3886-E846-8119-95CA7D3D6AB6}"/>
                </a:ext>
              </a:extLst>
            </p:cNvPr>
            <p:cNvSpPr/>
            <p:nvPr/>
          </p:nvSpPr>
          <p:spPr>
            <a:xfrm>
              <a:off x="7064064" y="5722685"/>
              <a:ext cx="1464709" cy="182880"/>
            </a:xfrm>
            <a:prstGeom prst="rect">
              <a:avLst/>
            </a:prstGeom>
            <a:pattFill prst="wdUpDiag">
              <a:fgClr>
                <a:schemeClr val="tx1">
                  <a:lumMod val="50000"/>
                  <a:lumOff val="50000"/>
                </a:schemeClr>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grpSp>
      <mc:AlternateContent xmlns:mc="http://schemas.openxmlformats.org/markup-compatibility/2006" xmlns:a14="http://schemas.microsoft.com/office/drawing/2010/main">
        <mc:Choice Requires="a14">
          <p:sp>
            <p:nvSpPr>
              <p:cNvPr id="207" name="Rounded Rectangular Callout 206">
                <a:extLst>
                  <a:ext uri="{FF2B5EF4-FFF2-40B4-BE49-F238E27FC236}">
                    <a16:creationId xmlns:a16="http://schemas.microsoft.com/office/drawing/2014/main" id="{3D2F1674-A1D0-7E42-A12B-6AFD4BAE2B40}"/>
                  </a:ext>
                </a:extLst>
              </p:cNvPr>
              <p:cNvSpPr/>
              <p:nvPr/>
            </p:nvSpPr>
            <p:spPr>
              <a:xfrm>
                <a:off x="3895727" y="4542881"/>
                <a:ext cx="3203996" cy="869415"/>
              </a:xfrm>
              <a:prstGeom prst="wedgeRoundRectCallout">
                <a:avLst>
                  <a:gd name="adj1" fmla="val 66680"/>
                  <a:gd name="adj2" fmla="val 94145"/>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When V</a:t>
                </a:r>
                <a14:m>
                  <m:oMath xmlns:m="http://schemas.openxmlformats.org/officeDocument/2006/math">
                    <m:r>
                      <a:rPr lang="en-US" i="1">
                        <a:latin typeface="Cambria Math" panose="02040503050406030204" pitchFamily="18" charset="0"/>
                      </a:rPr>
                      <m:t>≤</m:t>
                    </m:r>
                  </m:oMath>
                </a14:m>
                <a:r>
                  <a:rPr lang="en-US"/>
                  <a:t>4</a:t>
                </a:r>
              </a:p>
              <a:p>
                <a:pPr algn="ctr"/>
                <a:r>
                  <a:rPr lang="en-US">
                    <a:solidFill>
                      <a:schemeClr val="accent4"/>
                    </a:solidFill>
                  </a:rPr>
                  <a:t>There are wasted computation</a:t>
                </a:r>
              </a:p>
            </p:txBody>
          </p:sp>
        </mc:Choice>
        <mc:Fallback xmlns="">
          <p:sp>
            <p:nvSpPr>
              <p:cNvPr id="207" name="Rounded Rectangular Callout 206">
                <a:extLst>
                  <a:ext uri="{FF2B5EF4-FFF2-40B4-BE49-F238E27FC236}">
                    <a16:creationId xmlns:a16="http://schemas.microsoft.com/office/drawing/2014/main" id="{3D2F1674-A1D0-7E42-A12B-6AFD4BAE2B40}"/>
                  </a:ext>
                </a:extLst>
              </p:cNvPr>
              <p:cNvSpPr>
                <a:spLocks noRot="1" noChangeAspect="1" noMove="1" noResize="1" noEditPoints="1" noAdjustHandles="1" noChangeArrowheads="1" noChangeShapeType="1" noTextEdit="1"/>
              </p:cNvSpPr>
              <p:nvPr/>
            </p:nvSpPr>
            <p:spPr>
              <a:xfrm>
                <a:off x="3895727" y="4542881"/>
                <a:ext cx="3203996" cy="869415"/>
              </a:xfrm>
              <a:prstGeom prst="wedgeRoundRectCallout">
                <a:avLst>
                  <a:gd name="adj1" fmla="val 66680"/>
                  <a:gd name="adj2" fmla="val 94145"/>
                  <a:gd name="adj3" fmla="val 16667"/>
                </a:avLst>
              </a:prstGeom>
              <a:blipFill>
                <a:blip r:embed="rId9"/>
                <a:stretch>
                  <a:fillRect/>
                </a:stretch>
              </a:blipFill>
            </p:spPr>
            <p:txBody>
              <a:bodyPr/>
              <a:lstStyle/>
              <a:p>
                <a:r>
                  <a:rPr lang="en-US">
                    <a:noFill/>
                  </a:rPr>
                  <a:t> </a:t>
                </a:r>
              </a:p>
            </p:txBody>
          </p:sp>
        </mc:Fallback>
      </mc:AlternateContent>
      <p:pic>
        <p:nvPicPr>
          <p:cNvPr id="28" name="Audio 27">
            <a:hlinkClick r:id="" action="ppaction://media"/>
            <a:extLst>
              <a:ext uri="{FF2B5EF4-FFF2-40B4-BE49-F238E27FC236}">
                <a16:creationId xmlns:a16="http://schemas.microsoft.com/office/drawing/2014/main" id="{0D905411-B388-A142-A8C9-71ECBB40104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702800" y="5892800"/>
            <a:ext cx="812800" cy="812800"/>
          </a:xfrm>
          <a:prstGeom prst="rect">
            <a:avLst/>
          </a:prstGeom>
        </p:spPr>
      </p:pic>
    </p:spTree>
    <p:custDataLst>
      <p:tags r:id="rId1"/>
    </p:custDataLst>
    <p:extLst>
      <p:ext uri="{BB962C8B-B14F-4D97-AF65-F5344CB8AC3E}">
        <p14:creationId xmlns:p14="http://schemas.microsoft.com/office/powerpoint/2010/main" val="3717853390"/>
      </p:ext>
    </p:extLst>
  </p:cSld>
  <p:clrMapOvr>
    <a:masterClrMapping/>
  </p:clrMapOvr>
  <mc:AlternateContent xmlns:mc="http://schemas.openxmlformats.org/markup-compatibility/2006" xmlns:p14="http://schemas.microsoft.com/office/powerpoint/2010/main">
    <mc:Choice Requires="p14">
      <p:transition spd="slow" p14:dur="2000" advTm="74252"/>
    </mc:Choice>
    <mc:Fallback xmlns="">
      <p:transition spd="slow" advTm="74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28"/>
                </p:tgtEl>
              </p:cMediaNode>
            </p:audio>
          </p:childTnLst>
        </p:cTn>
      </p:par>
    </p:tnLst>
    <p:bldLst>
      <p:bldP spid="142" grpId="0" animBg="1"/>
      <p:bldP spid="151" grpId="0" animBg="1"/>
      <p:bldP spid="202" grpId="0" animBg="1"/>
      <p:bldP spid="203" grpId="0" animBg="1"/>
      <p:bldP spid="20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6DB1-155F-3648-BEF2-DAB9683BB655}"/>
              </a:ext>
            </a:extLst>
          </p:cNvPr>
          <p:cNvSpPr>
            <a:spLocks noGrp="1"/>
          </p:cNvSpPr>
          <p:nvPr>
            <p:ph type="title"/>
          </p:nvPr>
        </p:nvSpPr>
        <p:spPr/>
        <p:txBody>
          <a:bodyPr/>
          <a:lstStyle/>
          <a:p>
            <a:r>
              <a:rPr lang="en-US"/>
              <a:t>Solution: 1-D Octet Tiling with Tensor Core</a:t>
            </a:r>
          </a:p>
        </p:txBody>
      </p:sp>
      <p:sp>
        <p:nvSpPr>
          <p:cNvPr id="3" name="Content Placeholder 2">
            <a:extLst>
              <a:ext uri="{FF2B5EF4-FFF2-40B4-BE49-F238E27FC236}">
                <a16:creationId xmlns:a16="http://schemas.microsoft.com/office/drawing/2014/main" id="{7069F5F8-FAEB-8446-B885-ED6ECFF85975}"/>
              </a:ext>
            </a:extLst>
          </p:cNvPr>
          <p:cNvSpPr>
            <a:spLocks noGrp="1"/>
          </p:cNvSpPr>
          <p:nvPr>
            <p:ph idx="1"/>
          </p:nvPr>
        </p:nvSpPr>
        <p:spPr>
          <a:xfrm>
            <a:off x="528128" y="1119785"/>
            <a:ext cx="9987471" cy="728826"/>
          </a:xfrm>
        </p:spPr>
        <p:txBody>
          <a:bodyPr/>
          <a:lstStyle/>
          <a:p>
            <a:r>
              <a:rPr lang="en-US" dirty="0"/>
              <a:t>The key Strategy is breaking down the workload of a warp to finer granularity</a:t>
            </a:r>
          </a:p>
        </p:txBody>
      </p:sp>
      <mc:AlternateContent xmlns:mc="http://schemas.openxmlformats.org/markup-compatibility/2006" xmlns:a14="http://schemas.microsoft.com/office/drawing/2010/main">
        <mc:Choice Requires="a14">
          <p:sp>
            <p:nvSpPr>
              <p:cNvPr id="87" name="Content Placeholder 2">
                <a:extLst>
                  <a:ext uri="{FF2B5EF4-FFF2-40B4-BE49-F238E27FC236}">
                    <a16:creationId xmlns:a16="http://schemas.microsoft.com/office/drawing/2014/main" id="{27AFD499-B177-2242-8CE2-520D78F1EAF8}"/>
                  </a:ext>
                </a:extLst>
              </p:cNvPr>
              <p:cNvSpPr txBox="1">
                <a:spLocks/>
              </p:cNvSpPr>
              <p:nvPr/>
            </p:nvSpPr>
            <p:spPr>
              <a:xfrm>
                <a:off x="528129" y="4968668"/>
                <a:ext cx="10811816" cy="13933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A two-step solution</a:t>
                </a:r>
              </a:p>
              <a:p>
                <a:pPr lvl="1"/>
                <a:r>
                  <a:rPr lang="en-US" dirty="0"/>
                  <a:t>Find a warp-tile size that does not violate the guidelines</a:t>
                </a:r>
              </a:p>
              <a:p>
                <a:pPr lvl="1"/>
                <a:r>
                  <a:rPr lang="en-US" dirty="0"/>
                  <a:t>Fill up the warp tile with </a:t>
                </a:r>
                <a14:m>
                  <m:oMath xmlns:m="http://schemas.openxmlformats.org/officeDocument/2006/math">
                    <m:r>
                      <a:rPr lang="en-US" i="1">
                        <a:latin typeface="Cambria Math" panose="02040503050406030204" pitchFamily="18" charset="0"/>
                      </a:rPr>
                      <m:t>8×4×4</m:t>
                    </m:r>
                  </m:oMath>
                </a14:m>
                <a:r>
                  <a:rPr lang="en-US" dirty="0"/>
                  <a:t> blocks (2 </a:t>
                </a:r>
                <a:r>
                  <a:rPr lang="en-US" i="1" dirty="0"/>
                  <a:t>HMMA</a:t>
                </a:r>
                <a:r>
                  <a:rPr lang="en-US" dirty="0"/>
                  <a:t> instructions)</a:t>
                </a:r>
              </a:p>
            </p:txBody>
          </p:sp>
        </mc:Choice>
        <mc:Fallback xmlns="">
          <p:sp>
            <p:nvSpPr>
              <p:cNvPr id="87" name="Content Placeholder 2">
                <a:extLst>
                  <a:ext uri="{FF2B5EF4-FFF2-40B4-BE49-F238E27FC236}">
                    <a16:creationId xmlns:a16="http://schemas.microsoft.com/office/drawing/2014/main" id="{27AFD499-B177-2242-8CE2-520D78F1EAF8}"/>
                  </a:ext>
                </a:extLst>
              </p:cNvPr>
              <p:cNvSpPr txBox="1">
                <a:spLocks noRot="1" noChangeAspect="1" noMove="1" noResize="1" noEditPoints="1" noAdjustHandles="1" noChangeArrowheads="1" noChangeShapeType="1" noTextEdit="1"/>
              </p:cNvSpPr>
              <p:nvPr/>
            </p:nvSpPr>
            <p:spPr>
              <a:xfrm>
                <a:off x="528129" y="4968668"/>
                <a:ext cx="10811816" cy="1393372"/>
              </a:xfrm>
              <a:prstGeom prst="rect">
                <a:avLst/>
              </a:prstGeom>
              <a:blipFill>
                <a:blip r:embed="rId6"/>
                <a:stretch>
                  <a:fillRect l="-469" t="-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1" name="Table 91">
                <a:extLst>
                  <a:ext uri="{FF2B5EF4-FFF2-40B4-BE49-F238E27FC236}">
                    <a16:creationId xmlns:a16="http://schemas.microsoft.com/office/drawing/2014/main" id="{9E07CEEE-E645-C443-9E81-6D4573A249F3}"/>
                  </a:ext>
                </a:extLst>
              </p:cNvPr>
              <p:cNvGraphicFramePr>
                <a:graphicFrameLocks noGrp="1"/>
              </p:cNvGraphicFramePr>
              <p:nvPr>
                <p:extLst>
                  <p:ext uri="{D42A27DB-BD31-4B8C-83A1-F6EECF244321}">
                    <p14:modId xmlns:p14="http://schemas.microsoft.com/office/powerpoint/2010/main" val="3148502443"/>
                  </p:ext>
                </p:extLst>
              </p:nvPr>
            </p:nvGraphicFramePr>
            <p:xfrm>
              <a:off x="6428469" y="2604870"/>
              <a:ext cx="3928252" cy="1483360"/>
            </p:xfrm>
            <a:graphic>
              <a:graphicData uri="http://schemas.openxmlformats.org/drawingml/2006/table">
                <a:tbl>
                  <a:tblPr firstRow="1" bandRow="1">
                    <a:tableStyleId>{5C22544A-7EE6-4342-B048-85BDC9FD1C3A}</a:tableStyleId>
                  </a:tblPr>
                  <a:tblGrid>
                    <a:gridCol w="827314">
                      <a:extLst>
                        <a:ext uri="{9D8B030D-6E8A-4147-A177-3AD203B41FA5}">
                          <a16:colId xmlns:a16="http://schemas.microsoft.com/office/drawing/2014/main" val="3485212601"/>
                        </a:ext>
                      </a:extLst>
                    </a:gridCol>
                    <a:gridCol w="1136469">
                      <a:extLst>
                        <a:ext uri="{9D8B030D-6E8A-4147-A177-3AD203B41FA5}">
                          <a16:colId xmlns:a16="http://schemas.microsoft.com/office/drawing/2014/main" val="1751151187"/>
                        </a:ext>
                      </a:extLst>
                    </a:gridCol>
                    <a:gridCol w="1964469">
                      <a:extLst>
                        <a:ext uri="{9D8B030D-6E8A-4147-A177-3AD203B41FA5}">
                          <a16:colId xmlns:a16="http://schemas.microsoft.com/office/drawing/2014/main" val="1188107064"/>
                        </a:ext>
                      </a:extLst>
                    </a:gridCol>
                  </a:tblGrid>
                  <a:tr h="370840">
                    <a:tc>
                      <a:txBody>
                        <a:bodyPr/>
                        <a:lstStyle/>
                        <a:p>
                          <a:r>
                            <a:rPr lang="en-US"/>
                            <a:t>Scope</a:t>
                          </a:r>
                        </a:p>
                      </a:txBody>
                      <a:tcPr/>
                    </a:tc>
                    <a:tc>
                      <a:txBody>
                        <a:bodyPr/>
                        <a:lstStyle/>
                        <a:p>
                          <a:r>
                            <a:rPr lang="en-US"/>
                            <a:t>Size</a:t>
                          </a:r>
                        </a:p>
                      </a:txBody>
                      <a:tcPr/>
                    </a:tc>
                    <a:tc>
                      <a:txBody>
                        <a:bodyPr/>
                        <a:lstStyle/>
                        <a:p>
                          <a:r>
                            <a:rPr lang="en-US"/>
                            <a:t>Instruction</a:t>
                          </a:r>
                        </a:p>
                      </a:txBody>
                      <a:tcPr/>
                    </a:tc>
                    <a:extLst>
                      <a:ext uri="{0D108BD9-81ED-4DB2-BD59-A6C34878D82A}">
                        <a16:rowId xmlns:a16="http://schemas.microsoft.com/office/drawing/2014/main" val="2794903571"/>
                      </a:ext>
                    </a:extLst>
                  </a:tr>
                  <a:tr h="370840">
                    <a:tc>
                      <a:txBody>
                        <a:bodyPr/>
                        <a:lstStyle/>
                        <a:p>
                          <a:r>
                            <a:rPr lang="en-US"/>
                            <a:t>CUDA</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8×32×16</m:t>
                                </m:r>
                              </m:oMath>
                            </m:oMathPara>
                          </a14:m>
                          <a:endParaRPr lang="en-US"/>
                        </a:p>
                      </a:txBody>
                      <a:tcPr/>
                    </a:tc>
                    <a:tc>
                      <a:txBody>
                        <a:bodyPr/>
                        <a:lstStyle/>
                        <a:p>
                          <a:r>
                            <a:rPr lang="en-US" i="1"/>
                            <a:t>wmma.m8n32k16</a:t>
                          </a:r>
                        </a:p>
                      </a:txBody>
                      <a:tcPr/>
                    </a:tc>
                    <a:extLst>
                      <a:ext uri="{0D108BD9-81ED-4DB2-BD59-A6C34878D82A}">
                        <a16:rowId xmlns:a16="http://schemas.microsoft.com/office/drawing/2014/main" val="1023024086"/>
                      </a:ext>
                    </a:extLst>
                  </a:tr>
                  <a:tr h="370840">
                    <a:tc>
                      <a:txBody>
                        <a:bodyPr/>
                        <a:lstStyle/>
                        <a:p>
                          <a:r>
                            <a:rPr lang="en-US"/>
                            <a:t>PTX</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8×8×4</m:t>
                                </m:r>
                              </m:oMath>
                            </m:oMathPara>
                          </a14:m>
                          <a:endParaRPr lang="en-US"/>
                        </a:p>
                      </a:txBody>
                      <a:tcPr/>
                    </a:tc>
                    <a:tc>
                      <a:txBody>
                        <a:bodyPr/>
                        <a:lstStyle/>
                        <a:p>
                          <a:r>
                            <a:rPr lang="en-US" i="1"/>
                            <a:t>mma.m8n8k4</a:t>
                          </a:r>
                        </a:p>
                      </a:txBody>
                      <a:tcPr/>
                    </a:tc>
                    <a:extLst>
                      <a:ext uri="{0D108BD9-81ED-4DB2-BD59-A6C34878D82A}">
                        <a16:rowId xmlns:a16="http://schemas.microsoft.com/office/drawing/2014/main" val="941795993"/>
                      </a:ext>
                    </a:extLst>
                  </a:tr>
                  <a:tr h="370840">
                    <a:tc>
                      <a:txBody>
                        <a:bodyPr/>
                        <a:lstStyle/>
                        <a:p>
                          <a:r>
                            <a:rPr lang="en-US"/>
                            <a:t>SASS</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4×4×4</m:t>
                                </m:r>
                              </m:oMath>
                            </m:oMathPara>
                          </a14:m>
                          <a:endParaRPr lang="en-US"/>
                        </a:p>
                      </a:txBody>
                      <a:tcPr/>
                    </a:tc>
                    <a:tc>
                      <a:txBody>
                        <a:bodyPr/>
                        <a:lstStyle/>
                        <a:p>
                          <a:r>
                            <a:rPr lang="en-US" i="1"/>
                            <a:t>HMMA.884.STEP{0,1,2,3}</a:t>
                          </a:r>
                        </a:p>
                      </a:txBody>
                      <a:tcPr/>
                    </a:tc>
                    <a:extLst>
                      <a:ext uri="{0D108BD9-81ED-4DB2-BD59-A6C34878D82A}">
                        <a16:rowId xmlns:a16="http://schemas.microsoft.com/office/drawing/2014/main" val="1546891501"/>
                      </a:ext>
                    </a:extLst>
                  </a:tr>
                </a:tbl>
              </a:graphicData>
            </a:graphic>
          </p:graphicFrame>
        </mc:Choice>
        <mc:Fallback xmlns="">
          <p:graphicFrame>
            <p:nvGraphicFramePr>
              <p:cNvPr id="91" name="Table 91">
                <a:extLst>
                  <a:ext uri="{FF2B5EF4-FFF2-40B4-BE49-F238E27FC236}">
                    <a16:creationId xmlns:a16="http://schemas.microsoft.com/office/drawing/2014/main" id="{9E07CEEE-E645-C443-9E81-6D4573A249F3}"/>
                  </a:ext>
                </a:extLst>
              </p:cNvPr>
              <p:cNvGraphicFramePr>
                <a:graphicFrameLocks noGrp="1"/>
              </p:cNvGraphicFramePr>
              <p:nvPr>
                <p:extLst>
                  <p:ext uri="{D42A27DB-BD31-4B8C-83A1-F6EECF244321}">
                    <p14:modId xmlns:p14="http://schemas.microsoft.com/office/powerpoint/2010/main" val="3148502443"/>
                  </p:ext>
                </p:extLst>
              </p:nvPr>
            </p:nvGraphicFramePr>
            <p:xfrm>
              <a:off x="6428469" y="2604870"/>
              <a:ext cx="3928252" cy="1483360"/>
            </p:xfrm>
            <a:graphic>
              <a:graphicData uri="http://schemas.openxmlformats.org/drawingml/2006/table">
                <a:tbl>
                  <a:tblPr firstRow="1" bandRow="1">
                    <a:tableStyleId>{5C22544A-7EE6-4342-B048-85BDC9FD1C3A}</a:tableStyleId>
                  </a:tblPr>
                  <a:tblGrid>
                    <a:gridCol w="827314">
                      <a:extLst>
                        <a:ext uri="{9D8B030D-6E8A-4147-A177-3AD203B41FA5}">
                          <a16:colId xmlns:a16="http://schemas.microsoft.com/office/drawing/2014/main" val="3485212601"/>
                        </a:ext>
                      </a:extLst>
                    </a:gridCol>
                    <a:gridCol w="1136469">
                      <a:extLst>
                        <a:ext uri="{9D8B030D-6E8A-4147-A177-3AD203B41FA5}">
                          <a16:colId xmlns:a16="http://schemas.microsoft.com/office/drawing/2014/main" val="1751151187"/>
                        </a:ext>
                      </a:extLst>
                    </a:gridCol>
                    <a:gridCol w="1964469">
                      <a:extLst>
                        <a:ext uri="{9D8B030D-6E8A-4147-A177-3AD203B41FA5}">
                          <a16:colId xmlns:a16="http://schemas.microsoft.com/office/drawing/2014/main" val="1188107064"/>
                        </a:ext>
                      </a:extLst>
                    </a:gridCol>
                  </a:tblGrid>
                  <a:tr h="370840">
                    <a:tc>
                      <a:txBody>
                        <a:bodyPr/>
                        <a:lstStyle/>
                        <a:p>
                          <a:r>
                            <a:rPr lang="en-US"/>
                            <a:t>Scope</a:t>
                          </a:r>
                        </a:p>
                      </a:txBody>
                      <a:tcPr/>
                    </a:tc>
                    <a:tc>
                      <a:txBody>
                        <a:bodyPr/>
                        <a:lstStyle/>
                        <a:p>
                          <a:r>
                            <a:rPr lang="en-US"/>
                            <a:t>Size</a:t>
                          </a:r>
                        </a:p>
                      </a:txBody>
                      <a:tcPr/>
                    </a:tc>
                    <a:tc>
                      <a:txBody>
                        <a:bodyPr/>
                        <a:lstStyle/>
                        <a:p>
                          <a:r>
                            <a:rPr lang="en-US"/>
                            <a:t>Instruction</a:t>
                          </a:r>
                        </a:p>
                      </a:txBody>
                      <a:tcPr/>
                    </a:tc>
                    <a:extLst>
                      <a:ext uri="{0D108BD9-81ED-4DB2-BD59-A6C34878D82A}">
                        <a16:rowId xmlns:a16="http://schemas.microsoft.com/office/drawing/2014/main" val="2794903571"/>
                      </a:ext>
                    </a:extLst>
                  </a:tr>
                  <a:tr h="370840">
                    <a:tc>
                      <a:txBody>
                        <a:bodyPr/>
                        <a:lstStyle/>
                        <a:p>
                          <a:r>
                            <a:rPr lang="en-US"/>
                            <a:t>CUDA</a:t>
                          </a:r>
                        </a:p>
                      </a:txBody>
                      <a:tcPr/>
                    </a:tc>
                    <a:tc>
                      <a:txBody>
                        <a:bodyPr/>
                        <a:lstStyle/>
                        <a:p>
                          <a:endParaRPr lang="en-US"/>
                        </a:p>
                      </a:txBody>
                      <a:tcPr>
                        <a:blipFill>
                          <a:blip r:embed="rId7"/>
                          <a:stretch>
                            <a:fillRect l="-73333" t="-100000" r="-174444" b="-200000"/>
                          </a:stretch>
                        </a:blipFill>
                      </a:tcPr>
                    </a:tc>
                    <a:tc>
                      <a:txBody>
                        <a:bodyPr/>
                        <a:lstStyle/>
                        <a:p>
                          <a:r>
                            <a:rPr lang="en-US" i="1"/>
                            <a:t>wmma.m8n32k16</a:t>
                          </a:r>
                        </a:p>
                      </a:txBody>
                      <a:tcPr/>
                    </a:tc>
                    <a:extLst>
                      <a:ext uri="{0D108BD9-81ED-4DB2-BD59-A6C34878D82A}">
                        <a16:rowId xmlns:a16="http://schemas.microsoft.com/office/drawing/2014/main" val="1023024086"/>
                      </a:ext>
                    </a:extLst>
                  </a:tr>
                  <a:tr h="370840">
                    <a:tc>
                      <a:txBody>
                        <a:bodyPr/>
                        <a:lstStyle/>
                        <a:p>
                          <a:r>
                            <a:rPr lang="en-US"/>
                            <a:t>PTX</a:t>
                          </a:r>
                        </a:p>
                      </a:txBody>
                      <a:tcPr/>
                    </a:tc>
                    <a:tc>
                      <a:txBody>
                        <a:bodyPr/>
                        <a:lstStyle/>
                        <a:p>
                          <a:endParaRPr lang="en-US"/>
                        </a:p>
                      </a:txBody>
                      <a:tcPr>
                        <a:blipFill>
                          <a:blip r:embed="rId7"/>
                          <a:stretch>
                            <a:fillRect l="-73333" t="-206897" r="-174444" b="-106897"/>
                          </a:stretch>
                        </a:blipFill>
                      </a:tcPr>
                    </a:tc>
                    <a:tc>
                      <a:txBody>
                        <a:bodyPr/>
                        <a:lstStyle/>
                        <a:p>
                          <a:r>
                            <a:rPr lang="en-US" i="1"/>
                            <a:t>mma.m8n8k4</a:t>
                          </a:r>
                        </a:p>
                      </a:txBody>
                      <a:tcPr/>
                    </a:tc>
                    <a:extLst>
                      <a:ext uri="{0D108BD9-81ED-4DB2-BD59-A6C34878D82A}">
                        <a16:rowId xmlns:a16="http://schemas.microsoft.com/office/drawing/2014/main" val="941795993"/>
                      </a:ext>
                    </a:extLst>
                  </a:tr>
                  <a:tr h="370840">
                    <a:tc>
                      <a:txBody>
                        <a:bodyPr/>
                        <a:lstStyle/>
                        <a:p>
                          <a:r>
                            <a:rPr lang="en-US"/>
                            <a:t>SASS</a:t>
                          </a:r>
                        </a:p>
                      </a:txBody>
                      <a:tcPr/>
                    </a:tc>
                    <a:tc>
                      <a:txBody>
                        <a:bodyPr/>
                        <a:lstStyle/>
                        <a:p>
                          <a:endParaRPr lang="en-US"/>
                        </a:p>
                      </a:txBody>
                      <a:tcPr>
                        <a:blipFill>
                          <a:blip r:embed="rId7"/>
                          <a:stretch>
                            <a:fillRect l="-73333" t="-306897" r="-174444" b="-6897"/>
                          </a:stretch>
                        </a:blipFill>
                      </a:tcPr>
                    </a:tc>
                    <a:tc>
                      <a:txBody>
                        <a:bodyPr/>
                        <a:lstStyle/>
                        <a:p>
                          <a:r>
                            <a:rPr lang="en-US" i="1"/>
                            <a:t>HMMA.884.STEP{0,1,2,3}</a:t>
                          </a:r>
                        </a:p>
                      </a:txBody>
                      <a:tcPr/>
                    </a:tc>
                    <a:extLst>
                      <a:ext uri="{0D108BD9-81ED-4DB2-BD59-A6C34878D82A}">
                        <a16:rowId xmlns:a16="http://schemas.microsoft.com/office/drawing/2014/main" val="1546891501"/>
                      </a:ext>
                    </a:extLst>
                  </a:tr>
                </a:tbl>
              </a:graphicData>
            </a:graphic>
          </p:graphicFrame>
        </mc:Fallback>
      </mc:AlternateContent>
      <p:grpSp>
        <p:nvGrpSpPr>
          <p:cNvPr id="686" name="Group 685">
            <a:extLst>
              <a:ext uri="{FF2B5EF4-FFF2-40B4-BE49-F238E27FC236}">
                <a16:creationId xmlns:a16="http://schemas.microsoft.com/office/drawing/2014/main" id="{137485B3-E9F8-6243-94EF-DB791FDB9B21}"/>
              </a:ext>
            </a:extLst>
          </p:cNvPr>
          <p:cNvGrpSpPr/>
          <p:nvPr/>
        </p:nvGrpSpPr>
        <p:grpSpPr>
          <a:xfrm>
            <a:off x="2459070" y="2011165"/>
            <a:ext cx="2755188" cy="2957503"/>
            <a:chOff x="935070" y="2011164"/>
            <a:chExt cx="2755188" cy="2957503"/>
          </a:xfrm>
        </p:grpSpPr>
        <p:sp>
          <p:nvSpPr>
            <p:cNvPr id="86" name="TextBox 85">
              <a:extLst>
                <a:ext uri="{FF2B5EF4-FFF2-40B4-BE49-F238E27FC236}">
                  <a16:creationId xmlns:a16="http://schemas.microsoft.com/office/drawing/2014/main" id="{C2981009-70C2-5441-908C-270A1D87A304}"/>
                </a:ext>
              </a:extLst>
            </p:cNvPr>
            <p:cNvSpPr txBox="1"/>
            <p:nvPr/>
          </p:nvSpPr>
          <p:spPr>
            <a:xfrm>
              <a:off x="1003696" y="4614531"/>
              <a:ext cx="2648570" cy="354136"/>
            </a:xfrm>
            <a:prstGeom prst="rect">
              <a:avLst/>
            </a:prstGeom>
            <a:noFill/>
          </p:spPr>
          <p:txBody>
            <a:bodyPr wrap="square" rtlCol="0">
              <a:spAutoFit/>
            </a:bodyPr>
            <a:lstStyle/>
            <a:p>
              <a:pPr>
                <a:lnSpc>
                  <a:spcPts val="2160"/>
                </a:lnSpc>
              </a:pPr>
              <a:r>
                <a:rPr lang="en-US" sz="1600">
                  <a:latin typeface="Century Gothic" panose="020B0502020202020204" pitchFamily="34" charset="0"/>
                </a:rPr>
                <a:t>4 Steps in mma.</a:t>
              </a:r>
              <a:r>
                <a:rPr lang="en-US" sz="1600" i="1">
                  <a:latin typeface="Century Gothic" panose="020B0502020202020204" pitchFamily="34" charset="0"/>
                </a:rPr>
                <a:t>m8n8k4</a:t>
              </a:r>
              <a:endParaRPr lang="en-US" sz="1600">
                <a:latin typeface="Century Gothic" panose="020B0502020202020204" pitchFamily="34" charset="0"/>
              </a:endParaRPr>
            </a:p>
          </p:txBody>
        </p:sp>
        <p:cxnSp>
          <p:nvCxnSpPr>
            <p:cNvPr id="93" name="Straight Connector 92">
              <a:extLst>
                <a:ext uri="{FF2B5EF4-FFF2-40B4-BE49-F238E27FC236}">
                  <a16:creationId xmlns:a16="http://schemas.microsoft.com/office/drawing/2014/main" id="{5BE7D5FF-132D-2047-8810-378DB80B9496}"/>
                </a:ext>
              </a:extLst>
            </p:cNvPr>
            <p:cNvCxnSpPr>
              <a:cxnSpLocks/>
            </p:cNvCxnSpPr>
            <p:nvPr/>
          </p:nvCxnSpPr>
          <p:spPr>
            <a:xfrm flipV="1">
              <a:off x="2331050" y="2054689"/>
              <a:ext cx="0" cy="116067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1CD613C1-7E61-624C-9042-77C2D37E9267}"/>
                </a:ext>
              </a:extLst>
            </p:cNvPr>
            <p:cNvGrpSpPr/>
            <p:nvPr/>
          </p:nvGrpSpPr>
          <p:grpSpPr>
            <a:xfrm>
              <a:off x="986287" y="2032217"/>
              <a:ext cx="1293056" cy="1204996"/>
              <a:chOff x="2335237" y="267018"/>
              <a:chExt cx="2810442" cy="2619043"/>
            </a:xfrm>
          </p:grpSpPr>
          <p:grpSp>
            <p:nvGrpSpPr>
              <p:cNvPr id="539" name="Group 538">
                <a:extLst>
                  <a:ext uri="{FF2B5EF4-FFF2-40B4-BE49-F238E27FC236}">
                    <a16:creationId xmlns:a16="http://schemas.microsoft.com/office/drawing/2014/main" id="{D8310FA4-AF24-9E41-BAA4-C5B81D16A6C2}"/>
                  </a:ext>
                </a:extLst>
              </p:cNvPr>
              <p:cNvGrpSpPr/>
              <p:nvPr/>
            </p:nvGrpSpPr>
            <p:grpSpPr>
              <a:xfrm>
                <a:off x="2335237" y="1420837"/>
                <a:ext cx="731520" cy="365760"/>
                <a:chOff x="2335237" y="1420837"/>
                <a:chExt cx="731520" cy="365760"/>
              </a:xfrm>
              <a:solidFill>
                <a:srgbClr val="7030A0"/>
              </a:solidFill>
            </p:grpSpPr>
            <p:sp>
              <p:nvSpPr>
                <p:cNvPr id="675" name="Rectangle 674">
                  <a:extLst>
                    <a:ext uri="{FF2B5EF4-FFF2-40B4-BE49-F238E27FC236}">
                      <a16:creationId xmlns:a16="http://schemas.microsoft.com/office/drawing/2014/main" id="{88685E3A-393C-1249-92DE-4FE16AE2D9E4}"/>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6" name="Rectangle 675">
                  <a:extLst>
                    <a:ext uri="{FF2B5EF4-FFF2-40B4-BE49-F238E27FC236}">
                      <a16:creationId xmlns:a16="http://schemas.microsoft.com/office/drawing/2014/main" id="{19227C6C-A642-394B-ABC7-C30F430E03CA}"/>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7" name="Rectangle 676">
                  <a:extLst>
                    <a:ext uri="{FF2B5EF4-FFF2-40B4-BE49-F238E27FC236}">
                      <a16:creationId xmlns:a16="http://schemas.microsoft.com/office/drawing/2014/main" id="{750032FD-94C9-5542-B2AE-C0385EBBEC5A}"/>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8" name="Rectangle 677">
                  <a:extLst>
                    <a:ext uri="{FF2B5EF4-FFF2-40B4-BE49-F238E27FC236}">
                      <a16:creationId xmlns:a16="http://schemas.microsoft.com/office/drawing/2014/main" id="{42AD9FBF-BD53-E44C-99FC-D1B3D9E44662}"/>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9" name="Rectangle 678">
                  <a:extLst>
                    <a:ext uri="{FF2B5EF4-FFF2-40B4-BE49-F238E27FC236}">
                      <a16:creationId xmlns:a16="http://schemas.microsoft.com/office/drawing/2014/main" id="{2B3D023D-4E19-9A4B-B63B-714F62A0DF1B}"/>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0" name="Rectangle 679">
                  <a:extLst>
                    <a:ext uri="{FF2B5EF4-FFF2-40B4-BE49-F238E27FC236}">
                      <a16:creationId xmlns:a16="http://schemas.microsoft.com/office/drawing/2014/main" id="{C4CFB1D0-3E7F-514F-A688-999C7CD18ECD}"/>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1" name="Rectangle 680">
                  <a:extLst>
                    <a:ext uri="{FF2B5EF4-FFF2-40B4-BE49-F238E27FC236}">
                      <a16:creationId xmlns:a16="http://schemas.microsoft.com/office/drawing/2014/main" id="{21395EB4-BE02-484F-9EE8-6D475158C036}"/>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2" name="Rectangle 681">
                  <a:extLst>
                    <a:ext uri="{FF2B5EF4-FFF2-40B4-BE49-F238E27FC236}">
                      <a16:creationId xmlns:a16="http://schemas.microsoft.com/office/drawing/2014/main" id="{A1CE91BF-7749-F946-AC94-57247734CB50}"/>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0" name="Group 539">
                <a:extLst>
                  <a:ext uri="{FF2B5EF4-FFF2-40B4-BE49-F238E27FC236}">
                    <a16:creationId xmlns:a16="http://schemas.microsoft.com/office/drawing/2014/main" id="{5C0BC4F4-0DDC-C148-A87D-5766AF67BE46}"/>
                  </a:ext>
                </a:extLst>
              </p:cNvPr>
              <p:cNvGrpSpPr/>
              <p:nvPr/>
            </p:nvGrpSpPr>
            <p:grpSpPr>
              <a:xfrm>
                <a:off x="2335237" y="2147989"/>
                <a:ext cx="731520" cy="365760"/>
                <a:chOff x="2335237" y="1420837"/>
                <a:chExt cx="731520" cy="365760"/>
              </a:xfrm>
              <a:solidFill>
                <a:schemeClr val="accent1"/>
              </a:solidFill>
            </p:grpSpPr>
            <p:sp>
              <p:nvSpPr>
                <p:cNvPr id="667" name="Rectangle 666">
                  <a:extLst>
                    <a:ext uri="{FF2B5EF4-FFF2-40B4-BE49-F238E27FC236}">
                      <a16:creationId xmlns:a16="http://schemas.microsoft.com/office/drawing/2014/main" id="{E8C39EDB-23B7-9B4F-A750-B3FCC965B50F}"/>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8" name="Rectangle 667">
                  <a:extLst>
                    <a:ext uri="{FF2B5EF4-FFF2-40B4-BE49-F238E27FC236}">
                      <a16:creationId xmlns:a16="http://schemas.microsoft.com/office/drawing/2014/main" id="{F37364C1-1710-2940-AEED-F0791B006924}"/>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9" name="Rectangle 668">
                  <a:extLst>
                    <a:ext uri="{FF2B5EF4-FFF2-40B4-BE49-F238E27FC236}">
                      <a16:creationId xmlns:a16="http://schemas.microsoft.com/office/drawing/2014/main" id="{3E0F93FD-856A-BF46-8CD9-0CF7D9ECFA76}"/>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0" name="Rectangle 669">
                  <a:extLst>
                    <a:ext uri="{FF2B5EF4-FFF2-40B4-BE49-F238E27FC236}">
                      <a16:creationId xmlns:a16="http://schemas.microsoft.com/office/drawing/2014/main" id="{176FA556-CC13-BF40-A849-020811845DCC}"/>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1" name="Rectangle 670">
                  <a:extLst>
                    <a:ext uri="{FF2B5EF4-FFF2-40B4-BE49-F238E27FC236}">
                      <a16:creationId xmlns:a16="http://schemas.microsoft.com/office/drawing/2014/main" id="{955F9F10-BED7-9A41-8897-FCBD9CD20E8D}"/>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2" name="Rectangle 671">
                  <a:extLst>
                    <a:ext uri="{FF2B5EF4-FFF2-40B4-BE49-F238E27FC236}">
                      <a16:creationId xmlns:a16="http://schemas.microsoft.com/office/drawing/2014/main" id="{5EC01E74-5D69-D440-8A23-5AFB153696E0}"/>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3" name="Rectangle 672">
                  <a:extLst>
                    <a:ext uri="{FF2B5EF4-FFF2-40B4-BE49-F238E27FC236}">
                      <a16:creationId xmlns:a16="http://schemas.microsoft.com/office/drawing/2014/main" id="{D7A3D10B-8A96-4B42-9752-07B76BDF34F7}"/>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4" name="Rectangle 673">
                  <a:extLst>
                    <a:ext uri="{FF2B5EF4-FFF2-40B4-BE49-F238E27FC236}">
                      <a16:creationId xmlns:a16="http://schemas.microsoft.com/office/drawing/2014/main" id="{81147B7C-A7E1-0844-AA89-1F3354326ABE}"/>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1" name="Group 540">
                <a:extLst>
                  <a:ext uri="{FF2B5EF4-FFF2-40B4-BE49-F238E27FC236}">
                    <a16:creationId xmlns:a16="http://schemas.microsoft.com/office/drawing/2014/main" id="{6407C598-2FFC-A44F-AB9D-541E5308B248}"/>
                  </a:ext>
                </a:extLst>
              </p:cNvPr>
              <p:cNvGrpSpPr/>
              <p:nvPr/>
            </p:nvGrpSpPr>
            <p:grpSpPr>
              <a:xfrm>
                <a:off x="2335237" y="1784413"/>
                <a:ext cx="731520" cy="365760"/>
                <a:chOff x="2335237" y="1420837"/>
                <a:chExt cx="731520" cy="365760"/>
              </a:xfrm>
              <a:solidFill>
                <a:schemeClr val="bg1"/>
              </a:solidFill>
            </p:grpSpPr>
            <p:sp>
              <p:nvSpPr>
                <p:cNvPr id="659" name="Rectangle 658">
                  <a:extLst>
                    <a:ext uri="{FF2B5EF4-FFF2-40B4-BE49-F238E27FC236}">
                      <a16:creationId xmlns:a16="http://schemas.microsoft.com/office/drawing/2014/main" id="{BB0D6B6E-A72E-1645-82CA-00C18EC6C4BA}"/>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0" name="Rectangle 659">
                  <a:extLst>
                    <a:ext uri="{FF2B5EF4-FFF2-40B4-BE49-F238E27FC236}">
                      <a16:creationId xmlns:a16="http://schemas.microsoft.com/office/drawing/2014/main" id="{90844DEC-09AB-204B-BE07-42648C86481E}"/>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1" name="Rectangle 660">
                  <a:extLst>
                    <a:ext uri="{FF2B5EF4-FFF2-40B4-BE49-F238E27FC236}">
                      <a16:creationId xmlns:a16="http://schemas.microsoft.com/office/drawing/2014/main" id="{6BA5AE98-E6A1-9445-ACFB-A2B2192BD88D}"/>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2" name="Rectangle 661">
                  <a:extLst>
                    <a:ext uri="{FF2B5EF4-FFF2-40B4-BE49-F238E27FC236}">
                      <a16:creationId xmlns:a16="http://schemas.microsoft.com/office/drawing/2014/main" id="{A6E961DD-42F1-C042-8F7E-37F08ABB198D}"/>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3" name="Rectangle 662">
                  <a:extLst>
                    <a:ext uri="{FF2B5EF4-FFF2-40B4-BE49-F238E27FC236}">
                      <a16:creationId xmlns:a16="http://schemas.microsoft.com/office/drawing/2014/main" id="{B51A093D-C7E8-1347-83C8-BBDC5EF0CE62}"/>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4" name="Rectangle 663">
                  <a:extLst>
                    <a:ext uri="{FF2B5EF4-FFF2-40B4-BE49-F238E27FC236}">
                      <a16:creationId xmlns:a16="http://schemas.microsoft.com/office/drawing/2014/main" id="{114542BA-6C2B-9541-97C9-6145AEA4D04B}"/>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5" name="Rectangle 664">
                  <a:extLst>
                    <a:ext uri="{FF2B5EF4-FFF2-40B4-BE49-F238E27FC236}">
                      <a16:creationId xmlns:a16="http://schemas.microsoft.com/office/drawing/2014/main" id="{F44D40B8-0E93-A94C-8D7E-388101F95248}"/>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6" name="Rectangle 665">
                  <a:extLst>
                    <a:ext uri="{FF2B5EF4-FFF2-40B4-BE49-F238E27FC236}">
                      <a16:creationId xmlns:a16="http://schemas.microsoft.com/office/drawing/2014/main" id="{643F9403-1D23-434F-A1E6-5AB6F997BBF8}"/>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2" name="Group 541">
                <a:extLst>
                  <a:ext uri="{FF2B5EF4-FFF2-40B4-BE49-F238E27FC236}">
                    <a16:creationId xmlns:a16="http://schemas.microsoft.com/office/drawing/2014/main" id="{D6342EE5-5147-B74B-AF40-4BC159ED68A4}"/>
                  </a:ext>
                </a:extLst>
              </p:cNvPr>
              <p:cNvGrpSpPr/>
              <p:nvPr/>
            </p:nvGrpSpPr>
            <p:grpSpPr>
              <a:xfrm>
                <a:off x="2335237" y="2511565"/>
                <a:ext cx="731520" cy="365760"/>
                <a:chOff x="2335237" y="1420837"/>
                <a:chExt cx="731520" cy="365760"/>
              </a:xfrm>
              <a:solidFill>
                <a:schemeClr val="bg1"/>
              </a:solidFill>
            </p:grpSpPr>
            <p:sp>
              <p:nvSpPr>
                <p:cNvPr id="651" name="Rectangle 650">
                  <a:extLst>
                    <a:ext uri="{FF2B5EF4-FFF2-40B4-BE49-F238E27FC236}">
                      <a16:creationId xmlns:a16="http://schemas.microsoft.com/office/drawing/2014/main" id="{261EBD2E-FC08-BB4B-B75B-6121D6896A67}"/>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2" name="Rectangle 651">
                  <a:extLst>
                    <a:ext uri="{FF2B5EF4-FFF2-40B4-BE49-F238E27FC236}">
                      <a16:creationId xmlns:a16="http://schemas.microsoft.com/office/drawing/2014/main" id="{406F5600-34D8-2149-9EFC-6AD24021DB2A}"/>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3" name="Rectangle 652">
                  <a:extLst>
                    <a:ext uri="{FF2B5EF4-FFF2-40B4-BE49-F238E27FC236}">
                      <a16:creationId xmlns:a16="http://schemas.microsoft.com/office/drawing/2014/main" id="{C32248AD-433A-454F-9588-AB9322B9A06D}"/>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4" name="Rectangle 653">
                  <a:extLst>
                    <a:ext uri="{FF2B5EF4-FFF2-40B4-BE49-F238E27FC236}">
                      <a16:creationId xmlns:a16="http://schemas.microsoft.com/office/drawing/2014/main" id="{635C1DE8-8F2B-4244-B23D-9733D179207F}"/>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5" name="Rectangle 654">
                  <a:extLst>
                    <a:ext uri="{FF2B5EF4-FFF2-40B4-BE49-F238E27FC236}">
                      <a16:creationId xmlns:a16="http://schemas.microsoft.com/office/drawing/2014/main" id="{1FE9F664-C22E-2745-A6F6-61C4BA3797DC}"/>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6" name="Rectangle 655">
                  <a:extLst>
                    <a:ext uri="{FF2B5EF4-FFF2-40B4-BE49-F238E27FC236}">
                      <a16:creationId xmlns:a16="http://schemas.microsoft.com/office/drawing/2014/main" id="{6B210AE8-57AC-4145-A366-9A1A9AC3090D}"/>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7" name="Rectangle 656">
                  <a:extLst>
                    <a:ext uri="{FF2B5EF4-FFF2-40B4-BE49-F238E27FC236}">
                      <a16:creationId xmlns:a16="http://schemas.microsoft.com/office/drawing/2014/main" id="{9BFEF47B-F616-0E4E-8E58-77145A45C52C}"/>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8" name="Rectangle 657">
                  <a:extLst>
                    <a:ext uri="{FF2B5EF4-FFF2-40B4-BE49-F238E27FC236}">
                      <a16:creationId xmlns:a16="http://schemas.microsoft.com/office/drawing/2014/main" id="{670681BF-C1AB-5340-B922-A7C58AAA2D70}"/>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3" name="Group 542">
                <a:extLst>
                  <a:ext uri="{FF2B5EF4-FFF2-40B4-BE49-F238E27FC236}">
                    <a16:creationId xmlns:a16="http://schemas.microsoft.com/office/drawing/2014/main" id="{7EC9E4F9-778F-304B-8139-48A1AF4C30F8}"/>
                  </a:ext>
                </a:extLst>
              </p:cNvPr>
              <p:cNvGrpSpPr/>
              <p:nvPr/>
            </p:nvGrpSpPr>
            <p:grpSpPr>
              <a:xfrm rot="16200000">
                <a:off x="3499759" y="449898"/>
                <a:ext cx="731520" cy="365760"/>
                <a:chOff x="2335237" y="1420837"/>
                <a:chExt cx="731520" cy="365760"/>
              </a:xfrm>
              <a:solidFill>
                <a:srgbClr val="7030A0"/>
              </a:solidFill>
            </p:grpSpPr>
            <p:sp>
              <p:nvSpPr>
                <p:cNvPr id="643" name="Rectangle 642">
                  <a:extLst>
                    <a:ext uri="{FF2B5EF4-FFF2-40B4-BE49-F238E27FC236}">
                      <a16:creationId xmlns:a16="http://schemas.microsoft.com/office/drawing/2014/main" id="{4FA3E930-BD66-BC4B-A212-14A915E5B805}"/>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4" name="Rectangle 643">
                  <a:extLst>
                    <a:ext uri="{FF2B5EF4-FFF2-40B4-BE49-F238E27FC236}">
                      <a16:creationId xmlns:a16="http://schemas.microsoft.com/office/drawing/2014/main" id="{7261CE8A-AE9A-6043-8C32-75AE3C169AEE}"/>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5" name="Rectangle 644">
                  <a:extLst>
                    <a:ext uri="{FF2B5EF4-FFF2-40B4-BE49-F238E27FC236}">
                      <a16:creationId xmlns:a16="http://schemas.microsoft.com/office/drawing/2014/main" id="{44648CC1-4936-1448-8897-C711E69E2D5C}"/>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6" name="Rectangle 645">
                  <a:extLst>
                    <a:ext uri="{FF2B5EF4-FFF2-40B4-BE49-F238E27FC236}">
                      <a16:creationId xmlns:a16="http://schemas.microsoft.com/office/drawing/2014/main" id="{4B69F655-9ECB-1647-83F0-28D4573182D6}"/>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7" name="Rectangle 646">
                  <a:extLst>
                    <a:ext uri="{FF2B5EF4-FFF2-40B4-BE49-F238E27FC236}">
                      <a16:creationId xmlns:a16="http://schemas.microsoft.com/office/drawing/2014/main" id="{72CEBD47-5A5D-5E4C-A4B9-D3E14E79261B}"/>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8" name="Rectangle 647">
                  <a:extLst>
                    <a:ext uri="{FF2B5EF4-FFF2-40B4-BE49-F238E27FC236}">
                      <a16:creationId xmlns:a16="http://schemas.microsoft.com/office/drawing/2014/main" id="{D66B69EF-ACCC-B049-8172-BE8A8EFA62E5}"/>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9" name="Rectangle 648">
                  <a:extLst>
                    <a:ext uri="{FF2B5EF4-FFF2-40B4-BE49-F238E27FC236}">
                      <a16:creationId xmlns:a16="http://schemas.microsoft.com/office/drawing/2014/main" id="{F1F44C61-035A-F645-83E7-8C8CDCFCD1CD}"/>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0" name="Rectangle 649">
                  <a:extLst>
                    <a:ext uri="{FF2B5EF4-FFF2-40B4-BE49-F238E27FC236}">
                      <a16:creationId xmlns:a16="http://schemas.microsoft.com/office/drawing/2014/main" id="{BB95D0BA-BA60-834B-8011-9901571554CA}"/>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4" name="Group 543">
                <a:extLst>
                  <a:ext uri="{FF2B5EF4-FFF2-40B4-BE49-F238E27FC236}">
                    <a16:creationId xmlns:a16="http://schemas.microsoft.com/office/drawing/2014/main" id="{7C867E87-B829-074E-892E-A1DD9C145714}"/>
                  </a:ext>
                </a:extLst>
              </p:cNvPr>
              <p:cNvGrpSpPr/>
              <p:nvPr/>
            </p:nvGrpSpPr>
            <p:grpSpPr>
              <a:xfrm rot="16200000">
                <a:off x="3865519" y="449898"/>
                <a:ext cx="731520" cy="365760"/>
                <a:chOff x="2335237" y="1420837"/>
                <a:chExt cx="731520" cy="365760"/>
              </a:xfrm>
              <a:solidFill>
                <a:srgbClr val="7030A0"/>
              </a:solidFill>
            </p:grpSpPr>
            <p:sp>
              <p:nvSpPr>
                <p:cNvPr id="635" name="Rectangle 634">
                  <a:extLst>
                    <a:ext uri="{FF2B5EF4-FFF2-40B4-BE49-F238E27FC236}">
                      <a16:creationId xmlns:a16="http://schemas.microsoft.com/office/drawing/2014/main" id="{27D707BF-1A72-DD4C-8220-87C2D223D427}"/>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6" name="Rectangle 635">
                  <a:extLst>
                    <a:ext uri="{FF2B5EF4-FFF2-40B4-BE49-F238E27FC236}">
                      <a16:creationId xmlns:a16="http://schemas.microsoft.com/office/drawing/2014/main" id="{F067B5B7-7CBE-A04D-AFC2-46755D3198ED}"/>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7" name="Rectangle 636">
                  <a:extLst>
                    <a:ext uri="{FF2B5EF4-FFF2-40B4-BE49-F238E27FC236}">
                      <a16:creationId xmlns:a16="http://schemas.microsoft.com/office/drawing/2014/main" id="{276605FF-40BC-9841-AC6A-AD2D49159A09}"/>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8" name="Rectangle 637">
                  <a:extLst>
                    <a:ext uri="{FF2B5EF4-FFF2-40B4-BE49-F238E27FC236}">
                      <a16:creationId xmlns:a16="http://schemas.microsoft.com/office/drawing/2014/main" id="{613B6FDB-422F-244A-AF91-DE0AE38C3328}"/>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9" name="Rectangle 638">
                  <a:extLst>
                    <a:ext uri="{FF2B5EF4-FFF2-40B4-BE49-F238E27FC236}">
                      <a16:creationId xmlns:a16="http://schemas.microsoft.com/office/drawing/2014/main" id="{688E32AE-0117-7041-8D47-578B28EA2577}"/>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0" name="Rectangle 639">
                  <a:extLst>
                    <a:ext uri="{FF2B5EF4-FFF2-40B4-BE49-F238E27FC236}">
                      <a16:creationId xmlns:a16="http://schemas.microsoft.com/office/drawing/2014/main" id="{E48D1F55-BB1D-854A-B2D4-EFEEE5217A95}"/>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1" name="Rectangle 640">
                  <a:extLst>
                    <a:ext uri="{FF2B5EF4-FFF2-40B4-BE49-F238E27FC236}">
                      <a16:creationId xmlns:a16="http://schemas.microsoft.com/office/drawing/2014/main" id="{9CB92A35-96FC-4F44-9FC9-CAEE5D783F9D}"/>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2" name="Rectangle 641">
                  <a:extLst>
                    <a:ext uri="{FF2B5EF4-FFF2-40B4-BE49-F238E27FC236}">
                      <a16:creationId xmlns:a16="http://schemas.microsoft.com/office/drawing/2014/main" id="{0881330A-B45D-5A4F-8F0B-A74990B7614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5" name="Group 544">
                <a:extLst>
                  <a:ext uri="{FF2B5EF4-FFF2-40B4-BE49-F238E27FC236}">
                    <a16:creationId xmlns:a16="http://schemas.microsoft.com/office/drawing/2014/main" id="{6B7D9365-77A6-334B-92FD-966051F38CD8}"/>
                  </a:ext>
                </a:extLst>
              </p:cNvPr>
              <p:cNvGrpSpPr/>
              <p:nvPr/>
            </p:nvGrpSpPr>
            <p:grpSpPr>
              <a:xfrm rot="16200000">
                <a:off x="4231279" y="449898"/>
                <a:ext cx="731520" cy="365760"/>
                <a:chOff x="2335237" y="1420837"/>
                <a:chExt cx="731520" cy="365760"/>
              </a:xfrm>
              <a:solidFill>
                <a:schemeClr val="bg1"/>
              </a:solidFill>
            </p:grpSpPr>
            <p:sp>
              <p:nvSpPr>
                <p:cNvPr id="627" name="Rectangle 626">
                  <a:extLst>
                    <a:ext uri="{FF2B5EF4-FFF2-40B4-BE49-F238E27FC236}">
                      <a16:creationId xmlns:a16="http://schemas.microsoft.com/office/drawing/2014/main" id="{A731CBCD-C57F-094F-B06C-5D08A4F24C29}"/>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8" name="Rectangle 627">
                  <a:extLst>
                    <a:ext uri="{FF2B5EF4-FFF2-40B4-BE49-F238E27FC236}">
                      <a16:creationId xmlns:a16="http://schemas.microsoft.com/office/drawing/2014/main" id="{815E2983-D208-0F43-8F2A-42131CA21EF3}"/>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9" name="Rectangle 628">
                  <a:extLst>
                    <a:ext uri="{FF2B5EF4-FFF2-40B4-BE49-F238E27FC236}">
                      <a16:creationId xmlns:a16="http://schemas.microsoft.com/office/drawing/2014/main" id="{04E68BEE-EEEB-144D-BAF2-59605D517AC0}"/>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0" name="Rectangle 629">
                  <a:extLst>
                    <a:ext uri="{FF2B5EF4-FFF2-40B4-BE49-F238E27FC236}">
                      <a16:creationId xmlns:a16="http://schemas.microsoft.com/office/drawing/2014/main" id="{CB25F06F-DE35-8F40-838F-810396A61B9B}"/>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1" name="Rectangle 630">
                  <a:extLst>
                    <a:ext uri="{FF2B5EF4-FFF2-40B4-BE49-F238E27FC236}">
                      <a16:creationId xmlns:a16="http://schemas.microsoft.com/office/drawing/2014/main" id="{FDD19E59-50BC-C44F-928A-434A530B675E}"/>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2" name="Rectangle 631">
                  <a:extLst>
                    <a:ext uri="{FF2B5EF4-FFF2-40B4-BE49-F238E27FC236}">
                      <a16:creationId xmlns:a16="http://schemas.microsoft.com/office/drawing/2014/main" id="{E7996CE8-9BA8-2845-A7D8-D12DCB7C715A}"/>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3" name="Rectangle 632">
                  <a:extLst>
                    <a:ext uri="{FF2B5EF4-FFF2-40B4-BE49-F238E27FC236}">
                      <a16:creationId xmlns:a16="http://schemas.microsoft.com/office/drawing/2014/main" id="{B2C1E737-2C38-4644-A972-441C2A9D88E0}"/>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4" name="Rectangle 633">
                  <a:extLst>
                    <a:ext uri="{FF2B5EF4-FFF2-40B4-BE49-F238E27FC236}">
                      <a16:creationId xmlns:a16="http://schemas.microsoft.com/office/drawing/2014/main" id="{CFBDC6FA-982E-8C4D-8A08-AAA1F0C08246}"/>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6" name="Group 545">
                <a:extLst>
                  <a:ext uri="{FF2B5EF4-FFF2-40B4-BE49-F238E27FC236}">
                    <a16:creationId xmlns:a16="http://schemas.microsoft.com/office/drawing/2014/main" id="{48BFCDCF-237E-BA45-9617-9A2DDED34046}"/>
                  </a:ext>
                </a:extLst>
              </p:cNvPr>
              <p:cNvGrpSpPr/>
              <p:nvPr/>
            </p:nvGrpSpPr>
            <p:grpSpPr>
              <a:xfrm rot="16200000">
                <a:off x="4597039" y="449898"/>
                <a:ext cx="731520" cy="365760"/>
                <a:chOff x="2335237" y="1420837"/>
                <a:chExt cx="731520" cy="365760"/>
              </a:xfrm>
              <a:solidFill>
                <a:schemeClr val="bg1"/>
              </a:solidFill>
            </p:grpSpPr>
            <p:sp>
              <p:nvSpPr>
                <p:cNvPr id="619" name="Rectangle 618">
                  <a:extLst>
                    <a:ext uri="{FF2B5EF4-FFF2-40B4-BE49-F238E27FC236}">
                      <a16:creationId xmlns:a16="http://schemas.microsoft.com/office/drawing/2014/main" id="{08BD0962-ED48-4944-8410-41134FC7D2FA}"/>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0" name="Rectangle 619">
                  <a:extLst>
                    <a:ext uri="{FF2B5EF4-FFF2-40B4-BE49-F238E27FC236}">
                      <a16:creationId xmlns:a16="http://schemas.microsoft.com/office/drawing/2014/main" id="{2D0C178F-7B28-8B48-8A16-B97A97322B93}"/>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1" name="Rectangle 620">
                  <a:extLst>
                    <a:ext uri="{FF2B5EF4-FFF2-40B4-BE49-F238E27FC236}">
                      <a16:creationId xmlns:a16="http://schemas.microsoft.com/office/drawing/2014/main" id="{847773F9-E373-8F46-B096-7F851F060C9E}"/>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2" name="Rectangle 621">
                  <a:extLst>
                    <a:ext uri="{FF2B5EF4-FFF2-40B4-BE49-F238E27FC236}">
                      <a16:creationId xmlns:a16="http://schemas.microsoft.com/office/drawing/2014/main" id="{4174B649-548D-7647-B420-47AC0CF56687}"/>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3" name="Rectangle 622">
                  <a:extLst>
                    <a:ext uri="{FF2B5EF4-FFF2-40B4-BE49-F238E27FC236}">
                      <a16:creationId xmlns:a16="http://schemas.microsoft.com/office/drawing/2014/main" id="{464AE7DF-67D6-6044-B4C9-59EC8E959B7E}"/>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4" name="Rectangle 623">
                  <a:extLst>
                    <a:ext uri="{FF2B5EF4-FFF2-40B4-BE49-F238E27FC236}">
                      <a16:creationId xmlns:a16="http://schemas.microsoft.com/office/drawing/2014/main" id="{B1FBC85F-351E-454A-8FFA-CA38D40F0BD5}"/>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5" name="Rectangle 624">
                  <a:extLst>
                    <a:ext uri="{FF2B5EF4-FFF2-40B4-BE49-F238E27FC236}">
                      <a16:creationId xmlns:a16="http://schemas.microsoft.com/office/drawing/2014/main" id="{48635D1A-DF6B-E445-A2CD-CB0008C5BF39}"/>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6" name="Rectangle 625">
                  <a:extLst>
                    <a:ext uri="{FF2B5EF4-FFF2-40B4-BE49-F238E27FC236}">
                      <a16:creationId xmlns:a16="http://schemas.microsoft.com/office/drawing/2014/main" id="{2E591830-A2BB-B94B-8FB1-B0F216E7ADE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7" name="Group 546">
                <a:extLst>
                  <a:ext uri="{FF2B5EF4-FFF2-40B4-BE49-F238E27FC236}">
                    <a16:creationId xmlns:a16="http://schemas.microsoft.com/office/drawing/2014/main" id="{2BCB0435-0C2D-AD48-8BFD-391A1222B24D}"/>
                  </a:ext>
                </a:extLst>
              </p:cNvPr>
              <p:cNvGrpSpPr/>
              <p:nvPr/>
            </p:nvGrpSpPr>
            <p:grpSpPr>
              <a:xfrm>
                <a:off x="3682639" y="1784413"/>
                <a:ext cx="731520" cy="365760"/>
                <a:chOff x="2335237" y="1420837"/>
                <a:chExt cx="731520" cy="365760"/>
              </a:xfrm>
              <a:solidFill>
                <a:schemeClr val="bg1"/>
              </a:solidFill>
            </p:grpSpPr>
            <p:sp>
              <p:nvSpPr>
                <p:cNvPr id="611" name="Rectangle 610">
                  <a:extLst>
                    <a:ext uri="{FF2B5EF4-FFF2-40B4-BE49-F238E27FC236}">
                      <a16:creationId xmlns:a16="http://schemas.microsoft.com/office/drawing/2014/main" id="{BC9299D0-3AF4-6346-BA97-CBCA15638F95}"/>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2" name="Rectangle 611">
                  <a:extLst>
                    <a:ext uri="{FF2B5EF4-FFF2-40B4-BE49-F238E27FC236}">
                      <a16:creationId xmlns:a16="http://schemas.microsoft.com/office/drawing/2014/main" id="{44F4CAD5-E5F4-3147-A7E3-A6376E8AB747}"/>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3" name="Rectangle 612">
                  <a:extLst>
                    <a:ext uri="{FF2B5EF4-FFF2-40B4-BE49-F238E27FC236}">
                      <a16:creationId xmlns:a16="http://schemas.microsoft.com/office/drawing/2014/main" id="{AD7E9FE0-8DFA-4442-960F-63B98F324423}"/>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4" name="Rectangle 613">
                  <a:extLst>
                    <a:ext uri="{FF2B5EF4-FFF2-40B4-BE49-F238E27FC236}">
                      <a16:creationId xmlns:a16="http://schemas.microsoft.com/office/drawing/2014/main" id="{002911BD-1F4D-2E49-85B8-4C7E6A0ACCBE}"/>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5" name="Rectangle 614">
                  <a:extLst>
                    <a:ext uri="{FF2B5EF4-FFF2-40B4-BE49-F238E27FC236}">
                      <a16:creationId xmlns:a16="http://schemas.microsoft.com/office/drawing/2014/main" id="{358B00A6-E54A-3444-B398-AC25C7CB7E4E}"/>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6" name="Rectangle 615">
                  <a:extLst>
                    <a:ext uri="{FF2B5EF4-FFF2-40B4-BE49-F238E27FC236}">
                      <a16:creationId xmlns:a16="http://schemas.microsoft.com/office/drawing/2014/main" id="{7B842A10-69AE-7343-8C22-620FA4D36371}"/>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7" name="Rectangle 616">
                  <a:extLst>
                    <a:ext uri="{FF2B5EF4-FFF2-40B4-BE49-F238E27FC236}">
                      <a16:creationId xmlns:a16="http://schemas.microsoft.com/office/drawing/2014/main" id="{5CFE961A-DF16-384E-B26E-557CE0171907}"/>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8" name="Rectangle 617">
                  <a:extLst>
                    <a:ext uri="{FF2B5EF4-FFF2-40B4-BE49-F238E27FC236}">
                      <a16:creationId xmlns:a16="http://schemas.microsoft.com/office/drawing/2014/main" id="{2C23461A-8D9F-2F4C-BD27-D163B79DC493}"/>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8" name="Group 547">
                <a:extLst>
                  <a:ext uri="{FF2B5EF4-FFF2-40B4-BE49-F238E27FC236}">
                    <a16:creationId xmlns:a16="http://schemas.microsoft.com/office/drawing/2014/main" id="{7483E427-7026-2342-9EE0-12C1F64C25DC}"/>
                  </a:ext>
                </a:extLst>
              </p:cNvPr>
              <p:cNvGrpSpPr/>
              <p:nvPr/>
            </p:nvGrpSpPr>
            <p:grpSpPr>
              <a:xfrm>
                <a:off x="3682639" y="1420837"/>
                <a:ext cx="731520" cy="365760"/>
                <a:chOff x="2335237" y="1420837"/>
                <a:chExt cx="731520" cy="365760"/>
              </a:xfrm>
              <a:solidFill>
                <a:srgbClr val="7030A0"/>
              </a:solidFill>
            </p:grpSpPr>
            <p:sp>
              <p:nvSpPr>
                <p:cNvPr id="603" name="Rectangle 602">
                  <a:extLst>
                    <a:ext uri="{FF2B5EF4-FFF2-40B4-BE49-F238E27FC236}">
                      <a16:creationId xmlns:a16="http://schemas.microsoft.com/office/drawing/2014/main" id="{BAF1C1F3-A4D2-AB40-A8E9-8B42A7C114FF}"/>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4" name="Rectangle 603">
                  <a:extLst>
                    <a:ext uri="{FF2B5EF4-FFF2-40B4-BE49-F238E27FC236}">
                      <a16:creationId xmlns:a16="http://schemas.microsoft.com/office/drawing/2014/main" id="{58994BC6-774E-194D-995D-C7A6F11C0F41}"/>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5" name="Rectangle 604">
                  <a:extLst>
                    <a:ext uri="{FF2B5EF4-FFF2-40B4-BE49-F238E27FC236}">
                      <a16:creationId xmlns:a16="http://schemas.microsoft.com/office/drawing/2014/main" id="{7C32829A-6D92-F546-9833-13909008BA9D}"/>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6" name="Rectangle 605">
                  <a:extLst>
                    <a:ext uri="{FF2B5EF4-FFF2-40B4-BE49-F238E27FC236}">
                      <a16:creationId xmlns:a16="http://schemas.microsoft.com/office/drawing/2014/main" id="{F5C07DF3-E699-434B-A135-21BB9130825F}"/>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7" name="Rectangle 606">
                  <a:extLst>
                    <a:ext uri="{FF2B5EF4-FFF2-40B4-BE49-F238E27FC236}">
                      <a16:creationId xmlns:a16="http://schemas.microsoft.com/office/drawing/2014/main" id="{14AEFADB-15BD-9E49-BFBE-B81E73A4A427}"/>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8" name="Rectangle 607">
                  <a:extLst>
                    <a:ext uri="{FF2B5EF4-FFF2-40B4-BE49-F238E27FC236}">
                      <a16:creationId xmlns:a16="http://schemas.microsoft.com/office/drawing/2014/main" id="{3FAD3634-B89C-314C-B4DE-0A7352430C31}"/>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9" name="Rectangle 608">
                  <a:extLst>
                    <a:ext uri="{FF2B5EF4-FFF2-40B4-BE49-F238E27FC236}">
                      <a16:creationId xmlns:a16="http://schemas.microsoft.com/office/drawing/2014/main" id="{ACB8499B-FBC9-DF41-90B9-E21F71D8BB9E}"/>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0" name="Rectangle 609">
                  <a:extLst>
                    <a:ext uri="{FF2B5EF4-FFF2-40B4-BE49-F238E27FC236}">
                      <a16:creationId xmlns:a16="http://schemas.microsoft.com/office/drawing/2014/main" id="{2A37B8F6-DCD7-264A-B223-E84F572641A3}"/>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49" name="Group 548">
                <a:extLst>
                  <a:ext uri="{FF2B5EF4-FFF2-40B4-BE49-F238E27FC236}">
                    <a16:creationId xmlns:a16="http://schemas.microsoft.com/office/drawing/2014/main" id="{0AE22479-9BD5-794D-A883-1A807F9EF6F8}"/>
                  </a:ext>
                </a:extLst>
              </p:cNvPr>
              <p:cNvGrpSpPr/>
              <p:nvPr/>
            </p:nvGrpSpPr>
            <p:grpSpPr>
              <a:xfrm>
                <a:off x="3682639" y="2154073"/>
                <a:ext cx="731520" cy="365760"/>
                <a:chOff x="2335237" y="1420837"/>
                <a:chExt cx="731520" cy="365760"/>
              </a:xfrm>
              <a:solidFill>
                <a:schemeClr val="accent1"/>
              </a:solidFill>
            </p:grpSpPr>
            <p:sp>
              <p:nvSpPr>
                <p:cNvPr id="595" name="Rectangle 594">
                  <a:extLst>
                    <a:ext uri="{FF2B5EF4-FFF2-40B4-BE49-F238E27FC236}">
                      <a16:creationId xmlns:a16="http://schemas.microsoft.com/office/drawing/2014/main" id="{C28909B5-087F-0848-8D9D-CEB3729D3456}"/>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6" name="Rectangle 595">
                  <a:extLst>
                    <a:ext uri="{FF2B5EF4-FFF2-40B4-BE49-F238E27FC236}">
                      <a16:creationId xmlns:a16="http://schemas.microsoft.com/office/drawing/2014/main" id="{6AF23830-0B04-DE4A-AFD6-CAE09AFCC6A5}"/>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7" name="Rectangle 596">
                  <a:extLst>
                    <a:ext uri="{FF2B5EF4-FFF2-40B4-BE49-F238E27FC236}">
                      <a16:creationId xmlns:a16="http://schemas.microsoft.com/office/drawing/2014/main" id="{FF09C10D-B4E9-6C4C-9C2D-FC51A7201A2B}"/>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8" name="Rectangle 597">
                  <a:extLst>
                    <a:ext uri="{FF2B5EF4-FFF2-40B4-BE49-F238E27FC236}">
                      <a16:creationId xmlns:a16="http://schemas.microsoft.com/office/drawing/2014/main" id="{D92888ED-3268-BF45-906D-D65CD9560156}"/>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9" name="Rectangle 598">
                  <a:extLst>
                    <a:ext uri="{FF2B5EF4-FFF2-40B4-BE49-F238E27FC236}">
                      <a16:creationId xmlns:a16="http://schemas.microsoft.com/office/drawing/2014/main" id="{6F0D6BA8-D253-EB4A-B2B6-F1FA4A9871B4}"/>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0" name="Rectangle 599">
                  <a:extLst>
                    <a:ext uri="{FF2B5EF4-FFF2-40B4-BE49-F238E27FC236}">
                      <a16:creationId xmlns:a16="http://schemas.microsoft.com/office/drawing/2014/main" id="{9822EB6F-F003-D94C-A2F9-14C8423106C8}"/>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1" name="Rectangle 600">
                  <a:extLst>
                    <a:ext uri="{FF2B5EF4-FFF2-40B4-BE49-F238E27FC236}">
                      <a16:creationId xmlns:a16="http://schemas.microsoft.com/office/drawing/2014/main" id="{D9E6DFB7-3A5A-6545-8E8E-464CADCD97BE}"/>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2" name="Rectangle 601">
                  <a:extLst>
                    <a:ext uri="{FF2B5EF4-FFF2-40B4-BE49-F238E27FC236}">
                      <a16:creationId xmlns:a16="http://schemas.microsoft.com/office/drawing/2014/main" id="{3D14437D-CD99-E348-ACBA-719589432083}"/>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50" name="Group 549">
                <a:extLst>
                  <a:ext uri="{FF2B5EF4-FFF2-40B4-BE49-F238E27FC236}">
                    <a16:creationId xmlns:a16="http://schemas.microsoft.com/office/drawing/2014/main" id="{1B09D683-0DD1-F040-AE1C-07168573D226}"/>
                  </a:ext>
                </a:extLst>
              </p:cNvPr>
              <p:cNvGrpSpPr/>
              <p:nvPr/>
            </p:nvGrpSpPr>
            <p:grpSpPr>
              <a:xfrm>
                <a:off x="3682639" y="2519833"/>
                <a:ext cx="731520" cy="365760"/>
                <a:chOff x="2335237" y="1420837"/>
                <a:chExt cx="731520" cy="365760"/>
              </a:xfrm>
              <a:solidFill>
                <a:schemeClr val="bg1"/>
              </a:solidFill>
            </p:grpSpPr>
            <p:sp>
              <p:nvSpPr>
                <p:cNvPr id="587" name="Rectangle 586">
                  <a:extLst>
                    <a:ext uri="{FF2B5EF4-FFF2-40B4-BE49-F238E27FC236}">
                      <a16:creationId xmlns:a16="http://schemas.microsoft.com/office/drawing/2014/main" id="{7F246EC8-D567-7E40-8126-EE0DBDBFBDE5}"/>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8" name="Rectangle 587">
                  <a:extLst>
                    <a:ext uri="{FF2B5EF4-FFF2-40B4-BE49-F238E27FC236}">
                      <a16:creationId xmlns:a16="http://schemas.microsoft.com/office/drawing/2014/main" id="{45C68019-2DB8-DC45-9A8F-DBA738E4B022}"/>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9" name="Rectangle 588">
                  <a:extLst>
                    <a:ext uri="{FF2B5EF4-FFF2-40B4-BE49-F238E27FC236}">
                      <a16:creationId xmlns:a16="http://schemas.microsoft.com/office/drawing/2014/main" id="{3494E21B-0B11-F84F-A729-8239E9080A5E}"/>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0" name="Rectangle 589">
                  <a:extLst>
                    <a:ext uri="{FF2B5EF4-FFF2-40B4-BE49-F238E27FC236}">
                      <a16:creationId xmlns:a16="http://schemas.microsoft.com/office/drawing/2014/main" id="{BD870B73-AF1F-5F45-899E-70D908AB034A}"/>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1" name="Rectangle 590">
                  <a:extLst>
                    <a:ext uri="{FF2B5EF4-FFF2-40B4-BE49-F238E27FC236}">
                      <a16:creationId xmlns:a16="http://schemas.microsoft.com/office/drawing/2014/main" id="{CB8C5909-0F12-EA45-A397-1B72ACE34F00}"/>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2" name="Rectangle 591">
                  <a:extLst>
                    <a:ext uri="{FF2B5EF4-FFF2-40B4-BE49-F238E27FC236}">
                      <a16:creationId xmlns:a16="http://schemas.microsoft.com/office/drawing/2014/main" id="{832EFD16-6367-0747-9FFE-40D87C000FA8}"/>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3" name="Rectangle 592">
                  <a:extLst>
                    <a:ext uri="{FF2B5EF4-FFF2-40B4-BE49-F238E27FC236}">
                      <a16:creationId xmlns:a16="http://schemas.microsoft.com/office/drawing/2014/main" id="{450EFC52-7F64-9340-B3E5-3EE1C8814E62}"/>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4" name="Rectangle 593">
                  <a:extLst>
                    <a:ext uri="{FF2B5EF4-FFF2-40B4-BE49-F238E27FC236}">
                      <a16:creationId xmlns:a16="http://schemas.microsoft.com/office/drawing/2014/main" id="{8705A68B-D936-4143-99B0-693FBB726024}"/>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51" name="Group 550">
                <a:extLst>
                  <a:ext uri="{FF2B5EF4-FFF2-40B4-BE49-F238E27FC236}">
                    <a16:creationId xmlns:a16="http://schemas.microsoft.com/office/drawing/2014/main" id="{DB69C2CC-D454-E240-B408-61AA37C96354}"/>
                  </a:ext>
                </a:extLst>
              </p:cNvPr>
              <p:cNvGrpSpPr/>
              <p:nvPr/>
            </p:nvGrpSpPr>
            <p:grpSpPr>
              <a:xfrm rot="16200000">
                <a:off x="4231279" y="1603717"/>
                <a:ext cx="731520" cy="365760"/>
                <a:chOff x="2335237" y="1420837"/>
                <a:chExt cx="731520" cy="365760"/>
              </a:xfrm>
              <a:solidFill>
                <a:schemeClr val="bg1"/>
              </a:solidFill>
            </p:grpSpPr>
            <p:sp>
              <p:nvSpPr>
                <p:cNvPr id="579" name="Rectangle 578">
                  <a:extLst>
                    <a:ext uri="{FF2B5EF4-FFF2-40B4-BE49-F238E27FC236}">
                      <a16:creationId xmlns:a16="http://schemas.microsoft.com/office/drawing/2014/main" id="{A19830B6-C85F-1E48-9E4A-9924B04BAB35}"/>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0" name="Rectangle 579">
                  <a:extLst>
                    <a:ext uri="{FF2B5EF4-FFF2-40B4-BE49-F238E27FC236}">
                      <a16:creationId xmlns:a16="http://schemas.microsoft.com/office/drawing/2014/main" id="{DE19E203-2267-8B4D-935B-E68808B36AF2}"/>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1" name="Rectangle 580">
                  <a:extLst>
                    <a:ext uri="{FF2B5EF4-FFF2-40B4-BE49-F238E27FC236}">
                      <a16:creationId xmlns:a16="http://schemas.microsoft.com/office/drawing/2014/main" id="{C607598E-948D-704E-975C-A16224F8DBF9}"/>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2" name="Rectangle 581">
                  <a:extLst>
                    <a:ext uri="{FF2B5EF4-FFF2-40B4-BE49-F238E27FC236}">
                      <a16:creationId xmlns:a16="http://schemas.microsoft.com/office/drawing/2014/main" id="{D4FF6546-FAAA-BA42-A436-203D53AEE841}"/>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3" name="Rectangle 582">
                  <a:extLst>
                    <a:ext uri="{FF2B5EF4-FFF2-40B4-BE49-F238E27FC236}">
                      <a16:creationId xmlns:a16="http://schemas.microsoft.com/office/drawing/2014/main" id="{F829C338-F37A-EF4D-973F-9B53713B0C39}"/>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4" name="Rectangle 583">
                  <a:extLst>
                    <a:ext uri="{FF2B5EF4-FFF2-40B4-BE49-F238E27FC236}">
                      <a16:creationId xmlns:a16="http://schemas.microsoft.com/office/drawing/2014/main" id="{82C6608D-29F4-674E-88EA-57EBE43B4984}"/>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5" name="Rectangle 584">
                  <a:extLst>
                    <a:ext uri="{FF2B5EF4-FFF2-40B4-BE49-F238E27FC236}">
                      <a16:creationId xmlns:a16="http://schemas.microsoft.com/office/drawing/2014/main" id="{13AA9506-DCFA-8442-9C30-CE474FF20084}"/>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6" name="Rectangle 585">
                  <a:extLst>
                    <a:ext uri="{FF2B5EF4-FFF2-40B4-BE49-F238E27FC236}">
                      <a16:creationId xmlns:a16="http://schemas.microsoft.com/office/drawing/2014/main" id="{BECEB4BA-88D7-3E4E-8EC2-63D47EDB40D5}"/>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52" name="Group 551">
                <a:extLst>
                  <a:ext uri="{FF2B5EF4-FFF2-40B4-BE49-F238E27FC236}">
                    <a16:creationId xmlns:a16="http://schemas.microsoft.com/office/drawing/2014/main" id="{F96CA12A-F100-5347-82D0-00C5A6B529A6}"/>
                  </a:ext>
                </a:extLst>
              </p:cNvPr>
              <p:cNvGrpSpPr/>
              <p:nvPr/>
            </p:nvGrpSpPr>
            <p:grpSpPr>
              <a:xfrm rot="16200000">
                <a:off x="4597039" y="1603717"/>
                <a:ext cx="731520" cy="365760"/>
                <a:chOff x="2335237" y="1420837"/>
                <a:chExt cx="731520" cy="365760"/>
              </a:xfrm>
              <a:solidFill>
                <a:schemeClr val="bg1"/>
              </a:solidFill>
            </p:grpSpPr>
            <p:sp>
              <p:nvSpPr>
                <p:cNvPr id="571" name="Rectangle 570">
                  <a:extLst>
                    <a:ext uri="{FF2B5EF4-FFF2-40B4-BE49-F238E27FC236}">
                      <a16:creationId xmlns:a16="http://schemas.microsoft.com/office/drawing/2014/main" id="{FA7CC787-6FA7-054F-B2FF-A3FC2218C7A6}"/>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2" name="Rectangle 571">
                  <a:extLst>
                    <a:ext uri="{FF2B5EF4-FFF2-40B4-BE49-F238E27FC236}">
                      <a16:creationId xmlns:a16="http://schemas.microsoft.com/office/drawing/2014/main" id="{04778577-1A33-3746-8ACB-0ED3383E01C3}"/>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3" name="Rectangle 572">
                  <a:extLst>
                    <a:ext uri="{FF2B5EF4-FFF2-40B4-BE49-F238E27FC236}">
                      <a16:creationId xmlns:a16="http://schemas.microsoft.com/office/drawing/2014/main" id="{6D2A390C-9DD7-2F4F-BD83-6B398BA19B7D}"/>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4" name="Rectangle 573">
                  <a:extLst>
                    <a:ext uri="{FF2B5EF4-FFF2-40B4-BE49-F238E27FC236}">
                      <a16:creationId xmlns:a16="http://schemas.microsoft.com/office/drawing/2014/main" id="{7C5280EC-7A64-E247-A8AE-1AC6B694D79D}"/>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5" name="Rectangle 574">
                  <a:extLst>
                    <a:ext uri="{FF2B5EF4-FFF2-40B4-BE49-F238E27FC236}">
                      <a16:creationId xmlns:a16="http://schemas.microsoft.com/office/drawing/2014/main" id="{480ED53C-2666-C140-A28B-00E6A7F44890}"/>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6" name="Rectangle 575">
                  <a:extLst>
                    <a:ext uri="{FF2B5EF4-FFF2-40B4-BE49-F238E27FC236}">
                      <a16:creationId xmlns:a16="http://schemas.microsoft.com/office/drawing/2014/main" id="{530DAAB2-D7D3-6D43-A8EE-B36DB96DC2D3}"/>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7" name="Rectangle 576">
                  <a:extLst>
                    <a:ext uri="{FF2B5EF4-FFF2-40B4-BE49-F238E27FC236}">
                      <a16:creationId xmlns:a16="http://schemas.microsoft.com/office/drawing/2014/main" id="{C9D1FE37-E8D3-434F-8B4D-2059836C292F}"/>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8" name="Rectangle 577">
                  <a:extLst>
                    <a:ext uri="{FF2B5EF4-FFF2-40B4-BE49-F238E27FC236}">
                      <a16:creationId xmlns:a16="http://schemas.microsoft.com/office/drawing/2014/main" id="{5779D423-76A1-EC46-ADA6-8EC14AECB5D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53" name="Group 552">
                <a:extLst>
                  <a:ext uri="{FF2B5EF4-FFF2-40B4-BE49-F238E27FC236}">
                    <a16:creationId xmlns:a16="http://schemas.microsoft.com/office/drawing/2014/main" id="{A25212AD-C999-4641-A2B5-531C4071D6C0}"/>
                  </a:ext>
                </a:extLst>
              </p:cNvPr>
              <p:cNvGrpSpPr/>
              <p:nvPr/>
            </p:nvGrpSpPr>
            <p:grpSpPr>
              <a:xfrm rot="16200000">
                <a:off x="4231279" y="2337421"/>
                <a:ext cx="731520" cy="365760"/>
                <a:chOff x="2335237" y="1420837"/>
                <a:chExt cx="731520" cy="365760"/>
              </a:xfrm>
              <a:solidFill>
                <a:schemeClr val="bg1"/>
              </a:solidFill>
            </p:grpSpPr>
            <p:sp>
              <p:nvSpPr>
                <p:cNvPr id="563" name="Rectangle 562">
                  <a:extLst>
                    <a:ext uri="{FF2B5EF4-FFF2-40B4-BE49-F238E27FC236}">
                      <a16:creationId xmlns:a16="http://schemas.microsoft.com/office/drawing/2014/main" id="{99A896AA-EE49-CE45-99B5-A507557AC346}"/>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4" name="Rectangle 563">
                  <a:extLst>
                    <a:ext uri="{FF2B5EF4-FFF2-40B4-BE49-F238E27FC236}">
                      <a16:creationId xmlns:a16="http://schemas.microsoft.com/office/drawing/2014/main" id="{F72D3D80-6D48-F04E-9610-D636A210BB54}"/>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5" name="Rectangle 564">
                  <a:extLst>
                    <a:ext uri="{FF2B5EF4-FFF2-40B4-BE49-F238E27FC236}">
                      <a16:creationId xmlns:a16="http://schemas.microsoft.com/office/drawing/2014/main" id="{4CEAE45F-F52D-374E-9B91-40AC7690A4A7}"/>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6" name="Rectangle 565">
                  <a:extLst>
                    <a:ext uri="{FF2B5EF4-FFF2-40B4-BE49-F238E27FC236}">
                      <a16:creationId xmlns:a16="http://schemas.microsoft.com/office/drawing/2014/main" id="{B05C430F-1B44-D041-82A7-9F57AC1B85E3}"/>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7" name="Rectangle 566">
                  <a:extLst>
                    <a:ext uri="{FF2B5EF4-FFF2-40B4-BE49-F238E27FC236}">
                      <a16:creationId xmlns:a16="http://schemas.microsoft.com/office/drawing/2014/main" id="{7A71143B-B9A7-A74B-8F1D-F972CCEA8633}"/>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8" name="Rectangle 567">
                  <a:extLst>
                    <a:ext uri="{FF2B5EF4-FFF2-40B4-BE49-F238E27FC236}">
                      <a16:creationId xmlns:a16="http://schemas.microsoft.com/office/drawing/2014/main" id="{112151BC-84E1-8A48-8ACF-7E746BC29B1C}"/>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9" name="Rectangle 568">
                  <a:extLst>
                    <a:ext uri="{FF2B5EF4-FFF2-40B4-BE49-F238E27FC236}">
                      <a16:creationId xmlns:a16="http://schemas.microsoft.com/office/drawing/2014/main" id="{40FD77D4-4FAE-E544-9857-9920FEDED3E2}"/>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0" name="Rectangle 569">
                  <a:extLst>
                    <a:ext uri="{FF2B5EF4-FFF2-40B4-BE49-F238E27FC236}">
                      <a16:creationId xmlns:a16="http://schemas.microsoft.com/office/drawing/2014/main" id="{EC154C74-CBBF-3247-A742-0D4A02096C6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54" name="Group 553">
                <a:extLst>
                  <a:ext uri="{FF2B5EF4-FFF2-40B4-BE49-F238E27FC236}">
                    <a16:creationId xmlns:a16="http://schemas.microsoft.com/office/drawing/2014/main" id="{99377BEC-E66F-E64B-A308-FAC7C9A104E9}"/>
                  </a:ext>
                </a:extLst>
              </p:cNvPr>
              <p:cNvGrpSpPr/>
              <p:nvPr/>
            </p:nvGrpSpPr>
            <p:grpSpPr>
              <a:xfrm rot="16200000">
                <a:off x="4597039" y="2337421"/>
                <a:ext cx="731520" cy="365760"/>
                <a:chOff x="2335237" y="1420837"/>
                <a:chExt cx="731520" cy="365760"/>
              </a:xfrm>
              <a:solidFill>
                <a:schemeClr val="bg1"/>
              </a:solidFill>
            </p:grpSpPr>
            <p:sp>
              <p:nvSpPr>
                <p:cNvPr id="555" name="Rectangle 554">
                  <a:extLst>
                    <a:ext uri="{FF2B5EF4-FFF2-40B4-BE49-F238E27FC236}">
                      <a16:creationId xmlns:a16="http://schemas.microsoft.com/office/drawing/2014/main" id="{6BD447EC-EC05-F644-A2D3-4FB8B3602963}"/>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6" name="Rectangle 555">
                  <a:extLst>
                    <a:ext uri="{FF2B5EF4-FFF2-40B4-BE49-F238E27FC236}">
                      <a16:creationId xmlns:a16="http://schemas.microsoft.com/office/drawing/2014/main" id="{5932D845-86D5-2947-A9C4-EE9A383C7F38}"/>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7" name="Rectangle 556">
                  <a:extLst>
                    <a:ext uri="{FF2B5EF4-FFF2-40B4-BE49-F238E27FC236}">
                      <a16:creationId xmlns:a16="http://schemas.microsoft.com/office/drawing/2014/main" id="{2F77FDD7-D7F6-274A-9EE3-DA9ED4C3E227}"/>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8" name="Rectangle 557">
                  <a:extLst>
                    <a:ext uri="{FF2B5EF4-FFF2-40B4-BE49-F238E27FC236}">
                      <a16:creationId xmlns:a16="http://schemas.microsoft.com/office/drawing/2014/main" id="{F48296ED-759B-C144-ACBD-3479A262228A}"/>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9" name="Rectangle 558">
                  <a:extLst>
                    <a:ext uri="{FF2B5EF4-FFF2-40B4-BE49-F238E27FC236}">
                      <a16:creationId xmlns:a16="http://schemas.microsoft.com/office/drawing/2014/main" id="{F1820706-E5B1-2E47-A6E6-353E18507402}"/>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0" name="Rectangle 559">
                  <a:extLst>
                    <a:ext uri="{FF2B5EF4-FFF2-40B4-BE49-F238E27FC236}">
                      <a16:creationId xmlns:a16="http://schemas.microsoft.com/office/drawing/2014/main" id="{07ED1A96-19B8-D34A-84BB-D737C0D77B80}"/>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1" name="Rectangle 560">
                  <a:extLst>
                    <a:ext uri="{FF2B5EF4-FFF2-40B4-BE49-F238E27FC236}">
                      <a16:creationId xmlns:a16="http://schemas.microsoft.com/office/drawing/2014/main" id="{A79EA464-BEA0-1F44-9221-9E425545BFDB}"/>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2" name="Rectangle 561">
                  <a:extLst>
                    <a:ext uri="{FF2B5EF4-FFF2-40B4-BE49-F238E27FC236}">
                      <a16:creationId xmlns:a16="http://schemas.microsoft.com/office/drawing/2014/main" id="{285CF4C6-F9D6-9E4D-81EC-D290B664D9E2}"/>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95" name="TextBox 94">
              <a:extLst>
                <a:ext uri="{FF2B5EF4-FFF2-40B4-BE49-F238E27FC236}">
                  <a16:creationId xmlns:a16="http://schemas.microsoft.com/office/drawing/2014/main" id="{61DB3B74-CF68-C647-9BE7-5CDA16CC58A6}"/>
                </a:ext>
              </a:extLst>
            </p:cNvPr>
            <p:cNvSpPr txBox="1"/>
            <p:nvPr/>
          </p:nvSpPr>
          <p:spPr>
            <a:xfrm>
              <a:off x="948132" y="2011164"/>
              <a:ext cx="665952" cy="307777"/>
            </a:xfrm>
            <a:prstGeom prst="rect">
              <a:avLst/>
            </a:prstGeom>
            <a:noFill/>
          </p:spPr>
          <p:txBody>
            <a:bodyPr wrap="none" rtlCol="0">
              <a:spAutoFit/>
            </a:bodyPr>
            <a:lstStyle/>
            <a:p>
              <a:r>
                <a:rPr lang="en-US" sz="1400"/>
                <a:t>STEP 0</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191048D7-01CD-DE47-A0F0-42BE454878FE}"/>
                    </a:ext>
                  </a:extLst>
                </p:cNvPr>
                <p:cNvSpPr txBox="1"/>
                <p:nvPr/>
              </p:nvSpPr>
              <p:spPr>
                <a:xfrm>
                  <a:off x="1393565" y="2372257"/>
                  <a:ext cx="16831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oMath>
                    </m:oMathPara>
                  </a14:m>
                  <a:endParaRPr lang="en-US" sz="1400"/>
                </a:p>
              </p:txBody>
            </p:sp>
          </mc:Choice>
          <mc:Fallback xmlns="">
            <p:sp>
              <p:nvSpPr>
                <p:cNvPr id="96" name="TextBox 95">
                  <a:extLst>
                    <a:ext uri="{FF2B5EF4-FFF2-40B4-BE49-F238E27FC236}">
                      <a16:creationId xmlns:a16="http://schemas.microsoft.com/office/drawing/2014/main" id="{191048D7-01CD-DE47-A0F0-42BE454878FE}"/>
                    </a:ext>
                  </a:extLst>
                </p:cNvPr>
                <p:cNvSpPr txBox="1">
                  <a:spLocks noRot="1" noChangeAspect="1" noMove="1" noResize="1" noEditPoints="1" noAdjustHandles="1" noChangeArrowheads="1" noChangeShapeType="1" noTextEdit="1"/>
                </p:cNvSpPr>
                <p:nvPr/>
              </p:nvSpPr>
              <p:spPr>
                <a:xfrm>
                  <a:off x="1393565" y="2372257"/>
                  <a:ext cx="168315" cy="215444"/>
                </a:xfrm>
                <a:prstGeom prst="rect">
                  <a:avLst/>
                </a:prstGeom>
                <a:blipFill>
                  <a:blip r:embed="rId8"/>
                  <a:stretch>
                    <a:fillRect l="-22222" r="-18519" b="-2857"/>
                  </a:stretch>
                </a:blipFill>
              </p:spPr>
              <p:txBody>
                <a:bodyPr/>
                <a:lstStyle/>
                <a:p>
                  <a:r>
                    <a:rPr lang="en-US">
                      <a:noFill/>
                    </a:rPr>
                    <a:t> </a:t>
                  </a:r>
                </a:p>
              </p:txBody>
            </p:sp>
          </mc:Fallback>
        </mc:AlternateContent>
        <p:grpSp>
          <p:nvGrpSpPr>
            <p:cNvPr id="97" name="Group 96">
              <a:extLst>
                <a:ext uri="{FF2B5EF4-FFF2-40B4-BE49-F238E27FC236}">
                  <a16:creationId xmlns:a16="http://schemas.microsoft.com/office/drawing/2014/main" id="{E2F3D22A-F7F6-9644-84C8-80BD00414B31}"/>
                </a:ext>
              </a:extLst>
            </p:cNvPr>
            <p:cNvGrpSpPr/>
            <p:nvPr/>
          </p:nvGrpSpPr>
          <p:grpSpPr>
            <a:xfrm>
              <a:off x="2387083" y="2032217"/>
              <a:ext cx="1277645" cy="1205048"/>
              <a:chOff x="6098177" y="258282"/>
              <a:chExt cx="2776946" cy="2619156"/>
            </a:xfrm>
          </p:grpSpPr>
          <p:grpSp>
            <p:nvGrpSpPr>
              <p:cNvPr id="395" name="Group 394">
                <a:extLst>
                  <a:ext uri="{FF2B5EF4-FFF2-40B4-BE49-F238E27FC236}">
                    <a16:creationId xmlns:a16="http://schemas.microsoft.com/office/drawing/2014/main" id="{D0439E20-3742-404C-8DA5-C8837A85F06A}"/>
                  </a:ext>
                </a:extLst>
              </p:cNvPr>
              <p:cNvGrpSpPr/>
              <p:nvPr/>
            </p:nvGrpSpPr>
            <p:grpSpPr>
              <a:xfrm>
                <a:off x="6098177" y="1781761"/>
                <a:ext cx="731520" cy="365760"/>
                <a:chOff x="2335237" y="1420837"/>
                <a:chExt cx="731520" cy="365760"/>
              </a:xfrm>
              <a:solidFill>
                <a:srgbClr val="7030A0"/>
              </a:solidFill>
            </p:grpSpPr>
            <p:sp>
              <p:nvSpPr>
                <p:cNvPr id="531" name="Rectangle 530">
                  <a:extLst>
                    <a:ext uri="{FF2B5EF4-FFF2-40B4-BE49-F238E27FC236}">
                      <a16:creationId xmlns:a16="http://schemas.microsoft.com/office/drawing/2014/main" id="{7A679F0F-88FA-4A4B-8A90-4BA60BC78ACB}"/>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2" name="Rectangle 531">
                  <a:extLst>
                    <a:ext uri="{FF2B5EF4-FFF2-40B4-BE49-F238E27FC236}">
                      <a16:creationId xmlns:a16="http://schemas.microsoft.com/office/drawing/2014/main" id="{A8B4471E-A9FE-1B41-958C-3200E587DE9A}"/>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3" name="Rectangle 532">
                  <a:extLst>
                    <a:ext uri="{FF2B5EF4-FFF2-40B4-BE49-F238E27FC236}">
                      <a16:creationId xmlns:a16="http://schemas.microsoft.com/office/drawing/2014/main" id="{9A3B49BD-DBA0-2E45-AC03-2836447008D2}"/>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4" name="Rectangle 533">
                  <a:extLst>
                    <a:ext uri="{FF2B5EF4-FFF2-40B4-BE49-F238E27FC236}">
                      <a16:creationId xmlns:a16="http://schemas.microsoft.com/office/drawing/2014/main" id="{B74297ED-74C4-B343-AFBE-C11CF411A4E1}"/>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5" name="Rectangle 534">
                  <a:extLst>
                    <a:ext uri="{FF2B5EF4-FFF2-40B4-BE49-F238E27FC236}">
                      <a16:creationId xmlns:a16="http://schemas.microsoft.com/office/drawing/2014/main" id="{0C724336-C3F7-5F44-883B-68ABE88D078B}"/>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6" name="Rectangle 535">
                  <a:extLst>
                    <a:ext uri="{FF2B5EF4-FFF2-40B4-BE49-F238E27FC236}">
                      <a16:creationId xmlns:a16="http://schemas.microsoft.com/office/drawing/2014/main" id="{C2F17C91-6568-D341-BCC7-D9E96CB4A95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7" name="Rectangle 536">
                  <a:extLst>
                    <a:ext uri="{FF2B5EF4-FFF2-40B4-BE49-F238E27FC236}">
                      <a16:creationId xmlns:a16="http://schemas.microsoft.com/office/drawing/2014/main" id="{C1CD15DC-7AFD-E142-98D1-A60E147B6A27}"/>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8" name="Rectangle 537">
                  <a:extLst>
                    <a:ext uri="{FF2B5EF4-FFF2-40B4-BE49-F238E27FC236}">
                      <a16:creationId xmlns:a16="http://schemas.microsoft.com/office/drawing/2014/main" id="{48C7531F-75E4-0841-BF39-37950C766754}"/>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96" name="Group 395">
                <a:extLst>
                  <a:ext uri="{FF2B5EF4-FFF2-40B4-BE49-F238E27FC236}">
                    <a16:creationId xmlns:a16="http://schemas.microsoft.com/office/drawing/2014/main" id="{A188B614-B0E6-654D-B665-BF6381453D48}"/>
                  </a:ext>
                </a:extLst>
              </p:cNvPr>
              <p:cNvGrpSpPr/>
              <p:nvPr/>
            </p:nvGrpSpPr>
            <p:grpSpPr>
              <a:xfrm>
                <a:off x="6098177" y="2507778"/>
                <a:ext cx="731520" cy="365760"/>
                <a:chOff x="2335237" y="1420837"/>
                <a:chExt cx="731520" cy="365760"/>
              </a:xfrm>
              <a:solidFill>
                <a:schemeClr val="accent1"/>
              </a:solidFill>
            </p:grpSpPr>
            <p:sp>
              <p:nvSpPr>
                <p:cNvPr id="523" name="Rectangle 522">
                  <a:extLst>
                    <a:ext uri="{FF2B5EF4-FFF2-40B4-BE49-F238E27FC236}">
                      <a16:creationId xmlns:a16="http://schemas.microsoft.com/office/drawing/2014/main" id="{AD558417-5F0E-DC48-996B-0DFA0449FD88}"/>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4" name="Rectangle 523">
                  <a:extLst>
                    <a:ext uri="{FF2B5EF4-FFF2-40B4-BE49-F238E27FC236}">
                      <a16:creationId xmlns:a16="http://schemas.microsoft.com/office/drawing/2014/main" id="{4BB0541B-4A5C-DF48-BD3A-A8871B4296CB}"/>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5" name="Rectangle 524">
                  <a:extLst>
                    <a:ext uri="{FF2B5EF4-FFF2-40B4-BE49-F238E27FC236}">
                      <a16:creationId xmlns:a16="http://schemas.microsoft.com/office/drawing/2014/main" id="{A68A1A3E-5293-634A-8A00-4D9BB84C30D0}"/>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6" name="Rectangle 525">
                  <a:extLst>
                    <a:ext uri="{FF2B5EF4-FFF2-40B4-BE49-F238E27FC236}">
                      <a16:creationId xmlns:a16="http://schemas.microsoft.com/office/drawing/2014/main" id="{EACEDBE6-0F9F-3E46-A75A-67AC18C470D8}"/>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7" name="Rectangle 526">
                  <a:extLst>
                    <a:ext uri="{FF2B5EF4-FFF2-40B4-BE49-F238E27FC236}">
                      <a16:creationId xmlns:a16="http://schemas.microsoft.com/office/drawing/2014/main" id="{79FF9ED6-3554-3D4B-A197-1556A9BF2EE9}"/>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8" name="Rectangle 527">
                  <a:extLst>
                    <a:ext uri="{FF2B5EF4-FFF2-40B4-BE49-F238E27FC236}">
                      <a16:creationId xmlns:a16="http://schemas.microsoft.com/office/drawing/2014/main" id="{37AC5F92-3B13-6C48-8A1C-72BDF2779B6B}"/>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9" name="Rectangle 528">
                  <a:extLst>
                    <a:ext uri="{FF2B5EF4-FFF2-40B4-BE49-F238E27FC236}">
                      <a16:creationId xmlns:a16="http://schemas.microsoft.com/office/drawing/2014/main" id="{388FBEA4-886B-9C48-A002-D5C8654115A9}"/>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0" name="Rectangle 529">
                  <a:extLst>
                    <a:ext uri="{FF2B5EF4-FFF2-40B4-BE49-F238E27FC236}">
                      <a16:creationId xmlns:a16="http://schemas.microsoft.com/office/drawing/2014/main" id="{5AF8C1AB-9786-2D4C-A84F-776513FC48F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97" name="Group 396">
                <a:extLst>
                  <a:ext uri="{FF2B5EF4-FFF2-40B4-BE49-F238E27FC236}">
                    <a16:creationId xmlns:a16="http://schemas.microsoft.com/office/drawing/2014/main" id="{AC90BBF5-7368-1B4C-9857-53AD1B5E1594}"/>
                  </a:ext>
                </a:extLst>
              </p:cNvPr>
              <p:cNvGrpSpPr/>
              <p:nvPr/>
            </p:nvGrpSpPr>
            <p:grpSpPr>
              <a:xfrm>
                <a:off x="6098177" y="2145337"/>
                <a:ext cx="731520" cy="365760"/>
                <a:chOff x="2335237" y="1420837"/>
                <a:chExt cx="731520" cy="365760"/>
              </a:xfrm>
              <a:solidFill>
                <a:schemeClr val="bg1"/>
              </a:solidFill>
            </p:grpSpPr>
            <p:sp>
              <p:nvSpPr>
                <p:cNvPr id="515" name="Rectangle 514">
                  <a:extLst>
                    <a:ext uri="{FF2B5EF4-FFF2-40B4-BE49-F238E27FC236}">
                      <a16:creationId xmlns:a16="http://schemas.microsoft.com/office/drawing/2014/main" id="{F6294CBE-FC51-3643-8DA6-92321B0B0BE4}"/>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6" name="Rectangle 515">
                  <a:extLst>
                    <a:ext uri="{FF2B5EF4-FFF2-40B4-BE49-F238E27FC236}">
                      <a16:creationId xmlns:a16="http://schemas.microsoft.com/office/drawing/2014/main" id="{95721486-FD12-A64C-B28F-86BCC90F09BB}"/>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7" name="Rectangle 516">
                  <a:extLst>
                    <a:ext uri="{FF2B5EF4-FFF2-40B4-BE49-F238E27FC236}">
                      <a16:creationId xmlns:a16="http://schemas.microsoft.com/office/drawing/2014/main" id="{A337227F-1A3E-3B40-9A8F-254158BCD929}"/>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8" name="Rectangle 517">
                  <a:extLst>
                    <a:ext uri="{FF2B5EF4-FFF2-40B4-BE49-F238E27FC236}">
                      <a16:creationId xmlns:a16="http://schemas.microsoft.com/office/drawing/2014/main" id="{3D73D6D7-6053-194E-9998-94E1158D353C}"/>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9" name="Rectangle 518">
                  <a:extLst>
                    <a:ext uri="{FF2B5EF4-FFF2-40B4-BE49-F238E27FC236}">
                      <a16:creationId xmlns:a16="http://schemas.microsoft.com/office/drawing/2014/main" id="{E61C2B86-B60C-D14E-B4FF-A743216F3EBF}"/>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0" name="Rectangle 519">
                  <a:extLst>
                    <a:ext uri="{FF2B5EF4-FFF2-40B4-BE49-F238E27FC236}">
                      <a16:creationId xmlns:a16="http://schemas.microsoft.com/office/drawing/2014/main" id="{941DEEF9-13DB-C940-A32A-943C785372D7}"/>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1" name="Rectangle 520">
                  <a:extLst>
                    <a:ext uri="{FF2B5EF4-FFF2-40B4-BE49-F238E27FC236}">
                      <a16:creationId xmlns:a16="http://schemas.microsoft.com/office/drawing/2014/main" id="{7ADE4A4B-B0DE-934F-9A73-A34F8DF902A1}"/>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2" name="Rectangle 521">
                  <a:extLst>
                    <a:ext uri="{FF2B5EF4-FFF2-40B4-BE49-F238E27FC236}">
                      <a16:creationId xmlns:a16="http://schemas.microsoft.com/office/drawing/2014/main" id="{B0DABEF3-1D55-DC48-A3CF-2A5108D5800D}"/>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98" name="Group 397">
                <a:extLst>
                  <a:ext uri="{FF2B5EF4-FFF2-40B4-BE49-F238E27FC236}">
                    <a16:creationId xmlns:a16="http://schemas.microsoft.com/office/drawing/2014/main" id="{90C98DF9-835B-EF46-B2E2-9E5B272C448F}"/>
                  </a:ext>
                </a:extLst>
              </p:cNvPr>
              <p:cNvGrpSpPr/>
              <p:nvPr/>
            </p:nvGrpSpPr>
            <p:grpSpPr>
              <a:xfrm>
                <a:off x="6098177" y="1416001"/>
                <a:ext cx="731520" cy="365760"/>
                <a:chOff x="2335237" y="1420837"/>
                <a:chExt cx="731520" cy="365760"/>
              </a:xfrm>
              <a:solidFill>
                <a:schemeClr val="bg1"/>
              </a:solidFill>
            </p:grpSpPr>
            <p:sp>
              <p:nvSpPr>
                <p:cNvPr id="507" name="Rectangle 506">
                  <a:extLst>
                    <a:ext uri="{FF2B5EF4-FFF2-40B4-BE49-F238E27FC236}">
                      <a16:creationId xmlns:a16="http://schemas.microsoft.com/office/drawing/2014/main" id="{B6D141C4-3BF2-8F42-AF2A-F06EFAE518D0}"/>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8" name="Rectangle 507">
                  <a:extLst>
                    <a:ext uri="{FF2B5EF4-FFF2-40B4-BE49-F238E27FC236}">
                      <a16:creationId xmlns:a16="http://schemas.microsoft.com/office/drawing/2014/main" id="{9CE294F7-2A0B-5144-A924-A0CA8F6E2F92}"/>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9" name="Rectangle 508">
                  <a:extLst>
                    <a:ext uri="{FF2B5EF4-FFF2-40B4-BE49-F238E27FC236}">
                      <a16:creationId xmlns:a16="http://schemas.microsoft.com/office/drawing/2014/main" id="{27E7C6A5-AA05-9C4E-A285-5BBF67BF94F3}"/>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0" name="Rectangle 509">
                  <a:extLst>
                    <a:ext uri="{FF2B5EF4-FFF2-40B4-BE49-F238E27FC236}">
                      <a16:creationId xmlns:a16="http://schemas.microsoft.com/office/drawing/2014/main" id="{CD8BEEA3-8468-1A46-BB19-EC4990BD5B95}"/>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1" name="Rectangle 510">
                  <a:extLst>
                    <a:ext uri="{FF2B5EF4-FFF2-40B4-BE49-F238E27FC236}">
                      <a16:creationId xmlns:a16="http://schemas.microsoft.com/office/drawing/2014/main" id="{19065FE4-365B-5B4E-85CA-7B3236512ECB}"/>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2" name="Rectangle 511">
                  <a:extLst>
                    <a:ext uri="{FF2B5EF4-FFF2-40B4-BE49-F238E27FC236}">
                      <a16:creationId xmlns:a16="http://schemas.microsoft.com/office/drawing/2014/main" id="{F330D664-DEE9-4449-B675-EB2B4B4CFA1D}"/>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3" name="Rectangle 512">
                  <a:extLst>
                    <a:ext uri="{FF2B5EF4-FFF2-40B4-BE49-F238E27FC236}">
                      <a16:creationId xmlns:a16="http://schemas.microsoft.com/office/drawing/2014/main" id="{DA5C79D1-CBE0-5145-8AC7-D387226D8A68}"/>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4" name="Rectangle 513">
                  <a:extLst>
                    <a:ext uri="{FF2B5EF4-FFF2-40B4-BE49-F238E27FC236}">
                      <a16:creationId xmlns:a16="http://schemas.microsoft.com/office/drawing/2014/main" id="{D758A958-1A43-1C46-BE6C-DB929FBBCA7A}"/>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99" name="Group 398">
                <a:extLst>
                  <a:ext uri="{FF2B5EF4-FFF2-40B4-BE49-F238E27FC236}">
                    <a16:creationId xmlns:a16="http://schemas.microsoft.com/office/drawing/2014/main" id="{ADFFA422-1AD9-2448-81A9-A7C56FC3D956}"/>
                  </a:ext>
                </a:extLst>
              </p:cNvPr>
              <p:cNvGrpSpPr/>
              <p:nvPr/>
            </p:nvGrpSpPr>
            <p:grpSpPr>
              <a:xfrm rot="16200000">
                <a:off x="7229203" y="441162"/>
                <a:ext cx="731520" cy="365760"/>
                <a:chOff x="2335237" y="1420837"/>
                <a:chExt cx="731520" cy="365760"/>
              </a:xfrm>
              <a:solidFill>
                <a:srgbClr val="7030A0"/>
              </a:solidFill>
            </p:grpSpPr>
            <p:sp>
              <p:nvSpPr>
                <p:cNvPr id="499" name="Rectangle 498">
                  <a:extLst>
                    <a:ext uri="{FF2B5EF4-FFF2-40B4-BE49-F238E27FC236}">
                      <a16:creationId xmlns:a16="http://schemas.microsoft.com/office/drawing/2014/main" id="{660BEFCE-281C-B041-9D0C-93B84C367BA0}"/>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0" name="Rectangle 499">
                  <a:extLst>
                    <a:ext uri="{FF2B5EF4-FFF2-40B4-BE49-F238E27FC236}">
                      <a16:creationId xmlns:a16="http://schemas.microsoft.com/office/drawing/2014/main" id="{566F2158-6588-A54F-9953-81F433C799A9}"/>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1" name="Rectangle 500">
                  <a:extLst>
                    <a:ext uri="{FF2B5EF4-FFF2-40B4-BE49-F238E27FC236}">
                      <a16:creationId xmlns:a16="http://schemas.microsoft.com/office/drawing/2014/main" id="{2A14A795-7AAA-A948-8084-419D9EB88374}"/>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2" name="Rectangle 501">
                  <a:extLst>
                    <a:ext uri="{FF2B5EF4-FFF2-40B4-BE49-F238E27FC236}">
                      <a16:creationId xmlns:a16="http://schemas.microsoft.com/office/drawing/2014/main" id="{47A20212-D8FA-A84E-B637-F1F334AABE4B}"/>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3" name="Rectangle 502">
                  <a:extLst>
                    <a:ext uri="{FF2B5EF4-FFF2-40B4-BE49-F238E27FC236}">
                      <a16:creationId xmlns:a16="http://schemas.microsoft.com/office/drawing/2014/main" id="{88FE2F80-E630-794D-8830-9C2AA5FBB90F}"/>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4" name="Rectangle 503">
                  <a:extLst>
                    <a:ext uri="{FF2B5EF4-FFF2-40B4-BE49-F238E27FC236}">
                      <a16:creationId xmlns:a16="http://schemas.microsoft.com/office/drawing/2014/main" id="{5E0088D0-B928-DD47-BDBF-6DE1A19AA96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5" name="Rectangle 504">
                  <a:extLst>
                    <a:ext uri="{FF2B5EF4-FFF2-40B4-BE49-F238E27FC236}">
                      <a16:creationId xmlns:a16="http://schemas.microsoft.com/office/drawing/2014/main" id="{5081859E-992A-8540-A4D6-4194BE54BFF8}"/>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6" name="Rectangle 505">
                  <a:extLst>
                    <a:ext uri="{FF2B5EF4-FFF2-40B4-BE49-F238E27FC236}">
                      <a16:creationId xmlns:a16="http://schemas.microsoft.com/office/drawing/2014/main" id="{9202DBA1-B19D-7F4B-A01E-411BD029926A}"/>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0" name="Group 399">
                <a:extLst>
                  <a:ext uri="{FF2B5EF4-FFF2-40B4-BE49-F238E27FC236}">
                    <a16:creationId xmlns:a16="http://schemas.microsoft.com/office/drawing/2014/main" id="{AE8066BF-87CB-8548-8193-27507F8637A9}"/>
                  </a:ext>
                </a:extLst>
              </p:cNvPr>
              <p:cNvGrpSpPr/>
              <p:nvPr/>
            </p:nvGrpSpPr>
            <p:grpSpPr>
              <a:xfrm rot="16200000">
                <a:off x="7594963" y="441162"/>
                <a:ext cx="731520" cy="365760"/>
                <a:chOff x="2335237" y="1420837"/>
                <a:chExt cx="731520" cy="365760"/>
              </a:xfrm>
              <a:solidFill>
                <a:srgbClr val="7030A0"/>
              </a:solidFill>
            </p:grpSpPr>
            <p:sp>
              <p:nvSpPr>
                <p:cNvPr id="491" name="Rectangle 490">
                  <a:extLst>
                    <a:ext uri="{FF2B5EF4-FFF2-40B4-BE49-F238E27FC236}">
                      <a16:creationId xmlns:a16="http://schemas.microsoft.com/office/drawing/2014/main" id="{0728E841-93A3-4E42-BD90-AC9B7F74CE47}"/>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2" name="Rectangle 491">
                  <a:extLst>
                    <a:ext uri="{FF2B5EF4-FFF2-40B4-BE49-F238E27FC236}">
                      <a16:creationId xmlns:a16="http://schemas.microsoft.com/office/drawing/2014/main" id="{389F8EEF-14FC-7540-8ECF-2DC89EC510DD}"/>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3" name="Rectangle 492">
                  <a:extLst>
                    <a:ext uri="{FF2B5EF4-FFF2-40B4-BE49-F238E27FC236}">
                      <a16:creationId xmlns:a16="http://schemas.microsoft.com/office/drawing/2014/main" id="{B0554725-A4C2-EE43-A387-E0E56999F508}"/>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4" name="Rectangle 493">
                  <a:extLst>
                    <a:ext uri="{FF2B5EF4-FFF2-40B4-BE49-F238E27FC236}">
                      <a16:creationId xmlns:a16="http://schemas.microsoft.com/office/drawing/2014/main" id="{03D5D1BF-67CB-C44C-8112-340C937C7D2F}"/>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5" name="Rectangle 494">
                  <a:extLst>
                    <a:ext uri="{FF2B5EF4-FFF2-40B4-BE49-F238E27FC236}">
                      <a16:creationId xmlns:a16="http://schemas.microsoft.com/office/drawing/2014/main" id="{04BAC7F3-6347-AD44-A62D-E92583AB6CB9}"/>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6" name="Rectangle 495">
                  <a:extLst>
                    <a:ext uri="{FF2B5EF4-FFF2-40B4-BE49-F238E27FC236}">
                      <a16:creationId xmlns:a16="http://schemas.microsoft.com/office/drawing/2014/main" id="{EBD0178B-D909-8B46-8C15-83C85F7B3798}"/>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7" name="Rectangle 496">
                  <a:extLst>
                    <a:ext uri="{FF2B5EF4-FFF2-40B4-BE49-F238E27FC236}">
                      <a16:creationId xmlns:a16="http://schemas.microsoft.com/office/drawing/2014/main" id="{99769EBB-CDF7-4F44-A005-2D0EF829DC6B}"/>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8" name="Rectangle 497">
                  <a:extLst>
                    <a:ext uri="{FF2B5EF4-FFF2-40B4-BE49-F238E27FC236}">
                      <a16:creationId xmlns:a16="http://schemas.microsoft.com/office/drawing/2014/main" id="{BD407355-F250-734E-8521-096B0761E0D5}"/>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1" name="Group 400">
                <a:extLst>
                  <a:ext uri="{FF2B5EF4-FFF2-40B4-BE49-F238E27FC236}">
                    <a16:creationId xmlns:a16="http://schemas.microsoft.com/office/drawing/2014/main" id="{BD23B0F0-94E8-694A-ABFC-63C281ACEFD2}"/>
                  </a:ext>
                </a:extLst>
              </p:cNvPr>
              <p:cNvGrpSpPr/>
              <p:nvPr/>
            </p:nvGrpSpPr>
            <p:grpSpPr>
              <a:xfrm rot="16200000">
                <a:off x="7960723" y="441162"/>
                <a:ext cx="731520" cy="365760"/>
                <a:chOff x="2335237" y="1420837"/>
                <a:chExt cx="731520" cy="365760"/>
              </a:xfrm>
              <a:solidFill>
                <a:schemeClr val="bg1"/>
              </a:solidFill>
            </p:grpSpPr>
            <p:sp>
              <p:nvSpPr>
                <p:cNvPr id="483" name="Rectangle 482">
                  <a:extLst>
                    <a:ext uri="{FF2B5EF4-FFF2-40B4-BE49-F238E27FC236}">
                      <a16:creationId xmlns:a16="http://schemas.microsoft.com/office/drawing/2014/main" id="{ADF262EB-8EEA-AB43-BA41-102D09971958}"/>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4" name="Rectangle 483">
                  <a:extLst>
                    <a:ext uri="{FF2B5EF4-FFF2-40B4-BE49-F238E27FC236}">
                      <a16:creationId xmlns:a16="http://schemas.microsoft.com/office/drawing/2014/main" id="{AEE70B55-C4CB-0B40-AFF9-B79BEC8ED82A}"/>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5" name="Rectangle 484">
                  <a:extLst>
                    <a:ext uri="{FF2B5EF4-FFF2-40B4-BE49-F238E27FC236}">
                      <a16:creationId xmlns:a16="http://schemas.microsoft.com/office/drawing/2014/main" id="{003E26F0-C4DF-3940-842F-103458B56E35}"/>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6" name="Rectangle 485">
                  <a:extLst>
                    <a:ext uri="{FF2B5EF4-FFF2-40B4-BE49-F238E27FC236}">
                      <a16:creationId xmlns:a16="http://schemas.microsoft.com/office/drawing/2014/main" id="{B4EE6EEA-70B7-1D4E-95E0-A96BC4F68CF8}"/>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7" name="Rectangle 486">
                  <a:extLst>
                    <a:ext uri="{FF2B5EF4-FFF2-40B4-BE49-F238E27FC236}">
                      <a16:creationId xmlns:a16="http://schemas.microsoft.com/office/drawing/2014/main" id="{79E1DB1F-B20D-5B4A-B67C-03A6B398D3CF}"/>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8" name="Rectangle 487">
                  <a:extLst>
                    <a:ext uri="{FF2B5EF4-FFF2-40B4-BE49-F238E27FC236}">
                      <a16:creationId xmlns:a16="http://schemas.microsoft.com/office/drawing/2014/main" id="{5CF69A50-F033-4E49-AE6F-82DD7914561A}"/>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9" name="Rectangle 488">
                  <a:extLst>
                    <a:ext uri="{FF2B5EF4-FFF2-40B4-BE49-F238E27FC236}">
                      <a16:creationId xmlns:a16="http://schemas.microsoft.com/office/drawing/2014/main" id="{09C85D3C-44A7-8948-A8D5-F1BB29C30FFC}"/>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0" name="Rectangle 489">
                  <a:extLst>
                    <a:ext uri="{FF2B5EF4-FFF2-40B4-BE49-F238E27FC236}">
                      <a16:creationId xmlns:a16="http://schemas.microsoft.com/office/drawing/2014/main" id="{1DBEF045-95CE-BB46-9D2E-1A742FA8DFA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2" name="Group 401">
                <a:extLst>
                  <a:ext uri="{FF2B5EF4-FFF2-40B4-BE49-F238E27FC236}">
                    <a16:creationId xmlns:a16="http://schemas.microsoft.com/office/drawing/2014/main" id="{7B910161-1AB0-A44C-87C5-67C52C683290}"/>
                  </a:ext>
                </a:extLst>
              </p:cNvPr>
              <p:cNvGrpSpPr/>
              <p:nvPr/>
            </p:nvGrpSpPr>
            <p:grpSpPr>
              <a:xfrm rot="16200000">
                <a:off x="8326483" y="441162"/>
                <a:ext cx="731520" cy="365760"/>
                <a:chOff x="2335237" y="1420837"/>
                <a:chExt cx="731520" cy="365760"/>
              </a:xfrm>
              <a:solidFill>
                <a:schemeClr val="bg1"/>
              </a:solidFill>
            </p:grpSpPr>
            <p:sp>
              <p:nvSpPr>
                <p:cNvPr id="475" name="Rectangle 474">
                  <a:extLst>
                    <a:ext uri="{FF2B5EF4-FFF2-40B4-BE49-F238E27FC236}">
                      <a16:creationId xmlns:a16="http://schemas.microsoft.com/office/drawing/2014/main" id="{C38DD7BD-922C-4146-990F-7ACCF15A69AD}"/>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6" name="Rectangle 475">
                  <a:extLst>
                    <a:ext uri="{FF2B5EF4-FFF2-40B4-BE49-F238E27FC236}">
                      <a16:creationId xmlns:a16="http://schemas.microsoft.com/office/drawing/2014/main" id="{9421E0DC-FFB9-1E4E-9235-6BDAE664C337}"/>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7" name="Rectangle 476">
                  <a:extLst>
                    <a:ext uri="{FF2B5EF4-FFF2-40B4-BE49-F238E27FC236}">
                      <a16:creationId xmlns:a16="http://schemas.microsoft.com/office/drawing/2014/main" id="{072B7B2E-0784-8F47-9D1B-D111ED7793ED}"/>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8" name="Rectangle 477">
                  <a:extLst>
                    <a:ext uri="{FF2B5EF4-FFF2-40B4-BE49-F238E27FC236}">
                      <a16:creationId xmlns:a16="http://schemas.microsoft.com/office/drawing/2014/main" id="{B1DC6AE5-4035-D24E-B782-BDFFEB12E50D}"/>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9" name="Rectangle 478">
                  <a:extLst>
                    <a:ext uri="{FF2B5EF4-FFF2-40B4-BE49-F238E27FC236}">
                      <a16:creationId xmlns:a16="http://schemas.microsoft.com/office/drawing/2014/main" id="{4F85C58F-AC9B-4043-8124-88457F5B8527}"/>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0" name="Rectangle 479">
                  <a:extLst>
                    <a:ext uri="{FF2B5EF4-FFF2-40B4-BE49-F238E27FC236}">
                      <a16:creationId xmlns:a16="http://schemas.microsoft.com/office/drawing/2014/main" id="{D10093C5-A92E-AD4B-9BB6-6009B98BBE8C}"/>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1" name="Rectangle 480">
                  <a:extLst>
                    <a:ext uri="{FF2B5EF4-FFF2-40B4-BE49-F238E27FC236}">
                      <a16:creationId xmlns:a16="http://schemas.microsoft.com/office/drawing/2014/main" id="{339E4569-E81D-854E-B757-B9BDB784AD83}"/>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2" name="Rectangle 481">
                  <a:extLst>
                    <a:ext uri="{FF2B5EF4-FFF2-40B4-BE49-F238E27FC236}">
                      <a16:creationId xmlns:a16="http://schemas.microsoft.com/office/drawing/2014/main" id="{92C9DB47-C956-7D4D-ABE6-4D3C097A5FA6}"/>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3" name="Group 402">
                <a:extLst>
                  <a:ext uri="{FF2B5EF4-FFF2-40B4-BE49-F238E27FC236}">
                    <a16:creationId xmlns:a16="http://schemas.microsoft.com/office/drawing/2014/main" id="{862F9C3B-CC17-A149-9572-4A70AB76AA53}"/>
                  </a:ext>
                </a:extLst>
              </p:cNvPr>
              <p:cNvGrpSpPr/>
              <p:nvPr/>
            </p:nvGrpSpPr>
            <p:grpSpPr>
              <a:xfrm>
                <a:off x="7414511" y="2142018"/>
                <a:ext cx="731520" cy="365760"/>
                <a:chOff x="2335237" y="1420837"/>
                <a:chExt cx="731520" cy="365760"/>
              </a:xfrm>
              <a:solidFill>
                <a:schemeClr val="bg1"/>
              </a:solidFill>
            </p:grpSpPr>
            <p:sp>
              <p:nvSpPr>
                <p:cNvPr id="467" name="Rectangle 466">
                  <a:extLst>
                    <a:ext uri="{FF2B5EF4-FFF2-40B4-BE49-F238E27FC236}">
                      <a16:creationId xmlns:a16="http://schemas.microsoft.com/office/drawing/2014/main" id="{C47DC3F4-AD3D-774D-AFC1-52E6CABA3A6E}"/>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8" name="Rectangle 467">
                  <a:extLst>
                    <a:ext uri="{FF2B5EF4-FFF2-40B4-BE49-F238E27FC236}">
                      <a16:creationId xmlns:a16="http://schemas.microsoft.com/office/drawing/2014/main" id="{60CCFFF9-5C87-644F-989B-F27996C666CF}"/>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9" name="Rectangle 468">
                  <a:extLst>
                    <a:ext uri="{FF2B5EF4-FFF2-40B4-BE49-F238E27FC236}">
                      <a16:creationId xmlns:a16="http://schemas.microsoft.com/office/drawing/2014/main" id="{CD9214C2-482C-7A4A-9920-B1AFEC3D0D0B}"/>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0" name="Rectangle 469">
                  <a:extLst>
                    <a:ext uri="{FF2B5EF4-FFF2-40B4-BE49-F238E27FC236}">
                      <a16:creationId xmlns:a16="http://schemas.microsoft.com/office/drawing/2014/main" id="{453CA8D8-2E01-B14A-B0E9-82B8C64F3C9A}"/>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1" name="Rectangle 470">
                  <a:extLst>
                    <a:ext uri="{FF2B5EF4-FFF2-40B4-BE49-F238E27FC236}">
                      <a16:creationId xmlns:a16="http://schemas.microsoft.com/office/drawing/2014/main" id="{FB6F6477-95CA-6347-92AE-139D895E09AC}"/>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2" name="Rectangle 471">
                  <a:extLst>
                    <a:ext uri="{FF2B5EF4-FFF2-40B4-BE49-F238E27FC236}">
                      <a16:creationId xmlns:a16="http://schemas.microsoft.com/office/drawing/2014/main" id="{40CC2490-70D2-2A48-A967-A08DF11EB4F6}"/>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3" name="Rectangle 472">
                  <a:extLst>
                    <a:ext uri="{FF2B5EF4-FFF2-40B4-BE49-F238E27FC236}">
                      <a16:creationId xmlns:a16="http://schemas.microsoft.com/office/drawing/2014/main" id="{DC571A80-C351-9646-B6EC-2F33004250E6}"/>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4" name="Rectangle 473">
                  <a:extLst>
                    <a:ext uri="{FF2B5EF4-FFF2-40B4-BE49-F238E27FC236}">
                      <a16:creationId xmlns:a16="http://schemas.microsoft.com/office/drawing/2014/main" id="{04F735CA-1408-854B-89A4-23245FA083AF}"/>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4" name="Group 403">
                <a:extLst>
                  <a:ext uri="{FF2B5EF4-FFF2-40B4-BE49-F238E27FC236}">
                    <a16:creationId xmlns:a16="http://schemas.microsoft.com/office/drawing/2014/main" id="{408DB266-4ED1-2344-99F2-EBC8A3633919}"/>
                  </a:ext>
                </a:extLst>
              </p:cNvPr>
              <p:cNvGrpSpPr/>
              <p:nvPr/>
            </p:nvGrpSpPr>
            <p:grpSpPr>
              <a:xfrm>
                <a:off x="7414511" y="1778442"/>
                <a:ext cx="731520" cy="365760"/>
                <a:chOff x="2335237" y="1420837"/>
                <a:chExt cx="731520" cy="365760"/>
              </a:xfrm>
              <a:solidFill>
                <a:srgbClr val="7030A0"/>
              </a:solidFill>
            </p:grpSpPr>
            <p:sp>
              <p:nvSpPr>
                <p:cNvPr id="459" name="Rectangle 458">
                  <a:extLst>
                    <a:ext uri="{FF2B5EF4-FFF2-40B4-BE49-F238E27FC236}">
                      <a16:creationId xmlns:a16="http://schemas.microsoft.com/office/drawing/2014/main" id="{1D30E861-4D9D-DA46-8B62-F57BC3606851}"/>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0" name="Rectangle 459">
                  <a:extLst>
                    <a:ext uri="{FF2B5EF4-FFF2-40B4-BE49-F238E27FC236}">
                      <a16:creationId xmlns:a16="http://schemas.microsoft.com/office/drawing/2014/main" id="{9071B0DD-F056-5F4C-BA7C-9839A5ACD83E}"/>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1" name="Rectangle 460">
                  <a:extLst>
                    <a:ext uri="{FF2B5EF4-FFF2-40B4-BE49-F238E27FC236}">
                      <a16:creationId xmlns:a16="http://schemas.microsoft.com/office/drawing/2014/main" id="{5E905296-BC62-EF45-AD3F-5DCC98C28934}"/>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2" name="Rectangle 461">
                  <a:extLst>
                    <a:ext uri="{FF2B5EF4-FFF2-40B4-BE49-F238E27FC236}">
                      <a16:creationId xmlns:a16="http://schemas.microsoft.com/office/drawing/2014/main" id="{CCFA3133-0246-1C45-B754-D62DBA000EEB}"/>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3" name="Rectangle 462">
                  <a:extLst>
                    <a:ext uri="{FF2B5EF4-FFF2-40B4-BE49-F238E27FC236}">
                      <a16:creationId xmlns:a16="http://schemas.microsoft.com/office/drawing/2014/main" id="{802892B0-E102-6242-9161-6238D212FC12}"/>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4" name="Rectangle 463">
                  <a:extLst>
                    <a:ext uri="{FF2B5EF4-FFF2-40B4-BE49-F238E27FC236}">
                      <a16:creationId xmlns:a16="http://schemas.microsoft.com/office/drawing/2014/main" id="{CEC80831-B457-B64D-B2C4-1B1CDE2716D3}"/>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5" name="Rectangle 464">
                  <a:extLst>
                    <a:ext uri="{FF2B5EF4-FFF2-40B4-BE49-F238E27FC236}">
                      <a16:creationId xmlns:a16="http://schemas.microsoft.com/office/drawing/2014/main" id="{95AC9B4D-30D8-194B-BF77-38E81F77A4E9}"/>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6" name="Rectangle 465">
                  <a:extLst>
                    <a:ext uri="{FF2B5EF4-FFF2-40B4-BE49-F238E27FC236}">
                      <a16:creationId xmlns:a16="http://schemas.microsoft.com/office/drawing/2014/main" id="{4B27E4AE-C303-D142-8E50-DF7E4D1D105E}"/>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5" name="Group 404">
                <a:extLst>
                  <a:ext uri="{FF2B5EF4-FFF2-40B4-BE49-F238E27FC236}">
                    <a16:creationId xmlns:a16="http://schemas.microsoft.com/office/drawing/2014/main" id="{A84710B8-AD9F-6C41-98A1-42C48274FB78}"/>
                  </a:ext>
                </a:extLst>
              </p:cNvPr>
              <p:cNvGrpSpPr/>
              <p:nvPr/>
            </p:nvGrpSpPr>
            <p:grpSpPr>
              <a:xfrm>
                <a:off x="7414511" y="2511678"/>
                <a:ext cx="731520" cy="365760"/>
                <a:chOff x="2335237" y="1420837"/>
                <a:chExt cx="731520" cy="365760"/>
              </a:xfrm>
              <a:solidFill>
                <a:schemeClr val="accent1"/>
              </a:solidFill>
            </p:grpSpPr>
            <p:sp>
              <p:nvSpPr>
                <p:cNvPr id="451" name="Rectangle 450">
                  <a:extLst>
                    <a:ext uri="{FF2B5EF4-FFF2-40B4-BE49-F238E27FC236}">
                      <a16:creationId xmlns:a16="http://schemas.microsoft.com/office/drawing/2014/main" id="{8C1EEEB2-2E84-2249-90D9-732C5435D59C}"/>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2" name="Rectangle 451">
                  <a:extLst>
                    <a:ext uri="{FF2B5EF4-FFF2-40B4-BE49-F238E27FC236}">
                      <a16:creationId xmlns:a16="http://schemas.microsoft.com/office/drawing/2014/main" id="{9D5A110E-2901-BD41-AFA2-0EC2EC5ABAF4}"/>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3" name="Rectangle 452">
                  <a:extLst>
                    <a:ext uri="{FF2B5EF4-FFF2-40B4-BE49-F238E27FC236}">
                      <a16:creationId xmlns:a16="http://schemas.microsoft.com/office/drawing/2014/main" id="{11BEE47E-08A5-A644-B90B-BD4634EAE70B}"/>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4" name="Rectangle 453">
                  <a:extLst>
                    <a:ext uri="{FF2B5EF4-FFF2-40B4-BE49-F238E27FC236}">
                      <a16:creationId xmlns:a16="http://schemas.microsoft.com/office/drawing/2014/main" id="{CC9D6075-4433-0C44-AA25-C9FEE6165940}"/>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5" name="Rectangle 454">
                  <a:extLst>
                    <a:ext uri="{FF2B5EF4-FFF2-40B4-BE49-F238E27FC236}">
                      <a16:creationId xmlns:a16="http://schemas.microsoft.com/office/drawing/2014/main" id="{8356F041-97CB-3741-89F5-D6EB026742A0}"/>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6" name="Rectangle 455">
                  <a:extLst>
                    <a:ext uri="{FF2B5EF4-FFF2-40B4-BE49-F238E27FC236}">
                      <a16:creationId xmlns:a16="http://schemas.microsoft.com/office/drawing/2014/main" id="{FDF944D2-1B61-5A4A-A4CB-9B0EC06CD945}"/>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7" name="Rectangle 456">
                  <a:extLst>
                    <a:ext uri="{FF2B5EF4-FFF2-40B4-BE49-F238E27FC236}">
                      <a16:creationId xmlns:a16="http://schemas.microsoft.com/office/drawing/2014/main" id="{37FF9A0A-E385-A347-8FA4-6068D32761ED}"/>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8" name="Rectangle 457">
                  <a:extLst>
                    <a:ext uri="{FF2B5EF4-FFF2-40B4-BE49-F238E27FC236}">
                      <a16:creationId xmlns:a16="http://schemas.microsoft.com/office/drawing/2014/main" id="{AAD00348-9DFF-064B-A30D-8DE78D75B154}"/>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6" name="Group 405">
                <a:extLst>
                  <a:ext uri="{FF2B5EF4-FFF2-40B4-BE49-F238E27FC236}">
                    <a16:creationId xmlns:a16="http://schemas.microsoft.com/office/drawing/2014/main" id="{1CD5CABA-E860-5D4C-84C5-9836B3E671B9}"/>
                  </a:ext>
                </a:extLst>
              </p:cNvPr>
              <p:cNvGrpSpPr/>
              <p:nvPr/>
            </p:nvGrpSpPr>
            <p:grpSpPr>
              <a:xfrm>
                <a:off x="7412083" y="1414575"/>
                <a:ext cx="731520" cy="365760"/>
                <a:chOff x="2335237" y="1420837"/>
                <a:chExt cx="731520" cy="365760"/>
              </a:xfrm>
              <a:solidFill>
                <a:schemeClr val="bg1"/>
              </a:solidFill>
            </p:grpSpPr>
            <p:sp>
              <p:nvSpPr>
                <p:cNvPr id="443" name="Rectangle 442">
                  <a:extLst>
                    <a:ext uri="{FF2B5EF4-FFF2-40B4-BE49-F238E27FC236}">
                      <a16:creationId xmlns:a16="http://schemas.microsoft.com/office/drawing/2014/main" id="{9748A17A-C3FE-C443-954D-1EC12827EFEC}"/>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4" name="Rectangle 443">
                  <a:extLst>
                    <a:ext uri="{FF2B5EF4-FFF2-40B4-BE49-F238E27FC236}">
                      <a16:creationId xmlns:a16="http://schemas.microsoft.com/office/drawing/2014/main" id="{596DC355-B50B-9E40-9C12-5B61A8B9B267}"/>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5" name="Rectangle 444">
                  <a:extLst>
                    <a:ext uri="{FF2B5EF4-FFF2-40B4-BE49-F238E27FC236}">
                      <a16:creationId xmlns:a16="http://schemas.microsoft.com/office/drawing/2014/main" id="{B9D4012C-1ADA-204D-B5D3-F5B3E10B699B}"/>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6" name="Rectangle 445">
                  <a:extLst>
                    <a:ext uri="{FF2B5EF4-FFF2-40B4-BE49-F238E27FC236}">
                      <a16:creationId xmlns:a16="http://schemas.microsoft.com/office/drawing/2014/main" id="{D9EBF028-6443-1A40-9EAA-E8F7A13AC893}"/>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7" name="Rectangle 446">
                  <a:extLst>
                    <a:ext uri="{FF2B5EF4-FFF2-40B4-BE49-F238E27FC236}">
                      <a16:creationId xmlns:a16="http://schemas.microsoft.com/office/drawing/2014/main" id="{66A7C301-59C7-4F4E-82DC-A3AC71C7FF63}"/>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8" name="Rectangle 447">
                  <a:extLst>
                    <a:ext uri="{FF2B5EF4-FFF2-40B4-BE49-F238E27FC236}">
                      <a16:creationId xmlns:a16="http://schemas.microsoft.com/office/drawing/2014/main" id="{5367E3D2-636F-DA47-82E8-257EC274E1F9}"/>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9" name="Rectangle 448">
                  <a:extLst>
                    <a:ext uri="{FF2B5EF4-FFF2-40B4-BE49-F238E27FC236}">
                      <a16:creationId xmlns:a16="http://schemas.microsoft.com/office/drawing/2014/main" id="{B466F77C-3186-8B49-80C5-3EA1EA1DF32D}"/>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0" name="Rectangle 449">
                  <a:extLst>
                    <a:ext uri="{FF2B5EF4-FFF2-40B4-BE49-F238E27FC236}">
                      <a16:creationId xmlns:a16="http://schemas.microsoft.com/office/drawing/2014/main" id="{53AAD53F-94BC-EB42-B0CA-2DBA6A0406E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7" name="Group 406">
                <a:extLst>
                  <a:ext uri="{FF2B5EF4-FFF2-40B4-BE49-F238E27FC236}">
                    <a16:creationId xmlns:a16="http://schemas.microsoft.com/office/drawing/2014/main" id="{D40C4699-0FE5-234D-93BC-0B114C8E0333}"/>
                  </a:ext>
                </a:extLst>
              </p:cNvPr>
              <p:cNvGrpSpPr/>
              <p:nvPr/>
            </p:nvGrpSpPr>
            <p:grpSpPr>
              <a:xfrm rot="16200000">
                <a:off x="7960723" y="1594981"/>
                <a:ext cx="731520" cy="365760"/>
                <a:chOff x="2335237" y="1420837"/>
                <a:chExt cx="731520" cy="365760"/>
              </a:xfrm>
              <a:solidFill>
                <a:schemeClr val="bg1"/>
              </a:solidFill>
            </p:grpSpPr>
            <p:sp>
              <p:nvSpPr>
                <p:cNvPr id="435" name="Rectangle 434">
                  <a:extLst>
                    <a:ext uri="{FF2B5EF4-FFF2-40B4-BE49-F238E27FC236}">
                      <a16:creationId xmlns:a16="http://schemas.microsoft.com/office/drawing/2014/main" id="{333795C5-5FBC-9A4F-9075-497CF6F00687}"/>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6" name="Rectangle 435">
                  <a:extLst>
                    <a:ext uri="{FF2B5EF4-FFF2-40B4-BE49-F238E27FC236}">
                      <a16:creationId xmlns:a16="http://schemas.microsoft.com/office/drawing/2014/main" id="{E92B0588-06B3-9343-B23C-4CB904C7AA6D}"/>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7" name="Rectangle 436">
                  <a:extLst>
                    <a:ext uri="{FF2B5EF4-FFF2-40B4-BE49-F238E27FC236}">
                      <a16:creationId xmlns:a16="http://schemas.microsoft.com/office/drawing/2014/main" id="{76D44848-CC18-9E46-A14F-71629B335C03}"/>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8" name="Rectangle 437">
                  <a:extLst>
                    <a:ext uri="{FF2B5EF4-FFF2-40B4-BE49-F238E27FC236}">
                      <a16:creationId xmlns:a16="http://schemas.microsoft.com/office/drawing/2014/main" id="{8B6663BC-4E5C-2045-9858-EDA7F4B9D944}"/>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9" name="Rectangle 438">
                  <a:extLst>
                    <a:ext uri="{FF2B5EF4-FFF2-40B4-BE49-F238E27FC236}">
                      <a16:creationId xmlns:a16="http://schemas.microsoft.com/office/drawing/2014/main" id="{68F24ACF-CCC8-6746-ACBE-E7145A9E1322}"/>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0" name="Rectangle 439">
                  <a:extLst>
                    <a:ext uri="{FF2B5EF4-FFF2-40B4-BE49-F238E27FC236}">
                      <a16:creationId xmlns:a16="http://schemas.microsoft.com/office/drawing/2014/main" id="{CE058B38-6F77-2740-8539-0F475BB92A22}"/>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1" name="Rectangle 440">
                  <a:extLst>
                    <a:ext uri="{FF2B5EF4-FFF2-40B4-BE49-F238E27FC236}">
                      <a16:creationId xmlns:a16="http://schemas.microsoft.com/office/drawing/2014/main" id="{73B5C4AB-C6F1-F444-8492-0A1E76EC72FA}"/>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2" name="Rectangle 441">
                  <a:extLst>
                    <a:ext uri="{FF2B5EF4-FFF2-40B4-BE49-F238E27FC236}">
                      <a16:creationId xmlns:a16="http://schemas.microsoft.com/office/drawing/2014/main" id="{0721CDDC-1BFA-A84A-A2AE-BC9263205B7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8" name="Group 407">
                <a:extLst>
                  <a:ext uri="{FF2B5EF4-FFF2-40B4-BE49-F238E27FC236}">
                    <a16:creationId xmlns:a16="http://schemas.microsoft.com/office/drawing/2014/main" id="{84A510E7-9D52-C74F-9CD3-EFC1C5561DF5}"/>
                  </a:ext>
                </a:extLst>
              </p:cNvPr>
              <p:cNvGrpSpPr/>
              <p:nvPr/>
            </p:nvGrpSpPr>
            <p:grpSpPr>
              <a:xfrm rot="16200000">
                <a:off x="8326483" y="1594981"/>
                <a:ext cx="731520" cy="365760"/>
                <a:chOff x="2335237" y="1420837"/>
                <a:chExt cx="731520" cy="365760"/>
              </a:xfrm>
              <a:solidFill>
                <a:schemeClr val="bg1"/>
              </a:solidFill>
            </p:grpSpPr>
            <p:sp>
              <p:nvSpPr>
                <p:cNvPr id="427" name="Rectangle 426">
                  <a:extLst>
                    <a:ext uri="{FF2B5EF4-FFF2-40B4-BE49-F238E27FC236}">
                      <a16:creationId xmlns:a16="http://schemas.microsoft.com/office/drawing/2014/main" id="{C42D9021-5450-5B41-AB0C-814E31793A38}"/>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8" name="Rectangle 427">
                  <a:extLst>
                    <a:ext uri="{FF2B5EF4-FFF2-40B4-BE49-F238E27FC236}">
                      <a16:creationId xmlns:a16="http://schemas.microsoft.com/office/drawing/2014/main" id="{6DED64FE-5BAB-3C43-9382-DA662F248FCE}"/>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9" name="Rectangle 428">
                  <a:extLst>
                    <a:ext uri="{FF2B5EF4-FFF2-40B4-BE49-F238E27FC236}">
                      <a16:creationId xmlns:a16="http://schemas.microsoft.com/office/drawing/2014/main" id="{B31D15BA-0596-3C4D-AD29-9015F2DE74DE}"/>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0" name="Rectangle 429">
                  <a:extLst>
                    <a:ext uri="{FF2B5EF4-FFF2-40B4-BE49-F238E27FC236}">
                      <a16:creationId xmlns:a16="http://schemas.microsoft.com/office/drawing/2014/main" id="{FF4D00E0-ADEA-8A4A-95EE-0FE8412CEB0E}"/>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1" name="Rectangle 430">
                  <a:extLst>
                    <a:ext uri="{FF2B5EF4-FFF2-40B4-BE49-F238E27FC236}">
                      <a16:creationId xmlns:a16="http://schemas.microsoft.com/office/drawing/2014/main" id="{CF4A76DD-8830-5A42-B5F7-89E38D37DC4F}"/>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2" name="Rectangle 431">
                  <a:extLst>
                    <a:ext uri="{FF2B5EF4-FFF2-40B4-BE49-F238E27FC236}">
                      <a16:creationId xmlns:a16="http://schemas.microsoft.com/office/drawing/2014/main" id="{F0E4D8C2-E26C-4C4B-B3E2-175F195E011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3" name="Rectangle 432">
                  <a:extLst>
                    <a:ext uri="{FF2B5EF4-FFF2-40B4-BE49-F238E27FC236}">
                      <a16:creationId xmlns:a16="http://schemas.microsoft.com/office/drawing/2014/main" id="{34EC32C5-751F-204E-85A8-2ED7CFBEFFEB}"/>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4" name="Rectangle 433">
                  <a:extLst>
                    <a:ext uri="{FF2B5EF4-FFF2-40B4-BE49-F238E27FC236}">
                      <a16:creationId xmlns:a16="http://schemas.microsoft.com/office/drawing/2014/main" id="{0F0303BC-9D31-614A-8C04-115966DB73CF}"/>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09" name="Group 408">
                <a:extLst>
                  <a:ext uri="{FF2B5EF4-FFF2-40B4-BE49-F238E27FC236}">
                    <a16:creationId xmlns:a16="http://schemas.microsoft.com/office/drawing/2014/main" id="{E96B9BB8-573B-4848-A21A-863D40A1C963}"/>
                  </a:ext>
                </a:extLst>
              </p:cNvPr>
              <p:cNvGrpSpPr/>
              <p:nvPr/>
            </p:nvGrpSpPr>
            <p:grpSpPr>
              <a:xfrm rot="16200000">
                <a:off x="7960723" y="2328685"/>
                <a:ext cx="731520" cy="365760"/>
                <a:chOff x="2335237" y="1420837"/>
                <a:chExt cx="731520" cy="365760"/>
              </a:xfrm>
              <a:solidFill>
                <a:schemeClr val="bg1"/>
              </a:solidFill>
            </p:grpSpPr>
            <p:sp>
              <p:nvSpPr>
                <p:cNvPr id="419" name="Rectangle 418">
                  <a:extLst>
                    <a:ext uri="{FF2B5EF4-FFF2-40B4-BE49-F238E27FC236}">
                      <a16:creationId xmlns:a16="http://schemas.microsoft.com/office/drawing/2014/main" id="{B9AB275D-1AE6-774E-AF8D-A8A4A06C031D}"/>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0" name="Rectangle 419">
                  <a:extLst>
                    <a:ext uri="{FF2B5EF4-FFF2-40B4-BE49-F238E27FC236}">
                      <a16:creationId xmlns:a16="http://schemas.microsoft.com/office/drawing/2014/main" id="{1786AC08-0511-B646-AC3C-33A011B61CC1}"/>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1" name="Rectangle 420">
                  <a:extLst>
                    <a:ext uri="{FF2B5EF4-FFF2-40B4-BE49-F238E27FC236}">
                      <a16:creationId xmlns:a16="http://schemas.microsoft.com/office/drawing/2014/main" id="{7C3FC01C-3A3C-1346-AC0A-0B59BD5F2008}"/>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2" name="Rectangle 421">
                  <a:extLst>
                    <a:ext uri="{FF2B5EF4-FFF2-40B4-BE49-F238E27FC236}">
                      <a16:creationId xmlns:a16="http://schemas.microsoft.com/office/drawing/2014/main" id="{21FB0BFA-907C-3E41-A21C-7403FE1AA2ED}"/>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3" name="Rectangle 422">
                  <a:extLst>
                    <a:ext uri="{FF2B5EF4-FFF2-40B4-BE49-F238E27FC236}">
                      <a16:creationId xmlns:a16="http://schemas.microsoft.com/office/drawing/2014/main" id="{63C7B1B3-AB2D-C340-AF89-0510EE93540E}"/>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4" name="Rectangle 423">
                  <a:extLst>
                    <a:ext uri="{FF2B5EF4-FFF2-40B4-BE49-F238E27FC236}">
                      <a16:creationId xmlns:a16="http://schemas.microsoft.com/office/drawing/2014/main" id="{34611E3B-9D27-3743-B536-83604D974050}"/>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5" name="Rectangle 424">
                  <a:extLst>
                    <a:ext uri="{FF2B5EF4-FFF2-40B4-BE49-F238E27FC236}">
                      <a16:creationId xmlns:a16="http://schemas.microsoft.com/office/drawing/2014/main" id="{D839C6CC-FE57-B448-B516-DB8C5316FBEF}"/>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6" name="Rectangle 425">
                  <a:extLst>
                    <a:ext uri="{FF2B5EF4-FFF2-40B4-BE49-F238E27FC236}">
                      <a16:creationId xmlns:a16="http://schemas.microsoft.com/office/drawing/2014/main" id="{92485336-E7A8-1A4B-86CA-5336CE3C7382}"/>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10" name="Group 409">
                <a:extLst>
                  <a:ext uri="{FF2B5EF4-FFF2-40B4-BE49-F238E27FC236}">
                    <a16:creationId xmlns:a16="http://schemas.microsoft.com/office/drawing/2014/main" id="{3B68D5C4-6CFB-224F-8EC5-C1C892EC069D}"/>
                  </a:ext>
                </a:extLst>
              </p:cNvPr>
              <p:cNvGrpSpPr/>
              <p:nvPr/>
            </p:nvGrpSpPr>
            <p:grpSpPr>
              <a:xfrm rot="16200000">
                <a:off x="8326483" y="2328685"/>
                <a:ext cx="731520" cy="365760"/>
                <a:chOff x="2335237" y="1420837"/>
                <a:chExt cx="731520" cy="365760"/>
              </a:xfrm>
              <a:solidFill>
                <a:schemeClr val="bg1"/>
              </a:solidFill>
            </p:grpSpPr>
            <p:sp>
              <p:nvSpPr>
                <p:cNvPr id="411" name="Rectangle 410">
                  <a:extLst>
                    <a:ext uri="{FF2B5EF4-FFF2-40B4-BE49-F238E27FC236}">
                      <a16:creationId xmlns:a16="http://schemas.microsoft.com/office/drawing/2014/main" id="{1CBE8A1C-5C0B-B74D-B195-14C65A08A403}"/>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2" name="Rectangle 411">
                  <a:extLst>
                    <a:ext uri="{FF2B5EF4-FFF2-40B4-BE49-F238E27FC236}">
                      <a16:creationId xmlns:a16="http://schemas.microsoft.com/office/drawing/2014/main" id="{B9524A67-B850-5748-9A25-D763C9FBD5FC}"/>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3" name="Rectangle 412">
                  <a:extLst>
                    <a:ext uri="{FF2B5EF4-FFF2-40B4-BE49-F238E27FC236}">
                      <a16:creationId xmlns:a16="http://schemas.microsoft.com/office/drawing/2014/main" id="{8E274D48-1440-6D47-8ACB-7E0F45D920EA}"/>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4" name="Rectangle 413">
                  <a:extLst>
                    <a:ext uri="{FF2B5EF4-FFF2-40B4-BE49-F238E27FC236}">
                      <a16:creationId xmlns:a16="http://schemas.microsoft.com/office/drawing/2014/main" id="{05AD3B41-725C-CE40-94C1-E4BE4DD8C85D}"/>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5" name="Rectangle 414">
                  <a:extLst>
                    <a:ext uri="{FF2B5EF4-FFF2-40B4-BE49-F238E27FC236}">
                      <a16:creationId xmlns:a16="http://schemas.microsoft.com/office/drawing/2014/main" id="{BF5A7B7E-AF27-9040-8E2F-CCB10AE00C3A}"/>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6" name="Rectangle 415">
                  <a:extLst>
                    <a:ext uri="{FF2B5EF4-FFF2-40B4-BE49-F238E27FC236}">
                      <a16:creationId xmlns:a16="http://schemas.microsoft.com/office/drawing/2014/main" id="{2BFC01CC-5FB2-844E-811D-F3B53D22C71D}"/>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7" name="Rectangle 416">
                  <a:extLst>
                    <a:ext uri="{FF2B5EF4-FFF2-40B4-BE49-F238E27FC236}">
                      <a16:creationId xmlns:a16="http://schemas.microsoft.com/office/drawing/2014/main" id="{CE94543A-7026-2344-9EA9-BE7AFC854B7B}"/>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8" name="Rectangle 417">
                  <a:extLst>
                    <a:ext uri="{FF2B5EF4-FFF2-40B4-BE49-F238E27FC236}">
                      <a16:creationId xmlns:a16="http://schemas.microsoft.com/office/drawing/2014/main" id="{F44B5B93-F0CC-C544-A2D8-F039D046B22C}"/>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98" name="TextBox 97">
              <a:extLst>
                <a:ext uri="{FF2B5EF4-FFF2-40B4-BE49-F238E27FC236}">
                  <a16:creationId xmlns:a16="http://schemas.microsoft.com/office/drawing/2014/main" id="{F1BDDCF5-1F1F-B541-B851-D772A7F28F8B}"/>
                </a:ext>
              </a:extLst>
            </p:cNvPr>
            <p:cNvSpPr txBox="1"/>
            <p:nvPr/>
          </p:nvSpPr>
          <p:spPr>
            <a:xfrm>
              <a:off x="2336078" y="2011164"/>
              <a:ext cx="665952" cy="307777"/>
            </a:xfrm>
            <a:prstGeom prst="rect">
              <a:avLst/>
            </a:prstGeom>
            <a:noFill/>
          </p:spPr>
          <p:txBody>
            <a:bodyPr wrap="none" rtlCol="0">
              <a:spAutoFit/>
            </a:bodyPr>
            <a:lstStyle/>
            <a:p>
              <a:r>
                <a:rPr lang="en-US" sz="1400"/>
                <a:t>STEP 1</a:t>
              </a: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8E21994-E361-404D-B9B9-4C974FEF4F6E}"/>
                    </a:ext>
                  </a:extLst>
                </p:cNvPr>
                <p:cNvSpPr txBox="1"/>
                <p:nvPr/>
              </p:nvSpPr>
              <p:spPr>
                <a:xfrm>
                  <a:off x="2779521" y="2372257"/>
                  <a:ext cx="16831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oMath>
                    </m:oMathPara>
                  </a14:m>
                  <a:endParaRPr lang="en-US" sz="1400"/>
                </a:p>
              </p:txBody>
            </p:sp>
          </mc:Choice>
          <mc:Fallback xmlns="">
            <p:sp>
              <p:nvSpPr>
                <p:cNvPr id="99" name="TextBox 98">
                  <a:extLst>
                    <a:ext uri="{FF2B5EF4-FFF2-40B4-BE49-F238E27FC236}">
                      <a16:creationId xmlns:a16="http://schemas.microsoft.com/office/drawing/2014/main" id="{C8E21994-E361-404D-B9B9-4C974FEF4F6E}"/>
                    </a:ext>
                  </a:extLst>
                </p:cNvPr>
                <p:cNvSpPr txBox="1">
                  <a:spLocks noRot="1" noChangeAspect="1" noMove="1" noResize="1" noEditPoints="1" noAdjustHandles="1" noChangeArrowheads="1" noChangeShapeType="1" noTextEdit="1"/>
                </p:cNvSpPr>
                <p:nvPr/>
              </p:nvSpPr>
              <p:spPr>
                <a:xfrm>
                  <a:off x="2779521" y="2372257"/>
                  <a:ext cx="168315" cy="215444"/>
                </a:xfrm>
                <a:prstGeom prst="rect">
                  <a:avLst/>
                </a:prstGeom>
                <a:blipFill>
                  <a:blip r:embed="rId8"/>
                  <a:stretch>
                    <a:fillRect l="-21429" r="-14286" b="-2857"/>
                  </a:stretch>
                </a:blipFill>
              </p:spPr>
              <p:txBody>
                <a:bodyPr/>
                <a:lstStyle/>
                <a:p>
                  <a:r>
                    <a:rPr lang="en-US">
                      <a:noFill/>
                    </a:rPr>
                    <a:t> </a:t>
                  </a:r>
                </a:p>
              </p:txBody>
            </p:sp>
          </mc:Fallback>
        </mc:AlternateContent>
        <p:grpSp>
          <p:nvGrpSpPr>
            <p:cNvPr id="100" name="Group 99">
              <a:extLst>
                <a:ext uri="{FF2B5EF4-FFF2-40B4-BE49-F238E27FC236}">
                  <a16:creationId xmlns:a16="http://schemas.microsoft.com/office/drawing/2014/main" id="{97D58FEB-4DC3-124F-91C6-4A9FCC7669D7}"/>
                </a:ext>
              </a:extLst>
            </p:cNvPr>
            <p:cNvGrpSpPr/>
            <p:nvPr/>
          </p:nvGrpSpPr>
          <p:grpSpPr>
            <a:xfrm>
              <a:off x="989803" y="3334861"/>
              <a:ext cx="1293056" cy="1230302"/>
              <a:chOff x="2335237" y="3270175"/>
              <a:chExt cx="2810442" cy="2674046"/>
            </a:xfrm>
          </p:grpSpPr>
          <p:grpSp>
            <p:nvGrpSpPr>
              <p:cNvPr id="251" name="Group 250">
                <a:extLst>
                  <a:ext uri="{FF2B5EF4-FFF2-40B4-BE49-F238E27FC236}">
                    <a16:creationId xmlns:a16="http://schemas.microsoft.com/office/drawing/2014/main" id="{DC221096-60A1-2742-9757-F2A263CD0A6C}"/>
                  </a:ext>
                </a:extLst>
              </p:cNvPr>
              <p:cNvGrpSpPr/>
              <p:nvPr/>
            </p:nvGrpSpPr>
            <p:grpSpPr>
              <a:xfrm>
                <a:off x="2335237" y="4478997"/>
                <a:ext cx="731520" cy="365760"/>
                <a:chOff x="2335237" y="1420837"/>
                <a:chExt cx="731520" cy="365760"/>
              </a:xfrm>
              <a:solidFill>
                <a:srgbClr val="7030A0"/>
              </a:solidFill>
            </p:grpSpPr>
            <p:sp>
              <p:nvSpPr>
                <p:cNvPr id="387" name="Rectangle 386">
                  <a:extLst>
                    <a:ext uri="{FF2B5EF4-FFF2-40B4-BE49-F238E27FC236}">
                      <a16:creationId xmlns:a16="http://schemas.microsoft.com/office/drawing/2014/main" id="{B56B2580-3FD8-914A-9076-2AC2A8D4E372}"/>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8" name="Rectangle 387">
                  <a:extLst>
                    <a:ext uri="{FF2B5EF4-FFF2-40B4-BE49-F238E27FC236}">
                      <a16:creationId xmlns:a16="http://schemas.microsoft.com/office/drawing/2014/main" id="{EB48BECB-45A7-A14F-A151-6948237918A7}"/>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9" name="Rectangle 388">
                  <a:extLst>
                    <a:ext uri="{FF2B5EF4-FFF2-40B4-BE49-F238E27FC236}">
                      <a16:creationId xmlns:a16="http://schemas.microsoft.com/office/drawing/2014/main" id="{D25654D7-F7F4-4B45-9800-0BB514A6DF19}"/>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0" name="Rectangle 389">
                  <a:extLst>
                    <a:ext uri="{FF2B5EF4-FFF2-40B4-BE49-F238E27FC236}">
                      <a16:creationId xmlns:a16="http://schemas.microsoft.com/office/drawing/2014/main" id="{822410AE-1666-B043-850C-627F7391A2C1}"/>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1" name="Rectangle 390">
                  <a:extLst>
                    <a:ext uri="{FF2B5EF4-FFF2-40B4-BE49-F238E27FC236}">
                      <a16:creationId xmlns:a16="http://schemas.microsoft.com/office/drawing/2014/main" id="{BB3B22B7-B04F-0F46-8CBD-4442F1DDB444}"/>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2" name="Rectangle 391">
                  <a:extLst>
                    <a:ext uri="{FF2B5EF4-FFF2-40B4-BE49-F238E27FC236}">
                      <a16:creationId xmlns:a16="http://schemas.microsoft.com/office/drawing/2014/main" id="{FB58D3FD-CC75-DB48-914E-0E00C6B63900}"/>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3" name="Rectangle 392">
                  <a:extLst>
                    <a:ext uri="{FF2B5EF4-FFF2-40B4-BE49-F238E27FC236}">
                      <a16:creationId xmlns:a16="http://schemas.microsoft.com/office/drawing/2014/main" id="{0107EB66-0D95-3D4D-9870-36B8FC3A13DA}"/>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4" name="Rectangle 393">
                  <a:extLst>
                    <a:ext uri="{FF2B5EF4-FFF2-40B4-BE49-F238E27FC236}">
                      <a16:creationId xmlns:a16="http://schemas.microsoft.com/office/drawing/2014/main" id="{67065863-B952-714E-90D2-013218AC7F30}"/>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2" name="Group 251">
                <a:extLst>
                  <a:ext uri="{FF2B5EF4-FFF2-40B4-BE49-F238E27FC236}">
                    <a16:creationId xmlns:a16="http://schemas.microsoft.com/office/drawing/2014/main" id="{76B35CB4-5CEB-0D41-B6FA-2C0E9BC666BC}"/>
                  </a:ext>
                </a:extLst>
              </p:cNvPr>
              <p:cNvGrpSpPr/>
              <p:nvPr/>
            </p:nvGrpSpPr>
            <p:grpSpPr>
              <a:xfrm>
                <a:off x="2335237" y="5206149"/>
                <a:ext cx="731520" cy="365760"/>
                <a:chOff x="2335237" y="1420837"/>
                <a:chExt cx="731520" cy="365760"/>
              </a:xfrm>
              <a:solidFill>
                <a:schemeClr val="accent1"/>
              </a:solidFill>
            </p:grpSpPr>
            <p:sp>
              <p:nvSpPr>
                <p:cNvPr id="379" name="Rectangle 378">
                  <a:extLst>
                    <a:ext uri="{FF2B5EF4-FFF2-40B4-BE49-F238E27FC236}">
                      <a16:creationId xmlns:a16="http://schemas.microsoft.com/office/drawing/2014/main" id="{FA341023-4C4D-374F-988D-BD0FAA5C93CA}"/>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0" name="Rectangle 379">
                  <a:extLst>
                    <a:ext uri="{FF2B5EF4-FFF2-40B4-BE49-F238E27FC236}">
                      <a16:creationId xmlns:a16="http://schemas.microsoft.com/office/drawing/2014/main" id="{DAF4479F-36A8-8245-B420-94676F90291F}"/>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1" name="Rectangle 380">
                  <a:extLst>
                    <a:ext uri="{FF2B5EF4-FFF2-40B4-BE49-F238E27FC236}">
                      <a16:creationId xmlns:a16="http://schemas.microsoft.com/office/drawing/2014/main" id="{90BA8E4C-0EEC-434E-A3B6-7B094CBC0BBC}"/>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2" name="Rectangle 381">
                  <a:extLst>
                    <a:ext uri="{FF2B5EF4-FFF2-40B4-BE49-F238E27FC236}">
                      <a16:creationId xmlns:a16="http://schemas.microsoft.com/office/drawing/2014/main" id="{3B1CFB87-C961-4943-A77F-02F2D46CDEFC}"/>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3" name="Rectangle 382">
                  <a:extLst>
                    <a:ext uri="{FF2B5EF4-FFF2-40B4-BE49-F238E27FC236}">
                      <a16:creationId xmlns:a16="http://schemas.microsoft.com/office/drawing/2014/main" id="{70A2201E-9C21-7245-9CDF-00C652CE4C18}"/>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4" name="Rectangle 383">
                  <a:extLst>
                    <a:ext uri="{FF2B5EF4-FFF2-40B4-BE49-F238E27FC236}">
                      <a16:creationId xmlns:a16="http://schemas.microsoft.com/office/drawing/2014/main" id="{A6ECAF59-DB94-9442-A158-CF6E4E3AED17}"/>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5" name="Rectangle 384">
                  <a:extLst>
                    <a:ext uri="{FF2B5EF4-FFF2-40B4-BE49-F238E27FC236}">
                      <a16:creationId xmlns:a16="http://schemas.microsoft.com/office/drawing/2014/main" id="{CEB33A0F-EBB0-6548-B7EB-1F4367A17781}"/>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6" name="Rectangle 385">
                  <a:extLst>
                    <a:ext uri="{FF2B5EF4-FFF2-40B4-BE49-F238E27FC236}">
                      <a16:creationId xmlns:a16="http://schemas.microsoft.com/office/drawing/2014/main" id="{F89C38E9-B218-574E-9E5D-006D999D737F}"/>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3" name="Group 252">
                <a:extLst>
                  <a:ext uri="{FF2B5EF4-FFF2-40B4-BE49-F238E27FC236}">
                    <a16:creationId xmlns:a16="http://schemas.microsoft.com/office/drawing/2014/main" id="{8C0DB1A2-D5E2-174C-8801-62F9E6191294}"/>
                  </a:ext>
                </a:extLst>
              </p:cNvPr>
              <p:cNvGrpSpPr/>
              <p:nvPr/>
            </p:nvGrpSpPr>
            <p:grpSpPr>
              <a:xfrm>
                <a:off x="2335237" y="4842573"/>
                <a:ext cx="731520" cy="365760"/>
                <a:chOff x="2335237" y="1420837"/>
                <a:chExt cx="731520" cy="365760"/>
              </a:xfrm>
              <a:solidFill>
                <a:schemeClr val="bg1"/>
              </a:solidFill>
            </p:grpSpPr>
            <p:sp>
              <p:nvSpPr>
                <p:cNvPr id="371" name="Rectangle 370">
                  <a:extLst>
                    <a:ext uri="{FF2B5EF4-FFF2-40B4-BE49-F238E27FC236}">
                      <a16:creationId xmlns:a16="http://schemas.microsoft.com/office/drawing/2014/main" id="{F0D9B633-F458-D148-8A14-36A15DFF5B74}"/>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2" name="Rectangle 371">
                  <a:extLst>
                    <a:ext uri="{FF2B5EF4-FFF2-40B4-BE49-F238E27FC236}">
                      <a16:creationId xmlns:a16="http://schemas.microsoft.com/office/drawing/2014/main" id="{55E3BE1B-611E-6A41-A910-A837CFC172B5}"/>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3" name="Rectangle 372">
                  <a:extLst>
                    <a:ext uri="{FF2B5EF4-FFF2-40B4-BE49-F238E27FC236}">
                      <a16:creationId xmlns:a16="http://schemas.microsoft.com/office/drawing/2014/main" id="{092FC0FA-523D-8A40-BD81-9BFFAB4032C9}"/>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4" name="Rectangle 373">
                  <a:extLst>
                    <a:ext uri="{FF2B5EF4-FFF2-40B4-BE49-F238E27FC236}">
                      <a16:creationId xmlns:a16="http://schemas.microsoft.com/office/drawing/2014/main" id="{B5F1F87B-ECAA-1544-BF86-DBA927604155}"/>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5" name="Rectangle 374">
                  <a:extLst>
                    <a:ext uri="{FF2B5EF4-FFF2-40B4-BE49-F238E27FC236}">
                      <a16:creationId xmlns:a16="http://schemas.microsoft.com/office/drawing/2014/main" id="{55A66FDA-BE09-3343-AA3A-4F0CF500B2A1}"/>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6" name="Rectangle 375">
                  <a:extLst>
                    <a:ext uri="{FF2B5EF4-FFF2-40B4-BE49-F238E27FC236}">
                      <a16:creationId xmlns:a16="http://schemas.microsoft.com/office/drawing/2014/main" id="{BB61F326-7C83-D841-957E-7B9DC3C3AC2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7" name="Rectangle 376">
                  <a:extLst>
                    <a:ext uri="{FF2B5EF4-FFF2-40B4-BE49-F238E27FC236}">
                      <a16:creationId xmlns:a16="http://schemas.microsoft.com/office/drawing/2014/main" id="{2EA033FA-2D28-4E49-A9D7-25809D63C01C}"/>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8" name="Rectangle 377">
                  <a:extLst>
                    <a:ext uri="{FF2B5EF4-FFF2-40B4-BE49-F238E27FC236}">
                      <a16:creationId xmlns:a16="http://schemas.microsoft.com/office/drawing/2014/main" id="{F0965CB9-B1AD-5A40-B902-6432B6F1D0F8}"/>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4" name="Group 253">
                <a:extLst>
                  <a:ext uri="{FF2B5EF4-FFF2-40B4-BE49-F238E27FC236}">
                    <a16:creationId xmlns:a16="http://schemas.microsoft.com/office/drawing/2014/main" id="{76528492-F646-E940-8504-35050D22B415}"/>
                  </a:ext>
                </a:extLst>
              </p:cNvPr>
              <p:cNvGrpSpPr/>
              <p:nvPr/>
            </p:nvGrpSpPr>
            <p:grpSpPr>
              <a:xfrm>
                <a:off x="2335237" y="5569725"/>
                <a:ext cx="731520" cy="365760"/>
                <a:chOff x="2335237" y="1420837"/>
                <a:chExt cx="731520" cy="365760"/>
              </a:xfrm>
              <a:solidFill>
                <a:schemeClr val="bg1"/>
              </a:solidFill>
            </p:grpSpPr>
            <p:sp>
              <p:nvSpPr>
                <p:cNvPr id="363" name="Rectangle 362">
                  <a:extLst>
                    <a:ext uri="{FF2B5EF4-FFF2-40B4-BE49-F238E27FC236}">
                      <a16:creationId xmlns:a16="http://schemas.microsoft.com/office/drawing/2014/main" id="{7C90FCD9-0374-A245-B160-3632B65026A8}"/>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4" name="Rectangle 363">
                  <a:extLst>
                    <a:ext uri="{FF2B5EF4-FFF2-40B4-BE49-F238E27FC236}">
                      <a16:creationId xmlns:a16="http://schemas.microsoft.com/office/drawing/2014/main" id="{94D2CF94-71B1-FD45-AA65-B18396C18DD3}"/>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5" name="Rectangle 364">
                  <a:extLst>
                    <a:ext uri="{FF2B5EF4-FFF2-40B4-BE49-F238E27FC236}">
                      <a16:creationId xmlns:a16="http://schemas.microsoft.com/office/drawing/2014/main" id="{EA603F4D-BC79-2748-9BAB-8E01AA692A90}"/>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6" name="Rectangle 365">
                  <a:extLst>
                    <a:ext uri="{FF2B5EF4-FFF2-40B4-BE49-F238E27FC236}">
                      <a16:creationId xmlns:a16="http://schemas.microsoft.com/office/drawing/2014/main" id="{82EC6C10-C494-4442-9E86-433F919FB4BC}"/>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7" name="Rectangle 366">
                  <a:extLst>
                    <a:ext uri="{FF2B5EF4-FFF2-40B4-BE49-F238E27FC236}">
                      <a16:creationId xmlns:a16="http://schemas.microsoft.com/office/drawing/2014/main" id="{CC1B4F65-32E1-9246-85BB-DC819D8D26D6}"/>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8" name="Rectangle 367">
                  <a:extLst>
                    <a:ext uri="{FF2B5EF4-FFF2-40B4-BE49-F238E27FC236}">
                      <a16:creationId xmlns:a16="http://schemas.microsoft.com/office/drawing/2014/main" id="{B94A6EA9-478A-B044-9B81-430454F6A158}"/>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9" name="Rectangle 368">
                  <a:extLst>
                    <a:ext uri="{FF2B5EF4-FFF2-40B4-BE49-F238E27FC236}">
                      <a16:creationId xmlns:a16="http://schemas.microsoft.com/office/drawing/2014/main" id="{C963F5AC-E2D8-DC40-B4CE-C2E5A1925BB1}"/>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0" name="Rectangle 369">
                  <a:extLst>
                    <a:ext uri="{FF2B5EF4-FFF2-40B4-BE49-F238E27FC236}">
                      <a16:creationId xmlns:a16="http://schemas.microsoft.com/office/drawing/2014/main" id="{8D3E3B28-FCF8-4F44-A3B5-AD94D39450BB}"/>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5" name="Group 254">
                <a:extLst>
                  <a:ext uri="{FF2B5EF4-FFF2-40B4-BE49-F238E27FC236}">
                    <a16:creationId xmlns:a16="http://schemas.microsoft.com/office/drawing/2014/main" id="{391ED95E-951E-5942-BFD4-4B4B6FF10361}"/>
                  </a:ext>
                </a:extLst>
              </p:cNvPr>
              <p:cNvGrpSpPr/>
              <p:nvPr/>
            </p:nvGrpSpPr>
            <p:grpSpPr>
              <a:xfrm rot="16200000">
                <a:off x="4231279" y="3453056"/>
                <a:ext cx="731520" cy="365760"/>
                <a:chOff x="2335237" y="1420837"/>
                <a:chExt cx="731520" cy="365760"/>
              </a:xfrm>
              <a:solidFill>
                <a:srgbClr val="7030A0"/>
              </a:solidFill>
            </p:grpSpPr>
            <p:sp>
              <p:nvSpPr>
                <p:cNvPr id="355" name="Rectangle 354">
                  <a:extLst>
                    <a:ext uri="{FF2B5EF4-FFF2-40B4-BE49-F238E27FC236}">
                      <a16:creationId xmlns:a16="http://schemas.microsoft.com/office/drawing/2014/main" id="{380C5189-8706-1549-9482-C4E9C5851C57}"/>
                    </a:ext>
                  </a:extLst>
                </p:cNvPr>
                <p:cNvSpPr/>
                <p:nvPr/>
              </p:nvSpPr>
              <p:spPr>
                <a:xfrm>
                  <a:off x="2335237" y="142083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6" name="Rectangle 355">
                  <a:extLst>
                    <a:ext uri="{FF2B5EF4-FFF2-40B4-BE49-F238E27FC236}">
                      <a16:creationId xmlns:a16="http://schemas.microsoft.com/office/drawing/2014/main" id="{9947874E-ABF5-734D-BDC6-CE533C706B06}"/>
                    </a:ext>
                  </a:extLst>
                </p:cNvPr>
                <p:cNvSpPr/>
                <p:nvPr/>
              </p:nvSpPr>
              <p:spPr>
                <a:xfrm>
                  <a:off x="2518117" y="142083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7" name="Rectangle 356">
                  <a:extLst>
                    <a:ext uri="{FF2B5EF4-FFF2-40B4-BE49-F238E27FC236}">
                      <a16:creationId xmlns:a16="http://schemas.microsoft.com/office/drawing/2014/main" id="{5DC67914-E378-A843-A386-C2FA65FB98CE}"/>
                    </a:ext>
                  </a:extLst>
                </p:cNvPr>
                <p:cNvSpPr/>
                <p:nvPr/>
              </p:nvSpPr>
              <p:spPr>
                <a:xfrm>
                  <a:off x="2700997" y="142083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8" name="Rectangle 357">
                  <a:extLst>
                    <a:ext uri="{FF2B5EF4-FFF2-40B4-BE49-F238E27FC236}">
                      <a16:creationId xmlns:a16="http://schemas.microsoft.com/office/drawing/2014/main" id="{08DE16EA-8E0F-ED4B-AB3A-35C9E3536847}"/>
                    </a:ext>
                  </a:extLst>
                </p:cNvPr>
                <p:cNvSpPr/>
                <p:nvPr/>
              </p:nvSpPr>
              <p:spPr>
                <a:xfrm>
                  <a:off x="2883877" y="142083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9" name="Rectangle 358">
                  <a:extLst>
                    <a:ext uri="{FF2B5EF4-FFF2-40B4-BE49-F238E27FC236}">
                      <a16:creationId xmlns:a16="http://schemas.microsoft.com/office/drawing/2014/main" id="{AFC43B3D-BFDD-F542-B4C2-7F07387B1392}"/>
                    </a:ext>
                  </a:extLst>
                </p:cNvPr>
                <p:cNvSpPr/>
                <p:nvPr/>
              </p:nvSpPr>
              <p:spPr>
                <a:xfrm>
                  <a:off x="2335237" y="160371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0" name="Rectangle 359">
                  <a:extLst>
                    <a:ext uri="{FF2B5EF4-FFF2-40B4-BE49-F238E27FC236}">
                      <a16:creationId xmlns:a16="http://schemas.microsoft.com/office/drawing/2014/main" id="{8843B057-4A5A-804C-AC5E-7BB41DDDFC4A}"/>
                    </a:ext>
                  </a:extLst>
                </p:cNvPr>
                <p:cNvSpPr/>
                <p:nvPr/>
              </p:nvSpPr>
              <p:spPr>
                <a:xfrm>
                  <a:off x="2518117" y="160371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1" name="Rectangle 360">
                  <a:extLst>
                    <a:ext uri="{FF2B5EF4-FFF2-40B4-BE49-F238E27FC236}">
                      <a16:creationId xmlns:a16="http://schemas.microsoft.com/office/drawing/2014/main" id="{68BFBD4D-2249-A146-9755-439BE8966994}"/>
                    </a:ext>
                  </a:extLst>
                </p:cNvPr>
                <p:cNvSpPr/>
                <p:nvPr/>
              </p:nvSpPr>
              <p:spPr>
                <a:xfrm>
                  <a:off x="2700997" y="160371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2" name="Rectangle 361">
                  <a:extLst>
                    <a:ext uri="{FF2B5EF4-FFF2-40B4-BE49-F238E27FC236}">
                      <a16:creationId xmlns:a16="http://schemas.microsoft.com/office/drawing/2014/main" id="{DED1C3F4-0CDD-3142-8594-82F8856DBD1E}"/>
                    </a:ext>
                  </a:extLst>
                </p:cNvPr>
                <p:cNvSpPr/>
                <p:nvPr/>
              </p:nvSpPr>
              <p:spPr>
                <a:xfrm>
                  <a:off x="2883877" y="160371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6" name="Group 255">
                <a:extLst>
                  <a:ext uri="{FF2B5EF4-FFF2-40B4-BE49-F238E27FC236}">
                    <a16:creationId xmlns:a16="http://schemas.microsoft.com/office/drawing/2014/main" id="{E800A296-3C12-4B43-AE6A-7D4FAEE25689}"/>
                  </a:ext>
                </a:extLst>
              </p:cNvPr>
              <p:cNvGrpSpPr/>
              <p:nvPr/>
            </p:nvGrpSpPr>
            <p:grpSpPr>
              <a:xfrm rot="16200000">
                <a:off x="4597039" y="3453056"/>
                <a:ext cx="731520" cy="365760"/>
                <a:chOff x="2335237" y="1420837"/>
                <a:chExt cx="731520" cy="365760"/>
              </a:xfrm>
              <a:solidFill>
                <a:srgbClr val="7030A0"/>
              </a:solidFill>
            </p:grpSpPr>
            <p:sp>
              <p:nvSpPr>
                <p:cNvPr id="347" name="Rectangle 346">
                  <a:extLst>
                    <a:ext uri="{FF2B5EF4-FFF2-40B4-BE49-F238E27FC236}">
                      <a16:creationId xmlns:a16="http://schemas.microsoft.com/office/drawing/2014/main" id="{09AD81ED-5EA7-1545-8D21-ADAB5BFA7F9C}"/>
                    </a:ext>
                  </a:extLst>
                </p:cNvPr>
                <p:cNvSpPr/>
                <p:nvPr/>
              </p:nvSpPr>
              <p:spPr>
                <a:xfrm>
                  <a:off x="2335237" y="142083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8" name="Rectangle 347">
                  <a:extLst>
                    <a:ext uri="{FF2B5EF4-FFF2-40B4-BE49-F238E27FC236}">
                      <a16:creationId xmlns:a16="http://schemas.microsoft.com/office/drawing/2014/main" id="{4734F0EF-9A4C-B248-93AB-532DA2B98ED8}"/>
                    </a:ext>
                  </a:extLst>
                </p:cNvPr>
                <p:cNvSpPr/>
                <p:nvPr/>
              </p:nvSpPr>
              <p:spPr>
                <a:xfrm>
                  <a:off x="2518117" y="142083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9" name="Rectangle 348">
                  <a:extLst>
                    <a:ext uri="{FF2B5EF4-FFF2-40B4-BE49-F238E27FC236}">
                      <a16:creationId xmlns:a16="http://schemas.microsoft.com/office/drawing/2014/main" id="{A8E5CEB8-1EA0-4748-8C4F-1862824128EA}"/>
                    </a:ext>
                  </a:extLst>
                </p:cNvPr>
                <p:cNvSpPr/>
                <p:nvPr/>
              </p:nvSpPr>
              <p:spPr>
                <a:xfrm>
                  <a:off x="2700997" y="142083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0" name="Rectangle 349">
                  <a:extLst>
                    <a:ext uri="{FF2B5EF4-FFF2-40B4-BE49-F238E27FC236}">
                      <a16:creationId xmlns:a16="http://schemas.microsoft.com/office/drawing/2014/main" id="{DE22A95E-1B61-1D40-898F-F417B66EC5A4}"/>
                    </a:ext>
                  </a:extLst>
                </p:cNvPr>
                <p:cNvSpPr/>
                <p:nvPr/>
              </p:nvSpPr>
              <p:spPr>
                <a:xfrm>
                  <a:off x="2883877" y="142083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1" name="Rectangle 350">
                  <a:extLst>
                    <a:ext uri="{FF2B5EF4-FFF2-40B4-BE49-F238E27FC236}">
                      <a16:creationId xmlns:a16="http://schemas.microsoft.com/office/drawing/2014/main" id="{C85F9614-4B91-F745-8890-7F4909B446B2}"/>
                    </a:ext>
                  </a:extLst>
                </p:cNvPr>
                <p:cNvSpPr/>
                <p:nvPr/>
              </p:nvSpPr>
              <p:spPr>
                <a:xfrm>
                  <a:off x="2335237" y="160371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2" name="Rectangle 351">
                  <a:extLst>
                    <a:ext uri="{FF2B5EF4-FFF2-40B4-BE49-F238E27FC236}">
                      <a16:creationId xmlns:a16="http://schemas.microsoft.com/office/drawing/2014/main" id="{730B8D19-E664-E24D-B190-1D4536EA1420}"/>
                    </a:ext>
                  </a:extLst>
                </p:cNvPr>
                <p:cNvSpPr/>
                <p:nvPr/>
              </p:nvSpPr>
              <p:spPr>
                <a:xfrm>
                  <a:off x="2518117" y="160371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3" name="Rectangle 352">
                  <a:extLst>
                    <a:ext uri="{FF2B5EF4-FFF2-40B4-BE49-F238E27FC236}">
                      <a16:creationId xmlns:a16="http://schemas.microsoft.com/office/drawing/2014/main" id="{5123025F-2ED4-9E44-9E8D-A5672A89BA7F}"/>
                    </a:ext>
                  </a:extLst>
                </p:cNvPr>
                <p:cNvSpPr/>
                <p:nvPr/>
              </p:nvSpPr>
              <p:spPr>
                <a:xfrm>
                  <a:off x="2700997" y="160371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4" name="Rectangle 353">
                  <a:extLst>
                    <a:ext uri="{FF2B5EF4-FFF2-40B4-BE49-F238E27FC236}">
                      <a16:creationId xmlns:a16="http://schemas.microsoft.com/office/drawing/2014/main" id="{D2007949-4952-E04E-BB85-CA4CFE37F715}"/>
                    </a:ext>
                  </a:extLst>
                </p:cNvPr>
                <p:cNvSpPr/>
                <p:nvPr/>
              </p:nvSpPr>
              <p:spPr>
                <a:xfrm>
                  <a:off x="2883877" y="1603717"/>
                  <a:ext cx="182880" cy="1828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7" name="Group 256">
                <a:extLst>
                  <a:ext uri="{FF2B5EF4-FFF2-40B4-BE49-F238E27FC236}">
                    <a16:creationId xmlns:a16="http://schemas.microsoft.com/office/drawing/2014/main" id="{0F26D6DC-68F8-2244-9AD9-1C15D5AC0C42}"/>
                  </a:ext>
                </a:extLst>
              </p:cNvPr>
              <p:cNvGrpSpPr/>
              <p:nvPr/>
            </p:nvGrpSpPr>
            <p:grpSpPr>
              <a:xfrm rot="16200000">
                <a:off x="3499759" y="3453055"/>
                <a:ext cx="731520" cy="365760"/>
                <a:chOff x="2335237" y="1420837"/>
                <a:chExt cx="731520" cy="365760"/>
              </a:xfrm>
              <a:solidFill>
                <a:schemeClr val="bg1"/>
              </a:solidFill>
            </p:grpSpPr>
            <p:sp>
              <p:nvSpPr>
                <p:cNvPr id="339" name="Rectangle 338">
                  <a:extLst>
                    <a:ext uri="{FF2B5EF4-FFF2-40B4-BE49-F238E27FC236}">
                      <a16:creationId xmlns:a16="http://schemas.microsoft.com/office/drawing/2014/main" id="{F4217844-9BD4-244D-8524-79B03338C79F}"/>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Rectangle 339">
                  <a:extLst>
                    <a:ext uri="{FF2B5EF4-FFF2-40B4-BE49-F238E27FC236}">
                      <a16:creationId xmlns:a16="http://schemas.microsoft.com/office/drawing/2014/main" id="{87678189-EB8A-FF47-BCA6-6A8AF2E36F52}"/>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Rectangle 340">
                  <a:extLst>
                    <a:ext uri="{FF2B5EF4-FFF2-40B4-BE49-F238E27FC236}">
                      <a16:creationId xmlns:a16="http://schemas.microsoft.com/office/drawing/2014/main" id="{F57D381A-4EDD-6A43-A48C-AB33A085008D}"/>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Rectangle 341">
                  <a:extLst>
                    <a:ext uri="{FF2B5EF4-FFF2-40B4-BE49-F238E27FC236}">
                      <a16:creationId xmlns:a16="http://schemas.microsoft.com/office/drawing/2014/main" id="{AE8A265D-CEB1-9F40-A2FE-0E592579858D}"/>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3" name="Rectangle 342">
                  <a:extLst>
                    <a:ext uri="{FF2B5EF4-FFF2-40B4-BE49-F238E27FC236}">
                      <a16:creationId xmlns:a16="http://schemas.microsoft.com/office/drawing/2014/main" id="{DEF6382D-D993-F04B-B68A-912A63062A94}"/>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4" name="Rectangle 343">
                  <a:extLst>
                    <a:ext uri="{FF2B5EF4-FFF2-40B4-BE49-F238E27FC236}">
                      <a16:creationId xmlns:a16="http://schemas.microsoft.com/office/drawing/2014/main" id="{0C48116D-FFE2-7B47-A18B-8778F2704378}"/>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5" name="Rectangle 344">
                  <a:extLst>
                    <a:ext uri="{FF2B5EF4-FFF2-40B4-BE49-F238E27FC236}">
                      <a16:creationId xmlns:a16="http://schemas.microsoft.com/office/drawing/2014/main" id="{9810B89F-5B5F-3447-BF42-F3962698909C}"/>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6" name="Rectangle 345">
                  <a:extLst>
                    <a:ext uri="{FF2B5EF4-FFF2-40B4-BE49-F238E27FC236}">
                      <a16:creationId xmlns:a16="http://schemas.microsoft.com/office/drawing/2014/main" id="{806EF142-4F24-7040-8446-612779CB5C46}"/>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8" name="Group 257">
                <a:extLst>
                  <a:ext uri="{FF2B5EF4-FFF2-40B4-BE49-F238E27FC236}">
                    <a16:creationId xmlns:a16="http://schemas.microsoft.com/office/drawing/2014/main" id="{0FEC8014-D8E2-9A4D-B675-F82B9762FF6E}"/>
                  </a:ext>
                </a:extLst>
              </p:cNvPr>
              <p:cNvGrpSpPr/>
              <p:nvPr/>
            </p:nvGrpSpPr>
            <p:grpSpPr>
              <a:xfrm rot="16200000">
                <a:off x="3865519" y="3453055"/>
                <a:ext cx="731520" cy="365760"/>
                <a:chOff x="2335237" y="1420837"/>
                <a:chExt cx="731520" cy="365760"/>
              </a:xfrm>
              <a:solidFill>
                <a:schemeClr val="bg1"/>
              </a:solidFill>
            </p:grpSpPr>
            <p:sp>
              <p:nvSpPr>
                <p:cNvPr id="331" name="Rectangle 330">
                  <a:extLst>
                    <a:ext uri="{FF2B5EF4-FFF2-40B4-BE49-F238E27FC236}">
                      <a16:creationId xmlns:a16="http://schemas.microsoft.com/office/drawing/2014/main" id="{5D840504-A38B-7949-91DF-26B771F636BF}"/>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2" name="Rectangle 331">
                  <a:extLst>
                    <a:ext uri="{FF2B5EF4-FFF2-40B4-BE49-F238E27FC236}">
                      <a16:creationId xmlns:a16="http://schemas.microsoft.com/office/drawing/2014/main" id="{2EF6B0D0-B643-F547-99AB-0B4DDB7B49FE}"/>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3" name="Rectangle 332">
                  <a:extLst>
                    <a:ext uri="{FF2B5EF4-FFF2-40B4-BE49-F238E27FC236}">
                      <a16:creationId xmlns:a16="http://schemas.microsoft.com/office/drawing/2014/main" id="{2EB91266-CB3F-A840-9500-58604D018976}"/>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4" name="Rectangle 333">
                  <a:extLst>
                    <a:ext uri="{FF2B5EF4-FFF2-40B4-BE49-F238E27FC236}">
                      <a16:creationId xmlns:a16="http://schemas.microsoft.com/office/drawing/2014/main" id="{F636C8E8-F3B2-AE4A-99F7-AF156F401467}"/>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5" name="Rectangle 334">
                  <a:extLst>
                    <a:ext uri="{FF2B5EF4-FFF2-40B4-BE49-F238E27FC236}">
                      <a16:creationId xmlns:a16="http://schemas.microsoft.com/office/drawing/2014/main" id="{F7CC8C26-9A43-0044-9D5E-85659BB160CE}"/>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Rectangle 335">
                  <a:extLst>
                    <a:ext uri="{FF2B5EF4-FFF2-40B4-BE49-F238E27FC236}">
                      <a16:creationId xmlns:a16="http://schemas.microsoft.com/office/drawing/2014/main" id="{095BEA6C-EA76-EA47-828A-53303CAB87E2}"/>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Rectangle 336">
                  <a:extLst>
                    <a:ext uri="{FF2B5EF4-FFF2-40B4-BE49-F238E27FC236}">
                      <a16:creationId xmlns:a16="http://schemas.microsoft.com/office/drawing/2014/main" id="{05706A47-B9AD-4F41-ABE4-08AEF10171A6}"/>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Rectangle 337">
                  <a:extLst>
                    <a:ext uri="{FF2B5EF4-FFF2-40B4-BE49-F238E27FC236}">
                      <a16:creationId xmlns:a16="http://schemas.microsoft.com/office/drawing/2014/main" id="{E347B5DD-1439-BE46-8A3F-E8AA75E1F5A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9" name="Group 258">
                <a:extLst>
                  <a:ext uri="{FF2B5EF4-FFF2-40B4-BE49-F238E27FC236}">
                    <a16:creationId xmlns:a16="http://schemas.microsoft.com/office/drawing/2014/main" id="{1728BAA1-E682-D247-A79A-0C75D21E2507}"/>
                  </a:ext>
                </a:extLst>
              </p:cNvPr>
              <p:cNvGrpSpPr/>
              <p:nvPr/>
            </p:nvGrpSpPr>
            <p:grpSpPr>
              <a:xfrm>
                <a:off x="4414159" y="4840389"/>
                <a:ext cx="731520" cy="365760"/>
                <a:chOff x="2335237" y="1420837"/>
                <a:chExt cx="731520" cy="365760"/>
              </a:xfrm>
              <a:solidFill>
                <a:schemeClr val="bg1"/>
              </a:solidFill>
            </p:grpSpPr>
            <p:sp>
              <p:nvSpPr>
                <p:cNvPr id="323" name="Rectangle 322">
                  <a:extLst>
                    <a:ext uri="{FF2B5EF4-FFF2-40B4-BE49-F238E27FC236}">
                      <a16:creationId xmlns:a16="http://schemas.microsoft.com/office/drawing/2014/main" id="{2140C7DA-A72F-6B4B-9F8F-0F476C4EA58A}"/>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4" name="Rectangle 323">
                  <a:extLst>
                    <a:ext uri="{FF2B5EF4-FFF2-40B4-BE49-F238E27FC236}">
                      <a16:creationId xmlns:a16="http://schemas.microsoft.com/office/drawing/2014/main" id="{98753E5E-8419-4D47-8605-29B019775766}"/>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5" name="Rectangle 324">
                  <a:extLst>
                    <a:ext uri="{FF2B5EF4-FFF2-40B4-BE49-F238E27FC236}">
                      <a16:creationId xmlns:a16="http://schemas.microsoft.com/office/drawing/2014/main" id="{D29CB04F-F318-3841-B646-F229F090CDFF}"/>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6" name="Rectangle 325">
                  <a:extLst>
                    <a:ext uri="{FF2B5EF4-FFF2-40B4-BE49-F238E27FC236}">
                      <a16:creationId xmlns:a16="http://schemas.microsoft.com/office/drawing/2014/main" id="{30C54AC8-3CF4-B743-B5E2-4C1295457311}"/>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7" name="Rectangle 326">
                  <a:extLst>
                    <a:ext uri="{FF2B5EF4-FFF2-40B4-BE49-F238E27FC236}">
                      <a16:creationId xmlns:a16="http://schemas.microsoft.com/office/drawing/2014/main" id="{D302D515-6675-A84F-BA42-D64FB9DF3A3E}"/>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8" name="Rectangle 327">
                  <a:extLst>
                    <a:ext uri="{FF2B5EF4-FFF2-40B4-BE49-F238E27FC236}">
                      <a16:creationId xmlns:a16="http://schemas.microsoft.com/office/drawing/2014/main" id="{66FFC9A7-B6D1-DA45-8D14-803F24C9F30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9" name="Rectangle 328">
                  <a:extLst>
                    <a:ext uri="{FF2B5EF4-FFF2-40B4-BE49-F238E27FC236}">
                      <a16:creationId xmlns:a16="http://schemas.microsoft.com/office/drawing/2014/main" id="{CBBA9CA5-63BF-DA40-BA38-0A935030D9F9}"/>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0" name="Rectangle 329">
                  <a:extLst>
                    <a:ext uri="{FF2B5EF4-FFF2-40B4-BE49-F238E27FC236}">
                      <a16:creationId xmlns:a16="http://schemas.microsoft.com/office/drawing/2014/main" id="{4BA38C40-550E-DE41-AFCA-5AE9DB399DE8}"/>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60" name="Group 259">
                <a:extLst>
                  <a:ext uri="{FF2B5EF4-FFF2-40B4-BE49-F238E27FC236}">
                    <a16:creationId xmlns:a16="http://schemas.microsoft.com/office/drawing/2014/main" id="{9AC434D5-5D20-DD4C-A150-A352298AB9D6}"/>
                  </a:ext>
                </a:extLst>
              </p:cNvPr>
              <p:cNvGrpSpPr/>
              <p:nvPr/>
            </p:nvGrpSpPr>
            <p:grpSpPr>
              <a:xfrm>
                <a:off x="4414159" y="4476813"/>
                <a:ext cx="731520" cy="365760"/>
                <a:chOff x="2335237" y="1420837"/>
                <a:chExt cx="731520" cy="365760"/>
              </a:xfrm>
              <a:solidFill>
                <a:srgbClr val="7030A0"/>
              </a:solidFill>
            </p:grpSpPr>
            <p:sp>
              <p:nvSpPr>
                <p:cNvPr id="315" name="Rectangle 314">
                  <a:extLst>
                    <a:ext uri="{FF2B5EF4-FFF2-40B4-BE49-F238E27FC236}">
                      <a16:creationId xmlns:a16="http://schemas.microsoft.com/office/drawing/2014/main" id="{34D8C8DC-07D1-2D44-AC26-E2667A4C30E5}"/>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Rectangle 315">
                  <a:extLst>
                    <a:ext uri="{FF2B5EF4-FFF2-40B4-BE49-F238E27FC236}">
                      <a16:creationId xmlns:a16="http://schemas.microsoft.com/office/drawing/2014/main" id="{7B137F72-9C1A-DF4B-918C-71C7297C987A}"/>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Rectangle 316">
                  <a:extLst>
                    <a:ext uri="{FF2B5EF4-FFF2-40B4-BE49-F238E27FC236}">
                      <a16:creationId xmlns:a16="http://schemas.microsoft.com/office/drawing/2014/main" id="{4A752146-A0BD-D84F-A09D-CE8EF016F3E5}"/>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Rectangle 317">
                  <a:extLst>
                    <a:ext uri="{FF2B5EF4-FFF2-40B4-BE49-F238E27FC236}">
                      <a16:creationId xmlns:a16="http://schemas.microsoft.com/office/drawing/2014/main" id="{1FFE20D1-DD5B-DC44-A7D8-C1510EA845F7}"/>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Rectangle 318">
                  <a:extLst>
                    <a:ext uri="{FF2B5EF4-FFF2-40B4-BE49-F238E27FC236}">
                      <a16:creationId xmlns:a16="http://schemas.microsoft.com/office/drawing/2014/main" id="{4E64A603-1DC4-934E-8548-CD8B78B34B4E}"/>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Rectangle 319">
                  <a:extLst>
                    <a:ext uri="{FF2B5EF4-FFF2-40B4-BE49-F238E27FC236}">
                      <a16:creationId xmlns:a16="http://schemas.microsoft.com/office/drawing/2014/main" id="{EABAD496-4033-CE4D-B6B1-CBE69A73C7E8}"/>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Rectangle 320">
                  <a:extLst>
                    <a:ext uri="{FF2B5EF4-FFF2-40B4-BE49-F238E27FC236}">
                      <a16:creationId xmlns:a16="http://schemas.microsoft.com/office/drawing/2014/main" id="{4EDDFCE4-1DB7-4B45-A4F3-63104C93BE27}"/>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Rectangle 321">
                  <a:extLst>
                    <a:ext uri="{FF2B5EF4-FFF2-40B4-BE49-F238E27FC236}">
                      <a16:creationId xmlns:a16="http://schemas.microsoft.com/office/drawing/2014/main" id="{EF2FE386-843B-7042-A459-73739930092B}"/>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61" name="Group 260">
                <a:extLst>
                  <a:ext uri="{FF2B5EF4-FFF2-40B4-BE49-F238E27FC236}">
                    <a16:creationId xmlns:a16="http://schemas.microsoft.com/office/drawing/2014/main" id="{2499D668-7C76-FF4C-B2BF-FE63E7377087}"/>
                  </a:ext>
                </a:extLst>
              </p:cNvPr>
              <p:cNvGrpSpPr/>
              <p:nvPr/>
            </p:nvGrpSpPr>
            <p:grpSpPr>
              <a:xfrm>
                <a:off x="4414159" y="5210049"/>
                <a:ext cx="731520" cy="365760"/>
                <a:chOff x="2335237" y="1420837"/>
                <a:chExt cx="731520" cy="365760"/>
              </a:xfrm>
              <a:solidFill>
                <a:schemeClr val="accent1"/>
              </a:solidFill>
            </p:grpSpPr>
            <p:sp>
              <p:nvSpPr>
                <p:cNvPr id="307" name="Rectangle 306">
                  <a:extLst>
                    <a:ext uri="{FF2B5EF4-FFF2-40B4-BE49-F238E27FC236}">
                      <a16:creationId xmlns:a16="http://schemas.microsoft.com/office/drawing/2014/main" id="{E08B96D9-0335-3B4A-A235-98ACA51F5943}"/>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8" name="Rectangle 307">
                  <a:extLst>
                    <a:ext uri="{FF2B5EF4-FFF2-40B4-BE49-F238E27FC236}">
                      <a16:creationId xmlns:a16="http://schemas.microsoft.com/office/drawing/2014/main" id="{44377A85-65D9-9A4D-A4FD-77F11A374C83}"/>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9" name="Rectangle 308">
                  <a:extLst>
                    <a:ext uri="{FF2B5EF4-FFF2-40B4-BE49-F238E27FC236}">
                      <a16:creationId xmlns:a16="http://schemas.microsoft.com/office/drawing/2014/main" id="{AE7C5536-913C-CD4E-A80D-D45D1D793CC3}"/>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0" name="Rectangle 309">
                  <a:extLst>
                    <a:ext uri="{FF2B5EF4-FFF2-40B4-BE49-F238E27FC236}">
                      <a16:creationId xmlns:a16="http://schemas.microsoft.com/office/drawing/2014/main" id="{E3CA66F2-BE55-BE49-8BC3-1B1401E4394E}"/>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1" name="Rectangle 310">
                  <a:extLst>
                    <a:ext uri="{FF2B5EF4-FFF2-40B4-BE49-F238E27FC236}">
                      <a16:creationId xmlns:a16="http://schemas.microsoft.com/office/drawing/2014/main" id="{E599E9BA-B699-7C4C-90CF-BDD8C38C5970}"/>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2" name="Rectangle 311">
                  <a:extLst>
                    <a:ext uri="{FF2B5EF4-FFF2-40B4-BE49-F238E27FC236}">
                      <a16:creationId xmlns:a16="http://schemas.microsoft.com/office/drawing/2014/main" id="{D78CACFE-828D-E940-9C50-E7B2A51E83A7}"/>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3" name="Rectangle 312">
                  <a:extLst>
                    <a:ext uri="{FF2B5EF4-FFF2-40B4-BE49-F238E27FC236}">
                      <a16:creationId xmlns:a16="http://schemas.microsoft.com/office/drawing/2014/main" id="{4F64EEF2-F413-F24F-91BC-A43D2836132C}"/>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4" name="Rectangle 313">
                  <a:extLst>
                    <a:ext uri="{FF2B5EF4-FFF2-40B4-BE49-F238E27FC236}">
                      <a16:creationId xmlns:a16="http://schemas.microsoft.com/office/drawing/2014/main" id="{31B2A3A3-4981-FA48-8C0A-E9EB3586DE8B}"/>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62" name="Group 261">
                <a:extLst>
                  <a:ext uri="{FF2B5EF4-FFF2-40B4-BE49-F238E27FC236}">
                    <a16:creationId xmlns:a16="http://schemas.microsoft.com/office/drawing/2014/main" id="{B4CA8E38-8B01-8345-A51B-02676CF9EA24}"/>
                  </a:ext>
                </a:extLst>
              </p:cNvPr>
              <p:cNvGrpSpPr/>
              <p:nvPr/>
            </p:nvGrpSpPr>
            <p:grpSpPr>
              <a:xfrm>
                <a:off x="4414159" y="5575809"/>
                <a:ext cx="731520" cy="365760"/>
                <a:chOff x="2335237" y="1420837"/>
                <a:chExt cx="731520" cy="365760"/>
              </a:xfrm>
              <a:solidFill>
                <a:schemeClr val="bg1"/>
              </a:solidFill>
            </p:grpSpPr>
            <p:sp>
              <p:nvSpPr>
                <p:cNvPr id="299" name="Rectangle 298">
                  <a:extLst>
                    <a:ext uri="{FF2B5EF4-FFF2-40B4-BE49-F238E27FC236}">
                      <a16:creationId xmlns:a16="http://schemas.microsoft.com/office/drawing/2014/main" id="{4881982D-C59F-024F-90DE-C29D95A6C7B8}"/>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Rectangle 299">
                  <a:extLst>
                    <a:ext uri="{FF2B5EF4-FFF2-40B4-BE49-F238E27FC236}">
                      <a16:creationId xmlns:a16="http://schemas.microsoft.com/office/drawing/2014/main" id="{B81573B9-5973-9A4F-B634-32C9A15029F8}"/>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Rectangle 300">
                  <a:extLst>
                    <a:ext uri="{FF2B5EF4-FFF2-40B4-BE49-F238E27FC236}">
                      <a16:creationId xmlns:a16="http://schemas.microsoft.com/office/drawing/2014/main" id="{6609BA70-4363-0F44-8B99-76E877EC9910}"/>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Rectangle 301">
                  <a:extLst>
                    <a:ext uri="{FF2B5EF4-FFF2-40B4-BE49-F238E27FC236}">
                      <a16:creationId xmlns:a16="http://schemas.microsoft.com/office/drawing/2014/main" id="{390C6426-DD9A-CB48-90E3-E4EC98DC8B5C}"/>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3" name="Rectangle 302">
                  <a:extLst>
                    <a:ext uri="{FF2B5EF4-FFF2-40B4-BE49-F238E27FC236}">
                      <a16:creationId xmlns:a16="http://schemas.microsoft.com/office/drawing/2014/main" id="{4FF262D5-0E37-564E-AD34-BB16D2450F8B}"/>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4" name="Rectangle 303">
                  <a:extLst>
                    <a:ext uri="{FF2B5EF4-FFF2-40B4-BE49-F238E27FC236}">
                      <a16:creationId xmlns:a16="http://schemas.microsoft.com/office/drawing/2014/main" id="{E904EBF9-1BD7-4B42-AFF6-EDE660605171}"/>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5" name="Rectangle 304">
                  <a:extLst>
                    <a:ext uri="{FF2B5EF4-FFF2-40B4-BE49-F238E27FC236}">
                      <a16:creationId xmlns:a16="http://schemas.microsoft.com/office/drawing/2014/main" id="{5A32F051-D8FF-964A-A51F-4A1AF4DF8A86}"/>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6" name="Rectangle 305">
                  <a:extLst>
                    <a:ext uri="{FF2B5EF4-FFF2-40B4-BE49-F238E27FC236}">
                      <a16:creationId xmlns:a16="http://schemas.microsoft.com/office/drawing/2014/main" id="{380D17F8-BB4F-264B-BAF8-4D11E1F3746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63" name="Group 262">
                <a:extLst>
                  <a:ext uri="{FF2B5EF4-FFF2-40B4-BE49-F238E27FC236}">
                    <a16:creationId xmlns:a16="http://schemas.microsoft.com/office/drawing/2014/main" id="{E2F70415-94A5-2D43-9A1A-1A2A8BDDCAB4}"/>
                  </a:ext>
                </a:extLst>
              </p:cNvPr>
              <p:cNvGrpSpPr/>
              <p:nvPr/>
            </p:nvGrpSpPr>
            <p:grpSpPr>
              <a:xfrm rot="16200000">
                <a:off x="3499759" y="4661877"/>
                <a:ext cx="731520" cy="365760"/>
                <a:chOff x="2335237" y="1420837"/>
                <a:chExt cx="731520" cy="365760"/>
              </a:xfrm>
              <a:solidFill>
                <a:schemeClr val="bg1"/>
              </a:solidFill>
            </p:grpSpPr>
            <p:sp>
              <p:nvSpPr>
                <p:cNvPr id="291" name="Rectangle 290">
                  <a:extLst>
                    <a:ext uri="{FF2B5EF4-FFF2-40B4-BE49-F238E27FC236}">
                      <a16:creationId xmlns:a16="http://schemas.microsoft.com/office/drawing/2014/main" id="{41157D06-A2C0-D944-951C-3D9D075D87C2}"/>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2" name="Rectangle 291">
                  <a:extLst>
                    <a:ext uri="{FF2B5EF4-FFF2-40B4-BE49-F238E27FC236}">
                      <a16:creationId xmlns:a16="http://schemas.microsoft.com/office/drawing/2014/main" id="{70435ABA-9EFA-DF4E-AE51-D6D7E2C23C96}"/>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3" name="Rectangle 292">
                  <a:extLst>
                    <a:ext uri="{FF2B5EF4-FFF2-40B4-BE49-F238E27FC236}">
                      <a16:creationId xmlns:a16="http://schemas.microsoft.com/office/drawing/2014/main" id="{692E57BE-B836-2F49-AD26-321224C0EBAA}"/>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4" name="Rectangle 293">
                  <a:extLst>
                    <a:ext uri="{FF2B5EF4-FFF2-40B4-BE49-F238E27FC236}">
                      <a16:creationId xmlns:a16="http://schemas.microsoft.com/office/drawing/2014/main" id="{4DFEA939-C46B-D249-AEC9-F586CD394F4F}"/>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5" name="Rectangle 294">
                  <a:extLst>
                    <a:ext uri="{FF2B5EF4-FFF2-40B4-BE49-F238E27FC236}">
                      <a16:creationId xmlns:a16="http://schemas.microsoft.com/office/drawing/2014/main" id="{D01D0C2A-0FAC-5645-AE65-54B6F134E8E7}"/>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Rectangle 295">
                  <a:extLst>
                    <a:ext uri="{FF2B5EF4-FFF2-40B4-BE49-F238E27FC236}">
                      <a16:creationId xmlns:a16="http://schemas.microsoft.com/office/drawing/2014/main" id="{634856F3-230C-B240-A3DD-6123ABB076C8}"/>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Rectangle 296">
                  <a:extLst>
                    <a:ext uri="{FF2B5EF4-FFF2-40B4-BE49-F238E27FC236}">
                      <a16:creationId xmlns:a16="http://schemas.microsoft.com/office/drawing/2014/main" id="{761517E0-3461-994A-BBE2-C5650FC6908F}"/>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Rectangle 297">
                  <a:extLst>
                    <a:ext uri="{FF2B5EF4-FFF2-40B4-BE49-F238E27FC236}">
                      <a16:creationId xmlns:a16="http://schemas.microsoft.com/office/drawing/2014/main" id="{2B1030DA-C8C5-DA44-BCE4-D37266ED443D}"/>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64" name="Group 263">
                <a:extLst>
                  <a:ext uri="{FF2B5EF4-FFF2-40B4-BE49-F238E27FC236}">
                    <a16:creationId xmlns:a16="http://schemas.microsoft.com/office/drawing/2014/main" id="{958C42DC-16D1-DD4E-A247-610C5C53AE61}"/>
                  </a:ext>
                </a:extLst>
              </p:cNvPr>
              <p:cNvGrpSpPr/>
              <p:nvPr/>
            </p:nvGrpSpPr>
            <p:grpSpPr>
              <a:xfrm rot="16200000">
                <a:off x="3865519" y="4661877"/>
                <a:ext cx="731520" cy="365760"/>
                <a:chOff x="2335237" y="1420837"/>
                <a:chExt cx="731520" cy="365760"/>
              </a:xfrm>
              <a:solidFill>
                <a:schemeClr val="bg1"/>
              </a:solidFill>
            </p:grpSpPr>
            <p:sp>
              <p:nvSpPr>
                <p:cNvPr id="283" name="Rectangle 282">
                  <a:extLst>
                    <a:ext uri="{FF2B5EF4-FFF2-40B4-BE49-F238E27FC236}">
                      <a16:creationId xmlns:a16="http://schemas.microsoft.com/office/drawing/2014/main" id="{E931AD41-D8C0-5F4E-80FA-33430AA17B82}"/>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4" name="Rectangle 283">
                  <a:extLst>
                    <a:ext uri="{FF2B5EF4-FFF2-40B4-BE49-F238E27FC236}">
                      <a16:creationId xmlns:a16="http://schemas.microsoft.com/office/drawing/2014/main" id="{1ADB8BBE-DF8D-264F-9198-18F22401D3EC}"/>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5" name="Rectangle 284">
                  <a:extLst>
                    <a:ext uri="{FF2B5EF4-FFF2-40B4-BE49-F238E27FC236}">
                      <a16:creationId xmlns:a16="http://schemas.microsoft.com/office/drawing/2014/main" id="{8B179A0E-DF8C-F640-A370-B3D11F97E9FF}"/>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6" name="Rectangle 285">
                  <a:extLst>
                    <a:ext uri="{FF2B5EF4-FFF2-40B4-BE49-F238E27FC236}">
                      <a16:creationId xmlns:a16="http://schemas.microsoft.com/office/drawing/2014/main" id="{7DD1FA21-FA71-554E-AC3E-85B17C308077}"/>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7" name="Rectangle 286">
                  <a:extLst>
                    <a:ext uri="{FF2B5EF4-FFF2-40B4-BE49-F238E27FC236}">
                      <a16:creationId xmlns:a16="http://schemas.microsoft.com/office/drawing/2014/main" id="{D00E0E23-1FC0-5542-A74D-1673C22A1560}"/>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8" name="Rectangle 287">
                  <a:extLst>
                    <a:ext uri="{FF2B5EF4-FFF2-40B4-BE49-F238E27FC236}">
                      <a16:creationId xmlns:a16="http://schemas.microsoft.com/office/drawing/2014/main" id="{194C224A-056E-884F-9CE6-7C8FE3D9D3CE}"/>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9" name="Rectangle 288">
                  <a:extLst>
                    <a:ext uri="{FF2B5EF4-FFF2-40B4-BE49-F238E27FC236}">
                      <a16:creationId xmlns:a16="http://schemas.microsoft.com/office/drawing/2014/main" id="{0DF4EB1B-5E05-614B-A397-9FE52320DA04}"/>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0" name="Rectangle 289">
                  <a:extLst>
                    <a:ext uri="{FF2B5EF4-FFF2-40B4-BE49-F238E27FC236}">
                      <a16:creationId xmlns:a16="http://schemas.microsoft.com/office/drawing/2014/main" id="{807E9B9B-476C-744D-9143-13AC6F4C6A04}"/>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65" name="Group 264">
                <a:extLst>
                  <a:ext uri="{FF2B5EF4-FFF2-40B4-BE49-F238E27FC236}">
                    <a16:creationId xmlns:a16="http://schemas.microsoft.com/office/drawing/2014/main" id="{8F4643CE-B903-514E-8126-0F5CC0E97D61}"/>
                  </a:ext>
                </a:extLst>
              </p:cNvPr>
              <p:cNvGrpSpPr/>
              <p:nvPr/>
            </p:nvGrpSpPr>
            <p:grpSpPr>
              <a:xfrm rot="16200000">
                <a:off x="3499759" y="5395581"/>
                <a:ext cx="731520" cy="365760"/>
                <a:chOff x="2335237" y="1420837"/>
                <a:chExt cx="731520" cy="365760"/>
              </a:xfrm>
              <a:solidFill>
                <a:schemeClr val="bg1"/>
              </a:solidFill>
            </p:grpSpPr>
            <p:sp>
              <p:nvSpPr>
                <p:cNvPr id="275" name="Rectangle 274">
                  <a:extLst>
                    <a:ext uri="{FF2B5EF4-FFF2-40B4-BE49-F238E27FC236}">
                      <a16:creationId xmlns:a16="http://schemas.microsoft.com/office/drawing/2014/main" id="{56061743-6823-1D43-AE33-7C5F7F4CC507}"/>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Rectangle 275">
                  <a:extLst>
                    <a:ext uri="{FF2B5EF4-FFF2-40B4-BE49-F238E27FC236}">
                      <a16:creationId xmlns:a16="http://schemas.microsoft.com/office/drawing/2014/main" id="{C7AA98DD-07EE-FF42-93EE-17DCF25FA3FA}"/>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Rectangle 276">
                  <a:extLst>
                    <a:ext uri="{FF2B5EF4-FFF2-40B4-BE49-F238E27FC236}">
                      <a16:creationId xmlns:a16="http://schemas.microsoft.com/office/drawing/2014/main" id="{7051A80D-BAA9-1C4D-A9D8-D2979A74F32F}"/>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Rectangle 277">
                  <a:extLst>
                    <a:ext uri="{FF2B5EF4-FFF2-40B4-BE49-F238E27FC236}">
                      <a16:creationId xmlns:a16="http://schemas.microsoft.com/office/drawing/2014/main" id="{50C76579-B966-E042-850A-1CD1A4925D5F}"/>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Rectangle 278">
                  <a:extLst>
                    <a:ext uri="{FF2B5EF4-FFF2-40B4-BE49-F238E27FC236}">
                      <a16:creationId xmlns:a16="http://schemas.microsoft.com/office/drawing/2014/main" id="{CD9FD7C4-7649-9A49-B3E0-31D320D84B03}"/>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0" name="Rectangle 279">
                  <a:extLst>
                    <a:ext uri="{FF2B5EF4-FFF2-40B4-BE49-F238E27FC236}">
                      <a16:creationId xmlns:a16="http://schemas.microsoft.com/office/drawing/2014/main" id="{3AADD22A-2DD9-F94B-922A-FA373FE6529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Rectangle 280">
                  <a:extLst>
                    <a:ext uri="{FF2B5EF4-FFF2-40B4-BE49-F238E27FC236}">
                      <a16:creationId xmlns:a16="http://schemas.microsoft.com/office/drawing/2014/main" id="{C8D8E6D6-D436-644E-AAB8-C216FBC4C30B}"/>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Rectangle 281">
                  <a:extLst>
                    <a:ext uri="{FF2B5EF4-FFF2-40B4-BE49-F238E27FC236}">
                      <a16:creationId xmlns:a16="http://schemas.microsoft.com/office/drawing/2014/main" id="{465A56F0-B232-9A40-AB37-F868B396A22C}"/>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66" name="Group 265">
                <a:extLst>
                  <a:ext uri="{FF2B5EF4-FFF2-40B4-BE49-F238E27FC236}">
                    <a16:creationId xmlns:a16="http://schemas.microsoft.com/office/drawing/2014/main" id="{60370AEE-A2A3-1D4A-821F-A3F026D30938}"/>
                  </a:ext>
                </a:extLst>
              </p:cNvPr>
              <p:cNvGrpSpPr/>
              <p:nvPr/>
            </p:nvGrpSpPr>
            <p:grpSpPr>
              <a:xfrm rot="16200000">
                <a:off x="3865519" y="5395581"/>
                <a:ext cx="731520" cy="365760"/>
                <a:chOff x="2335237" y="1420837"/>
                <a:chExt cx="731520" cy="365760"/>
              </a:xfrm>
              <a:solidFill>
                <a:schemeClr val="bg1"/>
              </a:solidFill>
            </p:grpSpPr>
            <p:sp>
              <p:nvSpPr>
                <p:cNvPr id="267" name="Rectangle 266">
                  <a:extLst>
                    <a:ext uri="{FF2B5EF4-FFF2-40B4-BE49-F238E27FC236}">
                      <a16:creationId xmlns:a16="http://schemas.microsoft.com/office/drawing/2014/main" id="{F819F7FB-CD1D-6341-8400-AF686FAB1211}"/>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8" name="Rectangle 267">
                  <a:extLst>
                    <a:ext uri="{FF2B5EF4-FFF2-40B4-BE49-F238E27FC236}">
                      <a16:creationId xmlns:a16="http://schemas.microsoft.com/office/drawing/2014/main" id="{F2FAE484-6855-C14B-B5F2-871848D74ED0}"/>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9" name="Rectangle 268">
                  <a:extLst>
                    <a:ext uri="{FF2B5EF4-FFF2-40B4-BE49-F238E27FC236}">
                      <a16:creationId xmlns:a16="http://schemas.microsoft.com/office/drawing/2014/main" id="{7232F61E-AC06-714C-9143-D9A89FE79B78}"/>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0" name="Rectangle 269">
                  <a:extLst>
                    <a:ext uri="{FF2B5EF4-FFF2-40B4-BE49-F238E27FC236}">
                      <a16:creationId xmlns:a16="http://schemas.microsoft.com/office/drawing/2014/main" id="{376BAFB1-CC62-B74C-8E03-C7B12D80621C}"/>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1" name="Rectangle 270">
                  <a:extLst>
                    <a:ext uri="{FF2B5EF4-FFF2-40B4-BE49-F238E27FC236}">
                      <a16:creationId xmlns:a16="http://schemas.microsoft.com/office/drawing/2014/main" id="{CACF8F40-8874-CE48-960E-5DAD0ED992F2}"/>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2" name="Rectangle 271">
                  <a:extLst>
                    <a:ext uri="{FF2B5EF4-FFF2-40B4-BE49-F238E27FC236}">
                      <a16:creationId xmlns:a16="http://schemas.microsoft.com/office/drawing/2014/main" id="{FFAA05E0-7B83-2D40-904D-E8354F8E4639}"/>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3" name="Rectangle 272">
                  <a:extLst>
                    <a:ext uri="{FF2B5EF4-FFF2-40B4-BE49-F238E27FC236}">
                      <a16:creationId xmlns:a16="http://schemas.microsoft.com/office/drawing/2014/main" id="{1D35EFCB-135E-CA48-B7DD-D32F8D695F1C}"/>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4" name="Rectangle 273">
                  <a:extLst>
                    <a:ext uri="{FF2B5EF4-FFF2-40B4-BE49-F238E27FC236}">
                      <a16:creationId xmlns:a16="http://schemas.microsoft.com/office/drawing/2014/main" id="{48BDE1A1-35A2-AF44-92A9-54A97EAD64AA}"/>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101" name="TextBox 100">
              <a:extLst>
                <a:ext uri="{FF2B5EF4-FFF2-40B4-BE49-F238E27FC236}">
                  <a16:creationId xmlns:a16="http://schemas.microsoft.com/office/drawing/2014/main" id="{BC374E29-64B3-3241-BDC3-481F34D8F4EC}"/>
                </a:ext>
              </a:extLst>
            </p:cNvPr>
            <p:cNvSpPr txBox="1"/>
            <p:nvPr/>
          </p:nvSpPr>
          <p:spPr>
            <a:xfrm>
              <a:off x="935070" y="3336860"/>
              <a:ext cx="665952" cy="307777"/>
            </a:xfrm>
            <a:prstGeom prst="rect">
              <a:avLst/>
            </a:prstGeom>
            <a:noFill/>
          </p:spPr>
          <p:txBody>
            <a:bodyPr wrap="none" rtlCol="0">
              <a:spAutoFit/>
            </a:bodyPr>
            <a:lstStyle/>
            <a:p>
              <a:r>
                <a:rPr lang="en-US" sz="1400"/>
                <a:t>STEP 2</a:t>
              </a: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6B0DF991-39C0-A946-AFFA-EE003C100B71}"/>
                    </a:ext>
                  </a:extLst>
                </p:cNvPr>
                <p:cNvSpPr txBox="1"/>
                <p:nvPr/>
              </p:nvSpPr>
              <p:spPr>
                <a:xfrm>
                  <a:off x="1369887" y="3671890"/>
                  <a:ext cx="16831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oMath>
                    </m:oMathPara>
                  </a14:m>
                  <a:endParaRPr lang="en-US" sz="1400"/>
                </a:p>
              </p:txBody>
            </p:sp>
          </mc:Choice>
          <mc:Fallback xmlns="">
            <p:sp>
              <p:nvSpPr>
                <p:cNvPr id="102" name="TextBox 101">
                  <a:extLst>
                    <a:ext uri="{FF2B5EF4-FFF2-40B4-BE49-F238E27FC236}">
                      <a16:creationId xmlns:a16="http://schemas.microsoft.com/office/drawing/2014/main" id="{6B0DF991-39C0-A946-AFFA-EE003C100B71}"/>
                    </a:ext>
                  </a:extLst>
                </p:cNvPr>
                <p:cNvSpPr txBox="1">
                  <a:spLocks noRot="1" noChangeAspect="1" noMove="1" noResize="1" noEditPoints="1" noAdjustHandles="1" noChangeArrowheads="1" noChangeShapeType="1" noTextEdit="1"/>
                </p:cNvSpPr>
                <p:nvPr/>
              </p:nvSpPr>
              <p:spPr>
                <a:xfrm>
                  <a:off x="1369887" y="3671890"/>
                  <a:ext cx="168315" cy="215444"/>
                </a:xfrm>
                <a:prstGeom prst="rect">
                  <a:avLst/>
                </a:prstGeom>
                <a:blipFill>
                  <a:blip r:embed="rId8"/>
                  <a:stretch>
                    <a:fillRect l="-22222" r="-18519"/>
                  </a:stretch>
                </a:blipFill>
              </p:spPr>
              <p:txBody>
                <a:bodyPr/>
                <a:lstStyle/>
                <a:p>
                  <a:r>
                    <a:rPr lang="en-US">
                      <a:noFill/>
                    </a:rPr>
                    <a:t> </a:t>
                  </a:r>
                </a:p>
              </p:txBody>
            </p:sp>
          </mc:Fallback>
        </mc:AlternateContent>
        <p:grpSp>
          <p:nvGrpSpPr>
            <p:cNvPr id="103" name="Group 102">
              <a:extLst>
                <a:ext uri="{FF2B5EF4-FFF2-40B4-BE49-F238E27FC236}">
                  <a16:creationId xmlns:a16="http://schemas.microsoft.com/office/drawing/2014/main" id="{E7656745-8B7B-5047-A90F-3AD0D5108E6E}"/>
                </a:ext>
              </a:extLst>
            </p:cNvPr>
            <p:cNvGrpSpPr/>
            <p:nvPr/>
          </p:nvGrpSpPr>
          <p:grpSpPr>
            <a:xfrm>
              <a:off x="2389597" y="4055342"/>
              <a:ext cx="336565" cy="168283"/>
              <a:chOff x="2335237" y="1420837"/>
              <a:chExt cx="731520" cy="365760"/>
            </a:xfrm>
            <a:solidFill>
              <a:srgbClr val="7030A0"/>
            </a:solidFill>
          </p:grpSpPr>
          <p:sp>
            <p:nvSpPr>
              <p:cNvPr id="243" name="Rectangle 242">
                <a:extLst>
                  <a:ext uri="{FF2B5EF4-FFF2-40B4-BE49-F238E27FC236}">
                    <a16:creationId xmlns:a16="http://schemas.microsoft.com/office/drawing/2014/main" id="{DF33A5C1-D3C3-8B4D-BDD6-367980477879}"/>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4" name="Rectangle 243">
                <a:extLst>
                  <a:ext uri="{FF2B5EF4-FFF2-40B4-BE49-F238E27FC236}">
                    <a16:creationId xmlns:a16="http://schemas.microsoft.com/office/drawing/2014/main" id="{7EF922FC-E05D-2F42-98CD-15E91D569C16}"/>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5" name="Rectangle 244">
                <a:extLst>
                  <a:ext uri="{FF2B5EF4-FFF2-40B4-BE49-F238E27FC236}">
                    <a16:creationId xmlns:a16="http://schemas.microsoft.com/office/drawing/2014/main" id="{CBB95098-0808-AA44-B4A7-40928B0F3C0B}"/>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6" name="Rectangle 245">
                <a:extLst>
                  <a:ext uri="{FF2B5EF4-FFF2-40B4-BE49-F238E27FC236}">
                    <a16:creationId xmlns:a16="http://schemas.microsoft.com/office/drawing/2014/main" id="{29E27B40-88FF-8645-B34D-D5D6D67AC164}"/>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7" name="Rectangle 246">
                <a:extLst>
                  <a:ext uri="{FF2B5EF4-FFF2-40B4-BE49-F238E27FC236}">
                    <a16:creationId xmlns:a16="http://schemas.microsoft.com/office/drawing/2014/main" id="{8E774199-7855-6E49-B05D-49FC314D892B}"/>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8" name="Rectangle 247">
                <a:extLst>
                  <a:ext uri="{FF2B5EF4-FFF2-40B4-BE49-F238E27FC236}">
                    <a16:creationId xmlns:a16="http://schemas.microsoft.com/office/drawing/2014/main" id="{325470E0-6443-8646-8493-55F80B2CE59B}"/>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9" name="Rectangle 248">
                <a:extLst>
                  <a:ext uri="{FF2B5EF4-FFF2-40B4-BE49-F238E27FC236}">
                    <a16:creationId xmlns:a16="http://schemas.microsoft.com/office/drawing/2014/main" id="{C4450576-1BFA-AF4A-BB13-701F0AC9422B}"/>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0" name="Rectangle 249">
                <a:extLst>
                  <a:ext uri="{FF2B5EF4-FFF2-40B4-BE49-F238E27FC236}">
                    <a16:creationId xmlns:a16="http://schemas.microsoft.com/office/drawing/2014/main" id="{2F3C619A-C661-0E46-81AF-B992B15AEB91}"/>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8EC9AD3E-41DD-8144-BAD3-3D45FBD3F0C5}"/>
                </a:ext>
              </a:extLst>
            </p:cNvPr>
            <p:cNvGrpSpPr/>
            <p:nvPr/>
          </p:nvGrpSpPr>
          <p:grpSpPr>
            <a:xfrm>
              <a:off x="2389597" y="4389897"/>
              <a:ext cx="336565" cy="168283"/>
              <a:chOff x="2335237" y="1420837"/>
              <a:chExt cx="731520" cy="365760"/>
            </a:xfrm>
            <a:solidFill>
              <a:schemeClr val="accent1"/>
            </a:solidFill>
          </p:grpSpPr>
          <p:sp>
            <p:nvSpPr>
              <p:cNvPr id="235" name="Rectangle 234">
                <a:extLst>
                  <a:ext uri="{FF2B5EF4-FFF2-40B4-BE49-F238E27FC236}">
                    <a16:creationId xmlns:a16="http://schemas.microsoft.com/office/drawing/2014/main" id="{0A786173-31C6-924B-AD7B-7CBE0C50536C}"/>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6" name="Rectangle 235">
                <a:extLst>
                  <a:ext uri="{FF2B5EF4-FFF2-40B4-BE49-F238E27FC236}">
                    <a16:creationId xmlns:a16="http://schemas.microsoft.com/office/drawing/2014/main" id="{1D732217-2B7A-CF47-9505-0AEDEE7BCE1D}"/>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Rectangle 236">
                <a:extLst>
                  <a:ext uri="{FF2B5EF4-FFF2-40B4-BE49-F238E27FC236}">
                    <a16:creationId xmlns:a16="http://schemas.microsoft.com/office/drawing/2014/main" id="{920285BA-736B-2447-A0CD-7FE595B501F5}"/>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8" name="Rectangle 237">
                <a:extLst>
                  <a:ext uri="{FF2B5EF4-FFF2-40B4-BE49-F238E27FC236}">
                    <a16:creationId xmlns:a16="http://schemas.microsoft.com/office/drawing/2014/main" id="{B7E0DB04-04C6-9F4B-AE2B-5B85572FD9BD}"/>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9" name="Rectangle 238">
                <a:extLst>
                  <a:ext uri="{FF2B5EF4-FFF2-40B4-BE49-F238E27FC236}">
                    <a16:creationId xmlns:a16="http://schemas.microsoft.com/office/drawing/2014/main" id="{D36B1567-1A0B-2A41-BD12-FE4F729BAFD3}"/>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Rectangle 239">
                <a:extLst>
                  <a:ext uri="{FF2B5EF4-FFF2-40B4-BE49-F238E27FC236}">
                    <a16:creationId xmlns:a16="http://schemas.microsoft.com/office/drawing/2014/main" id="{D3868C48-66BC-094B-BF12-4F1629E5125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Rectangle 240">
                <a:extLst>
                  <a:ext uri="{FF2B5EF4-FFF2-40B4-BE49-F238E27FC236}">
                    <a16:creationId xmlns:a16="http://schemas.microsoft.com/office/drawing/2014/main" id="{0761FEEC-588E-5F4A-BFA7-2ECCB2C2BFB4}"/>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2" name="Rectangle 241">
                <a:extLst>
                  <a:ext uri="{FF2B5EF4-FFF2-40B4-BE49-F238E27FC236}">
                    <a16:creationId xmlns:a16="http://schemas.microsoft.com/office/drawing/2014/main" id="{9F399883-0D6A-424B-B219-9B7AECB41C28}"/>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5" name="Group 104">
              <a:extLst>
                <a:ext uri="{FF2B5EF4-FFF2-40B4-BE49-F238E27FC236}">
                  <a16:creationId xmlns:a16="http://schemas.microsoft.com/office/drawing/2014/main" id="{AED2E17F-F85E-364A-A083-3331B6A2AC88}"/>
                </a:ext>
              </a:extLst>
            </p:cNvPr>
            <p:cNvGrpSpPr/>
            <p:nvPr/>
          </p:nvGrpSpPr>
          <p:grpSpPr>
            <a:xfrm>
              <a:off x="2389597" y="4222620"/>
              <a:ext cx="336565" cy="168283"/>
              <a:chOff x="2335237" y="1420837"/>
              <a:chExt cx="731520" cy="365760"/>
            </a:xfrm>
            <a:solidFill>
              <a:schemeClr val="bg1"/>
            </a:solidFill>
          </p:grpSpPr>
          <p:sp>
            <p:nvSpPr>
              <p:cNvPr id="227" name="Rectangle 226">
                <a:extLst>
                  <a:ext uri="{FF2B5EF4-FFF2-40B4-BE49-F238E27FC236}">
                    <a16:creationId xmlns:a16="http://schemas.microsoft.com/office/drawing/2014/main" id="{968E84AD-75C8-8E49-AE9B-7A175D138D25}"/>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8" name="Rectangle 227">
                <a:extLst>
                  <a:ext uri="{FF2B5EF4-FFF2-40B4-BE49-F238E27FC236}">
                    <a16:creationId xmlns:a16="http://schemas.microsoft.com/office/drawing/2014/main" id="{FF6A86E9-383B-A143-952E-18DDEC987D08}"/>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9" name="Rectangle 228">
                <a:extLst>
                  <a:ext uri="{FF2B5EF4-FFF2-40B4-BE49-F238E27FC236}">
                    <a16:creationId xmlns:a16="http://schemas.microsoft.com/office/drawing/2014/main" id="{49999A16-21B8-0E45-921C-065FC0D7FC1F}"/>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0" name="Rectangle 229">
                <a:extLst>
                  <a:ext uri="{FF2B5EF4-FFF2-40B4-BE49-F238E27FC236}">
                    <a16:creationId xmlns:a16="http://schemas.microsoft.com/office/drawing/2014/main" id="{08B34E1A-9F81-2F42-AD8B-07A627CCAC38}"/>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1" name="Rectangle 230">
                <a:extLst>
                  <a:ext uri="{FF2B5EF4-FFF2-40B4-BE49-F238E27FC236}">
                    <a16:creationId xmlns:a16="http://schemas.microsoft.com/office/drawing/2014/main" id="{43D9B380-5F83-9149-8ED1-E7BCD9479954}"/>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2" name="Rectangle 231">
                <a:extLst>
                  <a:ext uri="{FF2B5EF4-FFF2-40B4-BE49-F238E27FC236}">
                    <a16:creationId xmlns:a16="http://schemas.microsoft.com/office/drawing/2014/main" id="{11EF0F10-2074-7F47-816A-C42C7B4C0BAD}"/>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3" name="Rectangle 232">
                <a:extLst>
                  <a:ext uri="{FF2B5EF4-FFF2-40B4-BE49-F238E27FC236}">
                    <a16:creationId xmlns:a16="http://schemas.microsoft.com/office/drawing/2014/main" id="{492F0C92-5D99-F04D-B928-CF00E9DE1072}"/>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4" name="Rectangle 233">
                <a:extLst>
                  <a:ext uri="{FF2B5EF4-FFF2-40B4-BE49-F238E27FC236}">
                    <a16:creationId xmlns:a16="http://schemas.microsoft.com/office/drawing/2014/main" id="{1BF68DE2-757F-954B-B482-E28B2BF94E94}"/>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6" name="Group 105">
              <a:extLst>
                <a:ext uri="{FF2B5EF4-FFF2-40B4-BE49-F238E27FC236}">
                  <a16:creationId xmlns:a16="http://schemas.microsoft.com/office/drawing/2014/main" id="{89F1B831-DE47-914B-9CBD-42183D31F02F}"/>
                </a:ext>
              </a:extLst>
            </p:cNvPr>
            <p:cNvGrpSpPr/>
            <p:nvPr/>
          </p:nvGrpSpPr>
          <p:grpSpPr>
            <a:xfrm>
              <a:off x="2390452" y="3887059"/>
              <a:ext cx="336565" cy="168283"/>
              <a:chOff x="2335237" y="1420837"/>
              <a:chExt cx="731520" cy="365760"/>
            </a:xfrm>
            <a:solidFill>
              <a:schemeClr val="bg1"/>
            </a:solidFill>
          </p:grpSpPr>
          <p:sp>
            <p:nvSpPr>
              <p:cNvPr id="219" name="Rectangle 218">
                <a:extLst>
                  <a:ext uri="{FF2B5EF4-FFF2-40B4-BE49-F238E27FC236}">
                    <a16:creationId xmlns:a16="http://schemas.microsoft.com/office/drawing/2014/main" id="{009029D0-F85D-3047-9E0E-5D4E965DD2B0}"/>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0" name="Rectangle 219">
                <a:extLst>
                  <a:ext uri="{FF2B5EF4-FFF2-40B4-BE49-F238E27FC236}">
                    <a16:creationId xmlns:a16="http://schemas.microsoft.com/office/drawing/2014/main" id="{8C6D7E44-D275-3147-8D6B-64BD282CDBF9}"/>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1" name="Rectangle 220">
                <a:extLst>
                  <a:ext uri="{FF2B5EF4-FFF2-40B4-BE49-F238E27FC236}">
                    <a16:creationId xmlns:a16="http://schemas.microsoft.com/office/drawing/2014/main" id="{3A8D8236-4E04-0B48-A923-DE725F72156E}"/>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2" name="Rectangle 221">
                <a:extLst>
                  <a:ext uri="{FF2B5EF4-FFF2-40B4-BE49-F238E27FC236}">
                    <a16:creationId xmlns:a16="http://schemas.microsoft.com/office/drawing/2014/main" id="{D463C392-5521-0644-87B4-F01A6250F340}"/>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3" name="Rectangle 222">
                <a:extLst>
                  <a:ext uri="{FF2B5EF4-FFF2-40B4-BE49-F238E27FC236}">
                    <a16:creationId xmlns:a16="http://schemas.microsoft.com/office/drawing/2014/main" id="{A09F0F81-757B-9649-BD56-9F24823B3FDB}"/>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4" name="Rectangle 223">
                <a:extLst>
                  <a:ext uri="{FF2B5EF4-FFF2-40B4-BE49-F238E27FC236}">
                    <a16:creationId xmlns:a16="http://schemas.microsoft.com/office/drawing/2014/main" id="{A7335B77-91E7-044F-B0B2-9C1AE1053C1E}"/>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5" name="Rectangle 224">
                <a:extLst>
                  <a:ext uri="{FF2B5EF4-FFF2-40B4-BE49-F238E27FC236}">
                    <a16:creationId xmlns:a16="http://schemas.microsoft.com/office/drawing/2014/main" id="{E6079A3A-7858-5442-A492-CD0F33434375}"/>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6" name="Rectangle 225">
                <a:extLst>
                  <a:ext uri="{FF2B5EF4-FFF2-40B4-BE49-F238E27FC236}">
                    <a16:creationId xmlns:a16="http://schemas.microsoft.com/office/drawing/2014/main" id="{FFDF5625-36DB-6A46-A191-A9CF606C280D}"/>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7" name="Group 106">
              <a:extLst>
                <a:ext uri="{FF2B5EF4-FFF2-40B4-BE49-F238E27FC236}">
                  <a16:creationId xmlns:a16="http://schemas.microsoft.com/office/drawing/2014/main" id="{B832556E-FDA8-CE46-990B-5EC427E1E986}"/>
                </a:ext>
              </a:extLst>
            </p:cNvPr>
            <p:cNvGrpSpPr/>
            <p:nvPr/>
          </p:nvGrpSpPr>
          <p:grpSpPr>
            <a:xfrm rot="16200000">
              <a:off x="3261947" y="3413240"/>
              <a:ext cx="336565" cy="168283"/>
              <a:chOff x="2335237" y="1420837"/>
              <a:chExt cx="731520" cy="365760"/>
            </a:xfrm>
            <a:solidFill>
              <a:schemeClr val="accent1"/>
            </a:solidFill>
          </p:grpSpPr>
          <p:sp>
            <p:nvSpPr>
              <p:cNvPr id="211" name="Rectangle 210">
                <a:extLst>
                  <a:ext uri="{FF2B5EF4-FFF2-40B4-BE49-F238E27FC236}">
                    <a16:creationId xmlns:a16="http://schemas.microsoft.com/office/drawing/2014/main" id="{7842E06B-3BB2-C345-8DEE-1EAE65B1E02A}"/>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2" name="Rectangle 211">
                <a:extLst>
                  <a:ext uri="{FF2B5EF4-FFF2-40B4-BE49-F238E27FC236}">
                    <a16:creationId xmlns:a16="http://schemas.microsoft.com/office/drawing/2014/main" id="{F7260A14-8838-AB41-9888-C31E96A824A3}"/>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3" name="Rectangle 212">
                <a:extLst>
                  <a:ext uri="{FF2B5EF4-FFF2-40B4-BE49-F238E27FC236}">
                    <a16:creationId xmlns:a16="http://schemas.microsoft.com/office/drawing/2014/main" id="{6A20B984-400C-1E4F-9B93-1A6865B33B80}"/>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4" name="Rectangle 213">
                <a:extLst>
                  <a:ext uri="{FF2B5EF4-FFF2-40B4-BE49-F238E27FC236}">
                    <a16:creationId xmlns:a16="http://schemas.microsoft.com/office/drawing/2014/main" id="{C9DAAC21-8F96-584A-863C-D06721A5B6B0}"/>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5" name="Rectangle 214">
                <a:extLst>
                  <a:ext uri="{FF2B5EF4-FFF2-40B4-BE49-F238E27FC236}">
                    <a16:creationId xmlns:a16="http://schemas.microsoft.com/office/drawing/2014/main" id="{A127AC31-F3E1-0F4D-B9E7-2B8378E483F4}"/>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6" name="Rectangle 215">
                <a:extLst>
                  <a:ext uri="{FF2B5EF4-FFF2-40B4-BE49-F238E27FC236}">
                    <a16:creationId xmlns:a16="http://schemas.microsoft.com/office/drawing/2014/main" id="{5800205D-69E9-BF48-B0F5-9CF134BAA4EA}"/>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7" name="Rectangle 216">
                <a:extLst>
                  <a:ext uri="{FF2B5EF4-FFF2-40B4-BE49-F238E27FC236}">
                    <a16:creationId xmlns:a16="http://schemas.microsoft.com/office/drawing/2014/main" id="{FB8B9A04-A173-C84F-814D-B42B6CC1EF9D}"/>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8" name="Rectangle 217">
                <a:extLst>
                  <a:ext uri="{FF2B5EF4-FFF2-40B4-BE49-F238E27FC236}">
                    <a16:creationId xmlns:a16="http://schemas.microsoft.com/office/drawing/2014/main" id="{53FB0EB8-A976-C94E-BCE4-787B49F0DF47}"/>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8" name="Group 107">
              <a:extLst>
                <a:ext uri="{FF2B5EF4-FFF2-40B4-BE49-F238E27FC236}">
                  <a16:creationId xmlns:a16="http://schemas.microsoft.com/office/drawing/2014/main" id="{DC6D4FDA-B60E-1641-A456-0D1912AA719E}"/>
                </a:ext>
              </a:extLst>
            </p:cNvPr>
            <p:cNvGrpSpPr/>
            <p:nvPr/>
          </p:nvGrpSpPr>
          <p:grpSpPr>
            <a:xfrm rot="16200000">
              <a:off x="3430229" y="3413240"/>
              <a:ext cx="336565" cy="168283"/>
              <a:chOff x="2335237" y="1420837"/>
              <a:chExt cx="731520" cy="365760"/>
            </a:xfrm>
            <a:solidFill>
              <a:schemeClr val="accent1"/>
            </a:solidFill>
          </p:grpSpPr>
          <p:sp>
            <p:nvSpPr>
              <p:cNvPr id="203" name="Rectangle 202">
                <a:extLst>
                  <a:ext uri="{FF2B5EF4-FFF2-40B4-BE49-F238E27FC236}">
                    <a16:creationId xmlns:a16="http://schemas.microsoft.com/office/drawing/2014/main" id="{79F39BDE-6D72-B148-9875-DC3B794E5C49}"/>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Rectangle 203">
                <a:extLst>
                  <a:ext uri="{FF2B5EF4-FFF2-40B4-BE49-F238E27FC236}">
                    <a16:creationId xmlns:a16="http://schemas.microsoft.com/office/drawing/2014/main" id="{B74B1FFB-83B2-1C42-AC80-5D98423FFE81}"/>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Rectangle 204">
                <a:extLst>
                  <a:ext uri="{FF2B5EF4-FFF2-40B4-BE49-F238E27FC236}">
                    <a16:creationId xmlns:a16="http://schemas.microsoft.com/office/drawing/2014/main" id="{A554C718-F8D2-CC47-A909-0B1F2B140185}"/>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6" name="Rectangle 205">
                <a:extLst>
                  <a:ext uri="{FF2B5EF4-FFF2-40B4-BE49-F238E27FC236}">
                    <a16:creationId xmlns:a16="http://schemas.microsoft.com/office/drawing/2014/main" id="{DBE11800-9DD1-A54D-AC41-DF29A8418BB0}"/>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7" name="Rectangle 206">
                <a:extLst>
                  <a:ext uri="{FF2B5EF4-FFF2-40B4-BE49-F238E27FC236}">
                    <a16:creationId xmlns:a16="http://schemas.microsoft.com/office/drawing/2014/main" id="{C62B00E0-11DD-1C4F-AC11-14566F85B44C}"/>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Rectangle 207">
                <a:extLst>
                  <a:ext uri="{FF2B5EF4-FFF2-40B4-BE49-F238E27FC236}">
                    <a16:creationId xmlns:a16="http://schemas.microsoft.com/office/drawing/2014/main" id="{34D137DE-1318-6644-97B5-D6F30CA2BB1C}"/>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Rectangle 208">
                <a:extLst>
                  <a:ext uri="{FF2B5EF4-FFF2-40B4-BE49-F238E27FC236}">
                    <a16:creationId xmlns:a16="http://schemas.microsoft.com/office/drawing/2014/main" id="{08A21B7D-760B-BA4B-A8D2-4CD70AC83F68}"/>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0" name="Rectangle 209">
                <a:extLst>
                  <a:ext uri="{FF2B5EF4-FFF2-40B4-BE49-F238E27FC236}">
                    <a16:creationId xmlns:a16="http://schemas.microsoft.com/office/drawing/2014/main" id="{26EA4619-5CF6-C544-8762-E50DB2DEE504}"/>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9" name="Group 108">
              <a:extLst>
                <a:ext uri="{FF2B5EF4-FFF2-40B4-BE49-F238E27FC236}">
                  <a16:creationId xmlns:a16="http://schemas.microsoft.com/office/drawing/2014/main" id="{780AC984-CD93-8247-A40E-F6B347A01A32}"/>
                </a:ext>
              </a:extLst>
            </p:cNvPr>
            <p:cNvGrpSpPr/>
            <p:nvPr/>
          </p:nvGrpSpPr>
          <p:grpSpPr>
            <a:xfrm rot="16200000">
              <a:off x="2925382" y="3413239"/>
              <a:ext cx="336565" cy="168283"/>
              <a:chOff x="2335237" y="1420837"/>
              <a:chExt cx="731520" cy="365760"/>
            </a:xfrm>
            <a:solidFill>
              <a:schemeClr val="bg1"/>
            </a:solidFill>
          </p:grpSpPr>
          <p:sp>
            <p:nvSpPr>
              <p:cNvPr id="195" name="Rectangle 194">
                <a:extLst>
                  <a:ext uri="{FF2B5EF4-FFF2-40B4-BE49-F238E27FC236}">
                    <a16:creationId xmlns:a16="http://schemas.microsoft.com/office/drawing/2014/main" id="{0455D7E8-D264-A349-AF1A-A06AB0CD7746}"/>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6" name="Rectangle 195">
                <a:extLst>
                  <a:ext uri="{FF2B5EF4-FFF2-40B4-BE49-F238E27FC236}">
                    <a16:creationId xmlns:a16="http://schemas.microsoft.com/office/drawing/2014/main" id="{99D50D62-F9AC-F940-A2ED-18B8F47E8F2F}"/>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7" name="Rectangle 196">
                <a:extLst>
                  <a:ext uri="{FF2B5EF4-FFF2-40B4-BE49-F238E27FC236}">
                    <a16:creationId xmlns:a16="http://schemas.microsoft.com/office/drawing/2014/main" id="{EB51BC77-FBF4-614D-915D-28C62418AAAF}"/>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8" name="Rectangle 197">
                <a:extLst>
                  <a:ext uri="{FF2B5EF4-FFF2-40B4-BE49-F238E27FC236}">
                    <a16:creationId xmlns:a16="http://schemas.microsoft.com/office/drawing/2014/main" id="{FA9AB118-3B73-4D45-A138-54C83EC72E4B}"/>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9" name="Rectangle 198">
                <a:extLst>
                  <a:ext uri="{FF2B5EF4-FFF2-40B4-BE49-F238E27FC236}">
                    <a16:creationId xmlns:a16="http://schemas.microsoft.com/office/drawing/2014/main" id="{47516FFC-1BB3-F742-9DE0-CB407816E8D1}"/>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0" name="Rectangle 199">
                <a:extLst>
                  <a:ext uri="{FF2B5EF4-FFF2-40B4-BE49-F238E27FC236}">
                    <a16:creationId xmlns:a16="http://schemas.microsoft.com/office/drawing/2014/main" id="{AF0662B3-20FB-A642-B450-87F489015BB9}"/>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1" name="Rectangle 200">
                <a:extLst>
                  <a:ext uri="{FF2B5EF4-FFF2-40B4-BE49-F238E27FC236}">
                    <a16:creationId xmlns:a16="http://schemas.microsoft.com/office/drawing/2014/main" id="{A1BEE3C1-938D-9344-9943-17A432B81B31}"/>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2" name="Rectangle 201">
                <a:extLst>
                  <a:ext uri="{FF2B5EF4-FFF2-40B4-BE49-F238E27FC236}">
                    <a16:creationId xmlns:a16="http://schemas.microsoft.com/office/drawing/2014/main" id="{36FA3670-17B5-2B45-8D34-8801DEC2F11B}"/>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0" name="Group 109">
              <a:extLst>
                <a:ext uri="{FF2B5EF4-FFF2-40B4-BE49-F238E27FC236}">
                  <a16:creationId xmlns:a16="http://schemas.microsoft.com/office/drawing/2014/main" id="{567D903E-2EA9-BB40-BA67-8723A6C9DDA2}"/>
                </a:ext>
              </a:extLst>
            </p:cNvPr>
            <p:cNvGrpSpPr/>
            <p:nvPr/>
          </p:nvGrpSpPr>
          <p:grpSpPr>
            <a:xfrm rot="16200000">
              <a:off x="3093664" y="3413239"/>
              <a:ext cx="336565" cy="168283"/>
              <a:chOff x="2335237" y="1420837"/>
              <a:chExt cx="731520" cy="365760"/>
            </a:xfrm>
            <a:solidFill>
              <a:schemeClr val="bg1"/>
            </a:solidFill>
          </p:grpSpPr>
          <p:sp>
            <p:nvSpPr>
              <p:cNvPr id="187" name="Rectangle 186">
                <a:extLst>
                  <a:ext uri="{FF2B5EF4-FFF2-40B4-BE49-F238E27FC236}">
                    <a16:creationId xmlns:a16="http://schemas.microsoft.com/office/drawing/2014/main" id="{C8CBF137-717A-F647-87C8-BECE7BDE663E}"/>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Rectangle 187">
                <a:extLst>
                  <a:ext uri="{FF2B5EF4-FFF2-40B4-BE49-F238E27FC236}">
                    <a16:creationId xmlns:a16="http://schemas.microsoft.com/office/drawing/2014/main" id="{DEDA42DD-07DF-CB4E-8641-0B772F09DB9F}"/>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9" name="Rectangle 188">
                <a:extLst>
                  <a:ext uri="{FF2B5EF4-FFF2-40B4-BE49-F238E27FC236}">
                    <a16:creationId xmlns:a16="http://schemas.microsoft.com/office/drawing/2014/main" id="{2628F34C-2DF3-9342-ACB4-3DCD69B31181}"/>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0" name="Rectangle 189">
                <a:extLst>
                  <a:ext uri="{FF2B5EF4-FFF2-40B4-BE49-F238E27FC236}">
                    <a16:creationId xmlns:a16="http://schemas.microsoft.com/office/drawing/2014/main" id="{6B8FC1A5-B970-B846-9D33-61054367D057}"/>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1" name="Rectangle 190">
                <a:extLst>
                  <a:ext uri="{FF2B5EF4-FFF2-40B4-BE49-F238E27FC236}">
                    <a16:creationId xmlns:a16="http://schemas.microsoft.com/office/drawing/2014/main" id="{ACC24559-85C5-2548-AFA0-7F40F233D3DD}"/>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2" name="Rectangle 191">
                <a:extLst>
                  <a:ext uri="{FF2B5EF4-FFF2-40B4-BE49-F238E27FC236}">
                    <a16:creationId xmlns:a16="http://schemas.microsoft.com/office/drawing/2014/main" id="{30E90DFD-EB26-6E4E-91C4-D146BA8983CA}"/>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3" name="Rectangle 192">
                <a:extLst>
                  <a:ext uri="{FF2B5EF4-FFF2-40B4-BE49-F238E27FC236}">
                    <a16:creationId xmlns:a16="http://schemas.microsoft.com/office/drawing/2014/main" id="{50DE75D5-F5A4-5F48-A95A-AD344E827BC0}"/>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4" name="Rectangle 193">
                <a:extLst>
                  <a:ext uri="{FF2B5EF4-FFF2-40B4-BE49-F238E27FC236}">
                    <a16:creationId xmlns:a16="http://schemas.microsoft.com/office/drawing/2014/main" id="{F4A32417-25A0-5C4E-B643-01F00CF78832}"/>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1" name="Group 110">
              <a:extLst>
                <a:ext uri="{FF2B5EF4-FFF2-40B4-BE49-F238E27FC236}">
                  <a16:creationId xmlns:a16="http://schemas.microsoft.com/office/drawing/2014/main" id="{F0731E03-98D4-2146-9980-78057CE7CD30}"/>
                </a:ext>
              </a:extLst>
            </p:cNvPr>
            <p:cNvGrpSpPr/>
            <p:nvPr/>
          </p:nvGrpSpPr>
          <p:grpSpPr>
            <a:xfrm>
              <a:off x="3346088" y="4221615"/>
              <a:ext cx="336565" cy="168283"/>
              <a:chOff x="2335237" y="1420837"/>
              <a:chExt cx="731520" cy="365760"/>
            </a:xfrm>
            <a:solidFill>
              <a:schemeClr val="bg1"/>
            </a:solidFill>
          </p:grpSpPr>
          <p:sp>
            <p:nvSpPr>
              <p:cNvPr id="179" name="Rectangle 178">
                <a:extLst>
                  <a:ext uri="{FF2B5EF4-FFF2-40B4-BE49-F238E27FC236}">
                    <a16:creationId xmlns:a16="http://schemas.microsoft.com/office/drawing/2014/main" id="{823755C4-3040-AB44-85AE-EAA8DCE5A5BA}"/>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0" name="Rectangle 179">
                <a:extLst>
                  <a:ext uri="{FF2B5EF4-FFF2-40B4-BE49-F238E27FC236}">
                    <a16:creationId xmlns:a16="http://schemas.microsoft.com/office/drawing/2014/main" id="{86B68B0D-9ABC-8B40-861B-16B82C50BDF1}"/>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1" name="Rectangle 180">
                <a:extLst>
                  <a:ext uri="{FF2B5EF4-FFF2-40B4-BE49-F238E27FC236}">
                    <a16:creationId xmlns:a16="http://schemas.microsoft.com/office/drawing/2014/main" id="{ED60B90D-2365-024F-BC5E-2E17FDBC187E}"/>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2" name="Rectangle 181">
                <a:extLst>
                  <a:ext uri="{FF2B5EF4-FFF2-40B4-BE49-F238E27FC236}">
                    <a16:creationId xmlns:a16="http://schemas.microsoft.com/office/drawing/2014/main" id="{C7131CEA-414C-F844-958F-DD57436C88CD}"/>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3" name="Rectangle 182">
                <a:extLst>
                  <a:ext uri="{FF2B5EF4-FFF2-40B4-BE49-F238E27FC236}">
                    <a16:creationId xmlns:a16="http://schemas.microsoft.com/office/drawing/2014/main" id="{B00B8505-521F-2E4D-929E-F7EDB23D976A}"/>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4" name="Rectangle 183">
                <a:extLst>
                  <a:ext uri="{FF2B5EF4-FFF2-40B4-BE49-F238E27FC236}">
                    <a16:creationId xmlns:a16="http://schemas.microsoft.com/office/drawing/2014/main" id="{B9BB674F-2769-6B45-896C-580FE1893D3B}"/>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Rectangle 184">
                <a:extLst>
                  <a:ext uri="{FF2B5EF4-FFF2-40B4-BE49-F238E27FC236}">
                    <a16:creationId xmlns:a16="http://schemas.microsoft.com/office/drawing/2014/main" id="{A0647F20-339E-E44D-A35F-45CC8C11EFD7}"/>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Rectangle 185">
                <a:extLst>
                  <a:ext uri="{FF2B5EF4-FFF2-40B4-BE49-F238E27FC236}">
                    <a16:creationId xmlns:a16="http://schemas.microsoft.com/office/drawing/2014/main" id="{0D865CC4-765F-FE40-886B-976E03FB0B7D}"/>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2" name="Group 111">
              <a:extLst>
                <a:ext uri="{FF2B5EF4-FFF2-40B4-BE49-F238E27FC236}">
                  <a16:creationId xmlns:a16="http://schemas.microsoft.com/office/drawing/2014/main" id="{0D7DC45C-6269-2242-A34E-4E220D437DE1}"/>
                </a:ext>
              </a:extLst>
            </p:cNvPr>
            <p:cNvGrpSpPr/>
            <p:nvPr/>
          </p:nvGrpSpPr>
          <p:grpSpPr>
            <a:xfrm>
              <a:off x="3346088" y="4054337"/>
              <a:ext cx="336565" cy="168283"/>
              <a:chOff x="2335237" y="1420837"/>
              <a:chExt cx="731520" cy="365760"/>
            </a:xfrm>
            <a:solidFill>
              <a:srgbClr val="7030A0"/>
            </a:solidFill>
          </p:grpSpPr>
          <p:sp>
            <p:nvSpPr>
              <p:cNvPr id="171" name="Rectangle 170">
                <a:extLst>
                  <a:ext uri="{FF2B5EF4-FFF2-40B4-BE49-F238E27FC236}">
                    <a16:creationId xmlns:a16="http://schemas.microsoft.com/office/drawing/2014/main" id="{2C18B684-7817-964C-8105-EC778FEF4491}"/>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2" name="Rectangle 171">
                <a:extLst>
                  <a:ext uri="{FF2B5EF4-FFF2-40B4-BE49-F238E27FC236}">
                    <a16:creationId xmlns:a16="http://schemas.microsoft.com/office/drawing/2014/main" id="{747FC4B6-87C6-7740-8175-D310FC19AD6B}"/>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3" name="Rectangle 172">
                <a:extLst>
                  <a:ext uri="{FF2B5EF4-FFF2-40B4-BE49-F238E27FC236}">
                    <a16:creationId xmlns:a16="http://schemas.microsoft.com/office/drawing/2014/main" id="{68DAF417-2A47-654B-A1ED-8B36BCABEB09}"/>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4" name="Rectangle 173">
                <a:extLst>
                  <a:ext uri="{FF2B5EF4-FFF2-40B4-BE49-F238E27FC236}">
                    <a16:creationId xmlns:a16="http://schemas.microsoft.com/office/drawing/2014/main" id="{2C40CCB7-4334-AD4F-904D-D1C18441B447}"/>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5" name="Rectangle 174">
                <a:extLst>
                  <a:ext uri="{FF2B5EF4-FFF2-40B4-BE49-F238E27FC236}">
                    <a16:creationId xmlns:a16="http://schemas.microsoft.com/office/drawing/2014/main" id="{A541A17D-ADA9-B544-9202-841D05E522F2}"/>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6" name="Rectangle 175">
                <a:extLst>
                  <a:ext uri="{FF2B5EF4-FFF2-40B4-BE49-F238E27FC236}">
                    <a16:creationId xmlns:a16="http://schemas.microsoft.com/office/drawing/2014/main" id="{471B8974-FDF7-894D-8A10-25D47E97311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7" name="Rectangle 176">
                <a:extLst>
                  <a:ext uri="{FF2B5EF4-FFF2-40B4-BE49-F238E27FC236}">
                    <a16:creationId xmlns:a16="http://schemas.microsoft.com/office/drawing/2014/main" id="{088452AD-CCB0-4C41-84CC-DC5ABD18A033}"/>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8" name="Rectangle 177">
                <a:extLst>
                  <a:ext uri="{FF2B5EF4-FFF2-40B4-BE49-F238E27FC236}">
                    <a16:creationId xmlns:a16="http://schemas.microsoft.com/office/drawing/2014/main" id="{0B3E5129-CBFC-3844-8373-7AF6EB47C6D2}"/>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3" name="Group 112">
              <a:extLst>
                <a:ext uri="{FF2B5EF4-FFF2-40B4-BE49-F238E27FC236}">
                  <a16:creationId xmlns:a16="http://schemas.microsoft.com/office/drawing/2014/main" id="{FA3F2A54-516A-274E-A8D5-41B246B4DD67}"/>
                </a:ext>
              </a:extLst>
            </p:cNvPr>
            <p:cNvGrpSpPr/>
            <p:nvPr/>
          </p:nvGrpSpPr>
          <p:grpSpPr>
            <a:xfrm>
              <a:off x="3346088" y="4391692"/>
              <a:ext cx="336565" cy="168283"/>
              <a:chOff x="2335237" y="1420837"/>
              <a:chExt cx="731520" cy="365760"/>
            </a:xfrm>
            <a:solidFill>
              <a:schemeClr val="accent1"/>
            </a:solidFill>
          </p:grpSpPr>
          <p:sp>
            <p:nvSpPr>
              <p:cNvPr id="163" name="Rectangle 162">
                <a:extLst>
                  <a:ext uri="{FF2B5EF4-FFF2-40B4-BE49-F238E27FC236}">
                    <a16:creationId xmlns:a16="http://schemas.microsoft.com/office/drawing/2014/main" id="{95C7828B-99B6-6241-A6F0-CFEBDA4CB315}"/>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4" name="Rectangle 163">
                <a:extLst>
                  <a:ext uri="{FF2B5EF4-FFF2-40B4-BE49-F238E27FC236}">
                    <a16:creationId xmlns:a16="http://schemas.microsoft.com/office/drawing/2014/main" id="{9B0A3DAC-3046-2B41-A1B3-7AD652405FB0}"/>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5" name="Rectangle 164">
                <a:extLst>
                  <a:ext uri="{FF2B5EF4-FFF2-40B4-BE49-F238E27FC236}">
                    <a16:creationId xmlns:a16="http://schemas.microsoft.com/office/drawing/2014/main" id="{E449442E-192B-A445-949C-1BBB75AA718C}"/>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6" name="Rectangle 165">
                <a:extLst>
                  <a:ext uri="{FF2B5EF4-FFF2-40B4-BE49-F238E27FC236}">
                    <a16:creationId xmlns:a16="http://schemas.microsoft.com/office/drawing/2014/main" id="{BD2EA8E5-44F3-8640-94DC-E7ECB74FE235}"/>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Rectangle 166">
                <a:extLst>
                  <a:ext uri="{FF2B5EF4-FFF2-40B4-BE49-F238E27FC236}">
                    <a16:creationId xmlns:a16="http://schemas.microsoft.com/office/drawing/2014/main" id="{7513F7EF-88F2-F046-A779-06DF61639494}"/>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Rectangle 167">
                <a:extLst>
                  <a:ext uri="{FF2B5EF4-FFF2-40B4-BE49-F238E27FC236}">
                    <a16:creationId xmlns:a16="http://schemas.microsoft.com/office/drawing/2014/main" id="{7B11F41F-F4EA-7046-A3BF-7A46F4466FB9}"/>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Rectangle 168">
                <a:extLst>
                  <a:ext uri="{FF2B5EF4-FFF2-40B4-BE49-F238E27FC236}">
                    <a16:creationId xmlns:a16="http://schemas.microsoft.com/office/drawing/2014/main" id="{0F73DB56-6F6C-9F41-8E49-B6300AB740DD}"/>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0" name="Rectangle 169">
                <a:extLst>
                  <a:ext uri="{FF2B5EF4-FFF2-40B4-BE49-F238E27FC236}">
                    <a16:creationId xmlns:a16="http://schemas.microsoft.com/office/drawing/2014/main" id="{8AFC2FC6-8BF4-CC4F-9F6B-42CEAD618E89}"/>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4" name="Group 113">
              <a:extLst>
                <a:ext uri="{FF2B5EF4-FFF2-40B4-BE49-F238E27FC236}">
                  <a16:creationId xmlns:a16="http://schemas.microsoft.com/office/drawing/2014/main" id="{82941837-737A-AD48-9003-CAAC619BF2F3}"/>
                </a:ext>
              </a:extLst>
            </p:cNvPr>
            <p:cNvGrpSpPr/>
            <p:nvPr/>
          </p:nvGrpSpPr>
          <p:grpSpPr>
            <a:xfrm>
              <a:off x="3346088" y="3887059"/>
              <a:ext cx="336565" cy="168283"/>
              <a:chOff x="2335237" y="1420837"/>
              <a:chExt cx="731520" cy="365760"/>
            </a:xfrm>
            <a:solidFill>
              <a:schemeClr val="bg1"/>
            </a:solidFill>
          </p:grpSpPr>
          <p:sp>
            <p:nvSpPr>
              <p:cNvPr id="155" name="Rectangle 154">
                <a:extLst>
                  <a:ext uri="{FF2B5EF4-FFF2-40B4-BE49-F238E27FC236}">
                    <a16:creationId xmlns:a16="http://schemas.microsoft.com/office/drawing/2014/main" id="{DC56D03F-445D-B841-87AD-2C21215A38FE}"/>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6" name="Rectangle 155">
                <a:extLst>
                  <a:ext uri="{FF2B5EF4-FFF2-40B4-BE49-F238E27FC236}">
                    <a16:creationId xmlns:a16="http://schemas.microsoft.com/office/drawing/2014/main" id="{E561D214-2754-8D44-93F6-3051C5541915}"/>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7" name="Rectangle 156">
                <a:extLst>
                  <a:ext uri="{FF2B5EF4-FFF2-40B4-BE49-F238E27FC236}">
                    <a16:creationId xmlns:a16="http://schemas.microsoft.com/office/drawing/2014/main" id="{77D63034-09FE-7343-901D-ADAF8D84AB16}"/>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8" name="Rectangle 157">
                <a:extLst>
                  <a:ext uri="{FF2B5EF4-FFF2-40B4-BE49-F238E27FC236}">
                    <a16:creationId xmlns:a16="http://schemas.microsoft.com/office/drawing/2014/main" id="{CBFAFDA9-4FFA-B14F-BF2C-4583B56EF9D9}"/>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9" name="Rectangle 158">
                <a:extLst>
                  <a:ext uri="{FF2B5EF4-FFF2-40B4-BE49-F238E27FC236}">
                    <a16:creationId xmlns:a16="http://schemas.microsoft.com/office/drawing/2014/main" id="{F05A0777-624C-2C4C-8F74-6997D63F51CA}"/>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0" name="Rectangle 159">
                <a:extLst>
                  <a:ext uri="{FF2B5EF4-FFF2-40B4-BE49-F238E27FC236}">
                    <a16:creationId xmlns:a16="http://schemas.microsoft.com/office/drawing/2014/main" id="{9EEE3245-254B-D142-9510-CD9392333AAF}"/>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1" name="Rectangle 160">
                <a:extLst>
                  <a:ext uri="{FF2B5EF4-FFF2-40B4-BE49-F238E27FC236}">
                    <a16:creationId xmlns:a16="http://schemas.microsoft.com/office/drawing/2014/main" id="{DDC54EF8-6B85-CA4B-9EF0-7D6897C9F7D9}"/>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2" name="Rectangle 161">
                <a:extLst>
                  <a:ext uri="{FF2B5EF4-FFF2-40B4-BE49-F238E27FC236}">
                    <a16:creationId xmlns:a16="http://schemas.microsoft.com/office/drawing/2014/main" id="{4AC7EE7B-FD97-824B-B241-C73A364ED788}"/>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5" name="Group 114">
              <a:extLst>
                <a:ext uri="{FF2B5EF4-FFF2-40B4-BE49-F238E27FC236}">
                  <a16:creationId xmlns:a16="http://schemas.microsoft.com/office/drawing/2014/main" id="{F6E5A008-1D04-144C-89D1-E3BFF88D1521}"/>
                </a:ext>
              </a:extLst>
            </p:cNvPr>
            <p:cNvGrpSpPr/>
            <p:nvPr/>
          </p:nvGrpSpPr>
          <p:grpSpPr>
            <a:xfrm rot="16200000">
              <a:off x="2925382" y="3969406"/>
              <a:ext cx="336565" cy="168283"/>
              <a:chOff x="2335237" y="1420837"/>
              <a:chExt cx="731520" cy="365760"/>
            </a:xfrm>
            <a:solidFill>
              <a:schemeClr val="bg1"/>
            </a:solidFill>
          </p:grpSpPr>
          <p:sp>
            <p:nvSpPr>
              <p:cNvPr id="147" name="Rectangle 146">
                <a:extLst>
                  <a:ext uri="{FF2B5EF4-FFF2-40B4-BE49-F238E27FC236}">
                    <a16:creationId xmlns:a16="http://schemas.microsoft.com/office/drawing/2014/main" id="{EEF328C0-406A-6F48-9719-FC0F9DE90C5F}"/>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8" name="Rectangle 147">
                <a:extLst>
                  <a:ext uri="{FF2B5EF4-FFF2-40B4-BE49-F238E27FC236}">
                    <a16:creationId xmlns:a16="http://schemas.microsoft.com/office/drawing/2014/main" id="{9350E159-70A1-AF4E-BFA6-815F2947DB81}"/>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9" name="Rectangle 148">
                <a:extLst>
                  <a:ext uri="{FF2B5EF4-FFF2-40B4-BE49-F238E27FC236}">
                    <a16:creationId xmlns:a16="http://schemas.microsoft.com/office/drawing/2014/main" id="{71663FE3-AA7B-7943-9EB5-2CC3442C7656}"/>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Rectangle 149">
                <a:extLst>
                  <a:ext uri="{FF2B5EF4-FFF2-40B4-BE49-F238E27FC236}">
                    <a16:creationId xmlns:a16="http://schemas.microsoft.com/office/drawing/2014/main" id="{A1DD222B-1A92-3446-B365-8661CFC9E367}"/>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Rectangle 150">
                <a:extLst>
                  <a:ext uri="{FF2B5EF4-FFF2-40B4-BE49-F238E27FC236}">
                    <a16:creationId xmlns:a16="http://schemas.microsoft.com/office/drawing/2014/main" id="{128AB815-F5BD-C945-A065-0AA6DB3DCB7B}"/>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Rectangle 151">
                <a:extLst>
                  <a:ext uri="{FF2B5EF4-FFF2-40B4-BE49-F238E27FC236}">
                    <a16:creationId xmlns:a16="http://schemas.microsoft.com/office/drawing/2014/main" id="{B94C5B15-14BB-3949-BFD9-F76AC3644003}"/>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3" name="Rectangle 152">
                <a:extLst>
                  <a:ext uri="{FF2B5EF4-FFF2-40B4-BE49-F238E27FC236}">
                    <a16:creationId xmlns:a16="http://schemas.microsoft.com/office/drawing/2014/main" id="{CE8B9BD0-43C4-9046-A8FC-FB3CBCF57F27}"/>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4" name="Rectangle 153">
                <a:extLst>
                  <a:ext uri="{FF2B5EF4-FFF2-40B4-BE49-F238E27FC236}">
                    <a16:creationId xmlns:a16="http://schemas.microsoft.com/office/drawing/2014/main" id="{E6E52DEC-E48A-FC4E-B5F1-244AA8052353}"/>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6" name="Group 115">
              <a:extLst>
                <a:ext uri="{FF2B5EF4-FFF2-40B4-BE49-F238E27FC236}">
                  <a16:creationId xmlns:a16="http://schemas.microsoft.com/office/drawing/2014/main" id="{8E402E3F-B18F-DF44-B867-EA9A4F948A97}"/>
                </a:ext>
              </a:extLst>
            </p:cNvPr>
            <p:cNvGrpSpPr/>
            <p:nvPr/>
          </p:nvGrpSpPr>
          <p:grpSpPr>
            <a:xfrm rot="16200000">
              <a:off x="3093664" y="3969406"/>
              <a:ext cx="336565" cy="168283"/>
              <a:chOff x="2335237" y="1420837"/>
              <a:chExt cx="731520" cy="365760"/>
            </a:xfrm>
            <a:solidFill>
              <a:schemeClr val="bg1"/>
            </a:solidFill>
          </p:grpSpPr>
          <p:sp>
            <p:nvSpPr>
              <p:cNvPr id="139" name="Rectangle 138">
                <a:extLst>
                  <a:ext uri="{FF2B5EF4-FFF2-40B4-BE49-F238E27FC236}">
                    <a16:creationId xmlns:a16="http://schemas.microsoft.com/office/drawing/2014/main" id="{14211CAA-272D-244F-B098-E5A5684D597C}"/>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0" name="Rectangle 139">
                <a:extLst>
                  <a:ext uri="{FF2B5EF4-FFF2-40B4-BE49-F238E27FC236}">
                    <a16:creationId xmlns:a16="http://schemas.microsoft.com/office/drawing/2014/main" id="{3AE91FAC-6AAA-2C43-8A93-1281347EDC56}"/>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Rectangle 140">
                <a:extLst>
                  <a:ext uri="{FF2B5EF4-FFF2-40B4-BE49-F238E27FC236}">
                    <a16:creationId xmlns:a16="http://schemas.microsoft.com/office/drawing/2014/main" id="{68F69F70-C9D8-7349-A7E7-FBEE407BAFCC}"/>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Rectangle 141">
                <a:extLst>
                  <a:ext uri="{FF2B5EF4-FFF2-40B4-BE49-F238E27FC236}">
                    <a16:creationId xmlns:a16="http://schemas.microsoft.com/office/drawing/2014/main" id="{7834D6C7-DBBE-7349-97D5-20F7A91AF88A}"/>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Rectangle 142">
                <a:extLst>
                  <a:ext uri="{FF2B5EF4-FFF2-40B4-BE49-F238E27FC236}">
                    <a16:creationId xmlns:a16="http://schemas.microsoft.com/office/drawing/2014/main" id="{B84FC8B7-54D0-0648-BDE8-86129262DFA4}"/>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4" name="Rectangle 143">
                <a:extLst>
                  <a:ext uri="{FF2B5EF4-FFF2-40B4-BE49-F238E27FC236}">
                    <a16:creationId xmlns:a16="http://schemas.microsoft.com/office/drawing/2014/main" id="{BF0D6055-6151-6A44-AF5E-8EBA9DFA5051}"/>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5" name="Rectangle 144">
                <a:extLst>
                  <a:ext uri="{FF2B5EF4-FFF2-40B4-BE49-F238E27FC236}">
                    <a16:creationId xmlns:a16="http://schemas.microsoft.com/office/drawing/2014/main" id="{6D3B1C37-5177-0341-A298-B19DE89CA560}"/>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6" name="Rectangle 145">
                <a:extLst>
                  <a:ext uri="{FF2B5EF4-FFF2-40B4-BE49-F238E27FC236}">
                    <a16:creationId xmlns:a16="http://schemas.microsoft.com/office/drawing/2014/main" id="{63C56EDB-E6FD-5143-9AB6-78750BF80943}"/>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7" name="Group 116">
              <a:extLst>
                <a:ext uri="{FF2B5EF4-FFF2-40B4-BE49-F238E27FC236}">
                  <a16:creationId xmlns:a16="http://schemas.microsoft.com/office/drawing/2014/main" id="{8AC719EC-A9DE-E543-9BC5-E4CAFA055357}"/>
                </a:ext>
              </a:extLst>
            </p:cNvPr>
            <p:cNvGrpSpPr/>
            <p:nvPr/>
          </p:nvGrpSpPr>
          <p:grpSpPr>
            <a:xfrm rot="16200000">
              <a:off x="2925382" y="4306976"/>
              <a:ext cx="336565" cy="168283"/>
              <a:chOff x="2335237" y="1420837"/>
              <a:chExt cx="731520" cy="365760"/>
            </a:xfrm>
            <a:solidFill>
              <a:schemeClr val="bg1"/>
            </a:solidFill>
          </p:grpSpPr>
          <p:sp>
            <p:nvSpPr>
              <p:cNvPr id="131" name="Rectangle 130">
                <a:extLst>
                  <a:ext uri="{FF2B5EF4-FFF2-40B4-BE49-F238E27FC236}">
                    <a16:creationId xmlns:a16="http://schemas.microsoft.com/office/drawing/2014/main" id="{9B573E2B-8297-BE4A-8434-9E81D6448364}"/>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Rectangle 131">
                <a:extLst>
                  <a:ext uri="{FF2B5EF4-FFF2-40B4-BE49-F238E27FC236}">
                    <a16:creationId xmlns:a16="http://schemas.microsoft.com/office/drawing/2014/main" id="{C7A8DAB0-8FCE-384E-A726-B269690CF08E}"/>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Rectangle 132">
                <a:extLst>
                  <a:ext uri="{FF2B5EF4-FFF2-40B4-BE49-F238E27FC236}">
                    <a16:creationId xmlns:a16="http://schemas.microsoft.com/office/drawing/2014/main" id="{E97D3E77-7551-CB44-8396-C0B8FF9AEE3A}"/>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Rectangle 133">
                <a:extLst>
                  <a:ext uri="{FF2B5EF4-FFF2-40B4-BE49-F238E27FC236}">
                    <a16:creationId xmlns:a16="http://schemas.microsoft.com/office/drawing/2014/main" id="{52657B28-6058-3342-B58A-23B3AEEBAB3A}"/>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5" name="Rectangle 134">
                <a:extLst>
                  <a:ext uri="{FF2B5EF4-FFF2-40B4-BE49-F238E27FC236}">
                    <a16:creationId xmlns:a16="http://schemas.microsoft.com/office/drawing/2014/main" id="{EC1A4F10-8CF5-FF47-B1E7-6B90C4C7F839}"/>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6" name="Rectangle 135">
                <a:extLst>
                  <a:ext uri="{FF2B5EF4-FFF2-40B4-BE49-F238E27FC236}">
                    <a16:creationId xmlns:a16="http://schemas.microsoft.com/office/drawing/2014/main" id="{7D7C8C39-645D-BF48-8791-1306E1DB94DB}"/>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7" name="Rectangle 136">
                <a:extLst>
                  <a:ext uri="{FF2B5EF4-FFF2-40B4-BE49-F238E27FC236}">
                    <a16:creationId xmlns:a16="http://schemas.microsoft.com/office/drawing/2014/main" id="{AF366B17-3EBB-4742-A7F1-C1FBD96FF65C}"/>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8" name="Rectangle 137">
                <a:extLst>
                  <a:ext uri="{FF2B5EF4-FFF2-40B4-BE49-F238E27FC236}">
                    <a16:creationId xmlns:a16="http://schemas.microsoft.com/office/drawing/2014/main" id="{9FF7EB47-DCCE-E343-968E-69C15275ADB7}"/>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8" name="Group 117">
              <a:extLst>
                <a:ext uri="{FF2B5EF4-FFF2-40B4-BE49-F238E27FC236}">
                  <a16:creationId xmlns:a16="http://schemas.microsoft.com/office/drawing/2014/main" id="{99F701C9-4780-4B44-B02E-0A4FE53D1D10}"/>
                </a:ext>
              </a:extLst>
            </p:cNvPr>
            <p:cNvGrpSpPr/>
            <p:nvPr/>
          </p:nvGrpSpPr>
          <p:grpSpPr>
            <a:xfrm rot="16200000">
              <a:off x="3093664" y="4306976"/>
              <a:ext cx="336565" cy="168283"/>
              <a:chOff x="2335237" y="1420837"/>
              <a:chExt cx="731520" cy="365760"/>
            </a:xfrm>
            <a:solidFill>
              <a:schemeClr val="bg1"/>
            </a:solidFill>
          </p:grpSpPr>
          <p:sp>
            <p:nvSpPr>
              <p:cNvPr id="123" name="Rectangle 122">
                <a:extLst>
                  <a:ext uri="{FF2B5EF4-FFF2-40B4-BE49-F238E27FC236}">
                    <a16:creationId xmlns:a16="http://schemas.microsoft.com/office/drawing/2014/main" id="{6B217F96-10FF-8A40-BD3A-C636C17631C6}"/>
                  </a:ext>
                </a:extLst>
              </p:cNvPr>
              <p:cNvSpPr/>
              <p:nvPr/>
            </p:nvSpPr>
            <p:spPr>
              <a:xfrm>
                <a:off x="233523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4" name="Rectangle 123">
                <a:extLst>
                  <a:ext uri="{FF2B5EF4-FFF2-40B4-BE49-F238E27FC236}">
                    <a16:creationId xmlns:a16="http://schemas.microsoft.com/office/drawing/2014/main" id="{166B7C4D-562B-E44A-B6AB-757C5D7BD45D}"/>
                  </a:ext>
                </a:extLst>
              </p:cNvPr>
              <p:cNvSpPr/>
              <p:nvPr/>
            </p:nvSpPr>
            <p:spPr>
              <a:xfrm>
                <a:off x="251811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Rectangle 124">
                <a:extLst>
                  <a:ext uri="{FF2B5EF4-FFF2-40B4-BE49-F238E27FC236}">
                    <a16:creationId xmlns:a16="http://schemas.microsoft.com/office/drawing/2014/main" id="{64FEEFBE-C942-944C-A9A3-3C8E42A6EF04}"/>
                  </a:ext>
                </a:extLst>
              </p:cNvPr>
              <p:cNvSpPr/>
              <p:nvPr/>
            </p:nvSpPr>
            <p:spPr>
              <a:xfrm>
                <a:off x="270099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Rectangle 125">
                <a:extLst>
                  <a:ext uri="{FF2B5EF4-FFF2-40B4-BE49-F238E27FC236}">
                    <a16:creationId xmlns:a16="http://schemas.microsoft.com/office/drawing/2014/main" id="{54DC7230-6126-D548-BA66-3E0E44490ECE}"/>
                  </a:ext>
                </a:extLst>
              </p:cNvPr>
              <p:cNvSpPr/>
              <p:nvPr/>
            </p:nvSpPr>
            <p:spPr>
              <a:xfrm>
                <a:off x="2883877" y="142083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7" name="Rectangle 126">
                <a:extLst>
                  <a:ext uri="{FF2B5EF4-FFF2-40B4-BE49-F238E27FC236}">
                    <a16:creationId xmlns:a16="http://schemas.microsoft.com/office/drawing/2014/main" id="{AA43A79B-4A1B-8E4A-B1AE-8883705B031A}"/>
                  </a:ext>
                </a:extLst>
              </p:cNvPr>
              <p:cNvSpPr/>
              <p:nvPr/>
            </p:nvSpPr>
            <p:spPr>
              <a:xfrm>
                <a:off x="233523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Rectangle 127">
                <a:extLst>
                  <a:ext uri="{FF2B5EF4-FFF2-40B4-BE49-F238E27FC236}">
                    <a16:creationId xmlns:a16="http://schemas.microsoft.com/office/drawing/2014/main" id="{EF50AC94-1F48-C249-81CA-E1F46D04AD21}"/>
                  </a:ext>
                </a:extLst>
              </p:cNvPr>
              <p:cNvSpPr/>
              <p:nvPr/>
            </p:nvSpPr>
            <p:spPr>
              <a:xfrm>
                <a:off x="251811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9" name="Rectangle 128">
                <a:extLst>
                  <a:ext uri="{FF2B5EF4-FFF2-40B4-BE49-F238E27FC236}">
                    <a16:creationId xmlns:a16="http://schemas.microsoft.com/office/drawing/2014/main" id="{D20C550B-D1F2-8D40-99DE-ADDF1ECC9553}"/>
                  </a:ext>
                </a:extLst>
              </p:cNvPr>
              <p:cNvSpPr/>
              <p:nvPr/>
            </p:nvSpPr>
            <p:spPr>
              <a:xfrm>
                <a:off x="270099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0" name="Rectangle 129">
                <a:extLst>
                  <a:ext uri="{FF2B5EF4-FFF2-40B4-BE49-F238E27FC236}">
                    <a16:creationId xmlns:a16="http://schemas.microsoft.com/office/drawing/2014/main" id="{F8E75268-5CE0-F44D-8FE4-90631EED093F}"/>
                  </a:ext>
                </a:extLst>
              </p:cNvPr>
              <p:cNvSpPr/>
              <p:nvPr/>
            </p:nvSpPr>
            <p:spPr>
              <a:xfrm>
                <a:off x="2883877" y="1603717"/>
                <a:ext cx="182880" cy="18288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19" name="TextBox 118">
              <a:extLst>
                <a:ext uri="{FF2B5EF4-FFF2-40B4-BE49-F238E27FC236}">
                  <a16:creationId xmlns:a16="http://schemas.microsoft.com/office/drawing/2014/main" id="{D0F6A63E-AF60-6A43-8D36-99FEC1E70875}"/>
                </a:ext>
              </a:extLst>
            </p:cNvPr>
            <p:cNvSpPr txBox="1"/>
            <p:nvPr/>
          </p:nvSpPr>
          <p:spPr>
            <a:xfrm>
              <a:off x="2327981" y="3336860"/>
              <a:ext cx="665952" cy="307777"/>
            </a:xfrm>
            <a:prstGeom prst="rect">
              <a:avLst/>
            </a:prstGeom>
            <a:noFill/>
          </p:spPr>
          <p:txBody>
            <a:bodyPr wrap="none" rtlCol="0">
              <a:spAutoFit/>
            </a:bodyPr>
            <a:lstStyle/>
            <a:p>
              <a:r>
                <a:rPr lang="en-US" sz="1400"/>
                <a:t>STEP 3</a:t>
              </a:r>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D7C71D0F-6DDF-8141-8021-6BD5177DAB5A}"/>
                    </a:ext>
                  </a:extLst>
                </p:cNvPr>
                <p:cNvSpPr txBox="1"/>
                <p:nvPr/>
              </p:nvSpPr>
              <p:spPr>
                <a:xfrm>
                  <a:off x="2778004" y="3671890"/>
                  <a:ext cx="16831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oMath>
                    </m:oMathPara>
                  </a14:m>
                  <a:endParaRPr lang="en-US" sz="1400"/>
                </a:p>
              </p:txBody>
            </p:sp>
          </mc:Choice>
          <mc:Fallback xmlns="">
            <p:sp>
              <p:nvSpPr>
                <p:cNvPr id="120" name="TextBox 119">
                  <a:extLst>
                    <a:ext uri="{FF2B5EF4-FFF2-40B4-BE49-F238E27FC236}">
                      <a16:creationId xmlns:a16="http://schemas.microsoft.com/office/drawing/2014/main" id="{D7C71D0F-6DDF-8141-8021-6BD5177DAB5A}"/>
                    </a:ext>
                  </a:extLst>
                </p:cNvPr>
                <p:cNvSpPr txBox="1">
                  <a:spLocks noRot="1" noChangeAspect="1" noMove="1" noResize="1" noEditPoints="1" noAdjustHandles="1" noChangeArrowheads="1" noChangeShapeType="1" noTextEdit="1"/>
                </p:cNvSpPr>
                <p:nvPr/>
              </p:nvSpPr>
              <p:spPr>
                <a:xfrm>
                  <a:off x="2778004" y="3671890"/>
                  <a:ext cx="168315" cy="215444"/>
                </a:xfrm>
                <a:prstGeom prst="rect">
                  <a:avLst/>
                </a:prstGeom>
                <a:blipFill>
                  <a:blip r:embed="rId8"/>
                  <a:stretch>
                    <a:fillRect l="-22222" r="-18519"/>
                  </a:stretch>
                </a:blipFill>
              </p:spPr>
              <p:txBody>
                <a:bodyPr/>
                <a:lstStyle/>
                <a:p>
                  <a:r>
                    <a:rPr lang="en-US">
                      <a:noFill/>
                    </a:rPr>
                    <a:t> </a:t>
                  </a:r>
                </a:p>
              </p:txBody>
            </p:sp>
          </mc:Fallback>
        </mc:AlternateContent>
        <p:cxnSp>
          <p:nvCxnSpPr>
            <p:cNvPr id="122" name="Straight Connector 121">
              <a:extLst>
                <a:ext uri="{FF2B5EF4-FFF2-40B4-BE49-F238E27FC236}">
                  <a16:creationId xmlns:a16="http://schemas.microsoft.com/office/drawing/2014/main" id="{AC75A9C6-E7CF-DC4F-8906-3088EE14F355}"/>
                </a:ext>
              </a:extLst>
            </p:cNvPr>
            <p:cNvCxnSpPr>
              <a:cxnSpLocks/>
            </p:cNvCxnSpPr>
            <p:nvPr/>
          </p:nvCxnSpPr>
          <p:spPr>
            <a:xfrm flipV="1">
              <a:off x="2330589" y="3386148"/>
              <a:ext cx="0" cy="116067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EB49CB3B-E8E3-B545-9BFC-D96D500D0C20}"/>
                </a:ext>
              </a:extLst>
            </p:cNvPr>
            <p:cNvCxnSpPr>
              <a:cxnSpLocks/>
            </p:cNvCxnSpPr>
            <p:nvPr/>
          </p:nvCxnSpPr>
          <p:spPr>
            <a:xfrm>
              <a:off x="1041689" y="3281904"/>
              <a:ext cx="2648569"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87" name="Rounded Rectangle 686">
            <a:extLst>
              <a:ext uri="{FF2B5EF4-FFF2-40B4-BE49-F238E27FC236}">
                <a16:creationId xmlns:a16="http://schemas.microsoft.com/office/drawing/2014/main" id="{77901164-61AD-AC4A-BEC7-0EF2223168E6}"/>
              </a:ext>
            </a:extLst>
          </p:cNvPr>
          <p:cNvSpPr/>
          <p:nvPr/>
        </p:nvSpPr>
        <p:spPr>
          <a:xfrm>
            <a:off x="2448847" y="2011164"/>
            <a:ext cx="2817657" cy="1237501"/>
          </a:xfrm>
          <a:prstGeom prst="roundRect">
            <a:avLst/>
          </a:prstGeom>
          <a:noFill/>
          <a:ln w="285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DEC493BE-748F-814D-AFEB-25BAADEE369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702800" y="5892800"/>
            <a:ext cx="812800" cy="812800"/>
          </a:xfrm>
          <a:prstGeom prst="rect">
            <a:avLst/>
          </a:prstGeom>
        </p:spPr>
      </p:pic>
      <p:sp>
        <p:nvSpPr>
          <p:cNvPr id="684" name="Text Placeholder 4">
            <a:extLst>
              <a:ext uri="{FF2B5EF4-FFF2-40B4-BE49-F238E27FC236}">
                <a16:creationId xmlns:a16="http://schemas.microsoft.com/office/drawing/2014/main" id="{0637D16E-7831-C048-8669-A678E6384ADA}"/>
              </a:ext>
            </a:extLst>
          </p:cNvPr>
          <p:cNvSpPr txBox="1">
            <a:spLocks/>
          </p:cNvSpPr>
          <p:nvPr/>
        </p:nvSpPr>
        <p:spPr>
          <a:xfrm>
            <a:off x="256689" y="6465087"/>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629764992"/>
      </p:ext>
    </p:extLst>
  </p:cSld>
  <p:clrMapOvr>
    <a:masterClrMapping/>
  </p:clrMapOvr>
  <mc:AlternateContent xmlns:mc="http://schemas.openxmlformats.org/markup-compatibility/2006" xmlns:p14="http://schemas.microsoft.com/office/powerpoint/2010/main">
    <mc:Choice Requires="p14">
      <p:transition spd="slow" p14:dur="2000" advTm="60679"/>
    </mc:Choice>
    <mc:Fallback xmlns="">
      <p:transition spd="slow" advTm="6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bldLst>
      <p:bldP spid="3" grpId="0" build="p"/>
      <p:bldP spid="6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E40E-19CE-D442-B0A7-FBA131D8D19B}"/>
              </a:ext>
            </a:extLst>
          </p:cNvPr>
          <p:cNvSpPr>
            <a:spLocks noGrp="1"/>
          </p:cNvSpPr>
          <p:nvPr>
            <p:ph type="title"/>
          </p:nvPr>
        </p:nvSpPr>
        <p:spPr/>
        <p:txBody>
          <a:bodyPr/>
          <a:lstStyle/>
          <a:p>
            <a:r>
              <a:rPr lang="en-US"/>
              <a:t>Contribution of This Work</a:t>
            </a:r>
          </a:p>
        </p:txBody>
      </p:sp>
      <p:sp>
        <p:nvSpPr>
          <p:cNvPr id="3" name="Content Placeholder 2">
            <a:extLst>
              <a:ext uri="{FF2B5EF4-FFF2-40B4-BE49-F238E27FC236}">
                <a16:creationId xmlns:a16="http://schemas.microsoft.com/office/drawing/2014/main" id="{0150688B-DC56-664F-A212-F0BB11361268}"/>
              </a:ext>
            </a:extLst>
          </p:cNvPr>
          <p:cNvSpPr>
            <a:spLocks noGrp="1"/>
          </p:cNvSpPr>
          <p:nvPr>
            <p:ph idx="1"/>
          </p:nvPr>
        </p:nvSpPr>
        <p:spPr>
          <a:xfrm>
            <a:off x="623455" y="1406158"/>
            <a:ext cx="11284527" cy="3879351"/>
          </a:xfrm>
        </p:spPr>
        <p:txBody>
          <a:bodyPr/>
          <a:lstStyle/>
          <a:p>
            <a:pPr marL="457200" indent="-457200">
              <a:buFont typeface="+mj-lt"/>
              <a:buAutoNum type="arabicPeriod"/>
            </a:pPr>
            <a:r>
              <a:rPr lang="en-US" b="1" dirty="0"/>
              <a:t>Column Vector Sparse Encoding</a:t>
            </a:r>
            <a:r>
              <a:rPr lang="en-US" dirty="0"/>
              <a:t>: a structured sparse pattern that offers minimum grain size under given data reuse rate.</a:t>
            </a:r>
          </a:p>
          <a:p>
            <a:pPr marL="457200" indent="-457200">
              <a:buFont typeface="+mj-lt"/>
              <a:buAutoNum type="arabicPeriod"/>
            </a:pPr>
            <a:endParaRPr lang="en-US" dirty="0"/>
          </a:p>
          <a:p>
            <a:pPr marL="457200" indent="-457200">
              <a:buFont typeface="+mj-lt"/>
              <a:buAutoNum type="arabicPeriod"/>
            </a:pPr>
            <a:r>
              <a:rPr lang="en-US" b="1" dirty="0"/>
              <a:t>Tensor Core-based 1-D Octet Tiling</a:t>
            </a:r>
            <a:r>
              <a:rPr lang="en-US" dirty="0"/>
              <a:t>:  a warp-level workload partition that feeds tensor cores with data directly loaded from DRAM with lightweight rearrangement.</a:t>
            </a:r>
          </a:p>
          <a:p>
            <a:pPr marL="457200" indent="-457200">
              <a:buFont typeface="+mj-lt"/>
              <a:buAutoNum type="arabicPeriod"/>
            </a:pPr>
            <a:endParaRPr lang="en-US" dirty="0"/>
          </a:p>
          <a:p>
            <a:pPr marL="457200" indent="-457200">
              <a:buFont typeface="+mj-lt"/>
              <a:buAutoNum type="arabicPeriod"/>
            </a:pPr>
            <a:r>
              <a:rPr lang="en-US" dirty="0"/>
              <a:t>A pair of </a:t>
            </a:r>
            <a:r>
              <a:rPr lang="en-US" b="1" dirty="0"/>
              <a:t>SpMM</a:t>
            </a:r>
            <a:r>
              <a:rPr lang="en-US" dirty="0"/>
              <a:t> and </a:t>
            </a:r>
            <a:r>
              <a:rPr lang="en-US" b="1" dirty="0"/>
              <a:t>SDDMM</a:t>
            </a:r>
            <a:r>
              <a:rPr lang="en-US" dirty="0"/>
              <a:t> kernel based on 1 &amp; 2 that achieve 0.93~7.19x speedup over existing implementations under float16.</a:t>
            </a:r>
          </a:p>
        </p:txBody>
      </p:sp>
      <p:pic>
        <p:nvPicPr>
          <p:cNvPr id="19" name="Audio 18">
            <a:hlinkClick r:id="" action="ppaction://media"/>
            <a:extLst>
              <a:ext uri="{FF2B5EF4-FFF2-40B4-BE49-F238E27FC236}">
                <a16:creationId xmlns:a16="http://schemas.microsoft.com/office/drawing/2014/main" id="{913C9030-8AAD-3942-AC9D-EA2D14C5BF8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
        <p:nvSpPr>
          <p:cNvPr id="25" name="Text Placeholder 4">
            <a:extLst>
              <a:ext uri="{FF2B5EF4-FFF2-40B4-BE49-F238E27FC236}">
                <a16:creationId xmlns:a16="http://schemas.microsoft.com/office/drawing/2014/main" id="{9E956F94-2F70-C543-A819-29785EAD90C6}"/>
              </a:ext>
            </a:extLst>
          </p:cNvPr>
          <p:cNvSpPr txBox="1">
            <a:spLocks/>
          </p:cNvSpPr>
          <p:nvPr/>
        </p:nvSpPr>
        <p:spPr>
          <a:xfrm>
            <a:off x="231381"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3744455227"/>
      </p:ext>
    </p:extLst>
  </p:cSld>
  <p:clrMapOvr>
    <a:masterClrMapping/>
  </p:clrMapOvr>
  <mc:AlternateContent xmlns:mc="http://schemas.openxmlformats.org/markup-compatibility/2006" xmlns:p14="http://schemas.microsoft.com/office/powerpoint/2010/main">
    <mc:Choice Requires="p14">
      <p:transition spd="slow" p14:dur="2000" advTm="45069"/>
    </mc:Choice>
    <mc:Fallback xmlns="">
      <p:transition spd="slow" advTm="4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D8C6-CB1A-9E4C-9C15-E1A4F50D92C9}"/>
              </a:ext>
            </a:extLst>
          </p:cNvPr>
          <p:cNvSpPr>
            <a:spLocks noGrp="1"/>
          </p:cNvSpPr>
          <p:nvPr>
            <p:ph type="title"/>
          </p:nvPr>
        </p:nvSpPr>
        <p:spPr/>
        <p:txBody>
          <a:bodyPr/>
          <a:lstStyle/>
          <a:p>
            <a:r>
              <a:rPr lang="en-US"/>
              <a:t>Step 1: Find Warp-Tile Size</a:t>
            </a:r>
          </a:p>
        </p:txBody>
      </p:sp>
      <p:sp>
        <p:nvSpPr>
          <p:cNvPr id="3" name="Content Placeholder 2">
            <a:extLst>
              <a:ext uri="{FF2B5EF4-FFF2-40B4-BE49-F238E27FC236}">
                <a16:creationId xmlns:a16="http://schemas.microsoft.com/office/drawing/2014/main" id="{1FB41A95-8614-1E46-82CF-E1A59841A40C}"/>
              </a:ext>
            </a:extLst>
          </p:cNvPr>
          <p:cNvSpPr>
            <a:spLocks noGrp="1"/>
          </p:cNvSpPr>
          <p:nvPr>
            <p:ph idx="1"/>
          </p:nvPr>
        </p:nvSpPr>
        <p:spPr>
          <a:xfrm>
            <a:off x="526470" y="945816"/>
            <a:ext cx="7995802" cy="513308"/>
          </a:xfrm>
        </p:spPr>
        <p:txBody>
          <a:bodyPr/>
          <a:lstStyle/>
          <a:p>
            <a:r>
              <a:rPr lang="en-US" b="1" dirty="0"/>
              <a:t>Conclusion</a:t>
            </a:r>
            <a:r>
              <a:rPr lang="en-US" dirty="0"/>
              <a:t>: the warp tile should be m64n{8,4}k4 for SpMM</a:t>
            </a:r>
          </a:p>
        </p:txBody>
      </p:sp>
      <p:sp>
        <p:nvSpPr>
          <p:cNvPr id="4" name="TextBox 3">
            <a:extLst>
              <a:ext uri="{FF2B5EF4-FFF2-40B4-BE49-F238E27FC236}">
                <a16:creationId xmlns:a16="http://schemas.microsoft.com/office/drawing/2014/main" id="{337C2578-56BB-9443-A77C-646E7F2CCBF4}"/>
              </a:ext>
            </a:extLst>
          </p:cNvPr>
          <p:cNvSpPr txBox="1"/>
          <p:nvPr/>
        </p:nvSpPr>
        <p:spPr>
          <a:xfrm>
            <a:off x="2588500" y="3305117"/>
            <a:ext cx="675385" cy="307778"/>
          </a:xfrm>
          <a:prstGeom prst="rect">
            <a:avLst/>
          </a:prstGeom>
          <a:noFill/>
          <a:ln>
            <a:noFill/>
          </a:ln>
        </p:spPr>
        <p:txBody>
          <a:bodyPr wrap="square" rtlCol="0">
            <a:spAutoFit/>
          </a:bodyPr>
          <a:lstStyle/>
          <a:p>
            <a:pPr>
              <a:defRPr/>
            </a:pPr>
            <a:r>
              <a:rPr lang="en-US" sz="1400" kern="0">
                <a:solidFill>
                  <a:prstClr val="black"/>
                </a:solidFill>
              </a:rPr>
              <a:t>Step K</a:t>
            </a:r>
          </a:p>
        </p:txBody>
      </p:sp>
      <p:cxnSp>
        <p:nvCxnSpPr>
          <p:cNvPr id="5" name="Straight Arrow Connector 4">
            <a:extLst>
              <a:ext uri="{FF2B5EF4-FFF2-40B4-BE49-F238E27FC236}">
                <a16:creationId xmlns:a16="http://schemas.microsoft.com/office/drawing/2014/main" id="{4DC818BF-23D9-0348-886A-480BB8D18578}"/>
              </a:ext>
            </a:extLst>
          </p:cNvPr>
          <p:cNvCxnSpPr>
            <a:cxnSpLocks/>
          </p:cNvCxnSpPr>
          <p:nvPr/>
        </p:nvCxnSpPr>
        <p:spPr>
          <a:xfrm flipH="1">
            <a:off x="2329604" y="3592942"/>
            <a:ext cx="1193174"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6" name="Rectangle 5">
            <a:extLst>
              <a:ext uri="{FF2B5EF4-FFF2-40B4-BE49-F238E27FC236}">
                <a16:creationId xmlns:a16="http://schemas.microsoft.com/office/drawing/2014/main" id="{87012468-258C-2841-AED9-74D58CE2364B}"/>
              </a:ext>
            </a:extLst>
          </p:cNvPr>
          <p:cNvSpPr/>
          <p:nvPr/>
        </p:nvSpPr>
        <p:spPr>
          <a:xfrm>
            <a:off x="2566228" y="3685532"/>
            <a:ext cx="242543" cy="578449"/>
          </a:xfrm>
          <a:prstGeom prst="rect">
            <a:avLst/>
          </a:prstGeom>
          <a:solidFill>
            <a:srgbClr val="A9D2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 name="Rectangle 6">
            <a:extLst>
              <a:ext uri="{FF2B5EF4-FFF2-40B4-BE49-F238E27FC236}">
                <a16:creationId xmlns:a16="http://schemas.microsoft.com/office/drawing/2014/main" id="{85E3BDDF-E195-9840-AF95-6B3C09DB6FE2}"/>
              </a:ext>
            </a:extLst>
          </p:cNvPr>
          <p:cNvSpPr/>
          <p:nvPr/>
        </p:nvSpPr>
        <p:spPr>
          <a:xfrm>
            <a:off x="2807881" y="3685533"/>
            <a:ext cx="242543" cy="578449"/>
          </a:xfrm>
          <a:prstGeom prst="rect">
            <a:avLst/>
          </a:prstGeom>
          <a:solidFill>
            <a:srgbClr val="A9D2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 name="Rectangle 7">
            <a:extLst>
              <a:ext uri="{FF2B5EF4-FFF2-40B4-BE49-F238E27FC236}">
                <a16:creationId xmlns:a16="http://schemas.microsoft.com/office/drawing/2014/main" id="{64D447B4-48F9-E94B-9635-E39D255A08E3}"/>
              </a:ext>
            </a:extLst>
          </p:cNvPr>
          <p:cNvSpPr/>
          <p:nvPr/>
        </p:nvSpPr>
        <p:spPr>
          <a:xfrm>
            <a:off x="3044504" y="3685533"/>
            <a:ext cx="242543" cy="578449"/>
          </a:xfrm>
          <a:prstGeom prst="rect">
            <a:avLst/>
          </a:prstGeom>
          <a:solidFill>
            <a:srgbClr val="A9D2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9" name="Rectangle 8">
            <a:extLst>
              <a:ext uri="{FF2B5EF4-FFF2-40B4-BE49-F238E27FC236}">
                <a16:creationId xmlns:a16="http://schemas.microsoft.com/office/drawing/2014/main" id="{EC7903CB-A215-EC49-8203-B19308E46F58}"/>
              </a:ext>
            </a:extLst>
          </p:cNvPr>
          <p:cNvSpPr/>
          <p:nvPr/>
        </p:nvSpPr>
        <p:spPr>
          <a:xfrm>
            <a:off x="3280236" y="3685532"/>
            <a:ext cx="242543" cy="578449"/>
          </a:xfrm>
          <a:prstGeom prst="rect">
            <a:avLst/>
          </a:prstGeom>
          <a:solidFill>
            <a:srgbClr val="A9D2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0" name="Rectangle 9">
            <a:extLst>
              <a:ext uri="{FF2B5EF4-FFF2-40B4-BE49-F238E27FC236}">
                <a16:creationId xmlns:a16="http://schemas.microsoft.com/office/drawing/2014/main" id="{51CB8B65-D12D-2840-B222-9F5CBF951B59}"/>
              </a:ext>
            </a:extLst>
          </p:cNvPr>
          <p:cNvSpPr/>
          <p:nvPr/>
        </p:nvSpPr>
        <p:spPr>
          <a:xfrm rot="16200000">
            <a:off x="4195199" y="1852337"/>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E0D5CE8E-C5B1-9F4E-8C28-A945EF304E7A}"/>
              </a:ext>
            </a:extLst>
          </p:cNvPr>
          <p:cNvSpPr/>
          <p:nvPr/>
        </p:nvSpPr>
        <p:spPr>
          <a:xfrm rot="16200000">
            <a:off x="4195199" y="2082785"/>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2" name="Rectangle 11">
            <a:extLst>
              <a:ext uri="{FF2B5EF4-FFF2-40B4-BE49-F238E27FC236}">
                <a16:creationId xmlns:a16="http://schemas.microsoft.com/office/drawing/2014/main" id="{24252568-4C65-D94D-9D60-6E1FD68DBB57}"/>
              </a:ext>
            </a:extLst>
          </p:cNvPr>
          <p:cNvSpPr/>
          <p:nvPr/>
        </p:nvSpPr>
        <p:spPr>
          <a:xfrm rot="16200000">
            <a:off x="4195199" y="2323029"/>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3" name="Rectangle 12">
            <a:extLst>
              <a:ext uri="{FF2B5EF4-FFF2-40B4-BE49-F238E27FC236}">
                <a16:creationId xmlns:a16="http://schemas.microsoft.com/office/drawing/2014/main" id="{B2CB2F21-2EB9-0543-AF95-DFBBD7CF5A34}"/>
              </a:ext>
            </a:extLst>
          </p:cNvPr>
          <p:cNvSpPr/>
          <p:nvPr/>
        </p:nvSpPr>
        <p:spPr>
          <a:xfrm rot="16200000">
            <a:off x="4195199" y="2563273"/>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4" name="Rectangle 13">
            <a:extLst>
              <a:ext uri="{FF2B5EF4-FFF2-40B4-BE49-F238E27FC236}">
                <a16:creationId xmlns:a16="http://schemas.microsoft.com/office/drawing/2014/main" id="{15A0710A-FC79-EA43-B756-DC7C098268E4}"/>
              </a:ext>
            </a:extLst>
          </p:cNvPr>
          <p:cNvSpPr/>
          <p:nvPr/>
        </p:nvSpPr>
        <p:spPr>
          <a:xfrm rot="16200000">
            <a:off x="4195199" y="2799868"/>
            <a:ext cx="241111" cy="10260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5" name="Rectangle 14">
            <a:extLst>
              <a:ext uri="{FF2B5EF4-FFF2-40B4-BE49-F238E27FC236}">
                <a16:creationId xmlns:a16="http://schemas.microsoft.com/office/drawing/2014/main" id="{F46FBA86-A944-2D4E-B491-27B8C69A6024}"/>
              </a:ext>
            </a:extLst>
          </p:cNvPr>
          <p:cNvSpPr/>
          <p:nvPr/>
        </p:nvSpPr>
        <p:spPr>
          <a:xfrm rot="16200000">
            <a:off x="4022000" y="3457185"/>
            <a:ext cx="587506" cy="1026082"/>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6" name="Rectangle 15">
            <a:extLst>
              <a:ext uri="{FF2B5EF4-FFF2-40B4-BE49-F238E27FC236}">
                <a16:creationId xmlns:a16="http://schemas.microsoft.com/office/drawing/2014/main" id="{6323D1AE-15F9-EC42-A4BD-4005886569DE}"/>
              </a:ext>
            </a:extLst>
          </p:cNvPr>
          <p:cNvSpPr/>
          <p:nvPr/>
        </p:nvSpPr>
        <p:spPr>
          <a:xfrm>
            <a:off x="2329605" y="3685532"/>
            <a:ext cx="236623" cy="578449"/>
          </a:xfrm>
          <a:prstGeom prst="rect">
            <a:avLst/>
          </a:prstGeom>
          <a:solidFill>
            <a:srgbClr val="A9D2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17" name="Straight Arrow Connector 16">
            <a:extLst>
              <a:ext uri="{FF2B5EF4-FFF2-40B4-BE49-F238E27FC236}">
                <a16:creationId xmlns:a16="http://schemas.microsoft.com/office/drawing/2014/main" id="{CE792C05-DD88-9348-B646-4D24B6B463BE}"/>
              </a:ext>
            </a:extLst>
          </p:cNvPr>
          <p:cNvCxnSpPr>
            <a:cxnSpLocks/>
          </p:cNvCxnSpPr>
          <p:nvPr/>
        </p:nvCxnSpPr>
        <p:spPr>
          <a:xfrm flipV="1">
            <a:off x="2240099" y="3687781"/>
            <a:ext cx="0" cy="576199"/>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8" name="TextBox 17">
            <a:extLst>
              <a:ext uri="{FF2B5EF4-FFF2-40B4-BE49-F238E27FC236}">
                <a16:creationId xmlns:a16="http://schemas.microsoft.com/office/drawing/2014/main" id="{D74593C9-7CE7-1D46-AA6E-F09B8BACA494}"/>
              </a:ext>
            </a:extLst>
          </p:cNvPr>
          <p:cNvSpPr txBox="1"/>
          <p:nvPr/>
        </p:nvSpPr>
        <p:spPr>
          <a:xfrm>
            <a:off x="1918853" y="3780021"/>
            <a:ext cx="417639" cy="307778"/>
          </a:xfrm>
          <a:prstGeom prst="rect">
            <a:avLst/>
          </a:prstGeom>
          <a:noFill/>
          <a:ln>
            <a:noFill/>
          </a:ln>
        </p:spPr>
        <p:txBody>
          <a:bodyPr wrap="square" rtlCol="0">
            <a:spAutoFit/>
          </a:bodyPr>
          <a:lstStyle/>
          <a:p>
            <a:pPr>
              <a:defRPr/>
            </a:pPr>
            <a:r>
              <a:rPr lang="en-US" sz="1400" kern="0">
                <a:solidFill>
                  <a:prstClr val="black"/>
                </a:solidFill>
              </a:rPr>
              <a:t>V</a:t>
            </a:r>
          </a:p>
        </p:txBody>
      </p:sp>
      <p:cxnSp>
        <p:nvCxnSpPr>
          <p:cNvPr id="19" name="Straight Arrow Connector 18">
            <a:extLst>
              <a:ext uri="{FF2B5EF4-FFF2-40B4-BE49-F238E27FC236}">
                <a16:creationId xmlns:a16="http://schemas.microsoft.com/office/drawing/2014/main" id="{B5E1A9FB-37E2-CD40-A5C2-DEC1C388F5C7}"/>
              </a:ext>
            </a:extLst>
          </p:cNvPr>
          <p:cNvCxnSpPr>
            <a:cxnSpLocks/>
          </p:cNvCxnSpPr>
          <p:nvPr/>
        </p:nvCxnSpPr>
        <p:spPr>
          <a:xfrm flipV="1">
            <a:off x="3682590" y="2232789"/>
            <a:ext cx="0" cy="1202046"/>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0" name="TextBox 19">
            <a:extLst>
              <a:ext uri="{FF2B5EF4-FFF2-40B4-BE49-F238E27FC236}">
                <a16:creationId xmlns:a16="http://schemas.microsoft.com/office/drawing/2014/main" id="{6954244E-DAC0-6E47-B74A-E403C74ED4E3}"/>
              </a:ext>
            </a:extLst>
          </p:cNvPr>
          <p:cNvSpPr txBox="1"/>
          <p:nvPr/>
        </p:nvSpPr>
        <p:spPr>
          <a:xfrm>
            <a:off x="3088326" y="2648280"/>
            <a:ext cx="1151998" cy="307778"/>
          </a:xfrm>
          <a:prstGeom prst="rect">
            <a:avLst/>
          </a:prstGeom>
          <a:noFill/>
          <a:ln>
            <a:noFill/>
          </a:ln>
        </p:spPr>
        <p:txBody>
          <a:bodyPr wrap="square" rtlCol="0">
            <a:spAutoFit/>
          </a:bodyPr>
          <a:lstStyle/>
          <a:p>
            <a:pPr>
              <a:defRPr/>
            </a:pPr>
            <a:r>
              <a:rPr lang="en-US" sz="1400" kern="0">
                <a:solidFill>
                  <a:prstClr val="black"/>
                </a:solidFill>
              </a:rPr>
              <a:t>Step K</a:t>
            </a:r>
          </a:p>
        </p:txBody>
      </p:sp>
      <p:sp>
        <p:nvSpPr>
          <p:cNvPr id="21" name="TextBox 20">
            <a:extLst>
              <a:ext uri="{FF2B5EF4-FFF2-40B4-BE49-F238E27FC236}">
                <a16:creationId xmlns:a16="http://schemas.microsoft.com/office/drawing/2014/main" id="{968F63C2-1FD2-4648-B800-09F586BFCDDF}"/>
              </a:ext>
            </a:extLst>
          </p:cNvPr>
          <p:cNvSpPr txBox="1"/>
          <p:nvPr/>
        </p:nvSpPr>
        <p:spPr>
          <a:xfrm>
            <a:off x="3974118" y="1836104"/>
            <a:ext cx="1122593" cy="307778"/>
          </a:xfrm>
          <a:prstGeom prst="rect">
            <a:avLst/>
          </a:prstGeom>
          <a:noFill/>
          <a:ln>
            <a:noFill/>
          </a:ln>
        </p:spPr>
        <p:txBody>
          <a:bodyPr wrap="square" rtlCol="0">
            <a:spAutoFit/>
          </a:bodyPr>
          <a:lstStyle/>
          <a:p>
            <a:pPr>
              <a:defRPr/>
            </a:pPr>
            <a:r>
              <a:rPr lang="en-US" sz="1400" kern="0">
                <a:solidFill>
                  <a:prstClr val="black"/>
                </a:solidFill>
              </a:rPr>
              <a:t>TileN</a:t>
            </a:r>
          </a:p>
        </p:txBody>
      </p:sp>
      <p:cxnSp>
        <p:nvCxnSpPr>
          <p:cNvPr id="22" name="Straight Arrow Connector 21">
            <a:extLst>
              <a:ext uri="{FF2B5EF4-FFF2-40B4-BE49-F238E27FC236}">
                <a16:creationId xmlns:a16="http://schemas.microsoft.com/office/drawing/2014/main" id="{A3E8818A-1569-664D-9BCB-F0D68F8E703C}"/>
              </a:ext>
            </a:extLst>
          </p:cNvPr>
          <p:cNvCxnSpPr>
            <a:cxnSpLocks/>
          </p:cNvCxnSpPr>
          <p:nvPr/>
        </p:nvCxnSpPr>
        <p:spPr>
          <a:xfrm>
            <a:off x="3797285" y="2151169"/>
            <a:ext cx="1028794"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3" name="Rectangle 22">
            <a:extLst>
              <a:ext uri="{FF2B5EF4-FFF2-40B4-BE49-F238E27FC236}">
                <a16:creationId xmlns:a16="http://schemas.microsoft.com/office/drawing/2014/main" id="{54624C5A-F49B-7442-B2AA-682BEDD6FFCE}"/>
              </a:ext>
            </a:extLst>
          </p:cNvPr>
          <p:cNvSpPr/>
          <p:nvPr/>
        </p:nvSpPr>
        <p:spPr>
          <a:xfrm rot="16200000">
            <a:off x="3747717" y="3727178"/>
            <a:ext cx="587506" cy="477515"/>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4" name="Rectangle 23">
            <a:extLst>
              <a:ext uri="{FF2B5EF4-FFF2-40B4-BE49-F238E27FC236}">
                <a16:creationId xmlns:a16="http://schemas.microsoft.com/office/drawing/2014/main" id="{BBDCEC3F-350F-144A-833B-B2A1540D81E0}"/>
              </a:ext>
            </a:extLst>
          </p:cNvPr>
          <p:cNvSpPr/>
          <p:nvPr/>
        </p:nvSpPr>
        <p:spPr>
          <a:xfrm rot="16200000">
            <a:off x="3926244" y="2121289"/>
            <a:ext cx="230448" cy="47751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7" name="Rectangle 26">
            <a:extLst>
              <a:ext uri="{FF2B5EF4-FFF2-40B4-BE49-F238E27FC236}">
                <a16:creationId xmlns:a16="http://schemas.microsoft.com/office/drawing/2014/main" id="{3F3BDD8A-1A6F-3541-9F8F-2EAEAF1F3003}"/>
              </a:ext>
            </a:extLst>
          </p:cNvPr>
          <p:cNvSpPr/>
          <p:nvPr/>
        </p:nvSpPr>
        <p:spPr>
          <a:xfrm>
            <a:off x="2330626" y="3687781"/>
            <a:ext cx="23662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33" name="Group 32">
            <a:extLst>
              <a:ext uri="{FF2B5EF4-FFF2-40B4-BE49-F238E27FC236}">
                <a16:creationId xmlns:a16="http://schemas.microsoft.com/office/drawing/2014/main" id="{04DC639A-10B7-C740-A21F-086F274457CB}"/>
              </a:ext>
            </a:extLst>
          </p:cNvPr>
          <p:cNvGrpSpPr/>
          <p:nvPr/>
        </p:nvGrpSpPr>
        <p:grpSpPr>
          <a:xfrm>
            <a:off x="5757183" y="3343783"/>
            <a:ext cx="826790" cy="920197"/>
            <a:chOff x="4213590" y="3343782"/>
            <a:chExt cx="826790" cy="920197"/>
          </a:xfrm>
        </p:grpSpPr>
        <p:sp>
          <p:nvSpPr>
            <p:cNvPr id="30" name="Rectangle 29">
              <a:extLst>
                <a:ext uri="{FF2B5EF4-FFF2-40B4-BE49-F238E27FC236}">
                  <a16:creationId xmlns:a16="http://schemas.microsoft.com/office/drawing/2014/main" id="{D8877D9D-1B8B-924F-8014-9420124FFE8A}"/>
                </a:ext>
              </a:extLst>
            </p:cNvPr>
            <p:cNvSpPr/>
            <p:nvPr/>
          </p:nvSpPr>
          <p:spPr>
            <a:xfrm rot="16200000">
              <a:off x="4504948" y="3731468"/>
              <a:ext cx="587506" cy="477515"/>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1" name="Rectangle 30">
              <a:extLst>
                <a:ext uri="{FF2B5EF4-FFF2-40B4-BE49-F238E27FC236}">
                  <a16:creationId xmlns:a16="http://schemas.microsoft.com/office/drawing/2014/main" id="{EDA72AA5-87CB-244D-9F13-191E2411F221}"/>
                </a:ext>
              </a:extLst>
            </p:cNvPr>
            <p:cNvSpPr/>
            <p:nvPr/>
          </p:nvSpPr>
          <p:spPr>
            <a:xfrm rot="16200000">
              <a:off x="4686401" y="3220251"/>
              <a:ext cx="230448" cy="47751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2" name="Rectangle 31">
              <a:extLst>
                <a:ext uri="{FF2B5EF4-FFF2-40B4-BE49-F238E27FC236}">
                  <a16:creationId xmlns:a16="http://schemas.microsoft.com/office/drawing/2014/main" id="{C534687C-FC10-7546-AC79-BF94D1C948C0}"/>
                </a:ext>
              </a:extLst>
            </p:cNvPr>
            <p:cNvSpPr/>
            <p:nvPr/>
          </p:nvSpPr>
          <p:spPr>
            <a:xfrm>
              <a:off x="4213590" y="3676709"/>
              <a:ext cx="23662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grpSp>
        <p:nvGrpSpPr>
          <p:cNvPr id="34" name="Group 33">
            <a:extLst>
              <a:ext uri="{FF2B5EF4-FFF2-40B4-BE49-F238E27FC236}">
                <a16:creationId xmlns:a16="http://schemas.microsoft.com/office/drawing/2014/main" id="{8F4861AD-D068-8F42-828B-A673E67B41CA}"/>
              </a:ext>
            </a:extLst>
          </p:cNvPr>
          <p:cNvGrpSpPr/>
          <p:nvPr/>
        </p:nvGrpSpPr>
        <p:grpSpPr>
          <a:xfrm rot="16200000">
            <a:off x="5757183" y="3347954"/>
            <a:ext cx="826790" cy="920197"/>
            <a:chOff x="4213590" y="3343782"/>
            <a:chExt cx="826790" cy="920197"/>
          </a:xfrm>
        </p:grpSpPr>
        <p:sp>
          <p:nvSpPr>
            <p:cNvPr id="35" name="Rectangle 34">
              <a:extLst>
                <a:ext uri="{FF2B5EF4-FFF2-40B4-BE49-F238E27FC236}">
                  <a16:creationId xmlns:a16="http://schemas.microsoft.com/office/drawing/2014/main" id="{A9C50882-22F4-D046-B45C-AA76410205FC}"/>
                </a:ext>
              </a:extLst>
            </p:cNvPr>
            <p:cNvSpPr/>
            <p:nvPr/>
          </p:nvSpPr>
          <p:spPr>
            <a:xfrm rot="16200000">
              <a:off x="4504948" y="3731468"/>
              <a:ext cx="587506" cy="477515"/>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6" name="Rectangle 35">
              <a:extLst>
                <a:ext uri="{FF2B5EF4-FFF2-40B4-BE49-F238E27FC236}">
                  <a16:creationId xmlns:a16="http://schemas.microsoft.com/office/drawing/2014/main" id="{54A616BB-FF0B-BA4C-8002-55A6EA7F9F61}"/>
                </a:ext>
              </a:extLst>
            </p:cNvPr>
            <p:cNvSpPr/>
            <p:nvPr/>
          </p:nvSpPr>
          <p:spPr>
            <a:xfrm rot="16200000">
              <a:off x="4686401" y="3220251"/>
              <a:ext cx="230448" cy="47751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1B2341D4-871F-4946-A882-6328BCCB296F}"/>
                </a:ext>
              </a:extLst>
            </p:cNvPr>
            <p:cNvSpPr/>
            <p:nvPr/>
          </p:nvSpPr>
          <p:spPr>
            <a:xfrm>
              <a:off x="4213590" y="3676709"/>
              <a:ext cx="23662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grpSp>
        <p:nvGrpSpPr>
          <p:cNvPr id="39" name="Group 38">
            <a:extLst>
              <a:ext uri="{FF2B5EF4-FFF2-40B4-BE49-F238E27FC236}">
                <a16:creationId xmlns:a16="http://schemas.microsoft.com/office/drawing/2014/main" id="{385E5398-E62A-A04F-AE7E-B1C7853E4706}"/>
              </a:ext>
            </a:extLst>
          </p:cNvPr>
          <p:cNvGrpSpPr/>
          <p:nvPr/>
        </p:nvGrpSpPr>
        <p:grpSpPr>
          <a:xfrm rot="16200000">
            <a:off x="5552443" y="3111201"/>
            <a:ext cx="1234440" cy="1389888"/>
            <a:chOff x="4213590" y="3343782"/>
            <a:chExt cx="826790" cy="920197"/>
          </a:xfrm>
        </p:grpSpPr>
        <p:sp>
          <p:nvSpPr>
            <p:cNvPr id="40" name="Rectangle 39">
              <a:extLst>
                <a:ext uri="{FF2B5EF4-FFF2-40B4-BE49-F238E27FC236}">
                  <a16:creationId xmlns:a16="http://schemas.microsoft.com/office/drawing/2014/main" id="{0B318981-C485-F14E-9968-5DFB25B0D1D5}"/>
                </a:ext>
              </a:extLst>
            </p:cNvPr>
            <p:cNvSpPr/>
            <p:nvPr/>
          </p:nvSpPr>
          <p:spPr>
            <a:xfrm rot="16200000">
              <a:off x="4504948" y="3731468"/>
              <a:ext cx="587506" cy="477515"/>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1" name="Rectangle 40">
              <a:extLst>
                <a:ext uri="{FF2B5EF4-FFF2-40B4-BE49-F238E27FC236}">
                  <a16:creationId xmlns:a16="http://schemas.microsoft.com/office/drawing/2014/main" id="{76823E41-D127-B74A-8D15-0BEBC970922B}"/>
                </a:ext>
              </a:extLst>
            </p:cNvPr>
            <p:cNvSpPr/>
            <p:nvPr/>
          </p:nvSpPr>
          <p:spPr>
            <a:xfrm rot="16200000">
              <a:off x="4686401" y="3220251"/>
              <a:ext cx="230448" cy="47751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2" name="Rectangle 41">
              <a:extLst>
                <a:ext uri="{FF2B5EF4-FFF2-40B4-BE49-F238E27FC236}">
                  <a16:creationId xmlns:a16="http://schemas.microsoft.com/office/drawing/2014/main" id="{8E5A1C70-35A0-A74E-A671-F072AB8593CF}"/>
                </a:ext>
              </a:extLst>
            </p:cNvPr>
            <p:cNvSpPr/>
            <p:nvPr/>
          </p:nvSpPr>
          <p:spPr>
            <a:xfrm>
              <a:off x="4213590" y="3676709"/>
              <a:ext cx="236623" cy="578449"/>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grpSp>
        <p:nvGrpSpPr>
          <p:cNvPr id="53" name="Group 52">
            <a:extLst>
              <a:ext uri="{FF2B5EF4-FFF2-40B4-BE49-F238E27FC236}">
                <a16:creationId xmlns:a16="http://schemas.microsoft.com/office/drawing/2014/main" id="{6D70AEDC-007B-5A4E-80F6-DAA5864D68CD}"/>
              </a:ext>
            </a:extLst>
          </p:cNvPr>
          <p:cNvGrpSpPr/>
          <p:nvPr/>
        </p:nvGrpSpPr>
        <p:grpSpPr>
          <a:xfrm>
            <a:off x="5447913" y="2844052"/>
            <a:ext cx="525133" cy="307777"/>
            <a:chOff x="3923912" y="2844051"/>
            <a:chExt cx="525133" cy="307777"/>
          </a:xfrm>
        </p:grpSpPr>
        <p:cxnSp>
          <p:nvCxnSpPr>
            <p:cNvPr id="43" name="Straight Arrow Connector 42">
              <a:extLst>
                <a:ext uri="{FF2B5EF4-FFF2-40B4-BE49-F238E27FC236}">
                  <a16:creationId xmlns:a16="http://schemas.microsoft.com/office/drawing/2014/main" id="{AFC2782C-91BF-FF42-A470-6A4F855A76D9}"/>
                </a:ext>
              </a:extLst>
            </p:cNvPr>
            <p:cNvCxnSpPr>
              <a:cxnSpLocks/>
            </p:cNvCxnSpPr>
            <p:nvPr/>
          </p:nvCxnSpPr>
          <p:spPr>
            <a:xfrm>
              <a:off x="3950718" y="3120777"/>
              <a:ext cx="348075" cy="0"/>
            </a:xfrm>
            <a:prstGeom prst="straightConnector1">
              <a:avLst/>
            </a:prstGeom>
            <a:noFill/>
            <a:ln w="6350" cap="flat" cmpd="sng" algn="ctr">
              <a:solidFill>
                <a:srgbClr val="C00000"/>
              </a:solidFill>
              <a:prstDash val="solid"/>
              <a:miter lim="800000"/>
              <a:headEnd type="stealth"/>
              <a:tailEnd type="stealth"/>
            </a:ln>
            <a:effectLst/>
          </p:spPr>
        </p:cxnSp>
        <p:sp>
          <p:nvSpPr>
            <p:cNvPr id="46" name="TextBox 45">
              <a:extLst>
                <a:ext uri="{FF2B5EF4-FFF2-40B4-BE49-F238E27FC236}">
                  <a16:creationId xmlns:a16="http://schemas.microsoft.com/office/drawing/2014/main" id="{2B38C9AC-9A9C-9746-88D9-7DD576163658}"/>
                </a:ext>
              </a:extLst>
            </p:cNvPr>
            <p:cNvSpPr txBox="1"/>
            <p:nvPr/>
          </p:nvSpPr>
          <p:spPr>
            <a:xfrm>
              <a:off x="3923912" y="2844051"/>
              <a:ext cx="525133" cy="307777"/>
            </a:xfrm>
            <a:prstGeom prst="rect">
              <a:avLst/>
            </a:prstGeom>
            <a:noFill/>
            <a:ln>
              <a:noFill/>
            </a:ln>
          </p:spPr>
          <p:txBody>
            <a:bodyPr wrap="square" rtlCol="0">
              <a:spAutoFit/>
            </a:bodyPr>
            <a:lstStyle/>
            <a:p>
              <a:pPr>
                <a:defRPr/>
              </a:pPr>
              <a:r>
                <a:rPr lang="en-US" sz="1400" kern="0">
                  <a:solidFill>
                    <a:srgbClr val="C00000"/>
                  </a:solidFill>
                </a:rPr>
                <a:t>k=4</a:t>
              </a:r>
            </a:p>
          </p:txBody>
        </p:sp>
      </p:grpSp>
      <p:grpSp>
        <p:nvGrpSpPr>
          <p:cNvPr id="54" name="Group 53">
            <a:extLst>
              <a:ext uri="{FF2B5EF4-FFF2-40B4-BE49-F238E27FC236}">
                <a16:creationId xmlns:a16="http://schemas.microsoft.com/office/drawing/2014/main" id="{6DC53168-51E7-644A-B075-1903EDEB0649}"/>
              </a:ext>
            </a:extLst>
          </p:cNvPr>
          <p:cNvGrpSpPr/>
          <p:nvPr/>
        </p:nvGrpSpPr>
        <p:grpSpPr>
          <a:xfrm>
            <a:off x="6930554" y="3196870"/>
            <a:ext cx="603469" cy="683242"/>
            <a:chOff x="3863569" y="3188925"/>
            <a:chExt cx="603469" cy="683242"/>
          </a:xfrm>
        </p:grpSpPr>
        <p:cxnSp>
          <p:nvCxnSpPr>
            <p:cNvPr id="26" name="Straight Arrow Connector 25">
              <a:extLst>
                <a:ext uri="{FF2B5EF4-FFF2-40B4-BE49-F238E27FC236}">
                  <a16:creationId xmlns:a16="http://schemas.microsoft.com/office/drawing/2014/main" id="{4BC09E15-019A-B74C-9351-134D102CF3D5}"/>
                </a:ext>
              </a:extLst>
            </p:cNvPr>
            <p:cNvCxnSpPr>
              <a:cxnSpLocks/>
            </p:cNvCxnSpPr>
            <p:nvPr/>
          </p:nvCxnSpPr>
          <p:spPr>
            <a:xfrm flipV="1">
              <a:off x="3863569" y="3188925"/>
              <a:ext cx="0" cy="683242"/>
            </a:xfrm>
            <a:prstGeom prst="straightConnector1">
              <a:avLst/>
            </a:prstGeom>
            <a:noFill/>
            <a:ln w="6350" cap="flat" cmpd="sng" algn="ctr">
              <a:solidFill>
                <a:srgbClr val="C00000"/>
              </a:solidFill>
              <a:prstDash val="solid"/>
              <a:miter lim="800000"/>
              <a:headEnd type="stealth"/>
              <a:tailEnd type="stealth"/>
            </a:ln>
            <a:effectLst/>
          </p:spPr>
        </p:cxnSp>
        <p:sp>
          <p:nvSpPr>
            <p:cNvPr id="49" name="TextBox 48">
              <a:extLst>
                <a:ext uri="{FF2B5EF4-FFF2-40B4-BE49-F238E27FC236}">
                  <a16:creationId xmlns:a16="http://schemas.microsoft.com/office/drawing/2014/main" id="{1F5B3F4F-FCD4-E94A-9C33-1E61EF59354E}"/>
                </a:ext>
              </a:extLst>
            </p:cNvPr>
            <p:cNvSpPr txBox="1"/>
            <p:nvPr/>
          </p:nvSpPr>
          <p:spPr>
            <a:xfrm>
              <a:off x="3863570" y="3370339"/>
              <a:ext cx="603468" cy="307778"/>
            </a:xfrm>
            <a:prstGeom prst="rect">
              <a:avLst/>
            </a:prstGeom>
            <a:noFill/>
            <a:ln>
              <a:noFill/>
            </a:ln>
          </p:spPr>
          <p:txBody>
            <a:bodyPr wrap="square" rtlCol="0">
              <a:spAutoFit/>
            </a:bodyPr>
            <a:lstStyle/>
            <a:p>
              <a:pPr>
                <a:defRPr/>
              </a:pPr>
              <a:r>
                <a:rPr lang="en-US" sz="1400" kern="0">
                  <a:solidFill>
                    <a:srgbClr val="C00000"/>
                  </a:solidFill>
                </a:rPr>
                <a:t>m=64</a:t>
              </a:r>
            </a:p>
          </p:txBody>
        </p:sp>
      </p:grpSp>
      <p:grpSp>
        <p:nvGrpSpPr>
          <p:cNvPr id="55" name="Group 54">
            <a:extLst>
              <a:ext uri="{FF2B5EF4-FFF2-40B4-BE49-F238E27FC236}">
                <a16:creationId xmlns:a16="http://schemas.microsoft.com/office/drawing/2014/main" id="{7FAA091F-29E1-744F-88DF-23414A38CA9D}"/>
              </a:ext>
            </a:extLst>
          </p:cNvPr>
          <p:cNvGrpSpPr/>
          <p:nvPr/>
        </p:nvGrpSpPr>
        <p:grpSpPr>
          <a:xfrm>
            <a:off x="5977222" y="4508617"/>
            <a:ext cx="874062" cy="307778"/>
            <a:chOff x="4453222" y="4508617"/>
            <a:chExt cx="874062" cy="307778"/>
          </a:xfrm>
        </p:grpSpPr>
        <p:cxnSp>
          <p:nvCxnSpPr>
            <p:cNvPr id="47" name="Straight Arrow Connector 46">
              <a:extLst>
                <a:ext uri="{FF2B5EF4-FFF2-40B4-BE49-F238E27FC236}">
                  <a16:creationId xmlns:a16="http://schemas.microsoft.com/office/drawing/2014/main" id="{66E22D13-3659-4740-981E-21BD590DBE7C}"/>
                </a:ext>
              </a:extLst>
            </p:cNvPr>
            <p:cNvCxnSpPr>
              <a:cxnSpLocks/>
            </p:cNvCxnSpPr>
            <p:nvPr/>
          </p:nvCxnSpPr>
          <p:spPr>
            <a:xfrm>
              <a:off x="4453222" y="4552557"/>
              <a:ext cx="874062" cy="0"/>
            </a:xfrm>
            <a:prstGeom prst="straightConnector1">
              <a:avLst/>
            </a:prstGeom>
            <a:noFill/>
            <a:ln w="6350" cap="flat" cmpd="sng" algn="ctr">
              <a:solidFill>
                <a:srgbClr val="C00000"/>
              </a:solidFill>
              <a:prstDash val="solid"/>
              <a:miter lim="800000"/>
              <a:headEnd type="stealth"/>
              <a:tailEnd type="stealth"/>
            </a:ln>
            <a:effectLst/>
          </p:spPr>
        </p:cxnSp>
        <p:sp>
          <p:nvSpPr>
            <p:cNvPr id="52" name="TextBox 51">
              <a:extLst>
                <a:ext uri="{FF2B5EF4-FFF2-40B4-BE49-F238E27FC236}">
                  <a16:creationId xmlns:a16="http://schemas.microsoft.com/office/drawing/2014/main" id="{5A67DE49-8439-C344-8206-D01103B494CE}"/>
                </a:ext>
              </a:extLst>
            </p:cNvPr>
            <p:cNvSpPr txBox="1"/>
            <p:nvPr/>
          </p:nvSpPr>
          <p:spPr>
            <a:xfrm>
              <a:off x="4579536" y="4508617"/>
              <a:ext cx="702540" cy="307778"/>
            </a:xfrm>
            <a:prstGeom prst="rect">
              <a:avLst/>
            </a:prstGeom>
            <a:noFill/>
            <a:ln>
              <a:noFill/>
            </a:ln>
          </p:spPr>
          <p:txBody>
            <a:bodyPr wrap="square" rtlCol="0">
              <a:spAutoFit/>
            </a:bodyPr>
            <a:lstStyle/>
            <a:p>
              <a:pPr>
                <a:defRPr/>
              </a:pPr>
              <a:r>
                <a:rPr lang="en-US" sz="1400" kern="0">
                  <a:solidFill>
                    <a:srgbClr val="C00000"/>
                  </a:solidFill>
                </a:rPr>
                <a:t>4</a:t>
              </a:r>
              <a:r>
                <a:rPr lang="zh-CN" altLang="en-US" sz="1400" kern="0">
                  <a:solidFill>
                    <a:srgbClr val="C00000"/>
                  </a:solidFill>
                </a:rPr>
                <a:t> </a:t>
              </a:r>
              <a:r>
                <a:rPr lang="en-US" altLang="zh-CN" sz="1400" kern="0">
                  <a:solidFill>
                    <a:srgbClr val="C00000"/>
                  </a:solidFill>
                </a:rPr>
                <a:t>or 8</a:t>
              </a:r>
              <a:endParaRPr lang="en-US" sz="1400" kern="0">
                <a:solidFill>
                  <a:srgbClr val="C00000"/>
                </a:solidFill>
              </a:endParaRPr>
            </a:p>
          </p:txBody>
        </p:sp>
      </p:grpSp>
      <p:sp>
        <p:nvSpPr>
          <p:cNvPr id="56" name="Rounded Rectangular Callout 55">
            <a:extLst>
              <a:ext uri="{FF2B5EF4-FFF2-40B4-BE49-F238E27FC236}">
                <a16:creationId xmlns:a16="http://schemas.microsoft.com/office/drawing/2014/main" id="{71D130F1-2DF3-744C-8F54-53EBB9526418}"/>
              </a:ext>
            </a:extLst>
          </p:cNvPr>
          <p:cNvSpPr/>
          <p:nvPr/>
        </p:nvSpPr>
        <p:spPr>
          <a:xfrm>
            <a:off x="5613440" y="1603888"/>
            <a:ext cx="4708384" cy="1202046"/>
          </a:xfrm>
          <a:prstGeom prst="wedgeRoundRectCallout">
            <a:avLst>
              <a:gd name="adj1" fmla="val -42730"/>
              <a:gd name="adj2" fmla="val 58896"/>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4"/>
                </a:solidFill>
              </a:rPr>
              <a:t>k</a:t>
            </a:r>
            <a:r>
              <a:rPr lang="en-US">
                <a:solidFill>
                  <a:schemeClr val="bg1"/>
                </a:solidFill>
              </a:rPr>
              <a:t> is the smallest multiple of 4 as</a:t>
            </a:r>
          </a:p>
          <a:p>
            <a:pPr marL="285750" indent="-285750">
              <a:buFont typeface="Arial" panose="020B0604020202020204" pitchFamily="34" charset="0"/>
              <a:buChar char="•"/>
            </a:pPr>
            <a:r>
              <a:rPr lang="en-US">
                <a:solidFill>
                  <a:schemeClr val="bg1"/>
                </a:solidFill>
              </a:rPr>
              <a:t>The building block is m8n4k4</a:t>
            </a:r>
          </a:p>
          <a:p>
            <a:pPr marL="285750" indent="-285750">
              <a:buFont typeface="Arial" panose="020B0604020202020204" pitchFamily="34" charset="0"/>
              <a:buChar char="•"/>
            </a:pPr>
            <a:r>
              <a:rPr lang="en-US">
                <a:solidFill>
                  <a:schemeClr val="bg1"/>
                </a:solidFill>
              </a:rPr>
              <a:t>Smaller k has lower residual handling overhead</a:t>
            </a:r>
          </a:p>
        </p:txBody>
      </p:sp>
      <p:sp>
        <p:nvSpPr>
          <p:cNvPr id="57" name="Rounded Rectangular Callout 56">
            <a:extLst>
              <a:ext uri="{FF2B5EF4-FFF2-40B4-BE49-F238E27FC236}">
                <a16:creationId xmlns:a16="http://schemas.microsoft.com/office/drawing/2014/main" id="{88A810A2-721A-F846-9633-9730EC4D16F5}"/>
              </a:ext>
            </a:extLst>
          </p:cNvPr>
          <p:cNvSpPr/>
          <p:nvPr/>
        </p:nvSpPr>
        <p:spPr>
          <a:xfrm>
            <a:off x="6990563" y="3860040"/>
            <a:ext cx="3546185" cy="1886653"/>
          </a:xfrm>
          <a:prstGeom prst="wedgeRoundRectCallout">
            <a:avLst>
              <a:gd name="adj1" fmla="val -36284"/>
              <a:gd name="adj2" fmla="val -60540"/>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4"/>
                </a:solidFill>
              </a:rPr>
              <a:t>m</a:t>
            </a:r>
            <a:r>
              <a:rPr lang="en-US">
                <a:solidFill>
                  <a:schemeClr val="bg1"/>
                </a:solidFill>
              </a:rPr>
              <a:t> is the smallest multiple of 64 as</a:t>
            </a:r>
          </a:p>
          <a:p>
            <a:pPr marL="285750" indent="-285750">
              <a:buFont typeface="Arial" panose="020B0604020202020204" pitchFamily="34" charset="0"/>
              <a:buChar char="•"/>
            </a:pPr>
            <a:r>
              <a:rPr lang="en-US">
                <a:solidFill>
                  <a:schemeClr val="bg1"/>
                </a:solidFill>
              </a:rPr>
              <a:t>64 FP16 data is perfectly 128 byte</a:t>
            </a:r>
          </a:p>
          <a:p>
            <a:pPr marL="285750" indent="-285750">
              <a:buFont typeface="Arial" panose="020B0604020202020204" pitchFamily="34" charset="0"/>
              <a:buChar char="•"/>
            </a:pPr>
            <a:r>
              <a:rPr lang="en-US">
                <a:solidFill>
                  <a:schemeClr val="bg1"/>
                </a:solidFill>
              </a:rPr>
              <a:t>Smaller m enables more warps thus higher TLP</a:t>
            </a:r>
          </a:p>
        </p:txBody>
      </p:sp>
      <p:sp>
        <p:nvSpPr>
          <p:cNvPr id="58" name="Rounded Rectangular Callout 57">
            <a:extLst>
              <a:ext uri="{FF2B5EF4-FFF2-40B4-BE49-F238E27FC236}">
                <a16:creationId xmlns:a16="http://schemas.microsoft.com/office/drawing/2014/main" id="{323162A7-DCC9-E040-AF33-807D6E8EE17B}"/>
              </a:ext>
            </a:extLst>
          </p:cNvPr>
          <p:cNvSpPr/>
          <p:nvPr/>
        </p:nvSpPr>
        <p:spPr>
          <a:xfrm>
            <a:off x="2024192" y="4752844"/>
            <a:ext cx="3686287" cy="1497082"/>
          </a:xfrm>
          <a:prstGeom prst="wedgeRoundRectCallout">
            <a:avLst>
              <a:gd name="adj1" fmla="val 62069"/>
              <a:gd name="adj2" fmla="val -46000"/>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4"/>
                </a:solidFill>
              </a:rPr>
              <a:t>n</a:t>
            </a:r>
            <a:r>
              <a:rPr lang="en-US">
                <a:solidFill>
                  <a:schemeClr val="bg1"/>
                </a:solidFill>
              </a:rPr>
              <a:t> is 4 or 8 as</a:t>
            </a:r>
          </a:p>
          <a:p>
            <a:pPr marL="285750" indent="-285750">
              <a:buFont typeface="Arial" panose="020B0604020202020204" pitchFamily="34" charset="0"/>
              <a:buChar char="•"/>
            </a:pPr>
            <a:r>
              <a:rPr lang="en-US">
                <a:solidFill>
                  <a:schemeClr val="bg1"/>
                </a:solidFill>
              </a:rPr>
              <a:t>The building block is m8n4k4</a:t>
            </a:r>
          </a:p>
          <a:p>
            <a:pPr marL="285750" indent="-285750">
              <a:buFont typeface="Arial" panose="020B0604020202020204" pitchFamily="34" charset="0"/>
              <a:buChar char="•"/>
            </a:pPr>
            <a:r>
              <a:rPr lang="en-US">
                <a:solidFill>
                  <a:schemeClr val="bg1"/>
                </a:solidFill>
              </a:rPr>
              <a:t>We put V on n to avoid wasting computation when V=4</a:t>
            </a:r>
          </a:p>
        </p:txBody>
      </p:sp>
      <p:pic>
        <p:nvPicPr>
          <p:cNvPr id="44" name="Audio 43">
            <a:hlinkClick r:id="" action="ppaction://media"/>
            <a:extLst>
              <a:ext uri="{FF2B5EF4-FFF2-40B4-BE49-F238E27FC236}">
                <a16:creationId xmlns:a16="http://schemas.microsoft.com/office/drawing/2014/main" id="{969DEA92-D5E8-8E47-BAFE-06A5BABE2F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
        <p:nvSpPr>
          <p:cNvPr id="59" name="Text Placeholder 4">
            <a:extLst>
              <a:ext uri="{FF2B5EF4-FFF2-40B4-BE49-F238E27FC236}">
                <a16:creationId xmlns:a16="http://schemas.microsoft.com/office/drawing/2014/main" id="{1FE0BCBF-C9C2-D243-993C-EDBEB86787EF}"/>
              </a:ext>
            </a:extLst>
          </p:cNvPr>
          <p:cNvSpPr txBox="1">
            <a:spLocks/>
          </p:cNvSpPr>
          <p:nvPr/>
        </p:nvSpPr>
        <p:spPr>
          <a:xfrm>
            <a:off x="245535" y="6476675"/>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3891505256"/>
      </p:ext>
    </p:extLst>
  </p:cSld>
  <p:clrMapOvr>
    <a:masterClrMapping/>
  </p:clrMapOvr>
  <mc:AlternateContent xmlns:mc="http://schemas.openxmlformats.org/markup-compatibility/2006" xmlns:p14="http://schemas.microsoft.com/office/powerpoint/2010/main">
    <mc:Choice Requires="p14">
      <p:transition spd="slow" p14:dur="2000" advTm="49414"/>
    </mc:Choice>
    <mc:Fallback xmlns="">
      <p:transition spd="slow" advTm="4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493 -0.00255 L 0.37465 -0.00162 " pathEditMode="relative" rAng="0" ptsTypes="AA">
                                      <p:cBhvr>
                                        <p:cTn id="10" dur="500" fill="hold"/>
                                        <p:tgtEl>
                                          <p:spTgt spid="27"/>
                                        </p:tgtEl>
                                        <p:attrNameLst>
                                          <p:attrName>ppt_x</p:attrName>
                                          <p:attrName>ppt_y</p:attrName>
                                        </p:attrNameLst>
                                      </p:cBhvr>
                                      <p:rCtr x="17986" y="4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069 -7.40741E-7 L 0.25173 0.00023 " pathEditMode="relative" rAng="0" ptsTypes="AA">
                                      <p:cBhvr>
                                        <p:cTn id="14" dur="500" fill="hold"/>
                                        <p:tgtEl>
                                          <p:spTgt spid="23"/>
                                        </p:tgtEl>
                                        <p:attrNameLst>
                                          <p:attrName>ppt_x</p:attrName>
                                          <p:attrName>ppt_y</p:attrName>
                                        </p:attrNameLst>
                                      </p:cBhvr>
                                      <p:rCtr x="12552" y="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07 -1.48148E-6 L 0.25191 0.16111 " pathEditMode="relative" rAng="0" ptsTypes="AA">
                                      <p:cBhvr>
                                        <p:cTn id="18" dur="500" fill="hold"/>
                                        <p:tgtEl>
                                          <p:spTgt spid="24"/>
                                        </p:tgtEl>
                                        <p:attrNameLst>
                                          <p:attrName>ppt_x</p:attrName>
                                          <p:attrName>ppt_y</p:attrName>
                                        </p:attrNameLst>
                                      </p:cBhvr>
                                      <p:rCtr x="12552" y="8056"/>
                                    </p:animMotion>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5400000">
                                      <p:cBhvr>
                                        <p:cTn id="30" dur="1000" fill="hold"/>
                                        <p:tgtEl>
                                          <p:spTgt spid="33"/>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500" fill="hold"/>
                                        <p:tgtEl>
                                          <p:spTgt spid="34"/>
                                        </p:tgtEl>
                                      </p:cBhvr>
                                      <p:by x="150000" y="150000"/>
                                    </p:animScale>
                                  </p:childTnLst>
                                  <p:subTnLst>
                                    <p:set>
                                      <p:cBhvr override="childStyle">
                                        <p:cTn dur="1" fill="hold" display="0" masterRel="sameClick" afterEffect="1">
                                          <p:stCondLst>
                                            <p:cond evt="end" delay="0">
                                              <p:tn val="39"/>
                                            </p:cond>
                                          </p:stCondLst>
                                        </p:cTn>
                                        <p:tgtEl>
                                          <p:spTgt spid="34"/>
                                        </p:tgtEl>
                                        <p:attrNameLst>
                                          <p:attrName>style.visibility</p:attrName>
                                        </p:attrNameLst>
                                      </p:cBhvr>
                                      <p:to>
                                        <p:strVal val="hidden"/>
                                      </p:to>
                                    </p:set>
                                  </p:sub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44"/>
                </p:tgtEl>
              </p:cMediaNode>
            </p:audio>
          </p:childTnLst>
        </p:cTn>
      </p:par>
    </p:tnLst>
    <p:bldLst>
      <p:bldP spid="3" grpId="0" build="p"/>
      <p:bldP spid="23" grpId="0" animBg="1"/>
      <p:bldP spid="23" grpId="1" animBg="1"/>
      <p:bldP spid="24" grpId="0" animBg="1"/>
      <p:bldP spid="24" grpId="1" animBg="1"/>
      <p:bldP spid="27" grpId="0" animBg="1"/>
      <p:bldP spid="27" grpId="1" animBg="1"/>
      <p:bldP spid="56" grpId="0" animBg="1"/>
      <p:bldP spid="57" grpId="0" animBg="1"/>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CA2FF87E-624B-9C45-A16F-E732BFC0F200}"/>
              </a:ext>
            </a:extLst>
          </p:cNvPr>
          <p:cNvGrpSpPr/>
          <p:nvPr/>
        </p:nvGrpSpPr>
        <p:grpSpPr>
          <a:xfrm>
            <a:off x="6168375" y="2215040"/>
            <a:ext cx="1007318" cy="3433535"/>
            <a:chOff x="5120257" y="2691791"/>
            <a:chExt cx="1007318" cy="3433535"/>
          </a:xfrm>
        </p:grpSpPr>
        <p:sp>
          <p:nvSpPr>
            <p:cNvPr id="4" name="TextBox 3">
              <a:extLst>
                <a:ext uri="{FF2B5EF4-FFF2-40B4-BE49-F238E27FC236}">
                  <a16:creationId xmlns:a16="http://schemas.microsoft.com/office/drawing/2014/main" id="{C1FDDBF1-F8A4-5F44-B23F-C5F47E2BD805}"/>
                </a:ext>
              </a:extLst>
            </p:cNvPr>
            <p:cNvSpPr txBox="1"/>
            <p:nvPr/>
          </p:nvSpPr>
          <p:spPr>
            <a:xfrm>
              <a:off x="5799725" y="2691791"/>
              <a:ext cx="327848" cy="230832"/>
            </a:xfrm>
            <a:prstGeom prst="rect">
              <a:avLst/>
            </a:prstGeom>
            <a:noFill/>
            <a:ln>
              <a:noFill/>
            </a:ln>
          </p:spPr>
          <p:txBody>
            <a:bodyPr wrap="square" rtlCol="0">
              <a:spAutoFit/>
            </a:bodyPr>
            <a:lstStyle/>
            <a:p>
              <a:pPr>
                <a:defRPr/>
              </a:pPr>
              <a:r>
                <a:rPr lang="en-US" sz="900" kern="0">
                  <a:solidFill>
                    <a:prstClr val="black"/>
                  </a:solidFill>
                </a:rPr>
                <a:t>8</a:t>
              </a:r>
            </a:p>
          </p:txBody>
        </p:sp>
        <p:cxnSp>
          <p:nvCxnSpPr>
            <p:cNvPr id="17" name="Straight Arrow Connector 16">
              <a:extLst>
                <a:ext uri="{FF2B5EF4-FFF2-40B4-BE49-F238E27FC236}">
                  <a16:creationId xmlns:a16="http://schemas.microsoft.com/office/drawing/2014/main" id="{4BF94AB0-9B00-1741-9F53-6A73C6463D7C}"/>
                </a:ext>
              </a:extLst>
            </p:cNvPr>
            <p:cNvCxnSpPr>
              <a:cxnSpLocks/>
            </p:cNvCxnSpPr>
            <p:nvPr/>
          </p:nvCxnSpPr>
          <p:spPr>
            <a:xfrm flipH="1">
              <a:off x="5727138" y="2855765"/>
              <a:ext cx="365760"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18" name="Straight Arrow Connector 17">
              <a:extLst>
                <a:ext uri="{FF2B5EF4-FFF2-40B4-BE49-F238E27FC236}">
                  <a16:creationId xmlns:a16="http://schemas.microsoft.com/office/drawing/2014/main" id="{DD9EF84A-2C58-6C4E-8CDE-7516BA3684BE}"/>
                </a:ext>
              </a:extLst>
            </p:cNvPr>
            <p:cNvCxnSpPr>
              <a:cxnSpLocks/>
            </p:cNvCxnSpPr>
            <p:nvPr/>
          </p:nvCxnSpPr>
          <p:spPr>
            <a:xfrm flipV="1">
              <a:off x="5668727" y="2911841"/>
              <a:ext cx="0" cy="17492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9" name="TextBox 18">
              <a:extLst>
                <a:ext uri="{FF2B5EF4-FFF2-40B4-BE49-F238E27FC236}">
                  <a16:creationId xmlns:a16="http://schemas.microsoft.com/office/drawing/2014/main" id="{4B6954F9-60D2-6447-ADC3-07557BD24F29}"/>
                </a:ext>
              </a:extLst>
            </p:cNvPr>
            <p:cNvSpPr txBox="1"/>
            <p:nvPr/>
          </p:nvSpPr>
          <p:spPr>
            <a:xfrm>
              <a:off x="5471873" y="2885368"/>
              <a:ext cx="655702" cy="230832"/>
            </a:xfrm>
            <a:prstGeom prst="rect">
              <a:avLst/>
            </a:prstGeom>
            <a:noFill/>
            <a:ln>
              <a:noFill/>
            </a:ln>
          </p:spPr>
          <p:txBody>
            <a:bodyPr wrap="square" rtlCol="0">
              <a:spAutoFit/>
            </a:bodyPr>
            <a:lstStyle/>
            <a:p>
              <a:pPr>
                <a:defRPr/>
              </a:pPr>
              <a:r>
                <a:rPr lang="en-US" sz="900" kern="0">
                  <a:solidFill>
                    <a:prstClr val="black"/>
                  </a:solidFill>
                </a:rPr>
                <a:t>4</a:t>
              </a:r>
            </a:p>
          </p:txBody>
        </p:sp>
        <p:cxnSp>
          <p:nvCxnSpPr>
            <p:cNvPr id="20" name="Straight Arrow Connector 19">
              <a:extLst>
                <a:ext uri="{FF2B5EF4-FFF2-40B4-BE49-F238E27FC236}">
                  <a16:creationId xmlns:a16="http://schemas.microsoft.com/office/drawing/2014/main" id="{EE6FC33C-1C56-0740-9E4F-0175CC5B2A63}"/>
                </a:ext>
              </a:extLst>
            </p:cNvPr>
            <p:cNvCxnSpPr>
              <a:cxnSpLocks/>
            </p:cNvCxnSpPr>
            <p:nvPr/>
          </p:nvCxnSpPr>
          <p:spPr>
            <a:xfrm flipV="1">
              <a:off x="5339473" y="3205943"/>
              <a:ext cx="0" cy="2919383"/>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1" name="TextBox 20">
              <a:extLst>
                <a:ext uri="{FF2B5EF4-FFF2-40B4-BE49-F238E27FC236}">
                  <a16:creationId xmlns:a16="http://schemas.microsoft.com/office/drawing/2014/main" id="{E9CF2E81-3EF5-1943-9D3D-9F024A8ECCFF}"/>
                </a:ext>
              </a:extLst>
            </p:cNvPr>
            <p:cNvSpPr txBox="1"/>
            <p:nvPr/>
          </p:nvSpPr>
          <p:spPr>
            <a:xfrm>
              <a:off x="5120257" y="4548958"/>
              <a:ext cx="655702" cy="230832"/>
            </a:xfrm>
            <a:prstGeom prst="rect">
              <a:avLst/>
            </a:prstGeom>
            <a:noFill/>
            <a:ln>
              <a:noFill/>
            </a:ln>
          </p:spPr>
          <p:txBody>
            <a:bodyPr wrap="square" rtlCol="0">
              <a:spAutoFit/>
            </a:bodyPr>
            <a:lstStyle/>
            <a:p>
              <a:pPr>
                <a:defRPr/>
              </a:pPr>
              <a:r>
                <a:rPr lang="en-US" sz="900" kern="0">
                  <a:solidFill>
                    <a:prstClr val="black"/>
                  </a:solidFill>
                </a:rPr>
                <a:t>64</a:t>
              </a:r>
            </a:p>
          </p:txBody>
        </p:sp>
        <p:cxnSp>
          <p:nvCxnSpPr>
            <p:cNvPr id="22" name="Straight Arrow Connector 21">
              <a:extLst>
                <a:ext uri="{FF2B5EF4-FFF2-40B4-BE49-F238E27FC236}">
                  <a16:creationId xmlns:a16="http://schemas.microsoft.com/office/drawing/2014/main" id="{F25C24DA-BED4-8046-9AD6-3C3D78B42EB6}"/>
                </a:ext>
              </a:extLst>
            </p:cNvPr>
            <p:cNvCxnSpPr>
              <a:cxnSpLocks/>
            </p:cNvCxnSpPr>
            <p:nvPr/>
          </p:nvCxnSpPr>
          <p:spPr>
            <a:xfrm>
              <a:off x="5420586" y="3157051"/>
              <a:ext cx="196854"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3" name="TextBox 22">
              <a:extLst>
                <a:ext uri="{FF2B5EF4-FFF2-40B4-BE49-F238E27FC236}">
                  <a16:creationId xmlns:a16="http://schemas.microsoft.com/office/drawing/2014/main" id="{F29CF933-12C6-6F4F-BBFB-938A2BB0A9F2}"/>
                </a:ext>
              </a:extLst>
            </p:cNvPr>
            <p:cNvSpPr txBox="1"/>
            <p:nvPr/>
          </p:nvSpPr>
          <p:spPr>
            <a:xfrm>
              <a:off x="5395727" y="2954931"/>
              <a:ext cx="566794" cy="230832"/>
            </a:xfrm>
            <a:prstGeom prst="rect">
              <a:avLst/>
            </a:prstGeom>
            <a:noFill/>
            <a:ln>
              <a:noFill/>
            </a:ln>
          </p:spPr>
          <p:txBody>
            <a:bodyPr wrap="square" rtlCol="0">
              <a:spAutoFit/>
            </a:bodyPr>
            <a:lstStyle/>
            <a:p>
              <a:pPr>
                <a:defRPr/>
              </a:pPr>
              <a:r>
                <a:rPr lang="en-US" sz="900" kern="0">
                  <a:solidFill>
                    <a:prstClr val="black"/>
                  </a:solidFill>
                </a:rPr>
                <a:t>4</a:t>
              </a:r>
            </a:p>
          </p:txBody>
        </p:sp>
        <p:sp>
          <p:nvSpPr>
            <p:cNvPr id="63" name="Rectangle 62">
              <a:extLst>
                <a:ext uri="{FF2B5EF4-FFF2-40B4-BE49-F238E27FC236}">
                  <a16:creationId xmlns:a16="http://schemas.microsoft.com/office/drawing/2014/main" id="{5C2FD497-5537-D046-9518-CF260C78C4A1}"/>
                </a:ext>
              </a:extLst>
            </p:cNvPr>
            <p:cNvSpPr/>
            <p:nvPr/>
          </p:nvSpPr>
          <p:spPr>
            <a:xfrm>
              <a:off x="5736408" y="2906503"/>
              <a:ext cx="360307" cy="189858"/>
            </a:xfrm>
            <a:prstGeom prst="rect">
              <a:avLst/>
            </a:prstGeom>
            <a:solidFill>
              <a:srgbClr val="A9D2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64" name="Rectangle 63">
              <a:extLst>
                <a:ext uri="{FF2B5EF4-FFF2-40B4-BE49-F238E27FC236}">
                  <a16:creationId xmlns:a16="http://schemas.microsoft.com/office/drawing/2014/main" id="{8E9E6B56-F2FA-0241-88C1-59ED92925AC3}"/>
                </a:ext>
              </a:extLst>
            </p:cNvPr>
            <p:cNvSpPr/>
            <p:nvPr/>
          </p:nvSpPr>
          <p:spPr>
            <a:xfrm>
              <a:off x="5423775" y="3198503"/>
              <a:ext cx="181191" cy="291938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65" name="Rectangle 64">
              <a:extLst>
                <a:ext uri="{FF2B5EF4-FFF2-40B4-BE49-F238E27FC236}">
                  <a16:creationId xmlns:a16="http://schemas.microsoft.com/office/drawing/2014/main" id="{E8B957D6-3FC8-844E-AAE3-74A58813BA4F}"/>
                </a:ext>
              </a:extLst>
            </p:cNvPr>
            <p:cNvSpPr/>
            <p:nvPr/>
          </p:nvSpPr>
          <p:spPr>
            <a:xfrm rot="16200000">
              <a:off x="4447031" y="4481155"/>
              <a:ext cx="2926822" cy="361519"/>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F219109-190A-3340-A1D1-BC455E48C67E}"/>
                  </a:ext>
                </a:extLst>
              </p:cNvPr>
              <p:cNvSpPr>
                <a:spLocks noGrp="1"/>
              </p:cNvSpPr>
              <p:nvPr>
                <p:ph type="title"/>
              </p:nvPr>
            </p:nvSpPr>
            <p:spPr/>
            <p:txBody>
              <a:bodyPr/>
              <a:lstStyle/>
              <a:p>
                <a:r>
                  <a:rPr lang="en-US"/>
                  <a:t>Step 2: Fill up the warp tile with </a:t>
                </a:r>
                <a14:m>
                  <m:oMath xmlns:m="http://schemas.openxmlformats.org/officeDocument/2006/math">
                    <m:r>
                      <a:rPr lang="en-US" b="0" i="1">
                        <a:latin typeface="Cambria Math" panose="02040503050406030204" pitchFamily="18" charset="0"/>
                      </a:rPr>
                      <m:t>8×4×4</m:t>
                    </m:r>
                  </m:oMath>
                </a14:m>
                <a:r>
                  <a:rPr lang="en-US"/>
                  <a:t> blocks </a:t>
                </a:r>
              </a:p>
            </p:txBody>
          </p:sp>
        </mc:Choice>
        <mc:Fallback xmlns="">
          <p:sp>
            <p:nvSpPr>
              <p:cNvPr id="2" name="Title 1">
                <a:extLst>
                  <a:ext uri="{FF2B5EF4-FFF2-40B4-BE49-F238E27FC236}">
                    <a16:creationId xmlns:a16="http://schemas.microsoft.com/office/drawing/2014/main" id="{1F219109-190A-3340-A1D1-BC455E48C67E}"/>
                  </a:ext>
                </a:extLst>
              </p:cNvPr>
              <p:cNvSpPr>
                <a:spLocks noGrp="1" noRot="1" noChangeAspect="1" noMove="1" noResize="1" noEditPoints="1" noAdjustHandles="1" noChangeArrowheads="1" noChangeShapeType="1" noTextEdit="1"/>
              </p:cNvSpPr>
              <p:nvPr>
                <p:ph type="title"/>
              </p:nvPr>
            </p:nvSpPr>
            <p:spPr>
              <a:blipFill>
                <a:blip r:embed="rId6"/>
                <a:stretch>
                  <a:fillRect l="-1391" t="-21053" b="-34211"/>
                </a:stretch>
              </a:blipFill>
            </p:spPr>
            <p:txBody>
              <a:bodyPr/>
              <a:lstStyle/>
              <a:p>
                <a:r>
                  <a:rPr lang="en-US">
                    <a:noFill/>
                  </a:rPr>
                  <a:t> </a:t>
                </a:r>
              </a:p>
            </p:txBody>
          </p:sp>
        </mc:Fallback>
      </mc:AlternateContent>
      <p:grpSp>
        <p:nvGrpSpPr>
          <p:cNvPr id="62" name="Group 61">
            <a:extLst>
              <a:ext uri="{FF2B5EF4-FFF2-40B4-BE49-F238E27FC236}">
                <a16:creationId xmlns:a16="http://schemas.microsoft.com/office/drawing/2014/main" id="{670406E8-748D-5647-84C9-A3E8106CB71C}"/>
              </a:ext>
            </a:extLst>
          </p:cNvPr>
          <p:cNvGrpSpPr/>
          <p:nvPr/>
        </p:nvGrpSpPr>
        <p:grpSpPr>
          <a:xfrm>
            <a:off x="7431085" y="2754474"/>
            <a:ext cx="1978875" cy="2926148"/>
            <a:chOff x="2791045" y="3553709"/>
            <a:chExt cx="1978875" cy="2926148"/>
          </a:xfrm>
        </p:grpSpPr>
        <p:sp>
          <p:nvSpPr>
            <p:cNvPr id="35" name="Rectangle 34">
              <a:extLst>
                <a:ext uri="{FF2B5EF4-FFF2-40B4-BE49-F238E27FC236}">
                  <a16:creationId xmlns:a16="http://schemas.microsoft.com/office/drawing/2014/main" id="{EF87F159-5D84-5A4A-9F30-51208E5297C4}"/>
                </a:ext>
              </a:extLst>
            </p:cNvPr>
            <p:cNvSpPr/>
            <p:nvPr/>
          </p:nvSpPr>
          <p:spPr>
            <a:xfrm>
              <a:off x="3520266" y="3669238"/>
              <a:ext cx="182880"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36" name="Rectangle 35">
              <a:extLst>
                <a:ext uri="{FF2B5EF4-FFF2-40B4-BE49-F238E27FC236}">
                  <a16:creationId xmlns:a16="http://schemas.microsoft.com/office/drawing/2014/main" id="{8F209983-C931-C44B-AC3A-38FC8293C599}"/>
                </a:ext>
              </a:extLst>
            </p:cNvPr>
            <p:cNvSpPr/>
            <p:nvPr/>
          </p:nvSpPr>
          <p:spPr>
            <a:xfrm>
              <a:off x="3520266" y="4034998"/>
              <a:ext cx="182880"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sp>
          <p:nvSpPr>
            <p:cNvPr id="37" name="Rectangle 36">
              <a:extLst>
                <a:ext uri="{FF2B5EF4-FFF2-40B4-BE49-F238E27FC236}">
                  <a16:creationId xmlns:a16="http://schemas.microsoft.com/office/drawing/2014/main" id="{EB799942-0ABE-4C43-80D7-7E13BB566F5A}"/>
                </a:ext>
              </a:extLst>
            </p:cNvPr>
            <p:cNvSpPr/>
            <p:nvPr/>
          </p:nvSpPr>
          <p:spPr>
            <a:xfrm>
              <a:off x="3520266" y="4400758"/>
              <a:ext cx="182880" cy="18288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1</a:t>
              </a:r>
            </a:p>
          </p:txBody>
        </p:sp>
        <p:sp>
          <p:nvSpPr>
            <p:cNvPr id="38" name="Rectangle 37">
              <a:extLst>
                <a:ext uri="{FF2B5EF4-FFF2-40B4-BE49-F238E27FC236}">
                  <a16:creationId xmlns:a16="http://schemas.microsoft.com/office/drawing/2014/main" id="{733DBEA5-9A8D-8C41-B575-3DB8BFF94A17}"/>
                </a:ext>
              </a:extLst>
            </p:cNvPr>
            <p:cNvSpPr/>
            <p:nvPr/>
          </p:nvSpPr>
          <p:spPr>
            <a:xfrm>
              <a:off x="3520266" y="4770693"/>
              <a:ext cx="182880" cy="18288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5</a:t>
              </a:r>
            </a:p>
          </p:txBody>
        </p:sp>
        <p:sp>
          <p:nvSpPr>
            <p:cNvPr id="39" name="Rectangle 38">
              <a:extLst>
                <a:ext uri="{FF2B5EF4-FFF2-40B4-BE49-F238E27FC236}">
                  <a16:creationId xmlns:a16="http://schemas.microsoft.com/office/drawing/2014/main" id="{61AEC88F-AA08-834B-8DE5-78BF4C6DABBB}"/>
                </a:ext>
              </a:extLst>
            </p:cNvPr>
            <p:cNvSpPr/>
            <p:nvPr/>
          </p:nvSpPr>
          <p:spPr>
            <a:xfrm>
              <a:off x="3520266" y="5132278"/>
              <a:ext cx="182880" cy="18288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2</a:t>
              </a:r>
            </a:p>
          </p:txBody>
        </p:sp>
        <p:sp>
          <p:nvSpPr>
            <p:cNvPr id="40" name="Rectangle 39">
              <a:extLst>
                <a:ext uri="{FF2B5EF4-FFF2-40B4-BE49-F238E27FC236}">
                  <a16:creationId xmlns:a16="http://schemas.microsoft.com/office/drawing/2014/main" id="{10B51353-6CB6-344B-BDB3-C00F490CECA3}"/>
                </a:ext>
              </a:extLst>
            </p:cNvPr>
            <p:cNvSpPr/>
            <p:nvPr/>
          </p:nvSpPr>
          <p:spPr>
            <a:xfrm>
              <a:off x="3520266" y="5498038"/>
              <a:ext cx="182880" cy="18288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6</a:t>
              </a:r>
            </a:p>
          </p:txBody>
        </p:sp>
        <p:sp>
          <p:nvSpPr>
            <p:cNvPr id="41" name="Rectangle 40">
              <a:extLst>
                <a:ext uri="{FF2B5EF4-FFF2-40B4-BE49-F238E27FC236}">
                  <a16:creationId xmlns:a16="http://schemas.microsoft.com/office/drawing/2014/main" id="{1CECACAD-303A-E54A-B07B-35CCEE069F2A}"/>
                </a:ext>
              </a:extLst>
            </p:cNvPr>
            <p:cNvSpPr/>
            <p:nvPr/>
          </p:nvSpPr>
          <p:spPr>
            <a:xfrm>
              <a:off x="3520266" y="5859623"/>
              <a:ext cx="182880" cy="18288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3</a:t>
              </a:r>
            </a:p>
          </p:txBody>
        </p:sp>
        <p:sp>
          <p:nvSpPr>
            <p:cNvPr id="42" name="Rectangle 41">
              <a:extLst>
                <a:ext uri="{FF2B5EF4-FFF2-40B4-BE49-F238E27FC236}">
                  <a16:creationId xmlns:a16="http://schemas.microsoft.com/office/drawing/2014/main" id="{2AFB8BA1-E646-384C-8641-482093974AAA}"/>
                </a:ext>
              </a:extLst>
            </p:cNvPr>
            <p:cNvSpPr/>
            <p:nvPr/>
          </p:nvSpPr>
          <p:spPr>
            <a:xfrm>
              <a:off x="3520998" y="6225383"/>
              <a:ext cx="182880" cy="18288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7</a:t>
              </a:r>
            </a:p>
          </p:txBody>
        </p:sp>
        <p:sp>
          <p:nvSpPr>
            <p:cNvPr id="43" name="TextBox 42">
              <a:extLst>
                <a:ext uri="{FF2B5EF4-FFF2-40B4-BE49-F238E27FC236}">
                  <a16:creationId xmlns:a16="http://schemas.microsoft.com/office/drawing/2014/main" id="{82EE2E74-37C1-F848-BDDC-7B49EF112867}"/>
                </a:ext>
              </a:extLst>
            </p:cNvPr>
            <p:cNvSpPr txBox="1"/>
            <p:nvPr/>
          </p:nvSpPr>
          <p:spPr>
            <a:xfrm>
              <a:off x="3651473" y="3553709"/>
              <a:ext cx="936475"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0~3</a:t>
              </a:r>
            </a:p>
          </p:txBody>
        </p:sp>
        <p:sp>
          <p:nvSpPr>
            <p:cNvPr id="44" name="TextBox 43">
              <a:extLst>
                <a:ext uri="{FF2B5EF4-FFF2-40B4-BE49-F238E27FC236}">
                  <a16:creationId xmlns:a16="http://schemas.microsoft.com/office/drawing/2014/main" id="{5611D0D0-0B53-7347-95AA-D6668D27A95B}"/>
                </a:ext>
              </a:extLst>
            </p:cNvPr>
            <p:cNvSpPr txBox="1"/>
            <p:nvPr/>
          </p:nvSpPr>
          <p:spPr>
            <a:xfrm>
              <a:off x="3640841" y="3924322"/>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16~19</a:t>
              </a:r>
            </a:p>
          </p:txBody>
        </p:sp>
        <p:sp>
          <p:nvSpPr>
            <p:cNvPr id="47" name="TextBox 46">
              <a:extLst>
                <a:ext uri="{FF2B5EF4-FFF2-40B4-BE49-F238E27FC236}">
                  <a16:creationId xmlns:a16="http://schemas.microsoft.com/office/drawing/2014/main" id="{DF434B98-066B-2745-9F26-2743FD939FC4}"/>
                </a:ext>
              </a:extLst>
            </p:cNvPr>
            <p:cNvSpPr txBox="1"/>
            <p:nvPr/>
          </p:nvSpPr>
          <p:spPr>
            <a:xfrm>
              <a:off x="3662105" y="4293814"/>
              <a:ext cx="936475"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4~7</a:t>
              </a:r>
            </a:p>
          </p:txBody>
        </p:sp>
        <p:sp>
          <p:nvSpPr>
            <p:cNvPr id="48" name="TextBox 47">
              <a:extLst>
                <a:ext uri="{FF2B5EF4-FFF2-40B4-BE49-F238E27FC236}">
                  <a16:creationId xmlns:a16="http://schemas.microsoft.com/office/drawing/2014/main" id="{559651DB-8D0E-6146-ADC5-65007A111455}"/>
                </a:ext>
              </a:extLst>
            </p:cNvPr>
            <p:cNvSpPr txBox="1"/>
            <p:nvPr/>
          </p:nvSpPr>
          <p:spPr>
            <a:xfrm>
              <a:off x="3651473" y="4664427"/>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20~23</a:t>
              </a:r>
            </a:p>
          </p:txBody>
        </p:sp>
        <p:sp>
          <p:nvSpPr>
            <p:cNvPr id="49" name="TextBox 48">
              <a:extLst>
                <a:ext uri="{FF2B5EF4-FFF2-40B4-BE49-F238E27FC236}">
                  <a16:creationId xmlns:a16="http://schemas.microsoft.com/office/drawing/2014/main" id="{6B95C666-97AF-B94A-8845-A7A1ED9C1691}"/>
                </a:ext>
              </a:extLst>
            </p:cNvPr>
            <p:cNvSpPr txBox="1"/>
            <p:nvPr/>
          </p:nvSpPr>
          <p:spPr>
            <a:xfrm>
              <a:off x="3672737" y="5033919"/>
              <a:ext cx="1015021"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8~11</a:t>
              </a:r>
            </a:p>
          </p:txBody>
        </p:sp>
        <p:sp>
          <p:nvSpPr>
            <p:cNvPr id="50" name="TextBox 49">
              <a:extLst>
                <a:ext uri="{FF2B5EF4-FFF2-40B4-BE49-F238E27FC236}">
                  <a16:creationId xmlns:a16="http://schemas.microsoft.com/office/drawing/2014/main" id="{4E4B95B7-6593-7049-8134-0591C5F0A7E0}"/>
                </a:ext>
              </a:extLst>
            </p:cNvPr>
            <p:cNvSpPr txBox="1"/>
            <p:nvPr/>
          </p:nvSpPr>
          <p:spPr>
            <a:xfrm>
              <a:off x="3662105" y="5404532"/>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24~27</a:t>
              </a:r>
            </a:p>
          </p:txBody>
        </p:sp>
        <p:sp>
          <p:nvSpPr>
            <p:cNvPr id="51" name="TextBox 50">
              <a:extLst>
                <a:ext uri="{FF2B5EF4-FFF2-40B4-BE49-F238E27FC236}">
                  <a16:creationId xmlns:a16="http://schemas.microsoft.com/office/drawing/2014/main" id="{C4D47016-7E20-DE40-9FD9-A2E46DA33EE4}"/>
                </a:ext>
              </a:extLst>
            </p:cNvPr>
            <p:cNvSpPr txBox="1"/>
            <p:nvPr/>
          </p:nvSpPr>
          <p:spPr>
            <a:xfrm>
              <a:off x="3676351" y="5774024"/>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12~15</a:t>
              </a:r>
            </a:p>
          </p:txBody>
        </p:sp>
        <p:sp>
          <p:nvSpPr>
            <p:cNvPr id="52" name="TextBox 51">
              <a:extLst>
                <a:ext uri="{FF2B5EF4-FFF2-40B4-BE49-F238E27FC236}">
                  <a16:creationId xmlns:a16="http://schemas.microsoft.com/office/drawing/2014/main" id="{B89E2A92-CA4A-4042-AAB8-D58DFE6A814A}"/>
                </a:ext>
              </a:extLst>
            </p:cNvPr>
            <p:cNvSpPr txBox="1"/>
            <p:nvPr/>
          </p:nvSpPr>
          <p:spPr>
            <a:xfrm>
              <a:off x="3665719" y="6144637"/>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28~31</a:t>
              </a:r>
            </a:p>
          </p:txBody>
        </p:sp>
        <p:sp>
          <p:nvSpPr>
            <p:cNvPr id="53" name="Rounded Rectangle 52">
              <a:extLst>
                <a:ext uri="{FF2B5EF4-FFF2-40B4-BE49-F238E27FC236}">
                  <a16:creationId xmlns:a16="http://schemas.microsoft.com/office/drawing/2014/main" id="{7C50AB65-9460-F047-AC97-3F9BC684654C}"/>
                </a:ext>
              </a:extLst>
            </p:cNvPr>
            <p:cNvSpPr/>
            <p:nvPr/>
          </p:nvSpPr>
          <p:spPr>
            <a:xfrm>
              <a:off x="2791047" y="3629644"/>
              <a:ext cx="1896711" cy="62877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DC361A53-BF0B-3940-8C01-95B7E073C83B}"/>
                </a:ext>
              </a:extLst>
            </p:cNvPr>
            <p:cNvSpPr/>
            <p:nvPr/>
          </p:nvSpPr>
          <p:spPr>
            <a:xfrm>
              <a:off x="2791047" y="4365713"/>
              <a:ext cx="1896711" cy="62877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5051834E-A717-104D-B3FC-9D1434D42079}"/>
                </a:ext>
              </a:extLst>
            </p:cNvPr>
            <p:cNvSpPr/>
            <p:nvPr/>
          </p:nvSpPr>
          <p:spPr>
            <a:xfrm>
              <a:off x="2791046" y="5088121"/>
              <a:ext cx="1896711" cy="62877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25EBF2C0-0ECB-5D4C-85AD-9C05CD73A507}"/>
                </a:ext>
              </a:extLst>
            </p:cNvPr>
            <p:cNvSpPr/>
            <p:nvPr/>
          </p:nvSpPr>
          <p:spPr>
            <a:xfrm>
              <a:off x="2791045" y="5819032"/>
              <a:ext cx="1896711" cy="62877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AEF4346-9532-E746-B9D0-DBA0584468DE}"/>
                </a:ext>
              </a:extLst>
            </p:cNvPr>
            <p:cNvSpPr txBox="1"/>
            <p:nvPr/>
          </p:nvSpPr>
          <p:spPr>
            <a:xfrm>
              <a:off x="2854037" y="3731324"/>
              <a:ext cx="702436"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Octet 0</a:t>
              </a:r>
            </a:p>
          </p:txBody>
        </p:sp>
        <p:sp>
          <p:nvSpPr>
            <p:cNvPr id="59" name="TextBox 58">
              <a:extLst>
                <a:ext uri="{FF2B5EF4-FFF2-40B4-BE49-F238E27FC236}">
                  <a16:creationId xmlns:a16="http://schemas.microsoft.com/office/drawing/2014/main" id="{C46CB410-A7F1-AC4E-8AB8-D90F86CCECA3}"/>
                </a:ext>
              </a:extLst>
            </p:cNvPr>
            <p:cNvSpPr txBox="1"/>
            <p:nvPr/>
          </p:nvSpPr>
          <p:spPr>
            <a:xfrm>
              <a:off x="2854037" y="4505661"/>
              <a:ext cx="702436"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Octet 1</a:t>
              </a:r>
            </a:p>
          </p:txBody>
        </p:sp>
        <p:sp>
          <p:nvSpPr>
            <p:cNvPr id="60" name="TextBox 59">
              <a:extLst>
                <a:ext uri="{FF2B5EF4-FFF2-40B4-BE49-F238E27FC236}">
                  <a16:creationId xmlns:a16="http://schemas.microsoft.com/office/drawing/2014/main" id="{74B16398-17F8-4D43-BCD2-3918634B3ACE}"/>
                </a:ext>
              </a:extLst>
            </p:cNvPr>
            <p:cNvSpPr txBox="1"/>
            <p:nvPr/>
          </p:nvSpPr>
          <p:spPr>
            <a:xfrm>
              <a:off x="2817829" y="5233210"/>
              <a:ext cx="702436"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Octet 2</a:t>
              </a:r>
            </a:p>
          </p:txBody>
        </p:sp>
        <p:sp>
          <p:nvSpPr>
            <p:cNvPr id="61" name="TextBox 60">
              <a:extLst>
                <a:ext uri="{FF2B5EF4-FFF2-40B4-BE49-F238E27FC236}">
                  <a16:creationId xmlns:a16="http://schemas.microsoft.com/office/drawing/2014/main" id="{AD5743CA-BBDD-E14A-BF1F-8D730497BA9A}"/>
                </a:ext>
              </a:extLst>
            </p:cNvPr>
            <p:cNvSpPr txBox="1"/>
            <p:nvPr/>
          </p:nvSpPr>
          <p:spPr>
            <a:xfrm>
              <a:off x="2820984" y="5938196"/>
              <a:ext cx="702436"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Octet 3</a:t>
              </a:r>
            </a:p>
          </p:txBody>
        </p:sp>
      </p:grpSp>
      <p:grpSp>
        <p:nvGrpSpPr>
          <p:cNvPr id="78" name="Group 77">
            <a:extLst>
              <a:ext uri="{FF2B5EF4-FFF2-40B4-BE49-F238E27FC236}">
                <a16:creationId xmlns:a16="http://schemas.microsoft.com/office/drawing/2014/main" id="{C60E65E7-1042-D246-953F-0B3244FEBC73}"/>
              </a:ext>
            </a:extLst>
          </p:cNvPr>
          <p:cNvGrpSpPr/>
          <p:nvPr/>
        </p:nvGrpSpPr>
        <p:grpSpPr>
          <a:xfrm>
            <a:off x="6471162" y="2717053"/>
            <a:ext cx="669545" cy="2929534"/>
            <a:chOff x="5532659" y="3122654"/>
            <a:chExt cx="669545" cy="2929534"/>
          </a:xfrm>
        </p:grpSpPr>
        <p:grpSp>
          <p:nvGrpSpPr>
            <p:cNvPr id="77" name="Group 76">
              <a:extLst>
                <a:ext uri="{FF2B5EF4-FFF2-40B4-BE49-F238E27FC236}">
                  <a16:creationId xmlns:a16="http://schemas.microsoft.com/office/drawing/2014/main" id="{DDC1CE1B-C9FE-5245-9665-B364AB3A9066}"/>
                </a:ext>
              </a:extLst>
            </p:cNvPr>
            <p:cNvGrpSpPr/>
            <p:nvPr/>
          </p:nvGrpSpPr>
          <p:grpSpPr>
            <a:xfrm>
              <a:off x="5532659" y="3126752"/>
              <a:ext cx="184304" cy="2916389"/>
              <a:chOff x="5532659" y="3126752"/>
              <a:chExt cx="184304" cy="2916389"/>
            </a:xfrm>
          </p:grpSpPr>
          <p:sp>
            <p:nvSpPr>
              <p:cNvPr id="9" name="Rectangle 8">
                <a:extLst>
                  <a:ext uri="{FF2B5EF4-FFF2-40B4-BE49-F238E27FC236}">
                    <a16:creationId xmlns:a16="http://schemas.microsoft.com/office/drawing/2014/main" id="{3A4917C6-F184-DB4F-89DC-B41A71AFE6ED}"/>
                  </a:ext>
                </a:extLst>
              </p:cNvPr>
              <p:cNvSpPr/>
              <p:nvPr/>
            </p:nvSpPr>
            <p:spPr>
              <a:xfrm>
                <a:off x="5533639" y="3126752"/>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10" name="Rectangle 9">
                <a:extLst>
                  <a:ext uri="{FF2B5EF4-FFF2-40B4-BE49-F238E27FC236}">
                    <a16:creationId xmlns:a16="http://schemas.microsoft.com/office/drawing/2014/main" id="{9276CD89-5E7A-0B4F-8940-921A323DCB1C}"/>
                  </a:ext>
                </a:extLst>
              </p:cNvPr>
              <p:cNvSpPr/>
              <p:nvPr/>
            </p:nvSpPr>
            <p:spPr>
              <a:xfrm>
                <a:off x="5534083" y="4588664"/>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sp>
            <p:nvSpPr>
              <p:cNvPr id="11" name="Rectangle 10">
                <a:extLst>
                  <a:ext uri="{FF2B5EF4-FFF2-40B4-BE49-F238E27FC236}">
                    <a16:creationId xmlns:a16="http://schemas.microsoft.com/office/drawing/2014/main" id="{0946A406-0B69-D647-971B-FA188F21362A}"/>
                  </a:ext>
                </a:extLst>
              </p:cNvPr>
              <p:cNvSpPr/>
              <p:nvPr/>
            </p:nvSpPr>
            <p:spPr>
              <a:xfrm>
                <a:off x="5533483" y="3492142"/>
                <a:ext cx="182880" cy="36576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1</a:t>
                </a:r>
              </a:p>
            </p:txBody>
          </p:sp>
          <p:sp>
            <p:nvSpPr>
              <p:cNvPr id="12" name="Rectangle 11">
                <a:extLst>
                  <a:ext uri="{FF2B5EF4-FFF2-40B4-BE49-F238E27FC236}">
                    <a16:creationId xmlns:a16="http://schemas.microsoft.com/office/drawing/2014/main" id="{E3753DE8-C1BD-6A4A-AEB5-E631FF0DDCDA}"/>
                  </a:ext>
                </a:extLst>
              </p:cNvPr>
              <p:cNvSpPr/>
              <p:nvPr/>
            </p:nvSpPr>
            <p:spPr>
              <a:xfrm>
                <a:off x="5534082" y="4955735"/>
                <a:ext cx="178773" cy="36576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5</a:t>
                </a:r>
              </a:p>
            </p:txBody>
          </p:sp>
          <p:sp>
            <p:nvSpPr>
              <p:cNvPr id="13" name="Rectangle 12">
                <a:extLst>
                  <a:ext uri="{FF2B5EF4-FFF2-40B4-BE49-F238E27FC236}">
                    <a16:creationId xmlns:a16="http://schemas.microsoft.com/office/drawing/2014/main" id="{E7619A27-C9B2-2E41-A2D6-F2D812B2A122}"/>
                  </a:ext>
                </a:extLst>
              </p:cNvPr>
              <p:cNvSpPr/>
              <p:nvPr/>
            </p:nvSpPr>
            <p:spPr>
              <a:xfrm>
                <a:off x="5532659" y="3858366"/>
                <a:ext cx="182880" cy="36576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2</a:t>
                </a:r>
              </a:p>
            </p:txBody>
          </p:sp>
          <p:sp>
            <p:nvSpPr>
              <p:cNvPr id="14" name="Rectangle 13">
                <a:extLst>
                  <a:ext uri="{FF2B5EF4-FFF2-40B4-BE49-F238E27FC236}">
                    <a16:creationId xmlns:a16="http://schemas.microsoft.com/office/drawing/2014/main" id="{00AE4C86-F566-5B4D-879D-A1302E2876A2}"/>
                  </a:ext>
                </a:extLst>
              </p:cNvPr>
              <p:cNvSpPr/>
              <p:nvPr/>
            </p:nvSpPr>
            <p:spPr>
              <a:xfrm>
                <a:off x="5533390" y="5316558"/>
                <a:ext cx="182880" cy="36576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6</a:t>
                </a:r>
              </a:p>
            </p:txBody>
          </p:sp>
          <p:sp>
            <p:nvSpPr>
              <p:cNvPr id="15" name="Rectangle 14">
                <a:extLst>
                  <a:ext uri="{FF2B5EF4-FFF2-40B4-BE49-F238E27FC236}">
                    <a16:creationId xmlns:a16="http://schemas.microsoft.com/office/drawing/2014/main" id="{A01920F5-39D9-FB4F-B87E-6B16E5CA4F14}"/>
                  </a:ext>
                </a:extLst>
              </p:cNvPr>
              <p:cNvSpPr/>
              <p:nvPr/>
            </p:nvSpPr>
            <p:spPr>
              <a:xfrm>
                <a:off x="5533639" y="4222039"/>
                <a:ext cx="182880" cy="36576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3</a:t>
                </a:r>
              </a:p>
            </p:txBody>
          </p:sp>
          <p:sp>
            <p:nvSpPr>
              <p:cNvPr id="16" name="Rectangle 15">
                <a:extLst>
                  <a:ext uri="{FF2B5EF4-FFF2-40B4-BE49-F238E27FC236}">
                    <a16:creationId xmlns:a16="http://schemas.microsoft.com/office/drawing/2014/main" id="{94279CDF-3C8E-D341-811F-1A670C19ED79}"/>
                  </a:ext>
                </a:extLst>
              </p:cNvPr>
              <p:cNvSpPr/>
              <p:nvPr/>
            </p:nvSpPr>
            <p:spPr>
              <a:xfrm>
                <a:off x="5534833" y="5685894"/>
                <a:ext cx="178022" cy="357247"/>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7</a:t>
                </a:r>
              </a:p>
            </p:txBody>
          </p:sp>
        </p:grpSp>
        <p:grpSp>
          <p:nvGrpSpPr>
            <p:cNvPr id="76" name="Group 75">
              <a:extLst>
                <a:ext uri="{FF2B5EF4-FFF2-40B4-BE49-F238E27FC236}">
                  <a16:creationId xmlns:a16="http://schemas.microsoft.com/office/drawing/2014/main" id="{E887DD15-BF49-3B4C-8C42-62E8E3860ADE}"/>
                </a:ext>
              </a:extLst>
            </p:cNvPr>
            <p:cNvGrpSpPr/>
            <p:nvPr/>
          </p:nvGrpSpPr>
          <p:grpSpPr>
            <a:xfrm>
              <a:off x="5835423" y="3122654"/>
              <a:ext cx="366781" cy="2929534"/>
              <a:chOff x="5835423" y="3122654"/>
              <a:chExt cx="366781" cy="2929534"/>
            </a:xfrm>
          </p:grpSpPr>
          <p:grpSp>
            <p:nvGrpSpPr>
              <p:cNvPr id="67" name="Group 66">
                <a:extLst>
                  <a:ext uri="{FF2B5EF4-FFF2-40B4-BE49-F238E27FC236}">
                    <a16:creationId xmlns:a16="http://schemas.microsoft.com/office/drawing/2014/main" id="{E286C603-5FBF-6049-A648-CCA24C3052E5}"/>
                  </a:ext>
                </a:extLst>
              </p:cNvPr>
              <p:cNvGrpSpPr/>
              <p:nvPr/>
            </p:nvGrpSpPr>
            <p:grpSpPr>
              <a:xfrm>
                <a:off x="5836444" y="3122654"/>
                <a:ext cx="365760" cy="1465145"/>
                <a:chOff x="1746835" y="3423100"/>
                <a:chExt cx="365760" cy="1465145"/>
              </a:xfrm>
            </p:grpSpPr>
            <p:sp>
              <p:nvSpPr>
                <p:cNvPr id="24" name="Rectangle 23">
                  <a:extLst>
                    <a:ext uri="{FF2B5EF4-FFF2-40B4-BE49-F238E27FC236}">
                      <a16:creationId xmlns:a16="http://schemas.microsoft.com/office/drawing/2014/main" id="{777700CE-3A95-2645-8148-C191ACCA215F}"/>
                    </a:ext>
                  </a:extLst>
                </p:cNvPr>
                <p:cNvSpPr/>
                <p:nvPr/>
              </p:nvSpPr>
              <p:spPr>
                <a:xfrm>
                  <a:off x="1748731" y="3423100"/>
                  <a:ext cx="362843"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25" name="Rectangle 24">
                  <a:extLst>
                    <a:ext uri="{FF2B5EF4-FFF2-40B4-BE49-F238E27FC236}">
                      <a16:creationId xmlns:a16="http://schemas.microsoft.com/office/drawing/2014/main" id="{02E59293-37C6-B744-AD46-B1FA545D47E2}"/>
                    </a:ext>
                  </a:extLst>
                </p:cNvPr>
                <p:cNvSpPr/>
                <p:nvPr/>
              </p:nvSpPr>
              <p:spPr>
                <a:xfrm>
                  <a:off x="1746835" y="3791348"/>
                  <a:ext cx="365760" cy="36576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1</a:t>
                  </a:r>
                </a:p>
              </p:txBody>
            </p:sp>
            <p:sp>
              <p:nvSpPr>
                <p:cNvPr id="26" name="Rectangle 25">
                  <a:extLst>
                    <a:ext uri="{FF2B5EF4-FFF2-40B4-BE49-F238E27FC236}">
                      <a16:creationId xmlns:a16="http://schemas.microsoft.com/office/drawing/2014/main" id="{41C0A94B-9C4F-3D4A-B601-1AE8478C633A}"/>
                    </a:ext>
                  </a:extLst>
                </p:cNvPr>
                <p:cNvSpPr/>
                <p:nvPr/>
              </p:nvSpPr>
              <p:spPr>
                <a:xfrm>
                  <a:off x="1746835" y="4155807"/>
                  <a:ext cx="365760" cy="365761"/>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2</a:t>
                  </a:r>
                </a:p>
              </p:txBody>
            </p:sp>
            <p:sp>
              <p:nvSpPr>
                <p:cNvPr id="27" name="Rectangle 26">
                  <a:extLst>
                    <a:ext uri="{FF2B5EF4-FFF2-40B4-BE49-F238E27FC236}">
                      <a16:creationId xmlns:a16="http://schemas.microsoft.com/office/drawing/2014/main" id="{C93B953D-8184-754D-8674-D24855F1C7BA}"/>
                    </a:ext>
                  </a:extLst>
                </p:cNvPr>
                <p:cNvSpPr/>
                <p:nvPr/>
              </p:nvSpPr>
              <p:spPr>
                <a:xfrm>
                  <a:off x="1746835" y="4515848"/>
                  <a:ext cx="365760" cy="372397"/>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3</a:t>
                  </a:r>
                </a:p>
              </p:txBody>
            </p:sp>
          </p:grpSp>
          <p:grpSp>
            <p:nvGrpSpPr>
              <p:cNvPr id="71" name="Group 70">
                <a:extLst>
                  <a:ext uri="{FF2B5EF4-FFF2-40B4-BE49-F238E27FC236}">
                    <a16:creationId xmlns:a16="http://schemas.microsoft.com/office/drawing/2014/main" id="{A1141A44-05F0-8941-9A2B-842476B1DEDF}"/>
                  </a:ext>
                </a:extLst>
              </p:cNvPr>
              <p:cNvGrpSpPr/>
              <p:nvPr/>
            </p:nvGrpSpPr>
            <p:grpSpPr>
              <a:xfrm>
                <a:off x="5835423" y="4587043"/>
                <a:ext cx="365760" cy="1465145"/>
                <a:chOff x="1746835" y="3423100"/>
                <a:chExt cx="365760" cy="1465145"/>
              </a:xfrm>
            </p:grpSpPr>
            <p:sp>
              <p:nvSpPr>
                <p:cNvPr id="72" name="Rectangle 71">
                  <a:extLst>
                    <a:ext uri="{FF2B5EF4-FFF2-40B4-BE49-F238E27FC236}">
                      <a16:creationId xmlns:a16="http://schemas.microsoft.com/office/drawing/2014/main" id="{629A265E-7A48-5E43-A214-0FCF3AB2A1A5}"/>
                    </a:ext>
                  </a:extLst>
                </p:cNvPr>
                <p:cNvSpPr/>
                <p:nvPr/>
              </p:nvSpPr>
              <p:spPr>
                <a:xfrm>
                  <a:off x="1748731" y="3423100"/>
                  <a:ext cx="362843"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sp>
              <p:nvSpPr>
                <p:cNvPr id="73" name="Rectangle 72">
                  <a:extLst>
                    <a:ext uri="{FF2B5EF4-FFF2-40B4-BE49-F238E27FC236}">
                      <a16:creationId xmlns:a16="http://schemas.microsoft.com/office/drawing/2014/main" id="{0FEC6295-C7FB-924C-B13A-CE3C8D99D276}"/>
                    </a:ext>
                  </a:extLst>
                </p:cNvPr>
                <p:cNvSpPr/>
                <p:nvPr/>
              </p:nvSpPr>
              <p:spPr>
                <a:xfrm>
                  <a:off x="1746835" y="3791348"/>
                  <a:ext cx="365760" cy="36576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5</a:t>
                  </a:r>
                </a:p>
              </p:txBody>
            </p:sp>
            <p:sp>
              <p:nvSpPr>
                <p:cNvPr id="74" name="Rectangle 73">
                  <a:extLst>
                    <a:ext uri="{FF2B5EF4-FFF2-40B4-BE49-F238E27FC236}">
                      <a16:creationId xmlns:a16="http://schemas.microsoft.com/office/drawing/2014/main" id="{EA7FBD80-1DE4-544A-85B7-110AD4E54AC5}"/>
                    </a:ext>
                  </a:extLst>
                </p:cNvPr>
                <p:cNvSpPr/>
                <p:nvPr/>
              </p:nvSpPr>
              <p:spPr>
                <a:xfrm>
                  <a:off x="1746835" y="4155807"/>
                  <a:ext cx="365760" cy="365761"/>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6</a:t>
                  </a:r>
                </a:p>
              </p:txBody>
            </p:sp>
            <p:sp>
              <p:nvSpPr>
                <p:cNvPr id="75" name="Rectangle 74">
                  <a:extLst>
                    <a:ext uri="{FF2B5EF4-FFF2-40B4-BE49-F238E27FC236}">
                      <a16:creationId xmlns:a16="http://schemas.microsoft.com/office/drawing/2014/main" id="{1C9A30AC-4705-B241-9FAA-7DB673919175}"/>
                    </a:ext>
                  </a:extLst>
                </p:cNvPr>
                <p:cNvSpPr/>
                <p:nvPr/>
              </p:nvSpPr>
              <p:spPr>
                <a:xfrm>
                  <a:off x="1746835" y="4515848"/>
                  <a:ext cx="365760" cy="372397"/>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7</a:t>
                  </a:r>
                </a:p>
              </p:txBody>
            </p:sp>
          </p:grpSp>
        </p:grpSp>
      </p:grpSp>
      <p:grpSp>
        <p:nvGrpSpPr>
          <p:cNvPr id="133" name="Group 132">
            <a:extLst>
              <a:ext uri="{FF2B5EF4-FFF2-40B4-BE49-F238E27FC236}">
                <a16:creationId xmlns:a16="http://schemas.microsoft.com/office/drawing/2014/main" id="{D80973F7-2557-904F-B31A-CAF357637A03}"/>
              </a:ext>
            </a:extLst>
          </p:cNvPr>
          <p:cNvGrpSpPr/>
          <p:nvPr/>
        </p:nvGrpSpPr>
        <p:grpSpPr>
          <a:xfrm>
            <a:off x="4669656" y="2312548"/>
            <a:ext cx="2024601" cy="2592182"/>
            <a:chOff x="3829597" y="2647084"/>
            <a:chExt cx="2024601" cy="2592182"/>
          </a:xfrm>
        </p:grpSpPr>
        <p:pic>
          <p:nvPicPr>
            <p:cNvPr id="94" name="Picture 93">
              <a:extLst>
                <a:ext uri="{FF2B5EF4-FFF2-40B4-BE49-F238E27FC236}">
                  <a16:creationId xmlns:a16="http://schemas.microsoft.com/office/drawing/2014/main" id="{6F896596-7BC1-4F40-AFA4-B2D5DC02DE14}"/>
                </a:ext>
              </a:extLst>
            </p:cNvPr>
            <p:cNvPicPr>
              <a:picLocks noChangeAspect="1"/>
            </p:cNvPicPr>
            <p:nvPr/>
          </p:nvPicPr>
          <p:blipFill>
            <a:blip r:embed="rId7"/>
            <a:stretch>
              <a:fillRect/>
            </a:stretch>
          </p:blipFill>
          <p:spPr>
            <a:xfrm>
              <a:off x="3829597" y="2647084"/>
              <a:ext cx="996403" cy="1128456"/>
            </a:xfrm>
            <a:prstGeom prst="rect">
              <a:avLst/>
            </a:prstGeom>
          </p:spPr>
        </p:pic>
        <p:pic>
          <p:nvPicPr>
            <p:cNvPr id="125" name="Picture 124">
              <a:extLst>
                <a:ext uri="{FF2B5EF4-FFF2-40B4-BE49-F238E27FC236}">
                  <a16:creationId xmlns:a16="http://schemas.microsoft.com/office/drawing/2014/main" id="{6330C315-9D36-F14F-B837-3C29BA30BD77}"/>
                </a:ext>
              </a:extLst>
            </p:cNvPr>
            <p:cNvPicPr>
              <a:picLocks noChangeAspect="1"/>
            </p:cNvPicPr>
            <p:nvPr/>
          </p:nvPicPr>
          <p:blipFill>
            <a:blip r:embed="rId8"/>
            <a:stretch>
              <a:fillRect/>
            </a:stretch>
          </p:blipFill>
          <p:spPr>
            <a:xfrm>
              <a:off x="3859392" y="4110809"/>
              <a:ext cx="974954" cy="1128457"/>
            </a:xfrm>
            <a:prstGeom prst="rect">
              <a:avLst/>
            </a:prstGeom>
          </p:spPr>
        </p:pic>
        <p:sp>
          <p:nvSpPr>
            <p:cNvPr id="126" name="Rounded Rectangle 244">
              <a:extLst>
                <a:ext uri="{FF2B5EF4-FFF2-40B4-BE49-F238E27FC236}">
                  <a16:creationId xmlns:a16="http://schemas.microsoft.com/office/drawing/2014/main" id="{58016E0D-D365-6A4E-9437-02BE97EE5440}"/>
                </a:ext>
              </a:extLst>
            </p:cNvPr>
            <p:cNvSpPr/>
            <p:nvPr/>
          </p:nvSpPr>
          <p:spPr>
            <a:xfrm>
              <a:off x="5603031" y="3021076"/>
              <a:ext cx="249386" cy="383294"/>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Elbow Connector 246">
              <a:extLst>
                <a:ext uri="{FF2B5EF4-FFF2-40B4-BE49-F238E27FC236}">
                  <a16:creationId xmlns:a16="http://schemas.microsoft.com/office/drawing/2014/main" id="{F20F82F1-57CC-6F40-9669-3472B763C083}"/>
                </a:ext>
              </a:extLst>
            </p:cNvPr>
            <p:cNvCxnSpPr>
              <a:cxnSpLocks/>
              <a:stCxn id="126" idx="1"/>
              <a:endCxn id="94" idx="3"/>
            </p:cNvCxnSpPr>
            <p:nvPr/>
          </p:nvCxnSpPr>
          <p:spPr>
            <a:xfrm rot="10800000">
              <a:off x="4826001" y="3211313"/>
              <a:ext cx="777031" cy="1411"/>
            </a:xfrm>
            <a:prstGeom prst="bentConnector3">
              <a:avLst>
                <a:gd name="adj1" fmla="val 50000"/>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1" name="Rounded Rectangle 244">
              <a:extLst>
                <a:ext uri="{FF2B5EF4-FFF2-40B4-BE49-F238E27FC236}">
                  <a16:creationId xmlns:a16="http://schemas.microsoft.com/office/drawing/2014/main" id="{2F6B9617-D8B0-E64D-8E9D-3A2BCF766730}"/>
                </a:ext>
              </a:extLst>
            </p:cNvPr>
            <p:cNvSpPr/>
            <p:nvPr/>
          </p:nvSpPr>
          <p:spPr>
            <a:xfrm>
              <a:off x="5604812" y="4511412"/>
              <a:ext cx="249386" cy="383294"/>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Elbow Connector 246">
              <a:extLst>
                <a:ext uri="{FF2B5EF4-FFF2-40B4-BE49-F238E27FC236}">
                  <a16:creationId xmlns:a16="http://schemas.microsoft.com/office/drawing/2014/main" id="{95304548-5AFC-EE40-9DC9-A60B03EB25D5}"/>
                </a:ext>
              </a:extLst>
            </p:cNvPr>
            <p:cNvCxnSpPr>
              <a:cxnSpLocks/>
              <a:stCxn id="131" idx="1"/>
            </p:cNvCxnSpPr>
            <p:nvPr/>
          </p:nvCxnSpPr>
          <p:spPr>
            <a:xfrm rot="10800000">
              <a:off x="4827782" y="4701649"/>
              <a:ext cx="777031" cy="1411"/>
            </a:xfrm>
            <a:prstGeom prst="bentConnector3">
              <a:avLst>
                <a:gd name="adj1" fmla="val 50000"/>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34" name="Rounded Rectangular Callout 133">
            <a:extLst>
              <a:ext uri="{FF2B5EF4-FFF2-40B4-BE49-F238E27FC236}">
                <a16:creationId xmlns:a16="http://schemas.microsoft.com/office/drawing/2014/main" id="{E25FA949-9D78-694C-A238-AB76ADD4838F}"/>
              </a:ext>
            </a:extLst>
          </p:cNvPr>
          <p:cNvSpPr/>
          <p:nvPr/>
        </p:nvSpPr>
        <p:spPr>
          <a:xfrm>
            <a:off x="2278213" y="1921561"/>
            <a:ext cx="2296443" cy="1497082"/>
          </a:xfrm>
          <a:prstGeom prst="wedgeRoundRectCallout">
            <a:avLst>
              <a:gd name="adj1" fmla="val 53433"/>
              <a:gd name="adj2" fmla="val 22770"/>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Consecutive 128-bit data are loaded by a single thread, so LDG.128 is used</a:t>
            </a:r>
          </a:p>
        </p:txBody>
      </p:sp>
      <p:sp>
        <p:nvSpPr>
          <p:cNvPr id="135" name="Rounded Rectangular Callout 134">
            <a:extLst>
              <a:ext uri="{FF2B5EF4-FFF2-40B4-BE49-F238E27FC236}">
                <a16:creationId xmlns:a16="http://schemas.microsoft.com/office/drawing/2014/main" id="{F3B06526-F32A-0E4D-8CCB-E1A0CF01D5E7}"/>
              </a:ext>
            </a:extLst>
          </p:cNvPr>
          <p:cNvSpPr/>
          <p:nvPr/>
        </p:nvSpPr>
        <p:spPr>
          <a:xfrm>
            <a:off x="7310371" y="1770479"/>
            <a:ext cx="2296443" cy="676744"/>
          </a:xfrm>
          <a:prstGeom prst="wedgeRoundRectCallout">
            <a:avLst>
              <a:gd name="adj1" fmla="val -54518"/>
              <a:gd name="adj2" fmla="val 49464"/>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Stored in shared memory for reuse</a:t>
            </a:r>
          </a:p>
        </p:txBody>
      </p:sp>
      <p:sp>
        <p:nvSpPr>
          <p:cNvPr id="136" name="Rectangle 135">
            <a:extLst>
              <a:ext uri="{FF2B5EF4-FFF2-40B4-BE49-F238E27FC236}">
                <a16:creationId xmlns:a16="http://schemas.microsoft.com/office/drawing/2014/main" id="{2F9C55DB-F7A2-D246-80D6-1709F9D22F31}"/>
              </a:ext>
            </a:extLst>
          </p:cNvPr>
          <p:cNvSpPr/>
          <p:nvPr/>
        </p:nvSpPr>
        <p:spPr>
          <a:xfrm>
            <a:off x="6773925" y="2722745"/>
            <a:ext cx="178560" cy="189858"/>
          </a:xfrm>
          <a:prstGeom prst="rect">
            <a:avLst/>
          </a:prstGeom>
          <a:pattFill prst="plaid">
            <a:fgClr>
              <a:srgbClr val="A9D28E"/>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37" name="Rectangle 136">
            <a:extLst>
              <a:ext uri="{FF2B5EF4-FFF2-40B4-BE49-F238E27FC236}">
                <a16:creationId xmlns:a16="http://schemas.microsoft.com/office/drawing/2014/main" id="{6D236F01-7C21-2B48-B96F-332F172BD545}"/>
              </a:ext>
            </a:extLst>
          </p:cNvPr>
          <p:cNvSpPr/>
          <p:nvPr/>
        </p:nvSpPr>
        <p:spPr>
          <a:xfrm>
            <a:off x="6776472" y="4181901"/>
            <a:ext cx="178560" cy="189858"/>
          </a:xfrm>
          <a:prstGeom prst="rect">
            <a:avLst/>
          </a:prstGeom>
          <a:pattFill prst="plaid">
            <a:fgClr>
              <a:srgbClr val="A9D28E"/>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146" name="Group 145">
            <a:extLst>
              <a:ext uri="{FF2B5EF4-FFF2-40B4-BE49-F238E27FC236}">
                <a16:creationId xmlns:a16="http://schemas.microsoft.com/office/drawing/2014/main" id="{D194F2AF-CC95-1348-A809-3172DA147654}"/>
              </a:ext>
            </a:extLst>
          </p:cNvPr>
          <p:cNvGrpSpPr/>
          <p:nvPr/>
        </p:nvGrpSpPr>
        <p:grpSpPr>
          <a:xfrm>
            <a:off x="4693132" y="5064298"/>
            <a:ext cx="774180" cy="624107"/>
            <a:chOff x="3853074" y="5398833"/>
            <a:chExt cx="774180" cy="624107"/>
          </a:xfrm>
        </p:grpSpPr>
        <p:sp>
          <p:nvSpPr>
            <p:cNvPr id="138" name="TextBox 137">
              <a:extLst>
                <a:ext uri="{FF2B5EF4-FFF2-40B4-BE49-F238E27FC236}">
                  <a16:creationId xmlns:a16="http://schemas.microsoft.com/office/drawing/2014/main" id="{6133F2CA-D6F4-634F-9FE6-965856BFF7FD}"/>
                </a:ext>
              </a:extLst>
            </p:cNvPr>
            <p:cNvSpPr txBox="1"/>
            <p:nvPr/>
          </p:nvSpPr>
          <p:spPr>
            <a:xfrm>
              <a:off x="3853074" y="5459119"/>
              <a:ext cx="327848" cy="230832"/>
            </a:xfrm>
            <a:prstGeom prst="rect">
              <a:avLst/>
            </a:prstGeom>
            <a:noFill/>
            <a:ln>
              <a:noFill/>
            </a:ln>
          </p:spPr>
          <p:txBody>
            <a:bodyPr wrap="square" rtlCol="0">
              <a:spAutoFit/>
            </a:bodyPr>
            <a:lstStyle/>
            <a:p>
              <a:pPr>
                <a:defRPr/>
              </a:pPr>
              <a:r>
                <a:rPr lang="en-US" sz="900" kern="0">
                  <a:solidFill>
                    <a:prstClr val="black"/>
                  </a:solidFill>
                </a:rPr>
                <a:t>8</a:t>
              </a:r>
            </a:p>
          </p:txBody>
        </p:sp>
        <p:cxnSp>
          <p:nvCxnSpPr>
            <p:cNvPr id="139" name="Straight Arrow Connector 138">
              <a:extLst>
                <a:ext uri="{FF2B5EF4-FFF2-40B4-BE49-F238E27FC236}">
                  <a16:creationId xmlns:a16="http://schemas.microsoft.com/office/drawing/2014/main" id="{CF71B8F3-7652-B942-9442-A1A2193BA389}"/>
                </a:ext>
              </a:extLst>
            </p:cNvPr>
            <p:cNvCxnSpPr>
              <a:cxnSpLocks/>
            </p:cNvCxnSpPr>
            <p:nvPr/>
          </p:nvCxnSpPr>
          <p:spPr>
            <a:xfrm>
              <a:off x="4016998" y="5398833"/>
              <a:ext cx="0" cy="361851"/>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41" name="TextBox 140">
              <a:extLst>
                <a:ext uri="{FF2B5EF4-FFF2-40B4-BE49-F238E27FC236}">
                  <a16:creationId xmlns:a16="http://schemas.microsoft.com/office/drawing/2014/main" id="{C6A4C3DD-39CC-684F-9CE7-BBA38D7EFCA0}"/>
                </a:ext>
              </a:extLst>
            </p:cNvPr>
            <p:cNvSpPr txBox="1"/>
            <p:nvPr/>
          </p:nvSpPr>
          <p:spPr>
            <a:xfrm>
              <a:off x="4060460" y="5792108"/>
              <a:ext cx="566794" cy="230832"/>
            </a:xfrm>
            <a:prstGeom prst="rect">
              <a:avLst/>
            </a:prstGeom>
            <a:noFill/>
            <a:ln>
              <a:noFill/>
            </a:ln>
          </p:spPr>
          <p:txBody>
            <a:bodyPr wrap="square" rtlCol="0">
              <a:spAutoFit/>
            </a:bodyPr>
            <a:lstStyle/>
            <a:p>
              <a:pPr>
                <a:defRPr/>
              </a:pPr>
              <a:r>
                <a:rPr lang="en-US" sz="900" kern="0">
                  <a:solidFill>
                    <a:prstClr val="black"/>
                  </a:solidFill>
                </a:rPr>
                <a:t>4</a:t>
              </a:r>
            </a:p>
          </p:txBody>
        </p:sp>
        <p:cxnSp>
          <p:nvCxnSpPr>
            <p:cNvPr id="143" name="Straight Arrow Connector 142">
              <a:extLst>
                <a:ext uri="{FF2B5EF4-FFF2-40B4-BE49-F238E27FC236}">
                  <a16:creationId xmlns:a16="http://schemas.microsoft.com/office/drawing/2014/main" id="{791B801D-41C2-FA48-82A6-F2BA2D8B8BE5}"/>
                </a:ext>
              </a:extLst>
            </p:cNvPr>
            <p:cNvCxnSpPr>
              <a:cxnSpLocks/>
            </p:cNvCxnSpPr>
            <p:nvPr/>
          </p:nvCxnSpPr>
          <p:spPr>
            <a:xfrm flipH="1">
              <a:off x="4065886" y="5841594"/>
              <a:ext cx="225342" cy="0"/>
            </a:xfrm>
            <a:prstGeom prst="straightConnector1">
              <a:avLst/>
            </a:prstGeom>
            <a:noFill/>
            <a:ln w="6350" cap="flat" cmpd="sng" algn="ctr">
              <a:solidFill>
                <a:sysClr val="windowText" lastClr="000000"/>
              </a:solidFill>
              <a:prstDash val="solid"/>
              <a:miter lim="800000"/>
              <a:headEnd type="stealth"/>
              <a:tailEnd type="stealth"/>
            </a:ln>
            <a:effectLst/>
          </p:spPr>
        </p:cxnSp>
      </p:grpSp>
      <p:sp>
        <p:nvSpPr>
          <p:cNvPr id="147" name="Rounded Rectangular Callout 146">
            <a:extLst>
              <a:ext uri="{FF2B5EF4-FFF2-40B4-BE49-F238E27FC236}">
                <a16:creationId xmlns:a16="http://schemas.microsoft.com/office/drawing/2014/main" id="{C08343F3-C21B-EB4B-A05E-8BCB723D66BD}"/>
              </a:ext>
            </a:extLst>
          </p:cNvPr>
          <p:cNvSpPr/>
          <p:nvPr/>
        </p:nvSpPr>
        <p:spPr>
          <a:xfrm>
            <a:off x="2155519" y="4934339"/>
            <a:ext cx="2404872" cy="611322"/>
          </a:xfrm>
          <a:prstGeom prst="wedgeRoundRectCallout">
            <a:avLst>
              <a:gd name="adj1" fmla="val 57166"/>
              <a:gd name="adj2" fmla="val 2009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The m8n4k4 Octet tile</a:t>
            </a:r>
          </a:p>
        </p:txBody>
      </p:sp>
      <p:sp>
        <p:nvSpPr>
          <p:cNvPr id="148" name="Rectangle 147">
            <a:extLst>
              <a:ext uri="{FF2B5EF4-FFF2-40B4-BE49-F238E27FC236}">
                <a16:creationId xmlns:a16="http://schemas.microsoft.com/office/drawing/2014/main" id="{043EE5B5-D8C4-674F-A67B-E67E9783ABF8}"/>
              </a:ext>
            </a:extLst>
          </p:cNvPr>
          <p:cNvSpPr/>
          <p:nvPr/>
        </p:nvSpPr>
        <p:spPr>
          <a:xfrm>
            <a:off x="6952486" y="2719786"/>
            <a:ext cx="186179" cy="2926801"/>
          </a:xfrm>
          <a:prstGeom prst="rect">
            <a:avLst/>
          </a:prstGeom>
          <a:pattFill prst="wdUpDiag">
            <a:fgClr>
              <a:schemeClr val="tx1">
                <a:lumMod val="50000"/>
                <a:lumOff val="50000"/>
              </a:schemeClr>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49" name="Rounded Rectangular Callout 148">
                <a:extLst>
                  <a:ext uri="{FF2B5EF4-FFF2-40B4-BE49-F238E27FC236}">
                    <a16:creationId xmlns:a16="http://schemas.microsoft.com/office/drawing/2014/main" id="{712571E8-459B-8746-8ED6-29DB8C5422CD}"/>
                  </a:ext>
                </a:extLst>
              </p:cNvPr>
              <p:cNvSpPr/>
              <p:nvPr/>
            </p:nvSpPr>
            <p:spPr>
              <a:xfrm>
                <a:off x="4709333" y="1328328"/>
                <a:ext cx="2296443" cy="877987"/>
              </a:xfrm>
              <a:prstGeom prst="wedgeRoundRectCallout">
                <a:avLst>
                  <a:gd name="adj1" fmla="val 49397"/>
                  <a:gd name="adj2" fmla="val 104644"/>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This part of computation can be skipped when V</a:t>
                </a:r>
                <a14:m>
                  <m:oMath xmlns:m="http://schemas.openxmlformats.org/officeDocument/2006/math">
                    <m:r>
                      <a:rPr lang="en-US" i="1">
                        <a:solidFill>
                          <a:schemeClr val="bg1"/>
                        </a:solidFill>
                        <a:latin typeface="Cambria Math" panose="02040503050406030204" pitchFamily="18" charset="0"/>
                      </a:rPr>
                      <m:t>≤4</m:t>
                    </m:r>
                  </m:oMath>
                </a14:m>
                <a:endParaRPr lang="en-US">
                  <a:solidFill>
                    <a:schemeClr val="bg1"/>
                  </a:solidFill>
                </a:endParaRPr>
              </a:p>
            </p:txBody>
          </p:sp>
        </mc:Choice>
        <mc:Fallback xmlns="">
          <p:sp>
            <p:nvSpPr>
              <p:cNvPr id="149" name="Rounded Rectangular Callout 148">
                <a:extLst>
                  <a:ext uri="{FF2B5EF4-FFF2-40B4-BE49-F238E27FC236}">
                    <a16:creationId xmlns:a16="http://schemas.microsoft.com/office/drawing/2014/main" id="{712571E8-459B-8746-8ED6-29DB8C5422CD}"/>
                  </a:ext>
                </a:extLst>
              </p:cNvPr>
              <p:cNvSpPr>
                <a:spLocks noRot="1" noChangeAspect="1" noMove="1" noResize="1" noEditPoints="1" noAdjustHandles="1" noChangeArrowheads="1" noChangeShapeType="1" noTextEdit="1"/>
              </p:cNvSpPr>
              <p:nvPr/>
            </p:nvSpPr>
            <p:spPr>
              <a:xfrm>
                <a:off x="4709333" y="1328328"/>
                <a:ext cx="2296443" cy="877987"/>
              </a:xfrm>
              <a:prstGeom prst="wedgeRoundRectCallout">
                <a:avLst>
                  <a:gd name="adj1" fmla="val 49397"/>
                  <a:gd name="adj2" fmla="val 104644"/>
                  <a:gd name="adj3" fmla="val 16667"/>
                </a:avLst>
              </a:prstGeom>
              <a:blipFill>
                <a:blip r:embed="rId9"/>
                <a:stretch>
                  <a:fillRect t="-3636"/>
                </a:stretch>
              </a:blipFill>
            </p:spPr>
            <p:txBody>
              <a:bodyPr/>
              <a:lstStyle/>
              <a:p>
                <a:r>
                  <a:rPr lang="en-US">
                    <a:noFill/>
                  </a:rPr>
                  <a:t> </a:t>
                </a:r>
              </a:p>
            </p:txBody>
          </p:sp>
        </mc:Fallback>
      </mc:AlternateContent>
      <p:pic>
        <p:nvPicPr>
          <p:cNvPr id="28" name="Audio 27">
            <a:hlinkClick r:id="" action="ppaction://media"/>
            <a:extLst>
              <a:ext uri="{FF2B5EF4-FFF2-40B4-BE49-F238E27FC236}">
                <a16:creationId xmlns:a16="http://schemas.microsoft.com/office/drawing/2014/main" id="{E8D03630-287C-AD4C-9E4C-C4E5BE66BF7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702800" y="5892800"/>
            <a:ext cx="812800" cy="812800"/>
          </a:xfrm>
          <a:prstGeom prst="rect">
            <a:avLst/>
          </a:prstGeom>
        </p:spPr>
      </p:pic>
      <p:sp>
        <p:nvSpPr>
          <p:cNvPr id="86" name="Text Placeholder 4">
            <a:extLst>
              <a:ext uri="{FF2B5EF4-FFF2-40B4-BE49-F238E27FC236}">
                <a16:creationId xmlns:a16="http://schemas.microsoft.com/office/drawing/2014/main" id="{0D11508F-6C00-6147-B025-9263A93894CE}"/>
              </a:ext>
            </a:extLst>
          </p:cNvPr>
          <p:cNvSpPr txBox="1">
            <a:spLocks/>
          </p:cNvSpPr>
          <p:nvPr/>
        </p:nvSpPr>
        <p:spPr>
          <a:xfrm>
            <a:off x="264894" y="6450877"/>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2420605748"/>
      </p:ext>
    </p:extLst>
  </p:cSld>
  <p:clrMapOvr>
    <a:masterClrMapping/>
  </p:clrMapOvr>
  <mc:AlternateContent xmlns:mc="http://schemas.openxmlformats.org/markup-compatibility/2006" xmlns:p14="http://schemas.microsoft.com/office/powerpoint/2010/main">
    <mc:Choice Requires="p14">
      <p:transition spd="slow" p14:dur="2000" advTm="51179"/>
    </mc:Choice>
    <mc:Fallback xmlns="">
      <p:transition spd="slow" advTm="5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0.00169 -1.11111E-6 L -0.1513 0.15301 " pathEditMode="relative" rAng="0" ptsTypes="AA">
                                      <p:cBhvr>
                                        <p:cTn id="32" dur="500" fill="hold"/>
                                        <p:tgtEl>
                                          <p:spTgt spid="137"/>
                                        </p:tgtEl>
                                        <p:attrNameLst>
                                          <p:attrName>ppt_x</p:attrName>
                                          <p:attrName>ppt_y</p:attrName>
                                        </p:attrNameLst>
                                      </p:cBhvr>
                                      <p:rCtr x="-7656" y="7639"/>
                                    </p:animMotion>
                                  </p:childTnLst>
                                </p:cTn>
                              </p:par>
                              <p:par>
                                <p:cTn id="33" presetID="0" presetClass="path" presetSubtype="0" accel="50000" decel="50000" fill="hold" grpId="0" nodeType="withEffect">
                                  <p:stCondLst>
                                    <p:cond delay="0"/>
                                  </p:stCondLst>
                                  <p:childTnLst>
                                    <p:animMotion origin="layout" path="M 0.05313 -0.00394 L -0.15104 0.33843 " pathEditMode="relative" rAng="0" ptsTypes="AA">
                                      <p:cBhvr>
                                        <p:cTn id="34" dur="500" fill="hold"/>
                                        <p:tgtEl>
                                          <p:spTgt spid="136"/>
                                        </p:tgtEl>
                                        <p:attrNameLst>
                                          <p:attrName>ppt_x</p:attrName>
                                          <p:attrName>ppt_y</p:attrName>
                                        </p:attrNameLst>
                                      </p:cBhvr>
                                      <p:rCtr x="-10208" y="17106"/>
                                    </p:animMotion>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4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28"/>
                </p:tgtEl>
              </p:cMediaNode>
            </p:audio>
          </p:childTnLst>
        </p:cTn>
      </p:par>
    </p:tnLst>
    <p:bldLst>
      <p:bldP spid="134" grpId="0" animBg="1"/>
      <p:bldP spid="135" grpId="0" animBg="1"/>
      <p:bldP spid="136" grpId="0" animBg="1"/>
      <p:bldP spid="136" grpId="1" animBg="1"/>
      <p:bldP spid="137" grpId="0" animBg="1"/>
      <p:bldP spid="137" grpId="1" animBg="1"/>
      <p:bldP spid="147" grpId="0" animBg="1"/>
      <p:bldP spid="148" grpId="0" animBg="1"/>
      <p:bldP spid="1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A7A4-405D-9842-8FF3-BD73A10645DD}"/>
              </a:ext>
            </a:extLst>
          </p:cNvPr>
          <p:cNvSpPr>
            <a:spLocks noGrp="1"/>
          </p:cNvSpPr>
          <p:nvPr>
            <p:ph type="title"/>
          </p:nvPr>
        </p:nvSpPr>
        <p:spPr/>
        <p:txBody>
          <a:bodyPr/>
          <a:lstStyle/>
          <a:p>
            <a:r>
              <a:rPr lang="en-US" sz="2800"/>
              <a:t>SDDMM Kernel on Column-vector Sparse Encoding</a:t>
            </a:r>
            <a:endParaRPr lang="en-US"/>
          </a:p>
        </p:txBody>
      </p:sp>
      <p:pic>
        <p:nvPicPr>
          <p:cNvPr id="3" name="Audio 2">
            <a:hlinkClick r:id="" action="ppaction://media"/>
            <a:extLst>
              <a:ext uri="{FF2B5EF4-FFF2-40B4-BE49-F238E27FC236}">
                <a16:creationId xmlns:a16="http://schemas.microsoft.com/office/drawing/2014/main" id="{A48DDCFF-7CF9-3746-A6DC-DC4ACF1DFB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284363751"/>
      </p:ext>
    </p:extLst>
  </p:cSld>
  <p:clrMapOvr>
    <a:masterClrMapping/>
  </p:clrMapOvr>
  <mc:AlternateContent xmlns:mc="http://schemas.openxmlformats.org/markup-compatibility/2006" xmlns:p14="http://schemas.microsoft.com/office/powerpoint/2010/main">
    <mc:Choice Requires="p14">
      <p:transition spd="slow" p14:dur="2000" advTm="7871"/>
    </mc:Choice>
    <mc:Fallback xmlns="">
      <p:transition spd="slow" advTm="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4EFC350-7A40-4743-B15B-544415A20A99}"/>
              </a:ext>
            </a:extLst>
          </p:cNvPr>
          <p:cNvGrpSpPr/>
          <p:nvPr/>
        </p:nvGrpSpPr>
        <p:grpSpPr>
          <a:xfrm>
            <a:off x="2764403" y="3267996"/>
            <a:ext cx="2511848" cy="2029145"/>
            <a:chOff x="904705" y="3667691"/>
            <a:chExt cx="2511848" cy="2029145"/>
          </a:xfrm>
        </p:grpSpPr>
        <p:grpSp>
          <p:nvGrpSpPr>
            <p:cNvPr id="9" name="Group 8">
              <a:extLst>
                <a:ext uri="{FF2B5EF4-FFF2-40B4-BE49-F238E27FC236}">
                  <a16:creationId xmlns:a16="http://schemas.microsoft.com/office/drawing/2014/main" id="{6C79CFFE-D1B4-4A1F-BF45-D997106E2748}"/>
                </a:ext>
              </a:extLst>
            </p:cNvPr>
            <p:cNvGrpSpPr/>
            <p:nvPr/>
          </p:nvGrpSpPr>
          <p:grpSpPr>
            <a:xfrm>
              <a:off x="904705" y="3667691"/>
              <a:ext cx="2511848" cy="1980607"/>
              <a:chOff x="904705" y="3667691"/>
              <a:chExt cx="2511848" cy="1980607"/>
            </a:xfrm>
          </p:grpSpPr>
          <p:sp>
            <p:nvSpPr>
              <p:cNvPr id="191" name="Rectangle 190">
                <a:extLst>
                  <a:ext uri="{FF2B5EF4-FFF2-40B4-BE49-F238E27FC236}">
                    <a16:creationId xmlns:a16="http://schemas.microsoft.com/office/drawing/2014/main" id="{544E8C1B-2C91-314C-85AE-73F750B417D9}"/>
                  </a:ext>
                </a:extLst>
              </p:cNvPr>
              <p:cNvSpPr/>
              <p:nvPr/>
            </p:nvSpPr>
            <p:spPr>
              <a:xfrm>
                <a:off x="2603796" y="5511592"/>
                <a:ext cx="330626" cy="134600"/>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00" name="Rectangle 199">
                <a:extLst>
                  <a:ext uri="{FF2B5EF4-FFF2-40B4-BE49-F238E27FC236}">
                    <a16:creationId xmlns:a16="http://schemas.microsoft.com/office/drawing/2014/main" id="{5F8F94B8-BDB9-4A4E-97D3-F4AD53A11E4D}"/>
                  </a:ext>
                </a:extLst>
              </p:cNvPr>
              <p:cNvSpPr/>
              <p:nvPr/>
            </p:nvSpPr>
            <p:spPr>
              <a:xfrm rot="10800000">
                <a:off x="2430712" y="3667692"/>
                <a:ext cx="67957" cy="1079025"/>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01" name="Rectangle 200">
                <a:extLst>
                  <a:ext uri="{FF2B5EF4-FFF2-40B4-BE49-F238E27FC236}">
                    <a16:creationId xmlns:a16="http://schemas.microsoft.com/office/drawing/2014/main" id="{30C5B0D3-76B5-1445-8EFF-7745F6ACEFC3}"/>
                  </a:ext>
                </a:extLst>
              </p:cNvPr>
              <p:cNvSpPr/>
              <p:nvPr/>
            </p:nvSpPr>
            <p:spPr>
              <a:xfrm rot="16200000">
                <a:off x="1369828" y="5046467"/>
                <a:ext cx="136708" cy="1066954"/>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23" name="Rectangle 222">
                <a:extLst>
                  <a:ext uri="{FF2B5EF4-FFF2-40B4-BE49-F238E27FC236}">
                    <a16:creationId xmlns:a16="http://schemas.microsoft.com/office/drawing/2014/main" id="{C5AD6A16-433C-9147-9E1E-ADA911F73471}"/>
                  </a:ext>
                </a:extLst>
              </p:cNvPr>
              <p:cNvSpPr/>
              <p:nvPr/>
            </p:nvSpPr>
            <p:spPr>
              <a:xfrm rot="10800000">
                <a:off x="2646278" y="3667692"/>
                <a:ext cx="67957" cy="1079025"/>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24" name="Rectangle 223">
                <a:extLst>
                  <a:ext uri="{FF2B5EF4-FFF2-40B4-BE49-F238E27FC236}">
                    <a16:creationId xmlns:a16="http://schemas.microsoft.com/office/drawing/2014/main" id="{D671FEAB-7C33-974E-9229-2AF90A2C32F1}"/>
                  </a:ext>
                </a:extLst>
              </p:cNvPr>
              <p:cNvSpPr/>
              <p:nvPr/>
            </p:nvSpPr>
            <p:spPr>
              <a:xfrm rot="10800000">
                <a:off x="2857593" y="3667692"/>
                <a:ext cx="67957" cy="1079025"/>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25" name="Rectangle 224">
                <a:extLst>
                  <a:ext uri="{FF2B5EF4-FFF2-40B4-BE49-F238E27FC236}">
                    <a16:creationId xmlns:a16="http://schemas.microsoft.com/office/drawing/2014/main" id="{09C32AFE-B8D2-4846-AF04-96B50012D661}"/>
                  </a:ext>
                </a:extLst>
              </p:cNvPr>
              <p:cNvSpPr/>
              <p:nvPr/>
            </p:nvSpPr>
            <p:spPr>
              <a:xfrm rot="10800000">
                <a:off x="3092258" y="3667692"/>
                <a:ext cx="67957" cy="1079025"/>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26" name="Rectangle 225">
                <a:extLst>
                  <a:ext uri="{FF2B5EF4-FFF2-40B4-BE49-F238E27FC236}">
                    <a16:creationId xmlns:a16="http://schemas.microsoft.com/office/drawing/2014/main" id="{9FC961BF-23FC-F24A-BDE1-C42CAEFC119D}"/>
                  </a:ext>
                </a:extLst>
              </p:cNvPr>
              <p:cNvSpPr/>
              <p:nvPr/>
            </p:nvSpPr>
            <p:spPr>
              <a:xfrm rot="10800000">
                <a:off x="3348596" y="3667691"/>
                <a:ext cx="67957" cy="1079025"/>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231" name="Straight Arrow Connector 230">
              <a:extLst>
                <a:ext uri="{FF2B5EF4-FFF2-40B4-BE49-F238E27FC236}">
                  <a16:creationId xmlns:a16="http://schemas.microsoft.com/office/drawing/2014/main" id="{B215600F-CDB5-7946-87D5-53A50F72745D}"/>
                </a:ext>
              </a:extLst>
            </p:cNvPr>
            <p:cNvCxnSpPr>
              <a:cxnSpLocks/>
            </p:cNvCxnSpPr>
            <p:nvPr/>
          </p:nvCxnSpPr>
          <p:spPr>
            <a:xfrm>
              <a:off x="2009321" y="5517041"/>
              <a:ext cx="0" cy="138084"/>
            </a:xfrm>
            <a:prstGeom prst="straightConnector1">
              <a:avLst/>
            </a:prstGeom>
            <a:noFill/>
            <a:ln w="6350" cap="flat" cmpd="sng" algn="ctr">
              <a:solidFill>
                <a:srgbClr val="C00000"/>
              </a:solidFill>
              <a:prstDash val="solid"/>
              <a:miter lim="800000"/>
              <a:headEnd type="stealth"/>
              <a:tailEnd type="stealth"/>
            </a:ln>
            <a:effectLst/>
          </p:spPr>
        </p:cxnSp>
        <p:sp>
          <p:nvSpPr>
            <p:cNvPr id="232" name="TextBox 231">
              <a:extLst>
                <a:ext uri="{FF2B5EF4-FFF2-40B4-BE49-F238E27FC236}">
                  <a16:creationId xmlns:a16="http://schemas.microsoft.com/office/drawing/2014/main" id="{12BEC267-D743-5E4C-97C7-A32F7999D4C6}"/>
                </a:ext>
              </a:extLst>
            </p:cNvPr>
            <p:cNvSpPr txBox="1"/>
            <p:nvPr/>
          </p:nvSpPr>
          <p:spPr>
            <a:xfrm>
              <a:off x="1953343" y="5466004"/>
              <a:ext cx="206338" cy="230832"/>
            </a:xfrm>
            <a:prstGeom prst="rect">
              <a:avLst/>
            </a:prstGeom>
            <a:noFill/>
          </p:spPr>
          <p:txBody>
            <a:bodyPr wrap="square" rtlCol="0">
              <a:spAutoFit/>
            </a:bodyPr>
            <a:lstStyle/>
            <a:p>
              <a:pPr>
                <a:defRPr/>
              </a:pPr>
              <a:r>
                <a:rPr lang="en-US" sz="900" kern="0">
                  <a:solidFill>
                    <a:srgbClr val="C00000"/>
                  </a:solidFill>
                </a:rPr>
                <a:t>V</a:t>
              </a:r>
            </a:p>
          </p:txBody>
        </p:sp>
      </p:grpSp>
      <p:sp>
        <p:nvSpPr>
          <p:cNvPr id="2" name="Title 1">
            <a:extLst>
              <a:ext uri="{FF2B5EF4-FFF2-40B4-BE49-F238E27FC236}">
                <a16:creationId xmlns:a16="http://schemas.microsoft.com/office/drawing/2014/main" id="{F53B9967-08C2-4C40-8CE7-BC273FE03B87}"/>
              </a:ext>
            </a:extLst>
          </p:cNvPr>
          <p:cNvSpPr>
            <a:spLocks noGrp="1"/>
          </p:cNvSpPr>
          <p:nvPr>
            <p:ph type="title"/>
          </p:nvPr>
        </p:nvSpPr>
        <p:spPr/>
        <p:txBody>
          <a:bodyPr/>
          <a:lstStyle/>
          <a:p>
            <a:r>
              <a:rPr lang="en-US"/>
              <a:t>Problem Formation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C58D76-47A4-5E4F-89C5-7F4AA3842C50}"/>
                  </a:ext>
                </a:extLst>
              </p:cNvPr>
              <p:cNvSpPr>
                <a:spLocks noGrp="1"/>
              </p:cNvSpPr>
              <p:nvPr>
                <p:ph idx="1"/>
              </p:nvPr>
            </p:nvSpPr>
            <p:spPr>
              <a:xfrm>
                <a:off x="526470" y="959355"/>
                <a:ext cx="7995802" cy="1098562"/>
              </a:xfrm>
            </p:spPr>
            <p:txBody>
              <a:bodyPr/>
              <a:lstStyle/>
              <a:p>
                <a14:m>
                  <m:oMath xmlns:m="http://schemas.openxmlformats.org/officeDocument/2006/math">
                    <m:r>
                      <a:rPr lang="en-US" i="1" smtClean="0">
                        <a:latin typeface="Cambria Math" panose="02040503050406030204" pitchFamily="18" charset="0"/>
                      </a:rPr>
                      <m:t>𝐴</m:t>
                    </m:r>
                  </m:oMath>
                </a14:m>
                <a:r>
                  <a:rPr lang="en-US" dirty="0"/>
                  <a:t>: dense row-major matrix, </a:t>
                </a:r>
                <a14:m>
                  <m:oMath xmlns:m="http://schemas.openxmlformats.org/officeDocument/2006/math">
                    <m:r>
                      <a:rPr lang="en-US" i="1">
                        <a:latin typeface="Cambria Math" panose="02040503050406030204" pitchFamily="18" charset="0"/>
                      </a:rPr>
                      <m:t>𝐵</m:t>
                    </m:r>
                  </m:oMath>
                </a14:m>
                <a:r>
                  <a:rPr lang="en-US" dirty="0"/>
                  <a:t>: dense column-major matrices, </a:t>
                </a:r>
                <a14:m>
                  <m:oMath xmlns:m="http://schemas.openxmlformats.org/officeDocument/2006/math">
                    <m:r>
                      <a:rPr lang="en-US" b="0" i="1" smtClean="0">
                        <a:latin typeface="Cambria Math" panose="02040503050406030204" pitchFamily="18" charset="0"/>
                      </a:rPr>
                      <m:t>𝐶</m:t>
                    </m:r>
                  </m:oMath>
                </a14:m>
                <a:r>
                  <a:rPr lang="en-US" dirty="0"/>
                  <a:t>: column vector sparse matrix</a:t>
                </a:r>
              </a:p>
              <a:p>
                <a:r>
                  <a:rPr lang="en-US" dirty="0"/>
                  <a:t>Each thread block (CTA) processes a </a:t>
                </a:r>
                <a14:m>
                  <m:oMath xmlns:m="http://schemas.openxmlformats.org/officeDocument/2006/math">
                    <m:r>
                      <m:rPr>
                        <m:sty m:val="p"/>
                      </m:rPr>
                      <a:rPr lang="en-US">
                        <a:latin typeface="Cambria Math" panose="02040503050406030204" pitchFamily="18" charset="0"/>
                      </a:rPr>
                      <m:t>V</m:t>
                    </m:r>
                    <m:r>
                      <a:rPr lang="en-US" i="1">
                        <a:latin typeface="Cambria Math" panose="02040503050406030204" pitchFamily="18" charset="0"/>
                      </a:rPr>
                      <m:t>×</m:t>
                    </m:r>
                    <m:r>
                      <a:rPr lang="en-US" i="1">
                        <a:latin typeface="Cambria Math" panose="02040503050406030204" pitchFamily="18" charset="0"/>
                      </a:rPr>
                      <m:t>𝑇𝑖𝑙𝑒𝑁</m:t>
                    </m:r>
                  </m:oMath>
                </a14:m>
                <a:r>
                  <a:rPr lang="en-US" dirty="0"/>
                  <a:t> output tile.</a:t>
                </a:r>
              </a:p>
            </p:txBody>
          </p:sp>
        </mc:Choice>
        <mc:Fallback xmlns="">
          <p:sp>
            <p:nvSpPr>
              <p:cNvPr id="3" name="Content Placeholder 2">
                <a:extLst>
                  <a:ext uri="{FF2B5EF4-FFF2-40B4-BE49-F238E27FC236}">
                    <a16:creationId xmlns:a16="http://schemas.microsoft.com/office/drawing/2014/main" id="{CCC58D76-47A4-5E4F-89C5-7F4AA3842C50}"/>
                  </a:ext>
                </a:extLst>
              </p:cNvPr>
              <p:cNvSpPr>
                <a:spLocks noGrp="1" noRot="1" noChangeAspect="1" noMove="1" noResize="1" noEditPoints="1" noAdjustHandles="1" noChangeArrowheads="1" noChangeShapeType="1" noTextEdit="1"/>
              </p:cNvSpPr>
              <p:nvPr>
                <p:ph idx="1"/>
              </p:nvPr>
            </p:nvSpPr>
            <p:spPr>
              <a:xfrm>
                <a:off x="526470" y="959355"/>
                <a:ext cx="7995802" cy="1098562"/>
              </a:xfrm>
              <a:blipFill>
                <a:blip r:embed="rId6"/>
                <a:stretch>
                  <a:fillRect l="-634" t="-5682" b="-1136"/>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39AACAE-A148-4CA6-A804-14D5188A9360}"/>
              </a:ext>
            </a:extLst>
          </p:cNvPr>
          <p:cNvGrpSpPr/>
          <p:nvPr/>
        </p:nvGrpSpPr>
        <p:grpSpPr>
          <a:xfrm>
            <a:off x="3086869" y="3633127"/>
            <a:ext cx="2799457" cy="1822002"/>
            <a:chOff x="1227170" y="4032823"/>
            <a:chExt cx="2799457" cy="1822002"/>
          </a:xfrm>
        </p:grpSpPr>
        <p:grpSp>
          <p:nvGrpSpPr>
            <p:cNvPr id="12" name="Group 11">
              <a:extLst>
                <a:ext uri="{FF2B5EF4-FFF2-40B4-BE49-F238E27FC236}">
                  <a16:creationId xmlns:a16="http://schemas.microsoft.com/office/drawing/2014/main" id="{50759B07-D18D-4659-977B-19A58D10FEFA}"/>
                </a:ext>
              </a:extLst>
            </p:cNvPr>
            <p:cNvGrpSpPr/>
            <p:nvPr/>
          </p:nvGrpSpPr>
          <p:grpSpPr>
            <a:xfrm>
              <a:off x="2305828" y="5276022"/>
              <a:ext cx="870699" cy="578803"/>
              <a:chOff x="2305828" y="5276022"/>
              <a:chExt cx="870699" cy="578803"/>
            </a:xfrm>
          </p:grpSpPr>
          <p:grpSp>
            <p:nvGrpSpPr>
              <p:cNvPr id="182" name="Group 181">
                <a:extLst>
                  <a:ext uri="{FF2B5EF4-FFF2-40B4-BE49-F238E27FC236}">
                    <a16:creationId xmlns:a16="http://schemas.microsoft.com/office/drawing/2014/main" id="{C81113A8-8678-FD45-8A29-2DAD386990FF}"/>
                  </a:ext>
                </a:extLst>
              </p:cNvPr>
              <p:cNvGrpSpPr/>
              <p:nvPr/>
            </p:nvGrpSpPr>
            <p:grpSpPr>
              <a:xfrm>
                <a:off x="2522750" y="5612917"/>
                <a:ext cx="229974" cy="114853"/>
                <a:chOff x="2725380" y="4662160"/>
                <a:chExt cx="309444" cy="154542"/>
              </a:xfrm>
            </p:grpSpPr>
            <p:cxnSp>
              <p:nvCxnSpPr>
                <p:cNvPr id="183" name="Straight Arrow Connector 182">
                  <a:extLst>
                    <a:ext uri="{FF2B5EF4-FFF2-40B4-BE49-F238E27FC236}">
                      <a16:creationId xmlns:a16="http://schemas.microsoft.com/office/drawing/2014/main" id="{4EF2A4ED-BB60-1446-B6E5-1AEA95A8FAC2}"/>
                    </a:ext>
                  </a:extLst>
                </p:cNvPr>
                <p:cNvCxnSpPr>
                  <a:cxnSpLocks/>
                </p:cNvCxnSpPr>
                <p:nvPr/>
              </p:nvCxnSpPr>
              <p:spPr>
                <a:xfrm flipH="1" flipV="1">
                  <a:off x="2919328" y="4662160"/>
                  <a:ext cx="1" cy="154542"/>
                </a:xfrm>
                <a:prstGeom prst="straightConnector1">
                  <a:avLst/>
                </a:prstGeom>
                <a:noFill/>
                <a:ln w="6350" cap="flat" cmpd="sng" algn="ctr">
                  <a:solidFill>
                    <a:srgbClr val="C00000"/>
                  </a:solidFill>
                  <a:prstDash val="solid"/>
                  <a:miter lim="800000"/>
                  <a:headEnd type="none"/>
                  <a:tailEnd type="none"/>
                </a:ln>
                <a:effectLst/>
              </p:spPr>
            </p:cxnSp>
            <p:cxnSp>
              <p:nvCxnSpPr>
                <p:cNvPr id="184" name="Straight Arrow Connector 183">
                  <a:extLst>
                    <a:ext uri="{FF2B5EF4-FFF2-40B4-BE49-F238E27FC236}">
                      <a16:creationId xmlns:a16="http://schemas.microsoft.com/office/drawing/2014/main" id="{59AC36C8-DF8F-BD47-9B39-3C00FA5E0F26}"/>
                    </a:ext>
                  </a:extLst>
                </p:cNvPr>
                <p:cNvCxnSpPr>
                  <a:cxnSpLocks/>
                </p:cNvCxnSpPr>
                <p:nvPr/>
              </p:nvCxnSpPr>
              <p:spPr>
                <a:xfrm flipH="1">
                  <a:off x="2725380" y="4761563"/>
                  <a:ext cx="104257" cy="0"/>
                </a:xfrm>
                <a:prstGeom prst="straightConnector1">
                  <a:avLst/>
                </a:prstGeom>
                <a:noFill/>
                <a:ln w="6350" cap="flat" cmpd="sng" algn="ctr">
                  <a:solidFill>
                    <a:srgbClr val="C00000"/>
                  </a:solidFill>
                  <a:prstDash val="solid"/>
                  <a:miter lim="800000"/>
                  <a:headEnd type="stealth"/>
                  <a:tailEnd type="none"/>
                </a:ln>
                <a:effectLst/>
              </p:spPr>
            </p:cxnSp>
            <p:cxnSp>
              <p:nvCxnSpPr>
                <p:cNvPr id="185" name="Straight Arrow Connector 184">
                  <a:extLst>
                    <a:ext uri="{FF2B5EF4-FFF2-40B4-BE49-F238E27FC236}">
                      <a16:creationId xmlns:a16="http://schemas.microsoft.com/office/drawing/2014/main" id="{E2C16105-03D6-6B45-8629-676D62A95BD9}"/>
                    </a:ext>
                  </a:extLst>
                </p:cNvPr>
                <p:cNvCxnSpPr>
                  <a:cxnSpLocks/>
                </p:cNvCxnSpPr>
                <p:nvPr/>
              </p:nvCxnSpPr>
              <p:spPr>
                <a:xfrm flipH="1">
                  <a:off x="2913923" y="4761563"/>
                  <a:ext cx="120901" cy="0"/>
                </a:xfrm>
                <a:prstGeom prst="straightConnector1">
                  <a:avLst/>
                </a:prstGeom>
                <a:noFill/>
                <a:ln w="6350" cap="flat" cmpd="sng" algn="ctr">
                  <a:solidFill>
                    <a:srgbClr val="C00000"/>
                  </a:solidFill>
                  <a:prstDash val="solid"/>
                  <a:miter lim="800000"/>
                  <a:headEnd type="none"/>
                  <a:tailEnd type="stealth"/>
                </a:ln>
                <a:effectLst/>
              </p:spPr>
            </p:cxnSp>
            <p:cxnSp>
              <p:nvCxnSpPr>
                <p:cNvPr id="186" name="Straight Arrow Connector 185">
                  <a:extLst>
                    <a:ext uri="{FF2B5EF4-FFF2-40B4-BE49-F238E27FC236}">
                      <a16:creationId xmlns:a16="http://schemas.microsoft.com/office/drawing/2014/main" id="{D70FBD1F-047B-E64F-A363-A3627EA3DD24}"/>
                    </a:ext>
                  </a:extLst>
                </p:cNvPr>
                <p:cNvCxnSpPr>
                  <a:cxnSpLocks/>
                </p:cNvCxnSpPr>
                <p:nvPr/>
              </p:nvCxnSpPr>
              <p:spPr>
                <a:xfrm flipH="1" flipV="1">
                  <a:off x="2832338" y="4662160"/>
                  <a:ext cx="1" cy="154542"/>
                </a:xfrm>
                <a:prstGeom prst="straightConnector1">
                  <a:avLst/>
                </a:prstGeom>
                <a:noFill/>
                <a:ln w="6350" cap="flat" cmpd="sng" algn="ctr">
                  <a:solidFill>
                    <a:srgbClr val="C00000"/>
                  </a:solidFill>
                  <a:prstDash val="solid"/>
                  <a:miter lim="800000"/>
                  <a:headEnd type="none"/>
                  <a:tailEnd type="none"/>
                </a:ln>
                <a:effectLst/>
              </p:spPr>
            </p:cxnSp>
          </p:grpSp>
          <p:sp>
            <p:nvSpPr>
              <p:cNvPr id="196" name="Rectangle 195">
                <a:extLst>
                  <a:ext uri="{FF2B5EF4-FFF2-40B4-BE49-F238E27FC236}">
                    <a16:creationId xmlns:a16="http://schemas.microsoft.com/office/drawing/2014/main" id="{17A63E56-952C-1247-8D10-419504A694AC}"/>
                  </a:ext>
                </a:extLst>
              </p:cNvPr>
              <p:cNvSpPr/>
              <p:nvPr/>
            </p:nvSpPr>
            <p:spPr>
              <a:xfrm>
                <a:off x="2665976" y="5511590"/>
                <a:ext cx="67300" cy="13460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97" name="Rectangle 196">
                <a:extLst>
                  <a:ext uri="{FF2B5EF4-FFF2-40B4-BE49-F238E27FC236}">
                    <a16:creationId xmlns:a16="http://schemas.microsoft.com/office/drawing/2014/main" id="{4FC287B7-D50F-684B-AF74-8752915D6166}"/>
                  </a:ext>
                </a:extLst>
              </p:cNvPr>
              <p:cNvSpPr/>
              <p:nvPr/>
            </p:nvSpPr>
            <p:spPr>
              <a:xfrm>
                <a:off x="2733028" y="5511591"/>
                <a:ext cx="67300" cy="13460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98" name="Rectangle 197">
                <a:extLst>
                  <a:ext uri="{FF2B5EF4-FFF2-40B4-BE49-F238E27FC236}">
                    <a16:creationId xmlns:a16="http://schemas.microsoft.com/office/drawing/2014/main" id="{74B80AF8-3B69-FC46-9629-E814C59A3103}"/>
                  </a:ext>
                </a:extLst>
              </p:cNvPr>
              <p:cNvSpPr/>
              <p:nvPr/>
            </p:nvSpPr>
            <p:spPr>
              <a:xfrm>
                <a:off x="2798686" y="5511591"/>
                <a:ext cx="67300" cy="13460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99" name="Rectangle 198">
                <a:extLst>
                  <a:ext uri="{FF2B5EF4-FFF2-40B4-BE49-F238E27FC236}">
                    <a16:creationId xmlns:a16="http://schemas.microsoft.com/office/drawing/2014/main" id="{BEE7502A-C0D1-8644-820A-407DD2D5A22D}"/>
                  </a:ext>
                </a:extLst>
              </p:cNvPr>
              <p:cNvSpPr/>
              <p:nvPr/>
            </p:nvSpPr>
            <p:spPr>
              <a:xfrm>
                <a:off x="2867122" y="5511591"/>
                <a:ext cx="67300" cy="13460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13" name="Straight Arrow Connector 212">
                <a:extLst>
                  <a:ext uri="{FF2B5EF4-FFF2-40B4-BE49-F238E27FC236}">
                    <a16:creationId xmlns:a16="http://schemas.microsoft.com/office/drawing/2014/main" id="{C7513086-F3BD-DA45-B06D-F558F7AD3A1F}"/>
                  </a:ext>
                </a:extLst>
              </p:cNvPr>
              <p:cNvCxnSpPr>
                <a:cxnSpLocks/>
              </p:cNvCxnSpPr>
              <p:nvPr/>
            </p:nvCxnSpPr>
            <p:spPr>
              <a:xfrm>
                <a:off x="2500225" y="5508106"/>
                <a:ext cx="0" cy="138084"/>
              </a:xfrm>
              <a:prstGeom prst="straightConnector1">
                <a:avLst/>
              </a:prstGeom>
              <a:noFill/>
              <a:ln w="6350" cap="flat" cmpd="sng" algn="ctr">
                <a:solidFill>
                  <a:srgbClr val="C00000"/>
                </a:solidFill>
                <a:prstDash val="solid"/>
                <a:miter lim="800000"/>
                <a:headEnd type="stealth"/>
                <a:tailEnd type="stealth"/>
              </a:ln>
              <a:effectLst/>
            </p:spPr>
          </p:cxnSp>
          <p:sp>
            <p:nvSpPr>
              <p:cNvPr id="214" name="TextBox 213">
                <a:extLst>
                  <a:ext uri="{FF2B5EF4-FFF2-40B4-BE49-F238E27FC236}">
                    <a16:creationId xmlns:a16="http://schemas.microsoft.com/office/drawing/2014/main" id="{60043D2F-AC5E-E444-B3E6-605FFCCC1E14}"/>
                  </a:ext>
                </a:extLst>
              </p:cNvPr>
              <p:cNvSpPr txBox="1"/>
              <p:nvPr/>
            </p:nvSpPr>
            <p:spPr>
              <a:xfrm>
                <a:off x="2305828" y="5460199"/>
                <a:ext cx="206338" cy="230832"/>
              </a:xfrm>
              <a:prstGeom prst="rect">
                <a:avLst/>
              </a:prstGeom>
              <a:noFill/>
            </p:spPr>
            <p:txBody>
              <a:bodyPr wrap="square" rtlCol="0">
                <a:spAutoFit/>
              </a:bodyPr>
              <a:lstStyle/>
              <a:p>
                <a:pPr>
                  <a:defRPr/>
                </a:pPr>
                <a:r>
                  <a:rPr lang="en-US" sz="900" kern="0">
                    <a:solidFill>
                      <a:srgbClr val="C00000"/>
                    </a:solidFill>
                  </a:rPr>
                  <a:t>V</a:t>
                </a:r>
              </a:p>
            </p:txBody>
          </p:sp>
          <p:cxnSp>
            <p:nvCxnSpPr>
              <p:cNvPr id="215" name="Straight Arrow Connector 214">
                <a:extLst>
                  <a:ext uri="{FF2B5EF4-FFF2-40B4-BE49-F238E27FC236}">
                    <a16:creationId xmlns:a16="http://schemas.microsoft.com/office/drawing/2014/main" id="{DA1CB4D4-18D2-3D48-AEEB-69410351FD07}"/>
                  </a:ext>
                </a:extLst>
              </p:cNvPr>
              <p:cNvCxnSpPr>
                <a:cxnSpLocks/>
              </p:cNvCxnSpPr>
              <p:nvPr/>
            </p:nvCxnSpPr>
            <p:spPr>
              <a:xfrm flipH="1">
                <a:off x="2600319" y="5478577"/>
                <a:ext cx="334103" cy="0"/>
              </a:xfrm>
              <a:prstGeom prst="straightConnector1">
                <a:avLst/>
              </a:prstGeom>
              <a:noFill/>
              <a:ln w="6350" cap="flat" cmpd="sng" algn="ctr">
                <a:solidFill>
                  <a:srgbClr val="C00000"/>
                </a:solidFill>
                <a:prstDash val="solid"/>
                <a:miter lim="800000"/>
                <a:headEnd type="stealth"/>
                <a:tailEnd type="stealth"/>
              </a:ln>
              <a:effectLst/>
            </p:spPr>
          </p:cxnSp>
          <p:sp>
            <p:nvSpPr>
              <p:cNvPr id="217" name="TextBox 216">
                <a:extLst>
                  <a:ext uri="{FF2B5EF4-FFF2-40B4-BE49-F238E27FC236}">
                    <a16:creationId xmlns:a16="http://schemas.microsoft.com/office/drawing/2014/main" id="{94747EDE-0350-C643-83DF-3230AC521ACC}"/>
                  </a:ext>
                </a:extLst>
              </p:cNvPr>
              <p:cNvSpPr txBox="1"/>
              <p:nvPr/>
            </p:nvSpPr>
            <p:spPr>
              <a:xfrm>
                <a:off x="2559908" y="5276022"/>
                <a:ext cx="616619" cy="230832"/>
              </a:xfrm>
              <a:prstGeom prst="rect">
                <a:avLst/>
              </a:prstGeom>
              <a:noFill/>
            </p:spPr>
            <p:txBody>
              <a:bodyPr wrap="square" rtlCol="0">
                <a:spAutoFit/>
              </a:bodyPr>
              <a:lstStyle/>
              <a:p>
                <a:pPr>
                  <a:defRPr/>
                </a:pPr>
                <a:r>
                  <a:rPr lang="en-US" sz="900" kern="0">
                    <a:solidFill>
                      <a:srgbClr val="C00000"/>
                    </a:solidFill>
                  </a:rPr>
                  <a:t>TileN</a:t>
                </a:r>
              </a:p>
            </p:txBody>
          </p:sp>
          <p:sp>
            <p:nvSpPr>
              <p:cNvPr id="218" name="TextBox 217">
                <a:extLst>
                  <a:ext uri="{FF2B5EF4-FFF2-40B4-BE49-F238E27FC236}">
                    <a16:creationId xmlns:a16="http://schemas.microsoft.com/office/drawing/2014/main" id="{75D98845-80C9-6C42-9013-65E72225667A}"/>
                  </a:ext>
                </a:extLst>
              </p:cNvPr>
              <p:cNvSpPr txBox="1"/>
              <p:nvPr/>
            </p:nvSpPr>
            <p:spPr>
              <a:xfrm>
                <a:off x="2532274" y="5623993"/>
                <a:ext cx="149531" cy="230832"/>
              </a:xfrm>
              <a:prstGeom prst="rect">
                <a:avLst/>
              </a:prstGeom>
              <a:noFill/>
            </p:spPr>
            <p:txBody>
              <a:bodyPr wrap="square" rtlCol="0">
                <a:spAutoFit/>
              </a:bodyPr>
              <a:lstStyle/>
              <a:p>
                <a:pPr>
                  <a:defRPr/>
                </a:pPr>
                <a:r>
                  <a:rPr lang="en-US" sz="900" kern="0">
                    <a:solidFill>
                      <a:srgbClr val="C00000"/>
                    </a:solidFill>
                  </a:rPr>
                  <a:t>1</a:t>
                </a:r>
              </a:p>
            </p:txBody>
          </p:sp>
          <p:sp>
            <p:nvSpPr>
              <p:cNvPr id="221" name="Rectangle 220">
                <a:extLst>
                  <a:ext uri="{FF2B5EF4-FFF2-40B4-BE49-F238E27FC236}">
                    <a16:creationId xmlns:a16="http://schemas.microsoft.com/office/drawing/2014/main" id="{2FC42933-C3A9-2342-9C6A-138FC9156D78}"/>
                  </a:ext>
                </a:extLst>
              </p:cNvPr>
              <p:cNvSpPr/>
              <p:nvPr/>
            </p:nvSpPr>
            <p:spPr>
              <a:xfrm>
                <a:off x="2600319" y="5511590"/>
                <a:ext cx="67300" cy="134600"/>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B7920F7E-0CDB-48F5-8777-76DC4669469D}"/>
                </a:ext>
              </a:extLst>
            </p:cNvPr>
            <p:cNvGrpSpPr/>
            <p:nvPr/>
          </p:nvGrpSpPr>
          <p:grpSpPr>
            <a:xfrm>
              <a:off x="1227170" y="5278365"/>
              <a:ext cx="498407" cy="370400"/>
              <a:chOff x="1227170" y="5278365"/>
              <a:chExt cx="498407" cy="370400"/>
            </a:xfrm>
          </p:grpSpPr>
          <p:cxnSp>
            <p:nvCxnSpPr>
              <p:cNvPr id="216" name="Straight Arrow Connector 215">
                <a:extLst>
                  <a:ext uri="{FF2B5EF4-FFF2-40B4-BE49-F238E27FC236}">
                    <a16:creationId xmlns:a16="http://schemas.microsoft.com/office/drawing/2014/main" id="{82DAB124-D180-484E-9E80-442B3FBB140F}"/>
                  </a:ext>
                </a:extLst>
              </p:cNvPr>
              <p:cNvCxnSpPr>
                <a:cxnSpLocks/>
              </p:cNvCxnSpPr>
              <p:nvPr/>
            </p:nvCxnSpPr>
            <p:spPr>
              <a:xfrm flipH="1">
                <a:off x="1256949" y="5473294"/>
                <a:ext cx="370952" cy="1"/>
              </a:xfrm>
              <a:prstGeom prst="straightConnector1">
                <a:avLst/>
              </a:prstGeom>
              <a:noFill/>
              <a:ln w="6350" cap="flat" cmpd="sng" algn="ctr">
                <a:solidFill>
                  <a:srgbClr val="C00000"/>
                </a:solidFill>
                <a:prstDash val="solid"/>
                <a:miter lim="800000"/>
                <a:headEnd type="stealth"/>
                <a:tailEnd type="stealth"/>
              </a:ln>
              <a:effectLst/>
            </p:spPr>
          </p:cxnSp>
          <p:sp>
            <p:nvSpPr>
              <p:cNvPr id="219" name="TextBox 218">
                <a:extLst>
                  <a:ext uri="{FF2B5EF4-FFF2-40B4-BE49-F238E27FC236}">
                    <a16:creationId xmlns:a16="http://schemas.microsoft.com/office/drawing/2014/main" id="{C37EB638-546F-734C-AC85-4C63983EEC2F}"/>
                  </a:ext>
                </a:extLst>
              </p:cNvPr>
              <p:cNvSpPr txBox="1"/>
              <p:nvPr/>
            </p:nvSpPr>
            <p:spPr>
              <a:xfrm>
                <a:off x="1227170" y="5278365"/>
                <a:ext cx="498407" cy="230832"/>
              </a:xfrm>
              <a:prstGeom prst="rect">
                <a:avLst/>
              </a:prstGeom>
              <a:noFill/>
            </p:spPr>
            <p:txBody>
              <a:bodyPr wrap="square" rtlCol="0">
                <a:spAutoFit/>
              </a:bodyPr>
              <a:lstStyle/>
              <a:p>
                <a:pPr>
                  <a:defRPr/>
                </a:pPr>
                <a:r>
                  <a:rPr lang="en-US" sz="900" kern="0">
                    <a:solidFill>
                      <a:srgbClr val="C00000"/>
                    </a:solidFill>
                  </a:rPr>
                  <a:t>Step K</a:t>
                </a:r>
              </a:p>
            </p:txBody>
          </p:sp>
          <p:sp>
            <p:nvSpPr>
              <p:cNvPr id="222" name="Rectangle 221">
                <a:extLst>
                  <a:ext uri="{FF2B5EF4-FFF2-40B4-BE49-F238E27FC236}">
                    <a16:creationId xmlns:a16="http://schemas.microsoft.com/office/drawing/2014/main" id="{476FADF0-21BC-864A-8EAE-210218E0243B}"/>
                  </a:ext>
                </a:extLst>
              </p:cNvPr>
              <p:cNvSpPr/>
              <p:nvPr/>
            </p:nvSpPr>
            <p:spPr>
              <a:xfrm rot="16200000">
                <a:off x="1376586" y="5397451"/>
                <a:ext cx="136708" cy="365920"/>
              </a:xfrm>
              <a:prstGeom prst="rect">
                <a:avLst/>
              </a:prstGeom>
              <a:solidFill>
                <a:srgbClr val="70AD47"/>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D10AC5A3-1833-4D3B-A536-E8B13647A4F4}"/>
                </a:ext>
              </a:extLst>
            </p:cNvPr>
            <p:cNvGrpSpPr/>
            <p:nvPr/>
          </p:nvGrpSpPr>
          <p:grpSpPr>
            <a:xfrm>
              <a:off x="2353654" y="4032823"/>
              <a:ext cx="1672973" cy="546427"/>
              <a:chOff x="2353654" y="4032823"/>
              <a:chExt cx="1672973" cy="546427"/>
            </a:xfrm>
          </p:grpSpPr>
          <p:sp>
            <p:nvSpPr>
              <p:cNvPr id="220" name="TextBox 219">
                <a:extLst>
                  <a:ext uri="{FF2B5EF4-FFF2-40B4-BE49-F238E27FC236}">
                    <a16:creationId xmlns:a16="http://schemas.microsoft.com/office/drawing/2014/main" id="{E783542B-EB76-474C-B283-0CCFE2E75F58}"/>
                  </a:ext>
                </a:extLst>
              </p:cNvPr>
              <p:cNvSpPr txBox="1"/>
              <p:nvPr/>
            </p:nvSpPr>
            <p:spPr>
              <a:xfrm>
                <a:off x="2356732" y="4348418"/>
                <a:ext cx="149531" cy="230832"/>
              </a:xfrm>
              <a:prstGeom prst="rect">
                <a:avLst/>
              </a:prstGeom>
              <a:noFill/>
            </p:spPr>
            <p:txBody>
              <a:bodyPr wrap="square" rtlCol="0">
                <a:spAutoFit/>
              </a:bodyPr>
              <a:lstStyle/>
              <a:p>
                <a:pPr>
                  <a:defRPr/>
                </a:pPr>
                <a:r>
                  <a:rPr lang="en-US" sz="900" kern="0">
                    <a:solidFill>
                      <a:srgbClr val="C00000"/>
                    </a:solidFill>
                  </a:rPr>
                  <a:t>1</a:t>
                </a:r>
              </a:p>
            </p:txBody>
          </p:sp>
          <p:sp>
            <p:nvSpPr>
              <p:cNvPr id="227" name="Rectangle 226">
                <a:extLst>
                  <a:ext uri="{FF2B5EF4-FFF2-40B4-BE49-F238E27FC236}">
                    <a16:creationId xmlns:a16="http://schemas.microsoft.com/office/drawing/2014/main" id="{A07EE45A-CCB2-F446-A3EE-30AA854E7780}"/>
                  </a:ext>
                </a:extLst>
              </p:cNvPr>
              <p:cNvSpPr/>
              <p:nvPr/>
            </p:nvSpPr>
            <p:spPr>
              <a:xfrm rot="10800000">
                <a:off x="2647180" y="4032823"/>
                <a:ext cx="67957" cy="365922"/>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28" name="Rectangle 227">
                <a:extLst>
                  <a:ext uri="{FF2B5EF4-FFF2-40B4-BE49-F238E27FC236}">
                    <a16:creationId xmlns:a16="http://schemas.microsoft.com/office/drawing/2014/main" id="{962C7724-0892-4045-9A7A-A7438664BA32}"/>
                  </a:ext>
                </a:extLst>
              </p:cNvPr>
              <p:cNvSpPr/>
              <p:nvPr/>
            </p:nvSpPr>
            <p:spPr>
              <a:xfrm rot="10800000">
                <a:off x="2857593" y="4032823"/>
                <a:ext cx="67957" cy="365922"/>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29" name="Rectangle 228">
                <a:extLst>
                  <a:ext uri="{FF2B5EF4-FFF2-40B4-BE49-F238E27FC236}">
                    <a16:creationId xmlns:a16="http://schemas.microsoft.com/office/drawing/2014/main" id="{3BDF43B4-D9BE-234C-874D-048EB9B63EFD}"/>
                  </a:ext>
                </a:extLst>
              </p:cNvPr>
              <p:cNvSpPr/>
              <p:nvPr/>
            </p:nvSpPr>
            <p:spPr>
              <a:xfrm rot="10800000">
                <a:off x="3092258" y="4032823"/>
                <a:ext cx="67957" cy="365922"/>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30" name="Rectangle 229">
                <a:extLst>
                  <a:ext uri="{FF2B5EF4-FFF2-40B4-BE49-F238E27FC236}">
                    <a16:creationId xmlns:a16="http://schemas.microsoft.com/office/drawing/2014/main" id="{4ACBB728-0211-9E41-BAB3-A9EA990EB8BD}"/>
                  </a:ext>
                </a:extLst>
              </p:cNvPr>
              <p:cNvSpPr/>
              <p:nvPr/>
            </p:nvSpPr>
            <p:spPr>
              <a:xfrm rot="10800000">
                <a:off x="3348596" y="4032823"/>
                <a:ext cx="67957" cy="365922"/>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33" name="Straight Arrow Connector 232">
                <a:extLst>
                  <a:ext uri="{FF2B5EF4-FFF2-40B4-BE49-F238E27FC236}">
                    <a16:creationId xmlns:a16="http://schemas.microsoft.com/office/drawing/2014/main" id="{71C1D90A-6CDA-4147-B877-756CE5B91C53}"/>
                  </a:ext>
                </a:extLst>
              </p:cNvPr>
              <p:cNvCxnSpPr>
                <a:cxnSpLocks/>
              </p:cNvCxnSpPr>
              <p:nvPr/>
            </p:nvCxnSpPr>
            <p:spPr>
              <a:xfrm>
                <a:off x="3489993" y="4032823"/>
                <a:ext cx="0" cy="367690"/>
              </a:xfrm>
              <a:prstGeom prst="straightConnector1">
                <a:avLst/>
              </a:prstGeom>
              <a:noFill/>
              <a:ln w="6350" cap="flat" cmpd="sng" algn="ctr">
                <a:solidFill>
                  <a:srgbClr val="C00000"/>
                </a:solidFill>
                <a:prstDash val="solid"/>
                <a:miter lim="800000"/>
                <a:headEnd type="stealth"/>
                <a:tailEnd type="stealth"/>
              </a:ln>
              <a:effectLst/>
            </p:spPr>
          </p:cxnSp>
          <p:sp>
            <p:nvSpPr>
              <p:cNvPr id="234" name="TextBox 233">
                <a:extLst>
                  <a:ext uri="{FF2B5EF4-FFF2-40B4-BE49-F238E27FC236}">
                    <a16:creationId xmlns:a16="http://schemas.microsoft.com/office/drawing/2014/main" id="{029CBE6B-5A4B-BF48-B205-A5AD6809D048}"/>
                  </a:ext>
                </a:extLst>
              </p:cNvPr>
              <p:cNvSpPr txBox="1"/>
              <p:nvPr/>
            </p:nvSpPr>
            <p:spPr>
              <a:xfrm>
                <a:off x="3431184" y="4092898"/>
                <a:ext cx="595443" cy="230832"/>
              </a:xfrm>
              <a:prstGeom prst="rect">
                <a:avLst/>
              </a:prstGeom>
              <a:noFill/>
            </p:spPr>
            <p:txBody>
              <a:bodyPr wrap="square" rtlCol="0">
                <a:spAutoFit/>
              </a:bodyPr>
              <a:lstStyle/>
              <a:p>
                <a:pPr>
                  <a:defRPr/>
                </a:pPr>
                <a:r>
                  <a:rPr lang="en-US" sz="900" kern="0">
                    <a:solidFill>
                      <a:srgbClr val="C00000"/>
                    </a:solidFill>
                  </a:rPr>
                  <a:t>Step K</a:t>
                </a:r>
              </a:p>
            </p:txBody>
          </p:sp>
          <p:grpSp>
            <p:nvGrpSpPr>
              <p:cNvPr id="237" name="Group 236">
                <a:extLst>
                  <a:ext uri="{FF2B5EF4-FFF2-40B4-BE49-F238E27FC236}">
                    <a16:creationId xmlns:a16="http://schemas.microsoft.com/office/drawing/2014/main" id="{E36DB102-70BD-BE45-AC8C-E191D6AACF69}"/>
                  </a:ext>
                </a:extLst>
              </p:cNvPr>
              <p:cNvGrpSpPr/>
              <p:nvPr/>
            </p:nvGrpSpPr>
            <p:grpSpPr>
              <a:xfrm>
                <a:off x="2353654" y="4354066"/>
                <a:ext cx="229974" cy="114853"/>
                <a:chOff x="2725380" y="4662160"/>
                <a:chExt cx="309444" cy="154542"/>
              </a:xfrm>
            </p:grpSpPr>
            <p:cxnSp>
              <p:nvCxnSpPr>
                <p:cNvPr id="238" name="Straight Arrow Connector 237">
                  <a:extLst>
                    <a:ext uri="{FF2B5EF4-FFF2-40B4-BE49-F238E27FC236}">
                      <a16:creationId xmlns:a16="http://schemas.microsoft.com/office/drawing/2014/main" id="{76DE509B-347A-6042-B7A0-48BBE328822A}"/>
                    </a:ext>
                  </a:extLst>
                </p:cNvPr>
                <p:cNvCxnSpPr>
                  <a:cxnSpLocks/>
                </p:cNvCxnSpPr>
                <p:nvPr/>
              </p:nvCxnSpPr>
              <p:spPr>
                <a:xfrm flipH="1" flipV="1">
                  <a:off x="2919328" y="4662160"/>
                  <a:ext cx="1" cy="154542"/>
                </a:xfrm>
                <a:prstGeom prst="straightConnector1">
                  <a:avLst/>
                </a:prstGeom>
                <a:noFill/>
                <a:ln w="6350" cap="flat" cmpd="sng" algn="ctr">
                  <a:solidFill>
                    <a:srgbClr val="C00000"/>
                  </a:solidFill>
                  <a:prstDash val="solid"/>
                  <a:miter lim="800000"/>
                  <a:headEnd type="none"/>
                  <a:tailEnd type="none"/>
                </a:ln>
                <a:effectLst/>
              </p:spPr>
            </p:cxnSp>
            <p:cxnSp>
              <p:nvCxnSpPr>
                <p:cNvPr id="239" name="Straight Arrow Connector 238">
                  <a:extLst>
                    <a:ext uri="{FF2B5EF4-FFF2-40B4-BE49-F238E27FC236}">
                      <a16:creationId xmlns:a16="http://schemas.microsoft.com/office/drawing/2014/main" id="{A56E474E-9300-744A-86CD-928CB36C7372}"/>
                    </a:ext>
                  </a:extLst>
                </p:cNvPr>
                <p:cNvCxnSpPr>
                  <a:cxnSpLocks/>
                </p:cNvCxnSpPr>
                <p:nvPr/>
              </p:nvCxnSpPr>
              <p:spPr>
                <a:xfrm flipH="1">
                  <a:off x="2725380" y="4761563"/>
                  <a:ext cx="104257" cy="0"/>
                </a:xfrm>
                <a:prstGeom prst="straightConnector1">
                  <a:avLst/>
                </a:prstGeom>
                <a:noFill/>
                <a:ln w="6350" cap="flat" cmpd="sng" algn="ctr">
                  <a:solidFill>
                    <a:srgbClr val="C00000"/>
                  </a:solidFill>
                  <a:prstDash val="solid"/>
                  <a:miter lim="800000"/>
                  <a:headEnd type="stealth"/>
                  <a:tailEnd type="none"/>
                </a:ln>
                <a:effectLst/>
              </p:spPr>
            </p:cxnSp>
            <p:cxnSp>
              <p:nvCxnSpPr>
                <p:cNvPr id="240" name="Straight Arrow Connector 239">
                  <a:extLst>
                    <a:ext uri="{FF2B5EF4-FFF2-40B4-BE49-F238E27FC236}">
                      <a16:creationId xmlns:a16="http://schemas.microsoft.com/office/drawing/2014/main" id="{5C44F2BA-45F6-314D-A7E8-52BC89A97BA1}"/>
                    </a:ext>
                  </a:extLst>
                </p:cNvPr>
                <p:cNvCxnSpPr>
                  <a:cxnSpLocks/>
                </p:cNvCxnSpPr>
                <p:nvPr/>
              </p:nvCxnSpPr>
              <p:spPr>
                <a:xfrm flipH="1">
                  <a:off x="2913923" y="4761563"/>
                  <a:ext cx="120901" cy="0"/>
                </a:xfrm>
                <a:prstGeom prst="straightConnector1">
                  <a:avLst/>
                </a:prstGeom>
                <a:noFill/>
                <a:ln w="6350" cap="flat" cmpd="sng" algn="ctr">
                  <a:solidFill>
                    <a:srgbClr val="C00000"/>
                  </a:solidFill>
                  <a:prstDash val="solid"/>
                  <a:miter lim="800000"/>
                  <a:headEnd type="none"/>
                  <a:tailEnd type="stealth"/>
                </a:ln>
                <a:effectLst/>
              </p:spPr>
            </p:cxnSp>
            <p:cxnSp>
              <p:nvCxnSpPr>
                <p:cNvPr id="241" name="Straight Arrow Connector 240">
                  <a:extLst>
                    <a:ext uri="{FF2B5EF4-FFF2-40B4-BE49-F238E27FC236}">
                      <a16:creationId xmlns:a16="http://schemas.microsoft.com/office/drawing/2014/main" id="{CA89A640-0ABB-124D-9EA8-38A3129C4371}"/>
                    </a:ext>
                  </a:extLst>
                </p:cNvPr>
                <p:cNvCxnSpPr>
                  <a:cxnSpLocks/>
                </p:cNvCxnSpPr>
                <p:nvPr/>
              </p:nvCxnSpPr>
              <p:spPr>
                <a:xfrm flipH="1" flipV="1">
                  <a:off x="2832338" y="4662160"/>
                  <a:ext cx="1" cy="154542"/>
                </a:xfrm>
                <a:prstGeom prst="straightConnector1">
                  <a:avLst/>
                </a:prstGeom>
                <a:noFill/>
                <a:ln w="6350" cap="flat" cmpd="sng" algn="ctr">
                  <a:solidFill>
                    <a:srgbClr val="C00000"/>
                  </a:solidFill>
                  <a:prstDash val="solid"/>
                  <a:miter lim="800000"/>
                  <a:headEnd type="none"/>
                  <a:tailEnd type="none"/>
                </a:ln>
                <a:effectLst/>
              </p:spPr>
            </p:cxnSp>
          </p:grpSp>
          <p:sp>
            <p:nvSpPr>
              <p:cNvPr id="242" name="Rectangle 241">
                <a:extLst>
                  <a:ext uri="{FF2B5EF4-FFF2-40B4-BE49-F238E27FC236}">
                    <a16:creationId xmlns:a16="http://schemas.microsoft.com/office/drawing/2014/main" id="{F8733737-85D9-EA43-90C1-4F6A7026D9B3}"/>
                  </a:ext>
                </a:extLst>
              </p:cNvPr>
              <p:cNvSpPr/>
              <p:nvPr/>
            </p:nvSpPr>
            <p:spPr>
              <a:xfrm rot="10800000">
                <a:off x="2430712" y="4032823"/>
                <a:ext cx="67957" cy="365922"/>
              </a:xfrm>
              <a:prstGeom prst="rect">
                <a:avLst/>
              </a:prstGeom>
              <a:solidFill>
                <a:srgbClr val="5B9BD5"/>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grpSp>
        <p:nvGrpSpPr>
          <p:cNvPr id="21" name="Group 20">
            <a:extLst>
              <a:ext uri="{FF2B5EF4-FFF2-40B4-BE49-F238E27FC236}">
                <a16:creationId xmlns:a16="http://schemas.microsoft.com/office/drawing/2014/main" id="{639BA34D-14E2-489D-9829-EBAF2CAEDC96}"/>
              </a:ext>
            </a:extLst>
          </p:cNvPr>
          <p:cNvGrpSpPr/>
          <p:nvPr/>
        </p:nvGrpSpPr>
        <p:grpSpPr>
          <a:xfrm>
            <a:off x="4626376" y="3266646"/>
            <a:ext cx="4296003" cy="1929632"/>
            <a:chOff x="3102377" y="3666342"/>
            <a:chExt cx="4296003" cy="1929632"/>
          </a:xfrm>
        </p:grpSpPr>
        <p:grpSp>
          <p:nvGrpSpPr>
            <p:cNvPr id="361" name="Group 360">
              <a:extLst>
                <a:ext uri="{FF2B5EF4-FFF2-40B4-BE49-F238E27FC236}">
                  <a16:creationId xmlns:a16="http://schemas.microsoft.com/office/drawing/2014/main" id="{3416738D-B24A-EA42-B912-3FA7479B7231}"/>
                </a:ext>
              </a:extLst>
            </p:cNvPr>
            <p:cNvGrpSpPr>
              <a:grpSpLocks noChangeAspect="1"/>
            </p:cNvGrpSpPr>
            <p:nvPr/>
          </p:nvGrpSpPr>
          <p:grpSpPr>
            <a:xfrm>
              <a:off x="4770381" y="3666342"/>
              <a:ext cx="2627999" cy="1929632"/>
              <a:chOff x="4958120" y="2681453"/>
              <a:chExt cx="1978651" cy="1452842"/>
            </a:xfrm>
          </p:grpSpPr>
          <p:sp>
            <p:nvSpPr>
              <p:cNvPr id="243" name="Rectangle 242">
                <a:extLst>
                  <a:ext uri="{FF2B5EF4-FFF2-40B4-BE49-F238E27FC236}">
                    <a16:creationId xmlns:a16="http://schemas.microsoft.com/office/drawing/2014/main" id="{0331D3E9-A9A2-AB47-B3A4-949392179683}"/>
                  </a:ext>
                </a:extLst>
              </p:cNvPr>
              <p:cNvSpPr/>
              <p:nvPr/>
            </p:nvSpPr>
            <p:spPr>
              <a:xfrm rot="16200000">
                <a:off x="5411992" y="3605656"/>
                <a:ext cx="285546" cy="764309"/>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4" name="Rectangle 243">
                <a:extLst>
                  <a:ext uri="{FF2B5EF4-FFF2-40B4-BE49-F238E27FC236}">
                    <a16:creationId xmlns:a16="http://schemas.microsoft.com/office/drawing/2014/main" id="{B14415E5-8CD6-954D-B8E3-E36994687892}"/>
                  </a:ext>
                </a:extLst>
              </p:cNvPr>
              <p:cNvSpPr/>
              <p:nvPr/>
            </p:nvSpPr>
            <p:spPr>
              <a:xfrm>
                <a:off x="6242421" y="3849543"/>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5" name="Rectangle 244">
                <a:extLst>
                  <a:ext uri="{FF2B5EF4-FFF2-40B4-BE49-F238E27FC236}">
                    <a16:creationId xmlns:a16="http://schemas.microsoft.com/office/drawing/2014/main" id="{FEB0436E-8B69-4248-B390-32CA6C885030}"/>
                  </a:ext>
                </a:extLst>
              </p:cNvPr>
              <p:cNvSpPr/>
              <p:nvPr/>
            </p:nvSpPr>
            <p:spPr>
              <a:xfrm>
                <a:off x="6382476" y="3849544"/>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6" name="Rectangle 245">
                <a:extLst>
                  <a:ext uri="{FF2B5EF4-FFF2-40B4-BE49-F238E27FC236}">
                    <a16:creationId xmlns:a16="http://schemas.microsoft.com/office/drawing/2014/main" id="{A655E27D-1307-7142-95DF-6DAE1D82A24F}"/>
                  </a:ext>
                </a:extLst>
              </p:cNvPr>
              <p:cNvSpPr/>
              <p:nvPr/>
            </p:nvSpPr>
            <p:spPr>
              <a:xfrm>
                <a:off x="6519616" y="3849544"/>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7" name="Rectangle 246">
                <a:extLst>
                  <a:ext uri="{FF2B5EF4-FFF2-40B4-BE49-F238E27FC236}">
                    <a16:creationId xmlns:a16="http://schemas.microsoft.com/office/drawing/2014/main" id="{8237CC36-02C8-BD4B-B660-771AEA7FD7ED}"/>
                  </a:ext>
                </a:extLst>
              </p:cNvPr>
              <p:cNvSpPr/>
              <p:nvPr/>
            </p:nvSpPr>
            <p:spPr>
              <a:xfrm>
                <a:off x="6660932" y="3849440"/>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8" name="Rectangle 247">
                <a:extLst>
                  <a:ext uri="{FF2B5EF4-FFF2-40B4-BE49-F238E27FC236}">
                    <a16:creationId xmlns:a16="http://schemas.microsoft.com/office/drawing/2014/main" id="{1C620660-C1A3-F042-8377-19A5B8EBEBB1}"/>
                  </a:ext>
                </a:extLst>
              </p:cNvPr>
              <p:cNvSpPr/>
              <p:nvPr/>
            </p:nvSpPr>
            <p:spPr>
              <a:xfrm>
                <a:off x="6105281" y="3849543"/>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9" name="Rectangle 248">
                <a:extLst>
                  <a:ext uri="{FF2B5EF4-FFF2-40B4-BE49-F238E27FC236}">
                    <a16:creationId xmlns:a16="http://schemas.microsoft.com/office/drawing/2014/main" id="{A03A768A-ADEC-B344-AAF8-2BBA90CD5DA5}"/>
                  </a:ext>
                </a:extLst>
              </p:cNvPr>
              <p:cNvSpPr/>
              <p:nvPr/>
            </p:nvSpPr>
            <p:spPr>
              <a:xfrm rot="10800000">
                <a:off x="6233498" y="2935941"/>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0" name="Rectangle 249">
                <a:extLst>
                  <a:ext uri="{FF2B5EF4-FFF2-40B4-BE49-F238E27FC236}">
                    <a16:creationId xmlns:a16="http://schemas.microsoft.com/office/drawing/2014/main" id="{74C954F1-C00A-C04A-A0EF-C036252749FD}"/>
                  </a:ext>
                </a:extLst>
              </p:cNvPr>
              <p:cNvSpPr/>
              <p:nvPr/>
            </p:nvSpPr>
            <p:spPr>
              <a:xfrm rot="10800000">
                <a:off x="6374956" y="2935941"/>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1" name="Rectangle 250">
                <a:extLst>
                  <a:ext uri="{FF2B5EF4-FFF2-40B4-BE49-F238E27FC236}">
                    <a16:creationId xmlns:a16="http://schemas.microsoft.com/office/drawing/2014/main" id="{91E222B0-2A3B-3742-A350-611E76593365}"/>
                  </a:ext>
                </a:extLst>
              </p:cNvPr>
              <p:cNvSpPr/>
              <p:nvPr/>
            </p:nvSpPr>
            <p:spPr>
              <a:xfrm rot="10800000">
                <a:off x="6516414" y="2935941"/>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2" name="Rectangle 251">
                <a:extLst>
                  <a:ext uri="{FF2B5EF4-FFF2-40B4-BE49-F238E27FC236}">
                    <a16:creationId xmlns:a16="http://schemas.microsoft.com/office/drawing/2014/main" id="{E65EEACD-1F69-774C-95C0-55B880D3DDF1}"/>
                  </a:ext>
                </a:extLst>
              </p:cNvPr>
              <p:cNvSpPr/>
              <p:nvPr/>
            </p:nvSpPr>
            <p:spPr>
              <a:xfrm rot="10800000">
                <a:off x="6657872" y="2935941"/>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3" name="Rectangle 252">
                <a:extLst>
                  <a:ext uri="{FF2B5EF4-FFF2-40B4-BE49-F238E27FC236}">
                    <a16:creationId xmlns:a16="http://schemas.microsoft.com/office/drawing/2014/main" id="{04D76C75-5845-5A44-936B-D12CB9CDD62B}"/>
                  </a:ext>
                </a:extLst>
              </p:cNvPr>
              <p:cNvSpPr/>
              <p:nvPr/>
            </p:nvSpPr>
            <p:spPr>
              <a:xfrm rot="10800000">
                <a:off x="6092040" y="2935941"/>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4" name="Rectangle 253">
                <a:extLst>
                  <a:ext uri="{FF2B5EF4-FFF2-40B4-BE49-F238E27FC236}">
                    <a16:creationId xmlns:a16="http://schemas.microsoft.com/office/drawing/2014/main" id="{20A596EF-6D4F-084B-9E6F-9782D37DE165}"/>
                  </a:ext>
                </a:extLst>
              </p:cNvPr>
              <p:cNvSpPr/>
              <p:nvPr/>
            </p:nvSpPr>
            <p:spPr>
              <a:xfrm rot="10800000">
                <a:off x="6657872" y="2935942"/>
                <a:ext cx="144258" cy="764214"/>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5" name="Rectangle 254">
                <a:extLst>
                  <a:ext uri="{FF2B5EF4-FFF2-40B4-BE49-F238E27FC236}">
                    <a16:creationId xmlns:a16="http://schemas.microsoft.com/office/drawing/2014/main" id="{1BDDE3B5-41D9-E94F-8831-831EF75361EF}"/>
                  </a:ext>
                </a:extLst>
              </p:cNvPr>
              <p:cNvSpPr/>
              <p:nvPr/>
            </p:nvSpPr>
            <p:spPr>
              <a:xfrm rot="10800000">
                <a:off x="6516555" y="2935940"/>
                <a:ext cx="141943" cy="76432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6" name="Rectangle 255">
                <a:extLst>
                  <a:ext uri="{FF2B5EF4-FFF2-40B4-BE49-F238E27FC236}">
                    <a16:creationId xmlns:a16="http://schemas.microsoft.com/office/drawing/2014/main" id="{35DCCBA5-B0FA-8E42-812A-FFEAAF288384}"/>
                  </a:ext>
                </a:extLst>
              </p:cNvPr>
              <p:cNvSpPr/>
              <p:nvPr/>
            </p:nvSpPr>
            <p:spPr>
              <a:xfrm rot="10800000">
                <a:off x="6089723" y="2935934"/>
                <a:ext cx="143631" cy="764303"/>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7" name="Rectangle 256">
                <a:extLst>
                  <a:ext uri="{FF2B5EF4-FFF2-40B4-BE49-F238E27FC236}">
                    <a16:creationId xmlns:a16="http://schemas.microsoft.com/office/drawing/2014/main" id="{6CF87944-C73F-5D4D-BB26-2A21DA4828D2}"/>
                  </a:ext>
                </a:extLst>
              </p:cNvPr>
              <p:cNvSpPr/>
              <p:nvPr/>
            </p:nvSpPr>
            <p:spPr>
              <a:xfrm rot="10800000">
                <a:off x="6368952" y="2935933"/>
                <a:ext cx="146304" cy="764311"/>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8" name="Rectangle 257">
                <a:extLst>
                  <a:ext uri="{FF2B5EF4-FFF2-40B4-BE49-F238E27FC236}">
                    <a16:creationId xmlns:a16="http://schemas.microsoft.com/office/drawing/2014/main" id="{EF597CBA-7935-8948-9315-DF6E393F57AF}"/>
                  </a:ext>
                </a:extLst>
              </p:cNvPr>
              <p:cNvSpPr/>
              <p:nvPr/>
            </p:nvSpPr>
            <p:spPr>
              <a:xfrm rot="16200000">
                <a:off x="5412228" y="3605888"/>
                <a:ext cx="285546" cy="763840"/>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90" name="Rectangle 289">
                <a:extLst>
                  <a:ext uri="{FF2B5EF4-FFF2-40B4-BE49-F238E27FC236}">
                    <a16:creationId xmlns:a16="http://schemas.microsoft.com/office/drawing/2014/main" id="{5CFC2117-A996-B447-A26E-08A8076E403D}"/>
                  </a:ext>
                </a:extLst>
              </p:cNvPr>
              <p:cNvSpPr/>
              <p:nvPr/>
            </p:nvSpPr>
            <p:spPr>
              <a:xfrm rot="10800000">
                <a:off x="6233884" y="2935934"/>
                <a:ext cx="138756" cy="764303"/>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13" name="TextBox 312">
                <a:extLst>
                  <a:ext uri="{FF2B5EF4-FFF2-40B4-BE49-F238E27FC236}">
                    <a16:creationId xmlns:a16="http://schemas.microsoft.com/office/drawing/2014/main" id="{0B4A9F9F-8A79-D84C-B4E9-269C9ACDEBCC}"/>
                  </a:ext>
                </a:extLst>
              </p:cNvPr>
              <p:cNvSpPr txBox="1"/>
              <p:nvPr/>
            </p:nvSpPr>
            <p:spPr>
              <a:xfrm>
                <a:off x="5250297" y="3629168"/>
                <a:ext cx="674505" cy="173796"/>
              </a:xfrm>
              <a:prstGeom prst="rect">
                <a:avLst/>
              </a:prstGeom>
              <a:noFill/>
              <a:ln>
                <a:noFill/>
              </a:ln>
            </p:spPr>
            <p:txBody>
              <a:bodyPr wrap="square" rtlCol="0">
                <a:spAutoFit/>
              </a:bodyPr>
              <a:lstStyle/>
              <a:p>
                <a:pPr>
                  <a:defRPr/>
                </a:pPr>
                <a:r>
                  <a:rPr lang="en-US" sz="900" kern="0">
                    <a:solidFill>
                      <a:prstClr val="black"/>
                    </a:solidFill>
                  </a:rPr>
                  <a:t>Step K%64 =0</a:t>
                </a:r>
              </a:p>
            </p:txBody>
          </p:sp>
          <p:cxnSp>
            <p:nvCxnSpPr>
              <p:cNvPr id="314" name="Straight Arrow Connector 313">
                <a:extLst>
                  <a:ext uri="{FF2B5EF4-FFF2-40B4-BE49-F238E27FC236}">
                    <a16:creationId xmlns:a16="http://schemas.microsoft.com/office/drawing/2014/main" id="{3C65AC5D-EF2E-964D-8CAE-5FF813121668}"/>
                  </a:ext>
                </a:extLst>
              </p:cNvPr>
              <p:cNvCxnSpPr>
                <a:cxnSpLocks/>
              </p:cNvCxnSpPr>
              <p:nvPr/>
            </p:nvCxnSpPr>
            <p:spPr>
              <a:xfrm flipH="1">
                <a:off x="5185148" y="3793258"/>
                <a:ext cx="724008"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315" name="Straight Arrow Connector 314">
                <a:extLst>
                  <a:ext uri="{FF2B5EF4-FFF2-40B4-BE49-F238E27FC236}">
                    <a16:creationId xmlns:a16="http://schemas.microsoft.com/office/drawing/2014/main" id="{0A64288B-9E08-9C4E-87BC-68734AA3E44D}"/>
                  </a:ext>
                </a:extLst>
              </p:cNvPr>
              <p:cNvCxnSpPr>
                <a:cxnSpLocks/>
              </p:cNvCxnSpPr>
              <p:nvPr/>
            </p:nvCxnSpPr>
            <p:spPr>
              <a:xfrm flipV="1">
                <a:off x="5099598" y="3849440"/>
                <a:ext cx="0" cy="284855"/>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316" name="TextBox 315">
                <a:extLst>
                  <a:ext uri="{FF2B5EF4-FFF2-40B4-BE49-F238E27FC236}">
                    <a16:creationId xmlns:a16="http://schemas.microsoft.com/office/drawing/2014/main" id="{60C27F63-AC6D-AF47-BE24-906EEF6CAC4A}"/>
                  </a:ext>
                </a:extLst>
              </p:cNvPr>
              <p:cNvSpPr txBox="1"/>
              <p:nvPr/>
            </p:nvSpPr>
            <p:spPr>
              <a:xfrm>
                <a:off x="4958120" y="3910805"/>
                <a:ext cx="253420" cy="173796"/>
              </a:xfrm>
              <a:prstGeom prst="rect">
                <a:avLst/>
              </a:prstGeom>
              <a:noFill/>
              <a:ln>
                <a:noFill/>
              </a:ln>
            </p:spPr>
            <p:txBody>
              <a:bodyPr wrap="square" rtlCol="0">
                <a:spAutoFit/>
              </a:bodyPr>
              <a:lstStyle/>
              <a:p>
                <a:pPr>
                  <a:defRPr/>
                </a:pPr>
                <a:r>
                  <a:rPr lang="en-US" sz="900" kern="0">
                    <a:solidFill>
                      <a:prstClr val="black"/>
                    </a:solidFill>
                  </a:rPr>
                  <a:t>V</a:t>
                </a:r>
              </a:p>
            </p:txBody>
          </p:sp>
          <p:cxnSp>
            <p:nvCxnSpPr>
              <p:cNvPr id="317" name="Straight Arrow Connector 316">
                <a:extLst>
                  <a:ext uri="{FF2B5EF4-FFF2-40B4-BE49-F238E27FC236}">
                    <a16:creationId xmlns:a16="http://schemas.microsoft.com/office/drawing/2014/main" id="{FE061556-6921-8D4E-96E1-F475E9DE58C7}"/>
                  </a:ext>
                </a:extLst>
              </p:cNvPr>
              <p:cNvCxnSpPr>
                <a:cxnSpLocks/>
              </p:cNvCxnSpPr>
              <p:nvPr/>
            </p:nvCxnSpPr>
            <p:spPr>
              <a:xfrm flipV="1">
                <a:off x="6020296" y="2948841"/>
                <a:ext cx="0" cy="72939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318" name="TextBox 317">
                <a:extLst>
                  <a:ext uri="{FF2B5EF4-FFF2-40B4-BE49-F238E27FC236}">
                    <a16:creationId xmlns:a16="http://schemas.microsoft.com/office/drawing/2014/main" id="{1BF84C02-AF4C-E544-959D-80FDEEEB0FDE}"/>
                  </a:ext>
                </a:extLst>
              </p:cNvPr>
              <p:cNvSpPr txBox="1"/>
              <p:nvPr/>
            </p:nvSpPr>
            <p:spPr>
              <a:xfrm>
                <a:off x="5681719" y="3200958"/>
                <a:ext cx="703317" cy="173796"/>
              </a:xfrm>
              <a:prstGeom prst="rect">
                <a:avLst/>
              </a:prstGeom>
              <a:noFill/>
              <a:ln>
                <a:noFill/>
              </a:ln>
            </p:spPr>
            <p:txBody>
              <a:bodyPr wrap="square" rtlCol="0">
                <a:spAutoFit/>
              </a:bodyPr>
              <a:lstStyle/>
              <a:p>
                <a:pPr>
                  <a:defRPr/>
                </a:pPr>
                <a:r>
                  <a:rPr lang="en-US" sz="900" kern="0">
                    <a:solidFill>
                      <a:prstClr val="black"/>
                    </a:solidFill>
                  </a:rPr>
                  <a:t>Step K</a:t>
                </a:r>
              </a:p>
            </p:txBody>
          </p:sp>
          <p:sp>
            <p:nvSpPr>
              <p:cNvPr id="319" name="TextBox 318">
                <a:extLst>
                  <a:ext uri="{FF2B5EF4-FFF2-40B4-BE49-F238E27FC236}">
                    <a16:creationId xmlns:a16="http://schemas.microsoft.com/office/drawing/2014/main" id="{ABAAEDA6-EB5D-C64B-BED6-B0D82083354B}"/>
                  </a:ext>
                </a:extLst>
              </p:cNvPr>
              <p:cNvSpPr txBox="1"/>
              <p:nvPr/>
            </p:nvSpPr>
            <p:spPr>
              <a:xfrm>
                <a:off x="6255591" y="2681453"/>
                <a:ext cx="681180" cy="173796"/>
              </a:xfrm>
              <a:prstGeom prst="rect">
                <a:avLst/>
              </a:prstGeom>
              <a:noFill/>
              <a:ln>
                <a:noFill/>
              </a:ln>
            </p:spPr>
            <p:txBody>
              <a:bodyPr wrap="square" rtlCol="0">
                <a:spAutoFit/>
              </a:bodyPr>
              <a:lstStyle/>
              <a:p>
                <a:pPr>
                  <a:defRPr/>
                </a:pPr>
                <a:r>
                  <a:rPr lang="en-US" sz="900" kern="0">
                    <a:solidFill>
                      <a:prstClr val="black"/>
                    </a:solidFill>
                  </a:rPr>
                  <a:t>TileN</a:t>
                </a:r>
              </a:p>
            </p:txBody>
          </p:sp>
          <p:cxnSp>
            <p:nvCxnSpPr>
              <p:cNvPr id="320" name="Straight Arrow Connector 319">
                <a:extLst>
                  <a:ext uri="{FF2B5EF4-FFF2-40B4-BE49-F238E27FC236}">
                    <a16:creationId xmlns:a16="http://schemas.microsoft.com/office/drawing/2014/main" id="{B87D04DE-CE24-434D-B413-9B4674C28D51}"/>
                  </a:ext>
                </a:extLst>
              </p:cNvPr>
              <p:cNvCxnSpPr>
                <a:cxnSpLocks/>
              </p:cNvCxnSpPr>
              <p:nvPr/>
            </p:nvCxnSpPr>
            <p:spPr>
              <a:xfrm>
                <a:off x="6089724" y="2872632"/>
                <a:ext cx="710091" cy="0"/>
              </a:xfrm>
              <a:prstGeom prst="straightConnector1">
                <a:avLst/>
              </a:prstGeom>
              <a:noFill/>
              <a:ln w="6350" cap="flat" cmpd="sng" algn="ctr">
                <a:solidFill>
                  <a:sysClr val="windowText" lastClr="000000"/>
                </a:solidFill>
                <a:prstDash val="solid"/>
                <a:miter lim="800000"/>
                <a:headEnd type="stealth"/>
                <a:tailEnd type="stealth"/>
              </a:ln>
              <a:effectLst/>
            </p:spPr>
          </p:cxnSp>
        </p:grpSp>
        <p:cxnSp>
          <p:nvCxnSpPr>
            <p:cNvPr id="347" name="Elbow Connector 346">
              <a:extLst>
                <a:ext uri="{FF2B5EF4-FFF2-40B4-BE49-F238E27FC236}">
                  <a16:creationId xmlns:a16="http://schemas.microsoft.com/office/drawing/2014/main" id="{C7397613-478C-7544-8322-AAE397F527B3}"/>
                </a:ext>
              </a:extLst>
            </p:cNvPr>
            <p:cNvCxnSpPr>
              <a:cxnSpLocks/>
              <a:stCxn id="197" idx="2"/>
              <a:endCxn id="245" idx="2"/>
            </p:cNvCxnSpPr>
            <p:nvPr/>
          </p:nvCxnSpPr>
          <p:spPr>
            <a:xfrm rot="16200000" flipH="1">
              <a:off x="4756610" y="3592261"/>
              <a:ext cx="344687" cy="3653154"/>
            </a:xfrm>
            <a:prstGeom prst="bentConnector3">
              <a:avLst>
                <a:gd name="adj1" fmla="val 166321"/>
              </a:avLst>
            </a:prstGeom>
            <a:noFill/>
            <a:ln w="6350" cap="flat" cmpd="sng" algn="ctr">
              <a:solidFill>
                <a:sysClr val="windowText" lastClr="000000"/>
              </a:solidFill>
              <a:prstDash val="dash"/>
              <a:miter lim="800000"/>
              <a:tailEnd type="triangle"/>
            </a:ln>
            <a:effectLst/>
          </p:spPr>
        </p:cxnSp>
      </p:grpSp>
      <p:sp>
        <p:nvSpPr>
          <p:cNvPr id="363" name="TextBox 362">
            <a:extLst>
              <a:ext uri="{FF2B5EF4-FFF2-40B4-BE49-F238E27FC236}">
                <a16:creationId xmlns:a16="http://schemas.microsoft.com/office/drawing/2014/main" id="{3458A861-77E5-DB45-8CE8-2510E070D918}"/>
              </a:ext>
            </a:extLst>
          </p:cNvPr>
          <p:cNvSpPr txBox="1"/>
          <p:nvPr/>
        </p:nvSpPr>
        <p:spPr>
          <a:xfrm>
            <a:off x="2957503" y="2602302"/>
            <a:ext cx="2416046" cy="369332"/>
          </a:xfrm>
          <a:prstGeom prst="rect">
            <a:avLst/>
          </a:prstGeom>
          <a:noFill/>
        </p:spPr>
        <p:txBody>
          <a:bodyPr wrap="none" rtlCol="0">
            <a:spAutoFit/>
          </a:bodyPr>
          <a:lstStyle/>
          <a:p>
            <a:pPr>
              <a:defRPr/>
            </a:pPr>
            <a:r>
              <a:rPr lang="en-US" kern="0">
                <a:solidFill>
                  <a:prstClr val="black"/>
                </a:solidFill>
              </a:rPr>
              <a:t>Column-vector SDDMM</a:t>
            </a:r>
          </a:p>
        </p:txBody>
      </p:sp>
      <p:sp>
        <p:nvSpPr>
          <p:cNvPr id="364" name="TextBox 363">
            <a:extLst>
              <a:ext uri="{FF2B5EF4-FFF2-40B4-BE49-F238E27FC236}">
                <a16:creationId xmlns:a16="http://schemas.microsoft.com/office/drawing/2014/main" id="{82EC19A8-ADAE-1948-8ED6-B3E6893CC7B2}"/>
              </a:ext>
            </a:extLst>
          </p:cNvPr>
          <p:cNvSpPr txBox="1"/>
          <p:nvPr/>
        </p:nvSpPr>
        <p:spPr>
          <a:xfrm>
            <a:off x="7301796" y="2600480"/>
            <a:ext cx="1787669" cy="369332"/>
          </a:xfrm>
          <a:prstGeom prst="rect">
            <a:avLst/>
          </a:prstGeom>
          <a:noFill/>
        </p:spPr>
        <p:txBody>
          <a:bodyPr wrap="none" rtlCol="0">
            <a:spAutoFit/>
          </a:bodyPr>
          <a:lstStyle/>
          <a:p>
            <a:pPr>
              <a:defRPr/>
            </a:pPr>
            <a:r>
              <a:rPr lang="en-US" kern="0">
                <a:solidFill>
                  <a:prstClr val="black"/>
                </a:solidFill>
              </a:rPr>
              <a:t>Thread Block Tile</a:t>
            </a:r>
          </a:p>
        </p:txBody>
      </p:sp>
      <p:grpSp>
        <p:nvGrpSpPr>
          <p:cNvPr id="8" name="Group 7">
            <a:extLst>
              <a:ext uri="{FF2B5EF4-FFF2-40B4-BE49-F238E27FC236}">
                <a16:creationId xmlns:a16="http://schemas.microsoft.com/office/drawing/2014/main" id="{DF0F272E-DDCD-4847-BB36-B4E7B0B73432}"/>
              </a:ext>
            </a:extLst>
          </p:cNvPr>
          <p:cNvGrpSpPr/>
          <p:nvPr/>
        </p:nvGrpSpPr>
        <p:grpSpPr>
          <a:xfrm>
            <a:off x="2380092" y="2933405"/>
            <a:ext cx="3088035" cy="2582291"/>
            <a:chOff x="520393" y="3333100"/>
            <a:chExt cx="3088035" cy="2582291"/>
          </a:xfrm>
        </p:grpSpPr>
        <p:grpSp>
          <p:nvGrpSpPr>
            <p:cNvPr id="5" name="Group 4">
              <a:extLst>
                <a:ext uri="{FF2B5EF4-FFF2-40B4-BE49-F238E27FC236}">
                  <a16:creationId xmlns:a16="http://schemas.microsoft.com/office/drawing/2014/main" id="{7454C0A5-9E35-4FBB-9E82-3A1099934209}"/>
                </a:ext>
              </a:extLst>
            </p:cNvPr>
            <p:cNvGrpSpPr/>
            <p:nvPr/>
          </p:nvGrpSpPr>
          <p:grpSpPr>
            <a:xfrm>
              <a:off x="1883384" y="3333100"/>
              <a:ext cx="1725044" cy="1418446"/>
              <a:chOff x="1883384" y="3333100"/>
              <a:chExt cx="1725044" cy="1418446"/>
            </a:xfrm>
          </p:grpSpPr>
          <p:sp>
            <p:nvSpPr>
              <p:cNvPr id="195" name="Rectangle 194">
                <a:extLst>
                  <a:ext uri="{FF2B5EF4-FFF2-40B4-BE49-F238E27FC236}">
                    <a16:creationId xmlns:a16="http://schemas.microsoft.com/office/drawing/2014/main" id="{6F5279F5-A31E-104C-AB0B-F31133CA1FDE}"/>
                  </a:ext>
                </a:extLst>
              </p:cNvPr>
              <p:cNvSpPr/>
              <p:nvPr/>
            </p:nvSpPr>
            <p:spPr>
              <a:xfrm>
                <a:off x="2194960" y="3669913"/>
                <a:ext cx="1413468" cy="1076803"/>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06" name="Straight Arrow Connector 205">
                <a:extLst>
                  <a:ext uri="{FF2B5EF4-FFF2-40B4-BE49-F238E27FC236}">
                    <a16:creationId xmlns:a16="http://schemas.microsoft.com/office/drawing/2014/main" id="{0B316AF9-A5FD-B44D-8B55-6A0FD72C816F}"/>
                  </a:ext>
                </a:extLst>
              </p:cNvPr>
              <p:cNvCxnSpPr>
                <a:cxnSpLocks/>
              </p:cNvCxnSpPr>
              <p:nvPr/>
            </p:nvCxnSpPr>
            <p:spPr>
              <a:xfrm flipV="1">
                <a:off x="2113531" y="3674743"/>
                <a:ext cx="1" cy="1076803"/>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07" name="TextBox 206">
                <a:extLst>
                  <a:ext uri="{FF2B5EF4-FFF2-40B4-BE49-F238E27FC236}">
                    <a16:creationId xmlns:a16="http://schemas.microsoft.com/office/drawing/2014/main" id="{825D0E18-A1A0-E849-AA00-0A046C52DBF5}"/>
                  </a:ext>
                </a:extLst>
              </p:cNvPr>
              <p:cNvSpPr txBox="1"/>
              <p:nvPr/>
            </p:nvSpPr>
            <p:spPr>
              <a:xfrm>
                <a:off x="1883384" y="4083860"/>
                <a:ext cx="215339" cy="307777"/>
              </a:xfrm>
              <a:prstGeom prst="rect">
                <a:avLst/>
              </a:prstGeom>
              <a:noFill/>
              <a:ln>
                <a:noFill/>
              </a:ln>
            </p:spPr>
            <p:txBody>
              <a:bodyPr wrap="square" rtlCol="0">
                <a:spAutoFit/>
              </a:bodyPr>
              <a:lstStyle/>
              <a:p>
                <a:pPr>
                  <a:defRPr/>
                </a:pPr>
                <a:r>
                  <a:rPr lang="en-US" sz="1400" kern="0">
                    <a:solidFill>
                      <a:prstClr val="black"/>
                    </a:solidFill>
                  </a:rPr>
                  <a:t>K</a:t>
                </a:r>
              </a:p>
            </p:txBody>
          </p:sp>
          <p:cxnSp>
            <p:nvCxnSpPr>
              <p:cNvPr id="208" name="Straight Arrow Connector 207">
                <a:extLst>
                  <a:ext uri="{FF2B5EF4-FFF2-40B4-BE49-F238E27FC236}">
                    <a16:creationId xmlns:a16="http://schemas.microsoft.com/office/drawing/2014/main" id="{B83648CE-09FB-1145-B742-B192AF9714F0}"/>
                  </a:ext>
                </a:extLst>
              </p:cNvPr>
              <p:cNvCxnSpPr>
                <a:cxnSpLocks/>
              </p:cNvCxnSpPr>
              <p:nvPr/>
            </p:nvCxnSpPr>
            <p:spPr>
              <a:xfrm flipH="1">
                <a:off x="2190312" y="3592839"/>
                <a:ext cx="1418116"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09" name="TextBox 208">
                <a:extLst>
                  <a:ext uri="{FF2B5EF4-FFF2-40B4-BE49-F238E27FC236}">
                    <a16:creationId xmlns:a16="http://schemas.microsoft.com/office/drawing/2014/main" id="{A0AD61D9-A2B9-374D-A0D4-E5E986808F53}"/>
                  </a:ext>
                </a:extLst>
              </p:cNvPr>
              <p:cNvSpPr txBox="1"/>
              <p:nvPr/>
            </p:nvSpPr>
            <p:spPr>
              <a:xfrm>
                <a:off x="2766677" y="3333100"/>
                <a:ext cx="215339" cy="307777"/>
              </a:xfrm>
              <a:prstGeom prst="rect">
                <a:avLst/>
              </a:prstGeom>
              <a:noFill/>
              <a:ln>
                <a:noFill/>
              </a:ln>
            </p:spPr>
            <p:txBody>
              <a:bodyPr wrap="square" rtlCol="0">
                <a:spAutoFit/>
              </a:bodyPr>
              <a:lstStyle/>
              <a:p>
                <a:pPr>
                  <a:defRPr/>
                </a:pPr>
                <a:r>
                  <a:rPr lang="en-US" sz="1400" kern="0">
                    <a:solidFill>
                      <a:prstClr val="black"/>
                    </a:solidFill>
                  </a:rPr>
                  <a:t>N</a:t>
                </a:r>
              </a:p>
            </p:txBody>
          </p:sp>
          <p:sp>
            <p:nvSpPr>
              <p:cNvPr id="211" name="TextBox 210">
                <a:extLst>
                  <a:ext uri="{FF2B5EF4-FFF2-40B4-BE49-F238E27FC236}">
                    <a16:creationId xmlns:a16="http://schemas.microsoft.com/office/drawing/2014/main" id="{919F1BBE-4501-094A-B825-0C0B98ED5F7F}"/>
                  </a:ext>
                </a:extLst>
              </p:cNvPr>
              <p:cNvSpPr txBox="1"/>
              <p:nvPr/>
            </p:nvSpPr>
            <p:spPr>
              <a:xfrm>
                <a:off x="2159681" y="3621485"/>
                <a:ext cx="228482" cy="338554"/>
              </a:xfrm>
              <a:prstGeom prst="rect">
                <a:avLst/>
              </a:prstGeom>
              <a:noFill/>
              <a:ln>
                <a:noFill/>
              </a:ln>
            </p:spPr>
            <p:txBody>
              <a:bodyPr wrap="square" rtlCol="0">
                <a:spAutoFit/>
              </a:bodyPr>
              <a:lstStyle/>
              <a:p>
                <a:pPr>
                  <a:defRPr/>
                </a:pPr>
                <a:r>
                  <a:rPr lang="en-US" sz="1600" b="1" kern="0">
                    <a:solidFill>
                      <a:prstClr val="black"/>
                    </a:solidFill>
                  </a:rPr>
                  <a:t>B</a:t>
                </a:r>
              </a:p>
            </p:txBody>
          </p:sp>
        </p:grpSp>
        <p:grpSp>
          <p:nvGrpSpPr>
            <p:cNvPr id="4" name="Group 3">
              <a:extLst>
                <a:ext uri="{FF2B5EF4-FFF2-40B4-BE49-F238E27FC236}">
                  <a16:creationId xmlns:a16="http://schemas.microsoft.com/office/drawing/2014/main" id="{B74AEA6A-7CF5-4412-831D-E792D97C600B}"/>
                </a:ext>
              </a:extLst>
            </p:cNvPr>
            <p:cNvGrpSpPr/>
            <p:nvPr/>
          </p:nvGrpSpPr>
          <p:grpSpPr>
            <a:xfrm>
              <a:off x="520393" y="4630284"/>
              <a:ext cx="1451266" cy="1285107"/>
              <a:chOff x="520393" y="4630284"/>
              <a:chExt cx="1451266" cy="1285107"/>
            </a:xfrm>
          </p:grpSpPr>
          <p:sp>
            <p:nvSpPr>
              <p:cNvPr id="194" name="Rectangle 193">
                <a:extLst>
                  <a:ext uri="{FF2B5EF4-FFF2-40B4-BE49-F238E27FC236}">
                    <a16:creationId xmlns:a16="http://schemas.microsoft.com/office/drawing/2014/main" id="{8FD0A2C6-8108-D74F-8C02-0165D9DD7D2C}"/>
                  </a:ext>
                </a:extLst>
              </p:cNvPr>
              <p:cNvSpPr/>
              <p:nvPr/>
            </p:nvSpPr>
            <p:spPr>
              <a:xfrm>
                <a:off x="904705" y="4980816"/>
                <a:ext cx="1066954" cy="934575"/>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02" name="Straight Arrow Connector 201">
                <a:extLst>
                  <a:ext uri="{FF2B5EF4-FFF2-40B4-BE49-F238E27FC236}">
                    <a16:creationId xmlns:a16="http://schemas.microsoft.com/office/drawing/2014/main" id="{941BEF14-DD12-F64A-A17E-32DE15BB2866}"/>
                  </a:ext>
                </a:extLst>
              </p:cNvPr>
              <p:cNvCxnSpPr>
                <a:cxnSpLocks/>
              </p:cNvCxnSpPr>
              <p:nvPr/>
            </p:nvCxnSpPr>
            <p:spPr>
              <a:xfrm>
                <a:off x="799773" y="4986810"/>
                <a:ext cx="0" cy="928581"/>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03" name="TextBox 202">
                <a:extLst>
                  <a:ext uri="{FF2B5EF4-FFF2-40B4-BE49-F238E27FC236}">
                    <a16:creationId xmlns:a16="http://schemas.microsoft.com/office/drawing/2014/main" id="{1050FCB1-40E7-1944-B2C4-715DAC33F85F}"/>
                  </a:ext>
                </a:extLst>
              </p:cNvPr>
              <p:cNvSpPr txBox="1"/>
              <p:nvPr/>
            </p:nvSpPr>
            <p:spPr>
              <a:xfrm>
                <a:off x="520393" y="5376991"/>
                <a:ext cx="228482" cy="307777"/>
              </a:xfrm>
              <a:prstGeom prst="rect">
                <a:avLst/>
              </a:prstGeom>
              <a:noFill/>
              <a:ln>
                <a:noFill/>
              </a:ln>
            </p:spPr>
            <p:txBody>
              <a:bodyPr wrap="square" rtlCol="0">
                <a:spAutoFit/>
              </a:bodyPr>
              <a:lstStyle/>
              <a:p>
                <a:pPr>
                  <a:defRPr/>
                </a:pPr>
                <a:r>
                  <a:rPr lang="en-US" sz="1400" kern="0">
                    <a:solidFill>
                      <a:prstClr val="black"/>
                    </a:solidFill>
                  </a:rPr>
                  <a:t>M</a:t>
                </a:r>
              </a:p>
            </p:txBody>
          </p:sp>
          <p:sp>
            <p:nvSpPr>
              <p:cNvPr id="210" name="TextBox 209">
                <a:extLst>
                  <a:ext uri="{FF2B5EF4-FFF2-40B4-BE49-F238E27FC236}">
                    <a16:creationId xmlns:a16="http://schemas.microsoft.com/office/drawing/2014/main" id="{DD6FA2DB-70B9-5445-9B83-DDB654128E54}"/>
                  </a:ext>
                </a:extLst>
              </p:cNvPr>
              <p:cNvSpPr txBox="1"/>
              <p:nvPr/>
            </p:nvSpPr>
            <p:spPr>
              <a:xfrm>
                <a:off x="877686" y="4937181"/>
                <a:ext cx="228482" cy="338554"/>
              </a:xfrm>
              <a:prstGeom prst="rect">
                <a:avLst/>
              </a:prstGeom>
              <a:noFill/>
              <a:ln>
                <a:noFill/>
              </a:ln>
            </p:spPr>
            <p:txBody>
              <a:bodyPr wrap="square" rtlCol="0">
                <a:spAutoFit/>
              </a:bodyPr>
              <a:lstStyle/>
              <a:p>
                <a:pPr>
                  <a:defRPr/>
                </a:pPr>
                <a:r>
                  <a:rPr lang="en-US" sz="1600" b="1" kern="0">
                    <a:solidFill>
                      <a:prstClr val="black"/>
                    </a:solidFill>
                  </a:rPr>
                  <a:t>A</a:t>
                </a:r>
              </a:p>
            </p:txBody>
          </p:sp>
          <p:cxnSp>
            <p:nvCxnSpPr>
              <p:cNvPr id="235" name="Straight Arrow Connector 234">
                <a:extLst>
                  <a:ext uri="{FF2B5EF4-FFF2-40B4-BE49-F238E27FC236}">
                    <a16:creationId xmlns:a16="http://schemas.microsoft.com/office/drawing/2014/main" id="{01FD238B-8C8C-5946-A929-1E3915DED97A}"/>
                  </a:ext>
                </a:extLst>
              </p:cNvPr>
              <p:cNvCxnSpPr>
                <a:cxnSpLocks/>
              </p:cNvCxnSpPr>
              <p:nvPr/>
            </p:nvCxnSpPr>
            <p:spPr>
              <a:xfrm flipH="1">
                <a:off x="904705" y="4884715"/>
                <a:ext cx="1066954"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36" name="TextBox 235">
                <a:extLst>
                  <a:ext uri="{FF2B5EF4-FFF2-40B4-BE49-F238E27FC236}">
                    <a16:creationId xmlns:a16="http://schemas.microsoft.com/office/drawing/2014/main" id="{63D53F44-9980-644C-B866-A7D57DAFFF33}"/>
                  </a:ext>
                </a:extLst>
              </p:cNvPr>
              <p:cNvSpPr txBox="1"/>
              <p:nvPr/>
            </p:nvSpPr>
            <p:spPr>
              <a:xfrm>
                <a:off x="1337270" y="4630284"/>
                <a:ext cx="215339" cy="307777"/>
              </a:xfrm>
              <a:prstGeom prst="rect">
                <a:avLst/>
              </a:prstGeom>
              <a:noFill/>
              <a:ln>
                <a:noFill/>
              </a:ln>
            </p:spPr>
            <p:txBody>
              <a:bodyPr wrap="square" rtlCol="0">
                <a:spAutoFit/>
              </a:bodyPr>
              <a:lstStyle/>
              <a:p>
                <a:pPr>
                  <a:defRPr/>
                </a:pPr>
                <a:r>
                  <a:rPr lang="en-US" sz="1400" kern="0">
                    <a:solidFill>
                      <a:prstClr val="black"/>
                    </a:solidFill>
                  </a:rPr>
                  <a:t>K</a:t>
                </a:r>
              </a:p>
            </p:txBody>
          </p:sp>
        </p:grpSp>
        <p:grpSp>
          <p:nvGrpSpPr>
            <p:cNvPr id="6" name="Group 5">
              <a:extLst>
                <a:ext uri="{FF2B5EF4-FFF2-40B4-BE49-F238E27FC236}">
                  <a16:creationId xmlns:a16="http://schemas.microsoft.com/office/drawing/2014/main" id="{C884DCC0-10E7-4D0E-AE1E-98B3FD172918}"/>
                </a:ext>
              </a:extLst>
            </p:cNvPr>
            <p:cNvGrpSpPr/>
            <p:nvPr/>
          </p:nvGrpSpPr>
          <p:grpSpPr>
            <a:xfrm>
              <a:off x="2132292" y="4656328"/>
              <a:ext cx="1357701" cy="1259063"/>
              <a:chOff x="2132292" y="4656328"/>
              <a:chExt cx="1357701" cy="1259063"/>
            </a:xfrm>
          </p:grpSpPr>
          <p:sp>
            <p:nvSpPr>
              <p:cNvPr id="187" name="Rectangle 186">
                <a:extLst>
                  <a:ext uri="{FF2B5EF4-FFF2-40B4-BE49-F238E27FC236}">
                    <a16:creationId xmlns:a16="http://schemas.microsoft.com/office/drawing/2014/main" id="{37118EB8-78D3-654D-B0E3-A3AA3F6598E2}"/>
                  </a:ext>
                </a:extLst>
              </p:cNvPr>
              <p:cNvSpPr/>
              <p:nvPr/>
            </p:nvSpPr>
            <p:spPr>
              <a:xfrm>
                <a:off x="2196516" y="4973190"/>
                <a:ext cx="1112916" cy="13460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88" name="Rectangle 187">
                <a:extLst>
                  <a:ext uri="{FF2B5EF4-FFF2-40B4-BE49-F238E27FC236}">
                    <a16:creationId xmlns:a16="http://schemas.microsoft.com/office/drawing/2014/main" id="{B4E2CCA5-3CBB-D343-8FC9-A840A19DD7A9}"/>
                  </a:ext>
                </a:extLst>
              </p:cNvPr>
              <p:cNvSpPr/>
              <p:nvPr/>
            </p:nvSpPr>
            <p:spPr>
              <a:xfrm>
                <a:off x="2196516" y="5107791"/>
                <a:ext cx="1293477" cy="13460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89" name="Rectangle 188">
                <a:extLst>
                  <a:ext uri="{FF2B5EF4-FFF2-40B4-BE49-F238E27FC236}">
                    <a16:creationId xmlns:a16="http://schemas.microsoft.com/office/drawing/2014/main" id="{A0349945-1A96-A143-828C-00AA35255636}"/>
                  </a:ext>
                </a:extLst>
              </p:cNvPr>
              <p:cNvSpPr/>
              <p:nvPr/>
            </p:nvSpPr>
            <p:spPr>
              <a:xfrm>
                <a:off x="2196516" y="5242391"/>
                <a:ext cx="869978" cy="13460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90" name="Rectangle 189">
                <a:extLst>
                  <a:ext uri="{FF2B5EF4-FFF2-40B4-BE49-F238E27FC236}">
                    <a16:creationId xmlns:a16="http://schemas.microsoft.com/office/drawing/2014/main" id="{03A71025-29E8-8947-8E76-9510DF396F12}"/>
                  </a:ext>
                </a:extLst>
              </p:cNvPr>
              <p:cNvSpPr/>
              <p:nvPr/>
            </p:nvSpPr>
            <p:spPr>
              <a:xfrm>
                <a:off x="2196515" y="5376991"/>
                <a:ext cx="1191706" cy="13460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92" name="Rectangle 191">
                <a:extLst>
                  <a:ext uri="{FF2B5EF4-FFF2-40B4-BE49-F238E27FC236}">
                    <a16:creationId xmlns:a16="http://schemas.microsoft.com/office/drawing/2014/main" id="{01BBE571-5914-9043-808B-EED1898D21C6}"/>
                  </a:ext>
                </a:extLst>
              </p:cNvPr>
              <p:cNvSpPr/>
              <p:nvPr/>
            </p:nvSpPr>
            <p:spPr>
              <a:xfrm>
                <a:off x="2196515" y="5646192"/>
                <a:ext cx="1112916" cy="13460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93" name="Rectangle 192">
                <a:extLst>
                  <a:ext uri="{FF2B5EF4-FFF2-40B4-BE49-F238E27FC236}">
                    <a16:creationId xmlns:a16="http://schemas.microsoft.com/office/drawing/2014/main" id="{E611D856-0862-F14B-9C5F-0610C9002E10}"/>
                  </a:ext>
                </a:extLst>
              </p:cNvPr>
              <p:cNvSpPr/>
              <p:nvPr/>
            </p:nvSpPr>
            <p:spPr>
              <a:xfrm>
                <a:off x="2194960" y="5780791"/>
                <a:ext cx="938920" cy="13460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204" name="Straight Arrow Connector 203">
                <a:extLst>
                  <a:ext uri="{FF2B5EF4-FFF2-40B4-BE49-F238E27FC236}">
                    <a16:creationId xmlns:a16="http://schemas.microsoft.com/office/drawing/2014/main" id="{687E24C0-2574-FB4F-8E6E-12C06D07D684}"/>
                  </a:ext>
                </a:extLst>
              </p:cNvPr>
              <p:cNvCxnSpPr>
                <a:cxnSpLocks/>
              </p:cNvCxnSpPr>
              <p:nvPr/>
            </p:nvCxnSpPr>
            <p:spPr>
              <a:xfrm flipH="1">
                <a:off x="2191867" y="4881317"/>
                <a:ext cx="1298125" cy="0"/>
              </a:xfrm>
              <a:prstGeom prst="straightConnector1">
                <a:avLst/>
              </a:prstGeom>
              <a:noFill/>
              <a:ln w="6350" cap="flat" cmpd="sng" algn="ctr">
                <a:solidFill>
                  <a:sysClr val="windowText" lastClr="000000"/>
                </a:solidFill>
                <a:prstDash val="solid"/>
                <a:miter lim="800000"/>
                <a:headEnd type="stealth"/>
                <a:tailEnd type="stealth"/>
              </a:ln>
              <a:effectLst/>
            </p:spPr>
          </p:cxn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92E93029-49A2-C841-8599-F4A94D343B1D}"/>
                      </a:ext>
                    </a:extLst>
                  </p:cNvPr>
                  <p:cNvSpPr txBox="1"/>
                  <p:nvPr/>
                </p:nvSpPr>
                <p:spPr>
                  <a:xfrm>
                    <a:off x="2621325" y="4656328"/>
                    <a:ext cx="534176" cy="307777"/>
                  </a:xfrm>
                  <a:prstGeom prst="rect">
                    <a:avLst/>
                  </a:prstGeom>
                  <a:noFill/>
                  <a:ln>
                    <a:noFill/>
                  </a:ln>
                </p:spPr>
                <p:txBody>
                  <a:bodyPr wrap="square" rtlCol="0">
                    <a:spAutoFit/>
                  </a:bodyPr>
                  <a:lstStyle/>
                  <a:p>
                    <a:pPr>
                      <a:defRPr/>
                    </a:pPr>
                    <a14:m>
                      <m:oMath xmlns:m="http://schemas.openxmlformats.org/officeDocument/2006/math">
                        <m:r>
                          <a:rPr lang="en-US" sz="1400" i="1" kern="0">
                            <a:solidFill>
                              <a:prstClr val="black"/>
                            </a:solidFill>
                            <a:latin typeface="Cambria Math" panose="02040503050406030204" pitchFamily="18" charset="0"/>
                            <a:ea typeface="Cambria Math" panose="02040503050406030204" pitchFamily="18" charset="0"/>
                          </a:rPr>
                          <m:t>≤</m:t>
                        </m:r>
                      </m:oMath>
                    </a14:m>
                    <a:r>
                      <a:rPr lang="en-US" sz="1400" kern="0">
                        <a:solidFill>
                          <a:prstClr val="black"/>
                        </a:solidFill>
                      </a:rPr>
                      <a:t>N</a:t>
                    </a:r>
                  </a:p>
                </p:txBody>
              </p:sp>
            </mc:Choice>
            <mc:Fallback xmlns="">
              <p:sp>
                <p:nvSpPr>
                  <p:cNvPr id="205" name="TextBox 204">
                    <a:extLst>
                      <a:ext uri="{FF2B5EF4-FFF2-40B4-BE49-F238E27FC236}">
                        <a16:creationId xmlns:a16="http://schemas.microsoft.com/office/drawing/2014/main" id="{92E93029-49A2-C841-8599-F4A94D343B1D}"/>
                      </a:ext>
                    </a:extLst>
                  </p:cNvPr>
                  <p:cNvSpPr txBox="1">
                    <a:spLocks noRot="1" noChangeAspect="1" noMove="1" noResize="1" noEditPoints="1" noAdjustHandles="1" noChangeArrowheads="1" noChangeShapeType="1" noTextEdit="1"/>
                  </p:cNvSpPr>
                  <p:nvPr/>
                </p:nvSpPr>
                <p:spPr>
                  <a:xfrm>
                    <a:off x="2621325" y="4656328"/>
                    <a:ext cx="534176" cy="307777"/>
                  </a:xfrm>
                  <a:prstGeom prst="rect">
                    <a:avLst/>
                  </a:prstGeom>
                  <a:blipFill>
                    <a:blip r:embed="rId7"/>
                    <a:stretch>
                      <a:fillRect t="-1961" b="-19608"/>
                    </a:stretch>
                  </a:blipFill>
                  <a:ln>
                    <a:noFill/>
                  </a:ln>
                </p:spPr>
                <p:txBody>
                  <a:bodyPr/>
                  <a:lstStyle/>
                  <a:p>
                    <a:r>
                      <a:rPr lang="en-US">
                        <a:noFill/>
                      </a:rPr>
                      <a:t> </a:t>
                    </a:r>
                  </a:p>
                </p:txBody>
              </p:sp>
            </mc:Fallback>
          </mc:AlternateContent>
          <p:sp>
            <p:nvSpPr>
              <p:cNvPr id="212" name="TextBox 211">
                <a:extLst>
                  <a:ext uri="{FF2B5EF4-FFF2-40B4-BE49-F238E27FC236}">
                    <a16:creationId xmlns:a16="http://schemas.microsoft.com/office/drawing/2014/main" id="{02C130BB-C0F2-3A46-AAAD-3750195FB233}"/>
                  </a:ext>
                </a:extLst>
              </p:cNvPr>
              <p:cNvSpPr txBox="1"/>
              <p:nvPr/>
            </p:nvSpPr>
            <p:spPr>
              <a:xfrm>
                <a:off x="2132292" y="4877454"/>
                <a:ext cx="228482" cy="338554"/>
              </a:xfrm>
              <a:prstGeom prst="rect">
                <a:avLst/>
              </a:prstGeom>
              <a:noFill/>
              <a:ln>
                <a:noFill/>
              </a:ln>
            </p:spPr>
            <p:txBody>
              <a:bodyPr wrap="square" rtlCol="0">
                <a:spAutoFit/>
              </a:bodyPr>
              <a:lstStyle/>
              <a:p>
                <a:pPr>
                  <a:defRPr/>
                </a:pPr>
                <a:r>
                  <a:rPr lang="en-US" sz="1600" b="1" kern="0">
                    <a:solidFill>
                      <a:prstClr val="black"/>
                    </a:solidFill>
                  </a:rPr>
                  <a:t>C</a:t>
                </a:r>
              </a:p>
            </p:txBody>
          </p:sp>
          <p:sp>
            <p:nvSpPr>
              <p:cNvPr id="97" name="Rectangle 96">
                <a:extLst>
                  <a:ext uri="{FF2B5EF4-FFF2-40B4-BE49-F238E27FC236}">
                    <a16:creationId xmlns:a16="http://schemas.microsoft.com/office/drawing/2014/main" id="{75A116B3-E02D-4599-A1AD-844B04795AD1}"/>
                  </a:ext>
                </a:extLst>
              </p:cNvPr>
              <p:cNvSpPr/>
              <p:nvPr/>
            </p:nvSpPr>
            <p:spPr>
              <a:xfrm>
                <a:off x="2196515" y="5510245"/>
                <a:ext cx="1066955" cy="13460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sp>
        <p:nvSpPr>
          <p:cNvPr id="114" name="Rounded Rectangular Callout 324">
            <a:extLst>
              <a:ext uri="{FF2B5EF4-FFF2-40B4-BE49-F238E27FC236}">
                <a16:creationId xmlns:a16="http://schemas.microsoft.com/office/drawing/2014/main" id="{7DA15AAE-A688-4518-B958-DA38E29EC8CA}"/>
              </a:ext>
            </a:extLst>
          </p:cNvPr>
          <p:cNvSpPr/>
          <p:nvPr/>
        </p:nvSpPr>
        <p:spPr>
          <a:xfrm>
            <a:off x="4945419" y="3132866"/>
            <a:ext cx="2517907" cy="1243518"/>
          </a:xfrm>
          <a:prstGeom prst="wedgeRoundRectCallout">
            <a:avLst>
              <a:gd name="adj1" fmla="val 38059"/>
              <a:gd name="adj2" fmla="val 614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Step K is a multiple of 64 to enable 128B coalesced reading</a:t>
            </a:r>
          </a:p>
        </p:txBody>
      </p:sp>
      <p:pic>
        <p:nvPicPr>
          <p:cNvPr id="15" name="Audio 14">
            <a:hlinkClick r:id="" action="ppaction://media"/>
            <a:extLst>
              <a:ext uri="{FF2B5EF4-FFF2-40B4-BE49-F238E27FC236}">
                <a16:creationId xmlns:a16="http://schemas.microsoft.com/office/drawing/2014/main" id="{4A89E46E-9E8E-A64D-998C-4BE22646DC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
        <p:nvSpPr>
          <p:cNvPr id="112" name="Text Placeholder 4">
            <a:extLst>
              <a:ext uri="{FF2B5EF4-FFF2-40B4-BE49-F238E27FC236}">
                <a16:creationId xmlns:a16="http://schemas.microsoft.com/office/drawing/2014/main" id="{7DEAF84C-47E1-AE45-9F42-7DC7E28A0078}"/>
              </a:ext>
            </a:extLst>
          </p:cNvPr>
          <p:cNvSpPr txBox="1">
            <a:spLocks/>
          </p:cNvSpPr>
          <p:nvPr/>
        </p:nvSpPr>
        <p:spPr>
          <a:xfrm>
            <a:off x="287273" y="6471511"/>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3951208701"/>
      </p:ext>
    </p:extLst>
  </p:cSld>
  <p:clrMapOvr>
    <a:masterClrMapping/>
  </p:clrMapOvr>
  <mc:AlternateContent xmlns:mc="http://schemas.openxmlformats.org/markup-compatibility/2006" xmlns:p14="http://schemas.microsoft.com/office/powerpoint/2010/main">
    <mc:Choice Requires="p14">
      <p:transition spd="slow" p14:dur="2000" advTm="25671"/>
    </mc:Choice>
    <mc:Fallback xmlns="">
      <p:transition spd="slow" advTm="2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bldLst>
      <p:bldP spid="364" grpId="0"/>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135C-9C74-B047-94B0-9A0DD6B62F0C}"/>
              </a:ext>
            </a:extLst>
          </p:cNvPr>
          <p:cNvSpPr>
            <a:spLocks noGrp="1"/>
          </p:cNvSpPr>
          <p:nvPr>
            <p:ph type="title"/>
          </p:nvPr>
        </p:nvSpPr>
        <p:spPr/>
        <p:txBody>
          <a:bodyPr/>
          <a:lstStyle/>
          <a:p>
            <a:r>
              <a:rPr lang="en-US"/>
              <a:t>Challenge: with Floating-point Units </a:t>
            </a:r>
          </a:p>
        </p:txBody>
      </p:sp>
      <p:sp>
        <p:nvSpPr>
          <p:cNvPr id="3" name="Content Placeholder 2">
            <a:extLst>
              <a:ext uri="{FF2B5EF4-FFF2-40B4-BE49-F238E27FC236}">
                <a16:creationId xmlns:a16="http://schemas.microsoft.com/office/drawing/2014/main" id="{82EC3591-D2E8-8F4B-B0E3-B32037434712}"/>
              </a:ext>
            </a:extLst>
          </p:cNvPr>
          <p:cNvSpPr>
            <a:spLocks noGrp="1"/>
          </p:cNvSpPr>
          <p:nvPr>
            <p:ph idx="1"/>
          </p:nvPr>
        </p:nvSpPr>
        <p:spPr>
          <a:xfrm>
            <a:off x="562709" y="1074622"/>
            <a:ext cx="10825723" cy="2847902"/>
          </a:xfrm>
        </p:spPr>
        <p:txBody>
          <a:bodyPr>
            <a:normAutofit/>
          </a:bodyPr>
          <a:lstStyle/>
          <a:p>
            <a:r>
              <a:rPr lang="en-US" dirty="0"/>
              <a:t>The workload is partitioned along Step K to enable coalesced memory access</a:t>
            </a:r>
          </a:p>
          <a:p>
            <a:r>
              <a:rPr lang="en-US" dirty="0"/>
              <a:t>A reduction will be called at last to accumulate the partial sums</a:t>
            </a:r>
          </a:p>
        </p:txBody>
      </p:sp>
      <p:sp>
        <p:nvSpPr>
          <p:cNvPr id="4" name="Rectangle 3">
            <a:extLst>
              <a:ext uri="{FF2B5EF4-FFF2-40B4-BE49-F238E27FC236}">
                <a16:creationId xmlns:a16="http://schemas.microsoft.com/office/drawing/2014/main" id="{9B7CFCDF-A430-B148-81A4-99B3012CEADA}"/>
              </a:ext>
            </a:extLst>
          </p:cNvPr>
          <p:cNvSpPr/>
          <p:nvPr/>
        </p:nvSpPr>
        <p:spPr>
          <a:xfrm rot="16200000">
            <a:off x="3183472" y="4163168"/>
            <a:ext cx="511320" cy="1223066"/>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0" name="Rectangle 9">
            <a:extLst>
              <a:ext uri="{FF2B5EF4-FFF2-40B4-BE49-F238E27FC236}">
                <a16:creationId xmlns:a16="http://schemas.microsoft.com/office/drawing/2014/main" id="{80430FDB-CE0F-274A-91EC-F22B89B22C4A}"/>
              </a:ext>
            </a:extLst>
          </p:cNvPr>
          <p:cNvSpPr/>
          <p:nvPr/>
        </p:nvSpPr>
        <p:spPr>
          <a:xfrm rot="10800000">
            <a:off x="4525258" y="2891148"/>
            <a:ext cx="227141" cy="136863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5624AF9D-E696-0344-822D-9F3A963A3020}"/>
              </a:ext>
            </a:extLst>
          </p:cNvPr>
          <p:cNvSpPr/>
          <p:nvPr/>
        </p:nvSpPr>
        <p:spPr>
          <a:xfrm rot="10800000">
            <a:off x="4751622" y="2891148"/>
            <a:ext cx="227141" cy="136863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2" name="Rectangle 11">
            <a:extLst>
              <a:ext uri="{FF2B5EF4-FFF2-40B4-BE49-F238E27FC236}">
                <a16:creationId xmlns:a16="http://schemas.microsoft.com/office/drawing/2014/main" id="{5BFF6652-7163-EA41-974C-F9BAF92156C2}"/>
              </a:ext>
            </a:extLst>
          </p:cNvPr>
          <p:cNvSpPr/>
          <p:nvPr/>
        </p:nvSpPr>
        <p:spPr>
          <a:xfrm rot="10800000">
            <a:off x="4977987" y="2891148"/>
            <a:ext cx="227141" cy="136863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3" name="Rectangle 12">
            <a:extLst>
              <a:ext uri="{FF2B5EF4-FFF2-40B4-BE49-F238E27FC236}">
                <a16:creationId xmlns:a16="http://schemas.microsoft.com/office/drawing/2014/main" id="{227B95D6-B564-AD42-AA1F-4CB2AB864E5E}"/>
              </a:ext>
            </a:extLst>
          </p:cNvPr>
          <p:cNvSpPr/>
          <p:nvPr/>
        </p:nvSpPr>
        <p:spPr>
          <a:xfrm rot="10800000">
            <a:off x="5204352" y="2891148"/>
            <a:ext cx="227141" cy="136863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4" name="Rectangle 13">
            <a:extLst>
              <a:ext uri="{FF2B5EF4-FFF2-40B4-BE49-F238E27FC236}">
                <a16:creationId xmlns:a16="http://schemas.microsoft.com/office/drawing/2014/main" id="{762960FB-3199-CA44-8E38-453EF059A810}"/>
              </a:ext>
            </a:extLst>
          </p:cNvPr>
          <p:cNvSpPr/>
          <p:nvPr/>
        </p:nvSpPr>
        <p:spPr>
          <a:xfrm rot="10800000">
            <a:off x="4298893" y="2891148"/>
            <a:ext cx="227141" cy="136863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57" name="Group 56">
            <a:extLst>
              <a:ext uri="{FF2B5EF4-FFF2-40B4-BE49-F238E27FC236}">
                <a16:creationId xmlns:a16="http://schemas.microsoft.com/office/drawing/2014/main" id="{66AB4B87-EBC9-4CF7-BC32-A985A6DDBCD4}"/>
              </a:ext>
            </a:extLst>
          </p:cNvPr>
          <p:cNvGrpSpPr/>
          <p:nvPr/>
        </p:nvGrpSpPr>
        <p:grpSpPr>
          <a:xfrm>
            <a:off x="2828351" y="2891135"/>
            <a:ext cx="2606846" cy="2139413"/>
            <a:chOff x="3412551" y="3462634"/>
            <a:chExt cx="2606846" cy="2139413"/>
          </a:xfrm>
        </p:grpSpPr>
        <p:sp>
          <p:nvSpPr>
            <p:cNvPr id="5" name="Rectangle 4">
              <a:extLst>
                <a:ext uri="{FF2B5EF4-FFF2-40B4-BE49-F238E27FC236}">
                  <a16:creationId xmlns:a16="http://schemas.microsoft.com/office/drawing/2014/main" id="{50D7F767-F25A-5240-ABB5-1D34DF1229D1}"/>
                </a:ext>
              </a:extLst>
            </p:cNvPr>
            <p:cNvSpPr/>
            <p:nvPr/>
          </p:nvSpPr>
          <p:spPr>
            <a:xfrm>
              <a:off x="5123736" y="5098610"/>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6" name="Rectangle 5">
              <a:extLst>
                <a:ext uri="{FF2B5EF4-FFF2-40B4-BE49-F238E27FC236}">
                  <a16:creationId xmlns:a16="http://schemas.microsoft.com/office/drawing/2014/main" id="{1B390A09-8FBD-1749-9C33-2D946E879DEB}"/>
                </a:ext>
              </a:extLst>
            </p:cNvPr>
            <p:cNvSpPr/>
            <p:nvPr/>
          </p:nvSpPr>
          <p:spPr>
            <a:xfrm>
              <a:off x="5347855" y="5098611"/>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 name="Rectangle 6">
              <a:extLst>
                <a:ext uri="{FF2B5EF4-FFF2-40B4-BE49-F238E27FC236}">
                  <a16:creationId xmlns:a16="http://schemas.microsoft.com/office/drawing/2014/main" id="{5D67ACEE-F8B8-3440-916D-23C49316B254}"/>
                </a:ext>
              </a:extLst>
            </p:cNvPr>
            <p:cNvSpPr/>
            <p:nvPr/>
          </p:nvSpPr>
          <p:spPr>
            <a:xfrm>
              <a:off x="5567310" y="5098611"/>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 name="Rectangle 7">
              <a:extLst>
                <a:ext uri="{FF2B5EF4-FFF2-40B4-BE49-F238E27FC236}">
                  <a16:creationId xmlns:a16="http://schemas.microsoft.com/office/drawing/2014/main" id="{06EE560A-B292-5E4F-9D8D-29B7B3261D9B}"/>
                </a:ext>
              </a:extLst>
            </p:cNvPr>
            <p:cNvSpPr/>
            <p:nvPr/>
          </p:nvSpPr>
          <p:spPr>
            <a:xfrm>
              <a:off x="5793448" y="5098424"/>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9" name="Rectangle 8">
              <a:extLst>
                <a:ext uri="{FF2B5EF4-FFF2-40B4-BE49-F238E27FC236}">
                  <a16:creationId xmlns:a16="http://schemas.microsoft.com/office/drawing/2014/main" id="{F84DBD8D-82FC-6145-9245-F3E61B29C51F}"/>
                </a:ext>
              </a:extLst>
            </p:cNvPr>
            <p:cNvSpPr/>
            <p:nvPr/>
          </p:nvSpPr>
          <p:spPr>
            <a:xfrm>
              <a:off x="4904281" y="5098610"/>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5" name="Rectangle 14">
              <a:extLst>
                <a:ext uri="{FF2B5EF4-FFF2-40B4-BE49-F238E27FC236}">
                  <a16:creationId xmlns:a16="http://schemas.microsoft.com/office/drawing/2014/main" id="{E6D2986B-E11B-F149-A07D-C6B60EDEF115}"/>
                </a:ext>
              </a:extLst>
            </p:cNvPr>
            <p:cNvSpPr/>
            <p:nvPr/>
          </p:nvSpPr>
          <p:spPr>
            <a:xfrm rot="10800000">
              <a:off x="5788551" y="3462650"/>
              <a:ext cx="230846" cy="127066"/>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6" name="Rectangle 15">
              <a:extLst>
                <a:ext uri="{FF2B5EF4-FFF2-40B4-BE49-F238E27FC236}">
                  <a16:creationId xmlns:a16="http://schemas.microsoft.com/office/drawing/2014/main" id="{D093D1C2-C26C-004F-9668-8E6F28D28B4D}"/>
                </a:ext>
              </a:extLst>
            </p:cNvPr>
            <p:cNvSpPr/>
            <p:nvPr/>
          </p:nvSpPr>
          <p:spPr>
            <a:xfrm rot="10800000">
              <a:off x="5562414" y="3462648"/>
              <a:ext cx="227141" cy="127084"/>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7" name="Rectangle 16">
              <a:extLst>
                <a:ext uri="{FF2B5EF4-FFF2-40B4-BE49-F238E27FC236}">
                  <a16:creationId xmlns:a16="http://schemas.microsoft.com/office/drawing/2014/main" id="{DD1B7954-ACC5-0544-B0C2-DD092595603F}"/>
                </a:ext>
              </a:extLst>
            </p:cNvPr>
            <p:cNvSpPr/>
            <p:nvPr/>
          </p:nvSpPr>
          <p:spPr>
            <a:xfrm rot="10800000">
              <a:off x="4879386" y="3462636"/>
              <a:ext cx="229842" cy="12708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8" name="Rectangle 17">
              <a:extLst>
                <a:ext uri="{FF2B5EF4-FFF2-40B4-BE49-F238E27FC236}">
                  <a16:creationId xmlns:a16="http://schemas.microsoft.com/office/drawing/2014/main" id="{F95D9BDB-193F-304F-8DDC-2AFF52C0EE31}"/>
                </a:ext>
              </a:extLst>
            </p:cNvPr>
            <p:cNvSpPr/>
            <p:nvPr/>
          </p:nvSpPr>
          <p:spPr>
            <a:xfrm rot="10800000">
              <a:off x="5326214" y="3462634"/>
              <a:ext cx="234119" cy="127082"/>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9" name="Rectangle 18">
              <a:extLst>
                <a:ext uri="{FF2B5EF4-FFF2-40B4-BE49-F238E27FC236}">
                  <a16:creationId xmlns:a16="http://schemas.microsoft.com/office/drawing/2014/main" id="{6811DD21-75DB-8B4E-89F4-82AEB9E7629A}"/>
                </a:ext>
              </a:extLst>
            </p:cNvPr>
            <p:cNvSpPr/>
            <p:nvPr/>
          </p:nvSpPr>
          <p:spPr>
            <a:xfrm rot="16200000">
              <a:off x="3216873" y="5286215"/>
              <a:ext cx="511320" cy="11996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1" name="Rectangle 30">
              <a:extLst>
                <a:ext uri="{FF2B5EF4-FFF2-40B4-BE49-F238E27FC236}">
                  <a16:creationId xmlns:a16="http://schemas.microsoft.com/office/drawing/2014/main" id="{DFE1BF2F-939F-D740-8268-67A897122ABC}"/>
                </a:ext>
              </a:extLst>
            </p:cNvPr>
            <p:cNvSpPr/>
            <p:nvPr/>
          </p:nvSpPr>
          <p:spPr>
            <a:xfrm rot="10800000">
              <a:off x="5110076" y="3462636"/>
              <a:ext cx="222041" cy="12708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cxnSp>
        <p:nvCxnSpPr>
          <p:cNvPr id="32" name="Straight Arrow Connector 31">
            <a:extLst>
              <a:ext uri="{FF2B5EF4-FFF2-40B4-BE49-F238E27FC236}">
                <a16:creationId xmlns:a16="http://schemas.microsoft.com/office/drawing/2014/main" id="{DCE343FC-BFC8-DB45-87C1-6315B7C52466}"/>
              </a:ext>
            </a:extLst>
          </p:cNvPr>
          <p:cNvCxnSpPr>
            <a:cxnSpLocks/>
          </p:cNvCxnSpPr>
          <p:nvPr/>
        </p:nvCxnSpPr>
        <p:spPr>
          <a:xfrm flipV="1">
            <a:off x="2946258" y="5035448"/>
            <a:ext cx="1" cy="159637"/>
          </a:xfrm>
          <a:prstGeom prst="straightConnector1">
            <a:avLst/>
          </a:prstGeom>
          <a:noFill/>
          <a:ln w="6350" cap="flat" cmpd="sng" algn="ctr">
            <a:solidFill>
              <a:srgbClr val="C00000"/>
            </a:solidFill>
            <a:prstDash val="solid"/>
            <a:miter lim="800000"/>
            <a:headEnd type="none"/>
            <a:tailEnd type="none"/>
          </a:ln>
          <a:effectLst/>
        </p:spPr>
      </p:cxnSp>
      <p:cxnSp>
        <p:nvCxnSpPr>
          <p:cNvPr id="33" name="Straight Arrow Connector 32">
            <a:extLst>
              <a:ext uri="{FF2B5EF4-FFF2-40B4-BE49-F238E27FC236}">
                <a16:creationId xmlns:a16="http://schemas.microsoft.com/office/drawing/2014/main" id="{31771E76-83A5-0D42-98CB-766521158B7F}"/>
              </a:ext>
            </a:extLst>
          </p:cNvPr>
          <p:cNvCxnSpPr>
            <a:cxnSpLocks/>
          </p:cNvCxnSpPr>
          <p:nvPr/>
        </p:nvCxnSpPr>
        <p:spPr>
          <a:xfrm flipV="1">
            <a:off x="2825064" y="5035448"/>
            <a:ext cx="0" cy="159637"/>
          </a:xfrm>
          <a:prstGeom prst="straightConnector1">
            <a:avLst/>
          </a:prstGeom>
          <a:noFill/>
          <a:ln w="6350" cap="flat" cmpd="sng" algn="ctr">
            <a:solidFill>
              <a:srgbClr val="C00000"/>
            </a:solidFill>
            <a:prstDash val="solid"/>
            <a:miter lim="800000"/>
            <a:headEnd type="none"/>
            <a:tailEnd type="none"/>
          </a:ln>
          <a:effectLst/>
        </p:spPr>
      </p:cxnSp>
      <p:sp>
        <p:nvSpPr>
          <p:cNvPr id="34" name="TextBox 33">
            <a:extLst>
              <a:ext uri="{FF2B5EF4-FFF2-40B4-BE49-F238E27FC236}">
                <a16:creationId xmlns:a16="http://schemas.microsoft.com/office/drawing/2014/main" id="{B27E2360-C83D-514F-AE9D-FC3205000A49}"/>
              </a:ext>
            </a:extLst>
          </p:cNvPr>
          <p:cNvSpPr txBox="1"/>
          <p:nvPr/>
        </p:nvSpPr>
        <p:spPr>
          <a:xfrm>
            <a:off x="3132865" y="4137876"/>
            <a:ext cx="873372" cy="307777"/>
          </a:xfrm>
          <a:prstGeom prst="rect">
            <a:avLst/>
          </a:prstGeom>
          <a:noFill/>
          <a:ln>
            <a:noFill/>
          </a:ln>
        </p:spPr>
        <p:txBody>
          <a:bodyPr wrap="square" rtlCol="0">
            <a:spAutoFit/>
          </a:bodyPr>
          <a:lstStyle/>
          <a:p>
            <a:pPr>
              <a:defRPr/>
            </a:pPr>
            <a:r>
              <a:rPr lang="en-US" sz="1400" kern="0">
                <a:solidFill>
                  <a:prstClr val="black"/>
                </a:solidFill>
              </a:rPr>
              <a:t>Step K</a:t>
            </a:r>
          </a:p>
        </p:txBody>
      </p:sp>
      <p:cxnSp>
        <p:nvCxnSpPr>
          <p:cNvPr id="35" name="Straight Arrow Connector 34">
            <a:extLst>
              <a:ext uri="{FF2B5EF4-FFF2-40B4-BE49-F238E27FC236}">
                <a16:creationId xmlns:a16="http://schemas.microsoft.com/office/drawing/2014/main" id="{59C17EDB-C934-4246-8936-5DF0834315E1}"/>
              </a:ext>
            </a:extLst>
          </p:cNvPr>
          <p:cNvCxnSpPr>
            <a:cxnSpLocks/>
          </p:cNvCxnSpPr>
          <p:nvPr/>
        </p:nvCxnSpPr>
        <p:spPr>
          <a:xfrm flipH="1">
            <a:off x="2847661" y="4426321"/>
            <a:ext cx="1158576"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36" name="Straight Arrow Connector 35">
            <a:extLst>
              <a:ext uri="{FF2B5EF4-FFF2-40B4-BE49-F238E27FC236}">
                <a16:creationId xmlns:a16="http://schemas.microsoft.com/office/drawing/2014/main" id="{8F9548F4-3D25-AF4C-94BD-A315AF043D2F}"/>
              </a:ext>
            </a:extLst>
          </p:cNvPr>
          <p:cNvCxnSpPr>
            <a:cxnSpLocks/>
          </p:cNvCxnSpPr>
          <p:nvPr/>
        </p:nvCxnSpPr>
        <p:spPr>
          <a:xfrm flipV="1">
            <a:off x="2710761" y="4526924"/>
            <a:ext cx="0" cy="51008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37" name="TextBox 36">
            <a:extLst>
              <a:ext uri="{FF2B5EF4-FFF2-40B4-BE49-F238E27FC236}">
                <a16:creationId xmlns:a16="http://schemas.microsoft.com/office/drawing/2014/main" id="{FEB63E49-E98C-D84B-8F9A-9A7BA0604AEC}"/>
              </a:ext>
            </a:extLst>
          </p:cNvPr>
          <p:cNvSpPr txBox="1"/>
          <p:nvPr/>
        </p:nvSpPr>
        <p:spPr>
          <a:xfrm>
            <a:off x="2426527" y="4594720"/>
            <a:ext cx="405529" cy="307777"/>
          </a:xfrm>
          <a:prstGeom prst="rect">
            <a:avLst/>
          </a:prstGeom>
          <a:noFill/>
          <a:ln>
            <a:noFill/>
          </a:ln>
        </p:spPr>
        <p:txBody>
          <a:bodyPr wrap="square" rtlCol="0">
            <a:spAutoFit/>
          </a:bodyPr>
          <a:lstStyle/>
          <a:p>
            <a:pPr>
              <a:defRPr/>
            </a:pPr>
            <a:r>
              <a:rPr lang="en-US" sz="1400" kern="0">
                <a:solidFill>
                  <a:prstClr val="black"/>
                </a:solidFill>
              </a:rPr>
              <a:t>V</a:t>
            </a:r>
          </a:p>
        </p:txBody>
      </p:sp>
      <p:cxnSp>
        <p:nvCxnSpPr>
          <p:cNvPr id="38" name="Straight Arrow Connector 37">
            <a:extLst>
              <a:ext uri="{FF2B5EF4-FFF2-40B4-BE49-F238E27FC236}">
                <a16:creationId xmlns:a16="http://schemas.microsoft.com/office/drawing/2014/main" id="{2F3EA6D0-D146-684C-8F58-01E897B0569F}"/>
              </a:ext>
            </a:extLst>
          </p:cNvPr>
          <p:cNvCxnSpPr>
            <a:cxnSpLocks/>
          </p:cNvCxnSpPr>
          <p:nvPr/>
        </p:nvCxnSpPr>
        <p:spPr>
          <a:xfrm flipV="1">
            <a:off x="4184086" y="2914248"/>
            <a:ext cx="0" cy="130610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39" name="TextBox 38">
            <a:extLst>
              <a:ext uri="{FF2B5EF4-FFF2-40B4-BE49-F238E27FC236}">
                <a16:creationId xmlns:a16="http://schemas.microsoft.com/office/drawing/2014/main" id="{BC632B48-8B75-704F-A646-B763AB5AE32D}"/>
              </a:ext>
            </a:extLst>
          </p:cNvPr>
          <p:cNvSpPr txBox="1"/>
          <p:nvPr/>
        </p:nvSpPr>
        <p:spPr>
          <a:xfrm>
            <a:off x="3610763" y="3412697"/>
            <a:ext cx="1125466" cy="307777"/>
          </a:xfrm>
          <a:prstGeom prst="rect">
            <a:avLst/>
          </a:prstGeom>
          <a:noFill/>
          <a:ln>
            <a:noFill/>
          </a:ln>
        </p:spPr>
        <p:txBody>
          <a:bodyPr wrap="square" rtlCol="0">
            <a:spAutoFit/>
          </a:bodyPr>
          <a:lstStyle/>
          <a:p>
            <a:pPr>
              <a:defRPr/>
            </a:pPr>
            <a:r>
              <a:rPr lang="en-US" sz="1400" kern="0">
                <a:solidFill>
                  <a:prstClr val="black"/>
                </a:solidFill>
              </a:rPr>
              <a:t>Step K</a:t>
            </a:r>
          </a:p>
        </p:txBody>
      </p:sp>
      <p:sp>
        <p:nvSpPr>
          <p:cNvPr id="40" name="TextBox 39">
            <a:extLst>
              <a:ext uri="{FF2B5EF4-FFF2-40B4-BE49-F238E27FC236}">
                <a16:creationId xmlns:a16="http://schemas.microsoft.com/office/drawing/2014/main" id="{32A95C65-0B05-FA43-A59F-233FBEFE083C}"/>
              </a:ext>
            </a:extLst>
          </p:cNvPr>
          <p:cNvSpPr txBox="1"/>
          <p:nvPr/>
        </p:nvSpPr>
        <p:spPr>
          <a:xfrm>
            <a:off x="4560611" y="2435445"/>
            <a:ext cx="1090042" cy="307777"/>
          </a:xfrm>
          <a:prstGeom prst="rect">
            <a:avLst/>
          </a:prstGeom>
          <a:noFill/>
          <a:ln>
            <a:noFill/>
          </a:ln>
        </p:spPr>
        <p:txBody>
          <a:bodyPr wrap="square" rtlCol="0">
            <a:spAutoFit/>
          </a:bodyPr>
          <a:lstStyle/>
          <a:p>
            <a:pPr>
              <a:defRPr/>
            </a:pPr>
            <a:r>
              <a:rPr lang="en-US" sz="1400" kern="0">
                <a:solidFill>
                  <a:prstClr val="black"/>
                </a:solidFill>
              </a:rPr>
              <a:t>TileN</a:t>
            </a:r>
          </a:p>
        </p:txBody>
      </p:sp>
      <p:cxnSp>
        <p:nvCxnSpPr>
          <p:cNvPr id="41" name="Straight Arrow Connector 40">
            <a:extLst>
              <a:ext uri="{FF2B5EF4-FFF2-40B4-BE49-F238E27FC236}">
                <a16:creationId xmlns:a16="http://schemas.microsoft.com/office/drawing/2014/main" id="{FB95BDBC-5C18-0248-8D38-1C1A24C7EFC4}"/>
              </a:ext>
            </a:extLst>
          </p:cNvPr>
          <p:cNvCxnSpPr>
            <a:cxnSpLocks/>
          </p:cNvCxnSpPr>
          <p:nvPr/>
        </p:nvCxnSpPr>
        <p:spPr>
          <a:xfrm>
            <a:off x="4295186" y="2777783"/>
            <a:ext cx="1136306"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44" name="Straight Arrow Connector 43">
            <a:extLst>
              <a:ext uri="{FF2B5EF4-FFF2-40B4-BE49-F238E27FC236}">
                <a16:creationId xmlns:a16="http://schemas.microsoft.com/office/drawing/2014/main" id="{889A3949-79A6-C445-BF58-A943842C778B}"/>
              </a:ext>
            </a:extLst>
          </p:cNvPr>
          <p:cNvCxnSpPr>
            <a:cxnSpLocks/>
          </p:cNvCxnSpPr>
          <p:nvPr/>
        </p:nvCxnSpPr>
        <p:spPr>
          <a:xfrm flipH="1">
            <a:off x="2650509" y="5128164"/>
            <a:ext cx="166835" cy="0"/>
          </a:xfrm>
          <a:prstGeom prst="straightConnector1">
            <a:avLst/>
          </a:prstGeom>
          <a:noFill/>
          <a:ln w="6350" cap="flat" cmpd="sng" algn="ctr">
            <a:solidFill>
              <a:srgbClr val="C00000"/>
            </a:solidFill>
            <a:prstDash val="solid"/>
            <a:miter lim="800000"/>
            <a:headEnd type="stealth"/>
            <a:tailEnd type="none"/>
          </a:ln>
          <a:effectLst/>
        </p:spPr>
      </p:cxnSp>
      <p:cxnSp>
        <p:nvCxnSpPr>
          <p:cNvPr id="45" name="Straight Arrow Connector 44">
            <a:extLst>
              <a:ext uri="{FF2B5EF4-FFF2-40B4-BE49-F238E27FC236}">
                <a16:creationId xmlns:a16="http://schemas.microsoft.com/office/drawing/2014/main" id="{E1BCF685-7FD9-EC48-9CF9-09C736A8A566}"/>
              </a:ext>
            </a:extLst>
          </p:cNvPr>
          <p:cNvCxnSpPr>
            <a:cxnSpLocks/>
          </p:cNvCxnSpPr>
          <p:nvPr/>
        </p:nvCxnSpPr>
        <p:spPr>
          <a:xfrm flipH="1">
            <a:off x="2942437" y="5128164"/>
            <a:ext cx="511556" cy="0"/>
          </a:xfrm>
          <a:prstGeom prst="straightConnector1">
            <a:avLst/>
          </a:prstGeom>
          <a:noFill/>
          <a:ln w="6350" cap="flat" cmpd="sng" algn="ctr">
            <a:solidFill>
              <a:srgbClr val="C00000"/>
            </a:solidFill>
            <a:prstDash val="solid"/>
            <a:miter lim="800000"/>
            <a:headEnd type="none"/>
            <a:tailEnd type="stealth"/>
          </a:ln>
          <a:effectLst/>
        </p:spPr>
      </p:cxnSp>
      <p:sp>
        <p:nvSpPr>
          <p:cNvPr id="46" name="TextBox 45">
            <a:extLst>
              <a:ext uri="{FF2B5EF4-FFF2-40B4-BE49-F238E27FC236}">
                <a16:creationId xmlns:a16="http://schemas.microsoft.com/office/drawing/2014/main" id="{0A2CAD4B-BE4E-7D42-82DE-E10EF4C1055A}"/>
              </a:ext>
            </a:extLst>
          </p:cNvPr>
          <p:cNvSpPr txBox="1"/>
          <p:nvPr/>
        </p:nvSpPr>
        <p:spPr>
          <a:xfrm>
            <a:off x="2948315" y="5069565"/>
            <a:ext cx="1280785" cy="307777"/>
          </a:xfrm>
          <a:prstGeom prst="rect">
            <a:avLst/>
          </a:prstGeom>
          <a:noFill/>
          <a:ln>
            <a:noFill/>
          </a:ln>
        </p:spPr>
        <p:txBody>
          <a:bodyPr wrap="square" rtlCol="0">
            <a:spAutoFit/>
          </a:bodyPr>
          <a:lstStyle/>
          <a:p>
            <a:pPr>
              <a:defRPr/>
            </a:pPr>
            <a:r>
              <a:rPr lang="en-US" sz="1400" kern="0" err="1">
                <a:solidFill>
                  <a:srgbClr val="C00000"/>
                </a:solidFill>
              </a:rPr>
              <a:t>TileK</a:t>
            </a:r>
            <a:r>
              <a:rPr lang="en-US" sz="1400" kern="0">
                <a:solidFill>
                  <a:srgbClr val="C00000"/>
                </a:solidFill>
              </a:rPr>
              <a:t>/CTA size</a:t>
            </a:r>
          </a:p>
        </p:txBody>
      </p:sp>
      <p:sp>
        <p:nvSpPr>
          <p:cNvPr id="69" name="TextBox 68">
            <a:extLst>
              <a:ext uri="{FF2B5EF4-FFF2-40B4-BE49-F238E27FC236}">
                <a16:creationId xmlns:a16="http://schemas.microsoft.com/office/drawing/2014/main" id="{F0EC50B4-CED1-4E63-8717-8FF546EE0F64}"/>
              </a:ext>
            </a:extLst>
          </p:cNvPr>
          <p:cNvSpPr txBox="1"/>
          <p:nvPr/>
        </p:nvSpPr>
        <p:spPr>
          <a:xfrm>
            <a:off x="7665969" y="2294476"/>
            <a:ext cx="3037110" cy="1600438"/>
          </a:xfrm>
          <a:prstGeom prst="rect">
            <a:avLst/>
          </a:prstGeom>
          <a:noFill/>
          <a:ln w="12700">
            <a:noFill/>
          </a:ln>
        </p:spPr>
        <p:txBody>
          <a:bodyPr wrap="square">
            <a:spAutoFit/>
          </a:bodyPr>
          <a:lstStyle/>
          <a:p>
            <a:pPr algn="l"/>
            <a:r>
              <a:rPr lang="en-US" sz="1400">
                <a:solidFill>
                  <a:schemeClr val="accent4"/>
                </a:solidFill>
                <a:latin typeface="SourceCodePro, monospace"/>
              </a:rPr>
              <a:t>#pragma unroll</a:t>
            </a:r>
          </a:p>
          <a:p>
            <a:pPr algn="l"/>
            <a:r>
              <a:rPr lang="en-US" sz="1400">
                <a:solidFill>
                  <a:srgbClr val="0000FF"/>
                </a:solidFill>
                <a:latin typeface="SourceCodePro, monospace"/>
              </a:rPr>
              <a:t>for</a:t>
            </a:r>
            <a:r>
              <a:rPr lang="en-US" sz="1400">
                <a:solidFill>
                  <a:srgbClr val="000000"/>
                </a:solidFill>
                <a:latin typeface="SourceCodePro, monospace"/>
              </a:rPr>
              <a:t> v </a:t>
            </a:r>
            <a:r>
              <a:rPr lang="en-US" sz="1400">
                <a:solidFill>
                  <a:srgbClr val="0000FF"/>
                </a:solidFill>
                <a:latin typeface="SourceCodePro, monospace"/>
              </a:rPr>
              <a:t>in</a:t>
            </a:r>
            <a:r>
              <a:rPr lang="en-US" sz="1400">
                <a:solidFill>
                  <a:srgbClr val="000000"/>
                </a:solidFill>
                <a:latin typeface="SourceCodePro, monospace"/>
              </a:rPr>
              <a:t> </a:t>
            </a:r>
            <a:r>
              <a:rPr lang="en-US" sz="1400">
                <a:solidFill>
                  <a:srgbClr val="0000FF"/>
                </a:solidFill>
                <a:latin typeface="SourceCodePro, monospace"/>
              </a:rPr>
              <a:t>range</a:t>
            </a:r>
            <a:r>
              <a:rPr lang="en-US" sz="1400">
                <a:solidFill>
                  <a:srgbClr val="000000"/>
                </a:solidFill>
                <a:latin typeface="SourceCodePro, monospace"/>
              </a:rPr>
              <a:t>(V):</a:t>
            </a:r>
          </a:p>
          <a:p>
            <a:r>
              <a:rPr lang="en-US" sz="1400">
                <a:solidFill>
                  <a:schemeClr val="accent4"/>
                </a:solidFill>
                <a:latin typeface="SourceCodePro, monospace"/>
              </a:rPr>
              <a:t>#pragma unroll</a:t>
            </a:r>
          </a:p>
          <a:p>
            <a:pPr algn="l"/>
            <a:r>
              <a:rPr lang="en-US" sz="1400">
                <a:solidFill>
                  <a:srgbClr val="000000"/>
                </a:solidFill>
                <a:latin typeface="SourceCodePro, monospace"/>
              </a:rPr>
              <a:t>    </a:t>
            </a:r>
            <a:r>
              <a:rPr lang="en-US" sz="1400">
                <a:solidFill>
                  <a:srgbClr val="0000FF"/>
                </a:solidFill>
                <a:latin typeface="SourceCodePro, monospace"/>
              </a:rPr>
              <a:t>for</a:t>
            </a:r>
            <a:r>
              <a:rPr lang="en-US" sz="1400">
                <a:solidFill>
                  <a:srgbClr val="000000"/>
                </a:solidFill>
                <a:latin typeface="SourceCodePro, monospace"/>
              </a:rPr>
              <a:t> n </a:t>
            </a:r>
            <a:r>
              <a:rPr lang="en-US" sz="1400">
                <a:solidFill>
                  <a:srgbClr val="0000FF"/>
                </a:solidFill>
                <a:latin typeface="SourceCodePro, monospace"/>
              </a:rPr>
              <a:t>in</a:t>
            </a:r>
            <a:r>
              <a:rPr lang="en-US" sz="1400">
                <a:solidFill>
                  <a:srgbClr val="000000"/>
                </a:solidFill>
                <a:latin typeface="SourceCodePro, monospace"/>
              </a:rPr>
              <a:t> </a:t>
            </a:r>
            <a:r>
              <a:rPr lang="en-US" sz="1400">
                <a:solidFill>
                  <a:srgbClr val="0000FF"/>
                </a:solidFill>
                <a:latin typeface="SourceCodePro, monospace"/>
              </a:rPr>
              <a:t>range</a:t>
            </a:r>
            <a:r>
              <a:rPr lang="en-US" sz="1400">
                <a:solidFill>
                  <a:srgbClr val="000000"/>
                </a:solidFill>
                <a:latin typeface="SourceCodePro, monospace"/>
              </a:rPr>
              <a:t>(</a:t>
            </a:r>
            <a:r>
              <a:rPr lang="en-US" sz="1400" err="1">
                <a:solidFill>
                  <a:srgbClr val="000000"/>
                </a:solidFill>
                <a:latin typeface="SourceCodePro, monospace"/>
              </a:rPr>
              <a:t>TileN</a:t>
            </a:r>
            <a:r>
              <a:rPr lang="en-US" sz="1400">
                <a:solidFill>
                  <a:srgbClr val="000000"/>
                </a:solidFill>
                <a:latin typeface="SourceCodePro, monospace"/>
              </a:rPr>
              <a:t>):</a:t>
            </a:r>
          </a:p>
          <a:p>
            <a:r>
              <a:rPr lang="en-US" sz="1400">
                <a:solidFill>
                  <a:schemeClr val="accent4"/>
                </a:solidFill>
                <a:latin typeface="SourceCodePro, monospace"/>
              </a:rPr>
              <a:t>#pragma unroll</a:t>
            </a:r>
          </a:p>
          <a:p>
            <a:pPr algn="l"/>
            <a:r>
              <a:rPr lang="en-US" sz="1400">
                <a:solidFill>
                  <a:srgbClr val="000000"/>
                </a:solidFill>
                <a:latin typeface="SourceCodePro, monospace"/>
              </a:rPr>
              <a:t>        </a:t>
            </a:r>
            <a:r>
              <a:rPr lang="en-US" sz="1400">
                <a:solidFill>
                  <a:srgbClr val="0000FF"/>
                </a:solidFill>
                <a:latin typeface="SourceCodePro, monospace"/>
              </a:rPr>
              <a:t>for</a:t>
            </a:r>
            <a:r>
              <a:rPr lang="en-US" sz="1400">
                <a:solidFill>
                  <a:srgbClr val="000000"/>
                </a:solidFill>
                <a:latin typeface="SourceCodePro, monospace"/>
              </a:rPr>
              <a:t> k </a:t>
            </a:r>
            <a:r>
              <a:rPr lang="en-US" sz="1400">
                <a:solidFill>
                  <a:srgbClr val="0000FF"/>
                </a:solidFill>
                <a:latin typeface="SourceCodePro, monospace"/>
              </a:rPr>
              <a:t>in</a:t>
            </a:r>
            <a:r>
              <a:rPr lang="en-US" sz="1400">
                <a:solidFill>
                  <a:srgbClr val="000000"/>
                </a:solidFill>
                <a:latin typeface="SourceCodePro, monospace"/>
              </a:rPr>
              <a:t> </a:t>
            </a:r>
            <a:r>
              <a:rPr lang="en-US" sz="1400">
                <a:solidFill>
                  <a:srgbClr val="0000FF"/>
                </a:solidFill>
                <a:latin typeface="SourceCodePro, monospace"/>
              </a:rPr>
              <a:t>range</a:t>
            </a:r>
            <a:r>
              <a:rPr lang="en-US" sz="1400">
                <a:solidFill>
                  <a:srgbClr val="000000"/>
                </a:solidFill>
                <a:latin typeface="SourceCodePro, monospace"/>
              </a:rPr>
              <a:t>(</a:t>
            </a:r>
            <a:r>
              <a:rPr lang="en-US" sz="1400" err="1">
                <a:solidFill>
                  <a:srgbClr val="000000"/>
                </a:solidFill>
                <a:latin typeface="SourceCodePro, monospace"/>
              </a:rPr>
              <a:t>StepK</a:t>
            </a:r>
            <a:r>
              <a:rPr lang="en-US" sz="1400">
                <a:solidFill>
                  <a:srgbClr val="000000"/>
                </a:solidFill>
                <a:latin typeface="SourceCodePro, monospace"/>
              </a:rPr>
              <a:t>/CTA size):</a:t>
            </a:r>
          </a:p>
          <a:p>
            <a:pPr algn="l"/>
            <a:r>
              <a:rPr lang="en-US" sz="1400">
                <a:solidFill>
                  <a:srgbClr val="000000"/>
                </a:solidFill>
                <a:latin typeface="SourceCodePro, monospace"/>
              </a:rPr>
              <a:t>            C[v][n] += A[v][k] * B[k][n]</a:t>
            </a:r>
          </a:p>
        </p:txBody>
      </p:sp>
      <p:grpSp>
        <p:nvGrpSpPr>
          <p:cNvPr id="78" name="Group 77">
            <a:extLst>
              <a:ext uri="{FF2B5EF4-FFF2-40B4-BE49-F238E27FC236}">
                <a16:creationId xmlns:a16="http://schemas.microsoft.com/office/drawing/2014/main" id="{8AE1BCA5-FE5D-43A8-BF9E-08910475E106}"/>
              </a:ext>
            </a:extLst>
          </p:cNvPr>
          <p:cNvGrpSpPr/>
          <p:nvPr/>
        </p:nvGrpSpPr>
        <p:grpSpPr>
          <a:xfrm>
            <a:off x="4876127" y="3681473"/>
            <a:ext cx="3271678" cy="1355424"/>
            <a:chOff x="3352127" y="4252973"/>
            <a:chExt cx="3271678" cy="1355424"/>
          </a:xfrm>
        </p:grpSpPr>
        <p:grpSp>
          <p:nvGrpSpPr>
            <p:cNvPr id="59" name="Group 58">
              <a:extLst>
                <a:ext uri="{FF2B5EF4-FFF2-40B4-BE49-F238E27FC236}">
                  <a16:creationId xmlns:a16="http://schemas.microsoft.com/office/drawing/2014/main" id="{F440D17F-8A17-40F1-9915-18BF077752E7}"/>
                </a:ext>
              </a:extLst>
            </p:cNvPr>
            <p:cNvGrpSpPr/>
            <p:nvPr/>
          </p:nvGrpSpPr>
          <p:grpSpPr>
            <a:xfrm>
              <a:off x="3352127" y="4546917"/>
              <a:ext cx="2988780" cy="1061480"/>
              <a:chOff x="5339922" y="4553547"/>
              <a:chExt cx="2988780" cy="1061480"/>
            </a:xfrm>
          </p:grpSpPr>
          <p:grpSp>
            <p:nvGrpSpPr>
              <p:cNvPr id="58" name="Group 57">
                <a:extLst>
                  <a:ext uri="{FF2B5EF4-FFF2-40B4-BE49-F238E27FC236}">
                    <a16:creationId xmlns:a16="http://schemas.microsoft.com/office/drawing/2014/main" id="{5837B4A6-6268-4886-873F-0B141241ADF5}"/>
                  </a:ext>
                </a:extLst>
              </p:cNvPr>
              <p:cNvGrpSpPr/>
              <p:nvPr/>
            </p:nvGrpSpPr>
            <p:grpSpPr>
              <a:xfrm>
                <a:off x="5972497" y="4553547"/>
                <a:ext cx="2356205" cy="1040426"/>
                <a:chOff x="5972497" y="4553547"/>
                <a:chExt cx="2356205" cy="1040426"/>
              </a:xfrm>
            </p:grpSpPr>
            <p:sp>
              <p:nvSpPr>
                <p:cNvPr id="20" name="Rectangle 19">
                  <a:extLst>
                    <a:ext uri="{FF2B5EF4-FFF2-40B4-BE49-F238E27FC236}">
                      <a16:creationId xmlns:a16="http://schemas.microsoft.com/office/drawing/2014/main" id="{369D39CB-03C2-4547-BED7-FE3D4DA76A49}"/>
                    </a:ext>
                  </a:extLst>
                </p:cNvPr>
                <p:cNvSpPr/>
                <p:nvPr/>
              </p:nvSpPr>
              <p:spPr>
                <a:xfrm rot="16200000">
                  <a:off x="6507643" y="5278329"/>
                  <a:ext cx="511320" cy="119964"/>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1" name="Rectangle 20">
                  <a:extLst>
                    <a:ext uri="{FF2B5EF4-FFF2-40B4-BE49-F238E27FC236}">
                      <a16:creationId xmlns:a16="http://schemas.microsoft.com/office/drawing/2014/main" id="{6DCB9C2F-35D2-CB49-A315-15C9112C1872}"/>
                    </a:ext>
                  </a:extLst>
                </p:cNvPr>
                <p:cNvSpPr/>
                <p:nvPr/>
              </p:nvSpPr>
              <p:spPr>
                <a:xfrm>
                  <a:off x="7439357" y="5090533"/>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2" name="Rectangle 21">
                  <a:extLst>
                    <a:ext uri="{FF2B5EF4-FFF2-40B4-BE49-F238E27FC236}">
                      <a16:creationId xmlns:a16="http://schemas.microsoft.com/office/drawing/2014/main" id="{A62188C6-53FC-0C43-B268-CDCF611F2E89}"/>
                    </a:ext>
                  </a:extLst>
                </p:cNvPr>
                <p:cNvSpPr/>
                <p:nvPr/>
              </p:nvSpPr>
              <p:spPr>
                <a:xfrm>
                  <a:off x="7663477" y="5090537"/>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3" name="Rectangle 22">
                  <a:extLst>
                    <a:ext uri="{FF2B5EF4-FFF2-40B4-BE49-F238E27FC236}">
                      <a16:creationId xmlns:a16="http://schemas.microsoft.com/office/drawing/2014/main" id="{502B2AB2-EA3C-9B40-9907-E3B342DE3915}"/>
                    </a:ext>
                  </a:extLst>
                </p:cNvPr>
                <p:cNvSpPr/>
                <p:nvPr/>
              </p:nvSpPr>
              <p:spPr>
                <a:xfrm>
                  <a:off x="7882933" y="5090537"/>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4" name="Rectangle 23">
                  <a:extLst>
                    <a:ext uri="{FF2B5EF4-FFF2-40B4-BE49-F238E27FC236}">
                      <a16:creationId xmlns:a16="http://schemas.microsoft.com/office/drawing/2014/main" id="{3B0ECADE-0C79-EB4B-AFE3-8473041D719F}"/>
                    </a:ext>
                  </a:extLst>
                </p:cNvPr>
                <p:cNvSpPr/>
                <p:nvPr/>
              </p:nvSpPr>
              <p:spPr>
                <a:xfrm>
                  <a:off x="8101561" y="5090533"/>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5" name="Rectangle 24">
                  <a:extLst>
                    <a:ext uri="{FF2B5EF4-FFF2-40B4-BE49-F238E27FC236}">
                      <a16:creationId xmlns:a16="http://schemas.microsoft.com/office/drawing/2014/main" id="{1EEB28FB-89DA-DF4A-8F28-74EDE5EDACEB}"/>
                    </a:ext>
                  </a:extLst>
                </p:cNvPr>
                <p:cNvSpPr/>
                <p:nvPr/>
              </p:nvSpPr>
              <p:spPr>
                <a:xfrm>
                  <a:off x="7219903" y="5090533"/>
                  <a:ext cx="224946" cy="503436"/>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6" name="Rectangle 25">
                  <a:extLst>
                    <a:ext uri="{FF2B5EF4-FFF2-40B4-BE49-F238E27FC236}">
                      <a16:creationId xmlns:a16="http://schemas.microsoft.com/office/drawing/2014/main" id="{BCD12B6A-B7BB-544B-9A24-E8CD06DDD142}"/>
                    </a:ext>
                  </a:extLst>
                </p:cNvPr>
                <p:cNvSpPr/>
                <p:nvPr/>
              </p:nvSpPr>
              <p:spPr>
                <a:xfrm rot="10800000">
                  <a:off x="8101561" y="4626101"/>
                  <a:ext cx="227141" cy="127084"/>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7" name="Rectangle 26">
                  <a:extLst>
                    <a:ext uri="{FF2B5EF4-FFF2-40B4-BE49-F238E27FC236}">
                      <a16:creationId xmlns:a16="http://schemas.microsoft.com/office/drawing/2014/main" id="{09A30C74-6473-6C41-AE53-82AAA77947F6}"/>
                    </a:ext>
                  </a:extLst>
                </p:cNvPr>
                <p:cNvSpPr/>
                <p:nvPr/>
              </p:nvSpPr>
              <p:spPr>
                <a:xfrm rot="10800000">
                  <a:off x="7877032" y="4626124"/>
                  <a:ext cx="227141" cy="127084"/>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8" name="Rectangle 27">
                  <a:extLst>
                    <a:ext uri="{FF2B5EF4-FFF2-40B4-BE49-F238E27FC236}">
                      <a16:creationId xmlns:a16="http://schemas.microsoft.com/office/drawing/2014/main" id="{50676FE8-1FD1-7340-936E-F864E6A2C4AA}"/>
                    </a:ext>
                  </a:extLst>
                </p:cNvPr>
                <p:cNvSpPr/>
                <p:nvPr/>
              </p:nvSpPr>
              <p:spPr>
                <a:xfrm rot="10800000">
                  <a:off x="7655078" y="4626121"/>
                  <a:ext cx="227141" cy="127084"/>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9" name="Rectangle 28">
                  <a:extLst>
                    <a:ext uri="{FF2B5EF4-FFF2-40B4-BE49-F238E27FC236}">
                      <a16:creationId xmlns:a16="http://schemas.microsoft.com/office/drawing/2014/main" id="{2FE97230-7099-F74A-A0CB-4C3661B13D71}"/>
                    </a:ext>
                  </a:extLst>
                </p:cNvPr>
                <p:cNvSpPr/>
                <p:nvPr/>
              </p:nvSpPr>
              <p:spPr>
                <a:xfrm rot="10800000">
                  <a:off x="7219903" y="4626124"/>
                  <a:ext cx="227141" cy="127084"/>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0" name="Rectangle 29">
                  <a:extLst>
                    <a:ext uri="{FF2B5EF4-FFF2-40B4-BE49-F238E27FC236}">
                      <a16:creationId xmlns:a16="http://schemas.microsoft.com/office/drawing/2014/main" id="{9E36F4CD-E358-4E43-BC4B-97602A9CBF66}"/>
                    </a:ext>
                  </a:extLst>
                </p:cNvPr>
                <p:cNvSpPr/>
                <p:nvPr/>
              </p:nvSpPr>
              <p:spPr>
                <a:xfrm rot="10800000">
                  <a:off x="7447735" y="4626116"/>
                  <a:ext cx="212037" cy="127084"/>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47" name="Straight Arrow Connector 46">
                  <a:extLst>
                    <a:ext uri="{FF2B5EF4-FFF2-40B4-BE49-F238E27FC236}">
                      <a16:creationId xmlns:a16="http://schemas.microsoft.com/office/drawing/2014/main" id="{A2E9D94E-C43C-0A45-B665-3DDE09ADB534}"/>
                    </a:ext>
                  </a:extLst>
                </p:cNvPr>
                <p:cNvCxnSpPr>
                  <a:cxnSpLocks/>
                </p:cNvCxnSpPr>
                <p:nvPr/>
              </p:nvCxnSpPr>
              <p:spPr>
                <a:xfrm flipH="1" flipV="1">
                  <a:off x="6819161" y="4858821"/>
                  <a:ext cx="1" cy="276734"/>
                </a:xfrm>
                <a:prstGeom prst="straightConnector1">
                  <a:avLst/>
                </a:prstGeom>
                <a:noFill/>
                <a:ln w="6350" cap="flat" cmpd="sng" algn="ctr">
                  <a:solidFill>
                    <a:sysClr val="windowText" lastClr="000000"/>
                  </a:solidFill>
                  <a:prstDash val="solid"/>
                  <a:miter lim="800000"/>
                  <a:headEnd type="none"/>
                  <a:tailEnd type="none"/>
                </a:ln>
                <a:effectLst/>
              </p:spPr>
            </p:cxnSp>
            <p:cxnSp>
              <p:nvCxnSpPr>
                <p:cNvPr id="48" name="Straight Arrow Connector 47">
                  <a:extLst>
                    <a:ext uri="{FF2B5EF4-FFF2-40B4-BE49-F238E27FC236}">
                      <a16:creationId xmlns:a16="http://schemas.microsoft.com/office/drawing/2014/main" id="{4C97170F-A058-BB41-8F69-C24056927A71}"/>
                    </a:ext>
                  </a:extLst>
                </p:cNvPr>
                <p:cNvCxnSpPr>
                  <a:cxnSpLocks/>
                </p:cNvCxnSpPr>
                <p:nvPr/>
              </p:nvCxnSpPr>
              <p:spPr>
                <a:xfrm flipH="1" flipV="1">
                  <a:off x="6704120" y="4858821"/>
                  <a:ext cx="1" cy="276734"/>
                </a:xfrm>
                <a:prstGeom prst="straightConnector1">
                  <a:avLst/>
                </a:prstGeom>
                <a:noFill/>
                <a:ln w="6350" cap="flat" cmpd="sng" algn="ctr">
                  <a:solidFill>
                    <a:sysClr val="windowText" lastClr="000000"/>
                  </a:solidFill>
                  <a:prstDash val="solid"/>
                  <a:miter lim="800000"/>
                  <a:headEnd type="none"/>
                  <a:tailEnd type="none"/>
                </a:ln>
                <a:effectLst/>
              </p:spPr>
            </p:cxnSp>
            <p:cxnSp>
              <p:nvCxnSpPr>
                <p:cNvPr id="49" name="Straight Arrow Connector 48">
                  <a:extLst>
                    <a:ext uri="{FF2B5EF4-FFF2-40B4-BE49-F238E27FC236}">
                      <a16:creationId xmlns:a16="http://schemas.microsoft.com/office/drawing/2014/main" id="{CB849A6B-7F41-8444-98CF-E4113A265AF5}"/>
                    </a:ext>
                  </a:extLst>
                </p:cNvPr>
                <p:cNvCxnSpPr>
                  <a:cxnSpLocks/>
                </p:cNvCxnSpPr>
                <p:nvPr/>
              </p:nvCxnSpPr>
              <p:spPr>
                <a:xfrm flipH="1">
                  <a:off x="6181785" y="4951538"/>
                  <a:ext cx="514617" cy="0"/>
                </a:xfrm>
                <a:prstGeom prst="straightConnector1">
                  <a:avLst/>
                </a:prstGeom>
                <a:noFill/>
                <a:ln w="6350" cap="flat" cmpd="sng" algn="ctr">
                  <a:solidFill>
                    <a:sysClr val="windowText" lastClr="000000"/>
                  </a:solidFill>
                  <a:prstDash val="solid"/>
                  <a:miter lim="800000"/>
                  <a:headEnd type="stealth"/>
                  <a:tailEnd type="none"/>
                </a:ln>
                <a:effectLst/>
              </p:spPr>
            </p:cxnSp>
            <p:cxnSp>
              <p:nvCxnSpPr>
                <p:cNvPr id="50" name="Straight Arrow Connector 49">
                  <a:extLst>
                    <a:ext uri="{FF2B5EF4-FFF2-40B4-BE49-F238E27FC236}">
                      <a16:creationId xmlns:a16="http://schemas.microsoft.com/office/drawing/2014/main" id="{C3B2AF23-A7A2-A64B-91DB-858D073B4971}"/>
                    </a:ext>
                  </a:extLst>
                </p:cNvPr>
                <p:cNvCxnSpPr>
                  <a:cxnSpLocks/>
                </p:cNvCxnSpPr>
                <p:nvPr/>
              </p:nvCxnSpPr>
              <p:spPr>
                <a:xfrm flipH="1">
                  <a:off x="6815342" y="4951538"/>
                  <a:ext cx="168241" cy="0"/>
                </a:xfrm>
                <a:prstGeom prst="straightConnector1">
                  <a:avLst/>
                </a:prstGeom>
                <a:noFill/>
                <a:ln w="6350" cap="flat" cmpd="sng" algn="ctr">
                  <a:solidFill>
                    <a:sysClr val="windowText" lastClr="000000"/>
                  </a:solidFill>
                  <a:prstDash val="solid"/>
                  <a:miter lim="800000"/>
                  <a:headEnd type="none"/>
                  <a:tailEnd type="stealth"/>
                </a:ln>
                <a:effectLst/>
              </p:spPr>
            </p:cxnSp>
            <p:sp>
              <p:nvSpPr>
                <p:cNvPr id="51" name="TextBox 50">
                  <a:extLst>
                    <a:ext uri="{FF2B5EF4-FFF2-40B4-BE49-F238E27FC236}">
                      <a16:creationId xmlns:a16="http://schemas.microsoft.com/office/drawing/2014/main" id="{68EFA506-5FCC-2943-B83A-20F657454AB4}"/>
                    </a:ext>
                  </a:extLst>
                </p:cNvPr>
                <p:cNvSpPr txBox="1"/>
                <p:nvPr/>
              </p:nvSpPr>
              <p:spPr>
                <a:xfrm>
                  <a:off x="5972497" y="4553547"/>
                  <a:ext cx="1369673" cy="307777"/>
                </a:xfrm>
                <a:prstGeom prst="rect">
                  <a:avLst/>
                </a:prstGeom>
                <a:noFill/>
                <a:ln>
                  <a:noFill/>
                </a:ln>
              </p:spPr>
              <p:txBody>
                <a:bodyPr wrap="square" rtlCol="0">
                  <a:spAutoFit/>
                </a:bodyPr>
                <a:lstStyle/>
                <a:p>
                  <a:pPr>
                    <a:defRPr/>
                  </a:pPr>
                  <a:r>
                    <a:rPr lang="en-US" sz="1400" kern="0">
                      <a:solidFill>
                        <a:prstClr val="black"/>
                      </a:solidFill>
                    </a:rPr>
                    <a:t>Step K/CTA size</a:t>
                  </a:r>
                </a:p>
              </p:txBody>
            </p:sp>
          </p:grpSp>
          <p:cxnSp>
            <p:nvCxnSpPr>
              <p:cNvPr id="53" name="Elbow Connector 52">
                <a:extLst>
                  <a:ext uri="{FF2B5EF4-FFF2-40B4-BE49-F238E27FC236}">
                    <a16:creationId xmlns:a16="http://schemas.microsoft.com/office/drawing/2014/main" id="{3C4F26AC-1499-D947-8655-9DF71A0A3BC0}"/>
                  </a:ext>
                </a:extLst>
              </p:cNvPr>
              <p:cNvCxnSpPr>
                <a:cxnSpLocks/>
                <a:stCxn id="6" idx="2"/>
                <a:endCxn id="22" idx="2"/>
              </p:cNvCxnSpPr>
              <p:nvPr/>
            </p:nvCxnSpPr>
            <p:spPr>
              <a:xfrm rot="5400000" flipH="1" flipV="1">
                <a:off x="6547409" y="4386486"/>
                <a:ext cx="21054" cy="2436027"/>
              </a:xfrm>
              <a:prstGeom prst="bentConnector3">
                <a:avLst>
                  <a:gd name="adj1" fmla="val -1085779"/>
                </a:avLst>
              </a:prstGeom>
              <a:noFill/>
              <a:ln w="6350" cap="flat" cmpd="sng" algn="ctr">
                <a:solidFill>
                  <a:sysClr val="windowText" lastClr="000000"/>
                </a:solidFill>
                <a:prstDash val="dash"/>
                <a:miter lim="800000"/>
                <a:tailEnd type="triangle"/>
              </a:ln>
              <a:effectLst/>
            </p:spPr>
          </p:cxnSp>
        </p:grpSp>
        <p:grpSp>
          <p:nvGrpSpPr>
            <p:cNvPr id="77" name="Group 76">
              <a:extLst>
                <a:ext uri="{FF2B5EF4-FFF2-40B4-BE49-F238E27FC236}">
                  <a16:creationId xmlns:a16="http://schemas.microsoft.com/office/drawing/2014/main" id="{2E7715EF-2E5A-4821-B45F-C9EA1E1E8A12}"/>
                </a:ext>
              </a:extLst>
            </p:cNvPr>
            <p:cNvGrpSpPr/>
            <p:nvPr/>
          </p:nvGrpSpPr>
          <p:grpSpPr>
            <a:xfrm>
              <a:off x="4334401" y="4252973"/>
              <a:ext cx="2289404" cy="1329696"/>
              <a:chOff x="4334401" y="4252973"/>
              <a:chExt cx="2289404" cy="1329696"/>
            </a:xfrm>
          </p:grpSpPr>
          <p:sp>
            <p:nvSpPr>
              <p:cNvPr id="70" name="TextBox 69">
                <a:extLst>
                  <a:ext uri="{FF2B5EF4-FFF2-40B4-BE49-F238E27FC236}">
                    <a16:creationId xmlns:a16="http://schemas.microsoft.com/office/drawing/2014/main" id="{A8B371F0-3AB7-4D90-99B8-B3FAA5098684}"/>
                  </a:ext>
                </a:extLst>
              </p:cNvPr>
              <p:cNvSpPr txBox="1"/>
              <p:nvPr/>
            </p:nvSpPr>
            <p:spPr>
              <a:xfrm>
                <a:off x="5533763" y="4252973"/>
                <a:ext cx="1090042" cy="307777"/>
              </a:xfrm>
              <a:prstGeom prst="rect">
                <a:avLst/>
              </a:prstGeom>
              <a:noFill/>
              <a:ln>
                <a:noFill/>
              </a:ln>
            </p:spPr>
            <p:txBody>
              <a:bodyPr wrap="square" rtlCol="0">
                <a:spAutoFit/>
              </a:bodyPr>
              <a:lstStyle/>
              <a:p>
                <a:pPr>
                  <a:defRPr/>
                </a:pPr>
                <a:r>
                  <a:rPr lang="en-US" sz="1400" kern="0" err="1">
                    <a:solidFill>
                      <a:prstClr val="black"/>
                    </a:solidFill>
                  </a:rPr>
                  <a:t>TileN</a:t>
                </a:r>
                <a:endParaRPr lang="en-US" sz="1400" kern="0">
                  <a:solidFill>
                    <a:prstClr val="black"/>
                  </a:solidFill>
                </a:endParaRPr>
              </a:p>
            </p:txBody>
          </p:sp>
          <p:cxnSp>
            <p:nvCxnSpPr>
              <p:cNvPr id="71" name="Straight Arrow Connector 70">
                <a:extLst>
                  <a:ext uri="{FF2B5EF4-FFF2-40B4-BE49-F238E27FC236}">
                    <a16:creationId xmlns:a16="http://schemas.microsoft.com/office/drawing/2014/main" id="{D9D7E61D-4AC4-4F0E-9844-DA12D83CFD99}"/>
                  </a:ext>
                </a:extLst>
              </p:cNvPr>
              <p:cNvCxnSpPr>
                <a:cxnSpLocks/>
              </p:cNvCxnSpPr>
              <p:nvPr/>
            </p:nvCxnSpPr>
            <p:spPr>
              <a:xfrm>
                <a:off x="5232108" y="4558082"/>
                <a:ext cx="1136306"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72" name="Straight Arrow Connector 71">
                <a:extLst>
                  <a:ext uri="{FF2B5EF4-FFF2-40B4-BE49-F238E27FC236}">
                    <a16:creationId xmlns:a16="http://schemas.microsoft.com/office/drawing/2014/main" id="{3FEA9EB4-79CC-4968-99B6-92223E5DDD1F}"/>
                  </a:ext>
                </a:extLst>
              </p:cNvPr>
              <p:cNvCxnSpPr>
                <a:cxnSpLocks/>
              </p:cNvCxnSpPr>
              <p:nvPr/>
            </p:nvCxnSpPr>
            <p:spPr>
              <a:xfrm flipV="1">
                <a:off x="4618636" y="5072587"/>
                <a:ext cx="0" cy="51008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73" name="TextBox 72">
                <a:extLst>
                  <a:ext uri="{FF2B5EF4-FFF2-40B4-BE49-F238E27FC236}">
                    <a16:creationId xmlns:a16="http://schemas.microsoft.com/office/drawing/2014/main" id="{69C3DCAB-3D12-42B3-84C1-FCF8D5988BF8}"/>
                  </a:ext>
                </a:extLst>
              </p:cNvPr>
              <p:cNvSpPr txBox="1"/>
              <p:nvPr/>
            </p:nvSpPr>
            <p:spPr>
              <a:xfrm>
                <a:off x="4334401" y="5178374"/>
                <a:ext cx="405529" cy="307777"/>
              </a:xfrm>
              <a:prstGeom prst="rect">
                <a:avLst/>
              </a:prstGeom>
              <a:noFill/>
              <a:ln>
                <a:noFill/>
              </a:ln>
            </p:spPr>
            <p:txBody>
              <a:bodyPr wrap="square" rtlCol="0">
                <a:spAutoFit/>
              </a:bodyPr>
              <a:lstStyle/>
              <a:p>
                <a:pPr>
                  <a:defRPr/>
                </a:pPr>
                <a:r>
                  <a:rPr lang="en-US" sz="1400" kern="0">
                    <a:solidFill>
                      <a:prstClr val="black"/>
                    </a:solidFill>
                  </a:rPr>
                  <a:t>V</a:t>
                </a:r>
              </a:p>
            </p:txBody>
          </p:sp>
        </p:grpSp>
      </p:grpSp>
      <p:sp>
        <p:nvSpPr>
          <p:cNvPr id="74" name="Rounded Rectangle 70">
            <a:extLst>
              <a:ext uri="{FF2B5EF4-FFF2-40B4-BE49-F238E27FC236}">
                <a16:creationId xmlns:a16="http://schemas.microsoft.com/office/drawing/2014/main" id="{314C9C07-EFEC-4A02-BF8A-DAF307FFA387}"/>
              </a:ext>
            </a:extLst>
          </p:cNvPr>
          <p:cNvSpPr/>
          <p:nvPr/>
        </p:nvSpPr>
        <p:spPr>
          <a:xfrm>
            <a:off x="5858401" y="4602907"/>
            <a:ext cx="286836" cy="29140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1">
            <a:extLst>
              <a:ext uri="{FF2B5EF4-FFF2-40B4-BE49-F238E27FC236}">
                <a16:creationId xmlns:a16="http://schemas.microsoft.com/office/drawing/2014/main" id="{D2CB78D1-A17B-4B38-A75E-C4A31C46A60D}"/>
              </a:ext>
            </a:extLst>
          </p:cNvPr>
          <p:cNvSpPr/>
          <p:nvPr/>
        </p:nvSpPr>
        <p:spPr>
          <a:xfrm>
            <a:off x="7057764" y="3680359"/>
            <a:ext cx="586181" cy="29140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2">
            <a:extLst>
              <a:ext uri="{FF2B5EF4-FFF2-40B4-BE49-F238E27FC236}">
                <a16:creationId xmlns:a16="http://schemas.microsoft.com/office/drawing/2014/main" id="{DB0B88E5-4D63-4A40-BEAE-336E9B2812D4}"/>
              </a:ext>
            </a:extLst>
          </p:cNvPr>
          <p:cNvSpPr/>
          <p:nvPr/>
        </p:nvSpPr>
        <p:spPr>
          <a:xfrm>
            <a:off x="5568626" y="3980817"/>
            <a:ext cx="1193359" cy="29140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ular Callout 73">
            <a:extLst>
              <a:ext uri="{FF2B5EF4-FFF2-40B4-BE49-F238E27FC236}">
                <a16:creationId xmlns:a16="http://schemas.microsoft.com/office/drawing/2014/main" id="{3900363D-650F-4189-A60B-2FD950C57B85}"/>
              </a:ext>
            </a:extLst>
          </p:cNvPr>
          <p:cNvSpPr/>
          <p:nvPr/>
        </p:nvSpPr>
        <p:spPr>
          <a:xfrm>
            <a:off x="8020598" y="4099144"/>
            <a:ext cx="2475687" cy="1631014"/>
          </a:xfrm>
          <a:prstGeom prst="wedgeRoundRectCallout">
            <a:avLst>
              <a:gd name="adj1" fmla="val -26989"/>
              <a:gd name="adj2" fmla="val -58192"/>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large volume of FMAs generated from the unrolled loop </a:t>
            </a:r>
            <a:r>
              <a:rPr lang="en-US" dirty="0">
                <a:solidFill>
                  <a:schemeClr val="accent4"/>
                </a:solidFill>
              </a:rPr>
              <a:t>violate Guideline I (I-cache overflow)</a:t>
            </a:r>
          </a:p>
        </p:txBody>
      </p:sp>
      <p:sp>
        <p:nvSpPr>
          <p:cNvPr id="80" name="Rounded Rectangular Callout 73">
            <a:extLst>
              <a:ext uri="{FF2B5EF4-FFF2-40B4-BE49-F238E27FC236}">
                <a16:creationId xmlns:a16="http://schemas.microsoft.com/office/drawing/2014/main" id="{A599DCC5-E6C2-4E09-BE79-2980188C47E2}"/>
              </a:ext>
            </a:extLst>
          </p:cNvPr>
          <p:cNvSpPr/>
          <p:nvPr/>
        </p:nvSpPr>
        <p:spPr>
          <a:xfrm>
            <a:off x="3946752" y="2665210"/>
            <a:ext cx="2628002" cy="948722"/>
          </a:xfrm>
          <a:prstGeom prst="wedgeRoundRectCallout">
            <a:avLst>
              <a:gd name="adj1" fmla="val 32449"/>
              <a:gd name="adj2" fmla="val 66005"/>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Small Grid Size</a:t>
            </a:r>
          </a:p>
          <a:p>
            <a:pPr algn="ctr"/>
            <a:r>
              <a:rPr lang="en-US" dirty="0">
                <a:solidFill>
                  <a:schemeClr val="accent4"/>
                </a:solidFill>
              </a:rPr>
              <a:t>Violate Guideline2 (large grid size for higher TLP)</a:t>
            </a:r>
          </a:p>
        </p:txBody>
      </p:sp>
      <p:sp>
        <p:nvSpPr>
          <p:cNvPr id="81" name="Rounded Rectangular Callout 73">
            <a:extLst>
              <a:ext uri="{FF2B5EF4-FFF2-40B4-BE49-F238E27FC236}">
                <a16:creationId xmlns:a16="http://schemas.microsoft.com/office/drawing/2014/main" id="{236B80B2-3959-4BF7-BF2D-816B79B53D24}"/>
              </a:ext>
            </a:extLst>
          </p:cNvPr>
          <p:cNvSpPr/>
          <p:nvPr/>
        </p:nvSpPr>
        <p:spPr>
          <a:xfrm>
            <a:off x="3453993" y="5136147"/>
            <a:ext cx="3380262" cy="948722"/>
          </a:xfrm>
          <a:prstGeom prst="wedgeRoundRectCallout">
            <a:avLst>
              <a:gd name="adj1" fmla="val 45980"/>
              <a:gd name="adj2" fmla="val -61836"/>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Each threads hold a copy and the register consumption is high</a:t>
            </a:r>
          </a:p>
          <a:p>
            <a:pPr algn="ctr"/>
            <a:r>
              <a:rPr lang="en-US">
                <a:solidFill>
                  <a:schemeClr val="accent4"/>
                </a:solidFill>
              </a:rPr>
              <a:t>Low occupancy</a:t>
            </a:r>
          </a:p>
        </p:txBody>
      </p:sp>
      <p:pic>
        <p:nvPicPr>
          <p:cNvPr id="83" name="Audio 82">
            <a:hlinkClick r:id="" action="ppaction://media"/>
            <a:extLst>
              <a:ext uri="{FF2B5EF4-FFF2-40B4-BE49-F238E27FC236}">
                <a16:creationId xmlns:a16="http://schemas.microsoft.com/office/drawing/2014/main" id="{0400DFB4-6D5E-C740-A830-6AB6A27D92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
        <p:nvSpPr>
          <p:cNvPr id="84" name="Text Placeholder 4">
            <a:extLst>
              <a:ext uri="{FF2B5EF4-FFF2-40B4-BE49-F238E27FC236}">
                <a16:creationId xmlns:a16="http://schemas.microsoft.com/office/drawing/2014/main" id="{43D1DC84-5609-5448-91B4-FCFB90F76590}"/>
              </a:ext>
            </a:extLst>
          </p:cNvPr>
          <p:cNvSpPr txBox="1">
            <a:spLocks/>
          </p:cNvSpPr>
          <p:nvPr/>
        </p:nvSpPr>
        <p:spPr>
          <a:xfrm>
            <a:off x="247247" y="6469469"/>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1899486699"/>
      </p:ext>
    </p:extLst>
  </p:cSld>
  <p:clrMapOvr>
    <a:masterClrMapping/>
  </p:clrMapOvr>
  <mc:AlternateContent xmlns:mc="http://schemas.openxmlformats.org/markup-compatibility/2006" xmlns:p14="http://schemas.microsoft.com/office/powerpoint/2010/main">
    <mc:Choice Requires="p14">
      <p:transition spd="slow" p14:dur="2000" advTm="56966"/>
    </mc:Choice>
    <mc:Fallback xmlns="">
      <p:transition spd="slow" advTm="5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9">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83"/>
                </p:tgtEl>
              </p:cMediaNode>
            </p:audio>
          </p:childTnLst>
        </p:cTn>
      </p:par>
    </p:tnLst>
    <p:bldLst>
      <p:bldP spid="74" grpId="0" animBg="1"/>
      <p:bldP spid="75" grpId="0" animBg="1"/>
      <p:bldP spid="76" grpId="0" animBg="1"/>
      <p:bldP spid="79" grpId="0" animBg="1"/>
      <p:bldP spid="80" grpId="0" animBg="1"/>
      <p:bldP spid="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73F2A-17AA-2841-9C8A-61E31E0EB1A6}"/>
              </a:ext>
            </a:extLst>
          </p:cNvPr>
          <p:cNvSpPr>
            <a:spLocks noGrp="1"/>
          </p:cNvSpPr>
          <p:nvPr>
            <p:ph type="title"/>
          </p:nvPr>
        </p:nvSpPr>
        <p:spPr/>
        <p:txBody>
          <a:bodyPr/>
          <a:lstStyle/>
          <a:p>
            <a:r>
              <a:rPr lang="en-US"/>
              <a:t>Challenge: with Tensor Core</a:t>
            </a:r>
          </a:p>
        </p:txBody>
      </p:sp>
      <p:sp>
        <p:nvSpPr>
          <p:cNvPr id="73" name="Rectangle 72">
            <a:extLst>
              <a:ext uri="{FF2B5EF4-FFF2-40B4-BE49-F238E27FC236}">
                <a16:creationId xmlns:a16="http://schemas.microsoft.com/office/drawing/2014/main" id="{D4B8D7F2-5C16-2A4F-A173-7CB93068BD7B}"/>
              </a:ext>
            </a:extLst>
          </p:cNvPr>
          <p:cNvSpPr/>
          <p:nvPr/>
        </p:nvSpPr>
        <p:spPr>
          <a:xfrm rot="16200000">
            <a:off x="2743834" y="4146971"/>
            <a:ext cx="379256" cy="1015138"/>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4" name="Rectangle 73">
            <a:extLst>
              <a:ext uri="{FF2B5EF4-FFF2-40B4-BE49-F238E27FC236}">
                <a16:creationId xmlns:a16="http://schemas.microsoft.com/office/drawing/2014/main" id="{24435582-1D48-C84C-891D-501F47575C9E}"/>
              </a:ext>
            </a:extLst>
          </p:cNvPr>
          <p:cNvSpPr/>
          <p:nvPr/>
        </p:nvSpPr>
        <p:spPr>
          <a:xfrm>
            <a:off x="3846792" y="4470897"/>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5" name="Rectangle 74">
            <a:extLst>
              <a:ext uri="{FF2B5EF4-FFF2-40B4-BE49-F238E27FC236}">
                <a16:creationId xmlns:a16="http://schemas.microsoft.com/office/drawing/2014/main" id="{D15B8B21-C852-7546-9EA5-08BC4E3A04CC}"/>
              </a:ext>
            </a:extLst>
          </p:cNvPr>
          <p:cNvSpPr/>
          <p:nvPr/>
        </p:nvSpPr>
        <p:spPr>
          <a:xfrm>
            <a:off x="4032810" y="4470898"/>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6" name="Rectangle 75">
            <a:extLst>
              <a:ext uri="{FF2B5EF4-FFF2-40B4-BE49-F238E27FC236}">
                <a16:creationId xmlns:a16="http://schemas.microsoft.com/office/drawing/2014/main" id="{03B96C33-FC90-B842-84A2-C8AD2A9ED054}"/>
              </a:ext>
            </a:extLst>
          </p:cNvPr>
          <p:cNvSpPr/>
          <p:nvPr/>
        </p:nvSpPr>
        <p:spPr>
          <a:xfrm>
            <a:off x="4214956" y="4470898"/>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7" name="Rectangle 76">
            <a:extLst>
              <a:ext uri="{FF2B5EF4-FFF2-40B4-BE49-F238E27FC236}">
                <a16:creationId xmlns:a16="http://schemas.microsoft.com/office/drawing/2014/main" id="{3E1253F4-9715-9E44-887F-17BB64B616FC}"/>
              </a:ext>
            </a:extLst>
          </p:cNvPr>
          <p:cNvSpPr/>
          <p:nvPr/>
        </p:nvSpPr>
        <p:spPr>
          <a:xfrm>
            <a:off x="4402649" y="4470760"/>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8" name="Rectangle 77">
            <a:extLst>
              <a:ext uri="{FF2B5EF4-FFF2-40B4-BE49-F238E27FC236}">
                <a16:creationId xmlns:a16="http://schemas.microsoft.com/office/drawing/2014/main" id="{D0D61FA7-C2A6-524C-AD5D-90261909FC7C}"/>
              </a:ext>
            </a:extLst>
          </p:cNvPr>
          <p:cNvSpPr/>
          <p:nvPr/>
        </p:nvSpPr>
        <p:spPr>
          <a:xfrm>
            <a:off x="3664646" y="4470897"/>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79" name="Rectangle 78">
            <a:extLst>
              <a:ext uri="{FF2B5EF4-FFF2-40B4-BE49-F238E27FC236}">
                <a16:creationId xmlns:a16="http://schemas.microsoft.com/office/drawing/2014/main" id="{668BF7ED-70AC-C14A-8311-4CA9E6B73DC0}"/>
              </a:ext>
            </a:extLst>
          </p:cNvPr>
          <p:cNvSpPr/>
          <p:nvPr/>
        </p:nvSpPr>
        <p:spPr>
          <a:xfrm rot="10800000">
            <a:off x="3834941" y="325747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0" name="Rectangle 79">
            <a:extLst>
              <a:ext uri="{FF2B5EF4-FFF2-40B4-BE49-F238E27FC236}">
                <a16:creationId xmlns:a16="http://schemas.microsoft.com/office/drawing/2014/main" id="{D7D8217C-DD3F-EA45-A177-B3D28C0635A5}"/>
              </a:ext>
            </a:extLst>
          </p:cNvPr>
          <p:cNvSpPr/>
          <p:nvPr/>
        </p:nvSpPr>
        <p:spPr>
          <a:xfrm rot="10800000">
            <a:off x="4022822" y="325747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1" name="Rectangle 80">
            <a:extLst>
              <a:ext uri="{FF2B5EF4-FFF2-40B4-BE49-F238E27FC236}">
                <a16:creationId xmlns:a16="http://schemas.microsoft.com/office/drawing/2014/main" id="{7D3ED1F4-2549-E241-B685-8E3E6878DF60}"/>
              </a:ext>
            </a:extLst>
          </p:cNvPr>
          <p:cNvSpPr/>
          <p:nvPr/>
        </p:nvSpPr>
        <p:spPr>
          <a:xfrm rot="10800000">
            <a:off x="4210703" y="325747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2" name="Rectangle 81">
            <a:extLst>
              <a:ext uri="{FF2B5EF4-FFF2-40B4-BE49-F238E27FC236}">
                <a16:creationId xmlns:a16="http://schemas.microsoft.com/office/drawing/2014/main" id="{F841FAF0-D9FE-A340-93BB-F1041543B0B1}"/>
              </a:ext>
            </a:extLst>
          </p:cNvPr>
          <p:cNvSpPr/>
          <p:nvPr/>
        </p:nvSpPr>
        <p:spPr>
          <a:xfrm rot="10800000">
            <a:off x="4398585" y="325747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3" name="Rectangle 82">
            <a:extLst>
              <a:ext uri="{FF2B5EF4-FFF2-40B4-BE49-F238E27FC236}">
                <a16:creationId xmlns:a16="http://schemas.microsoft.com/office/drawing/2014/main" id="{A39D14FE-DD22-AB49-932A-F165F62403BD}"/>
              </a:ext>
            </a:extLst>
          </p:cNvPr>
          <p:cNvSpPr/>
          <p:nvPr/>
        </p:nvSpPr>
        <p:spPr>
          <a:xfrm rot="10800000">
            <a:off x="3647059" y="325747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10" name="Group 9">
            <a:extLst>
              <a:ext uri="{FF2B5EF4-FFF2-40B4-BE49-F238E27FC236}">
                <a16:creationId xmlns:a16="http://schemas.microsoft.com/office/drawing/2014/main" id="{3E69D02B-BA6B-4FE3-ABB2-68364D57FD49}"/>
              </a:ext>
            </a:extLst>
          </p:cNvPr>
          <p:cNvGrpSpPr/>
          <p:nvPr/>
        </p:nvGrpSpPr>
        <p:grpSpPr>
          <a:xfrm>
            <a:off x="2426520" y="3257460"/>
            <a:ext cx="2163665" cy="1586706"/>
            <a:chOff x="913058" y="3835676"/>
            <a:chExt cx="2163665" cy="1586706"/>
          </a:xfrm>
        </p:grpSpPr>
        <p:sp>
          <p:nvSpPr>
            <p:cNvPr id="84" name="Rectangle 83">
              <a:extLst>
                <a:ext uri="{FF2B5EF4-FFF2-40B4-BE49-F238E27FC236}">
                  <a16:creationId xmlns:a16="http://schemas.microsoft.com/office/drawing/2014/main" id="{D9D1E905-B826-E24F-A3ED-93843292413A}"/>
                </a:ext>
              </a:extLst>
            </p:cNvPr>
            <p:cNvSpPr/>
            <p:nvPr/>
          </p:nvSpPr>
          <p:spPr>
            <a:xfrm rot="10800000">
              <a:off x="2885123" y="3835688"/>
              <a:ext cx="191600" cy="46837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5" name="Rectangle 84">
              <a:extLst>
                <a:ext uri="{FF2B5EF4-FFF2-40B4-BE49-F238E27FC236}">
                  <a16:creationId xmlns:a16="http://schemas.microsoft.com/office/drawing/2014/main" id="{E53A7CA0-F863-7444-88F3-72FABC064F1A}"/>
                </a:ext>
              </a:extLst>
            </p:cNvPr>
            <p:cNvSpPr/>
            <p:nvPr/>
          </p:nvSpPr>
          <p:spPr>
            <a:xfrm rot="10800000">
              <a:off x="2697429" y="3835685"/>
              <a:ext cx="188525" cy="46844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6" name="Rectangle 85">
              <a:extLst>
                <a:ext uri="{FF2B5EF4-FFF2-40B4-BE49-F238E27FC236}">
                  <a16:creationId xmlns:a16="http://schemas.microsoft.com/office/drawing/2014/main" id="{0B037DC5-BEFE-F049-99D6-4198CF845CBF}"/>
                </a:ext>
              </a:extLst>
            </p:cNvPr>
            <p:cNvSpPr/>
            <p:nvPr/>
          </p:nvSpPr>
          <p:spPr>
            <a:xfrm rot="10800000">
              <a:off x="2130519" y="3835677"/>
              <a:ext cx="190767" cy="468426"/>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7" name="Rectangle 86">
              <a:extLst>
                <a:ext uri="{FF2B5EF4-FFF2-40B4-BE49-F238E27FC236}">
                  <a16:creationId xmlns:a16="http://schemas.microsoft.com/office/drawing/2014/main" id="{E57CCCA4-548A-514C-BA2A-7196B5A1B059}"/>
                </a:ext>
              </a:extLst>
            </p:cNvPr>
            <p:cNvSpPr/>
            <p:nvPr/>
          </p:nvSpPr>
          <p:spPr>
            <a:xfrm rot="10800000">
              <a:off x="2501386" y="3835676"/>
              <a:ext cx="194318" cy="468430"/>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8" name="Rectangle 87">
              <a:extLst>
                <a:ext uri="{FF2B5EF4-FFF2-40B4-BE49-F238E27FC236}">
                  <a16:creationId xmlns:a16="http://schemas.microsoft.com/office/drawing/2014/main" id="{03F9F712-3A02-C141-9853-AD3660E75937}"/>
                </a:ext>
              </a:extLst>
            </p:cNvPr>
            <p:cNvSpPr/>
            <p:nvPr/>
          </p:nvSpPr>
          <p:spPr>
            <a:xfrm rot="16200000">
              <a:off x="984126" y="4972058"/>
              <a:ext cx="379256" cy="521391"/>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89" name="Rectangle 88">
              <a:extLst>
                <a:ext uri="{FF2B5EF4-FFF2-40B4-BE49-F238E27FC236}">
                  <a16:creationId xmlns:a16="http://schemas.microsoft.com/office/drawing/2014/main" id="{290A0740-34BB-0E4E-8254-2B91E3F91C3C}"/>
                </a:ext>
              </a:extLst>
            </p:cNvPr>
            <p:cNvSpPr/>
            <p:nvPr/>
          </p:nvSpPr>
          <p:spPr>
            <a:xfrm rot="10800000">
              <a:off x="2321990" y="3835677"/>
              <a:ext cx="184293" cy="468426"/>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sp>
        <p:nvSpPr>
          <p:cNvPr id="90" name="TextBox 89">
            <a:extLst>
              <a:ext uri="{FF2B5EF4-FFF2-40B4-BE49-F238E27FC236}">
                <a16:creationId xmlns:a16="http://schemas.microsoft.com/office/drawing/2014/main" id="{C01DA1A4-4520-4047-9C6C-B49EFCEBC074}"/>
              </a:ext>
            </a:extLst>
          </p:cNvPr>
          <p:cNvSpPr txBox="1"/>
          <p:nvPr/>
        </p:nvSpPr>
        <p:spPr>
          <a:xfrm>
            <a:off x="2651194" y="4164174"/>
            <a:ext cx="724894" cy="307777"/>
          </a:xfrm>
          <a:prstGeom prst="rect">
            <a:avLst/>
          </a:prstGeom>
          <a:noFill/>
          <a:ln>
            <a:noFill/>
          </a:ln>
        </p:spPr>
        <p:txBody>
          <a:bodyPr wrap="square" rtlCol="0">
            <a:spAutoFit/>
          </a:bodyPr>
          <a:lstStyle/>
          <a:p>
            <a:pPr>
              <a:defRPr/>
            </a:pPr>
            <a:r>
              <a:rPr lang="en-US" sz="1400" kern="0">
                <a:solidFill>
                  <a:prstClr val="black"/>
                </a:solidFill>
              </a:rPr>
              <a:t>Step K</a:t>
            </a:r>
          </a:p>
        </p:txBody>
      </p:sp>
      <p:cxnSp>
        <p:nvCxnSpPr>
          <p:cNvPr id="91" name="Straight Arrow Connector 90">
            <a:extLst>
              <a:ext uri="{FF2B5EF4-FFF2-40B4-BE49-F238E27FC236}">
                <a16:creationId xmlns:a16="http://schemas.microsoft.com/office/drawing/2014/main" id="{39D707BD-11CE-1B47-9AFE-3A011BD1B7EC}"/>
              </a:ext>
            </a:extLst>
          </p:cNvPr>
          <p:cNvCxnSpPr>
            <a:cxnSpLocks/>
          </p:cNvCxnSpPr>
          <p:nvPr/>
        </p:nvCxnSpPr>
        <p:spPr>
          <a:xfrm flipH="1">
            <a:off x="2442546" y="4396139"/>
            <a:ext cx="961611"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92" name="Straight Arrow Connector 91">
            <a:extLst>
              <a:ext uri="{FF2B5EF4-FFF2-40B4-BE49-F238E27FC236}">
                <a16:creationId xmlns:a16="http://schemas.microsoft.com/office/drawing/2014/main" id="{FB52C843-EEAD-E948-B30C-713D85823B5D}"/>
              </a:ext>
            </a:extLst>
          </p:cNvPr>
          <p:cNvCxnSpPr>
            <a:cxnSpLocks/>
          </p:cNvCxnSpPr>
          <p:nvPr/>
        </p:nvCxnSpPr>
        <p:spPr>
          <a:xfrm flipV="1">
            <a:off x="2328920" y="4470759"/>
            <a:ext cx="0" cy="378338"/>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93" name="TextBox 92">
            <a:extLst>
              <a:ext uri="{FF2B5EF4-FFF2-40B4-BE49-F238E27FC236}">
                <a16:creationId xmlns:a16="http://schemas.microsoft.com/office/drawing/2014/main" id="{7167C7A9-0CB8-CB4D-96B9-A00C569908E2}"/>
              </a:ext>
            </a:extLst>
          </p:cNvPr>
          <p:cNvSpPr txBox="1"/>
          <p:nvPr/>
        </p:nvSpPr>
        <p:spPr>
          <a:xfrm>
            <a:off x="2065187" y="4498317"/>
            <a:ext cx="336587" cy="306586"/>
          </a:xfrm>
          <a:prstGeom prst="rect">
            <a:avLst/>
          </a:prstGeom>
          <a:noFill/>
          <a:ln>
            <a:noFill/>
          </a:ln>
        </p:spPr>
        <p:txBody>
          <a:bodyPr wrap="square" rtlCol="0">
            <a:spAutoFit/>
          </a:bodyPr>
          <a:lstStyle/>
          <a:p>
            <a:pPr>
              <a:defRPr/>
            </a:pPr>
            <a:r>
              <a:rPr lang="en-US" sz="1400" kern="0">
                <a:solidFill>
                  <a:prstClr val="black"/>
                </a:solidFill>
              </a:rPr>
              <a:t>V</a:t>
            </a:r>
          </a:p>
        </p:txBody>
      </p:sp>
      <p:cxnSp>
        <p:nvCxnSpPr>
          <p:cNvPr id="94" name="Straight Arrow Connector 93">
            <a:extLst>
              <a:ext uri="{FF2B5EF4-FFF2-40B4-BE49-F238E27FC236}">
                <a16:creationId xmlns:a16="http://schemas.microsoft.com/office/drawing/2014/main" id="{7AE0DD33-B396-734A-AB96-E3B9521F7A13}"/>
              </a:ext>
            </a:extLst>
          </p:cNvPr>
          <p:cNvCxnSpPr>
            <a:cxnSpLocks/>
          </p:cNvCxnSpPr>
          <p:nvPr/>
        </p:nvCxnSpPr>
        <p:spPr>
          <a:xfrm flipV="1">
            <a:off x="3551770" y="3274604"/>
            <a:ext cx="0" cy="96876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95" name="TextBox 94">
            <a:extLst>
              <a:ext uri="{FF2B5EF4-FFF2-40B4-BE49-F238E27FC236}">
                <a16:creationId xmlns:a16="http://schemas.microsoft.com/office/drawing/2014/main" id="{FB0AF46A-B0BB-314E-A11B-FD3A5F5D8FEF}"/>
              </a:ext>
            </a:extLst>
          </p:cNvPr>
          <p:cNvSpPr txBox="1"/>
          <p:nvPr/>
        </p:nvSpPr>
        <p:spPr>
          <a:xfrm>
            <a:off x="2956473" y="3622117"/>
            <a:ext cx="934130" cy="307777"/>
          </a:xfrm>
          <a:prstGeom prst="rect">
            <a:avLst/>
          </a:prstGeom>
          <a:noFill/>
          <a:ln>
            <a:noFill/>
          </a:ln>
        </p:spPr>
        <p:txBody>
          <a:bodyPr wrap="square" rtlCol="0">
            <a:spAutoFit/>
          </a:bodyPr>
          <a:lstStyle/>
          <a:p>
            <a:pPr>
              <a:defRPr/>
            </a:pPr>
            <a:r>
              <a:rPr lang="en-US" sz="1400" kern="0" dirty="0">
                <a:solidFill>
                  <a:prstClr val="black"/>
                </a:solidFill>
              </a:rPr>
              <a:t>Step K</a:t>
            </a:r>
          </a:p>
        </p:txBody>
      </p:sp>
      <p:sp>
        <p:nvSpPr>
          <p:cNvPr id="96" name="TextBox 95">
            <a:extLst>
              <a:ext uri="{FF2B5EF4-FFF2-40B4-BE49-F238E27FC236}">
                <a16:creationId xmlns:a16="http://schemas.microsoft.com/office/drawing/2014/main" id="{F6DAF79A-F873-5E47-8E16-3F363933B4A5}"/>
              </a:ext>
            </a:extLst>
          </p:cNvPr>
          <p:cNvSpPr txBox="1"/>
          <p:nvPr/>
        </p:nvSpPr>
        <p:spPr>
          <a:xfrm>
            <a:off x="3864283" y="2919465"/>
            <a:ext cx="904728" cy="306586"/>
          </a:xfrm>
          <a:prstGeom prst="rect">
            <a:avLst/>
          </a:prstGeom>
          <a:noFill/>
          <a:ln>
            <a:noFill/>
          </a:ln>
        </p:spPr>
        <p:txBody>
          <a:bodyPr wrap="square" rtlCol="0">
            <a:spAutoFit/>
          </a:bodyPr>
          <a:lstStyle/>
          <a:p>
            <a:pPr>
              <a:defRPr/>
            </a:pPr>
            <a:r>
              <a:rPr lang="en-US" sz="1400" kern="0" err="1">
                <a:solidFill>
                  <a:prstClr val="black"/>
                </a:solidFill>
              </a:rPr>
              <a:t>TileN</a:t>
            </a:r>
            <a:endParaRPr lang="en-US" sz="1400" kern="0">
              <a:solidFill>
                <a:prstClr val="black"/>
              </a:solidFill>
            </a:endParaRPr>
          </a:p>
        </p:txBody>
      </p:sp>
      <p:cxnSp>
        <p:nvCxnSpPr>
          <p:cNvPr id="97" name="Straight Arrow Connector 96">
            <a:extLst>
              <a:ext uri="{FF2B5EF4-FFF2-40B4-BE49-F238E27FC236}">
                <a16:creationId xmlns:a16="http://schemas.microsoft.com/office/drawing/2014/main" id="{61B98022-85AF-0B47-BCFD-286421D326A9}"/>
              </a:ext>
            </a:extLst>
          </p:cNvPr>
          <p:cNvCxnSpPr>
            <a:cxnSpLocks/>
          </p:cNvCxnSpPr>
          <p:nvPr/>
        </p:nvCxnSpPr>
        <p:spPr>
          <a:xfrm>
            <a:off x="3643983" y="3173385"/>
            <a:ext cx="943127" cy="0"/>
          </a:xfrm>
          <a:prstGeom prst="straightConnector1">
            <a:avLst/>
          </a:prstGeom>
          <a:noFill/>
          <a:ln w="6350" cap="flat" cmpd="sng" algn="ctr">
            <a:solidFill>
              <a:sysClr val="windowText" lastClr="000000"/>
            </a:solidFill>
            <a:prstDash val="solid"/>
            <a:miter lim="800000"/>
            <a:headEnd type="stealth"/>
            <a:tailEnd type="stealth"/>
          </a:ln>
          <a:effectLst/>
        </p:spPr>
      </p:cxnSp>
      <p:grpSp>
        <p:nvGrpSpPr>
          <p:cNvPr id="24" name="Group 23">
            <a:extLst>
              <a:ext uri="{FF2B5EF4-FFF2-40B4-BE49-F238E27FC236}">
                <a16:creationId xmlns:a16="http://schemas.microsoft.com/office/drawing/2014/main" id="{2AAC60BA-640E-49C0-A930-134DEDFFE26E}"/>
              </a:ext>
            </a:extLst>
          </p:cNvPr>
          <p:cNvGrpSpPr/>
          <p:nvPr/>
        </p:nvGrpSpPr>
        <p:grpSpPr>
          <a:xfrm>
            <a:off x="2687216" y="2919466"/>
            <a:ext cx="4300227" cy="1924700"/>
            <a:chOff x="1169566" y="3498922"/>
            <a:chExt cx="4300227" cy="1924700"/>
          </a:xfrm>
        </p:grpSpPr>
        <p:sp>
          <p:nvSpPr>
            <p:cNvPr id="63" name="TextBox 62">
              <a:extLst>
                <a:ext uri="{FF2B5EF4-FFF2-40B4-BE49-F238E27FC236}">
                  <a16:creationId xmlns:a16="http://schemas.microsoft.com/office/drawing/2014/main" id="{5AB33982-3498-0A44-A1F1-28F9A11D1A65}"/>
                </a:ext>
              </a:extLst>
            </p:cNvPr>
            <p:cNvSpPr txBox="1"/>
            <p:nvPr/>
          </p:nvSpPr>
          <p:spPr>
            <a:xfrm>
              <a:off x="3279689" y="4973894"/>
              <a:ext cx="253420" cy="307777"/>
            </a:xfrm>
            <a:prstGeom prst="rect">
              <a:avLst/>
            </a:prstGeom>
            <a:noFill/>
            <a:ln>
              <a:noFill/>
            </a:ln>
          </p:spPr>
          <p:txBody>
            <a:bodyPr wrap="square" rtlCol="0">
              <a:spAutoFit/>
            </a:bodyPr>
            <a:lstStyle/>
            <a:p>
              <a:pPr>
                <a:defRPr/>
              </a:pPr>
              <a:r>
                <a:rPr lang="en-US" sz="1400" kern="0">
                  <a:solidFill>
                    <a:prstClr val="black"/>
                  </a:solidFill>
                </a:rPr>
                <a:t>V</a:t>
              </a:r>
            </a:p>
          </p:txBody>
        </p:sp>
        <p:grpSp>
          <p:nvGrpSpPr>
            <p:cNvPr id="23" name="Group 22">
              <a:extLst>
                <a:ext uri="{FF2B5EF4-FFF2-40B4-BE49-F238E27FC236}">
                  <a16:creationId xmlns:a16="http://schemas.microsoft.com/office/drawing/2014/main" id="{49E24C54-C2A0-47F1-82D0-317CFF8B4B92}"/>
                </a:ext>
              </a:extLst>
            </p:cNvPr>
            <p:cNvGrpSpPr/>
            <p:nvPr/>
          </p:nvGrpSpPr>
          <p:grpSpPr>
            <a:xfrm>
              <a:off x="1169566" y="3498922"/>
              <a:ext cx="4300227" cy="1924700"/>
              <a:chOff x="1169566" y="3498922"/>
              <a:chExt cx="4300227" cy="1924700"/>
            </a:xfrm>
          </p:grpSpPr>
          <p:grpSp>
            <p:nvGrpSpPr>
              <p:cNvPr id="13" name="Group 12">
                <a:extLst>
                  <a:ext uri="{FF2B5EF4-FFF2-40B4-BE49-F238E27FC236}">
                    <a16:creationId xmlns:a16="http://schemas.microsoft.com/office/drawing/2014/main" id="{A94482DE-7E5E-4FF7-BC00-8B0766AC439F}"/>
                  </a:ext>
                </a:extLst>
              </p:cNvPr>
              <p:cNvGrpSpPr/>
              <p:nvPr/>
            </p:nvGrpSpPr>
            <p:grpSpPr>
              <a:xfrm>
                <a:off x="3511684" y="3788866"/>
                <a:ext cx="1958109" cy="1476675"/>
                <a:chOff x="3511684" y="3788866"/>
                <a:chExt cx="1958109" cy="1476675"/>
              </a:xfrm>
            </p:grpSpPr>
            <p:grpSp>
              <p:nvGrpSpPr>
                <p:cNvPr id="12" name="Group 11">
                  <a:extLst>
                    <a:ext uri="{FF2B5EF4-FFF2-40B4-BE49-F238E27FC236}">
                      <a16:creationId xmlns:a16="http://schemas.microsoft.com/office/drawing/2014/main" id="{C3E3F4C5-F6F6-4F55-B72D-A04BE67CC373}"/>
                    </a:ext>
                  </a:extLst>
                </p:cNvPr>
                <p:cNvGrpSpPr/>
                <p:nvPr/>
              </p:nvGrpSpPr>
              <p:grpSpPr>
                <a:xfrm>
                  <a:off x="3511684" y="4041606"/>
                  <a:ext cx="1687761" cy="1223935"/>
                  <a:chOff x="3511684" y="4041606"/>
                  <a:chExt cx="1687761" cy="1223935"/>
                </a:xfrm>
              </p:grpSpPr>
              <p:sp>
                <p:nvSpPr>
                  <p:cNvPr id="42" name="Rectangle 41">
                    <a:extLst>
                      <a:ext uri="{FF2B5EF4-FFF2-40B4-BE49-F238E27FC236}">
                        <a16:creationId xmlns:a16="http://schemas.microsoft.com/office/drawing/2014/main" id="{9AE57AF5-84A4-CB4C-A196-244409AF16A8}"/>
                      </a:ext>
                    </a:extLst>
                  </p:cNvPr>
                  <p:cNvSpPr/>
                  <p:nvPr/>
                </p:nvSpPr>
                <p:spPr>
                  <a:xfrm rot="16200000">
                    <a:off x="3808292" y="4740510"/>
                    <a:ext cx="285546" cy="764309"/>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3" name="Rectangle 42">
                    <a:extLst>
                      <a:ext uri="{FF2B5EF4-FFF2-40B4-BE49-F238E27FC236}">
                        <a16:creationId xmlns:a16="http://schemas.microsoft.com/office/drawing/2014/main" id="{012C741A-F2E2-A74B-8035-01081A737CC3}"/>
                      </a:ext>
                    </a:extLst>
                  </p:cNvPr>
                  <p:cNvSpPr/>
                  <p:nvPr/>
                </p:nvSpPr>
                <p:spPr>
                  <a:xfrm>
                    <a:off x="4627880" y="4984396"/>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4" name="Rectangle 43">
                    <a:extLst>
                      <a:ext uri="{FF2B5EF4-FFF2-40B4-BE49-F238E27FC236}">
                        <a16:creationId xmlns:a16="http://schemas.microsoft.com/office/drawing/2014/main" id="{318BF663-9778-A846-B6CF-0A030A8BD6AF}"/>
                      </a:ext>
                    </a:extLst>
                  </p:cNvPr>
                  <p:cNvSpPr/>
                  <p:nvPr/>
                </p:nvSpPr>
                <p:spPr>
                  <a:xfrm>
                    <a:off x="4767935" y="4984397"/>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5" name="Rectangle 44">
                    <a:extLst>
                      <a:ext uri="{FF2B5EF4-FFF2-40B4-BE49-F238E27FC236}">
                        <a16:creationId xmlns:a16="http://schemas.microsoft.com/office/drawing/2014/main" id="{7E02B0EE-8FB1-2E4F-988E-CA3FDAC520EA}"/>
                      </a:ext>
                    </a:extLst>
                  </p:cNvPr>
                  <p:cNvSpPr/>
                  <p:nvPr/>
                </p:nvSpPr>
                <p:spPr>
                  <a:xfrm>
                    <a:off x="4905075" y="4984397"/>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6" name="Rectangle 45">
                    <a:extLst>
                      <a:ext uri="{FF2B5EF4-FFF2-40B4-BE49-F238E27FC236}">
                        <a16:creationId xmlns:a16="http://schemas.microsoft.com/office/drawing/2014/main" id="{362471F1-4CE0-F64B-B241-F6B7162A72B8}"/>
                      </a:ext>
                    </a:extLst>
                  </p:cNvPr>
                  <p:cNvSpPr/>
                  <p:nvPr/>
                </p:nvSpPr>
                <p:spPr>
                  <a:xfrm>
                    <a:off x="5048020" y="4984397"/>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7" name="Rectangle 46">
                    <a:extLst>
                      <a:ext uri="{FF2B5EF4-FFF2-40B4-BE49-F238E27FC236}">
                        <a16:creationId xmlns:a16="http://schemas.microsoft.com/office/drawing/2014/main" id="{E42BFDAD-D300-5E48-8C45-71DBE81C7B95}"/>
                      </a:ext>
                    </a:extLst>
                  </p:cNvPr>
                  <p:cNvSpPr/>
                  <p:nvPr/>
                </p:nvSpPr>
                <p:spPr>
                  <a:xfrm>
                    <a:off x="4490740" y="4984396"/>
                    <a:ext cx="140571" cy="281144"/>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8" name="Rectangle 47">
                    <a:extLst>
                      <a:ext uri="{FF2B5EF4-FFF2-40B4-BE49-F238E27FC236}">
                        <a16:creationId xmlns:a16="http://schemas.microsoft.com/office/drawing/2014/main" id="{42524B4A-7B28-3048-9D79-E54F8665B458}"/>
                      </a:ext>
                    </a:extLst>
                  </p:cNvPr>
                  <p:cNvSpPr/>
                  <p:nvPr/>
                </p:nvSpPr>
                <p:spPr>
                  <a:xfrm rot="10800000">
                    <a:off x="4627880" y="4085915"/>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9" name="Rectangle 48">
                    <a:extLst>
                      <a:ext uri="{FF2B5EF4-FFF2-40B4-BE49-F238E27FC236}">
                        <a16:creationId xmlns:a16="http://schemas.microsoft.com/office/drawing/2014/main" id="{AA199829-7215-4A43-9BFF-398A38C1FC25}"/>
                      </a:ext>
                    </a:extLst>
                  </p:cNvPr>
                  <p:cNvSpPr/>
                  <p:nvPr/>
                </p:nvSpPr>
                <p:spPr>
                  <a:xfrm rot="10800000">
                    <a:off x="4762705" y="4085913"/>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0" name="Rectangle 49">
                    <a:extLst>
                      <a:ext uri="{FF2B5EF4-FFF2-40B4-BE49-F238E27FC236}">
                        <a16:creationId xmlns:a16="http://schemas.microsoft.com/office/drawing/2014/main" id="{B11B9F4E-0799-5140-91C8-028BFD12F14C}"/>
                      </a:ext>
                    </a:extLst>
                  </p:cNvPr>
                  <p:cNvSpPr/>
                  <p:nvPr/>
                </p:nvSpPr>
                <p:spPr>
                  <a:xfrm rot="10800000">
                    <a:off x="4903703" y="4085913"/>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1" name="Rectangle 50">
                    <a:extLst>
                      <a:ext uri="{FF2B5EF4-FFF2-40B4-BE49-F238E27FC236}">
                        <a16:creationId xmlns:a16="http://schemas.microsoft.com/office/drawing/2014/main" id="{0128948E-B906-9147-808A-8AAC655DDE47}"/>
                      </a:ext>
                    </a:extLst>
                  </p:cNvPr>
                  <p:cNvSpPr/>
                  <p:nvPr/>
                </p:nvSpPr>
                <p:spPr>
                  <a:xfrm rot="10800000">
                    <a:off x="5047334" y="4085913"/>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2" name="Rectangle 51">
                    <a:extLst>
                      <a:ext uri="{FF2B5EF4-FFF2-40B4-BE49-F238E27FC236}">
                        <a16:creationId xmlns:a16="http://schemas.microsoft.com/office/drawing/2014/main" id="{B44995F3-AEBF-0E4A-8699-9DFAF0F0A7D6}"/>
                      </a:ext>
                    </a:extLst>
                  </p:cNvPr>
                  <p:cNvSpPr/>
                  <p:nvPr/>
                </p:nvSpPr>
                <p:spPr>
                  <a:xfrm rot="10800000">
                    <a:off x="4490740" y="4085916"/>
                    <a:ext cx="141943" cy="76431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57" name="Straight Arrow Connector 56">
                    <a:extLst>
                      <a:ext uri="{FF2B5EF4-FFF2-40B4-BE49-F238E27FC236}">
                        <a16:creationId xmlns:a16="http://schemas.microsoft.com/office/drawing/2014/main" id="{132D23A0-E300-A540-8C88-607BCEDEAE00}"/>
                      </a:ext>
                    </a:extLst>
                  </p:cNvPr>
                  <p:cNvCxnSpPr>
                    <a:cxnSpLocks/>
                  </p:cNvCxnSpPr>
                  <p:nvPr/>
                </p:nvCxnSpPr>
                <p:spPr>
                  <a:xfrm>
                    <a:off x="4489354" y="4041606"/>
                    <a:ext cx="710091"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58" name="Straight Arrow Connector 57">
                    <a:extLst>
                      <a:ext uri="{FF2B5EF4-FFF2-40B4-BE49-F238E27FC236}">
                        <a16:creationId xmlns:a16="http://schemas.microsoft.com/office/drawing/2014/main" id="{0DBC333C-7703-8C41-B7E2-CDD18FF25998}"/>
                      </a:ext>
                    </a:extLst>
                  </p:cNvPr>
                  <p:cNvCxnSpPr>
                    <a:cxnSpLocks/>
                  </p:cNvCxnSpPr>
                  <p:nvPr/>
                </p:nvCxnSpPr>
                <p:spPr>
                  <a:xfrm flipV="1">
                    <a:off x="4450024" y="4120833"/>
                    <a:ext cx="0" cy="72939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59" name="TextBox 58">
                    <a:extLst>
                      <a:ext uri="{FF2B5EF4-FFF2-40B4-BE49-F238E27FC236}">
                        <a16:creationId xmlns:a16="http://schemas.microsoft.com/office/drawing/2014/main" id="{3251C5A2-6FD6-8E49-AAB8-7E8D7A37BB48}"/>
                      </a:ext>
                    </a:extLst>
                  </p:cNvPr>
                  <p:cNvSpPr txBox="1"/>
                  <p:nvPr/>
                </p:nvSpPr>
                <p:spPr>
                  <a:xfrm>
                    <a:off x="4169479" y="4355462"/>
                    <a:ext cx="703317" cy="307777"/>
                  </a:xfrm>
                  <a:prstGeom prst="rect">
                    <a:avLst/>
                  </a:prstGeom>
                  <a:noFill/>
                  <a:ln>
                    <a:noFill/>
                  </a:ln>
                </p:spPr>
                <p:txBody>
                  <a:bodyPr wrap="square" rtlCol="0">
                    <a:spAutoFit/>
                  </a:bodyPr>
                  <a:lstStyle/>
                  <a:p>
                    <a:pPr>
                      <a:defRPr/>
                    </a:pPr>
                    <a:r>
                      <a:rPr lang="en-US" sz="1400" kern="0">
                        <a:solidFill>
                          <a:prstClr val="black"/>
                        </a:solidFill>
                      </a:rPr>
                      <a:t>64</a:t>
                    </a:r>
                  </a:p>
                </p:txBody>
              </p:sp>
              <p:sp>
                <p:nvSpPr>
                  <p:cNvPr id="60" name="TextBox 59">
                    <a:extLst>
                      <a:ext uri="{FF2B5EF4-FFF2-40B4-BE49-F238E27FC236}">
                        <a16:creationId xmlns:a16="http://schemas.microsoft.com/office/drawing/2014/main" id="{B4BB95EE-D972-D045-834A-EE8E2E1ABAB0}"/>
                      </a:ext>
                    </a:extLst>
                  </p:cNvPr>
                  <p:cNvSpPr txBox="1"/>
                  <p:nvPr/>
                </p:nvSpPr>
                <p:spPr>
                  <a:xfrm>
                    <a:off x="3787439" y="4652546"/>
                    <a:ext cx="545781" cy="307777"/>
                  </a:xfrm>
                  <a:prstGeom prst="rect">
                    <a:avLst/>
                  </a:prstGeom>
                  <a:noFill/>
                  <a:ln>
                    <a:noFill/>
                  </a:ln>
                </p:spPr>
                <p:txBody>
                  <a:bodyPr wrap="square" rtlCol="0">
                    <a:spAutoFit/>
                  </a:bodyPr>
                  <a:lstStyle/>
                  <a:p>
                    <a:pPr>
                      <a:defRPr/>
                    </a:pPr>
                    <a:r>
                      <a:rPr lang="en-US" sz="1400" kern="0">
                        <a:solidFill>
                          <a:prstClr val="black"/>
                        </a:solidFill>
                      </a:rPr>
                      <a:t>64</a:t>
                    </a:r>
                  </a:p>
                </p:txBody>
              </p:sp>
              <p:cxnSp>
                <p:nvCxnSpPr>
                  <p:cNvPr id="61" name="Straight Arrow Connector 60">
                    <a:extLst>
                      <a:ext uri="{FF2B5EF4-FFF2-40B4-BE49-F238E27FC236}">
                        <a16:creationId xmlns:a16="http://schemas.microsoft.com/office/drawing/2014/main" id="{3278994A-EEB2-0A42-BAAC-BAA595A91367}"/>
                      </a:ext>
                    </a:extLst>
                  </p:cNvPr>
                  <p:cNvCxnSpPr>
                    <a:cxnSpLocks/>
                  </p:cNvCxnSpPr>
                  <p:nvPr/>
                </p:nvCxnSpPr>
                <p:spPr>
                  <a:xfrm flipH="1">
                    <a:off x="3600694" y="4909459"/>
                    <a:ext cx="724008"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62" name="Straight Arrow Connector 61">
                    <a:extLst>
                      <a:ext uri="{FF2B5EF4-FFF2-40B4-BE49-F238E27FC236}">
                        <a16:creationId xmlns:a16="http://schemas.microsoft.com/office/drawing/2014/main" id="{55ABD768-57CA-3D4D-933E-E7F4624EAB7C}"/>
                      </a:ext>
                    </a:extLst>
                  </p:cNvPr>
                  <p:cNvCxnSpPr>
                    <a:cxnSpLocks/>
                  </p:cNvCxnSpPr>
                  <p:nvPr/>
                </p:nvCxnSpPr>
                <p:spPr>
                  <a:xfrm flipV="1">
                    <a:off x="3511684" y="4965075"/>
                    <a:ext cx="0" cy="284855"/>
                  </a:xfrm>
                  <a:prstGeom prst="straightConnector1">
                    <a:avLst/>
                  </a:prstGeom>
                  <a:noFill/>
                  <a:ln w="6350" cap="flat" cmpd="sng" algn="ctr">
                    <a:solidFill>
                      <a:sysClr val="windowText" lastClr="000000"/>
                    </a:solidFill>
                    <a:prstDash val="solid"/>
                    <a:miter lim="800000"/>
                    <a:headEnd type="stealth"/>
                    <a:tailEnd type="stealth"/>
                  </a:ln>
                  <a:effectLst/>
                </p:spPr>
              </p:cxnSp>
            </p:grpSp>
            <p:sp>
              <p:nvSpPr>
                <p:cNvPr id="99" name="TextBox 98">
                  <a:extLst>
                    <a:ext uri="{FF2B5EF4-FFF2-40B4-BE49-F238E27FC236}">
                      <a16:creationId xmlns:a16="http://schemas.microsoft.com/office/drawing/2014/main" id="{629EC251-0868-499A-96AB-38A0F867BF5D}"/>
                    </a:ext>
                  </a:extLst>
                </p:cNvPr>
                <p:cNvSpPr txBox="1"/>
                <p:nvPr/>
              </p:nvSpPr>
              <p:spPr>
                <a:xfrm>
                  <a:off x="4565065" y="3788866"/>
                  <a:ext cx="904728" cy="306586"/>
                </a:xfrm>
                <a:prstGeom prst="rect">
                  <a:avLst/>
                </a:prstGeom>
                <a:noFill/>
                <a:ln>
                  <a:noFill/>
                </a:ln>
              </p:spPr>
              <p:txBody>
                <a:bodyPr wrap="square" rtlCol="0">
                  <a:spAutoFit/>
                </a:bodyPr>
                <a:lstStyle/>
                <a:p>
                  <a:pPr>
                    <a:defRPr/>
                  </a:pPr>
                  <a:r>
                    <a:rPr lang="en-US" sz="1400" kern="0" err="1">
                      <a:solidFill>
                        <a:prstClr val="black"/>
                      </a:solidFill>
                    </a:rPr>
                    <a:t>TileN</a:t>
                  </a:r>
                  <a:endParaRPr lang="en-US" sz="1400" kern="0">
                    <a:solidFill>
                      <a:prstClr val="black"/>
                    </a:solidFill>
                  </a:endParaRPr>
                </a:p>
              </p:txBody>
            </p:sp>
          </p:grpSp>
          <p:cxnSp>
            <p:nvCxnSpPr>
              <p:cNvPr id="98" name="Elbow Connector 97">
                <a:extLst>
                  <a:ext uri="{FF2B5EF4-FFF2-40B4-BE49-F238E27FC236}">
                    <a16:creationId xmlns:a16="http://schemas.microsoft.com/office/drawing/2014/main" id="{B4F6CC3A-BB0E-AB4F-90B1-9C53EE28475A}"/>
                  </a:ext>
                </a:extLst>
              </p:cNvPr>
              <p:cNvCxnSpPr>
                <a:cxnSpLocks/>
                <a:stCxn id="88" idx="1"/>
                <a:endCxn id="42" idx="1"/>
              </p:cNvCxnSpPr>
              <p:nvPr/>
            </p:nvCxnSpPr>
            <p:spPr>
              <a:xfrm rot="5400000" flipH="1" flipV="1">
                <a:off x="2481224" y="3953780"/>
                <a:ext cx="158184" cy="2781499"/>
              </a:xfrm>
              <a:prstGeom prst="bentConnector3">
                <a:avLst>
                  <a:gd name="adj1" fmla="val -195846"/>
                </a:avLst>
              </a:prstGeom>
              <a:noFill/>
              <a:ln w="6350" cap="flat" cmpd="sng" algn="ctr">
                <a:solidFill>
                  <a:sysClr val="windowText" lastClr="000000"/>
                </a:solidFill>
                <a:prstDash val="dash"/>
                <a:miter lim="800000"/>
                <a:tailEnd type="triangle"/>
              </a:ln>
              <a:effectLst/>
            </p:spPr>
          </p:cxnSp>
          <p:cxnSp>
            <p:nvCxnSpPr>
              <p:cNvPr id="103" name="Elbow Connector 102">
                <a:extLst>
                  <a:ext uri="{FF2B5EF4-FFF2-40B4-BE49-F238E27FC236}">
                    <a16:creationId xmlns:a16="http://schemas.microsoft.com/office/drawing/2014/main" id="{07CC0AE9-526E-A341-A8ED-3245CA89F546}"/>
                  </a:ext>
                </a:extLst>
              </p:cNvPr>
              <p:cNvCxnSpPr>
                <a:cxnSpLocks/>
                <a:stCxn id="96" idx="0"/>
                <a:endCxn id="59" idx="1"/>
              </p:cNvCxnSpPr>
              <p:nvPr/>
            </p:nvCxnSpPr>
            <p:spPr>
              <a:xfrm rot="16200000" flipH="1">
                <a:off x="2979023" y="3318896"/>
                <a:ext cx="1010429" cy="1370481"/>
              </a:xfrm>
              <a:prstGeom prst="bentConnector4">
                <a:avLst>
                  <a:gd name="adj1" fmla="val -22624"/>
                  <a:gd name="adj2" fmla="val 66504"/>
                </a:avLst>
              </a:prstGeom>
              <a:noFill/>
              <a:ln w="6350" cap="flat" cmpd="sng" algn="ctr">
                <a:solidFill>
                  <a:sysClr val="windowText" lastClr="000000"/>
                </a:solidFill>
                <a:prstDash val="dash"/>
                <a:miter lim="800000"/>
                <a:tailEnd type="triangle"/>
              </a:ln>
              <a:effectLst/>
            </p:spPr>
          </p:cxnSp>
        </p:grpSp>
      </p:grpSp>
      <p:grpSp>
        <p:nvGrpSpPr>
          <p:cNvPr id="22" name="Group 21">
            <a:extLst>
              <a:ext uri="{FF2B5EF4-FFF2-40B4-BE49-F238E27FC236}">
                <a16:creationId xmlns:a16="http://schemas.microsoft.com/office/drawing/2014/main" id="{81138EC7-C9AD-4494-B7AB-66A3DC6432A0}"/>
              </a:ext>
            </a:extLst>
          </p:cNvPr>
          <p:cNvGrpSpPr/>
          <p:nvPr/>
        </p:nvGrpSpPr>
        <p:grpSpPr>
          <a:xfrm>
            <a:off x="5017676" y="3117631"/>
            <a:ext cx="4874590" cy="1912984"/>
            <a:chOff x="3504215" y="3695847"/>
            <a:chExt cx="4874590" cy="1912984"/>
          </a:xfrm>
        </p:grpSpPr>
        <p:grpSp>
          <p:nvGrpSpPr>
            <p:cNvPr id="16" name="Group 15">
              <a:extLst>
                <a:ext uri="{FF2B5EF4-FFF2-40B4-BE49-F238E27FC236}">
                  <a16:creationId xmlns:a16="http://schemas.microsoft.com/office/drawing/2014/main" id="{96D550A8-E570-4325-8D8F-81AABA57A7B2}"/>
                </a:ext>
              </a:extLst>
            </p:cNvPr>
            <p:cNvGrpSpPr/>
            <p:nvPr/>
          </p:nvGrpSpPr>
          <p:grpSpPr>
            <a:xfrm>
              <a:off x="4489354" y="4085912"/>
              <a:ext cx="768400" cy="482399"/>
              <a:chOff x="4489354" y="4085912"/>
              <a:chExt cx="768400" cy="482399"/>
            </a:xfrm>
          </p:grpSpPr>
          <p:sp>
            <p:nvSpPr>
              <p:cNvPr id="54" name="Rectangle 53">
                <a:extLst>
                  <a:ext uri="{FF2B5EF4-FFF2-40B4-BE49-F238E27FC236}">
                    <a16:creationId xmlns:a16="http://schemas.microsoft.com/office/drawing/2014/main" id="{E03945F8-FA42-0145-8C40-8F240726474E}"/>
                  </a:ext>
                </a:extLst>
              </p:cNvPr>
              <p:cNvSpPr/>
              <p:nvPr/>
            </p:nvSpPr>
            <p:spPr>
              <a:xfrm rot="10800000">
                <a:off x="4626643" y="4085914"/>
                <a:ext cx="141943" cy="11789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5" name="Rectangle 54">
                <a:extLst>
                  <a:ext uri="{FF2B5EF4-FFF2-40B4-BE49-F238E27FC236}">
                    <a16:creationId xmlns:a16="http://schemas.microsoft.com/office/drawing/2014/main" id="{F9AF1E2D-AC28-704B-95CC-CA3D51CA41A0}"/>
                  </a:ext>
                </a:extLst>
              </p:cNvPr>
              <p:cNvSpPr/>
              <p:nvPr/>
            </p:nvSpPr>
            <p:spPr>
              <a:xfrm rot="10800000">
                <a:off x="4761468" y="4085912"/>
                <a:ext cx="141943" cy="11789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56" name="Rectangle 55">
                <a:extLst>
                  <a:ext uri="{FF2B5EF4-FFF2-40B4-BE49-F238E27FC236}">
                    <a16:creationId xmlns:a16="http://schemas.microsoft.com/office/drawing/2014/main" id="{9F01581C-D996-D54D-8488-95A1D809487D}"/>
                  </a:ext>
                </a:extLst>
              </p:cNvPr>
              <p:cNvSpPr/>
              <p:nvPr/>
            </p:nvSpPr>
            <p:spPr>
              <a:xfrm rot="10800000">
                <a:off x="4489503" y="4085915"/>
                <a:ext cx="141943" cy="117897"/>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67" name="Straight Arrow Connector 66">
                <a:extLst>
                  <a:ext uri="{FF2B5EF4-FFF2-40B4-BE49-F238E27FC236}">
                    <a16:creationId xmlns:a16="http://schemas.microsoft.com/office/drawing/2014/main" id="{B0735638-D4FD-704A-9F76-47E7AD2E478A}"/>
                  </a:ext>
                </a:extLst>
              </p:cNvPr>
              <p:cNvCxnSpPr>
                <a:cxnSpLocks/>
              </p:cNvCxnSpPr>
              <p:nvPr/>
            </p:nvCxnSpPr>
            <p:spPr>
              <a:xfrm>
                <a:off x="4489354" y="4307494"/>
                <a:ext cx="421885" cy="0"/>
              </a:xfrm>
              <a:prstGeom prst="straightConnector1">
                <a:avLst/>
              </a:prstGeom>
              <a:noFill/>
              <a:ln w="6350" cap="flat" cmpd="sng" algn="ctr">
                <a:solidFill>
                  <a:srgbClr val="C00000"/>
                </a:solidFill>
                <a:prstDash val="solid"/>
                <a:miter lim="800000"/>
                <a:headEnd type="stealth"/>
                <a:tailEnd type="stealth"/>
              </a:ln>
              <a:effectLst/>
            </p:spPr>
          </p:cxnSp>
          <p:sp>
            <p:nvSpPr>
              <p:cNvPr id="68" name="TextBox 67">
                <a:extLst>
                  <a:ext uri="{FF2B5EF4-FFF2-40B4-BE49-F238E27FC236}">
                    <a16:creationId xmlns:a16="http://schemas.microsoft.com/office/drawing/2014/main" id="{ACE4BCB9-6D59-6C48-86BA-0A4C6CFF1B5C}"/>
                  </a:ext>
                </a:extLst>
              </p:cNvPr>
              <p:cNvSpPr txBox="1"/>
              <p:nvPr/>
            </p:nvSpPr>
            <p:spPr>
              <a:xfrm>
                <a:off x="4554437" y="4260534"/>
                <a:ext cx="703317" cy="307777"/>
              </a:xfrm>
              <a:prstGeom prst="rect">
                <a:avLst/>
              </a:prstGeom>
              <a:noFill/>
              <a:ln>
                <a:noFill/>
              </a:ln>
            </p:spPr>
            <p:txBody>
              <a:bodyPr wrap="square" rtlCol="0">
                <a:spAutoFit/>
              </a:bodyPr>
              <a:lstStyle/>
              <a:p>
                <a:pPr>
                  <a:defRPr/>
                </a:pPr>
                <a:r>
                  <a:rPr lang="en-US" sz="1400" kern="0">
                    <a:solidFill>
                      <a:srgbClr val="C00000"/>
                    </a:solidFill>
                  </a:rPr>
                  <a:t>32</a:t>
                </a:r>
              </a:p>
            </p:txBody>
          </p:sp>
        </p:grpSp>
        <p:grpSp>
          <p:nvGrpSpPr>
            <p:cNvPr id="111" name="Group 110">
              <a:extLst>
                <a:ext uri="{FF2B5EF4-FFF2-40B4-BE49-F238E27FC236}">
                  <a16:creationId xmlns:a16="http://schemas.microsoft.com/office/drawing/2014/main" id="{332745BA-D9A0-ED41-BA2B-EDD8F1DDE908}"/>
                </a:ext>
              </a:extLst>
            </p:cNvPr>
            <p:cNvGrpSpPr/>
            <p:nvPr/>
          </p:nvGrpSpPr>
          <p:grpSpPr>
            <a:xfrm>
              <a:off x="5654954" y="3695847"/>
              <a:ext cx="2723851" cy="1664538"/>
              <a:chOff x="5443225" y="2481685"/>
              <a:chExt cx="2723851" cy="1664538"/>
            </a:xfrm>
          </p:grpSpPr>
          <p:sp>
            <p:nvSpPr>
              <p:cNvPr id="112" name="TextBox 111">
                <a:extLst>
                  <a:ext uri="{FF2B5EF4-FFF2-40B4-BE49-F238E27FC236}">
                    <a16:creationId xmlns:a16="http://schemas.microsoft.com/office/drawing/2014/main" id="{79C656BC-747F-D049-98DE-B714AE0EEF72}"/>
                  </a:ext>
                </a:extLst>
              </p:cNvPr>
              <p:cNvSpPr txBox="1"/>
              <p:nvPr/>
            </p:nvSpPr>
            <p:spPr>
              <a:xfrm>
                <a:off x="5443225" y="3816453"/>
                <a:ext cx="655702" cy="307777"/>
              </a:xfrm>
              <a:prstGeom prst="rect">
                <a:avLst/>
              </a:prstGeom>
              <a:noFill/>
              <a:ln>
                <a:noFill/>
              </a:ln>
            </p:spPr>
            <p:txBody>
              <a:bodyPr wrap="square" rtlCol="0">
                <a:spAutoFit/>
              </a:bodyPr>
              <a:lstStyle/>
              <a:p>
                <a:pPr>
                  <a:defRPr/>
                </a:pPr>
                <a:r>
                  <a:rPr lang="en-US" sz="1400" kern="0">
                    <a:solidFill>
                      <a:prstClr val="black"/>
                    </a:solidFill>
                  </a:rPr>
                  <a:t>8</a:t>
                </a:r>
              </a:p>
            </p:txBody>
          </p:sp>
          <p:grpSp>
            <p:nvGrpSpPr>
              <p:cNvPr id="113" name="Group 112">
                <a:extLst>
                  <a:ext uri="{FF2B5EF4-FFF2-40B4-BE49-F238E27FC236}">
                    <a16:creationId xmlns:a16="http://schemas.microsoft.com/office/drawing/2014/main" id="{42A5D68A-888F-F049-8440-A802C3B11D66}"/>
                  </a:ext>
                </a:extLst>
              </p:cNvPr>
              <p:cNvGrpSpPr/>
              <p:nvPr/>
            </p:nvGrpSpPr>
            <p:grpSpPr>
              <a:xfrm>
                <a:off x="5719242" y="3780463"/>
                <a:ext cx="731520" cy="365760"/>
                <a:chOff x="3235839" y="3066295"/>
                <a:chExt cx="731520" cy="365760"/>
              </a:xfrm>
            </p:grpSpPr>
            <p:sp>
              <p:nvSpPr>
                <p:cNvPr id="134" name="Rectangle 133">
                  <a:extLst>
                    <a:ext uri="{FF2B5EF4-FFF2-40B4-BE49-F238E27FC236}">
                      <a16:creationId xmlns:a16="http://schemas.microsoft.com/office/drawing/2014/main" id="{AB5B85B1-1251-9F4A-B147-D2BE10739D59}"/>
                    </a:ext>
                  </a:extLst>
                </p:cNvPr>
                <p:cNvSpPr/>
                <p:nvPr/>
              </p:nvSpPr>
              <p:spPr>
                <a:xfrm>
                  <a:off x="3235839" y="3066295"/>
                  <a:ext cx="731520" cy="182880"/>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35" name="Rectangle 134">
                  <a:extLst>
                    <a:ext uri="{FF2B5EF4-FFF2-40B4-BE49-F238E27FC236}">
                      <a16:creationId xmlns:a16="http://schemas.microsoft.com/office/drawing/2014/main" id="{90267AA9-58C3-6D4C-AD02-60889332E6B5}"/>
                    </a:ext>
                  </a:extLst>
                </p:cNvPr>
                <p:cNvSpPr/>
                <p:nvPr/>
              </p:nvSpPr>
              <p:spPr>
                <a:xfrm>
                  <a:off x="3235839" y="3249175"/>
                  <a:ext cx="731520" cy="182880"/>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grpSp>
          <p:grpSp>
            <p:nvGrpSpPr>
              <p:cNvPr id="114" name="Group 113">
                <a:extLst>
                  <a:ext uri="{FF2B5EF4-FFF2-40B4-BE49-F238E27FC236}">
                    <a16:creationId xmlns:a16="http://schemas.microsoft.com/office/drawing/2014/main" id="{66CBADC9-4FDD-6442-9FDA-480E7AC5A7FE}"/>
                  </a:ext>
                </a:extLst>
              </p:cNvPr>
              <p:cNvGrpSpPr/>
              <p:nvPr/>
            </p:nvGrpSpPr>
            <p:grpSpPr>
              <a:xfrm>
                <a:off x="6703984" y="2787701"/>
                <a:ext cx="1463034" cy="731520"/>
                <a:chOff x="6533219" y="1690463"/>
                <a:chExt cx="724848" cy="731520"/>
              </a:xfrm>
            </p:grpSpPr>
            <p:sp>
              <p:nvSpPr>
                <p:cNvPr id="126" name="Rectangle 125">
                  <a:extLst>
                    <a:ext uri="{FF2B5EF4-FFF2-40B4-BE49-F238E27FC236}">
                      <a16:creationId xmlns:a16="http://schemas.microsoft.com/office/drawing/2014/main" id="{01F3FD02-C954-B542-BC9C-DC4109F7482D}"/>
                    </a:ext>
                  </a:extLst>
                </p:cNvPr>
                <p:cNvSpPr/>
                <p:nvPr/>
              </p:nvSpPr>
              <p:spPr>
                <a:xfrm>
                  <a:off x="6533219" y="1690463"/>
                  <a:ext cx="91440" cy="73152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27" name="Rectangle 126">
                  <a:extLst>
                    <a:ext uri="{FF2B5EF4-FFF2-40B4-BE49-F238E27FC236}">
                      <a16:creationId xmlns:a16="http://schemas.microsoft.com/office/drawing/2014/main" id="{A3A74914-CD30-E549-A391-D178F1C71231}"/>
                    </a:ext>
                  </a:extLst>
                </p:cNvPr>
                <p:cNvSpPr/>
                <p:nvPr/>
              </p:nvSpPr>
              <p:spPr>
                <a:xfrm>
                  <a:off x="6623705" y="1690463"/>
                  <a:ext cx="91440" cy="73152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28" name="Rectangle 127">
                  <a:extLst>
                    <a:ext uri="{FF2B5EF4-FFF2-40B4-BE49-F238E27FC236}">
                      <a16:creationId xmlns:a16="http://schemas.microsoft.com/office/drawing/2014/main" id="{55AD70FE-FA13-314C-8497-57EFC46010A2}"/>
                    </a:ext>
                  </a:extLst>
                </p:cNvPr>
                <p:cNvSpPr/>
                <p:nvPr/>
              </p:nvSpPr>
              <p:spPr>
                <a:xfrm>
                  <a:off x="6714197" y="1690463"/>
                  <a:ext cx="91440" cy="73152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29" name="Rectangle 128">
                  <a:extLst>
                    <a:ext uri="{FF2B5EF4-FFF2-40B4-BE49-F238E27FC236}">
                      <a16:creationId xmlns:a16="http://schemas.microsoft.com/office/drawing/2014/main" id="{97420006-784F-2E41-8314-26F2BFCF1561}"/>
                    </a:ext>
                  </a:extLst>
                </p:cNvPr>
                <p:cNvSpPr/>
                <p:nvPr/>
              </p:nvSpPr>
              <p:spPr>
                <a:xfrm>
                  <a:off x="6804687" y="1690463"/>
                  <a:ext cx="91440" cy="73152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30" name="Rectangle 129">
                  <a:extLst>
                    <a:ext uri="{FF2B5EF4-FFF2-40B4-BE49-F238E27FC236}">
                      <a16:creationId xmlns:a16="http://schemas.microsoft.com/office/drawing/2014/main" id="{3A08EFA4-7B79-474B-A426-04CDFBA968A2}"/>
                    </a:ext>
                  </a:extLst>
                </p:cNvPr>
                <p:cNvSpPr/>
                <p:nvPr/>
              </p:nvSpPr>
              <p:spPr>
                <a:xfrm>
                  <a:off x="6895171" y="1690463"/>
                  <a:ext cx="91440" cy="7315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31" name="Rectangle 130">
                  <a:extLst>
                    <a:ext uri="{FF2B5EF4-FFF2-40B4-BE49-F238E27FC236}">
                      <a16:creationId xmlns:a16="http://schemas.microsoft.com/office/drawing/2014/main" id="{2E27CFB2-A2E7-EE4E-83FB-2135CCBF5A50}"/>
                    </a:ext>
                  </a:extLst>
                </p:cNvPr>
                <p:cNvSpPr/>
                <p:nvPr/>
              </p:nvSpPr>
              <p:spPr>
                <a:xfrm>
                  <a:off x="6985659" y="1690463"/>
                  <a:ext cx="91440" cy="73152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32" name="Rectangle 131">
                  <a:extLst>
                    <a:ext uri="{FF2B5EF4-FFF2-40B4-BE49-F238E27FC236}">
                      <a16:creationId xmlns:a16="http://schemas.microsoft.com/office/drawing/2014/main" id="{7728F28C-1191-D14F-9750-74AD7190F201}"/>
                    </a:ext>
                  </a:extLst>
                </p:cNvPr>
                <p:cNvSpPr/>
                <p:nvPr/>
              </p:nvSpPr>
              <p:spPr>
                <a:xfrm>
                  <a:off x="7076146" y="1690463"/>
                  <a:ext cx="91440" cy="73152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33" name="Rectangle 132">
                  <a:extLst>
                    <a:ext uri="{FF2B5EF4-FFF2-40B4-BE49-F238E27FC236}">
                      <a16:creationId xmlns:a16="http://schemas.microsoft.com/office/drawing/2014/main" id="{2B13D557-CF69-A34F-B346-3D4690DD6C07}"/>
                    </a:ext>
                  </a:extLst>
                </p:cNvPr>
                <p:cNvSpPr/>
                <p:nvPr/>
              </p:nvSpPr>
              <p:spPr>
                <a:xfrm>
                  <a:off x="7166627" y="1690463"/>
                  <a:ext cx="91440" cy="73152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grpSp>
          <p:cxnSp>
            <p:nvCxnSpPr>
              <p:cNvPr id="115" name="Straight Arrow Connector 114">
                <a:extLst>
                  <a:ext uri="{FF2B5EF4-FFF2-40B4-BE49-F238E27FC236}">
                    <a16:creationId xmlns:a16="http://schemas.microsoft.com/office/drawing/2014/main" id="{C134CA5E-43AE-9B42-AE1E-60ADC9D796BA}"/>
                  </a:ext>
                </a:extLst>
              </p:cNvPr>
              <p:cNvCxnSpPr>
                <a:cxnSpLocks/>
              </p:cNvCxnSpPr>
              <p:nvPr/>
            </p:nvCxnSpPr>
            <p:spPr>
              <a:xfrm>
                <a:off x="5658641" y="3794460"/>
                <a:ext cx="0" cy="337766"/>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116" name="Straight Arrow Connector 115">
                <a:extLst>
                  <a:ext uri="{FF2B5EF4-FFF2-40B4-BE49-F238E27FC236}">
                    <a16:creationId xmlns:a16="http://schemas.microsoft.com/office/drawing/2014/main" id="{2B4294FD-2ED7-F843-AC17-13B41D916536}"/>
                  </a:ext>
                </a:extLst>
              </p:cNvPr>
              <p:cNvCxnSpPr>
                <a:cxnSpLocks/>
              </p:cNvCxnSpPr>
              <p:nvPr/>
            </p:nvCxnSpPr>
            <p:spPr>
              <a:xfrm flipH="1">
                <a:off x="5692533" y="3743719"/>
                <a:ext cx="786104" cy="0"/>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17" name="TextBox 116">
                <a:extLst>
                  <a:ext uri="{FF2B5EF4-FFF2-40B4-BE49-F238E27FC236}">
                    <a16:creationId xmlns:a16="http://schemas.microsoft.com/office/drawing/2014/main" id="{8917692F-CC04-EC46-BA38-8CB137F50686}"/>
                  </a:ext>
                </a:extLst>
              </p:cNvPr>
              <p:cNvSpPr txBox="1"/>
              <p:nvPr/>
            </p:nvSpPr>
            <p:spPr>
              <a:xfrm>
                <a:off x="5899665" y="3508676"/>
                <a:ext cx="655702" cy="307777"/>
              </a:xfrm>
              <a:prstGeom prst="rect">
                <a:avLst/>
              </a:prstGeom>
              <a:noFill/>
              <a:ln>
                <a:noFill/>
              </a:ln>
            </p:spPr>
            <p:txBody>
              <a:bodyPr wrap="square" rtlCol="0">
                <a:spAutoFit/>
              </a:bodyPr>
              <a:lstStyle/>
              <a:p>
                <a:pPr>
                  <a:defRPr/>
                </a:pPr>
                <a:r>
                  <a:rPr lang="en-US" sz="1400" kern="0">
                    <a:solidFill>
                      <a:prstClr val="black"/>
                    </a:solidFill>
                  </a:rPr>
                  <a:t>16</a:t>
                </a:r>
              </a:p>
            </p:txBody>
          </p:sp>
          <p:cxnSp>
            <p:nvCxnSpPr>
              <p:cNvPr id="118" name="Straight Arrow Connector 117">
                <a:extLst>
                  <a:ext uri="{FF2B5EF4-FFF2-40B4-BE49-F238E27FC236}">
                    <a16:creationId xmlns:a16="http://schemas.microsoft.com/office/drawing/2014/main" id="{F218C088-C302-3D45-A2D8-CC72C8F8DFB7}"/>
                  </a:ext>
                </a:extLst>
              </p:cNvPr>
              <p:cNvCxnSpPr>
                <a:cxnSpLocks/>
              </p:cNvCxnSpPr>
              <p:nvPr/>
            </p:nvCxnSpPr>
            <p:spPr>
              <a:xfrm flipH="1" flipV="1">
                <a:off x="6678691" y="2739129"/>
                <a:ext cx="1488385" cy="1346"/>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19" name="TextBox 118">
                <a:extLst>
                  <a:ext uri="{FF2B5EF4-FFF2-40B4-BE49-F238E27FC236}">
                    <a16:creationId xmlns:a16="http://schemas.microsoft.com/office/drawing/2014/main" id="{2B40B3E1-C707-8C47-8ACF-68658A920FAA}"/>
                  </a:ext>
                </a:extLst>
              </p:cNvPr>
              <p:cNvSpPr txBox="1"/>
              <p:nvPr/>
            </p:nvSpPr>
            <p:spPr>
              <a:xfrm>
                <a:off x="7299991" y="2481685"/>
                <a:ext cx="394742" cy="307777"/>
              </a:xfrm>
              <a:prstGeom prst="rect">
                <a:avLst/>
              </a:prstGeom>
              <a:noFill/>
              <a:ln>
                <a:noFill/>
              </a:ln>
            </p:spPr>
            <p:txBody>
              <a:bodyPr wrap="square" rtlCol="0">
                <a:spAutoFit/>
              </a:bodyPr>
              <a:lstStyle/>
              <a:p>
                <a:pPr>
                  <a:defRPr/>
                </a:pPr>
                <a:r>
                  <a:rPr lang="en-US" sz="1400" kern="0">
                    <a:solidFill>
                      <a:prstClr val="black"/>
                    </a:solidFill>
                  </a:rPr>
                  <a:t>32</a:t>
                </a:r>
              </a:p>
            </p:txBody>
          </p:sp>
          <p:cxnSp>
            <p:nvCxnSpPr>
              <p:cNvPr id="120" name="Straight Arrow Connector 119">
                <a:extLst>
                  <a:ext uri="{FF2B5EF4-FFF2-40B4-BE49-F238E27FC236}">
                    <a16:creationId xmlns:a16="http://schemas.microsoft.com/office/drawing/2014/main" id="{1895BE90-683D-8B41-B262-9A8221BADF99}"/>
                  </a:ext>
                </a:extLst>
              </p:cNvPr>
              <p:cNvCxnSpPr>
                <a:cxnSpLocks/>
              </p:cNvCxnSpPr>
              <p:nvPr/>
            </p:nvCxnSpPr>
            <p:spPr>
              <a:xfrm flipV="1">
                <a:off x="6642966" y="2789462"/>
                <a:ext cx="1" cy="727998"/>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21" name="TextBox 120">
                <a:extLst>
                  <a:ext uri="{FF2B5EF4-FFF2-40B4-BE49-F238E27FC236}">
                    <a16:creationId xmlns:a16="http://schemas.microsoft.com/office/drawing/2014/main" id="{AD5F8686-09AA-7E44-8C15-52921EA119C6}"/>
                  </a:ext>
                </a:extLst>
              </p:cNvPr>
              <p:cNvSpPr txBox="1"/>
              <p:nvPr/>
            </p:nvSpPr>
            <p:spPr>
              <a:xfrm>
                <a:off x="6326314" y="3035599"/>
                <a:ext cx="566794" cy="307777"/>
              </a:xfrm>
              <a:prstGeom prst="rect">
                <a:avLst/>
              </a:prstGeom>
              <a:noFill/>
              <a:ln>
                <a:noFill/>
              </a:ln>
            </p:spPr>
            <p:txBody>
              <a:bodyPr wrap="square" rtlCol="0">
                <a:spAutoFit/>
              </a:bodyPr>
              <a:lstStyle/>
              <a:p>
                <a:pPr>
                  <a:defRPr/>
                </a:pPr>
                <a:r>
                  <a:rPr lang="en-US" sz="1400" kern="0">
                    <a:solidFill>
                      <a:prstClr val="black"/>
                    </a:solidFill>
                  </a:rPr>
                  <a:t>16</a:t>
                </a:r>
              </a:p>
            </p:txBody>
          </p:sp>
          <p:sp>
            <p:nvSpPr>
              <p:cNvPr id="122" name="Rectangle 121">
                <a:extLst>
                  <a:ext uri="{FF2B5EF4-FFF2-40B4-BE49-F238E27FC236}">
                    <a16:creationId xmlns:a16="http://schemas.microsoft.com/office/drawing/2014/main" id="{2851F954-CD81-B74F-AFA6-B111331A8325}"/>
                  </a:ext>
                </a:extLst>
              </p:cNvPr>
              <p:cNvSpPr/>
              <p:nvPr/>
            </p:nvSpPr>
            <p:spPr>
              <a:xfrm>
                <a:off x="6703983" y="3778241"/>
                <a:ext cx="365287" cy="367982"/>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23" name="Rectangle 122">
                <a:extLst>
                  <a:ext uri="{FF2B5EF4-FFF2-40B4-BE49-F238E27FC236}">
                    <a16:creationId xmlns:a16="http://schemas.microsoft.com/office/drawing/2014/main" id="{4C8FE047-B13F-6C40-A748-3071F2835879}"/>
                  </a:ext>
                </a:extLst>
              </p:cNvPr>
              <p:cNvSpPr/>
              <p:nvPr/>
            </p:nvSpPr>
            <p:spPr>
              <a:xfrm>
                <a:off x="7069269" y="3778241"/>
                <a:ext cx="365279" cy="367982"/>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24" name="Rectangle 123">
                <a:extLst>
                  <a:ext uri="{FF2B5EF4-FFF2-40B4-BE49-F238E27FC236}">
                    <a16:creationId xmlns:a16="http://schemas.microsoft.com/office/drawing/2014/main" id="{CF7EEB33-9CBA-C946-A751-F0D19E344A52}"/>
                  </a:ext>
                </a:extLst>
              </p:cNvPr>
              <p:cNvSpPr/>
              <p:nvPr/>
            </p:nvSpPr>
            <p:spPr>
              <a:xfrm>
                <a:off x="7434547" y="3776019"/>
                <a:ext cx="365279" cy="367982"/>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sp>
            <p:nvSpPr>
              <p:cNvPr id="125" name="Rectangle 124">
                <a:extLst>
                  <a:ext uri="{FF2B5EF4-FFF2-40B4-BE49-F238E27FC236}">
                    <a16:creationId xmlns:a16="http://schemas.microsoft.com/office/drawing/2014/main" id="{AC6E4B0F-E386-2F45-8DD5-AC8F02075B6B}"/>
                  </a:ext>
                </a:extLst>
              </p:cNvPr>
              <p:cNvSpPr/>
              <p:nvPr/>
            </p:nvSpPr>
            <p:spPr>
              <a:xfrm>
                <a:off x="7799827" y="3776019"/>
                <a:ext cx="364204" cy="367982"/>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black"/>
                  </a:solidFill>
                  <a:latin typeface="Calibri" panose="020F0502020204030204"/>
                </a:endParaRPr>
              </a:p>
            </p:txBody>
          </p:sp>
        </p:grpSp>
        <p:grpSp>
          <p:nvGrpSpPr>
            <p:cNvPr id="15" name="Group 14">
              <a:extLst>
                <a:ext uri="{FF2B5EF4-FFF2-40B4-BE49-F238E27FC236}">
                  <a16:creationId xmlns:a16="http://schemas.microsoft.com/office/drawing/2014/main" id="{7520DEC5-5DE0-4DB1-A749-AB0D60E7C7BD}"/>
                </a:ext>
              </a:extLst>
            </p:cNvPr>
            <p:cNvGrpSpPr/>
            <p:nvPr/>
          </p:nvGrpSpPr>
          <p:grpSpPr>
            <a:xfrm>
              <a:off x="3504215" y="4982277"/>
              <a:ext cx="2792515" cy="626554"/>
              <a:chOff x="3504215" y="4982277"/>
              <a:chExt cx="2792515" cy="626554"/>
            </a:xfrm>
          </p:grpSpPr>
          <p:sp>
            <p:nvSpPr>
              <p:cNvPr id="53" name="Rectangle 52">
                <a:extLst>
                  <a:ext uri="{FF2B5EF4-FFF2-40B4-BE49-F238E27FC236}">
                    <a16:creationId xmlns:a16="http://schemas.microsoft.com/office/drawing/2014/main" id="{1E109AF8-BAA3-3D4B-9280-5CCAA01BA0CF}"/>
                  </a:ext>
                </a:extLst>
              </p:cNvPr>
              <p:cNvSpPr/>
              <p:nvPr/>
            </p:nvSpPr>
            <p:spPr>
              <a:xfrm rot="16200000">
                <a:off x="3481358" y="5067458"/>
                <a:ext cx="285547" cy="115186"/>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108" name="Straight Arrow Connector 107">
                <a:extLst>
                  <a:ext uri="{FF2B5EF4-FFF2-40B4-BE49-F238E27FC236}">
                    <a16:creationId xmlns:a16="http://schemas.microsoft.com/office/drawing/2014/main" id="{EA02DE05-19DB-B844-A15F-5DCEE8A12E6A}"/>
                  </a:ext>
                </a:extLst>
              </p:cNvPr>
              <p:cNvCxnSpPr>
                <a:cxnSpLocks/>
              </p:cNvCxnSpPr>
              <p:nvPr/>
            </p:nvCxnSpPr>
            <p:spPr>
              <a:xfrm>
                <a:off x="3541642" y="5323747"/>
                <a:ext cx="168478" cy="0"/>
              </a:xfrm>
              <a:prstGeom prst="straightConnector1">
                <a:avLst/>
              </a:prstGeom>
              <a:noFill/>
              <a:ln w="6350" cap="flat" cmpd="sng" algn="ctr">
                <a:solidFill>
                  <a:srgbClr val="C00000"/>
                </a:solidFill>
                <a:prstDash val="solid"/>
                <a:miter lim="800000"/>
                <a:headEnd type="stealth"/>
                <a:tailEnd type="stealth"/>
              </a:ln>
              <a:effectLst/>
            </p:spPr>
          </p:cxnSp>
          <p:sp>
            <p:nvSpPr>
              <p:cNvPr id="110" name="TextBox 109">
                <a:extLst>
                  <a:ext uri="{FF2B5EF4-FFF2-40B4-BE49-F238E27FC236}">
                    <a16:creationId xmlns:a16="http://schemas.microsoft.com/office/drawing/2014/main" id="{69B93B6F-A1F7-8645-B1EE-89CFB15920D2}"/>
                  </a:ext>
                </a:extLst>
              </p:cNvPr>
              <p:cNvSpPr txBox="1"/>
              <p:nvPr/>
            </p:nvSpPr>
            <p:spPr>
              <a:xfrm>
                <a:off x="3504215" y="5301054"/>
                <a:ext cx="703317" cy="307777"/>
              </a:xfrm>
              <a:prstGeom prst="rect">
                <a:avLst/>
              </a:prstGeom>
              <a:noFill/>
              <a:ln>
                <a:noFill/>
              </a:ln>
            </p:spPr>
            <p:txBody>
              <a:bodyPr wrap="square" rtlCol="0">
                <a:spAutoFit/>
              </a:bodyPr>
              <a:lstStyle/>
              <a:p>
                <a:pPr>
                  <a:defRPr/>
                </a:pPr>
                <a:r>
                  <a:rPr lang="en-US" sz="1400" kern="0" dirty="0">
                    <a:solidFill>
                      <a:srgbClr val="C00000"/>
                    </a:solidFill>
                  </a:rPr>
                  <a:t>16</a:t>
                </a:r>
              </a:p>
            </p:txBody>
          </p:sp>
          <p:cxnSp>
            <p:nvCxnSpPr>
              <p:cNvPr id="136" name="Elbow Connector 135">
                <a:extLst>
                  <a:ext uri="{FF2B5EF4-FFF2-40B4-BE49-F238E27FC236}">
                    <a16:creationId xmlns:a16="http://schemas.microsoft.com/office/drawing/2014/main" id="{D55C63DA-7F51-6D4B-876B-F477D8A3311D}"/>
                  </a:ext>
                </a:extLst>
              </p:cNvPr>
              <p:cNvCxnSpPr>
                <a:cxnSpLocks/>
                <a:stCxn id="53" idx="1"/>
                <a:endCxn id="135" idx="2"/>
              </p:cNvCxnSpPr>
              <p:nvPr/>
            </p:nvCxnSpPr>
            <p:spPr>
              <a:xfrm rot="16200000" flipH="1">
                <a:off x="4914151" y="3977805"/>
                <a:ext cx="92560" cy="2672599"/>
              </a:xfrm>
              <a:prstGeom prst="bentConnector3">
                <a:avLst>
                  <a:gd name="adj1" fmla="val 346975"/>
                </a:avLst>
              </a:prstGeom>
              <a:noFill/>
              <a:ln w="6350" cap="flat" cmpd="sng" algn="ctr">
                <a:solidFill>
                  <a:sysClr val="windowText" lastClr="000000"/>
                </a:solidFill>
                <a:prstDash val="dash"/>
                <a:miter lim="800000"/>
                <a:tailEnd type="triangle"/>
              </a:ln>
              <a:effectLst/>
            </p:spPr>
          </p:cxnSp>
        </p:grpSp>
        <p:cxnSp>
          <p:nvCxnSpPr>
            <p:cNvPr id="139" name="Elbow Connector 138">
              <a:extLst>
                <a:ext uri="{FF2B5EF4-FFF2-40B4-BE49-F238E27FC236}">
                  <a16:creationId xmlns:a16="http://schemas.microsoft.com/office/drawing/2014/main" id="{A900CDA8-0342-0E4B-838A-924DC8B55AB7}"/>
                </a:ext>
              </a:extLst>
            </p:cNvPr>
            <p:cNvCxnSpPr>
              <a:cxnSpLocks/>
              <a:stCxn id="54" idx="2"/>
              <a:endCxn id="119" idx="0"/>
            </p:cNvCxnSpPr>
            <p:nvPr/>
          </p:nvCxnSpPr>
          <p:spPr>
            <a:xfrm rot="5400000" flipH="1" flipV="1">
              <a:off x="6008319" y="2385143"/>
              <a:ext cx="390067" cy="3011477"/>
            </a:xfrm>
            <a:prstGeom prst="bentConnector3">
              <a:avLst>
                <a:gd name="adj1" fmla="val 158605"/>
              </a:avLst>
            </a:prstGeom>
            <a:noFill/>
            <a:ln w="6350" cap="flat" cmpd="sng" algn="ctr">
              <a:solidFill>
                <a:sysClr val="windowText" lastClr="000000"/>
              </a:solidFill>
              <a:prstDash val="dash"/>
              <a:miter lim="800000"/>
              <a:tailEnd type="triangle"/>
            </a:ln>
            <a:effectLst/>
          </p:spPr>
        </p:cxnSp>
      </p:grpSp>
      <p:sp>
        <p:nvSpPr>
          <p:cNvPr id="14" name="Callout: Line 13">
            <a:extLst>
              <a:ext uri="{FF2B5EF4-FFF2-40B4-BE49-F238E27FC236}">
                <a16:creationId xmlns:a16="http://schemas.microsoft.com/office/drawing/2014/main" id="{C441B8D0-4B97-402C-91FC-9BA2B20CD81B}"/>
              </a:ext>
            </a:extLst>
          </p:cNvPr>
          <p:cNvSpPr/>
          <p:nvPr/>
        </p:nvSpPr>
        <p:spPr>
          <a:xfrm>
            <a:off x="4844574" y="2919403"/>
            <a:ext cx="710336" cy="688784"/>
          </a:xfrm>
          <a:prstGeom prst="borderCallout1">
            <a:avLst>
              <a:gd name="adj1" fmla="val 72980"/>
              <a:gd name="adj2" fmla="val 111993"/>
              <a:gd name="adj3" fmla="val 126771"/>
              <a:gd name="adj4" fmla="val 1421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128B</a:t>
            </a:r>
          </a:p>
          <a:p>
            <a:pPr algn="ctr"/>
            <a:r>
              <a:rPr lang="en-US"/>
              <a:t>Read</a:t>
            </a:r>
          </a:p>
        </p:txBody>
      </p:sp>
      <p:grpSp>
        <p:nvGrpSpPr>
          <p:cNvPr id="31" name="Group 30">
            <a:extLst>
              <a:ext uri="{FF2B5EF4-FFF2-40B4-BE49-F238E27FC236}">
                <a16:creationId xmlns:a16="http://schemas.microsoft.com/office/drawing/2014/main" id="{0ADED236-73A7-43B2-B451-C80CA4670316}"/>
              </a:ext>
            </a:extLst>
          </p:cNvPr>
          <p:cNvGrpSpPr/>
          <p:nvPr/>
        </p:nvGrpSpPr>
        <p:grpSpPr>
          <a:xfrm>
            <a:off x="8017782" y="1340400"/>
            <a:ext cx="1507234" cy="2867101"/>
            <a:chOff x="6504321" y="1918615"/>
            <a:chExt cx="1507234" cy="2867101"/>
          </a:xfrm>
        </p:grpSpPr>
        <p:pic>
          <p:nvPicPr>
            <p:cNvPr id="27" name="Picture 26">
              <a:extLst>
                <a:ext uri="{FF2B5EF4-FFF2-40B4-BE49-F238E27FC236}">
                  <a16:creationId xmlns:a16="http://schemas.microsoft.com/office/drawing/2014/main" id="{5262C4A5-BEB7-49F4-8DBD-0FABCC230EE9}"/>
                </a:ext>
              </a:extLst>
            </p:cNvPr>
            <p:cNvPicPr>
              <a:picLocks noChangeAspect="1"/>
            </p:cNvPicPr>
            <p:nvPr/>
          </p:nvPicPr>
          <p:blipFill>
            <a:blip r:embed="rId6"/>
            <a:stretch>
              <a:fillRect/>
            </a:stretch>
          </p:blipFill>
          <p:spPr>
            <a:xfrm>
              <a:off x="6504321" y="1918615"/>
              <a:ext cx="1507234" cy="1732400"/>
            </a:xfrm>
            <a:prstGeom prst="rect">
              <a:avLst/>
            </a:prstGeom>
          </p:spPr>
        </p:pic>
        <p:sp>
          <p:nvSpPr>
            <p:cNvPr id="173" name="Rounded Rectangle 196">
              <a:extLst>
                <a:ext uri="{FF2B5EF4-FFF2-40B4-BE49-F238E27FC236}">
                  <a16:creationId xmlns:a16="http://schemas.microsoft.com/office/drawing/2014/main" id="{7DABC8B7-76CF-49C6-A214-6815C956997E}"/>
                </a:ext>
              </a:extLst>
            </p:cNvPr>
            <p:cNvSpPr/>
            <p:nvPr/>
          </p:nvSpPr>
          <p:spPr>
            <a:xfrm>
              <a:off x="6894273" y="3969476"/>
              <a:ext cx="236437" cy="81624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a:extLst>
                <a:ext uri="{FF2B5EF4-FFF2-40B4-BE49-F238E27FC236}">
                  <a16:creationId xmlns:a16="http://schemas.microsoft.com/office/drawing/2014/main" id="{985AEF4A-BABE-49F5-8529-830717DE102E}"/>
                </a:ext>
              </a:extLst>
            </p:cNvPr>
            <p:cNvCxnSpPr>
              <a:cxnSpLocks/>
              <a:stCxn id="173" idx="0"/>
              <a:endCxn id="27" idx="2"/>
            </p:cNvCxnSpPr>
            <p:nvPr/>
          </p:nvCxnSpPr>
          <p:spPr>
            <a:xfrm flipV="1">
              <a:off x="7012492" y="3651015"/>
              <a:ext cx="245446" cy="31846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75" name="Rounded Rectangular Callout 201">
            <a:extLst>
              <a:ext uri="{FF2B5EF4-FFF2-40B4-BE49-F238E27FC236}">
                <a16:creationId xmlns:a16="http://schemas.microsoft.com/office/drawing/2014/main" id="{E5FE60C2-8AD1-4890-A6DF-66D3A1EB5D99}"/>
              </a:ext>
            </a:extLst>
          </p:cNvPr>
          <p:cNvSpPr/>
          <p:nvPr/>
        </p:nvSpPr>
        <p:spPr>
          <a:xfrm>
            <a:off x="4014847" y="1752778"/>
            <a:ext cx="3701967" cy="869415"/>
          </a:xfrm>
          <a:prstGeom prst="wedgeRoundRectCallout">
            <a:avLst>
              <a:gd name="adj1" fmla="val 63424"/>
              <a:gd name="adj2" fmla="val 27556"/>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16B coalescing is available </a:t>
            </a:r>
          </a:p>
          <a:p>
            <a:pPr algn="ctr"/>
            <a:r>
              <a:rPr lang="en-US" dirty="0">
                <a:solidFill>
                  <a:schemeClr val="accent4"/>
                </a:solidFill>
              </a:rPr>
              <a:t>violate Guideline V (128B is desired)</a:t>
            </a:r>
          </a:p>
        </p:txBody>
      </p:sp>
      <p:sp>
        <p:nvSpPr>
          <p:cNvPr id="177" name="Rounded Rectangular Callout 150">
            <a:extLst>
              <a:ext uri="{FF2B5EF4-FFF2-40B4-BE49-F238E27FC236}">
                <a16:creationId xmlns:a16="http://schemas.microsoft.com/office/drawing/2014/main" id="{80FB8AE6-66B2-49E5-B36C-17E4F457BD07}"/>
              </a:ext>
            </a:extLst>
          </p:cNvPr>
          <p:cNvSpPr/>
          <p:nvPr/>
        </p:nvSpPr>
        <p:spPr>
          <a:xfrm>
            <a:off x="2706945" y="3647033"/>
            <a:ext cx="3113132" cy="869415"/>
          </a:xfrm>
          <a:prstGeom prst="wedgeRoundRectCallout">
            <a:avLst>
              <a:gd name="adj1" fmla="val 58888"/>
              <a:gd name="adj2" fmla="val -22485"/>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Tile N is a multiple of 32 </a:t>
            </a:r>
            <a:endParaRPr lang="en-US" dirty="0">
              <a:solidFill>
                <a:schemeClr val="accent4"/>
              </a:solidFill>
            </a:endParaRPr>
          </a:p>
          <a:p>
            <a:pPr algn="ctr"/>
            <a:r>
              <a:rPr lang="en-US" dirty="0">
                <a:solidFill>
                  <a:schemeClr val="accent4"/>
                </a:solidFill>
              </a:rPr>
              <a:t>Residual Handling Overhead</a:t>
            </a:r>
          </a:p>
        </p:txBody>
      </p:sp>
      <p:grpSp>
        <p:nvGrpSpPr>
          <p:cNvPr id="178" name="Group 177">
            <a:extLst>
              <a:ext uri="{FF2B5EF4-FFF2-40B4-BE49-F238E27FC236}">
                <a16:creationId xmlns:a16="http://schemas.microsoft.com/office/drawing/2014/main" id="{F89A2222-B4C5-4EFF-A0EB-B2EEAFD1B1C3}"/>
              </a:ext>
            </a:extLst>
          </p:cNvPr>
          <p:cNvGrpSpPr/>
          <p:nvPr/>
        </p:nvGrpSpPr>
        <p:grpSpPr>
          <a:xfrm>
            <a:off x="7444432" y="4599289"/>
            <a:ext cx="2452036" cy="186476"/>
            <a:chOff x="6076737" y="5719089"/>
            <a:chExt cx="2452036" cy="186476"/>
          </a:xfrm>
        </p:grpSpPr>
        <p:sp>
          <p:nvSpPr>
            <p:cNvPr id="179" name="Rectangle 178">
              <a:extLst>
                <a:ext uri="{FF2B5EF4-FFF2-40B4-BE49-F238E27FC236}">
                  <a16:creationId xmlns:a16="http://schemas.microsoft.com/office/drawing/2014/main" id="{D4560A23-7E75-4F04-8812-20FDF32151B9}"/>
                </a:ext>
              </a:extLst>
            </p:cNvPr>
            <p:cNvSpPr/>
            <p:nvPr/>
          </p:nvSpPr>
          <p:spPr>
            <a:xfrm>
              <a:off x="6076737" y="5719089"/>
              <a:ext cx="731520" cy="182880"/>
            </a:xfrm>
            <a:prstGeom prst="rect">
              <a:avLst/>
            </a:prstGeom>
            <a:pattFill prst="wdUpDiag">
              <a:fgClr>
                <a:schemeClr val="tx1">
                  <a:lumMod val="50000"/>
                  <a:lumOff val="50000"/>
                </a:schemeClr>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sp>
          <p:nvSpPr>
            <p:cNvPr id="180" name="Rectangle 179">
              <a:extLst>
                <a:ext uri="{FF2B5EF4-FFF2-40B4-BE49-F238E27FC236}">
                  <a16:creationId xmlns:a16="http://schemas.microsoft.com/office/drawing/2014/main" id="{0C062B2F-CB1D-4098-AAAA-110BC67CDA11}"/>
                </a:ext>
              </a:extLst>
            </p:cNvPr>
            <p:cNvSpPr/>
            <p:nvPr/>
          </p:nvSpPr>
          <p:spPr>
            <a:xfrm>
              <a:off x="7064064" y="5722685"/>
              <a:ext cx="1464709" cy="182880"/>
            </a:xfrm>
            <a:prstGeom prst="rect">
              <a:avLst/>
            </a:prstGeom>
            <a:pattFill prst="wdUpDiag">
              <a:fgClr>
                <a:schemeClr val="tx1">
                  <a:lumMod val="50000"/>
                  <a:lumOff val="50000"/>
                </a:schemeClr>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black"/>
                </a:solidFill>
                <a:latin typeface="Calibri" panose="020F0502020204030204"/>
              </a:endParaRPr>
            </a:p>
          </p:txBody>
        </p:sp>
      </p:grpSp>
      <mc:AlternateContent xmlns:mc="http://schemas.openxmlformats.org/markup-compatibility/2006" xmlns:a14="http://schemas.microsoft.com/office/drawing/2010/main">
        <mc:Choice Requires="a14">
          <p:sp>
            <p:nvSpPr>
              <p:cNvPr id="181" name="Rounded Rectangular Callout 206">
                <a:extLst>
                  <a:ext uri="{FF2B5EF4-FFF2-40B4-BE49-F238E27FC236}">
                    <a16:creationId xmlns:a16="http://schemas.microsoft.com/office/drawing/2014/main" id="{53082B5F-8B09-4112-9BC1-91F012417E30}"/>
                  </a:ext>
                </a:extLst>
              </p:cNvPr>
              <p:cNvSpPr/>
              <p:nvPr/>
            </p:nvSpPr>
            <p:spPr>
              <a:xfrm>
                <a:off x="4599478" y="5159535"/>
                <a:ext cx="3203996" cy="869415"/>
              </a:xfrm>
              <a:prstGeom prst="wedgeRoundRectCallout">
                <a:avLst>
                  <a:gd name="adj1" fmla="val 57365"/>
                  <a:gd name="adj2" fmla="val -90640"/>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V</a:t>
                </a:r>
                <a14:m>
                  <m:oMath xmlns:m="http://schemas.openxmlformats.org/officeDocument/2006/math">
                    <m:r>
                      <a:rPr lang="en-US" i="1">
                        <a:latin typeface="Cambria Math" panose="02040503050406030204" pitchFamily="18" charset="0"/>
                      </a:rPr>
                      <m:t>≤</m:t>
                    </m:r>
                  </m:oMath>
                </a14:m>
                <a:r>
                  <a:rPr lang="en-US" dirty="0"/>
                  <a:t>4</a:t>
                </a:r>
              </a:p>
              <a:p>
                <a:pPr algn="ctr"/>
                <a:r>
                  <a:rPr lang="en-US" dirty="0">
                    <a:solidFill>
                      <a:schemeClr val="accent4"/>
                    </a:solidFill>
                  </a:rPr>
                  <a:t>wasted computation</a:t>
                </a:r>
              </a:p>
            </p:txBody>
          </p:sp>
        </mc:Choice>
        <mc:Fallback xmlns="">
          <p:sp>
            <p:nvSpPr>
              <p:cNvPr id="181" name="Rounded Rectangular Callout 206">
                <a:extLst>
                  <a:ext uri="{FF2B5EF4-FFF2-40B4-BE49-F238E27FC236}">
                    <a16:creationId xmlns:a16="http://schemas.microsoft.com/office/drawing/2014/main" id="{53082B5F-8B09-4112-9BC1-91F012417E30}"/>
                  </a:ext>
                </a:extLst>
              </p:cNvPr>
              <p:cNvSpPr>
                <a:spLocks noRot="1" noChangeAspect="1" noMove="1" noResize="1" noEditPoints="1" noAdjustHandles="1" noChangeArrowheads="1" noChangeShapeType="1" noTextEdit="1"/>
              </p:cNvSpPr>
              <p:nvPr/>
            </p:nvSpPr>
            <p:spPr>
              <a:xfrm>
                <a:off x="4599478" y="5159535"/>
                <a:ext cx="3203996" cy="869415"/>
              </a:xfrm>
              <a:prstGeom prst="wedgeRoundRectCallout">
                <a:avLst>
                  <a:gd name="adj1" fmla="val 57365"/>
                  <a:gd name="adj2" fmla="val -90640"/>
                  <a:gd name="adj3" fmla="val 16667"/>
                </a:avLst>
              </a:prstGeom>
              <a:blipFill>
                <a:blip r:embed="rId7"/>
                <a:stretch>
                  <a:fillRect/>
                </a:stretch>
              </a:blipFill>
            </p:spPr>
            <p:txBody>
              <a:bodyPr/>
              <a:lstStyle/>
              <a:p>
                <a:r>
                  <a:rPr lang="en-US">
                    <a:noFill/>
                  </a:rPr>
                  <a:t> </a:t>
                </a:r>
              </a:p>
            </p:txBody>
          </p:sp>
        </mc:Fallback>
      </mc:AlternateContent>
      <p:pic>
        <p:nvPicPr>
          <p:cNvPr id="35" name="Audio 34">
            <a:hlinkClick r:id="" action="ppaction://media"/>
            <a:extLst>
              <a:ext uri="{FF2B5EF4-FFF2-40B4-BE49-F238E27FC236}">
                <a16:creationId xmlns:a16="http://schemas.microsoft.com/office/drawing/2014/main" id="{5ACB0433-058C-DA45-8A1F-6B25E18B72F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
        <p:nvSpPr>
          <p:cNvPr id="137" name="Text Placeholder 4">
            <a:extLst>
              <a:ext uri="{FF2B5EF4-FFF2-40B4-BE49-F238E27FC236}">
                <a16:creationId xmlns:a16="http://schemas.microsoft.com/office/drawing/2014/main" id="{570F1702-4B2A-4E42-8F51-122E202DB24F}"/>
              </a:ext>
            </a:extLst>
          </p:cNvPr>
          <p:cNvSpPr txBox="1">
            <a:spLocks/>
          </p:cNvSpPr>
          <p:nvPr/>
        </p:nvSpPr>
        <p:spPr>
          <a:xfrm>
            <a:off x="240165" y="647487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4131944218"/>
      </p:ext>
    </p:extLst>
  </p:cSld>
  <p:clrMapOvr>
    <a:masterClrMapping/>
  </p:clrMapOvr>
  <mc:AlternateContent xmlns:mc="http://schemas.openxmlformats.org/markup-compatibility/2006" xmlns:p14="http://schemas.microsoft.com/office/powerpoint/2010/main">
    <mc:Choice Requires="p14">
      <p:transition spd="slow" p14:dur="2000" advTm="46789"/>
    </mc:Choice>
    <mc:Fallback xmlns="">
      <p:transition spd="slow" advTm="46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5"/>
                </p:tgtEl>
              </p:cMediaNode>
            </p:audio>
          </p:childTnLst>
        </p:cTn>
      </p:par>
    </p:tnLst>
    <p:bldLst>
      <p:bldP spid="14" grpId="0" animBg="1"/>
      <p:bldP spid="175" grpId="0" animBg="1"/>
      <p:bldP spid="177" grpId="0" animBg="1"/>
      <p:bldP spid="18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475C5D4-B50C-491E-BD62-14CE07FCC3D0}"/>
              </a:ext>
            </a:extLst>
          </p:cNvPr>
          <p:cNvSpPr/>
          <p:nvPr/>
        </p:nvSpPr>
        <p:spPr>
          <a:xfrm rot="16200000">
            <a:off x="3477714" y="3427869"/>
            <a:ext cx="371468" cy="924706"/>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 name="Title 1">
            <a:extLst>
              <a:ext uri="{FF2B5EF4-FFF2-40B4-BE49-F238E27FC236}">
                <a16:creationId xmlns:a16="http://schemas.microsoft.com/office/drawing/2014/main" id="{7674BAC7-40C8-498F-B278-88FA2691B356}"/>
              </a:ext>
            </a:extLst>
          </p:cNvPr>
          <p:cNvSpPr>
            <a:spLocks noGrp="1"/>
          </p:cNvSpPr>
          <p:nvPr>
            <p:ph type="title"/>
          </p:nvPr>
        </p:nvSpPr>
        <p:spPr/>
        <p:txBody>
          <a:bodyPr/>
          <a:lstStyle/>
          <a:p>
            <a:r>
              <a:rPr lang="en-US"/>
              <a:t>Step 1: Find Warp-Tile Size</a:t>
            </a:r>
          </a:p>
        </p:txBody>
      </p:sp>
      <p:sp>
        <p:nvSpPr>
          <p:cNvPr id="4" name="Rectangle 3">
            <a:extLst>
              <a:ext uri="{FF2B5EF4-FFF2-40B4-BE49-F238E27FC236}">
                <a16:creationId xmlns:a16="http://schemas.microsoft.com/office/drawing/2014/main" id="{C1924F97-95B3-4EBC-8C59-070A624067C7}"/>
              </a:ext>
            </a:extLst>
          </p:cNvPr>
          <p:cNvSpPr/>
          <p:nvPr/>
        </p:nvSpPr>
        <p:spPr>
          <a:xfrm rot="16200000">
            <a:off x="2280284" y="3378621"/>
            <a:ext cx="379256" cy="1015138"/>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32" name="Group 31">
            <a:extLst>
              <a:ext uri="{FF2B5EF4-FFF2-40B4-BE49-F238E27FC236}">
                <a16:creationId xmlns:a16="http://schemas.microsoft.com/office/drawing/2014/main" id="{D7107F9A-17E6-486E-93D8-A030B929ABFD}"/>
              </a:ext>
            </a:extLst>
          </p:cNvPr>
          <p:cNvGrpSpPr/>
          <p:nvPr/>
        </p:nvGrpSpPr>
        <p:grpSpPr>
          <a:xfrm>
            <a:off x="3201096" y="3702547"/>
            <a:ext cx="368849" cy="373409"/>
            <a:chOff x="2140645" y="4470896"/>
            <a:chExt cx="368849" cy="373409"/>
          </a:xfrm>
        </p:grpSpPr>
        <p:sp>
          <p:nvSpPr>
            <p:cNvPr id="5" name="Rectangle 4">
              <a:extLst>
                <a:ext uri="{FF2B5EF4-FFF2-40B4-BE49-F238E27FC236}">
                  <a16:creationId xmlns:a16="http://schemas.microsoft.com/office/drawing/2014/main" id="{C0AAAF7D-586A-4D21-8B48-2ABD07DA59F3}"/>
                </a:ext>
              </a:extLst>
            </p:cNvPr>
            <p:cNvSpPr/>
            <p:nvPr/>
          </p:nvSpPr>
          <p:spPr>
            <a:xfrm>
              <a:off x="2322791" y="4470896"/>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9" name="Rectangle 8">
              <a:extLst>
                <a:ext uri="{FF2B5EF4-FFF2-40B4-BE49-F238E27FC236}">
                  <a16:creationId xmlns:a16="http://schemas.microsoft.com/office/drawing/2014/main" id="{4CF395DC-8CFA-46FE-AD3F-9897437B21E4}"/>
                </a:ext>
              </a:extLst>
            </p:cNvPr>
            <p:cNvSpPr/>
            <p:nvPr/>
          </p:nvSpPr>
          <p:spPr>
            <a:xfrm>
              <a:off x="2140645" y="4470896"/>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sp>
        <p:nvSpPr>
          <p:cNvPr id="10" name="Rectangle 9">
            <a:extLst>
              <a:ext uri="{FF2B5EF4-FFF2-40B4-BE49-F238E27FC236}">
                <a16:creationId xmlns:a16="http://schemas.microsoft.com/office/drawing/2014/main" id="{D1693A63-0BF9-4BD8-A138-672F327787E5}"/>
              </a:ext>
            </a:extLst>
          </p:cNvPr>
          <p:cNvSpPr/>
          <p:nvPr/>
        </p:nvSpPr>
        <p:spPr>
          <a:xfrm rot="10800000">
            <a:off x="3371391" y="248912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736478F3-A9DD-4CD9-B3C7-26B5B9A77A6A}"/>
              </a:ext>
            </a:extLst>
          </p:cNvPr>
          <p:cNvSpPr/>
          <p:nvPr/>
        </p:nvSpPr>
        <p:spPr>
          <a:xfrm rot="10800000">
            <a:off x="3559272" y="248912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2" name="Rectangle 11">
            <a:extLst>
              <a:ext uri="{FF2B5EF4-FFF2-40B4-BE49-F238E27FC236}">
                <a16:creationId xmlns:a16="http://schemas.microsoft.com/office/drawing/2014/main" id="{11266A5E-AC1B-42B2-8B71-09E54BA65E0D}"/>
              </a:ext>
            </a:extLst>
          </p:cNvPr>
          <p:cNvSpPr/>
          <p:nvPr/>
        </p:nvSpPr>
        <p:spPr>
          <a:xfrm rot="10800000">
            <a:off x="3747153" y="248912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3" name="Rectangle 12">
            <a:extLst>
              <a:ext uri="{FF2B5EF4-FFF2-40B4-BE49-F238E27FC236}">
                <a16:creationId xmlns:a16="http://schemas.microsoft.com/office/drawing/2014/main" id="{8DBFB623-3447-4329-A990-DB98CE2DA59A}"/>
              </a:ext>
            </a:extLst>
          </p:cNvPr>
          <p:cNvSpPr/>
          <p:nvPr/>
        </p:nvSpPr>
        <p:spPr>
          <a:xfrm rot="10800000">
            <a:off x="3935035" y="248912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4" name="Rectangle 13">
            <a:extLst>
              <a:ext uri="{FF2B5EF4-FFF2-40B4-BE49-F238E27FC236}">
                <a16:creationId xmlns:a16="http://schemas.microsoft.com/office/drawing/2014/main" id="{1EE1FCA3-FDCA-4D5C-B3F9-98AB6C52F319}"/>
              </a:ext>
            </a:extLst>
          </p:cNvPr>
          <p:cNvSpPr/>
          <p:nvPr/>
        </p:nvSpPr>
        <p:spPr>
          <a:xfrm rot="10800000">
            <a:off x="3183509" y="2489120"/>
            <a:ext cx="188525" cy="1015142"/>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 name="Rectangle 19">
            <a:extLst>
              <a:ext uri="{FF2B5EF4-FFF2-40B4-BE49-F238E27FC236}">
                <a16:creationId xmlns:a16="http://schemas.microsoft.com/office/drawing/2014/main" id="{29D4A1A9-E190-47F8-98ED-C501C16B7D3C}"/>
              </a:ext>
            </a:extLst>
          </p:cNvPr>
          <p:cNvSpPr/>
          <p:nvPr/>
        </p:nvSpPr>
        <p:spPr>
          <a:xfrm rot="16200000">
            <a:off x="2011060" y="3648472"/>
            <a:ext cx="379256" cy="475432"/>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31" name="Group 30">
            <a:extLst>
              <a:ext uri="{FF2B5EF4-FFF2-40B4-BE49-F238E27FC236}">
                <a16:creationId xmlns:a16="http://schemas.microsoft.com/office/drawing/2014/main" id="{99892DAB-8753-44AC-9605-B4DA131ED37C}"/>
              </a:ext>
            </a:extLst>
          </p:cNvPr>
          <p:cNvGrpSpPr/>
          <p:nvPr/>
        </p:nvGrpSpPr>
        <p:grpSpPr>
          <a:xfrm>
            <a:off x="3180428" y="2489111"/>
            <a:ext cx="375764" cy="520789"/>
            <a:chOff x="2119978" y="3257460"/>
            <a:chExt cx="375764" cy="520789"/>
          </a:xfrm>
        </p:grpSpPr>
        <p:sp>
          <p:nvSpPr>
            <p:cNvPr id="18" name="Rectangle 17">
              <a:extLst>
                <a:ext uri="{FF2B5EF4-FFF2-40B4-BE49-F238E27FC236}">
                  <a16:creationId xmlns:a16="http://schemas.microsoft.com/office/drawing/2014/main" id="{081EACD6-5887-4318-BF90-551854676BAE}"/>
                </a:ext>
              </a:extLst>
            </p:cNvPr>
            <p:cNvSpPr/>
            <p:nvPr/>
          </p:nvSpPr>
          <p:spPr>
            <a:xfrm rot="10800000">
              <a:off x="2119978" y="3257460"/>
              <a:ext cx="190767" cy="52078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1" name="Rectangle 20">
              <a:extLst>
                <a:ext uri="{FF2B5EF4-FFF2-40B4-BE49-F238E27FC236}">
                  <a16:creationId xmlns:a16="http://schemas.microsoft.com/office/drawing/2014/main" id="{F3B34311-90F4-4AD0-84AF-C1FBBF1EFEC0}"/>
                </a:ext>
              </a:extLst>
            </p:cNvPr>
            <p:cNvSpPr/>
            <p:nvPr/>
          </p:nvSpPr>
          <p:spPr>
            <a:xfrm rot="10800000">
              <a:off x="2311449" y="3257461"/>
              <a:ext cx="184293" cy="52078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sp>
        <p:nvSpPr>
          <p:cNvPr id="22" name="TextBox 21">
            <a:extLst>
              <a:ext uri="{FF2B5EF4-FFF2-40B4-BE49-F238E27FC236}">
                <a16:creationId xmlns:a16="http://schemas.microsoft.com/office/drawing/2014/main" id="{2BA790E1-504D-4E37-9D2E-F3E96D7AF8F4}"/>
              </a:ext>
            </a:extLst>
          </p:cNvPr>
          <p:cNvSpPr txBox="1"/>
          <p:nvPr/>
        </p:nvSpPr>
        <p:spPr>
          <a:xfrm>
            <a:off x="2187644" y="3395824"/>
            <a:ext cx="724894" cy="307777"/>
          </a:xfrm>
          <a:prstGeom prst="rect">
            <a:avLst/>
          </a:prstGeom>
          <a:noFill/>
          <a:ln>
            <a:noFill/>
          </a:ln>
        </p:spPr>
        <p:txBody>
          <a:bodyPr wrap="square" rtlCol="0">
            <a:spAutoFit/>
          </a:bodyPr>
          <a:lstStyle/>
          <a:p>
            <a:pPr>
              <a:defRPr/>
            </a:pPr>
            <a:r>
              <a:rPr lang="en-US" sz="1400" kern="0">
                <a:solidFill>
                  <a:prstClr val="black"/>
                </a:solidFill>
              </a:rPr>
              <a:t>Step K</a:t>
            </a:r>
          </a:p>
        </p:txBody>
      </p:sp>
      <p:cxnSp>
        <p:nvCxnSpPr>
          <p:cNvPr id="23" name="Straight Arrow Connector 22">
            <a:extLst>
              <a:ext uri="{FF2B5EF4-FFF2-40B4-BE49-F238E27FC236}">
                <a16:creationId xmlns:a16="http://schemas.microsoft.com/office/drawing/2014/main" id="{2040599B-81CB-46FE-AF4B-16FFB1E9AB51}"/>
              </a:ext>
            </a:extLst>
          </p:cNvPr>
          <p:cNvCxnSpPr>
            <a:cxnSpLocks/>
          </p:cNvCxnSpPr>
          <p:nvPr/>
        </p:nvCxnSpPr>
        <p:spPr>
          <a:xfrm flipH="1">
            <a:off x="1978996" y="3627789"/>
            <a:ext cx="961611" cy="0"/>
          </a:xfrm>
          <a:prstGeom prst="straightConnector1">
            <a:avLst/>
          </a:prstGeom>
          <a:noFill/>
          <a:ln w="6350" cap="flat" cmpd="sng" algn="ctr">
            <a:solidFill>
              <a:sysClr val="windowText" lastClr="000000"/>
            </a:solidFill>
            <a:prstDash val="solid"/>
            <a:miter lim="800000"/>
            <a:headEnd type="stealth"/>
            <a:tailEnd type="stealth"/>
          </a:ln>
          <a:effectLst/>
        </p:spPr>
      </p:cxnSp>
      <p:cxnSp>
        <p:nvCxnSpPr>
          <p:cNvPr id="24" name="Straight Arrow Connector 23">
            <a:extLst>
              <a:ext uri="{FF2B5EF4-FFF2-40B4-BE49-F238E27FC236}">
                <a16:creationId xmlns:a16="http://schemas.microsoft.com/office/drawing/2014/main" id="{B6147553-8416-4BFB-8780-0EE547F14426}"/>
              </a:ext>
            </a:extLst>
          </p:cNvPr>
          <p:cNvCxnSpPr>
            <a:cxnSpLocks/>
          </p:cNvCxnSpPr>
          <p:nvPr/>
        </p:nvCxnSpPr>
        <p:spPr>
          <a:xfrm flipV="1">
            <a:off x="1865370" y="3702409"/>
            <a:ext cx="0" cy="378338"/>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5" name="TextBox 24">
            <a:extLst>
              <a:ext uri="{FF2B5EF4-FFF2-40B4-BE49-F238E27FC236}">
                <a16:creationId xmlns:a16="http://schemas.microsoft.com/office/drawing/2014/main" id="{6C980ACB-95BE-43B5-B766-B93CFEC6A7BF}"/>
              </a:ext>
            </a:extLst>
          </p:cNvPr>
          <p:cNvSpPr txBox="1"/>
          <p:nvPr/>
        </p:nvSpPr>
        <p:spPr>
          <a:xfrm>
            <a:off x="1601637" y="3729967"/>
            <a:ext cx="336587" cy="306586"/>
          </a:xfrm>
          <a:prstGeom prst="rect">
            <a:avLst/>
          </a:prstGeom>
          <a:noFill/>
          <a:ln>
            <a:noFill/>
          </a:ln>
        </p:spPr>
        <p:txBody>
          <a:bodyPr wrap="square" rtlCol="0">
            <a:spAutoFit/>
          </a:bodyPr>
          <a:lstStyle/>
          <a:p>
            <a:pPr>
              <a:defRPr/>
            </a:pPr>
            <a:r>
              <a:rPr lang="en-US" sz="1400" kern="0">
                <a:solidFill>
                  <a:prstClr val="black"/>
                </a:solidFill>
              </a:rPr>
              <a:t>V</a:t>
            </a:r>
          </a:p>
        </p:txBody>
      </p:sp>
      <p:cxnSp>
        <p:nvCxnSpPr>
          <p:cNvPr id="26" name="Straight Arrow Connector 25">
            <a:extLst>
              <a:ext uri="{FF2B5EF4-FFF2-40B4-BE49-F238E27FC236}">
                <a16:creationId xmlns:a16="http://schemas.microsoft.com/office/drawing/2014/main" id="{31697849-C41B-4CFF-B66F-0BC65F620583}"/>
              </a:ext>
            </a:extLst>
          </p:cNvPr>
          <p:cNvCxnSpPr>
            <a:cxnSpLocks/>
          </p:cNvCxnSpPr>
          <p:nvPr/>
        </p:nvCxnSpPr>
        <p:spPr>
          <a:xfrm flipV="1">
            <a:off x="3088220" y="2506254"/>
            <a:ext cx="0" cy="968762"/>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27" name="TextBox 26">
            <a:extLst>
              <a:ext uri="{FF2B5EF4-FFF2-40B4-BE49-F238E27FC236}">
                <a16:creationId xmlns:a16="http://schemas.microsoft.com/office/drawing/2014/main" id="{64812111-AC8B-4638-B8AB-1E558D4B5485}"/>
              </a:ext>
            </a:extLst>
          </p:cNvPr>
          <p:cNvSpPr txBox="1"/>
          <p:nvPr/>
        </p:nvSpPr>
        <p:spPr>
          <a:xfrm>
            <a:off x="2638529" y="2841111"/>
            <a:ext cx="934130" cy="307777"/>
          </a:xfrm>
          <a:prstGeom prst="rect">
            <a:avLst/>
          </a:prstGeom>
          <a:noFill/>
          <a:ln>
            <a:noFill/>
          </a:ln>
        </p:spPr>
        <p:txBody>
          <a:bodyPr wrap="square" rtlCol="0">
            <a:spAutoFit/>
          </a:bodyPr>
          <a:lstStyle/>
          <a:p>
            <a:pPr>
              <a:defRPr/>
            </a:pPr>
            <a:r>
              <a:rPr lang="en-US" sz="1400" kern="0">
                <a:solidFill>
                  <a:prstClr val="black"/>
                </a:solidFill>
              </a:rPr>
              <a:t>Step K</a:t>
            </a:r>
          </a:p>
        </p:txBody>
      </p:sp>
      <p:sp>
        <p:nvSpPr>
          <p:cNvPr id="28" name="TextBox 27">
            <a:extLst>
              <a:ext uri="{FF2B5EF4-FFF2-40B4-BE49-F238E27FC236}">
                <a16:creationId xmlns:a16="http://schemas.microsoft.com/office/drawing/2014/main" id="{75F3FD0A-49C1-4251-93A9-AF26413BB421}"/>
              </a:ext>
            </a:extLst>
          </p:cNvPr>
          <p:cNvSpPr txBox="1"/>
          <p:nvPr/>
        </p:nvSpPr>
        <p:spPr>
          <a:xfrm>
            <a:off x="3400733" y="2151115"/>
            <a:ext cx="904728" cy="306586"/>
          </a:xfrm>
          <a:prstGeom prst="rect">
            <a:avLst/>
          </a:prstGeom>
          <a:noFill/>
          <a:ln>
            <a:noFill/>
          </a:ln>
        </p:spPr>
        <p:txBody>
          <a:bodyPr wrap="square" rtlCol="0">
            <a:spAutoFit/>
          </a:bodyPr>
          <a:lstStyle/>
          <a:p>
            <a:pPr>
              <a:defRPr/>
            </a:pPr>
            <a:r>
              <a:rPr lang="en-US" sz="1400" kern="0" err="1">
                <a:solidFill>
                  <a:prstClr val="black"/>
                </a:solidFill>
              </a:rPr>
              <a:t>TileN</a:t>
            </a:r>
            <a:endParaRPr lang="en-US" sz="1400" kern="0">
              <a:solidFill>
                <a:prstClr val="black"/>
              </a:solidFill>
            </a:endParaRPr>
          </a:p>
        </p:txBody>
      </p:sp>
      <p:cxnSp>
        <p:nvCxnSpPr>
          <p:cNvPr id="29" name="Straight Arrow Connector 28">
            <a:extLst>
              <a:ext uri="{FF2B5EF4-FFF2-40B4-BE49-F238E27FC236}">
                <a16:creationId xmlns:a16="http://schemas.microsoft.com/office/drawing/2014/main" id="{8DCA783D-ACB8-4138-9B67-5BF1A658123F}"/>
              </a:ext>
            </a:extLst>
          </p:cNvPr>
          <p:cNvCxnSpPr>
            <a:cxnSpLocks/>
          </p:cNvCxnSpPr>
          <p:nvPr/>
        </p:nvCxnSpPr>
        <p:spPr>
          <a:xfrm>
            <a:off x="3180433" y="2405035"/>
            <a:ext cx="943127" cy="0"/>
          </a:xfrm>
          <a:prstGeom prst="straightConnector1">
            <a:avLst/>
          </a:prstGeom>
          <a:noFill/>
          <a:ln w="6350" cap="flat" cmpd="sng" algn="ctr">
            <a:solidFill>
              <a:sysClr val="windowText" lastClr="000000"/>
            </a:solidFill>
            <a:prstDash val="solid"/>
            <a:miter lim="800000"/>
            <a:headEnd type="stealth"/>
            <a:tailEnd type="stealth"/>
          </a:ln>
          <a:effectLst/>
        </p:spPr>
      </p:cxnSp>
      <p:grpSp>
        <p:nvGrpSpPr>
          <p:cNvPr id="40" name="Group 39">
            <a:extLst>
              <a:ext uri="{FF2B5EF4-FFF2-40B4-BE49-F238E27FC236}">
                <a16:creationId xmlns:a16="http://schemas.microsoft.com/office/drawing/2014/main" id="{81AA10E6-22DA-415C-B085-67792814ABC6}"/>
              </a:ext>
            </a:extLst>
          </p:cNvPr>
          <p:cNvGrpSpPr/>
          <p:nvPr/>
        </p:nvGrpSpPr>
        <p:grpSpPr>
          <a:xfrm>
            <a:off x="5102133" y="3110787"/>
            <a:ext cx="919317" cy="985736"/>
            <a:chOff x="4041682" y="3879137"/>
            <a:chExt cx="919317" cy="985736"/>
          </a:xfrm>
        </p:grpSpPr>
        <p:grpSp>
          <p:nvGrpSpPr>
            <p:cNvPr id="33" name="Group 32">
              <a:extLst>
                <a:ext uri="{FF2B5EF4-FFF2-40B4-BE49-F238E27FC236}">
                  <a16:creationId xmlns:a16="http://schemas.microsoft.com/office/drawing/2014/main" id="{EB55DF00-D333-4487-9BFB-5C284848AF78}"/>
                </a:ext>
              </a:extLst>
            </p:cNvPr>
            <p:cNvGrpSpPr/>
            <p:nvPr/>
          </p:nvGrpSpPr>
          <p:grpSpPr>
            <a:xfrm>
              <a:off x="4592150" y="4491464"/>
              <a:ext cx="368849" cy="373409"/>
              <a:chOff x="2140645" y="4470896"/>
              <a:chExt cx="368849" cy="373409"/>
            </a:xfrm>
          </p:grpSpPr>
          <p:sp>
            <p:nvSpPr>
              <p:cNvPr id="34" name="Rectangle 33">
                <a:extLst>
                  <a:ext uri="{FF2B5EF4-FFF2-40B4-BE49-F238E27FC236}">
                    <a16:creationId xmlns:a16="http://schemas.microsoft.com/office/drawing/2014/main" id="{CA960233-06A6-443A-80EA-DEDDC4D8E34D}"/>
                  </a:ext>
                </a:extLst>
              </p:cNvPr>
              <p:cNvSpPr/>
              <p:nvPr/>
            </p:nvSpPr>
            <p:spPr>
              <a:xfrm>
                <a:off x="2322791" y="4470896"/>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5" name="Rectangle 34">
                <a:extLst>
                  <a:ext uri="{FF2B5EF4-FFF2-40B4-BE49-F238E27FC236}">
                    <a16:creationId xmlns:a16="http://schemas.microsoft.com/office/drawing/2014/main" id="{4360F773-AE2F-4FFC-AD35-4B3FE6A6EC50}"/>
                  </a:ext>
                </a:extLst>
              </p:cNvPr>
              <p:cNvSpPr/>
              <p:nvPr/>
            </p:nvSpPr>
            <p:spPr>
              <a:xfrm>
                <a:off x="2140645" y="4470896"/>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sp>
          <p:nvSpPr>
            <p:cNvPr id="36" name="Rectangle 35">
              <a:extLst>
                <a:ext uri="{FF2B5EF4-FFF2-40B4-BE49-F238E27FC236}">
                  <a16:creationId xmlns:a16="http://schemas.microsoft.com/office/drawing/2014/main" id="{AFB22417-A598-415F-8D05-36E8A15311A9}"/>
                </a:ext>
              </a:extLst>
            </p:cNvPr>
            <p:cNvSpPr/>
            <p:nvPr/>
          </p:nvSpPr>
          <p:spPr>
            <a:xfrm rot="16200000">
              <a:off x="4089770" y="4437529"/>
              <a:ext cx="379256" cy="475432"/>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37" name="Group 36">
              <a:extLst>
                <a:ext uri="{FF2B5EF4-FFF2-40B4-BE49-F238E27FC236}">
                  <a16:creationId xmlns:a16="http://schemas.microsoft.com/office/drawing/2014/main" id="{115E99EC-F867-4A79-AAF6-3393EDA037D6}"/>
                </a:ext>
              </a:extLst>
            </p:cNvPr>
            <p:cNvGrpSpPr/>
            <p:nvPr/>
          </p:nvGrpSpPr>
          <p:grpSpPr>
            <a:xfrm>
              <a:off x="4584688" y="3879137"/>
              <a:ext cx="375764" cy="520789"/>
              <a:chOff x="2119978" y="3257460"/>
              <a:chExt cx="375764" cy="520789"/>
            </a:xfrm>
          </p:grpSpPr>
          <p:sp>
            <p:nvSpPr>
              <p:cNvPr id="38" name="Rectangle 37">
                <a:extLst>
                  <a:ext uri="{FF2B5EF4-FFF2-40B4-BE49-F238E27FC236}">
                    <a16:creationId xmlns:a16="http://schemas.microsoft.com/office/drawing/2014/main" id="{45B3C15A-6C50-4426-A888-C0396A8B20B1}"/>
                  </a:ext>
                </a:extLst>
              </p:cNvPr>
              <p:cNvSpPr/>
              <p:nvPr/>
            </p:nvSpPr>
            <p:spPr>
              <a:xfrm rot="10800000">
                <a:off x="2119978" y="3257460"/>
                <a:ext cx="190767" cy="52078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9" name="Rectangle 38">
                <a:extLst>
                  <a:ext uri="{FF2B5EF4-FFF2-40B4-BE49-F238E27FC236}">
                    <a16:creationId xmlns:a16="http://schemas.microsoft.com/office/drawing/2014/main" id="{FFDF0E9E-EBB3-428A-A5B1-602E346EF65A}"/>
                  </a:ext>
                </a:extLst>
              </p:cNvPr>
              <p:cNvSpPr/>
              <p:nvPr/>
            </p:nvSpPr>
            <p:spPr>
              <a:xfrm rot="10800000">
                <a:off x="2311449" y="3257461"/>
                <a:ext cx="184293" cy="52078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grpSp>
      <p:grpSp>
        <p:nvGrpSpPr>
          <p:cNvPr id="41" name="Group 40">
            <a:extLst>
              <a:ext uri="{FF2B5EF4-FFF2-40B4-BE49-F238E27FC236}">
                <a16:creationId xmlns:a16="http://schemas.microsoft.com/office/drawing/2014/main" id="{A3F04B83-22EB-4795-A0B2-ED5E0434DDCA}"/>
              </a:ext>
            </a:extLst>
          </p:cNvPr>
          <p:cNvGrpSpPr/>
          <p:nvPr/>
        </p:nvGrpSpPr>
        <p:grpSpPr>
          <a:xfrm rot="16200000">
            <a:off x="5095494" y="3114250"/>
            <a:ext cx="919317" cy="985736"/>
            <a:chOff x="4041682" y="3879137"/>
            <a:chExt cx="919317" cy="985736"/>
          </a:xfrm>
        </p:grpSpPr>
        <p:grpSp>
          <p:nvGrpSpPr>
            <p:cNvPr id="42" name="Group 41">
              <a:extLst>
                <a:ext uri="{FF2B5EF4-FFF2-40B4-BE49-F238E27FC236}">
                  <a16:creationId xmlns:a16="http://schemas.microsoft.com/office/drawing/2014/main" id="{2E0FA3A7-4044-463A-A613-465AB17E9890}"/>
                </a:ext>
              </a:extLst>
            </p:cNvPr>
            <p:cNvGrpSpPr/>
            <p:nvPr/>
          </p:nvGrpSpPr>
          <p:grpSpPr>
            <a:xfrm>
              <a:off x="4592150" y="4491464"/>
              <a:ext cx="368849" cy="373409"/>
              <a:chOff x="2140645" y="4470896"/>
              <a:chExt cx="368849" cy="373409"/>
            </a:xfrm>
          </p:grpSpPr>
          <p:sp>
            <p:nvSpPr>
              <p:cNvPr id="47" name="Rectangle 46">
                <a:extLst>
                  <a:ext uri="{FF2B5EF4-FFF2-40B4-BE49-F238E27FC236}">
                    <a16:creationId xmlns:a16="http://schemas.microsoft.com/office/drawing/2014/main" id="{1F923BE4-CEAC-4BE1-B654-C248AA7665BF}"/>
                  </a:ext>
                </a:extLst>
              </p:cNvPr>
              <p:cNvSpPr/>
              <p:nvPr/>
            </p:nvSpPr>
            <p:spPr>
              <a:xfrm>
                <a:off x="2322791" y="4470896"/>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8" name="Rectangle 47">
                <a:extLst>
                  <a:ext uri="{FF2B5EF4-FFF2-40B4-BE49-F238E27FC236}">
                    <a16:creationId xmlns:a16="http://schemas.microsoft.com/office/drawing/2014/main" id="{DC1FDB60-FD10-4F82-BBC6-C879395AFEC9}"/>
                  </a:ext>
                </a:extLst>
              </p:cNvPr>
              <p:cNvSpPr/>
              <p:nvPr/>
            </p:nvSpPr>
            <p:spPr>
              <a:xfrm>
                <a:off x="2140645" y="4470896"/>
                <a:ext cx="186703" cy="373409"/>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sp>
          <p:nvSpPr>
            <p:cNvPr id="43" name="Rectangle 42">
              <a:extLst>
                <a:ext uri="{FF2B5EF4-FFF2-40B4-BE49-F238E27FC236}">
                  <a16:creationId xmlns:a16="http://schemas.microsoft.com/office/drawing/2014/main" id="{77C18CF6-5660-4B02-BDCD-164EEAD5F107}"/>
                </a:ext>
              </a:extLst>
            </p:cNvPr>
            <p:cNvSpPr/>
            <p:nvPr/>
          </p:nvSpPr>
          <p:spPr>
            <a:xfrm rot="16200000">
              <a:off x="4089770" y="4437529"/>
              <a:ext cx="379256" cy="475432"/>
            </a:xfrm>
            <a:prstGeom prst="rect">
              <a:avLst/>
            </a:prstGeom>
            <a:solidFill>
              <a:srgbClr val="70AD47"/>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44" name="Group 43">
              <a:extLst>
                <a:ext uri="{FF2B5EF4-FFF2-40B4-BE49-F238E27FC236}">
                  <a16:creationId xmlns:a16="http://schemas.microsoft.com/office/drawing/2014/main" id="{1E50B8FE-1C57-4696-A24F-72F202C768AE}"/>
                </a:ext>
              </a:extLst>
            </p:cNvPr>
            <p:cNvGrpSpPr/>
            <p:nvPr/>
          </p:nvGrpSpPr>
          <p:grpSpPr>
            <a:xfrm>
              <a:off x="4584688" y="3879137"/>
              <a:ext cx="375764" cy="520789"/>
              <a:chOff x="2119978" y="3257460"/>
              <a:chExt cx="375764" cy="520789"/>
            </a:xfrm>
          </p:grpSpPr>
          <p:sp>
            <p:nvSpPr>
              <p:cNvPr id="45" name="Rectangle 44">
                <a:extLst>
                  <a:ext uri="{FF2B5EF4-FFF2-40B4-BE49-F238E27FC236}">
                    <a16:creationId xmlns:a16="http://schemas.microsoft.com/office/drawing/2014/main" id="{52012F65-4E0E-46A8-8122-39413FC9B0DF}"/>
                  </a:ext>
                </a:extLst>
              </p:cNvPr>
              <p:cNvSpPr/>
              <p:nvPr/>
            </p:nvSpPr>
            <p:spPr>
              <a:xfrm rot="10800000">
                <a:off x="2119978" y="3257460"/>
                <a:ext cx="190767" cy="52078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6" name="Rectangle 45">
                <a:extLst>
                  <a:ext uri="{FF2B5EF4-FFF2-40B4-BE49-F238E27FC236}">
                    <a16:creationId xmlns:a16="http://schemas.microsoft.com/office/drawing/2014/main" id="{5EC53445-4BE3-41B3-8D54-F07D59A194A0}"/>
                  </a:ext>
                </a:extLst>
              </p:cNvPr>
              <p:cNvSpPr/>
              <p:nvPr/>
            </p:nvSpPr>
            <p:spPr>
              <a:xfrm rot="10800000">
                <a:off x="2311449" y="3257461"/>
                <a:ext cx="184293" cy="520788"/>
              </a:xfrm>
              <a:prstGeom prst="rect">
                <a:avLst/>
              </a:prstGeom>
              <a:solidFill>
                <a:srgbClr val="5B9BD5"/>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grpSp>
      <p:grpSp>
        <p:nvGrpSpPr>
          <p:cNvPr id="51" name="Group 50">
            <a:extLst>
              <a:ext uri="{FF2B5EF4-FFF2-40B4-BE49-F238E27FC236}">
                <a16:creationId xmlns:a16="http://schemas.microsoft.com/office/drawing/2014/main" id="{83D30358-E996-4926-96C1-219D9A939CBF}"/>
              </a:ext>
            </a:extLst>
          </p:cNvPr>
          <p:cNvGrpSpPr/>
          <p:nvPr/>
        </p:nvGrpSpPr>
        <p:grpSpPr>
          <a:xfrm>
            <a:off x="4512915" y="3154764"/>
            <a:ext cx="568578" cy="349498"/>
            <a:chOff x="3367265" y="3498495"/>
            <a:chExt cx="525133" cy="349498"/>
          </a:xfrm>
        </p:grpSpPr>
        <p:cxnSp>
          <p:nvCxnSpPr>
            <p:cNvPr id="52" name="Straight Arrow Connector 51">
              <a:extLst>
                <a:ext uri="{FF2B5EF4-FFF2-40B4-BE49-F238E27FC236}">
                  <a16:creationId xmlns:a16="http://schemas.microsoft.com/office/drawing/2014/main" id="{0C149081-828E-4B5B-A888-23632DE9D1DC}"/>
                </a:ext>
              </a:extLst>
            </p:cNvPr>
            <p:cNvCxnSpPr>
              <a:cxnSpLocks/>
            </p:cNvCxnSpPr>
            <p:nvPr/>
          </p:nvCxnSpPr>
          <p:spPr>
            <a:xfrm>
              <a:off x="3800285" y="3498495"/>
              <a:ext cx="0" cy="349498"/>
            </a:xfrm>
            <a:prstGeom prst="straightConnector1">
              <a:avLst/>
            </a:prstGeom>
            <a:noFill/>
            <a:ln w="6350" cap="flat" cmpd="sng" algn="ctr">
              <a:solidFill>
                <a:srgbClr val="C00000"/>
              </a:solidFill>
              <a:prstDash val="solid"/>
              <a:miter lim="800000"/>
              <a:headEnd type="stealth"/>
              <a:tailEnd type="stealth"/>
            </a:ln>
            <a:effectLst/>
          </p:spPr>
        </p:cxnSp>
        <p:sp>
          <p:nvSpPr>
            <p:cNvPr id="53" name="TextBox 52">
              <a:extLst>
                <a:ext uri="{FF2B5EF4-FFF2-40B4-BE49-F238E27FC236}">
                  <a16:creationId xmlns:a16="http://schemas.microsoft.com/office/drawing/2014/main" id="{AA559E51-99F6-4712-9E30-E28FC5BFF8DA}"/>
                </a:ext>
              </a:extLst>
            </p:cNvPr>
            <p:cNvSpPr txBox="1"/>
            <p:nvPr/>
          </p:nvSpPr>
          <p:spPr>
            <a:xfrm>
              <a:off x="3367265" y="3509753"/>
              <a:ext cx="525133" cy="307777"/>
            </a:xfrm>
            <a:prstGeom prst="rect">
              <a:avLst/>
            </a:prstGeom>
            <a:noFill/>
            <a:ln>
              <a:noFill/>
            </a:ln>
          </p:spPr>
          <p:txBody>
            <a:bodyPr wrap="square" rtlCol="0">
              <a:spAutoFit/>
            </a:bodyPr>
            <a:lstStyle/>
            <a:p>
              <a:pPr>
                <a:defRPr/>
              </a:pPr>
              <a:r>
                <a:rPr lang="en-US" sz="1400" kern="0">
                  <a:solidFill>
                    <a:srgbClr val="C00000"/>
                  </a:solidFill>
                </a:rPr>
                <a:t>m=8</a:t>
              </a:r>
            </a:p>
          </p:txBody>
        </p:sp>
      </p:grpSp>
      <p:grpSp>
        <p:nvGrpSpPr>
          <p:cNvPr id="54" name="Group 53">
            <a:extLst>
              <a:ext uri="{FF2B5EF4-FFF2-40B4-BE49-F238E27FC236}">
                <a16:creationId xmlns:a16="http://schemas.microsoft.com/office/drawing/2014/main" id="{E2056F9F-DB16-49BF-87A1-094B8A527A66}"/>
              </a:ext>
            </a:extLst>
          </p:cNvPr>
          <p:cNvGrpSpPr/>
          <p:nvPr/>
        </p:nvGrpSpPr>
        <p:grpSpPr>
          <a:xfrm>
            <a:off x="6153311" y="3609681"/>
            <a:ext cx="653395" cy="489192"/>
            <a:chOff x="3863569" y="3188925"/>
            <a:chExt cx="603469" cy="683242"/>
          </a:xfrm>
        </p:grpSpPr>
        <p:cxnSp>
          <p:nvCxnSpPr>
            <p:cNvPr id="55" name="Straight Arrow Connector 54">
              <a:extLst>
                <a:ext uri="{FF2B5EF4-FFF2-40B4-BE49-F238E27FC236}">
                  <a16:creationId xmlns:a16="http://schemas.microsoft.com/office/drawing/2014/main" id="{C3E82FE1-7FD6-4CD7-A344-22DB73B111BE}"/>
                </a:ext>
              </a:extLst>
            </p:cNvPr>
            <p:cNvCxnSpPr>
              <a:cxnSpLocks/>
            </p:cNvCxnSpPr>
            <p:nvPr/>
          </p:nvCxnSpPr>
          <p:spPr>
            <a:xfrm flipV="1">
              <a:off x="3863569" y="3188925"/>
              <a:ext cx="0" cy="683242"/>
            </a:xfrm>
            <a:prstGeom prst="straightConnector1">
              <a:avLst/>
            </a:prstGeom>
            <a:noFill/>
            <a:ln w="6350" cap="flat" cmpd="sng" algn="ctr">
              <a:solidFill>
                <a:srgbClr val="C00000"/>
              </a:solidFill>
              <a:prstDash val="solid"/>
              <a:miter lim="800000"/>
              <a:headEnd type="stealth"/>
              <a:tailEnd type="stealth"/>
            </a:ln>
            <a:effectLst/>
          </p:spPr>
        </p:cxnSp>
        <p:sp>
          <p:nvSpPr>
            <p:cNvPr id="56" name="TextBox 55">
              <a:extLst>
                <a:ext uri="{FF2B5EF4-FFF2-40B4-BE49-F238E27FC236}">
                  <a16:creationId xmlns:a16="http://schemas.microsoft.com/office/drawing/2014/main" id="{B6204CFC-98C6-4B49-AE7D-86AC51A62F44}"/>
                </a:ext>
              </a:extLst>
            </p:cNvPr>
            <p:cNvSpPr txBox="1"/>
            <p:nvPr/>
          </p:nvSpPr>
          <p:spPr>
            <a:xfrm>
              <a:off x="3863570" y="3263294"/>
              <a:ext cx="603468" cy="429864"/>
            </a:xfrm>
            <a:prstGeom prst="rect">
              <a:avLst/>
            </a:prstGeom>
            <a:noFill/>
            <a:ln>
              <a:noFill/>
            </a:ln>
          </p:spPr>
          <p:txBody>
            <a:bodyPr wrap="square" rtlCol="0">
              <a:spAutoFit/>
            </a:bodyPr>
            <a:lstStyle/>
            <a:p>
              <a:pPr>
                <a:defRPr/>
              </a:pPr>
              <a:r>
                <a:rPr lang="en-US" sz="1400" kern="0">
                  <a:solidFill>
                    <a:srgbClr val="C00000"/>
                  </a:solidFill>
                </a:rPr>
                <a:t>k=64</a:t>
              </a:r>
            </a:p>
          </p:txBody>
        </p:sp>
      </p:grpSp>
      <p:grpSp>
        <p:nvGrpSpPr>
          <p:cNvPr id="57" name="Group 56">
            <a:extLst>
              <a:ext uri="{FF2B5EF4-FFF2-40B4-BE49-F238E27FC236}">
                <a16:creationId xmlns:a16="http://schemas.microsoft.com/office/drawing/2014/main" id="{D48C3929-4439-4359-8D6C-C3DDD40A9556}"/>
              </a:ext>
            </a:extLst>
          </p:cNvPr>
          <p:cNvGrpSpPr/>
          <p:nvPr/>
        </p:nvGrpSpPr>
        <p:grpSpPr>
          <a:xfrm>
            <a:off x="5547767" y="4164886"/>
            <a:ext cx="760663" cy="307778"/>
            <a:chOff x="4363486" y="4508617"/>
            <a:chExt cx="702540" cy="307778"/>
          </a:xfrm>
        </p:grpSpPr>
        <p:cxnSp>
          <p:nvCxnSpPr>
            <p:cNvPr id="58" name="Straight Arrow Connector 57">
              <a:extLst>
                <a:ext uri="{FF2B5EF4-FFF2-40B4-BE49-F238E27FC236}">
                  <a16:creationId xmlns:a16="http://schemas.microsoft.com/office/drawing/2014/main" id="{9357A17D-0828-42FF-85D7-360AF6AE455A}"/>
                </a:ext>
              </a:extLst>
            </p:cNvPr>
            <p:cNvCxnSpPr>
              <a:cxnSpLocks/>
            </p:cNvCxnSpPr>
            <p:nvPr/>
          </p:nvCxnSpPr>
          <p:spPr>
            <a:xfrm>
              <a:off x="4453222" y="4552557"/>
              <a:ext cx="372295" cy="0"/>
            </a:xfrm>
            <a:prstGeom prst="straightConnector1">
              <a:avLst/>
            </a:prstGeom>
            <a:noFill/>
            <a:ln w="6350" cap="flat" cmpd="sng" algn="ctr">
              <a:solidFill>
                <a:srgbClr val="C00000"/>
              </a:solidFill>
              <a:prstDash val="solid"/>
              <a:miter lim="800000"/>
              <a:headEnd type="stealth"/>
              <a:tailEnd type="stealth"/>
            </a:ln>
            <a:effectLst/>
          </p:spPr>
        </p:cxnSp>
        <p:sp>
          <p:nvSpPr>
            <p:cNvPr id="59" name="TextBox 58">
              <a:extLst>
                <a:ext uri="{FF2B5EF4-FFF2-40B4-BE49-F238E27FC236}">
                  <a16:creationId xmlns:a16="http://schemas.microsoft.com/office/drawing/2014/main" id="{D4F57878-C0CA-4778-B5C6-D314B160B1BD}"/>
                </a:ext>
              </a:extLst>
            </p:cNvPr>
            <p:cNvSpPr txBox="1"/>
            <p:nvPr/>
          </p:nvSpPr>
          <p:spPr>
            <a:xfrm>
              <a:off x="4363486" y="4508617"/>
              <a:ext cx="702540" cy="307778"/>
            </a:xfrm>
            <a:prstGeom prst="rect">
              <a:avLst/>
            </a:prstGeom>
            <a:noFill/>
            <a:ln>
              <a:noFill/>
            </a:ln>
          </p:spPr>
          <p:txBody>
            <a:bodyPr wrap="square" rtlCol="0">
              <a:spAutoFit/>
            </a:bodyPr>
            <a:lstStyle/>
            <a:p>
              <a:pPr>
                <a:defRPr/>
              </a:pPr>
              <a:r>
                <a:rPr lang="en-US" sz="1400" kern="0">
                  <a:solidFill>
                    <a:srgbClr val="C00000"/>
                  </a:solidFill>
                </a:rPr>
                <a:t>4</a:t>
              </a:r>
              <a:r>
                <a:rPr lang="zh-CN" altLang="en-US" sz="1400" kern="0">
                  <a:solidFill>
                    <a:srgbClr val="C00000"/>
                  </a:solidFill>
                </a:rPr>
                <a:t> </a:t>
              </a:r>
              <a:r>
                <a:rPr lang="en-US" altLang="zh-CN" sz="1400" kern="0">
                  <a:solidFill>
                    <a:srgbClr val="C00000"/>
                  </a:solidFill>
                </a:rPr>
                <a:t>or 8</a:t>
              </a:r>
              <a:endParaRPr lang="en-US" sz="1400" kern="0">
                <a:solidFill>
                  <a:srgbClr val="C00000"/>
                </a:solidFill>
              </a:endParaRPr>
            </a:p>
          </p:txBody>
        </p:sp>
      </p:grpSp>
      <p:sp>
        <p:nvSpPr>
          <p:cNvPr id="60" name="Rounded Rectangular Callout 55">
            <a:extLst>
              <a:ext uri="{FF2B5EF4-FFF2-40B4-BE49-F238E27FC236}">
                <a16:creationId xmlns:a16="http://schemas.microsoft.com/office/drawing/2014/main" id="{F7BA4A8B-4DBF-4239-955A-2584F9D2D713}"/>
              </a:ext>
            </a:extLst>
          </p:cNvPr>
          <p:cNvSpPr/>
          <p:nvPr/>
        </p:nvSpPr>
        <p:spPr>
          <a:xfrm>
            <a:off x="4279553" y="1410815"/>
            <a:ext cx="5097919" cy="1202046"/>
          </a:xfrm>
          <a:prstGeom prst="wedgeRoundRectCallout">
            <a:avLst>
              <a:gd name="adj1" fmla="val -39118"/>
              <a:gd name="adj2" fmla="val 948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4"/>
                </a:solidFill>
              </a:rPr>
              <a:t>m</a:t>
            </a:r>
            <a:r>
              <a:rPr lang="en-US">
                <a:solidFill>
                  <a:schemeClr val="bg1"/>
                </a:solidFill>
              </a:rPr>
              <a:t> is the smallest multiple of 8 as</a:t>
            </a:r>
          </a:p>
          <a:p>
            <a:pPr marL="285750" indent="-285750">
              <a:buFont typeface="Arial" panose="020B0604020202020204" pitchFamily="34" charset="0"/>
              <a:buChar char="•"/>
            </a:pPr>
            <a:r>
              <a:rPr lang="en-US">
                <a:solidFill>
                  <a:schemeClr val="bg1"/>
                </a:solidFill>
              </a:rPr>
              <a:t>The building block is m8n4k4</a:t>
            </a:r>
          </a:p>
          <a:p>
            <a:pPr marL="285750" indent="-285750">
              <a:buFont typeface="Arial" panose="020B0604020202020204" pitchFamily="34" charset="0"/>
              <a:buChar char="•"/>
            </a:pPr>
            <a:r>
              <a:rPr lang="en-US">
                <a:solidFill>
                  <a:schemeClr val="bg1"/>
                </a:solidFill>
              </a:rPr>
              <a:t>Smaller m has lower residual handling overhead</a:t>
            </a:r>
          </a:p>
        </p:txBody>
      </p:sp>
      <p:sp>
        <p:nvSpPr>
          <p:cNvPr id="61" name="Rounded Rectangular Callout 56">
            <a:extLst>
              <a:ext uri="{FF2B5EF4-FFF2-40B4-BE49-F238E27FC236}">
                <a16:creationId xmlns:a16="http://schemas.microsoft.com/office/drawing/2014/main" id="{39A32777-62EC-4988-8A19-9897749C04D8}"/>
              </a:ext>
            </a:extLst>
          </p:cNvPr>
          <p:cNvSpPr/>
          <p:nvPr/>
        </p:nvSpPr>
        <p:spPr>
          <a:xfrm>
            <a:off x="6730627" y="3731907"/>
            <a:ext cx="3839568" cy="1886653"/>
          </a:xfrm>
          <a:prstGeom prst="wedgeRoundRectCallout">
            <a:avLst>
              <a:gd name="adj1" fmla="val -50342"/>
              <a:gd name="adj2" fmla="val -47077"/>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4"/>
                </a:solidFill>
              </a:rPr>
              <a:t>k</a:t>
            </a:r>
            <a:r>
              <a:rPr lang="en-US">
                <a:solidFill>
                  <a:schemeClr val="bg1"/>
                </a:solidFill>
              </a:rPr>
              <a:t> is the smallest multiple of 64 as</a:t>
            </a:r>
          </a:p>
          <a:p>
            <a:pPr marL="285750" indent="-285750">
              <a:buFont typeface="Arial" panose="020B0604020202020204" pitchFamily="34" charset="0"/>
              <a:buChar char="•"/>
            </a:pPr>
            <a:r>
              <a:rPr lang="en-US">
                <a:solidFill>
                  <a:schemeClr val="bg1"/>
                </a:solidFill>
              </a:rPr>
              <a:t>64 FP16 data is perfectly 128 byte</a:t>
            </a:r>
          </a:p>
          <a:p>
            <a:pPr marL="285750" indent="-285750">
              <a:buFont typeface="Arial" panose="020B0604020202020204" pitchFamily="34" charset="0"/>
              <a:buChar char="•"/>
            </a:pPr>
            <a:r>
              <a:rPr lang="en-US">
                <a:solidFill>
                  <a:schemeClr val="bg1"/>
                </a:solidFill>
              </a:rPr>
              <a:t>Smaller k reduces register burden</a:t>
            </a:r>
          </a:p>
        </p:txBody>
      </p:sp>
      <p:sp>
        <p:nvSpPr>
          <p:cNvPr id="62" name="Rounded Rectangular Callout 57">
            <a:extLst>
              <a:ext uri="{FF2B5EF4-FFF2-40B4-BE49-F238E27FC236}">
                <a16:creationId xmlns:a16="http://schemas.microsoft.com/office/drawing/2014/main" id="{73B4A63C-885A-413D-8CEC-8EE5D0E66963}"/>
              </a:ext>
            </a:extLst>
          </p:cNvPr>
          <p:cNvSpPr/>
          <p:nvPr/>
        </p:nvSpPr>
        <p:spPr>
          <a:xfrm>
            <a:off x="1691895" y="4409113"/>
            <a:ext cx="3991261" cy="1497082"/>
          </a:xfrm>
          <a:prstGeom prst="wedgeRoundRectCallout">
            <a:avLst>
              <a:gd name="adj1" fmla="val 53955"/>
              <a:gd name="adj2" fmla="val -48121"/>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4"/>
                </a:solidFill>
              </a:rPr>
              <a:t>n</a:t>
            </a:r>
            <a:r>
              <a:rPr lang="en-US">
                <a:solidFill>
                  <a:schemeClr val="bg1"/>
                </a:solidFill>
              </a:rPr>
              <a:t> is 4 or 8 as</a:t>
            </a:r>
          </a:p>
          <a:p>
            <a:pPr marL="285750" indent="-285750">
              <a:buFont typeface="Arial" panose="020B0604020202020204" pitchFamily="34" charset="0"/>
              <a:buChar char="•"/>
            </a:pPr>
            <a:r>
              <a:rPr lang="en-US">
                <a:solidFill>
                  <a:schemeClr val="bg1"/>
                </a:solidFill>
              </a:rPr>
              <a:t>The building block is m8n4k4</a:t>
            </a:r>
          </a:p>
          <a:p>
            <a:pPr marL="285750" indent="-285750">
              <a:buFont typeface="Arial" panose="020B0604020202020204" pitchFamily="34" charset="0"/>
              <a:buChar char="•"/>
            </a:pPr>
            <a:r>
              <a:rPr lang="en-US">
                <a:solidFill>
                  <a:schemeClr val="bg1"/>
                </a:solidFill>
              </a:rPr>
              <a:t>We put V on n to avoid wasting computation when V=4</a:t>
            </a:r>
          </a:p>
        </p:txBody>
      </p:sp>
      <p:pic>
        <p:nvPicPr>
          <p:cNvPr id="63" name="Audio 62">
            <a:hlinkClick r:id="" action="ppaction://media"/>
            <a:extLst>
              <a:ext uri="{FF2B5EF4-FFF2-40B4-BE49-F238E27FC236}">
                <a16:creationId xmlns:a16="http://schemas.microsoft.com/office/drawing/2014/main" id="{6D7F0923-92AC-C541-8087-7E74DF71A70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
        <p:nvSpPr>
          <p:cNvPr id="64" name="Text Placeholder 4">
            <a:extLst>
              <a:ext uri="{FF2B5EF4-FFF2-40B4-BE49-F238E27FC236}">
                <a16:creationId xmlns:a16="http://schemas.microsoft.com/office/drawing/2014/main" id="{3812498C-F753-004D-B5D5-5E8F425E2B27}"/>
              </a:ext>
            </a:extLst>
          </p:cNvPr>
          <p:cNvSpPr txBox="1">
            <a:spLocks/>
          </p:cNvSpPr>
          <p:nvPr/>
        </p:nvSpPr>
        <p:spPr>
          <a:xfrm>
            <a:off x="236023" y="6469789"/>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652948123"/>
      </p:ext>
    </p:extLst>
  </p:cSld>
  <p:clrMapOvr>
    <a:masterClrMapping/>
  </p:clrMapOvr>
  <mc:AlternateContent xmlns:mc="http://schemas.openxmlformats.org/markup-compatibility/2006" xmlns:p14="http://schemas.microsoft.com/office/powerpoint/2010/main">
    <mc:Choice Requires="p14">
      <p:transition spd="slow" p14:dur="2000" advTm="29955"/>
    </mc:Choice>
    <mc:Fallback xmlns="">
      <p:transition spd="slow" advTm="2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486 0.00231 L 0.3434 0.00231 " pathEditMode="relative" rAng="0" ptsTypes="AA">
                                      <p:cBhvr>
                                        <p:cTn id="10" dur="2000" fill="hold"/>
                                        <p:tgtEl>
                                          <p:spTgt spid="20"/>
                                        </p:tgtEl>
                                        <p:attrNameLst>
                                          <p:attrName>ppt_x</p:attrName>
                                          <p:attrName>ppt_y</p:attrName>
                                        </p:attrNameLst>
                                      </p:cBhvr>
                                      <p:rCtr x="17413" y="0"/>
                                    </p:animMotion>
                                  </p:childTnLst>
                                </p:cTn>
                              </p:par>
                              <p:par>
                                <p:cTn id="11" presetID="42" presetClass="path" presetSubtype="0" accel="50000" decel="50000" fill="hold" nodeType="withEffect">
                                  <p:stCondLst>
                                    <p:cond delay="0"/>
                                  </p:stCondLst>
                                  <p:childTnLst>
                                    <p:animMotion origin="layout" path="M -2.22222E-6 3.7037E-7 L 0.26875 0.00185 " pathEditMode="relative" rAng="0" ptsTypes="AA">
                                      <p:cBhvr>
                                        <p:cTn id="12" dur="2000" fill="hold"/>
                                        <p:tgtEl>
                                          <p:spTgt spid="32"/>
                                        </p:tgtEl>
                                        <p:attrNameLst>
                                          <p:attrName>ppt_x</p:attrName>
                                          <p:attrName>ppt_y</p:attrName>
                                        </p:attrNameLst>
                                      </p:cBhvr>
                                      <p:rCtr x="13438" y="93"/>
                                    </p:animMotion>
                                  </p:childTnLst>
                                </p:cTn>
                              </p:par>
                              <p:par>
                                <p:cTn id="13" presetID="42" presetClass="path" presetSubtype="0" accel="50000" decel="50000" fill="hold" nodeType="withEffect">
                                  <p:stCondLst>
                                    <p:cond delay="0"/>
                                  </p:stCondLst>
                                  <p:childTnLst>
                                    <p:animMotion origin="layout" path="M -2.5E-6 4.07407E-6 L 0.27066 0.09051 " pathEditMode="relative" rAng="0" ptsTypes="AA">
                                      <p:cBhvr>
                                        <p:cTn id="14" dur="2000" fill="hold"/>
                                        <p:tgtEl>
                                          <p:spTgt spid="31"/>
                                        </p:tgtEl>
                                        <p:attrNameLst>
                                          <p:attrName>ppt_x</p:attrName>
                                          <p:attrName>ppt_y</p:attrName>
                                        </p:attrNameLst>
                                      </p:cBhvr>
                                      <p:rCtr x="13524" y="4514"/>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2"/>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5400000">
                                      <p:cBhvr>
                                        <p:cTn id="27" dur="1000" fill="hold"/>
                                        <p:tgtEl>
                                          <p:spTgt spid="40"/>
                                        </p:tgtEl>
                                        <p:attrNameLst>
                                          <p:attrName>r</p:attrName>
                                        </p:attrNameLst>
                                      </p:cBhvr>
                                    </p:animRot>
                                  </p:childTnLst>
                                </p:cTn>
                              </p:par>
                            </p:childTnLst>
                          </p:cTn>
                        </p:par>
                        <p:par>
                          <p:cTn id="28" fill="hold">
                            <p:stCondLst>
                              <p:cond delay="1000"/>
                            </p:stCondLst>
                            <p:childTnLst>
                              <p:par>
                                <p:cTn id="29" presetID="1" presetClass="exit" presetSubtype="0" fill="hold" nodeType="after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3"/>
                </p:tgtEl>
              </p:cMediaNode>
            </p:audio>
          </p:childTnLst>
        </p:cTn>
      </p:par>
    </p:tnLst>
    <p:bldLst>
      <p:bldP spid="20" grpId="0" animBg="1"/>
      <p:bldP spid="20" grpId="1" animBg="1"/>
      <p:bldP spid="60" grpId="0" animBg="1"/>
      <p:bldP spid="61" grpId="0" animBg="1"/>
      <p:bldP spid="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a:extLst>
              <a:ext uri="{FF2B5EF4-FFF2-40B4-BE49-F238E27FC236}">
                <a16:creationId xmlns:a16="http://schemas.microsoft.com/office/drawing/2014/main" id="{87C24598-CB71-4852-8439-6AA864B5BF8B}"/>
              </a:ext>
            </a:extLst>
          </p:cNvPr>
          <p:cNvGrpSpPr/>
          <p:nvPr/>
        </p:nvGrpSpPr>
        <p:grpSpPr>
          <a:xfrm>
            <a:off x="4240391" y="1538702"/>
            <a:ext cx="3876554" cy="3721922"/>
            <a:chOff x="3581864" y="2020780"/>
            <a:chExt cx="3876554" cy="3721922"/>
          </a:xfrm>
        </p:grpSpPr>
        <p:sp>
          <p:nvSpPr>
            <p:cNvPr id="95" name="TextBox 94">
              <a:extLst>
                <a:ext uri="{FF2B5EF4-FFF2-40B4-BE49-F238E27FC236}">
                  <a16:creationId xmlns:a16="http://schemas.microsoft.com/office/drawing/2014/main" id="{153B124D-7991-4CD5-9FD0-16A823F3F9FD}"/>
                </a:ext>
              </a:extLst>
            </p:cNvPr>
            <p:cNvSpPr txBox="1"/>
            <p:nvPr/>
          </p:nvSpPr>
          <p:spPr>
            <a:xfrm>
              <a:off x="7130570" y="2020780"/>
              <a:ext cx="327848" cy="230832"/>
            </a:xfrm>
            <a:prstGeom prst="rect">
              <a:avLst/>
            </a:prstGeom>
            <a:noFill/>
            <a:ln>
              <a:noFill/>
            </a:ln>
          </p:spPr>
          <p:txBody>
            <a:bodyPr wrap="square" rtlCol="0">
              <a:spAutoFit/>
            </a:bodyPr>
            <a:lstStyle/>
            <a:p>
              <a:pPr>
                <a:defRPr/>
              </a:pPr>
              <a:r>
                <a:rPr lang="en-US" sz="900" kern="0">
                  <a:solidFill>
                    <a:prstClr val="black"/>
                  </a:solidFill>
                </a:rPr>
                <a:t>8</a:t>
              </a:r>
            </a:p>
          </p:txBody>
        </p:sp>
        <p:cxnSp>
          <p:nvCxnSpPr>
            <p:cNvPr id="99" name="Straight Arrow Connector 98">
              <a:extLst>
                <a:ext uri="{FF2B5EF4-FFF2-40B4-BE49-F238E27FC236}">
                  <a16:creationId xmlns:a16="http://schemas.microsoft.com/office/drawing/2014/main" id="{AEC3D3C2-5960-42C8-B29D-7A24212656BD}"/>
                </a:ext>
              </a:extLst>
            </p:cNvPr>
            <p:cNvCxnSpPr>
              <a:cxnSpLocks/>
            </p:cNvCxnSpPr>
            <p:nvPr/>
          </p:nvCxnSpPr>
          <p:spPr>
            <a:xfrm flipV="1">
              <a:off x="6946451" y="2265220"/>
              <a:ext cx="0" cy="2919383"/>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00" name="TextBox 99">
              <a:extLst>
                <a:ext uri="{FF2B5EF4-FFF2-40B4-BE49-F238E27FC236}">
                  <a16:creationId xmlns:a16="http://schemas.microsoft.com/office/drawing/2014/main" id="{04589FD3-A59E-4E0C-941D-C6A1B3F4B70E}"/>
                </a:ext>
              </a:extLst>
            </p:cNvPr>
            <p:cNvSpPr txBox="1"/>
            <p:nvPr/>
          </p:nvSpPr>
          <p:spPr>
            <a:xfrm>
              <a:off x="6683040" y="3650007"/>
              <a:ext cx="655702" cy="230832"/>
            </a:xfrm>
            <a:prstGeom prst="rect">
              <a:avLst/>
            </a:prstGeom>
            <a:noFill/>
            <a:ln>
              <a:noFill/>
            </a:ln>
          </p:spPr>
          <p:txBody>
            <a:bodyPr wrap="square" rtlCol="0">
              <a:spAutoFit/>
            </a:bodyPr>
            <a:lstStyle/>
            <a:p>
              <a:pPr>
                <a:defRPr/>
              </a:pPr>
              <a:r>
                <a:rPr lang="en-US" sz="900" kern="0">
                  <a:solidFill>
                    <a:prstClr val="black"/>
                  </a:solidFill>
                </a:rPr>
                <a:t>64</a:t>
              </a:r>
            </a:p>
          </p:txBody>
        </p:sp>
        <p:sp>
          <p:nvSpPr>
            <p:cNvPr id="103" name="Rectangle 102">
              <a:extLst>
                <a:ext uri="{FF2B5EF4-FFF2-40B4-BE49-F238E27FC236}">
                  <a16:creationId xmlns:a16="http://schemas.microsoft.com/office/drawing/2014/main" id="{265D159C-8E8E-48B7-893B-F8A708C58AE6}"/>
                </a:ext>
              </a:extLst>
            </p:cNvPr>
            <p:cNvSpPr/>
            <p:nvPr/>
          </p:nvSpPr>
          <p:spPr>
            <a:xfrm>
              <a:off x="7070283" y="2265220"/>
              <a:ext cx="360307" cy="2926080"/>
            </a:xfrm>
            <a:prstGeom prst="rect">
              <a:avLst/>
            </a:prstGeom>
            <a:solidFill>
              <a:srgbClr val="A9D28E"/>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04" name="Rectangle 103">
              <a:extLst>
                <a:ext uri="{FF2B5EF4-FFF2-40B4-BE49-F238E27FC236}">
                  <a16:creationId xmlns:a16="http://schemas.microsoft.com/office/drawing/2014/main" id="{9F6E7224-056D-4EC2-826F-8423952DFD88}"/>
                </a:ext>
              </a:extLst>
            </p:cNvPr>
            <p:cNvSpPr/>
            <p:nvPr/>
          </p:nvSpPr>
          <p:spPr>
            <a:xfrm>
              <a:off x="3948188" y="5376942"/>
              <a:ext cx="2918694" cy="365760"/>
            </a:xfrm>
            <a:prstGeom prst="rect">
              <a:avLst/>
            </a:prstGeom>
            <a:solidFill>
              <a:srgbClr val="5B9BD5">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105" name="Rectangle 104">
              <a:extLst>
                <a:ext uri="{FF2B5EF4-FFF2-40B4-BE49-F238E27FC236}">
                  <a16:creationId xmlns:a16="http://schemas.microsoft.com/office/drawing/2014/main" id="{24E03160-F29F-46B5-9463-FECD370F0AB4}"/>
                </a:ext>
              </a:extLst>
            </p:cNvPr>
            <p:cNvSpPr/>
            <p:nvPr/>
          </p:nvSpPr>
          <p:spPr>
            <a:xfrm rot="16200000">
              <a:off x="7067161" y="5378334"/>
              <a:ext cx="365761" cy="361519"/>
            </a:xfrm>
            <a:prstGeom prst="rect">
              <a:avLst/>
            </a:prstGeom>
            <a:solidFill>
              <a:srgbClr val="ED7D31">
                <a:lumMod val="40000"/>
                <a:lumOff val="60000"/>
              </a:srgbClr>
            </a:solid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cxnSp>
          <p:nvCxnSpPr>
            <p:cNvPr id="106" name="Straight Arrow Connector 105">
              <a:extLst>
                <a:ext uri="{FF2B5EF4-FFF2-40B4-BE49-F238E27FC236}">
                  <a16:creationId xmlns:a16="http://schemas.microsoft.com/office/drawing/2014/main" id="{DEC004F4-5255-4EF3-9791-FE182AD42865}"/>
                </a:ext>
              </a:extLst>
            </p:cNvPr>
            <p:cNvCxnSpPr>
              <a:cxnSpLocks/>
            </p:cNvCxnSpPr>
            <p:nvPr/>
          </p:nvCxnSpPr>
          <p:spPr>
            <a:xfrm flipH="1" flipV="1">
              <a:off x="3948188" y="5272249"/>
              <a:ext cx="2918695" cy="1"/>
            </a:xfrm>
            <a:prstGeom prst="straightConnector1">
              <a:avLst/>
            </a:prstGeom>
            <a:noFill/>
            <a:ln w="6350" cap="flat" cmpd="sng" algn="ctr">
              <a:solidFill>
                <a:sysClr val="windowText" lastClr="000000"/>
              </a:solidFill>
              <a:prstDash val="solid"/>
              <a:miter lim="800000"/>
              <a:headEnd type="stealth"/>
              <a:tailEnd type="stealth"/>
            </a:ln>
            <a:effectLst/>
          </p:spPr>
        </p:cxnSp>
        <p:sp>
          <p:nvSpPr>
            <p:cNvPr id="111" name="TextBox 110">
              <a:extLst>
                <a:ext uri="{FF2B5EF4-FFF2-40B4-BE49-F238E27FC236}">
                  <a16:creationId xmlns:a16="http://schemas.microsoft.com/office/drawing/2014/main" id="{3472057C-BA78-4CB7-8C68-383C1F3B2F7C}"/>
                </a:ext>
              </a:extLst>
            </p:cNvPr>
            <p:cNvSpPr txBox="1"/>
            <p:nvPr/>
          </p:nvSpPr>
          <p:spPr>
            <a:xfrm>
              <a:off x="3581864" y="5434727"/>
              <a:ext cx="327848" cy="230832"/>
            </a:xfrm>
            <a:prstGeom prst="rect">
              <a:avLst/>
            </a:prstGeom>
            <a:noFill/>
            <a:ln>
              <a:noFill/>
            </a:ln>
          </p:spPr>
          <p:txBody>
            <a:bodyPr wrap="square" rtlCol="0">
              <a:spAutoFit/>
            </a:bodyPr>
            <a:lstStyle/>
            <a:p>
              <a:pPr>
                <a:defRPr/>
              </a:pPr>
              <a:r>
                <a:rPr lang="en-US" sz="900" kern="0">
                  <a:solidFill>
                    <a:prstClr val="black"/>
                  </a:solidFill>
                </a:rPr>
                <a:t>8</a:t>
              </a:r>
            </a:p>
          </p:txBody>
        </p:sp>
        <p:cxnSp>
          <p:nvCxnSpPr>
            <p:cNvPr id="112" name="Straight Arrow Connector 111">
              <a:extLst>
                <a:ext uri="{FF2B5EF4-FFF2-40B4-BE49-F238E27FC236}">
                  <a16:creationId xmlns:a16="http://schemas.microsoft.com/office/drawing/2014/main" id="{CFD15C9F-B766-4E4F-90D5-F1C6D431AE60}"/>
                </a:ext>
              </a:extLst>
            </p:cNvPr>
            <p:cNvCxnSpPr>
              <a:cxnSpLocks/>
            </p:cNvCxnSpPr>
            <p:nvPr/>
          </p:nvCxnSpPr>
          <p:spPr>
            <a:xfrm>
              <a:off x="3804022" y="5376212"/>
              <a:ext cx="0" cy="365760"/>
            </a:xfrm>
            <a:prstGeom prst="straightConnector1">
              <a:avLst/>
            </a:prstGeom>
            <a:noFill/>
            <a:ln w="6350" cap="flat" cmpd="sng" algn="ctr">
              <a:solidFill>
                <a:sysClr val="windowText" lastClr="000000"/>
              </a:solidFill>
              <a:prstDash val="solid"/>
              <a:miter lim="800000"/>
              <a:headEnd type="stealth"/>
              <a:tailEnd type="stealth"/>
            </a:ln>
            <a:effectLst/>
          </p:spPr>
        </p:cxnSp>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2AAAC55-4B87-43A9-9EDB-CBD50F60774A}"/>
                  </a:ext>
                </a:extLst>
              </p:cNvPr>
              <p:cNvSpPr>
                <a:spLocks noGrp="1"/>
              </p:cNvSpPr>
              <p:nvPr>
                <p:ph type="title"/>
              </p:nvPr>
            </p:nvSpPr>
            <p:spPr>
              <a:xfrm>
                <a:off x="453840" y="350506"/>
                <a:ext cx="8330183" cy="466281"/>
              </a:xfrm>
            </p:spPr>
            <p:txBody>
              <a:bodyPr/>
              <a:lstStyle/>
              <a:p>
                <a:r>
                  <a:rPr lang="en-US" dirty="0"/>
                  <a:t>Step 2: Fill up the Warp Tile with </a:t>
                </a:r>
                <a14:m>
                  <m:oMath xmlns:m="http://schemas.openxmlformats.org/officeDocument/2006/math">
                    <m:r>
                      <a:rPr lang="en-US" b="1" i="1" smtClean="0">
                        <a:latin typeface="Cambria Math" panose="02040503050406030204" pitchFamily="18" charset="0"/>
                      </a:rPr>
                      <m:t>𝟖</m:t>
                    </m:r>
                    <m:r>
                      <a:rPr lang="en-US" b="1" i="1" smtClean="0">
                        <a:latin typeface="Cambria Math" panose="02040503050406030204" pitchFamily="18" charset="0"/>
                      </a:rPr>
                      <m:t>×</m:t>
                    </m:r>
                    <m:r>
                      <a:rPr lang="en-US" b="1" i="1" smtClean="0">
                        <a:latin typeface="Cambria Math" panose="02040503050406030204" pitchFamily="18" charset="0"/>
                      </a:rPr>
                      <m:t>𝟒</m:t>
                    </m:r>
                    <m:r>
                      <a:rPr lang="en-US" b="1" i="1" smtClean="0">
                        <a:latin typeface="Cambria Math" panose="02040503050406030204" pitchFamily="18" charset="0"/>
                      </a:rPr>
                      <m:t>×</m:t>
                    </m:r>
                    <m:r>
                      <a:rPr lang="en-US" b="1" i="1" smtClean="0">
                        <a:latin typeface="Cambria Math" panose="02040503050406030204" pitchFamily="18" charset="0"/>
                      </a:rPr>
                      <m:t>𝟒</m:t>
                    </m:r>
                  </m:oMath>
                </a14:m>
                <a:r>
                  <a:rPr lang="en-US" dirty="0"/>
                  <a:t> blocks</a:t>
                </a:r>
              </a:p>
            </p:txBody>
          </p:sp>
        </mc:Choice>
        <mc:Fallback xmlns="">
          <p:sp>
            <p:nvSpPr>
              <p:cNvPr id="2" name="Title 1">
                <a:extLst>
                  <a:ext uri="{FF2B5EF4-FFF2-40B4-BE49-F238E27FC236}">
                    <a16:creationId xmlns:a16="http://schemas.microsoft.com/office/drawing/2014/main" id="{72AAAC55-4B87-43A9-9EDB-CBD50F60774A}"/>
                  </a:ext>
                </a:extLst>
              </p:cNvPr>
              <p:cNvSpPr>
                <a:spLocks noGrp="1" noRot="1" noChangeAspect="1" noMove="1" noResize="1" noEditPoints="1" noAdjustHandles="1" noChangeArrowheads="1" noChangeShapeType="1" noTextEdit="1"/>
              </p:cNvSpPr>
              <p:nvPr>
                <p:ph type="title"/>
              </p:nvPr>
            </p:nvSpPr>
            <p:spPr>
              <a:xfrm>
                <a:off x="453840" y="350506"/>
                <a:ext cx="8330183" cy="466281"/>
              </a:xfrm>
              <a:blipFill>
                <a:blip r:embed="rId6"/>
                <a:stretch>
                  <a:fillRect l="-1370" t="-23684" b="-31579"/>
                </a:stretch>
              </a:blipFill>
            </p:spPr>
            <p:txBody>
              <a:bodyPr/>
              <a:lstStyle/>
              <a:p>
                <a:r>
                  <a:rPr lang="en-US">
                    <a:noFill/>
                  </a:rPr>
                  <a:t> </a:t>
                </a:r>
              </a:p>
            </p:txBody>
          </p:sp>
        </mc:Fallback>
      </mc:AlternateContent>
      <p:grpSp>
        <p:nvGrpSpPr>
          <p:cNvPr id="117" name="Group 116">
            <a:extLst>
              <a:ext uri="{FF2B5EF4-FFF2-40B4-BE49-F238E27FC236}">
                <a16:creationId xmlns:a16="http://schemas.microsoft.com/office/drawing/2014/main" id="{6FC1E7D9-7A71-4693-ADCE-0A82A8594793}"/>
              </a:ext>
            </a:extLst>
          </p:cNvPr>
          <p:cNvGrpSpPr/>
          <p:nvPr/>
        </p:nvGrpSpPr>
        <p:grpSpPr>
          <a:xfrm>
            <a:off x="4603755" y="1784051"/>
            <a:ext cx="3484263" cy="3478455"/>
            <a:chOff x="3079754" y="1784050"/>
            <a:chExt cx="3484263" cy="3478455"/>
          </a:xfrm>
        </p:grpSpPr>
        <p:grpSp>
          <p:nvGrpSpPr>
            <p:cNvPr id="115" name="Group 114">
              <a:extLst>
                <a:ext uri="{FF2B5EF4-FFF2-40B4-BE49-F238E27FC236}">
                  <a16:creationId xmlns:a16="http://schemas.microsoft.com/office/drawing/2014/main" id="{780FE458-288B-466F-A681-4D6476CB1957}"/>
                </a:ext>
              </a:extLst>
            </p:cNvPr>
            <p:cNvGrpSpPr/>
            <p:nvPr/>
          </p:nvGrpSpPr>
          <p:grpSpPr>
            <a:xfrm>
              <a:off x="3079754" y="4896745"/>
              <a:ext cx="2918694" cy="365760"/>
              <a:chOff x="2597982" y="5863119"/>
              <a:chExt cx="2918694" cy="365760"/>
            </a:xfrm>
          </p:grpSpPr>
          <p:sp>
            <p:nvSpPr>
              <p:cNvPr id="5" name="Rectangle 4">
                <a:extLst>
                  <a:ext uri="{FF2B5EF4-FFF2-40B4-BE49-F238E27FC236}">
                    <a16:creationId xmlns:a16="http://schemas.microsoft.com/office/drawing/2014/main" id="{BD02C7EA-655B-4E00-BF9A-06A11DCB2826}"/>
                  </a:ext>
                </a:extLst>
              </p:cNvPr>
              <p:cNvSpPr/>
              <p:nvPr/>
            </p:nvSpPr>
            <p:spPr>
              <a:xfrm>
                <a:off x="2597982" y="5863119"/>
                <a:ext cx="364587"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6" name="Rectangle 5">
                <a:extLst>
                  <a:ext uri="{FF2B5EF4-FFF2-40B4-BE49-F238E27FC236}">
                    <a16:creationId xmlns:a16="http://schemas.microsoft.com/office/drawing/2014/main" id="{47B47817-B640-4CA5-B0B6-64EB01CF0893}"/>
                  </a:ext>
                </a:extLst>
              </p:cNvPr>
              <p:cNvSpPr/>
              <p:nvPr/>
            </p:nvSpPr>
            <p:spPr>
              <a:xfrm>
                <a:off x="4058780" y="5863119"/>
                <a:ext cx="364587"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sp>
            <p:nvSpPr>
              <p:cNvPr id="7" name="Rectangle 6">
                <a:extLst>
                  <a:ext uri="{FF2B5EF4-FFF2-40B4-BE49-F238E27FC236}">
                    <a16:creationId xmlns:a16="http://schemas.microsoft.com/office/drawing/2014/main" id="{041288DC-20CA-4D2A-98C5-0063ABD315EF}"/>
                  </a:ext>
                </a:extLst>
              </p:cNvPr>
              <p:cNvSpPr/>
              <p:nvPr/>
            </p:nvSpPr>
            <p:spPr>
              <a:xfrm>
                <a:off x="2962569" y="5863119"/>
                <a:ext cx="364587" cy="18288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1</a:t>
                </a:r>
              </a:p>
            </p:txBody>
          </p:sp>
          <p:sp>
            <p:nvSpPr>
              <p:cNvPr id="8" name="Rectangle 7">
                <a:extLst>
                  <a:ext uri="{FF2B5EF4-FFF2-40B4-BE49-F238E27FC236}">
                    <a16:creationId xmlns:a16="http://schemas.microsoft.com/office/drawing/2014/main" id="{F4916FB7-5DBD-44E9-AFD0-ABCCD7FCF9EE}"/>
                  </a:ext>
                </a:extLst>
              </p:cNvPr>
              <p:cNvSpPr/>
              <p:nvPr/>
            </p:nvSpPr>
            <p:spPr>
              <a:xfrm>
                <a:off x="4423723" y="5863119"/>
                <a:ext cx="364587" cy="18288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5</a:t>
                </a:r>
              </a:p>
            </p:txBody>
          </p:sp>
          <p:sp>
            <p:nvSpPr>
              <p:cNvPr id="9" name="Rectangle 8">
                <a:extLst>
                  <a:ext uri="{FF2B5EF4-FFF2-40B4-BE49-F238E27FC236}">
                    <a16:creationId xmlns:a16="http://schemas.microsoft.com/office/drawing/2014/main" id="{70413487-7FFB-43EA-8B0B-1C53F7C42841}"/>
                  </a:ext>
                </a:extLst>
              </p:cNvPr>
              <p:cNvSpPr/>
              <p:nvPr/>
            </p:nvSpPr>
            <p:spPr>
              <a:xfrm>
                <a:off x="3327156" y="5863119"/>
                <a:ext cx="364587" cy="18288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2</a:t>
                </a:r>
              </a:p>
            </p:txBody>
          </p:sp>
          <p:sp>
            <p:nvSpPr>
              <p:cNvPr id="10" name="Rectangle 9">
                <a:extLst>
                  <a:ext uri="{FF2B5EF4-FFF2-40B4-BE49-F238E27FC236}">
                    <a16:creationId xmlns:a16="http://schemas.microsoft.com/office/drawing/2014/main" id="{F9166732-CC34-4017-8CEA-A95C8D601675}"/>
                  </a:ext>
                </a:extLst>
              </p:cNvPr>
              <p:cNvSpPr/>
              <p:nvPr/>
            </p:nvSpPr>
            <p:spPr>
              <a:xfrm>
                <a:off x="4788310" y="5863119"/>
                <a:ext cx="364587" cy="18288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6</a:t>
                </a:r>
              </a:p>
            </p:txBody>
          </p:sp>
          <p:sp>
            <p:nvSpPr>
              <p:cNvPr id="11" name="Rectangle 10">
                <a:extLst>
                  <a:ext uri="{FF2B5EF4-FFF2-40B4-BE49-F238E27FC236}">
                    <a16:creationId xmlns:a16="http://schemas.microsoft.com/office/drawing/2014/main" id="{1758750B-D7CC-4FF1-99A6-BB8E69233AC5}"/>
                  </a:ext>
                </a:extLst>
              </p:cNvPr>
              <p:cNvSpPr/>
              <p:nvPr/>
            </p:nvSpPr>
            <p:spPr>
              <a:xfrm>
                <a:off x="3693548" y="5863119"/>
                <a:ext cx="364587" cy="18288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3</a:t>
                </a:r>
              </a:p>
            </p:txBody>
          </p:sp>
          <p:sp>
            <p:nvSpPr>
              <p:cNvPr id="12" name="Rectangle 11">
                <a:extLst>
                  <a:ext uri="{FF2B5EF4-FFF2-40B4-BE49-F238E27FC236}">
                    <a16:creationId xmlns:a16="http://schemas.microsoft.com/office/drawing/2014/main" id="{9D75CB21-116F-43B8-BBE9-C94541CFBA22}"/>
                  </a:ext>
                </a:extLst>
              </p:cNvPr>
              <p:cNvSpPr/>
              <p:nvPr/>
            </p:nvSpPr>
            <p:spPr>
              <a:xfrm>
                <a:off x="5152089" y="5863119"/>
                <a:ext cx="364587" cy="18288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7</a:t>
                </a:r>
              </a:p>
            </p:txBody>
          </p:sp>
          <p:sp>
            <p:nvSpPr>
              <p:cNvPr id="13" name="Rectangle 12">
                <a:extLst>
                  <a:ext uri="{FF2B5EF4-FFF2-40B4-BE49-F238E27FC236}">
                    <a16:creationId xmlns:a16="http://schemas.microsoft.com/office/drawing/2014/main" id="{F69CA5C0-9BB6-4663-A64D-253826D1CB69}"/>
                  </a:ext>
                </a:extLst>
              </p:cNvPr>
              <p:cNvSpPr/>
              <p:nvPr/>
            </p:nvSpPr>
            <p:spPr>
              <a:xfrm>
                <a:off x="2597982" y="6045999"/>
                <a:ext cx="364587"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sp>
            <p:nvSpPr>
              <p:cNvPr id="14" name="Rectangle 13">
                <a:extLst>
                  <a:ext uri="{FF2B5EF4-FFF2-40B4-BE49-F238E27FC236}">
                    <a16:creationId xmlns:a16="http://schemas.microsoft.com/office/drawing/2014/main" id="{C3648EC8-E817-4E09-8873-31B9C9BE5409}"/>
                  </a:ext>
                </a:extLst>
              </p:cNvPr>
              <p:cNvSpPr/>
              <p:nvPr/>
            </p:nvSpPr>
            <p:spPr>
              <a:xfrm>
                <a:off x="4058780" y="6045999"/>
                <a:ext cx="364587"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15" name="Rectangle 14">
                <a:extLst>
                  <a:ext uri="{FF2B5EF4-FFF2-40B4-BE49-F238E27FC236}">
                    <a16:creationId xmlns:a16="http://schemas.microsoft.com/office/drawing/2014/main" id="{AF889667-299B-4D42-AD87-23FC9D1703D8}"/>
                  </a:ext>
                </a:extLst>
              </p:cNvPr>
              <p:cNvSpPr/>
              <p:nvPr/>
            </p:nvSpPr>
            <p:spPr>
              <a:xfrm>
                <a:off x="2962569" y="6045999"/>
                <a:ext cx="364587" cy="18288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5</a:t>
                </a:r>
              </a:p>
            </p:txBody>
          </p:sp>
          <p:sp>
            <p:nvSpPr>
              <p:cNvPr id="16" name="Rectangle 15">
                <a:extLst>
                  <a:ext uri="{FF2B5EF4-FFF2-40B4-BE49-F238E27FC236}">
                    <a16:creationId xmlns:a16="http://schemas.microsoft.com/office/drawing/2014/main" id="{E120EE06-CD47-4CCD-A48E-6C717FF7C4E7}"/>
                  </a:ext>
                </a:extLst>
              </p:cNvPr>
              <p:cNvSpPr/>
              <p:nvPr/>
            </p:nvSpPr>
            <p:spPr>
              <a:xfrm>
                <a:off x="4423723" y="6045999"/>
                <a:ext cx="364587" cy="18288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1</a:t>
                </a:r>
              </a:p>
            </p:txBody>
          </p:sp>
          <p:sp>
            <p:nvSpPr>
              <p:cNvPr id="17" name="Rectangle 16">
                <a:extLst>
                  <a:ext uri="{FF2B5EF4-FFF2-40B4-BE49-F238E27FC236}">
                    <a16:creationId xmlns:a16="http://schemas.microsoft.com/office/drawing/2014/main" id="{76511D14-B3BE-4D2B-820F-AA24A0CB5598}"/>
                  </a:ext>
                </a:extLst>
              </p:cNvPr>
              <p:cNvSpPr/>
              <p:nvPr/>
            </p:nvSpPr>
            <p:spPr>
              <a:xfrm>
                <a:off x="3327156" y="6045999"/>
                <a:ext cx="364587" cy="18288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6</a:t>
                </a:r>
              </a:p>
            </p:txBody>
          </p:sp>
          <p:sp>
            <p:nvSpPr>
              <p:cNvPr id="18" name="Rectangle 17">
                <a:extLst>
                  <a:ext uri="{FF2B5EF4-FFF2-40B4-BE49-F238E27FC236}">
                    <a16:creationId xmlns:a16="http://schemas.microsoft.com/office/drawing/2014/main" id="{BF6675E4-5562-41C7-AE47-A7903E0E9DA3}"/>
                  </a:ext>
                </a:extLst>
              </p:cNvPr>
              <p:cNvSpPr/>
              <p:nvPr/>
            </p:nvSpPr>
            <p:spPr>
              <a:xfrm>
                <a:off x="4788310" y="6045999"/>
                <a:ext cx="364587" cy="18288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2</a:t>
                </a:r>
              </a:p>
            </p:txBody>
          </p:sp>
          <p:sp>
            <p:nvSpPr>
              <p:cNvPr id="19" name="Rectangle 18">
                <a:extLst>
                  <a:ext uri="{FF2B5EF4-FFF2-40B4-BE49-F238E27FC236}">
                    <a16:creationId xmlns:a16="http://schemas.microsoft.com/office/drawing/2014/main" id="{4A9F46FF-5BB7-4A16-8D6D-21CCEA82CDB6}"/>
                  </a:ext>
                </a:extLst>
              </p:cNvPr>
              <p:cNvSpPr/>
              <p:nvPr/>
            </p:nvSpPr>
            <p:spPr>
              <a:xfrm>
                <a:off x="3693548" y="6045999"/>
                <a:ext cx="364587" cy="18288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7</a:t>
                </a:r>
              </a:p>
            </p:txBody>
          </p:sp>
          <p:sp>
            <p:nvSpPr>
              <p:cNvPr id="20" name="Rectangle 19">
                <a:extLst>
                  <a:ext uri="{FF2B5EF4-FFF2-40B4-BE49-F238E27FC236}">
                    <a16:creationId xmlns:a16="http://schemas.microsoft.com/office/drawing/2014/main" id="{D69676B2-4E08-4872-859B-786081F509A3}"/>
                  </a:ext>
                </a:extLst>
              </p:cNvPr>
              <p:cNvSpPr/>
              <p:nvPr/>
            </p:nvSpPr>
            <p:spPr>
              <a:xfrm>
                <a:off x="5152089" y="6045999"/>
                <a:ext cx="364587" cy="18288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3</a:t>
                </a:r>
              </a:p>
            </p:txBody>
          </p:sp>
        </p:grpSp>
        <p:grpSp>
          <p:nvGrpSpPr>
            <p:cNvPr id="116" name="Group 115">
              <a:extLst>
                <a:ext uri="{FF2B5EF4-FFF2-40B4-BE49-F238E27FC236}">
                  <a16:creationId xmlns:a16="http://schemas.microsoft.com/office/drawing/2014/main" id="{ECBD350B-659C-4A66-99CB-B1150D1D20EF}"/>
                </a:ext>
              </a:extLst>
            </p:cNvPr>
            <p:cNvGrpSpPr/>
            <p:nvPr/>
          </p:nvGrpSpPr>
          <p:grpSpPr>
            <a:xfrm>
              <a:off x="6200085" y="1784050"/>
              <a:ext cx="363932" cy="2926080"/>
              <a:chOff x="4428611" y="1219384"/>
              <a:chExt cx="363932" cy="2926080"/>
            </a:xfrm>
          </p:grpSpPr>
          <p:sp>
            <p:nvSpPr>
              <p:cNvPr id="21" name="Rectangle 20">
                <a:extLst>
                  <a:ext uri="{FF2B5EF4-FFF2-40B4-BE49-F238E27FC236}">
                    <a16:creationId xmlns:a16="http://schemas.microsoft.com/office/drawing/2014/main" id="{E013C530-5DD8-4C2A-8942-74D820B23FE9}"/>
                  </a:ext>
                </a:extLst>
              </p:cNvPr>
              <p:cNvSpPr/>
              <p:nvPr/>
            </p:nvSpPr>
            <p:spPr>
              <a:xfrm>
                <a:off x="4428611" y="1219384"/>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22" name="Rectangle 21">
                <a:extLst>
                  <a:ext uri="{FF2B5EF4-FFF2-40B4-BE49-F238E27FC236}">
                    <a16:creationId xmlns:a16="http://schemas.microsoft.com/office/drawing/2014/main" id="{4459F60D-EC34-4717-BF90-79D1C719735B}"/>
                  </a:ext>
                </a:extLst>
              </p:cNvPr>
              <p:cNvSpPr/>
              <p:nvPr/>
            </p:nvSpPr>
            <p:spPr>
              <a:xfrm>
                <a:off x="4428611" y="2682424"/>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sp>
            <p:nvSpPr>
              <p:cNvPr id="23" name="Rectangle 22">
                <a:extLst>
                  <a:ext uri="{FF2B5EF4-FFF2-40B4-BE49-F238E27FC236}">
                    <a16:creationId xmlns:a16="http://schemas.microsoft.com/office/drawing/2014/main" id="{836B8F2D-C8B5-496C-84A0-6CF2405D8C56}"/>
                  </a:ext>
                </a:extLst>
              </p:cNvPr>
              <p:cNvSpPr/>
              <p:nvPr/>
            </p:nvSpPr>
            <p:spPr>
              <a:xfrm>
                <a:off x="4428611" y="1585144"/>
                <a:ext cx="182880" cy="36576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1</a:t>
                </a:r>
              </a:p>
            </p:txBody>
          </p:sp>
          <p:sp>
            <p:nvSpPr>
              <p:cNvPr id="24" name="Rectangle 23">
                <a:extLst>
                  <a:ext uri="{FF2B5EF4-FFF2-40B4-BE49-F238E27FC236}">
                    <a16:creationId xmlns:a16="http://schemas.microsoft.com/office/drawing/2014/main" id="{1ADF1FD6-9E68-448C-AD00-DDD21D593FED}"/>
                  </a:ext>
                </a:extLst>
              </p:cNvPr>
              <p:cNvSpPr/>
              <p:nvPr/>
            </p:nvSpPr>
            <p:spPr>
              <a:xfrm>
                <a:off x="4428611" y="3048184"/>
                <a:ext cx="182880" cy="36576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5</a:t>
                </a:r>
              </a:p>
            </p:txBody>
          </p:sp>
          <p:sp>
            <p:nvSpPr>
              <p:cNvPr id="25" name="Rectangle 24">
                <a:extLst>
                  <a:ext uri="{FF2B5EF4-FFF2-40B4-BE49-F238E27FC236}">
                    <a16:creationId xmlns:a16="http://schemas.microsoft.com/office/drawing/2014/main" id="{DF92EE75-62E7-42E4-BCAD-81AF9A45129D}"/>
                  </a:ext>
                </a:extLst>
              </p:cNvPr>
              <p:cNvSpPr/>
              <p:nvPr/>
            </p:nvSpPr>
            <p:spPr>
              <a:xfrm>
                <a:off x="4428611" y="1950904"/>
                <a:ext cx="182880" cy="36576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2</a:t>
                </a:r>
              </a:p>
            </p:txBody>
          </p:sp>
          <p:sp>
            <p:nvSpPr>
              <p:cNvPr id="26" name="Rectangle 25">
                <a:extLst>
                  <a:ext uri="{FF2B5EF4-FFF2-40B4-BE49-F238E27FC236}">
                    <a16:creationId xmlns:a16="http://schemas.microsoft.com/office/drawing/2014/main" id="{584DA9EF-881D-464C-94DE-E1DDD4ACD631}"/>
                  </a:ext>
                </a:extLst>
              </p:cNvPr>
              <p:cNvSpPr/>
              <p:nvPr/>
            </p:nvSpPr>
            <p:spPr>
              <a:xfrm>
                <a:off x="4428611" y="3413944"/>
                <a:ext cx="182880" cy="36576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6</a:t>
                </a:r>
              </a:p>
            </p:txBody>
          </p:sp>
          <p:sp>
            <p:nvSpPr>
              <p:cNvPr id="27" name="Rectangle 26">
                <a:extLst>
                  <a:ext uri="{FF2B5EF4-FFF2-40B4-BE49-F238E27FC236}">
                    <a16:creationId xmlns:a16="http://schemas.microsoft.com/office/drawing/2014/main" id="{52974FA0-B5FA-4E42-B8D6-463D94540B5E}"/>
                  </a:ext>
                </a:extLst>
              </p:cNvPr>
              <p:cNvSpPr/>
              <p:nvPr/>
            </p:nvSpPr>
            <p:spPr>
              <a:xfrm>
                <a:off x="4428611" y="2316664"/>
                <a:ext cx="182880" cy="36576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3</a:t>
                </a:r>
              </a:p>
            </p:txBody>
          </p:sp>
          <p:sp>
            <p:nvSpPr>
              <p:cNvPr id="28" name="Rectangle 27">
                <a:extLst>
                  <a:ext uri="{FF2B5EF4-FFF2-40B4-BE49-F238E27FC236}">
                    <a16:creationId xmlns:a16="http://schemas.microsoft.com/office/drawing/2014/main" id="{6D0453D7-9EC5-4B43-906A-52BFD9E177EB}"/>
                  </a:ext>
                </a:extLst>
              </p:cNvPr>
              <p:cNvSpPr/>
              <p:nvPr/>
            </p:nvSpPr>
            <p:spPr>
              <a:xfrm>
                <a:off x="4428611" y="3779704"/>
                <a:ext cx="182880" cy="36576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7</a:t>
                </a:r>
              </a:p>
            </p:txBody>
          </p:sp>
          <p:sp>
            <p:nvSpPr>
              <p:cNvPr id="29" name="Rectangle 28">
                <a:extLst>
                  <a:ext uri="{FF2B5EF4-FFF2-40B4-BE49-F238E27FC236}">
                    <a16:creationId xmlns:a16="http://schemas.microsoft.com/office/drawing/2014/main" id="{772A9406-C64C-44EA-A47A-855F6E31A51A}"/>
                  </a:ext>
                </a:extLst>
              </p:cNvPr>
              <p:cNvSpPr/>
              <p:nvPr/>
            </p:nvSpPr>
            <p:spPr>
              <a:xfrm>
                <a:off x="4609663" y="1219384"/>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sp>
            <p:nvSpPr>
              <p:cNvPr id="30" name="Rectangle 29">
                <a:extLst>
                  <a:ext uri="{FF2B5EF4-FFF2-40B4-BE49-F238E27FC236}">
                    <a16:creationId xmlns:a16="http://schemas.microsoft.com/office/drawing/2014/main" id="{B3092357-C5AA-4927-9BF0-835DBD8324F2}"/>
                  </a:ext>
                </a:extLst>
              </p:cNvPr>
              <p:cNvSpPr/>
              <p:nvPr/>
            </p:nvSpPr>
            <p:spPr>
              <a:xfrm>
                <a:off x="4609663" y="2682424"/>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31" name="Rectangle 30">
                <a:extLst>
                  <a:ext uri="{FF2B5EF4-FFF2-40B4-BE49-F238E27FC236}">
                    <a16:creationId xmlns:a16="http://schemas.microsoft.com/office/drawing/2014/main" id="{B117715F-B1AD-4FA6-B607-617C901BC4EF}"/>
                  </a:ext>
                </a:extLst>
              </p:cNvPr>
              <p:cNvSpPr/>
              <p:nvPr/>
            </p:nvSpPr>
            <p:spPr>
              <a:xfrm>
                <a:off x="4609663" y="1585144"/>
                <a:ext cx="182880" cy="36576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5</a:t>
                </a:r>
              </a:p>
            </p:txBody>
          </p:sp>
          <p:sp>
            <p:nvSpPr>
              <p:cNvPr id="32" name="Rectangle 31">
                <a:extLst>
                  <a:ext uri="{FF2B5EF4-FFF2-40B4-BE49-F238E27FC236}">
                    <a16:creationId xmlns:a16="http://schemas.microsoft.com/office/drawing/2014/main" id="{8622AB55-A563-4B60-B863-4D393815E572}"/>
                  </a:ext>
                </a:extLst>
              </p:cNvPr>
              <p:cNvSpPr/>
              <p:nvPr/>
            </p:nvSpPr>
            <p:spPr>
              <a:xfrm>
                <a:off x="4609663" y="3048184"/>
                <a:ext cx="182880" cy="36576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1</a:t>
                </a:r>
              </a:p>
            </p:txBody>
          </p:sp>
          <p:sp>
            <p:nvSpPr>
              <p:cNvPr id="33" name="Rectangle 32">
                <a:extLst>
                  <a:ext uri="{FF2B5EF4-FFF2-40B4-BE49-F238E27FC236}">
                    <a16:creationId xmlns:a16="http://schemas.microsoft.com/office/drawing/2014/main" id="{6FE2EADE-841C-4E0C-AEEF-43B638C8BA75}"/>
                  </a:ext>
                </a:extLst>
              </p:cNvPr>
              <p:cNvSpPr/>
              <p:nvPr/>
            </p:nvSpPr>
            <p:spPr>
              <a:xfrm>
                <a:off x="4609663" y="1950904"/>
                <a:ext cx="182880" cy="36576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6</a:t>
                </a:r>
              </a:p>
            </p:txBody>
          </p:sp>
          <p:sp>
            <p:nvSpPr>
              <p:cNvPr id="34" name="Rectangle 33">
                <a:extLst>
                  <a:ext uri="{FF2B5EF4-FFF2-40B4-BE49-F238E27FC236}">
                    <a16:creationId xmlns:a16="http://schemas.microsoft.com/office/drawing/2014/main" id="{FA55290F-6268-4A88-A043-9B6832829951}"/>
                  </a:ext>
                </a:extLst>
              </p:cNvPr>
              <p:cNvSpPr/>
              <p:nvPr/>
            </p:nvSpPr>
            <p:spPr>
              <a:xfrm>
                <a:off x="4609663" y="3413944"/>
                <a:ext cx="182880" cy="36576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2</a:t>
                </a:r>
              </a:p>
            </p:txBody>
          </p:sp>
          <p:sp>
            <p:nvSpPr>
              <p:cNvPr id="35" name="Rectangle 34">
                <a:extLst>
                  <a:ext uri="{FF2B5EF4-FFF2-40B4-BE49-F238E27FC236}">
                    <a16:creationId xmlns:a16="http://schemas.microsoft.com/office/drawing/2014/main" id="{D131DD82-835A-4679-B49C-07CE60247F21}"/>
                  </a:ext>
                </a:extLst>
              </p:cNvPr>
              <p:cNvSpPr/>
              <p:nvPr/>
            </p:nvSpPr>
            <p:spPr>
              <a:xfrm>
                <a:off x="4609663" y="2316664"/>
                <a:ext cx="182880" cy="36576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7</a:t>
                </a:r>
              </a:p>
            </p:txBody>
          </p:sp>
          <p:sp>
            <p:nvSpPr>
              <p:cNvPr id="36" name="Rectangle 35">
                <a:extLst>
                  <a:ext uri="{FF2B5EF4-FFF2-40B4-BE49-F238E27FC236}">
                    <a16:creationId xmlns:a16="http://schemas.microsoft.com/office/drawing/2014/main" id="{6B4C56DD-D412-4648-A6A1-30EC03F04EF5}"/>
                  </a:ext>
                </a:extLst>
              </p:cNvPr>
              <p:cNvSpPr/>
              <p:nvPr/>
            </p:nvSpPr>
            <p:spPr>
              <a:xfrm>
                <a:off x="4609663" y="3779704"/>
                <a:ext cx="182880" cy="36576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3</a:t>
                </a:r>
              </a:p>
            </p:txBody>
          </p:sp>
        </p:grpSp>
      </p:grpSp>
      <p:sp>
        <p:nvSpPr>
          <p:cNvPr id="42" name="TextBox 41">
            <a:extLst>
              <a:ext uri="{FF2B5EF4-FFF2-40B4-BE49-F238E27FC236}">
                <a16:creationId xmlns:a16="http://schemas.microsoft.com/office/drawing/2014/main" id="{1A711C9C-3B18-493E-87FC-116015D8ECB7}"/>
              </a:ext>
            </a:extLst>
          </p:cNvPr>
          <p:cNvSpPr txBox="1"/>
          <p:nvPr/>
        </p:nvSpPr>
        <p:spPr>
          <a:xfrm>
            <a:off x="5795095" y="4593806"/>
            <a:ext cx="655702" cy="230832"/>
          </a:xfrm>
          <a:prstGeom prst="rect">
            <a:avLst/>
          </a:prstGeom>
          <a:noFill/>
          <a:ln>
            <a:noFill/>
          </a:ln>
        </p:spPr>
        <p:txBody>
          <a:bodyPr wrap="square" rtlCol="0">
            <a:spAutoFit/>
          </a:bodyPr>
          <a:lstStyle/>
          <a:p>
            <a:pPr>
              <a:defRPr/>
            </a:pPr>
            <a:r>
              <a:rPr lang="en-US" sz="900" kern="0">
                <a:solidFill>
                  <a:prstClr val="black"/>
                </a:solidFill>
              </a:rPr>
              <a:t>64</a:t>
            </a:r>
          </a:p>
        </p:txBody>
      </p:sp>
      <p:grpSp>
        <p:nvGrpSpPr>
          <p:cNvPr id="45" name="Group 44">
            <a:extLst>
              <a:ext uri="{FF2B5EF4-FFF2-40B4-BE49-F238E27FC236}">
                <a16:creationId xmlns:a16="http://schemas.microsoft.com/office/drawing/2014/main" id="{64777466-EDEE-4EC3-8C99-A2026FEE6E80}"/>
              </a:ext>
            </a:extLst>
          </p:cNvPr>
          <p:cNvGrpSpPr/>
          <p:nvPr/>
        </p:nvGrpSpPr>
        <p:grpSpPr>
          <a:xfrm>
            <a:off x="8392199" y="1820271"/>
            <a:ext cx="1978875" cy="2926148"/>
            <a:chOff x="2791045" y="3553709"/>
            <a:chExt cx="1978875" cy="2926148"/>
          </a:xfrm>
        </p:grpSpPr>
        <p:sp>
          <p:nvSpPr>
            <p:cNvPr id="46" name="Rectangle 45">
              <a:extLst>
                <a:ext uri="{FF2B5EF4-FFF2-40B4-BE49-F238E27FC236}">
                  <a16:creationId xmlns:a16="http://schemas.microsoft.com/office/drawing/2014/main" id="{948032A4-9EF7-4A01-BB79-A89AFD147287}"/>
                </a:ext>
              </a:extLst>
            </p:cNvPr>
            <p:cNvSpPr/>
            <p:nvPr/>
          </p:nvSpPr>
          <p:spPr>
            <a:xfrm>
              <a:off x="3520266" y="3669238"/>
              <a:ext cx="182880"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47" name="Rectangle 46">
              <a:extLst>
                <a:ext uri="{FF2B5EF4-FFF2-40B4-BE49-F238E27FC236}">
                  <a16:creationId xmlns:a16="http://schemas.microsoft.com/office/drawing/2014/main" id="{F85448E7-CCD6-4DF0-9D90-A8F72B1FC02E}"/>
                </a:ext>
              </a:extLst>
            </p:cNvPr>
            <p:cNvSpPr/>
            <p:nvPr/>
          </p:nvSpPr>
          <p:spPr>
            <a:xfrm>
              <a:off x="3520266" y="4034998"/>
              <a:ext cx="182880"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sp>
          <p:nvSpPr>
            <p:cNvPr id="48" name="Rectangle 47">
              <a:extLst>
                <a:ext uri="{FF2B5EF4-FFF2-40B4-BE49-F238E27FC236}">
                  <a16:creationId xmlns:a16="http://schemas.microsoft.com/office/drawing/2014/main" id="{7CE5B861-0233-4AA1-9692-195BB605A102}"/>
                </a:ext>
              </a:extLst>
            </p:cNvPr>
            <p:cNvSpPr/>
            <p:nvPr/>
          </p:nvSpPr>
          <p:spPr>
            <a:xfrm>
              <a:off x="3520266" y="4400758"/>
              <a:ext cx="182880" cy="18288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1</a:t>
              </a:r>
            </a:p>
          </p:txBody>
        </p:sp>
        <p:sp>
          <p:nvSpPr>
            <p:cNvPr id="49" name="Rectangle 48">
              <a:extLst>
                <a:ext uri="{FF2B5EF4-FFF2-40B4-BE49-F238E27FC236}">
                  <a16:creationId xmlns:a16="http://schemas.microsoft.com/office/drawing/2014/main" id="{B903D550-E6ED-4EE5-A5B7-A41C8F089EE1}"/>
                </a:ext>
              </a:extLst>
            </p:cNvPr>
            <p:cNvSpPr/>
            <p:nvPr/>
          </p:nvSpPr>
          <p:spPr>
            <a:xfrm>
              <a:off x="3520266" y="4770693"/>
              <a:ext cx="182880" cy="182880"/>
            </a:xfrm>
            <a:prstGeom prst="rect">
              <a:avLst/>
            </a:prstGeom>
            <a:solidFill>
              <a:srgbClr val="5B9BD5">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5</a:t>
              </a:r>
            </a:p>
          </p:txBody>
        </p:sp>
        <p:sp>
          <p:nvSpPr>
            <p:cNvPr id="50" name="Rectangle 49">
              <a:extLst>
                <a:ext uri="{FF2B5EF4-FFF2-40B4-BE49-F238E27FC236}">
                  <a16:creationId xmlns:a16="http://schemas.microsoft.com/office/drawing/2014/main" id="{08888F83-2BA3-4DAC-B56B-027448245356}"/>
                </a:ext>
              </a:extLst>
            </p:cNvPr>
            <p:cNvSpPr/>
            <p:nvPr/>
          </p:nvSpPr>
          <p:spPr>
            <a:xfrm>
              <a:off x="3520266" y="5132278"/>
              <a:ext cx="182880" cy="18288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2</a:t>
              </a:r>
            </a:p>
          </p:txBody>
        </p:sp>
        <p:sp>
          <p:nvSpPr>
            <p:cNvPr id="51" name="Rectangle 50">
              <a:extLst>
                <a:ext uri="{FF2B5EF4-FFF2-40B4-BE49-F238E27FC236}">
                  <a16:creationId xmlns:a16="http://schemas.microsoft.com/office/drawing/2014/main" id="{18E62F12-D19E-437D-89C5-E76D8AC04BBB}"/>
                </a:ext>
              </a:extLst>
            </p:cNvPr>
            <p:cNvSpPr/>
            <p:nvPr/>
          </p:nvSpPr>
          <p:spPr>
            <a:xfrm>
              <a:off x="3520266" y="5498038"/>
              <a:ext cx="182880" cy="182880"/>
            </a:xfrm>
            <a:prstGeom prst="rect">
              <a:avLst/>
            </a:prstGeom>
            <a:solidFill>
              <a:srgbClr val="ED7D31">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6</a:t>
              </a:r>
            </a:p>
          </p:txBody>
        </p:sp>
        <p:sp>
          <p:nvSpPr>
            <p:cNvPr id="52" name="Rectangle 51">
              <a:extLst>
                <a:ext uri="{FF2B5EF4-FFF2-40B4-BE49-F238E27FC236}">
                  <a16:creationId xmlns:a16="http://schemas.microsoft.com/office/drawing/2014/main" id="{85AB61F4-4AE8-403D-9325-B07E2457F8A1}"/>
                </a:ext>
              </a:extLst>
            </p:cNvPr>
            <p:cNvSpPr/>
            <p:nvPr/>
          </p:nvSpPr>
          <p:spPr>
            <a:xfrm>
              <a:off x="3520266" y="5859623"/>
              <a:ext cx="182880" cy="18288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3</a:t>
              </a:r>
            </a:p>
          </p:txBody>
        </p:sp>
        <p:sp>
          <p:nvSpPr>
            <p:cNvPr id="53" name="Rectangle 52">
              <a:extLst>
                <a:ext uri="{FF2B5EF4-FFF2-40B4-BE49-F238E27FC236}">
                  <a16:creationId xmlns:a16="http://schemas.microsoft.com/office/drawing/2014/main" id="{009B88BC-0AD1-40DF-8D1F-3612304E47D0}"/>
                </a:ext>
              </a:extLst>
            </p:cNvPr>
            <p:cNvSpPr/>
            <p:nvPr/>
          </p:nvSpPr>
          <p:spPr>
            <a:xfrm>
              <a:off x="3520998" y="6225383"/>
              <a:ext cx="182880" cy="182880"/>
            </a:xfrm>
            <a:prstGeom prst="rect">
              <a:avLst/>
            </a:prstGeom>
            <a:solidFill>
              <a:srgbClr val="44546A">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7</a:t>
              </a:r>
            </a:p>
          </p:txBody>
        </p:sp>
        <p:sp>
          <p:nvSpPr>
            <p:cNvPr id="54" name="TextBox 53">
              <a:extLst>
                <a:ext uri="{FF2B5EF4-FFF2-40B4-BE49-F238E27FC236}">
                  <a16:creationId xmlns:a16="http://schemas.microsoft.com/office/drawing/2014/main" id="{63491882-902C-432A-8FA4-F22B59C18F20}"/>
                </a:ext>
              </a:extLst>
            </p:cNvPr>
            <p:cNvSpPr txBox="1"/>
            <p:nvPr/>
          </p:nvSpPr>
          <p:spPr>
            <a:xfrm>
              <a:off x="3651473" y="3553709"/>
              <a:ext cx="936475"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0~3</a:t>
              </a:r>
            </a:p>
          </p:txBody>
        </p:sp>
        <p:sp>
          <p:nvSpPr>
            <p:cNvPr id="55" name="TextBox 54">
              <a:extLst>
                <a:ext uri="{FF2B5EF4-FFF2-40B4-BE49-F238E27FC236}">
                  <a16:creationId xmlns:a16="http://schemas.microsoft.com/office/drawing/2014/main" id="{CA4AE675-CDCE-412D-9D12-566307BAB360}"/>
                </a:ext>
              </a:extLst>
            </p:cNvPr>
            <p:cNvSpPr txBox="1"/>
            <p:nvPr/>
          </p:nvSpPr>
          <p:spPr>
            <a:xfrm>
              <a:off x="3640841" y="3924322"/>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16~19</a:t>
              </a:r>
            </a:p>
          </p:txBody>
        </p:sp>
        <p:sp>
          <p:nvSpPr>
            <p:cNvPr id="56" name="TextBox 55">
              <a:extLst>
                <a:ext uri="{FF2B5EF4-FFF2-40B4-BE49-F238E27FC236}">
                  <a16:creationId xmlns:a16="http://schemas.microsoft.com/office/drawing/2014/main" id="{659C8A60-9B8C-42D7-9FBF-63709847AE63}"/>
                </a:ext>
              </a:extLst>
            </p:cNvPr>
            <p:cNvSpPr txBox="1"/>
            <p:nvPr/>
          </p:nvSpPr>
          <p:spPr>
            <a:xfrm>
              <a:off x="3662105" y="4293814"/>
              <a:ext cx="936475"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4~7</a:t>
              </a:r>
            </a:p>
          </p:txBody>
        </p:sp>
        <p:sp>
          <p:nvSpPr>
            <p:cNvPr id="57" name="TextBox 56">
              <a:extLst>
                <a:ext uri="{FF2B5EF4-FFF2-40B4-BE49-F238E27FC236}">
                  <a16:creationId xmlns:a16="http://schemas.microsoft.com/office/drawing/2014/main" id="{7DFB7AEB-6DF4-43E0-A8AA-B2D3F1EC03FB}"/>
                </a:ext>
              </a:extLst>
            </p:cNvPr>
            <p:cNvSpPr txBox="1"/>
            <p:nvPr/>
          </p:nvSpPr>
          <p:spPr>
            <a:xfrm>
              <a:off x="3651473" y="4664427"/>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20~23</a:t>
              </a:r>
            </a:p>
          </p:txBody>
        </p:sp>
        <p:sp>
          <p:nvSpPr>
            <p:cNvPr id="58" name="TextBox 57">
              <a:extLst>
                <a:ext uri="{FF2B5EF4-FFF2-40B4-BE49-F238E27FC236}">
                  <a16:creationId xmlns:a16="http://schemas.microsoft.com/office/drawing/2014/main" id="{594018DC-CBBF-40EA-B8BC-5B834EBC7E01}"/>
                </a:ext>
              </a:extLst>
            </p:cNvPr>
            <p:cNvSpPr txBox="1"/>
            <p:nvPr/>
          </p:nvSpPr>
          <p:spPr>
            <a:xfrm>
              <a:off x="3672737" y="5033919"/>
              <a:ext cx="1015021"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8~11</a:t>
              </a:r>
            </a:p>
          </p:txBody>
        </p:sp>
        <p:sp>
          <p:nvSpPr>
            <p:cNvPr id="59" name="TextBox 58">
              <a:extLst>
                <a:ext uri="{FF2B5EF4-FFF2-40B4-BE49-F238E27FC236}">
                  <a16:creationId xmlns:a16="http://schemas.microsoft.com/office/drawing/2014/main" id="{4CF66668-ABF8-481D-908A-ED1AE23DBD0A}"/>
                </a:ext>
              </a:extLst>
            </p:cNvPr>
            <p:cNvSpPr txBox="1"/>
            <p:nvPr/>
          </p:nvSpPr>
          <p:spPr>
            <a:xfrm>
              <a:off x="3662105" y="5404532"/>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24~27</a:t>
              </a:r>
            </a:p>
          </p:txBody>
        </p:sp>
        <p:sp>
          <p:nvSpPr>
            <p:cNvPr id="60" name="TextBox 59">
              <a:extLst>
                <a:ext uri="{FF2B5EF4-FFF2-40B4-BE49-F238E27FC236}">
                  <a16:creationId xmlns:a16="http://schemas.microsoft.com/office/drawing/2014/main" id="{5E8012A1-DEB0-4C06-9027-117FCFFECE94}"/>
                </a:ext>
              </a:extLst>
            </p:cNvPr>
            <p:cNvSpPr txBox="1"/>
            <p:nvPr/>
          </p:nvSpPr>
          <p:spPr>
            <a:xfrm>
              <a:off x="3676351" y="5774024"/>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12~15</a:t>
              </a:r>
            </a:p>
          </p:txBody>
        </p:sp>
        <p:sp>
          <p:nvSpPr>
            <p:cNvPr id="61" name="TextBox 60">
              <a:extLst>
                <a:ext uri="{FF2B5EF4-FFF2-40B4-BE49-F238E27FC236}">
                  <a16:creationId xmlns:a16="http://schemas.microsoft.com/office/drawing/2014/main" id="{D67AA783-7620-4E98-B0B3-67C4F2EFB9E3}"/>
                </a:ext>
              </a:extLst>
            </p:cNvPr>
            <p:cNvSpPr txBox="1"/>
            <p:nvPr/>
          </p:nvSpPr>
          <p:spPr>
            <a:xfrm>
              <a:off x="3665719" y="6144637"/>
              <a:ext cx="1093569"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Thread 28~31</a:t>
              </a:r>
            </a:p>
          </p:txBody>
        </p:sp>
        <p:sp>
          <p:nvSpPr>
            <p:cNvPr id="62" name="Rounded Rectangle 60">
              <a:extLst>
                <a:ext uri="{FF2B5EF4-FFF2-40B4-BE49-F238E27FC236}">
                  <a16:creationId xmlns:a16="http://schemas.microsoft.com/office/drawing/2014/main" id="{C84FB149-D864-4D09-B680-BD52A6CC68D3}"/>
                </a:ext>
              </a:extLst>
            </p:cNvPr>
            <p:cNvSpPr/>
            <p:nvPr/>
          </p:nvSpPr>
          <p:spPr>
            <a:xfrm>
              <a:off x="2791047" y="3629644"/>
              <a:ext cx="1896711" cy="62877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1">
              <a:extLst>
                <a:ext uri="{FF2B5EF4-FFF2-40B4-BE49-F238E27FC236}">
                  <a16:creationId xmlns:a16="http://schemas.microsoft.com/office/drawing/2014/main" id="{DD2317C9-B7BF-440E-B82C-0187116F7E25}"/>
                </a:ext>
              </a:extLst>
            </p:cNvPr>
            <p:cNvSpPr/>
            <p:nvPr/>
          </p:nvSpPr>
          <p:spPr>
            <a:xfrm>
              <a:off x="2791047" y="4365713"/>
              <a:ext cx="1896711" cy="62877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2">
              <a:extLst>
                <a:ext uri="{FF2B5EF4-FFF2-40B4-BE49-F238E27FC236}">
                  <a16:creationId xmlns:a16="http://schemas.microsoft.com/office/drawing/2014/main" id="{378241A9-779A-4343-B8F5-F7873BC22D56}"/>
                </a:ext>
              </a:extLst>
            </p:cNvPr>
            <p:cNvSpPr/>
            <p:nvPr/>
          </p:nvSpPr>
          <p:spPr>
            <a:xfrm>
              <a:off x="2791046" y="5088121"/>
              <a:ext cx="1896711" cy="62877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3">
              <a:extLst>
                <a:ext uri="{FF2B5EF4-FFF2-40B4-BE49-F238E27FC236}">
                  <a16:creationId xmlns:a16="http://schemas.microsoft.com/office/drawing/2014/main" id="{3788172F-8554-4839-A555-587054DFD3C4}"/>
                </a:ext>
              </a:extLst>
            </p:cNvPr>
            <p:cNvSpPr/>
            <p:nvPr/>
          </p:nvSpPr>
          <p:spPr>
            <a:xfrm>
              <a:off x="2791045" y="5819032"/>
              <a:ext cx="1896711" cy="62877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A439379-FAF7-41F1-A7CD-AA2BEE1A060D}"/>
                </a:ext>
              </a:extLst>
            </p:cNvPr>
            <p:cNvSpPr txBox="1"/>
            <p:nvPr/>
          </p:nvSpPr>
          <p:spPr>
            <a:xfrm>
              <a:off x="2854037" y="3731324"/>
              <a:ext cx="702436"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Octet 0</a:t>
              </a:r>
            </a:p>
          </p:txBody>
        </p:sp>
        <p:sp>
          <p:nvSpPr>
            <p:cNvPr id="67" name="TextBox 66">
              <a:extLst>
                <a:ext uri="{FF2B5EF4-FFF2-40B4-BE49-F238E27FC236}">
                  <a16:creationId xmlns:a16="http://schemas.microsoft.com/office/drawing/2014/main" id="{84A6BE63-344E-46AC-808A-4A243BA29E12}"/>
                </a:ext>
              </a:extLst>
            </p:cNvPr>
            <p:cNvSpPr txBox="1"/>
            <p:nvPr/>
          </p:nvSpPr>
          <p:spPr>
            <a:xfrm>
              <a:off x="2854037" y="4505661"/>
              <a:ext cx="702436"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Octet 1</a:t>
              </a:r>
            </a:p>
          </p:txBody>
        </p:sp>
        <p:sp>
          <p:nvSpPr>
            <p:cNvPr id="68" name="TextBox 67">
              <a:extLst>
                <a:ext uri="{FF2B5EF4-FFF2-40B4-BE49-F238E27FC236}">
                  <a16:creationId xmlns:a16="http://schemas.microsoft.com/office/drawing/2014/main" id="{8F49F89F-5C0D-429E-8C1C-7FD9BE50D3D5}"/>
                </a:ext>
              </a:extLst>
            </p:cNvPr>
            <p:cNvSpPr txBox="1"/>
            <p:nvPr/>
          </p:nvSpPr>
          <p:spPr>
            <a:xfrm>
              <a:off x="2817829" y="5233210"/>
              <a:ext cx="702436"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Octet 2</a:t>
              </a:r>
            </a:p>
          </p:txBody>
        </p:sp>
        <p:sp>
          <p:nvSpPr>
            <p:cNvPr id="69" name="TextBox 68">
              <a:extLst>
                <a:ext uri="{FF2B5EF4-FFF2-40B4-BE49-F238E27FC236}">
                  <a16:creationId xmlns:a16="http://schemas.microsoft.com/office/drawing/2014/main" id="{0F0F19BA-528A-49DB-8498-BE888A7D2A7E}"/>
                </a:ext>
              </a:extLst>
            </p:cNvPr>
            <p:cNvSpPr txBox="1"/>
            <p:nvPr/>
          </p:nvSpPr>
          <p:spPr>
            <a:xfrm>
              <a:off x="2820984" y="5938196"/>
              <a:ext cx="702436" cy="335220"/>
            </a:xfrm>
            <a:prstGeom prst="rect">
              <a:avLst/>
            </a:prstGeom>
            <a:noFill/>
          </p:spPr>
          <p:txBody>
            <a:bodyPr wrap="none" rtlCol="0">
              <a:spAutoFit/>
            </a:bodyPr>
            <a:lstStyle/>
            <a:p>
              <a:pPr>
                <a:lnSpc>
                  <a:spcPts val="2160"/>
                </a:lnSpc>
              </a:pPr>
              <a:r>
                <a:rPr lang="en-US" sz="1100">
                  <a:latin typeface="Century Gothic" panose="020B0502020202020204" pitchFamily="34" charset="0"/>
                </a:rPr>
                <a:t>Octet 3</a:t>
              </a:r>
            </a:p>
          </p:txBody>
        </p:sp>
      </p:grpSp>
      <p:sp>
        <p:nvSpPr>
          <p:cNvPr id="91" name="Rectangle 90">
            <a:extLst>
              <a:ext uri="{FF2B5EF4-FFF2-40B4-BE49-F238E27FC236}">
                <a16:creationId xmlns:a16="http://schemas.microsoft.com/office/drawing/2014/main" id="{FEBDDB82-3978-4F2D-9BB3-18A3D2E6189B}"/>
              </a:ext>
            </a:extLst>
          </p:cNvPr>
          <p:cNvSpPr/>
          <p:nvPr/>
        </p:nvSpPr>
        <p:spPr>
          <a:xfrm>
            <a:off x="7727474" y="4897239"/>
            <a:ext cx="178560" cy="361747"/>
          </a:xfrm>
          <a:prstGeom prst="rect">
            <a:avLst/>
          </a:prstGeom>
          <a:pattFill prst="plaid">
            <a:fgClr>
              <a:srgbClr val="A9D28E"/>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p:nvGrpSpPr>
          <p:cNvPr id="233" name="Group 232">
            <a:extLst>
              <a:ext uri="{FF2B5EF4-FFF2-40B4-BE49-F238E27FC236}">
                <a16:creationId xmlns:a16="http://schemas.microsoft.com/office/drawing/2014/main" id="{7EBBB1A8-A9F8-4011-BFC5-D55376990484}"/>
              </a:ext>
            </a:extLst>
          </p:cNvPr>
          <p:cNvGrpSpPr/>
          <p:nvPr/>
        </p:nvGrpSpPr>
        <p:grpSpPr>
          <a:xfrm>
            <a:off x="3823618" y="3490280"/>
            <a:ext cx="3342923" cy="1818320"/>
            <a:chOff x="2299617" y="3490280"/>
            <a:chExt cx="3342923" cy="1818320"/>
          </a:xfrm>
        </p:grpSpPr>
        <p:grpSp>
          <p:nvGrpSpPr>
            <p:cNvPr id="171" name="Group 170">
              <a:extLst>
                <a:ext uri="{FF2B5EF4-FFF2-40B4-BE49-F238E27FC236}">
                  <a16:creationId xmlns:a16="http://schemas.microsoft.com/office/drawing/2014/main" id="{63A3912B-6F48-4B2D-AD1B-A79F560E84DD}"/>
                </a:ext>
              </a:extLst>
            </p:cNvPr>
            <p:cNvGrpSpPr/>
            <p:nvPr/>
          </p:nvGrpSpPr>
          <p:grpSpPr>
            <a:xfrm>
              <a:off x="3974590" y="3490280"/>
              <a:ext cx="1667950" cy="910650"/>
              <a:chOff x="6137408" y="4518584"/>
              <a:chExt cx="1667950" cy="910650"/>
            </a:xfrm>
          </p:grpSpPr>
          <p:grpSp>
            <p:nvGrpSpPr>
              <p:cNvPr id="172" name="Group 171">
                <a:extLst>
                  <a:ext uri="{FF2B5EF4-FFF2-40B4-BE49-F238E27FC236}">
                    <a16:creationId xmlns:a16="http://schemas.microsoft.com/office/drawing/2014/main" id="{CDFABE95-1587-4530-AFA7-DBD1374E147A}"/>
                  </a:ext>
                </a:extLst>
              </p:cNvPr>
              <p:cNvGrpSpPr/>
              <p:nvPr/>
            </p:nvGrpSpPr>
            <p:grpSpPr>
              <a:xfrm>
                <a:off x="6137408" y="4518584"/>
                <a:ext cx="1667950" cy="910650"/>
                <a:chOff x="4686925" y="4525170"/>
                <a:chExt cx="1667950" cy="910650"/>
              </a:xfrm>
            </p:grpSpPr>
            <p:sp>
              <p:nvSpPr>
                <p:cNvPr id="177" name="TextBox 176">
                  <a:extLst>
                    <a:ext uri="{FF2B5EF4-FFF2-40B4-BE49-F238E27FC236}">
                      <a16:creationId xmlns:a16="http://schemas.microsoft.com/office/drawing/2014/main" id="{975DB4A4-7C19-46BB-9494-DCE8AC804CAE}"/>
                    </a:ext>
                  </a:extLst>
                </p:cNvPr>
                <p:cNvSpPr txBox="1"/>
                <p:nvPr/>
              </p:nvSpPr>
              <p:spPr>
                <a:xfrm>
                  <a:off x="4877005" y="4525170"/>
                  <a:ext cx="1477870" cy="184666"/>
                </a:xfrm>
                <a:prstGeom prst="rect">
                  <a:avLst/>
                </a:prstGeom>
                <a:noFill/>
              </p:spPr>
              <p:txBody>
                <a:bodyPr wrap="square" rtlCol="0">
                  <a:spAutoFit/>
                </a:bodyPr>
                <a:lstStyle/>
                <a:p>
                  <a:pPr>
                    <a:defRPr/>
                  </a:pPr>
                  <a:r>
                    <a:rPr lang="en-US" sz="600" kern="0">
                      <a:solidFill>
                        <a:prstClr val="black"/>
                      </a:solidFill>
                    </a:rPr>
                    <a:t>0    1    2    3    4    5    6    7 </a:t>
                  </a:r>
                </a:p>
              </p:txBody>
            </p:sp>
            <p:grpSp>
              <p:nvGrpSpPr>
                <p:cNvPr id="178" name="Group 177">
                  <a:extLst>
                    <a:ext uri="{FF2B5EF4-FFF2-40B4-BE49-F238E27FC236}">
                      <a16:creationId xmlns:a16="http://schemas.microsoft.com/office/drawing/2014/main" id="{A607C5FD-E6D3-4B97-A189-7B58EB6D8045}"/>
                    </a:ext>
                  </a:extLst>
                </p:cNvPr>
                <p:cNvGrpSpPr/>
                <p:nvPr/>
              </p:nvGrpSpPr>
              <p:grpSpPr>
                <a:xfrm>
                  <a:off x="4686925" y="4545256"/>
                  <a:ext cx="1415489" cy="890564"/>
                  <a:chOff x="4686925" y="4545256"/>
                  <a:chExt cx="1415489" cy="890564"/>
                </a:xfrm>
              </p:grpSpPr>
              <p:sp>
                <p:nvSpPr>
                  <p:cNvPr id="179" name="Rectangle 178">
                    <a:extLst>
                      <a:ext uri="{FF2B5EF4-FFF2-40B4-BE49-F238E27FC236}">
                        <a16:creationId xmlns:a16="http://schemas.microsoft.com/office/drawing/2014/main" id="{C866F5C2-E677-4544-844A-37E01891015A}"/>
                      </a:ext>
                    </a:extLst>
                  </p:cNvPr>
                  <p:cNvSpPr/>
                  <p:nvPr/>
                </p:nvSpPr>
                <p:spPr>
                  <a:xfrm>
                    <a:off x="4781842" y="5287242"/>
                    <a:ext cx="1319833" cy="113910"/>
                  </a:xfrm>
                  <a:prstGeom prst="rect">
                    <a:avLst/>
                  </a:prstGeom>
                  <a:solidFill>
                    <a:srgbClr val="70AD47">
                      <a:lumMod val="40000"/>
                      <a:lumOff val="60000"/>
                    </a:srgbClr>
                  </a:solidFill>
                  <a:ln w="6350" cap="flat" cmpd="sng" algn="ctr">
                    <a:no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180" name="Rectangle 179">
                    <a:extLst>
                      <a:ext uri="{FF2B5EF4-FFF2-40B4-BE49-F238E27FC236}">
                        <a16:creationId xmlns:a16="http://schemas.microsoft.com/office/drawing/2014/main" id="{8BA92E45-88BD-48AF-B91D-3A68E8FE3E2D}"/>
                      </a:ext>
                    </a:extLst>
                  </p:cNvPr>
                  <p:cNvSpPr/>
                  <p:nvPr/>
                </p:nvSpPr>
                <p:spPr>
                  <a:xfrm>
                    <a:off x="4781844" y="5056336"/>
                    <a:ext cx="1319834" cy="113910"/>
                  </a:xfrm>
                  <a:prstGeom prst="rect">
                    <a:avLst/>
                  </a:prstGeom>
                  <a:solidFill>
                    <a:srgbClr val="70AD47">
                      <a:lumMod val="40000"/>
                      <a:lumOff val="60000"/>
                    </a:srgbClr>
                  </a:solidFill>
                  <a:ln w="6350" cap="flat" cmpd="sng" algn="ctr">
                    <a:no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181" name="TextBox 180">
                    <a:extLst>
                      <a:ext uri="{FF2B5EF4-FFF2-40B4-BE49-F238E27FC236}">
                        <a16:creationId xmlns:a16="http://schemas.microsoft.com/office/drawing/2014/main" id="{190AF2E2-D967-4EF7-9B86-85289407C25C}"/>
                      </a:ext>
                    </a:extLst>
                  </p:cNvPr>
                  <p:cNvSpPr txBox="1"/>
                  <p:nvPr/>
                </p:nvSpPr>
                <p:spPr>
                  <a:xfrm rot="16200000">
                    <a:off x="4671469" y="4747763"/>
                    <a:ext cx="246356" cy="215444"/>
                  </a:xfrm>
                  <a:prstGeom prst="rect">
                    <a:avLst/>
                  </a:prstGeom>
                  <a:noFill/>
                  <a:ln>
                    <a:noFill/>
                  </a:ln>
                </p:spPr>
                <p:txBody>
                  <a:bodyPr wrap="square" rtlCol="0">
                    <a:spAutoFit/>
                  </a:bodyPr>
                  <a:lstStyle/>
                  <a:p>
                    <a:pPr>
                      <a:defRPr/>
                    </a:pPr>
                    <a:r>
                      <a:rPr lang="en-US" sz="800" kern="0">
                        <a:solidFill>
                          <a:prstClr val="black"/>
                        </a:solidFill>
                      </a:rPr>
                      <a:t>..</a:t>
                    </a:r>
                  </a:p>
                </p:txBody>
              </p:sp>
              <p:sp>
                <p:nvSpPr>
                  <p:cNvPr id="182" name="Rectangle 181">
                    <a:extLst>
                      <a:ext uri="{FF2B5EF4-FFF2-40B4-BE49-F238E27FC236}">
                        <a16:creationId xmlns:a16="http://schemas.microsoft.com/office/drawing/2014/main" id="{66C10290-61DA-4AE5-BC55-073E5B603571}"/>
                      </a:ext>
                    </a:extLst>
                  </p:cNvPr>
                  <p:cNvSpPr/>
                  <p:nvPr/>
                </p:nvSpPr>
                <p:spPr>
                  <a:xfrm>
                    <a:off x="4783920" y="4935234"/>
                    <a:ext cx="1317759" cy="113910"/>
                  </a:xfrm>
                  <a:prstGeom prst="rect">
                    <a:avLst/>
                  </a:prstGeom>
                  <a:solidFill>
                    <a:srgbClr val="70AD47">
                      <a:lumMod val="40000"/>
                      <a:lumOff val="60000"/>
                    </a:srgbClr>
                  </a:solidFill>
                  <a:ln w="6350" cap="flat" cmpd="sng" algn="ctr">
                    <a:no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183" name="Rectangle 182">
                    <a:extLst>
                      <a:ext uri="{FF2B5EF4-FFF2-40B4-BE49-F238E27FC236}">
                        <a16:creationId xmlns:a16="http://schemas.microsoft.com/office/drawing/2014/main" id="{F9C6CCDC-EDE4-4C8E-85DA-CB08EDE5867C}"/>
                      </a:ext>
                    </a:extLst>
                  </p:cNvPr>
                  <p:cNvSpPr/>
                  <p:nvPr/>
                </p:nvSpPr>
                <p:spPr>
                  <a:xfrm>
                    <a:off x="4783918" y="4684338"/>
                    <a:ext cx="1317760" cy="113910"/>
                  </a:xfrm>
                  <a:prstGeom prst="rect">
                    <a:avLst/>
                  </a:prstGeom>
                  <a:solidFill>
                    <a:srgbClr val="70AD47">
                      <a:lumMod val="40000"/>
                      <a:lumOff val="60000"/>
                    </a:srgbClr>
                  </a:solidFill>
                  <a:ln w="6350" cap="flat" cmpd="sng" algn="ctr">
                    <a:no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184" name="Rectangle 183">
                    <a:extLst>
                      <a:ext uri="{FF2B5EF4-FFF2-40B4-BE49-F238E27FC236}">
                        <a16:creationId xmlns:a16="http://schemas.microsoft.com/office/drawing/2014/main" id="{EEC544A6-5D26-4B50-B8D8-AA564F7EA8AA}"/>
                      </a:ext>
                    </a:extLst>
                  </p:cNvPr>
                  <p:cNvSpPr/>
                  <p:nvPr/>
                </p:nvSpPr>
                <p:spPr>
                  <a:xfrm>
                    <a:off x="4781521" y="4545844"/>
                    <a:ext cx="1320158" cy="138876"/>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cxnSp>
                <p:nvCxnSpPr>
                  <p:cNvPr id="185" name="Straight Arrow Connector 184">
                    <a:extLst>
                      <a:ext uri="{FF2B5EF4-FFF2-40B4-BE49-F238E27FC236}">
                        <a16:creationId xmlns:a16="http://schemas.microsoft.com/office/drawing/2014/main" id="{0F77D866-276A-45EA-AE14-EA81AF96A5C1}"/>
                      </a:ext>
                    </a:extLst>
                  </p:cNvPr>
                  <p:cNvCxnSpPr>
                    <a:cxnSpLocks/>
                  </p:cNvCxnSpPr>
                  <p:nvPr/>
                </p:nvCxnSpPr>
                <p:spPr>
                  <a:xfrm>
                    <a:off x="5461539" y="4809393"/>
                    <a:ext cx="0" cy="117512"/>
                  </a:xfrm>
                  <a:prstGeom prst="straightConnector1">
                    <a:avLst/>
                  </a:prstGeom>
                  <a:noFill/>
                  <a:ln w="6350" cap="flat" cmpd="sng" algn="ctr">
                    <a:solidFill>
                      <a:sysClr val="windowText" lastClr="000000"/>
                    </a:solidFill>
                    <a:prstDash val="solid"/>
                    <a:miter lim="800000"/>
                    <a:headEnd w="sm" len="sm"/>
                    <a:tailEnd type="triangle" w="sm" len="sm"/>
                  </a:ln>
                  <a:effectLst/>
                </p:spPr>
              </p:cxnSp>
              <p:sp>
                <p:nvSpPr>
                  <p:cNvPr id="186" name="TextBox 185">
                    <a:extLst>
                      <a:ext uri="{FF2B5EF4-FFF2-40B4-BE49-F238E27FC236}">
                        <a16:creationId xmlns:a16="http://schemas.microsoft.com/office/drawing/2014/main" id="{736FA9C0-4E15-4A8D-9D3C-1C9E0B126D05}"/>
                      </a:ext>
                    </a:extLst>
                  </p:cNvPr>
                  <p:cNvSpPr txBox="1"/>
                  <p:nvPr/>
                </p:nvSpPr>
                <p:spPr>
                  <a:xfrm>
                    <a:off x="4708476" y="4646952"/>
                    <a:ext cx="237278" cy="184666"/>
                  </a:xfrm>
                  <a:prstGeom prst="rect">
                    <a:avLst/>
                  </a:prstGeom>
                  <a:noFill/>
                  <a:ln>
                    <a:noFill/>
                  </a:ln>
                </p:spPr>
                <p:txBody>
                  <a:bodyPr wrap="square" rtlCol="0">
                    <a:spAutoFit/>
                  </a:bodyPr>
                  <a:lstStyle/>
                  <a:p>
                    <a:pPr>
                      <a:defRPr/>
                    </a:pPr>
                    <a:r>
                      <a:rPr lang="en-US" sz="600" kern="0">
                        <a:solidFill>
                          <a:prstClr val="black"/>
                        </a:solidFill>
                      </a:rPr>
                      <a:t>0</a:t>
                    </a:r>
                  </a:p>
                </p:txBody>
              </p:sp>
              <p:sp>
                <p:nvSpPr>
                  <p:cNvPr id="187" name="TextBox 186">
                    <a:extLst>
                      <a:ext uri="{FF2B5EF4-FFF2-40B4-BE49-F238E27FC236}">
                        <a16:creationId xmlns:a16="http://schemas.microsoft.com/office/drawing/2014/main" id="{79471993-FE0B-4D83-83A6-54ED5289BB5D}"/>
                      </a:ext>
                    </a:extLst>
                  </p:cNvPr>
                  <p:cNvSpPr txBox="1"/>
                  <p:nvPr/>
                </p:nvSpPr>
                <p:spPr>
                  <a:xfrm>
                    <a:off x="4706676" y="4904931"/>
                    <a:ext cx="237278" cy="184666"/>
                  </a:xfrm>
                  <a:prstGeom prst="rect">
                    <a:avLst/>
                  </a:prstGeom>
                  <a:noFill/>
                  <a:ln>
                    <a:noFill/>
                  </a:ln>
                </p:spPr>
                <p:txBody>
                  <a:bodyPr wrap="square" rtlCol="0">
                    <a:spAutoFit/>
                  </a:bodyPr>
                  <a:lstStyle/>
                  <a:p>
                    <a:pPr>
                      <a:defRPr/>
                    </a:pPr>
                    <a:r>
                      <a:rPr lang="en-US" sz="600" kern="0">
                        <a:solidFill>
                          <a:prstClr val="black"/>
                        </a:solidFill>
                      </a:rPr>
                      <a:t>3</a:t>
                    </a:r>
                  </a:p>
                </p:txBody>
              </p:sp>
              <p:sp>
                <p:nvSpPr>
                  <p:cNvPr id="188" name="Rectangle 187">
                    <a:extLst>
                      <a:ext uri="{FF2B5EF4-FFF2-40B4-BE49-F238E27FC236}">
                        <a16:creationId xmlns:a16="http://schemas.microsoft.com/office/drawing/2014/main" id="{1FB70262-6514-4751-855B-069F2A869A8B}"/>
                      </a:ext>
                    </a:extLst>
                  </p:cNvPr>
                  <p:cNvSpPr/>
                  <p:nvPr/>
                </p:nvSpPr>
                <p:spPr>
                  <a:xfrm>
                    <a:off x="4781521" y="4545256"/>
                    <a:ext cx="100815" cy="506369"/>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189" name="Rectangle 188">
                    <a:extLst>
                      <a:ext uri="{FF2B5EF4-FFF2-40B4-BE49-F238E27FC236}">
                        <a16:creationId xmlns:a16="http://schemas.microsoft.com/office/drawing/2014/main" id="{9EC7C4FF-E15F-45DC-9F8D-279960D37663}"/>
                      </a:ext>
                    </a:extLst>
                  </p:cNvPr>
                  <p:cNvSpPr/>
                  <p:nvPr/>
                </p:nvSpPr>
                <p:spPr>
                  <a:xfrm>
                    <a:off x="4881491" y="4545256"/>
                    <a:ext cx="1220923" cy="506369"/>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cxnSp>
                <p:nvCxnSpPr>
                  <p:cNvPr id="190" name="Straight Arrow Connector 189">
                    <a:extLst>
                      <a:ext uri="{FF2B5EF4-FFF2-40B4-BE49-F238E27FC236}">
                        <a16:creationId xmlns:a16="http://schemas.microsoft.com/office/drawing/2014/main" id="{5B37CC10-D5F6-4C28-A46D-55A9D2473FA9}"/>
                      </a:ext>
                    </a:extLst>
                  </p:cNvPr>
                  <p:cNvCxnSpPr>
                    <a:cxnSpLocks/>
                  </p:cNvCxnSpPr>
                  <p:nvPr/>
                </p:nvCxnSpPr>
                <p:spPr>
                  <a:xfrm>
                    <a:off x="5454511" y="5170246"/>
                    <a:ext cx="0" cy="117512"/>
                  </a:xfrm>
                  <a:prstGeom prst="straightConnector1">
                    <a:avLst/>
                  </a:prstGeom>
                  <a:noFill/>
                  <a:ln w="6350" cap="flat" cmpd="sng" algn="ctr">
                    <a:solidFill>
                      <a:sysClr val="windowText" lastClr="000000"/>
                    </a:solidFill>
                    <a:prstDash val="solid"/>
                    <a:miter lim="800000"/>
                    <a:headEnd w="sm" len="sm"/>
                    <a:tailEnd type="triangle" w="sm" len="sm"/>
                  </a:ln>
                  <a:effectLst/>
                </p:spPr>
              </p:cxnSp>
              <p:sp>
                <p:nvSpPr>
                  <p:cNvPr id="191" name="Rectangle 190">
                    <a:extLst>
                      <a:ext uri="{FF2B5EF4-FFF2-40B4-BE49-F238E27FC236}">
                        <a16:creationId xmlns:a16="http://schemas.microsoft.com/office/drawing/2014/main" id="{475E1906-75CB-4B2D-A38D-2CF69DAD21D9}"/>
                      </a:ext>
                    </a:extLst>
                  </p:cNvPr>
                  <p:cNvSpPr/>
                  <p:nvPr/>
                </p:nvSpPr>
                <p:spPr>
                  <a:xfrm>
                    <a:off x="4880757" y="5052583"/>
                    <a:ext cx="1220923" cy="34857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192" name="Rectangle 191">
                    <a:extLst>
                      <a:ext uri="{FF2B5EF4-FFF2-40B4-BE49-F238E27FC236}">
                        <a16:creationId xmlns:a16="http://schemas.microsoft.com/office/drawing/2014/main" id="{26C56AAC-732B-4269-9F45-826F5B80A8DF}"/>
                      </a:ext>
                    </a:extLst>
                  </p:cNvPr>
                  <p:cNvSpPr/>
                  <p:nvPr/>
                </p:nvSpPr>
                <p:spPr>
                  <a:xfrm>
                    <a:off x="4781098" y="5052583"/>
                    <a:ext cx="100815" cy="34857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193" name="TextBox 192">
                    <a:extLst>
                      <a:ext uri="{FF2B5EF4-FFF2-40B4-BE49-F238E27FC236}">
                        <a16:creationId xmlns:a16="http://schemas.microsoft.com/office/drawing/2014/main" id="{27108525-FA19-4E54-A255-F8231B119476}"/>
                      </a:ext>
                    </a:extLst>
                  </p:cNvPr>
                  <p:cNvSpPr txBox="1"/>
                  <p:nvPr/>
                </p:nvSpPr>
                <p:spPr>
                  <a:xfrm>
                    <a:off x="4703912" y="5022365"/>
                    <a:ext cx="237278" cy="184666"/>
                  </a:xfrm>
                  <a:prstGeom prst="rect">
                    <a:avLst/>
                  </a:prstGeom>
                  <a:noFill/>
                  <a:ln>
                    <a:noFill/>
                  </a:ln>
                </p:spPr>
                <p:txBody>
                  <a:bodyPr wrap="square" rtlCol="0">
                    <a:spAutoFit/>
                  </a:bodyPr>
                  <a:lstStyle/>
                  <a:p>
                    <a:pPr>
                      <a:defRPr/>
                    </a:pPr>
                    <a:r>
                      <a:rPr lang="en-US" sz="600" kern="0">
                        <a:solidFill>
                          <a:prstClr val="black"/>
                        </a:solidFill>
                      </a:rPr>
                      <a:t>4</a:t>
                    </a:r>
                  </a:p>
                </p:txBody>
              </p:sp>
              <p:sp>
                <p:nvSpPr>
                  <p:cNvPr id="194" name="TextBox 193">
                    <a:extLst>
                      <a:ext uri="{FF2B5EF4-FFF2-40B4-BE49-F238E27FC236}">
                        <a16:creationId xmlns:a16="http://schemas.microsoft.com/office/drawing/2014/main" id="{AA502DEE-EEA7-44F0-943F-2CB2B5D8EEEB}"/>
                      </a:ext>
                    </a:extLst>
                  </p:cNvPr>
                  <p:cNvSpPr txBox="1"/>
                  <p:nvPr/>
                </p:nvSpPr>
                <p:spPr>
                  <a:xfrm rot="16200000">
                    <a:off x="4671469" y="5113291"/>
                    <a:ext cx="246356" cy="215444"/>
                  </a:xfrm>
                  <a:prstGeom prst="rect">
                    <a:avLst/>
                  </a:prstGeom>
                  <a:noFill/>
                  <a:ln>
                    <a:noFill/>
                  </a:ln>
                </p:spPr>
                <p:txBody>
                  <a:bodyPr wrap="square" rtlCol="0">
                    <a:spAutoFit/>
                  </a:bodyPr>
                  <a:lstStyle/>
                  <a:p>
                    <a:pPr>
                      <a:defRPr/>
                    </a:pPr>
                    <a:r>
                      <a:rPr lang="en-US" sz="800" kern="0">
                        <a:solidFill>
                          <a:prstClr val="black"/>
                        </a:solidFill>
                      </a:rPr>
                      <a:t>..</a:t>
                    </a:r>
                  </a:p>
                </p:txBody>
              </p:sp>
              <p:sp>
                <p:nvSpPr>
                  <p:cNvPr id="195" name="TextBox 194">
                    <a:extLst>
                      <a:ext uri="{FF2B5EF4-FFF2-40B4-BE49-F238E27FC236}">
                        <a16:creationId xmlns:a16="http://schemas.microsoft.com/office/drawing/2014/main" id="{EAE7E2D2-258F-4CD7-9A29-EA84F43F6447}"/>
                      </a:ext>
                    </a:extLst>
                  </p:cNvPr>
                  <p:cNvSpPr txBox="1"/>
                  <p:nvPr/>
                </p:nvSpPr>
                <p:spPr>
                  <a:xfrm>
                    <a:off x="4703912" y="5251154"/>
                    <a:ext cx="237278" cy="184666"/>
                  </a:xfrm>
                  <a:prstGeom prst="rect">
                    <a:avLst/>
                  </a:prstGeom>
                  <a:noFill/>
                  <a:ln>
                    <a:noFill/>
                  </a:ln>
                </p:spPr>
                <p:txBody>
                  <a:bodyPr wrap="square" rtlCol="0">
                    <a:spAutoFit/>
                  </a:bodyPr>
                  <a:lstStyle/>
                  <a:p>
                    <a:pPr>
                      <a:defRPr/>
                    </a:pPr>
                    <a:r>
                      <a:rPr lang="en-US" sz="600" kern="0">
                        <a:solidFill>
                          <a:prstClr val="black"/>
                        </a:solidFill>
                      </a:rPr>
                      <a:t>7</a:t>
                    </a:r>
                  </a:p>
                </p:txBody>
              </p:sp>
            </p:grpSp>
          </p:gr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AC67A18F-8A66-495C-9F80-5B175B0CCB12}"/>
                      </a:ext>
                    </a:extLst>
                  </p:cNvPr>
                  <p:cNvSpPr txBox="1"/>
                  <p:nvPr/>
                </p:nvSpPr>
                <p:spPr>
                  <a:xfrm>
                    <a:off x="6353304" y="4885103"/>
                    <a:ext cx="1202573" cy="184666"/>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𝑇</m:t>
                              </m:r>
                            </m:e>
                            <m:sub>
                              <m:r>
                                <a:rPr lang="en-US" sz="600" i="1" kern="0">
                                  <a:solidFill>
                                    <a:prstClr val="black"/>
                                  </a:solidFill>
                                  <a:latin typeface="Cambria Math" panose="02040503050406030204" pitchFamily="18" charset="0"/>
                                </a:rPr>
                                <m:t>19</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0</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2</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3</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4</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5</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6</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7</m:t>
                              </m:r>
                            </m:sub>
                          </m:sSub>
                          <m:r>
                            <a:rPr lang="en-US" sz="600" i="1" kern="0">
                              <a:solidFill>
                                <a:prstClr val="black"/>
                              </a:solidFill>
                              <a:latin typeface="Cambria Math" panose="02040503050406030204" pitchFamily="18" charset="0"/>
                            </a:rPr>
                            <m:t>}</m:t>
                          </m:r>
                        </m:oMath>
                      </m:oMathPara>
                    </a14:m>
                    <a:endParaRPr lang="en-US" sz="600" kern="0">
                      <a:solidFill>
                        <a:prstClr val="black"/>
                      </a:solidFill>
                    </a:endParaRPr>
                  </a:p>
                </p:txBody>
              </p:sp>
            </mc:Choice>
            <mc:Fallback xmlns="">
              <p:sp>
                <p:nvSpPr>
                  <p:cNvPr id="173" name="TextBox 172">
                    <a:extLst>
                      <a:ext uri="{FF2B5EF4-FFF2-40B4-BE49-F238E27FC236}">
                        <a16:creationId xmlns:a16="http://schemas.microsoft.com/office/drawing/2014/main" id="{AC67A18F-8A66-495C-9F80-5B175B0CCB12}"/>
                      </a:ext>
                    </a:extLst>
                  </p:cNvPr>
                  <p:cNvSpPr txBox="1">
                    <a:spLocks noRot="1" noChangeAspect="1" noMove="1" noResize="1" noEditPoints="1" noAdjustHandles="1" noChangeArrowheads="1" noChangeShapeType="1" noTextEdit="1"/>
                  </p:cNvSpPr>
                  <p:nvPr/>
                </p:nvSpPr>
                <p:spPr>
                  <a:xfrm>
                    <a:off x="6353304" y="4885103"/>
                    <a:ext cx="1202573" cy="18466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B57F61A9-0602-4AA4-BDD9-1D304208A56D}"/>
                      </a:ext>
                    </a:extLst>
                  </p:cNvPr>
                  <p:cNvSpPr txBox="1"/>
                  <p:nvPr/>
                </p:nvSpPr>
                <p:spPr>
                  <a:xfrm>
                    <a:off x="6354876" y="4637709"/>
                    <a:ext cx="1204176" cy="184666"/>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𝑇</m:t>
                              </m:r>
                            </m:e>
                            <m:sub>
                              <m:r>
                                <a:rPr lang="en-US" sz="600" i="1" kern="0">
                                  <a:solidFill>
                                    <a:prstClr val="black"/>
                                  </a:solidFill>
                                  <a:latin typeface="Cambria Math" panose="02040503050406030204" pitchFamily="18" charset="0"/>
                                </a:rPr>
                                <m:t>16</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0</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2</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3</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4</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5</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6</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7</m:t>
                              </m:r>
                            </m:sub>
                          </m:sSub>
                          <m:r>
                            <a:rPr lang="en-US" sz="600" i="1" kern="0">
                              <a:solidFill>
                                <a:prstClr val="black"/>
                              </a:solidFill>
                              <a:latin typeface="Cambria Math" panose="02040503050406030204" pitchFamily="18" charset="0"/>
                            </a:rPr>
                            <m:t>}</m:t>
                          </m:r>
                        </m:oMath>
                      </m:oMathPara>
                    </a14:m>
                    <a:endParaRPr lang="en-US" sz="600" kern="0">
                      <a:solidFill>
                        <a:prstClr val="black"/>
                      </a:solidFill>
                    </a:endParaRPr>
                  </a:p>
                </p:txBody>
              </p:sp>
            </mc:Choice>
            <mc:Fallback xmlns="">
              <p:sp>
                <p:nvSpPr>
                  <p:cNvPr id="174" name="TextBox 173">
                    <a:extLst>
                      <a:ext uri="{FF2B5EF4-FFF2-40B4-BE49-F238E27FC236}">
                        <a16:creationId xmlns:a16="http://schemas.microsoft.com/office/drawing/2014/main" id="{B57F61A9-0602-4AA4-BDD9-1D304208A56D}"/>
                      </a:ext>
                    </a:extLst>
                  </p:cNvPr>
                  <p:cNvSpPr txBox="1">
                    <a:spLocks noRot="1" noChangeAspect="1" noMove="1" noResize="1" noEditPoints="1" noAdjustHandles="1" noChangeArrowheads="1" noChangeShapeType="1" noTextEdit="1"/>
                  </p:cNvSpPr>
                  <p:nvPr/>
                </p:nvSpPr>
                <p:spPr>
                  <a:xfrm>
                    <a:off x="6354876" y="4637709"/>
                    <a:ext cx="1204176" cy="1846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00944C2A-8394-4512-AC81-6A8E7CC3C46B}"/>
                      </a:ext>
                    </a:extLst>
                  </p:cNvPr>
                  <p:cNvSpPr txBox="1"/>
                  <p:nvPr/>
                </p:nvSpPr>
                <p:spPr>
                  <a:xfrm>
                    <a:off x="6296940" y="5004332"/>
                    <a:ext cx="1306127" cy="184666"/>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𝑇</m:t>
                              </m:r>
                            </m:e>
                            <m:sub>
                              <m:r>
                                <a:rPr lang="en-US" sz="600" i="1" kern="0">
                                  <a:solidFill>
                                    <a:prstClr val="black"/>
                                  </a:solidFill>
                                  <a:latin typeface="Cambria Math" panose="02040503050406030204" pitchFamily="18" charset="0"/>
                                </a:rPr>
                                <m:t>0</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8</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9</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10</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11</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12</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13</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14</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15</m:t>
                              </m:r>
                            </m:sub>
                          </m:sSub>
                          <m:r>
                            <a:rPr lang="en-US" sz="600" i="1" kern="0">
                              <a:solidFill>
                                <a:prstClr val="black"/>
                              </a:solidFill>
                              <a:latin typeface="Cambria Math" panose="02040503050406030204" pitchFamily="18" charset="0"/>
                            </a:rPr>
                            <m:t>}</m:t>
                          </m:r>
                        </m:oMath>
                      </m:oMathPara>
                    </a14:m>
                    <a:endParaRPr lang="en-US" sz="600" kern="0">
                      <a:solidFill>
                        <a:prstClr val="black"/>
                      </a:solidFill>
                    </a:endParaRPr>
                  </a:p>
                </p:txBody>
              </p:sp>
            </mc:Choice>
            <mc:Fallback xmlns="">
              <p:sp>
                <p:nvSpPr>
                  <p:cNvPr id="175" name="TextBox 174">
                    <a:extLst>
                      <a:ext uri="{FF2B5EF4-FFF2-40B4-BE49-F238E27FC236}">
                        <a16:creationId xmlns:a16="http://schemas.microsoft.com/office/drawing/2014/main" id="{00944C2A-8394-4512-AC81-6A8E7CC3C46B}"/>
                      </a:ext>
                    </a:extLst>
                  </p:cNvPr>
                  <p:cNvSpPr txBox="1">
                    <a:spLocks noRot="1" noChangeAspect="1" noMove="1" noResize="1" noEditPoints="1" noAdjustHandles="1" noChangeArrowheads="1" noChangeShapeType="1" noTextEdit="1"/>
                  </p:cNvSpPr>
                  <p:nvPr/>
                </p:nvSpPr>
                <p:spPr>
                  <a:xfrm>
                    <a:off x="6296940" y="5004332"/>
                    <a:ext cx="1306127" cy="18466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849D0644-1632-4AE9-B7E0-82DF1BF668B3}"/>
                      </a:ext>
                    </a:extLst>
                  </p:cNvPr>
                  <p:cNvSpPr txBox="1"/>
                  <p:nvPr/>
                </p:nvSpPr>
                <p:spPr>
                  <a:xfrm>
                    <a:off x="6287594" y="5236940"/>
                    <a:ext cx="1306127" cy="184666"/>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𝑇</m:t>
                              </m:r>
                            </m:e>
                            <m:sub>
                              <m:r>
                                <a:rPr lang="en-US" sz="600" i="1" kern="0">
                                  <a:solidFill>
                                    <a:prstClr val="black"/>
                                  </a:solidFill>
                                  <a:latin typeface="Cambria Math" panose="02040503050406030204" pitchFamily="18" charset="0"/>
                                </a:rPr>
                                <m:t>3</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8</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9</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10</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11</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12</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13</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14</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15</m:t>
                              </m:r>
                            </m:sub>
                          </m:sSub>
                          <m:r>
                            <a:rPr lang="en-US" sz="600" i="1" kern="0">
                              <a:solidFill>
                                <a:prstClr val="black"/>
                              </a:solidFill>
                              <a:latin typeface="Cambria Math" panose="02040503050406030204" pitchFamily="18" charset="0"/>
                            </a:rPr>
                            <m:t>}</m:t>
                          </m:r>
                        </m:oMath>
                      </m:oMathPara>
                    </a14:m>
                    <a:endParaRPr lang="en-US" sz="600" kern="0">
                      <a:solidFill>
                        <a:prstClr val="black"/>
                      </a:solidFill>
                    </a:endParaRPr>
                  </a:p>
                </p:txBody>
              </p:sp>
            </mc:Choice>
            <mc:Fallback xmlns="">
              <p:sp>
                <p:nvSpPr>
                  <p:cNvPr id="176" name="TextBox 175">
                    <a:extLst>
                      <a:ext uri="{FF2B5EF4-FFF2-40B4-BE49-F238E27FC236}">
                        <a16:creationId xmlns:a16="http://schemas.microsoft.com/office/drawing/2014/main" id="{849D0644-1632-4AE9-B7E0-82DF1BF668B3}"/>
                      </a:ext>
                    </a:extLst>
                  </p:cNvPr>
                  <p:cNvSpPr txBox="1">
                    <a:spLocks noRot="1" noChangeAspect="1" noMove="1" noResize="1" noEditPoints="1" noAdjustHandles="1" noChangeArrowheads="1" noChangeShapeType="1" noTextEdit="1"/>
                  </p:cNvSpPr>
                  <p:nvPr/>
                </p:nvSpPr>
                <p:spPr>
                  <a:xfrm>
                    <a:off x="6287594" y="5236940"/>
                    <a:ext cx="1306127" cy="184666"/>
                  </a:xfrm>
                  <a:prstGeom prst="rect">
                    <a:avLst/>
                  </a:prstGeom>
                  <a:blipFill>
                    <a:blip r:embed="rId10"/>
                    <a:stretch>
                      <a:fillRect/>
                    </a:stretch>
                  </a:blipFill>
                </p:spPr>
                <p:txBody>
                  <a:bodyPr/>
                  <a:lstStyle/>
                  <a:p>
                    <a:r>
                      <a:rPr lang="en-US">
                        <a:noFill/>
                      </a:rPr>
                      <a:t> </a:t>
                    </a:r>
                  </a:p>
                </p:txBody>
              </p:sp>
            </mc:Fallback>
          </mc:AlternateContent>
        </p:grpSp>
        <p:grpSp>
          <p:nvGrpSpPr>
            <p:cNvPr id="196" name="Group 195">
              <a:extLst>
                <a:ext uri="{FF2B5EF4-FFF2-40B4-BE49-F238E27FC236}">
                  <a16:creationId xmlns:a16="http://schemas.microsoft.com/office/drawing/2014/main" id="{2BB67A0F-0116-4753-907D-7C49BE5E2D0D}"/>
                </a:ext>
              </a:extLst>
            </p:cNvPr>
            <p:cNvGrpSpPr/>
            <p:nvPr/>
          </p:nvGrpSpPr>
          <p:grpSpPr>
            <a:xfrm>
              <a:off x="2299617" y="3490280"/>
              <a:ext cx="1667950" cy="910650"/>
              <a:chOff x="4686925" y="4525170"/>
              <a:chExt cx="1667950" cy="910650"/>
            </a:xfrm>
          </p:grpSpPr>
          <p:grpSp>
            <p:nvGrpSpPr>
              <p:cNvPr id="197" name="Group 196">
                <a:extLst>
                  <a:ext uri="{FF2B5EF4-FFF2-40B4-BE49-F238E27FC236}">
                    <a16:creationId xmlns:a16="http://schemas.microsoft.com/office/drawing/2014/main" id="{50D85407-75F7-49F6-88B6-52748AA23017}"/>
                  </a:ext>
                </a:extLst>
              </p:cNvPr>
              <p:cNvGrpSpPr/>
              <p:nvPr/>
            </p:nvGrpSpPr>
            <p:grpSpPr>
              <a:xfrm>
                <a:off x="4686925" y="4525170"/>
                <a:ext cx="1667950" cy="910650"/>
                <a:chOff x="4686925" y="4525170"/>
                <a:chExt cx="1667950" cy="910650"/>
              </a:xfrm>
            </p:grpSpPr>
            <p:sp>
              <p:nvSpPr>
                <p:cNvPr id="202" name="TextBox 201">
                  <a:extLst>
                    <a:ext uri="{FF2B5EF4-FFF2-40B4-BE49-F238E27FC236}">
                      <a16:creationId xmlns:a16="http://schemas.microsoft.com/office/drawing/2014/main" id="{862E27B0-9A5E-44E4-802F-C51E28FD1133}"/>
                    </a:ext>
                  </a:extLst>
                </p:cNvPr>
                <p:cNvSpPr txBox="1"/>
                <p:nvPr/>
              </p:nvSpPr>
              <p:spPr>
                <a:xfrm>
                  <a:off x="4877005" y="4525170"/>
                  <a:ext cx="1477870" cy="184666"/>
                </a:xfrm>
                <a:prstGeom prst="rect">
                  <a:avLst/>
                </a:prstGeom>
                <a:noFill/>
              </p:spPr>
              <p:txBody>
                <a:bodyPr wrap="square" rtlCol="0">
                  <a:spAutoFit/>
                </a:bodyPr>
                <a:lstStyle/>
                <a:p>
                  <a:pPr>
                    <a:defRPr/>
                  </a:pPr>
                  <a:r>
                    <a:rPr lang="en-US" sz="600" kern="0">
                      <a:solidFill>
                        <a:prstClr val="black"/>
                      </a:solidFill>
                    </a:rPr>
                    <a:t>0    1    2    3    4    5    6    7 </a:t>
                  </a:r>
                </a:p>
              </p:txBody>
            </p:sp>
            <p:grpSp>
              <p:nvGrpSpPr>
                <p:cNvPr id="203" name="Group 202">
                  <a:extLst>
                    <a:ext uri="{FF2B5EF4-FFF2-40B4-BE49-F238E27FC236}">
                      <a16:creationId xmlns:a16="http://schemas.microsoft.com/office/drawing/2014/main" id="{A0D1827F-185C-44E3-95DB-BC77A482FC80}"/>
                    </a:ext>
                  </a:extLst>
                </p:cNvPr>
                <p:cNvGrpSpPr/>
                <p:nvPr/>
              </p:nvGrpSpPr>
              <p:grpSpPr>
                <a:xfrm>
                  <a:off x="4686925" y="4545256"/>
                  <a:ext cx="1415489" cy="890564"/>
                  <a:chOff x="4686925" y="4545256"/>
                  <a:chExt cx="1415489" cy="890564"/>
                </a:xfrm>
              </p:grpSpPr>
              <p:sp>
                <p:nvSpPr>
                  <p:cNvPr id="204" name="Rectangle 203">
                    <a:extLst>
                      <a:ext uri="{FF2B5EF4-FFF2-40B4-BE49-F238E27FC236}">
                        <a16:creationId xmlns:a16="http://schemas.microsoft.com/office/drawing/2014/main" id="{9FD9AE82-68B3-4DB6-B2E6-31CA1AAA7003}"/>
                      </a:ext>
                    </a:extLst>
                  </p:cNvPr>
                  <p:cNvSpPr/>
                  <p:nvPr/>
                </p:nvSpPr>
                <p:spPr>
                  <a:xfrm>
                    <a:off x="4781842" y="5287242"/>
                    <a:ext cx="1319833" cy="113910"/>
                  </a:xfrm>
                  <a:prstGeom prst="rect">
                    <a:avLst/>
                  </a:prstGeom>
                  <a:solidFill>
                    <a:srgbClr val="70AD47">
                      <a:lumMod val="40000"/>
                      <a:lumOff val="60000"/>
                    </a:srgbClr>
                  </a:solidFill>
                  <a:ln w="6350" cap="flat" cmpd="sng" algn="ctr">
                    <a:no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205" name="Rectangle 204">
                    <a:extLst>
                      <a:ext uri="{FF2B5EF4-FFF2-40B4-BE49-F238E27FC236}">
                        <a16:creationId xmlns:a16="http://schemas.microsoft.com/office/drawing/2014/main" id="{8DE69C51-7DE2-4914-8BF9-3BFD78C3113A}"/>
                      </a:ext>
                    </a:extLst>
                  </p:cNvPr>
                  <p:cNvSpPr/>
                  <p:nvPr/>
                </p:nvSpPr>
                <p:spPr>
                  <a:xfrm>
                    <a:off x="4781844" y="5056336"/>
                    <a:ext cx="1319834" cy="113910"/>
                  </a:xfrm>
                  <a:prstGeom prst="rect">
                    <a:avLst/>
                  </a:prstGeom>
                  <a:solidFill>
                    <a:srgbClr val="70AD47">
                      <a:lumMod val="40000"/>
                      <a:lumOff val="60000"/>
                    </a:srgbClr>
                  </a:solidFill>
                  <a:ln w="6350" cap="flat" cmpd="sng" algn="ctr">
                    <a:no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206" name="TextBox 205">
                    <a:extLst>
                      <a:ext uri="{FF2B5EF4-FFF2-40B4-BE49-F238E27FC236}">
                        <a16:creationId xmlns:a16="http://schemas.microsoft.com/office/drawing/2014/main" id="{78C92035-07F8-4008-B2F5-A2C26C67D2A3}"/>
                      </a:ext>
                    </a:extLst>
                  </p:cNvPr>
                  <p:cNvSpPr txBox="1"/>
                  <p:nvPr/>
                </p:nvSpPr>
                <p:spPr>
                  <a:xfrm rot="16200000">
                    <a:off x="4671469" y="4747763"/>
                    <a:ext cx="246356" cy="215444"/>
                  </a:xfrm>
                  <a:prstGeom prst="rect">
                    <a:avLst/>
                  </a:prstGeom>
                  <a:noFill/>
                  <a:ln>
                    <a:noFill/>
                  </a:ln>
                </p:spPr>
                <p:txBody>
                  <a:bodyPr wrap="square" rtlCol="0">
                    <a:spAutoFit/>
                  </a:bodyPr>
                  <a:lstStyle/>
                  <a:p>
                    <a:pPr>
                      <a:defRPr/>
                    </a:pPr>
                    <a:r>
                      <a:rPr lang="en-US" sz="800" kern="0">
                        <a:solidFill>
                          <a:prstClr val="black"/>
                        </a:solidFill>
                      </a:rPr>
                      <a:t>..</a:t>
                    </a:r>
                  </a:p>
                </p:txBody>
              </p:sp>
              <p:sp>
                <p:nvSpPr>
                  <p:cNvPr id="207" name="Rectangle 206">
                    <a:extLst>
                      <a:ext uri="{FF2B5EF4-FFF2-40B4-BE49-F238E27FC236}">
                        <a16:creationId xmlns:a16="http://schemas.microsoft.com/office/drawing/2014/main" id="{AE329CC7-65C9-478A-ADA3-17CEB1ED72C4}"/>
                      </a:ext>
                    </a:extLst>
                  </p:cNvPr>
                  <p:cNvSpPr/>
                  <p:nvPr/>
                </p:nvSpPr>
                <p:spPr>
                  <a:xfrm>
                    <a:off x="4783920" y="4935234"/>
                    <a:ext cx="1317759" cy="113910"/>
                  </a:xfrm>
                  <a:prstGeom prst="rect">
                    <a:avLst/>
                  </a:prstGeom>
                  <a:solidFill>
                    <a:srgbClr val="70AD47">
                      <a:lumMod val="40000"/>
                      <a:lumOff val="60000"/>
                    </a:srgbClr>
                  </a:solidFill>
                  <a:ln w="6350" cap="flat" cmpd="sng" algn="ctr">
                    <a:no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208" name="Rectangle 207">
                    <a:extLst>
                      <a:ext uri="{FF2B5EF4-FFF2-40B4-BE49-F238E27FC236}">
                        <a16:creationId xmlns:a16="http://schemas.microsoft.com/office/drawing/2014/main" id="{BF554BE8-9781-43B6-A702-B0C83201D993}"/>
                      </a:ext>
                    </a:extLst>
                  </p:cNvPr>
                  <p:cNvSpPr/>
                  <p:nvPr/>
                </p:nvSpPr>
                <p:spPr>
                  <a:xfrm>
                    <a:off x="4783918" y="4684338"/>
                    <a:ext cx="1317760" cy="113910"/>
                  </a:xfrm>
                  <a:prstGeom prst="rect">
                    <a:avLst/>
                  </a:prstGeom>
                  <a:solidFill>
                    <a:srgbClr val="70AD47">
                      <a:lumMod val="40000"/>
                      <a:lumOff val="60000"/>
                    </a:srgbClr>
                  </a:solidFill>
                  <a:ln w="6350" cap="flat" cmpd="sng" algn="ctr">
                    <a:no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209" name="Rectangle 208">
                    <a:extLst>
                      <a:ext uri="{FF2B5EF4-FFF2-40B4-BE49-F238E27FC236}">
                        <a16:creationId xmlns:a16="http://schemas.microsoft.com/office/drawing/2014/main" id="{E0F2FE50-DC62-4F1F-A356-C58729B403E7}"/>
                      </a:ext>
                    </a:extLst>
                  </p:cNvPr>
                  <p:cNvSpPr/>
                  <p:nvPr/>
                </p:nvSpPr>
                <p:spPr>
                  <a:xfrm>
                    <a:off x="4781521" y="4545844"/>
                    <a:ext cx="1320158" cy="138876"/>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cxnSp>
                <p:nvCxnSpPr>
                  <p:cNvPr id="210" name="Straight Arrow Connector 209">
                    <a:extLst>
                      <a:ext uri="{FF2B5EF4-FFF2-40B4-BE49-F238E27FC236}">
                        <a16:creationId xmlns:a16="http://schemas.microsoft.com/office/drawing/2014/main" id="{89B65032-A1C9-49BD-AFBB-608C757F7132}"/>
                      </a:ext>
                    </a:extLst>
                  </p:cNvPr>
                  <p:cNvCxnSpPr>
                    <a:cxnSpLocks/>
                  </p:cNvCxnSpPr>
                  <p:nvPr/>
                </p:nvCxnSpPr>
                <p:spPr>
                  <a:xfrm>
                    <a:off x="5461539" y="4809393"/>
                    <a:ext cx="0" cy="117512"/>
                  </a:xfrm>
                  <a:prstGeom prst="straightConnector1">
                    <a:avLst/>
                  </a:prstGeom>
                  <a:noFill/>
                  <a:ln w="6350" cap="flat" cmpd="sng" algn="ctr">
                    <a:solidFill>
                      <a:sysClr val="windowText" lastClr="000000"/>
                    </a:solidFill>
                    <a:prstDash val="solid"/>
                    <a:miter lim="800000"/>
                    <a:headEnd w="sm" len="sm"/>
                    <a:tailEnd type="triangle" w="sm" len="sm"/>
                  </a:ln>
                  <a:effectLst/>
                </p:spPr>
              </p:cxnSp>
              <p:sp>
                <p:nvSpPr>
                  <p:cNvPr id="211" name="TextBox 210">
                    <a:extLst>
                      <a:ext uri="{FF2B5EF4-FFF2-40B4-BE49-F238E27FC236}">
                        <a16:creationId xmlns:a16="http://schemas.microsoft.com/office/drawing/2014/main" id="{309C4465-C880-4E45-9D23-134B1E239176}"/>
                      </a:ext>
                    </a:extLst>
                  </p:cNvPr>
                  <p:cNvSpPr txBox="1"/>
                  <p:nvPr/>
                </p:nvSpPr>
                <p:spPr>
                  <a:xfrm>
                    <a:off x="4708476" y="4646952"/>
                    <a:ext cx="237278" cy="184666"/>
                  </a:xfrm>
                  <a:prstGeom prst="rect">
                    <a:avLst/>
                  </a:prstGeom>
                  <a:noFill/>
                  <a:ln>
                    <a:noFill/>
                  </a:ln>
                </p:spPr>
                <p:txBody>
                  <a:bodyPr wrap="square" rtlCol="0">
                    <a:spAutoFit/>
                  </a:bodyPr>
                  <a:lstStyle/>
                  <a:p>
                    <a:pPr>
                      <a:defRPr/>
                    </a:pPr>
                    <a:r>
                      <a:rPr lang="en-US" sz="600" kern="0">
                        <a:solidFill>
                          <a:prstClr val="black"/>
                        </a:solidFill>
                      </a:rPr>
                      <a:t>0</a:t>
                    </a:r>
                  </a:p>
                </p:txBody>
              </p:sp>
              <p:sp>
                <p:nvSpPr>
                  <p:cNvPr id="212" name="TextBox 211">
                    <a:extLst>
                      <a:ext uri="{FF2B5EF4-FFF2-40B4-BE49-F238E27FC236}">
                        <a16:creationId xmlns:a16="http://schemas.microsoft.com/office/drawing/2014/main" id="{E0A85348-E055-4C6F-A157-77AD6CD9E531}"/>
                      </a:ext>
                    </a:extLst>
                  </p:cNvPr>
                  <p:cNvSpPr txBox="1"/>
                  <p:nvPr/>
                </p:nvSpPr>
                <p:spPr>
                  <a:xfrm>
                    <a:off x="4706676" y="4904931"/>
                    <a:ext cx="237278" cy="184666"/>
                  </a:xfrm>
                  <a:prstGeom prst="rect">
                    <a:avLst/>
                  </a:prstGeom>
                  <a:noFill/>
                  <a:ln>
                    <a:noFill/>
                  </a:ln>
                </p:spPr>
                <p:txBody>
                  <a:bodyPr wrap="square" rtlCol="0">
                    <a:spAutoFit/>
                  </a:bodyPr>
                  <a:lstStyle/>
                  <a:p>
                    <a:pPr>
                      <a:defRPr/>
                    </a:pPr>
                    <a:r>
                      <a:rPr lang="en-US" sz="600" kern="0">
                        <a:solidFill>
                          <a:prstClr val="black"/>
                        </a:solidFill>
                      </a:rPr>
                      <a:t>3</a:t>
                    </a:r>
                  </a:p>
                </p:txBody>
              </p:sp>
              <p:sp>
                <p:nvSpPr>
                  <p:cNvPr id="213" name="Rectangle 212">
                    <a:extLst>
                      <a:ext uri="{FF2B5EF4-FFF2-40B4-BE49-F238E27FC236}">
                        <a16:creationId xmlns:a16="http://schemas.microsoft.com/office/drawing/2014/main" id="{C15A47EF-1A58-4835-8316-10DADAE16C7A}"/>
                      </a:ext>
                    </a:extLst>
                  </p:cNvPr>
                  <p:cNvSpPr/>
                  <p:nvPr/>
                </p:nvSpPr>
                <p:spPr>
                  <a:xfrm>
                    <a:off x="4781521" y="4545256"/>
                    <a:ext cx="100815" cy="506369"/>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214" name="Rectangle 213">
                    <a:extLst>
                      <a:ext uri="{FF2B5EF4-FFF2-40B4-BE49-F238E27FC236}">
                        <a16:creationId xmlns:a16="http://schemas.microsoft.com/office/drawing/2014/main" id="{E601DD62-CF7B-4284-8CA2-0FD84C82089E}"/>
                      </a:ext>
                    </a:extLst>
                  </p:cNvPr>
                  <p:cNvSpPr/>
                  <p:nvPr/>
                </p:nvSpPr>
                <p:spPr>
                  <a:xfrm>
                    <a:off x="4881491" y="4545256"/>
                    <a:ext cx="1220923" cy="506369"/>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cxnSp>
                <p:nvCxnSpPr>
                  <p:cNvPr id="215" name="Straight Arrow Connector 214">
                    <a:extLst>
                      <a:ext uri="{FF2B5EF4-FFF2-40B4-BE49-F238E27FC236}">
                        <a16:creationId xmlns:a16="http://schemas.microsoft.com/office/drawing/2014/main" id="{9D92E98C-CD63-4345-BE27-2F2B2F545AA4}"/>
                      </a:ext>
                    </a:extLst>
                  </p:cNvPr>
                  <p:cNvCxnSpPr>
                    <a:cxnSpLocks/>
                  </p:cNvCxnSpPr>
                  <p:nvPr/>
                </p:nvCxnSpPr>
                <p:spPr>
                  <a:xfrm>
                    <a:off x="5454511" y="5170246"/>
                    <a:ext cx="0" cy="117512"/>
                  </a:xfrm>
                  <a:prstGeom prst="straightConnector1">
                    <a:avLst/>
                  </a:prstGeom>
                  <a:noFill/>
                  <a:ln w="6350" cap="flat" cmpd="sng" algn="ctr">
                    <a:solidFill>
                      <a:sysClr val="windowText" lastClr="000000"/>
                    </a:solidFill>
                    <a:prstDash val="solid"/>
                    <a:miter lim="800000"/>
                    <a:headEnd w="sm" len="sm"/>
                    <a:tailEnd type="triangle" w="sm" len="sm"/>
                  </a:ln>
                  <a:effectLst/>
                </p:spPr>
              </p:cxnSp>
              <p:sp>
                <p:nvSpPr>
                  <p:cNvPr id="216" name="Rectangle 215">
                    <a:extLst>
                      <a:ext uri="{FF2B5EF4-FFF2-40B4-BE49-F238E27FC236}">
                        <a16:creationId xmlns:a16="http://schemas.microsoft.com/office/drawing/2014/main" id="{FF5DCB8D-37D3-45C1-ADB8-4E398F98E4A4}"/>
                      </a:ext>
                    </a:extLst>
                  </p:cNvPr>
                  <p:cNvSpPr/>
                  <p:nvPr/>
                </p:nvSpPr>
                <p:spPr>
                  <a:xfrm>
                    <a:off x="4880757" y="5052583"/>
                    <a:ext cx="1220923" cy="34857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217" name="Rectangle 216">
                    <a:extLst>
                      <a:ext uri="{FF2B5EF4-FFF2-40B4-BE49-F238E27FC236}">
                        <a16:creationId xmlns:a16="http://schemas.microsoft.com/office/drawing/2014/main" id="{831431F0-FFA0-4ADE-BB49-FBC2F96A0E11}"/>
                      </a:ext>
                    </a:extLst>
                  </p:cNvPr>
                  <p:cNvSpPr/>
                  <p:nvPr/>
                </p:nvSpPr>
                <p:spPr>
                  <a:xfrm>
                    <a:off x="4781098" y="5052583"/>
                    <a:ext cx="100815" cy="348570"/>
                  </a:xfrm>
                  <a:prstGeom prst="rect">
                    <a:avLst/>
                  </a:prstGeom>
                  <a:noFill/>
                  <a:ln w="6350" cap="flat" cmpd="sng" algn="ctr">
                    <a:solidFill>
                      <a:sysClr val="windowText" lastClr="000000"/>
                    </a:solidFill>
                    <a:prstDash val="solid"/>
                    <a:miter lim="800000"/>
                  </a:ln>
                  <a:effectLst/>
                </p:spPr>
                <p:txBody>
                  <a:bodyPr rtlCol="0" anchor="ctr"/>
                  <a:lstStyle/>
                  <a:p>
                    <a:pPr algn="ctr">
                      <a:defRPr/>
                    </a:pPr>
                    <a:endParaRPr lang="en-US" sz="800" kern="0">
                      <a:solidFill>
                        <a:prstClr val="white"/>
                      </a:solidFill>
                      <a:latin typeface="Calibri" panose="020F0502020204030204"/>
                    </a:endParaRPr>
                  </a:p>
                </p:txBody>
              </p:sp>
              <p:sp>
                <p:nvSpPr>
                  <p:cNvPr id="218" name="TextBox 217">
                    <a:extLst>
                      <a:ext uri="{FF2B5EF4-FFF2-40B4-BE49-F238E27FC236}">
                        <a16:creationId xmlns:a16="http://schemas.microsoft.com/office/drawing/2014/main" id="{C7A8621E-DD33-4041-AC48-2A87B6898AAB}"/>
                      </a:ext>
                    </a:extLst>
                  </p:cNvPr>
                  <p:cNvSpPr txBox="1"/>
                  <p:nvPr/>
                </p:nvSpPr>
                <p:spPr>
                  <a:xfrm>
                    <a:off x="4703912" y="5022365"/>
                    <a:ext cx="237278" cy="184666"/>
                  </a:xfrm>
                  <a:prstGeom prst="rect">
                    <a:avLst/>
                  </a:prstGeom>
                  <a:noFill/>
                  <a:ln>
                    <a:noFill/>
                  </a:ln>
                </p:spPr>
                <p:txBody>
                  <a:bodyPr wrap="square" rtlCol="0">
                    <a:spAutoFit/>
                  </a:bodyPr>
                  <a:lstStyle/>
                  <a:p>
                    <a:pPr>
                      <a:defRPr/>
                    </a:pPr>
                    <a:r>
                      <a:rPr lang="en-US" sz="600" kern="0">
                        <a:solidFill>
                          <a:prstClr val="black"/>
                        </a:solidFill>
                      </a:rPr>
                      <a:t>4</a:t>
                    </a:r>
                  </a:p>
                </p:txBody>
              </p:sp>
              <p:sp>
                <p:nvSpPr>
                  <p:cNvPr id="219" name="TextBox 218">
                    <a:extLst>
                      <a:ext uri="{FF2B5EF4-FFF2-40B4-BE49-F238E27FC236}">
                        <a16:creationId xmlns:a16="http://schemas.microsoft.com/office/drawing/2014/main" id="{6E1B00F8-425B-4C6E-925B-B7F402449400}"/>
                      </a:ext>
                    </a:extLst>
                  </p:cNvPr>
                  <p:cNvSpPr txBox="1"/>
                  <p:nvPr/>
                </p:nvSpPr>
                <p:spPr>
                  <a:xfrm rot="16200000">
                    <a:off x="4671469" y="5113291"/>
                    <a:ext cx="246356" cy="215444"/>
                  </a:xfrm>
                  <a:prstGeom prst="rect">
                    <a:avLst/>
                  </a:prstGeom>
                  <a:noFill/>
                  <a:ln>
                    <a:noFill/>
                  </a:ln>
                </p:spPr>
                <p:txBody>
                  <a:bodyPr wrap="square" rtlCol="0">
                    <a:spAutoFit/>
                  </a:bodyPr>
                  <a:lstStyle/>
                  <a:p>
                    <a:pPr>
                      <a:defRPr/>
                    </a:pPr>
                    <a:r>
                      <a:rPr lang="en-US" sz="800" kern="0">
                        <a:solidFill>
                          <a:prstClr val="black"/>
                        </a:solidFill>
                      </a:rPr>
                      <a:t>..</a:t>
                    </a:r>
                  </a:p>
                </p:txBody>
              </p:sp>
              <p:sp>
                <p:nvSpPr>
                  <p:cNvPr id="220" name="TextBox 219">
                    <a:extLst>
                      <a:ext uri="{FF2B5EF4-FFF2-40B4-BE49-F238E27FC236}">
                        <a16:creationId xmlns:a16="http://schemas.microsoft.com/office/drawing/2014/main" id="{FEE1EA7E-CE59-438D-96BF-AC4B3E37B8AA}"/>
                      </a:ext>
                    </a:extLst>
                  </p:cNvPr>
                  <p:cNvSpPr txBox="1"/>
                  <p:nvPr/>
                </p:nvSpPr>
                <p:spPr>
                  <a:xfrm>
                    <a:off x="4703912" y="5251154"/>
                    <a:ext cx="237278" cy="184666"/>
                  </a:xfrm>
                  <a:prstGeom prst="rect">
                    <a:avLst/>
                  </a:prstGeom>
                  <a:noFill/>
                  <a:ln>
                    <a:noFill/>
                  </a:ln>
                </p:spPr>
                <p:txBody>
                  <a:bodyPr wrap="square" rtlCol="0">
                    <a:spAutoFit/>
                  </a:bodyPr>
                  <a:lstStyle/>
                  <a:p>
                    <a:pPr>
                      <a:defRPr/>
                    </a:pPr>
                    <a:r>
                      <a:rPr lang="en-US" sz="600" kern="0">
                        <a:solidFill>
                          <a:prstClr val="black"/>
                        </a:solidFill>
                      </a:rPr>
                      <a:t>7</a:t>
                    </a:r>
                  </a:p>
                </p:txBody>
              </p:sp>
            </p:grpSp>
          </p:gr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E74A8629-EF53-41D8-92E1-D4DA6B1647C1}"/>
                      </a:ext>
                    </a:extLst>
                  </p:cNvPr>
                  <p:cNvSpPr txBox="1"/>
                  <p:nvPr/>
                </p:nvSpPr>
                <p:spPr>
                  <a:xfrm>
                    <a:off x="4909645" y="4651619"/>
                    <a:ext cx="1173911" cy="184666"/>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𝑇</m:t>
                              </m:r>
                            </m:e>
                            <m:sub>
                              <m:r>
                                <a:rPr lang="en-US" sz="600" i="1" kern="0">
                                  <a:solidFill>
                                    <a:prstClr val="black"/>
                                  </a:solidFill>
                                  <a:latin typeface="Cambria Math" panose="02040503050406030204" pitchFamily="18" charset="0"/>
                                </a:rPr>
                                <m:t>0</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0</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2</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3</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4</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5</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6</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7</m:t>
                              </m:r>
                            </m:sub>
                          </m:sSub>
                          <m:r>
                            <a:rPr lang="en-US" sz="600" i="1" kern="0">
                              <a:solidFill>
                                <a:prstClr val="black"/>
                              </a:solidFill>
                              <a:latin typeface="Cambria Math" panose="02040503050406030204" pitchFamily="18" charset="0"/>
                            </a:rPr>
                            <m:t>}</m:t>
                          </m:r>
                        </m:oMath>
                      </m:oMathPara>
                    </a14:m>
                    <a:endParaRPr lang="en-US" sz="600" kern="0">
                      <a:solidFill>
                        <a:prstClr val="black"/>
                      </a:solidFill>
                    </a:endParaRPr>
                  </a:p>
                </p:txBody>
              </p:sp>
            </mc:Choice>
            <mc:Fallback xmlns="">
              <p:sp>
                <p:nvSpPr>
                  <p:cNvPr id="198" name="TextBox 197">
                    <a:extLst>
                      <a:ext uri="{FF2B5EF4-FFF2-40B4-BE49-F238E27FC236}">
                        <a16:creationId xmlns:a16="http://schemas.microsoft.com/office/drawing/2014/main" id="{E74A8629-EF53-41D8-92E1-D4DA6B1647C1}"/>
                      </a:ext>
                    </a:extLst>
                  </p:cNvPr>
                  <p:cNvSpPr txBox="1">
                    <a:spLocks noRot="1" noChangeAspect="1" noMove="1" noResize="1" noEditPoints="1" noAdjustHandles="1" noChangeArrowheads="1" noChangeShapeType="1" noTextEdit="1"/>
                  </p:cNvSpPr>
                  <p:nvPr/>
                </p:nvSpPr>
                <p:spPr>
                  <a:xfrm>
                    <a:off x="4909645" y="4651619"/>
                    <a:ext cx="1173911" cy="18466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18F6C7EA-673D-4A47-B512-4C13F28C924C}"/>
                      </a:ext>
                    </a:extLst>
                  </p:cNvPr>
                  <p:cNvSpPr txBox="1"/>
                  <p:nvPr/>
                </p:nvSpPr>
                <p:spPr>
                  <a:xfrm>
                    <a:off x="4895284" y="4897244"/>
                    <a:ext cx="1173911" cy="184666"/>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𝑇</m:t>
                              </m:r>
                            </m:e>
                            <m:sub>
                              <m:r>
                                <a:rPr lang="en-US" sz="600" i="1" kern="0">
                                  <a:solidFill>
                                    <a:prstClr val="black"/>
                                  </a:solidFill>
                                  <a:latin typeface="Cambria Math" panose="02040503050406030204" pitchFamily="18" charset="0"/>
                                </a:rPr>
                                <m:t>3</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0</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2</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3</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4</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5</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6</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7</m:t>
                              </m:r>
                            </m:sub>
                          </m:sSub>
                          <m:r>
                            <a:rPr lang="en-US" sz="600" i="1" kern="0">
                              <a:solidFill>
                                <a:prstClr val="black"/>
                              </a:solidFill>
                              <a:latin typeface="Cambria Math" panose="02040503050406030204" pitchFamily="18" charset="0"/>
                            </a:rPr>
                            <m:t>}</m:t>
                          </m:r>
                        </m:oMath>
                      </m:oMathPara>
                    </a14:m>
                    <a:endParaRPr lang="en-US" sz="600" kern="0">
                      <a:solidFill>
                        <a:prstClr val="black"/>
                      </a:solidFill>
                    </a:endParaRPr>
                  </a:p>
                </p:txBody>
              </p:sp>
            </mc:Choice>
            <mc:Fallback xmlns="">
              <p:sp>
                <p:nvSpPr>
                  <p:cNvPr id="199" name="TextBox 198">
                    <a:extLst>
                      <a:ext uri="{FF2B5EF4-FFF2-40B4-BE49-F238E27FC236}">
                        <a16:creationId xmlns:a16="http://schemas.microsoft.com/office/drawing/2014/main" id="{18F6C7EA-673D-4A47-B512-4C13F28C924C}"/>
                      </a:ext>
                    </a:extLst>
                  </p:cNvPr>
                  <p:cNvSpPr txBox="1">
                    <a:spLocks noRot="1" noChangeAspect="1" noMove="1" noResize="1" noEditPoints="1" noAdjustHandles="1" noChangeArrowheads="1" noChangeShapeType="1" noTextEdit="1"/>
                  </p:cNvSpPr>
                  <p:nvPr/>
                </p:nvSpPr>
                <p:spPr>
                  <a:xfrm>
                    <a:off x="4895284" y="4897244"/>
                    <a:ext cx="1173911" cy="18466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C7E9015A-38FB-4EDD-A183-A69F6043CEEF}"/>
                      </a:ext>
                    </a:extLst>
                  </p:cNvPr>
                  <p:cNvSpPr txBox="1"/>
                  <p:nvPr/>
                </p:nvSpPr>
                <p:spPr>
                  <a:xfrm>
                    <a:off x="4825988" y="5237212"/>
                    <a:ext cx="1334789" cy="184666"/>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𝑇</m:t>
                              </m:r>
                            </m:e>
                            <m:sub>
                              <m:r>
                                <a:rPr lang="en-US" sz="600" i="1" kern="0">
                                  <a:solidFill>
                                    <a:prstClr val="black"/>
                                  </a:solidFill>
                                  <a:latin typeface="Cambria Math" panose="02040503050406030204" pitchFamily="18" charset="0"/>
                                </a:rPr>
                                <m:t>19</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8</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9</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10</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11</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12</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13</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14</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15</m:t>
                              </m:r>
                            </m:sub>
                          </m:sSub>
                          <m:r>
                            <a:rPr lang="en-US" sz="600" i="1" kern="0">
                              <a:solidFill>
                                <a:prstClr val="black"/>
                              </a:solidFill>
                              <a:latin typeface="Cambria Math" panose="02040503050406030204" pitchFamily="18" charset="0"/>
                            </a:rPr>
                            <m:t>}</m:t>
                          </m:r>
                        </m:oMath>
                      </m:oMathPara>
                    </a14:m>
                    <a:endParaRPr lang="en-US" sz="600" kern="0">
                      <a:solidFill>
                        <a:prstClr val="black"/>
                      </a:solidFill>
                    </a:endParaRPr>
                  </a:p>
                </p:txBody>
              </p:sp>
            </mc:Choice>
            <mc:Fallback xmlns="">
              <p:sp>
                <p:nvSpPr>
                  <p:cNvPr id="200" name="TextBox 199">
                    <a:extLst>
                      <a:ext uri="{FF2B5EF4-FFF2-40B4-BE49-F238E27FC236}">
                        <a16:creationId xmlns:a16="http://schemas.microsoft.com/office/drawing/2014/main" id="{C7E9015A-38FB-4EDD-A183-A69F6043CEEF}"/>
                      </a:ext>
                    </a:extLst>
                  </p:cNvPr>
                  <p:cNvSpPr txBox="1">
                    <a:spLocks noRot="1" noChangeAspect="1" noMove="1" noResize="1" noEditPoints="1" noAdjustHandles="1" noChangeArrowheads="1" noChangeShapeType="1" noTextEdit="1"/>
                  </p:cNvSpPr>
                  <p:nvPr/>
                </p:nvSpPr>
                <p:spPr>
                  <a:xfrm>
                    <a:off x="4825988" y="5237212"/>
                    <a:ext cx="1334789" cy="18466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104B07FC-CCD8-4EAC-BF3E-4599362E5F81}"/>
                      </a:ext>
                    </a:extLst>
                  </p:cNvPr>
                  <p:cNvSpPr txBox="1"/>
                  <p:nvPr/>
                </p:nvSpPr>
                <p:spPr>
                  <a:xfrm>
                    <a:off x="4825808" y="5014701"/>
                    <a:ext cx="1333955" cy="184666"/>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𝑇</m:t>
                              </m:r>
                            </m:e>
                            <m:sub>
                              <m:r>
                                <a:rPr lang="en-US" sz="600" i="1" kern="0">
                                  <a:solidFill>
                                    <a:prstClr val="black"/>
                                  </a:solidFill>
                                  <a:latin typeface="Cambria Math" panose="02040503050406030204" pitchFamily="18" charset="0"/>
                                </a:rPr>
                                <m:t>16</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8</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9</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10</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11</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12</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13</m:t>
                              </m:r>
                            </m:sub>
                          </m:sSub>
                          <m:r>
                            <a:rPr lang="en-US" sz="600" i="1" kern="0">
                              <a:solidFill>
                                <a:prstClr val="black"/>
                              </a:solidFill>
                              <a:latin typeface="Cambria Math" panose="02040503050406030204" pitchFamily="18" charset="0"/>
                            </a:rPr>
                            <m:t>,</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14</m:t>
                              </m:r>
                            </m:sub>
                          </m:sSub>
                          <m:r>
                            <a:rPr lang="en-US" sz="600" i="1" kern="0">
                              <a:solidFill>
                                <a:prstClr val="black"/>
                              </a:solidFill>
                              <a:latin typeface="Cambria Math" panose="02040503050406030204" pitchFamily="18" charset="0"/>
                            </a:rPr>
                            <m:t>, </m:t>
                          </m:r>
                          <m:sSub>
                            <m:sSubPr>
                              <m:ctrlPr>
                                <a:rPr lang="en-US" sz="600" i="1" kern="0">
                                  <a:solidFill>
                                    <a:prstClr val="black"/>
                                  </a:solidFill>
                                  <a:latin typeface="Cambria Math" panose="02040503050406030204" pitchFamily="18" charset="0"/>
                                </a:rPr>
                              </m:ctrlPr>
                            </m:sSubPr>
                            <m:e>
                              <m:r>
                                <a:rPr lang="en-US" sz="600" i="1" kern="0">
                                  <a:solidFill>
                                    <a:prstClr val="black"/>
                                  </a:solidFill>
                                  <a:latin typeface="Cambria Math" panose="02040503050406030204" pitchFamily="18" charset="0"/>
                                </a:rPr>
                                <m:t>𝑏</m:t>
                              </m:r>
                            </m:e>
                            <m:sub>
                              <m:r>
                                <a:rPr lang="en-US" sz="600" i="1" kern="0">
                                  <a:solidFill>
                                    <a:prstClr val="black"/>
                                  </a:solidFill>
                                  <a:latin typeface="Cambria Math" panose="02040503050406030204" pitchFamily="18" charset="0"/>
                                </a:rPr>
                                <m:t>15</m:t>
                              </m:r>
                            </m:sub>
                          </m:sSub>
                          <m:r>
                            <a:rPr lang="en-US" sz="600" i="1" kern="0">
                              <a:solidFill>
                                <a:prstClr val="black"/>
                              </a:solidFill>
                              <a:latin typeface="Cambria Math" panose="02040503050406030204" pitchFamily="18" charset="0"/>
                            </a:rPr>
                            <m:t>}</m:t>
                          </m:r>
                        </m:oMath>
                      </m:oMathPara>
                    </a14:m>
                    <a:endParaRPr lang="en-US" sz="600" kern="0">
                      <a:solidFill>
                        <a:prstClr val="black"/>
                      </a:solidFill>
                    </a:endParaRPr>
                  </a:p>
                </p:txBody>
              </p:sp>
            </mc:Choice>
            <mc:Fallback xmlns="">
              <p:sp>
                <p:nvSpPr>
                  <p:cNvPr id="201" name="TextBox 200">
                    <a:extLst>
                      <a:ext uri="{FF2B5EF4-FFF2-40B4-BE49-F238E27FC236}">
                        <a16:creationId xmlns:a16="http://schemas.microsoft.com/office/drawing/2014/main" id="{104B07FC-CCD8-4EAC-BF3E-4599362E5F81}"/>
                      </a:ext>
                    </a:extLst>
                  </p:cNvPr>
                  <p:cNvSpPr txBox="1">
                    <a:spLocks noRot="1" noChangeAspect="1" noMove="1" noResize="1" noEditPoints="1" noAdjustHandles="1" noChangeArrowheads="1" noChangeShapeType="1" noTextEdit="1"/>
                  </p:cNvSpPr>
                  <p:nvPr/>
                </p:nvSpPr>
                <p:spPr>
                  <a:xfrm>
                    <a:off x="4825808" y="5014701"/>
                    <a:ext cx="1333955" cy="184666"/>
                  </a:xfrm>
                  <a:prstGeom prst="rect">
                    <a:avLst/>
                  </a:prstGeom>
                  <a:blipFill>
                    <a:blip r:embed="rId14"/>
                    <a:stretch>
                      <a:fillRect/>
                    </a:stretch>
                  </a:blipFill>
                </p:spPr>
                <p:txBody>
                  <a:bodyPr/>
                  <a:lstStyle/>
                  <a:p>
                    <a:r>
                      <a:rPr lang="en-US">
                        <a:noFill/>
                      </a:rPr>
                      <a:t> </a:t>
                    </a:r>
                  </a:p>
                </p:txBody>
              </p:sp>
            </mc:Fallback>
          </mc:AlternateContent>
        </p:grpSp>
        <p:sp>
          <p:nvSpPr>
            <p:cNvPr id="222" name="Rounded Rectangle 244">
              <a:extLst>
                <a:ext uri="{FF2B5EF4-FFF2-40B4-BE49-F238E27FC236}">
                  <a16:creationId xmlns:a16="http://schemas.microsoft.com/office/drawing/2014/main" id="{3CD6B52A-17A5-4358-A4D6-C782EA9372A5}"/>
                </a:ext>
              </a:extLst>
            </p:cNvPr>
            <p:cNvSpPr/>
            <p:nvPr/>
          </p:nvSpPr>
          <p:spPr>
            <a:xfrm rot="5400000">
              <a:off x="3060367" y="4858834"/>
              <a:ext cx="433637" cy="465895"/>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 name="Elbow Connector 246">
              <a:extLst>
                <a:ext uri="{FF2B5EF4-FFF2-40B4-BE49-F238E27FC236}">
                  <a16:creationId xmlns:a16="http://schemas.microsoft.com/office/drawing/2014/main" id="{CE42E5EB-2DCF-442A-BB85-EDB91E5505A1}"/>
                </a:ext>
              </a:extLst>
            </p:cNvPr>
            <p:cNvCxnSpPr>
              <a:cxnSpLocks/>
              <a:endCxn id="200" idx="2"/>
            </p:cNvCxnSpPr>
            <p:nvPr/>
          </p:nvCxnSpPr>
          <p:spPr>
            <a:xfrm rot="16200000" flipV="1">
              <a:off x="2967153" y="4525910"/>
              <a:ext cx="437650" cy="159806"/>
            </a:xfrm>
            <a:prstGeom prst="bentConnector3">
              <a:avLst>
                <a:gd name="adj1" fmla="val 50000"/>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9" name="Rounded Rectangle 244">
              <a:extLst>
                <a:ext uri="{FF2B5EF4-FFF2-40B4-BE49-F238E27FC236}">
                  <a16:creationId xmlns:a16="http://schemas.microsoft.com/office/drawing/2014/main" id="{361EC8ED-726A-45CF-BEC3-5B11AA7A629C}"/>
                </a:ext>
              </a:extLst>
            </p:cNvPr>
            <p:cNvSpPr/>
            <p:nvPr/>
          </p:nvSpPr>
          <p:spPr>
            <a:xfrm rot="5400000">
              <a:off x="4515008" y="4844458"/>
              <a:ext cx="433637" cy="465895"/>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0" name="Elbow Connector 246">
              <a:extLst>
                <a:ext uri="{FF2B5EF4-FFF2-40B4-BE49-F238E27FC236}">
                  <a16:creationId xmlns:a16="http://schemas.microsoft.com/office/drawing/2014/main" id="{6C5EF6C0-2FF5-4475-8810-12F5E4F5577A}"/>
                </a:ext>
              </a:extLst>
            </p:cNvPr>
            <p:cNvCxnSpPr>
              <a:cxnSpLocks/>
              <a:endCxn id="176" idx="2"/>
            </p:cNvCxnSpPr>
            <p:nvPr/>
          </p:nvCxnSpPr>
          <p:spPr>
            <a:xfrm rot="5400000" flipH="1" flipV="1">
              <a:off x="4540701" y="4573123"/>
              <a:ext cx="416960" cy="57318"/>
            </a:xfrm>
            <a:prstGeom prst="bentConnector3">
              <a:avLst>
                <a:gd name="adj1" fmla="val 50000"/>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32" name="Rounded Rectangular Callout 133">
            <a:extLst>
              <a:ext uri="{FF2B5EF4-FFF2-40B4-BE49-F238E27FC236}">
                <a16:creationId xmlns:a16="http://schemas.microsoft.com/office/drawing/2014/main" id="{05713DAE-5E74-4044-B40C-ED842B40CE25}"/>
              </a:ext>
            </a:extLst>
          </p:cNvPr>
          <p:cNvSpPr/>
          <p:nvPr/>
        </p:nvSpPr>
        <p:spPr>
          <a:xfrm>
            <a:off x="2713644" y="1709546"/>
            <a:ext cx="2296443" cy="1497082"/>
          </a:xfrm>
          <a:prstGeom prst="wedgeRoundRectCallout">
            <a:avLst>
              <a:gd name="adj1" fmla="val 28011"/>
              <a:gd name="adj2" fmla="val 62960"/>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Consecutive 128-bit data are loaded by a single thread, so LDG.128 is used</a:t>
            </a:r>
          </a:p>
        </p:txBody>
      </p:sp>
      <p:sp>
        <p:nvSpPr>
          <p:cNvPr id="234" name="Rounded Rectangular Callout 146">
            <a:extLst>
              <a:ext uri="{FF2B5EF4-FFF2-40B4-BE49-F238E27FC236}">
                <a16:creationId xmlns:a16="http://schemas.microsoft.com/office/drawing/2014/main" id="{59FD1E60-93E2-4E7E-A8EC-68781E0E685B}"/>
              </a:ext>
            </a:extLst>
          </p:cNvPr>
          <p:cNvSpPr/>
          <p:nvPr/>
        </p:nvSpPr>
        <p:spPr>
          <a:xfrm>
            <a:off x="5795095" y="5512089"/>
            <a:ext cx="2404872" cy="611322"/>
          </a:xfrm>
          <a:prstGeom prst="wedgeRoundRectCallout">
            <a:avLst>
              <a:gd name="adj1" fmla="val 33930"/>
              <a:gd name="adj2" fmla="val -60923"/>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The m8n4k4 Octet tile</a:t>
            </a:r>
          </a:p>
        </p:txBody>
      </p:sp>
      <p:grpSp>
        <p:nvGrpSpPr>
          <p:cNvPr id="236" name="Group 235">
            <a:extLst>
              <a:ext uri="{FF2B5EF4-FFF2-40B4-BE49-F238E27FC236}">
                <a16:creationId xmlns:a16="http://schemas.microsoft.com/office/drawing/2014/main" id="{91F7DEE2-ED4C-43F4-ADC2-45279EA2A260}"/>
              </a:ext>
            </a:extLst>
          </p:cNvPr>
          <p:cNvGrpSpPr/>
          <p:nvPr/>
        </p:nvGrpSpPr>
        <p:grpSpPr>
          <a:xfrm>
            <a:off x="7905239" y="1778019"/>
            <a:ext cx="192631" cy="3482605"/>
            <a:chOff x="6381238" y="1778018"/>
            <a:chExt cx="192631" cy="3482605"/>
          </a:xfrm>
        </p:grpSpPr>
        <p:sp>
          <p:nvSpPr>
            <p:cNvPr id="93" name="Rectangle 92">
              <a:extLst>
                <a:ext uri="{FF2B5EF4-FFF2-40B4-BE49-F238E27FC236}">
                  <a16:creationId xmlns:a16="http://schemas.microsoft.com/office/drawing/2014/main" id="{B98417AE-20A8-4636-A972-2A354A035D8A}"/>
                </a:ext>
              </a:extLst>
            </p:cNvPr>
            <p:cNvSpPr/>
            <p:nvPr/>
          </p:nvSpPr>
          <p:spPr>
            <a:xfrm>
              <a:off x="6387690" y="1778018"/>
              <a:ext cx="186179" cy="2936354"/>
            </a:xfrm>
            <a:prstGeom prst="rect">
              <a:avLst/>
            </a:prstGeom>
            <a:pattFill prst="wdUpDiag">
              <a:fgClr>
                <a:schemeClr val="tx1">
                  <a:lumMod val="50000"/>
                  <a:lumOff val="50000"/>
                </a:schemeClr>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35" name="Rectangle 234">
              <a:extLst>
                <a:ext uri="{FF2B5EF4-FFF2-40B4-BE49-F238E27FC236}">
                  <a16:creationId xmlns:a16="http://schemas.microsoft.com/office/drawing/2014/main" id="{425174BC-8544-40D9-89A2-07FF4412A975}"/>
                </a:ext>
              </a:extLst>
            </p:cNvPr>
            <p:cNvSpPr/>
            <p:nvPr/>
          </p:nvSpPr>
          <p:spPr>
            <a:xfrm>
              <a:off x="6381238" y="4896744"/>
              <a:ext cx="186179" cy="363879"/>
            </a:xfrm>
            <a:prstGeom prst="rect">
              <a:avLst/>
            </a:prstGeom>
            <a:pattFill prst="wdUpDiag">
              <a:fgClr>
                <a:schemeClr val="tx1">
                  <a:lumMod val="50000"/>
                  <a:lumOff val="50000"/>
                </a:schemeClr>
              </a:fgClr>
              <a:bgClr>
                <a:schemeClr val="bg1"/>
              </a:bgClr>
            </a:pattFill>
            <a:ln w="6350" cap="flat" cmpd="sng" algn="ctr">
              <a:solidFill>
                <a:sysClr val="windowText" lastClr="000000"/>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237" name="Rounded Rectangular Callout 148">
                <a:extLst>
                  <a:ext uri="{FF2B5EF4-FFF2-40B4-BE49-F238E27FC236}">
                    <a16:creationId xmlns:a16="http://schemas.microsoft.com/office/drawing/2014/main" id="{367977CB-0C29-4C03-8418-19356870CEA4}"/>
                  </a:ext>
                </a:extLst>
              </p:cNvPr>
              <p:cNvSpPr/>
              <p:nvPr/>
            </p:nvSpPr>
            <p:spPr>
              <a:xfrm>
                <a:off x="5705911" y="1393211"/>
                <a:ext cx="2296443" cy="877987"/>
              </a:xfrm>
              <a:prstGeom prst="wedgeRoundRectCallout">
                <a:avLst>
                  <a:gd name="adj1" fmla="val 49397"/>
                  <a:gd name="adj2" fmla="val 104644"/>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This part of computation can be skipped when V</a:t>
                </a:r>
                <a14:m>
                  <m:oMath xmlns:m="http://schemas.openxmlformats.org/officeDocument/2006/math">
                    <m:r>
                      <a:rPr lang="en-US" i="1">
                        <a:solidFill>
                          <a:schemeClr val="bg1"/>
                        </a:solidFill>
                        <a:latin typeface="Cambria Math" panose="02040503050406030204" pitchFamily="18" charset="0"/>
                      </a:rPr>
                      <m:t>≤4</m:t>
                    </m:r>
                  </m:oMath>
                </a14:m>
                <a:endParaRPr lang="en-US">
                  <a:solidFill>
                    <a:schemeClr val="bg1"/>
                  </a:solidFill>
                </a:endParaRPr>
              </a:p>
            </p:txBody>
          </p:sp>
        </mc:Choice>
        <mc:Fallback xmlns="">
          <p:sp>
            <p:nvSpPr>
              <p:cNvPr id="237" name="Rounded Rectangular Callout 148">
                <a:extLst>
                  <a:ext uri="{FF2B5EF4-FFF2-40B4-BE49-F238E27FC236}">
                    <a16:creationId xmlns:a16="http://schemas.microsoft.com/office/drawing/2014/main" id="{367977CB-0C29-4C03-8418-19356870CEA4}"/>
                  </a:ext>
                </a:extLst>
              </p:cNvPr>
              <p:cNvSpPr>
                <a:spLocks noRot="1" noChangeAspect="1" noMove="1" noResize="1" noEditPoints="1" noAdjustHandles="1" noChangeArrowheads="1" noChangeShapeType="1" noTextEdit="1"/>
              </p:cNvSpPr>
              <p:nvPr/>
            </p:nvSpPr>
            <p:spPr>
              <a:xfrm>
                <a:off x="5705911" y="1393211"/>
                <a:ext cx="2296443" cy="877987"/>
              </a:xfrm>
              <a:prstGeom prst="wedgeRoundRectCallout">
                <a:avLst>
                  <a:gd name="adj1" fmla="val 49397"/>
                  <a:gd name="adj2" fmla="val 104644"/>
                  <a:gd name="adj3" fmla="val 16667"/>
                </a:avLst>
              </a:prstGeom>
              <a:blipFill>
                <a:blip r:embed="rId15"/>
                <a:stretch>
                  <a:fillRect t="-2727"/>
                </a:stretch>
              </a:blipFill>
            </p:spPr>
            <p:txBody>
              <a:bodyPr/>
              <a:lstStyle/>
              <a:p>
                <a:r>
                  <a:rPr lang="en-US">
                    <a:noFill/>
                  </a:rPr>
                  <a:t> </a:t>
                </a:r>
              </a:p>
            </p:txBody>
          </p:sp>
        </mc:Fallback>
      </mc:AlternateContent>
      <p:pic>
        <p:nvPicPr>
          <p:cNvPr id="78" name="Audio 77">
            <a:hlinkClick r:id="" action="ppaction://media"/>
            <a:extLst>
              <a:ext uri="{FF2B5EF4-FFF2-40B4-BE49-F238E27FC236}">
                <a16:creationId xmlns:a16="http://schemas.microsoft.com/office/drawing/2014/main" id="{5EC713B5-1F96-2748-AC3D-051F948384AB}"/>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702800" y="5892800"/>
            <a:ext cx="812800" cy="812800"/>
          </a:xfrm>
          <a:prstGeom prst="rect">
            <a:avLst/>
          </a:prstGeom>
        </p:spPr>
      </p:pic>
      <p:sp>
        <p:nvSpPr>
          <p:cNvPr id="154" name="Text Placeholder 4">
            <a:extLst>
              <a:ext uri="{FF2B5EF4-FFF2-40B4-BE49-F238E27FC236}">
                <a16:creationId xmlns:a16="http://schemas.microsoft.com/office/drawing/2014/main" id="{4BF050E6-D893-0144-865E-2B74743A7F7C}"/>
              </a:ext>
            </a:extLst>
          </p:cNvPr>
          <p:cNvSpPr txBox="1">
            <a:spLocks/>
          </p:cNvSpPr>
          <p:nvPr/>
        </p:nvSpPr>
        <p:spPr>
          <a:xfrm>
            <a:off x="223149" y="6479386"/>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3765799489"/>
      </p:ext>
    </p:extLst>
  </p:cSld>
  <p:clrMapOvr>
    <a:masterClrMapping/>
  </p:clrMapOvr>
  <mc:AlternateContent xmlns:mc="http://schemas.openxmlformats.org/markup-compatibility/2006" xmlns:p14="http://schemas.microsoft.com/office/powerpoint/2010/main">
    <mc:Choice Requires="p14">
      <p:transition spd="slow" p14:dur="2000" advTm="33835"/>
    </mc:Choice>
    <mc:Fallback xmlns="">
      <p:transition spd="slow" advTm="3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8"/>
                </p:tgtEl>
              </p:cMediaNode>
            </p:audio>
          </p:childTnLst>
        </p:cTn>
      </p:par>
    </p:tnLst>
    <p:bldLst>
      <p:bldP spid="91" grpId="0" animBg="1"/>
      <p:bldP spid="232" grpId="0" animBg="1"/>
      <p:bldP spid="234" grpId="0" animBg="1"/>
      <p:bldP spid="2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C7F6-5FC6-EF4D-A71E-D2330A0EC630}"/>
              </a:ext>
            </a:extLst>
          </p:cNvPr>
          <p:cNvSpPr>
            <a:spLocks noGrp="1"/>
          </p:cNvSpPr>
          <p:nvPr>
            <p:ph type="title"/>
          </p:nvPr>
        </p:nvSpPr>
        <p:spPr/>
        <p:txBody>
          <a:bodyPr/>
          <a:lstStyle/>
          <a:p>
            <a:r>
              <a:rPr lang="en-US" dirty="0"/>
              <a:t>Pre-compute reorganize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483CEA-F527-4749-98FC-945639A4D9E6}"/>
                  </a:ext>
                </a:extLst>
              </p:cNvPr>
              <p:cNvSpPr>
                <a:spLocks noGrp="1"/>
              </p:cNvSpPr>
              <p:nvPr>
                <p:ph idx="1"/>
              </p:nvPr>
            </p:nvSpPr>
            <p:spPr>
              <a:xfrm>
                <a:off x="526469" y="965797"/>
                <a:ext cx="10439403" cy="1289836"/>
              </a:xfrm>
            </p:spPr>
            <p:txBody>
              <a:bodyPr/>
              <a:lstStyle/>
              <a:p>
                <a:r>
                  <a:rPr lang="en-US" dirty="0"/>
                  <a:t>Swap the data in the high group (thread </a:t>
                </a:r>
                <a:r>
                  <a:rPr lang="en-US" dirty="0" err="1"/>
                  <a:t>idx</a:t>
                </a:r>
                <a:r>
                  <a:rPr lang="en-US" dirty="0"/>
                  <a:t> </a:t>
                </a:r>
                <a14:m>
                  <m:oMath xmlns:m="http://schemas.openxmlformats.org/officeDocument/2006/math">
                    <m:r>
                      <a:rPr lang="en-US" b="0" i="1" smtClean="0">
                        <a:latin typeface="Cambria Math" panose="02040503050406030204" pitchFamily="18" charset="0"/>
                      </a:rPr>
                      <m:t>≥16</m:t>
                    </m:r>
                  </m:oMath>
                </a14:m>
                <a:r>
                  <a:rPr lang="en-US" dirty="0"/>
                  <a:t>) to match the register index</a:t>
                </a:r>
              </a:p>
              <a:p>
                <a:r>
                  <a:rPr lang="en-US" dirty="0"/>
                  <a:t>The cost is acceptable as the swap is local to the threads.</a:t>
                </a:r>
              </a:p>
            </p:txBody>
          </p:sp>
        </mc:Choice>
        <mc:Fallback xmlns="">
          <p:sp>
            <p:nvSpPr>
              <p:cNvPr id="3" name="Content Placeholder 2">
                <a:extLst>
                  <a:ext uri="{FF2B5EF4-FFF2-40B4-BE49-F238E27FC236}">
                    <a16:creationId xmlns:a16="http://schemas.microsoft.com/office/drawing/2014/main" id="{17483CEA-F527-4749-98FC-945639A4D9E6}"/>
                  </a:ext>
                </a:extLst>
              </p:cNvPr>
              <p:cNvSpPr>
                <a:spLocks noGrp="1" noRot="1" noChangeAspect="1" noMove="1" noResize="1" noEditPoints="1" noAdjustHandles="1" noChangeArrowheads="1" noChangeShapeType="1" noTextEdit="1"/>
              </p:cNvSpPr>
              <p:nvPr>
                <p:ph idx="1"/>
              </p:nvPr>
            </p:nvSpPr>
            <p:spPr>
              <a:xfrm>
                <a:off x="526469" y="965797"/>
                <a:ext cx="10439403" cy="1289836"/>
              </a:xfrm>
              <a:blipFill>
                <a:blip r:embed="rId6"/>
                <a:stretch>
                  <a:fillRect l="-486" t="-485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9B6A6E3-1631-2D4B-BEDF-91E849BDB7EC}"/>
              </a:ext>
            </a:extLst>
          </p:cNvPr>
          <p:cNvPicPr>
            <a:picLocks noChangeAspect="1"/>
          </p:cNvPicPr>
          <p:nvPr/>
        </p:nvPicPr>
        <p:blipFill>
          <a:blip r:embed="rId7"/>
          <a:stretch>
            <a:fillRect/>
          </a:stretch>
        </p:blipFill>
        <p:spPr>
          <a:xfrm>
            <a:off x="5991143" y="3870018"/>
            <a:ext cx="4257893" cy="2193460"/>
          </a:xfrm>
          <a:prstGeom prst="rect">
            <a:avLst/>
          </a:prstGeom>
        </p:spPr>
      </p:pic>
      <p:grpSp>
        <p:nvGrpSpPr>
          <p:cNvPr id="61" name="Group 60">
            <a:extLst>
              <a:ext uri="{FF2B5EF4-FFF2-40B4-BE49-F238E27FC236}">
                <a16:creationId xmlns:a16="http://schemas.microsoft.com/office/drawing/2014/main" id="{45F6969B-C13B-2C45-B4EA-09A5351CCCC1}"/>
              </a:ext>
            </a:extLst>
          </p:cNvPr>
          <p:cNvGrpSpPr/>
          <p:nvPr/>
        </p:nvGrpSpPr>
        <p:grpSpPr>
          <a:xfrm>
            <a:off x="5991142" y="2710388"/>
            <a:ext cx="3538962" cy="1053808"/>
            <a:chOff x="4467142" y="2710388"/>
            <a:chExt cx="3538962" cy="1053808"/>
          </a:xfrm>
        </p:grpSpPr>
        <p:pic>
          <p:nvPicPr>
            <p:cNvPr id="57" name="Picture 56">
              <a:extLst>
                <a:ext uri="{FF2B5EF4-FFF2-40B4-BE49-F238E27FC236}">
                  <a16:creationId xmlns:a16="http://schemas.microsoft.com/office/drawing/2014/main" id="{56621B3B-5CA3-5E41-8DAE-963AA997BD73}"/>
                </a:ext>
              </a:extLst>
            </p:cNvPr>
            <p:cNvPicPr>
              <a:picLocks noChangeAspect="1"/>
            </p:cNvPicPr>
            <p:nvPr/>
          </p:nvPicPr>
          <p:blipFill>
            <a:blip r:embed="rId8"/>
            <a:stretch>
              <a:fillRect/>
            </a:stretch>
          </p:blipFill>
          <p:spPr>
            <a:xfrm>
              <a:off x="4467142" y="2717208"/>
              <a:ext cx="1609604" cy="1046988"/>
            </a:xfrm>
            <a:prstGeom prst="rect">
              <a:avLst/>
            </a:prstGeom>
          </p:spPr>
        </p:pic>
        <p:pic>
          <p:nvPicPr>
            <p:cNvPr id="58" name="Picture 57">
              <a:extLst>
                <a:ext uri="{FF2B5EF4-FFF2-40B4-BE49-F238E27FC236}">
                  <a16:creationId xmlns:a16="http://schemas.microsoft.com/office/drawing/2014/main" id="{8D9AA741-133F-C14C-8F85-6C476E89EE3E}"/>
                </a:ext>
              </a:extLst>
            </p:cNvPr>
            <p:cNvPicPr>
              <a:picLocks noChangeAspect="1"/>
            </p:cNvPicPr>
            <p:nvPr/>
          </p:nvPicPr>
          <p:blipFill>
            <a:blip r:embed="rId9"/>
            <a:stretch>
              <a:fillRect/>
            </a:stretch>
          </p:blipFill>
          <p:spPr>
            <a:xfrm>
              <a:off x="6396501" y="2710388"/>
              <a:ext cx="1609603" cy="1050398"/>
            </a:xfrm>
            <a:prstGeom prst="rect">
              <a:avLst/>
            </a:prstGeom>
          </p:spPr>
        </p:pic>
      </p:grpSp>
      <p:sp>
        <p:nvSpPr>
          <p:cNvPr id="59" name="Rounded Rectangular Callout 58">
            <a:extLst>
              <a:ext uri="{FF2B5EF4-FFF2-40B4-BE49-F238E27FC236}">
                <a16:creationId xmlns:a16="http://schemas.microsoft.com/office/drawing/2014/main" id="{5B31B5F2-A3DB-9C4C-B8C9-FC67587E45CF}"/>
              </a:ext>
            </a:extLst>
          </p:cNvPr>
          <p:cNvSpPr/>
          <p:nvPr/>
        </p:nvSpPr>
        <p:spPr>
          <a:xfrm>
            <a:off x="4234149" y="4032174"/>
            <a:ext cx="1569904" cy="824307"/>
          </a:xfrm>
          <a:prstGeom prst="wedgeRoundRectCallout">
            <a:avLst>
              <a:gd name="adj1" fmla="val 56158"/>
              <a:gd name="adj2" fmla="val 220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register index </a:t>
            </a:r>
            <a:r>
              <a:rPr lang="en-US" dirty="0">
                <a:solidFill>
                  <a:schemeClr val="accent4"/>
                </a:solidFill>
              </a:rPr>
              <a:t>does not match</a:t>
            </a:r>
          </a:p>
        </p:txBody>
      </p:sp>
      <p:sp>
        <p:nvSpPr>
          <p:cNvPr id="60" name="Up-Down Arrow 59">
            <a:extLst>
              <a:ext uri="{FF2B5EF4-FFF2-40B4-BE49-F238E27FC236}">
                <a16:creationId xmlns:a16="http://schemas.microsoft.com/office/drawing/2014/main" id="{282A0F4D-B3B5-AB4F-961E-AF09ED606216}"/>
              </a:ext>
            </a:extLst>
          </p:cNvPr>
          <p:cNvSpPr/>
          <p:nvPr/>
        </p:nvSpPr>
        <p:spPr>
          <a:xfrm rot="3550592">
            <a:off x="7665902" y="4152249"/>
            <a:ext cx="154236" cy="661012"/>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52D084AA-3314-0746-9DC7-22A621D3D58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702800" y="5892800"/>
            <a:ext cx="812800" cy="812800"/>
          </a:xfrm>
          <a:prstGeom prst="rect">
            <a:avLst/>
          </a:prstGeom>
        </p:spPr>
      </p:pic>
      <p:sp>
        <p:nvSpPr>
          <p:cNvPr id="17" name="Text Placeholder 4">
            <a:extLst>
              <a:ext uri="{FF2B5EF4-FFF2-40B4-BE49-F238E27FC236}">
                <a16:creationId xmlns:a16="http://schemas.microsoft.com/office/drawing/2014/main" id="{8E95233A-4492-9243-9CB7-687A3A7AA8A7}"/>
              </a:ext>
            </a:extLst>
          </p:cNvPr>
          <p:cNvSpPr txBox="1">
            <a:spLocks/>
          </p:cNvSpPr>
          <p:nvPr/>
        </p:nvSpPr>
        <p:spPr>
          <a:xfrm>
            <a:off x="169035" y="6471659"/>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3062678224"/>
      </p:ext>
    </p:extLst>
  </p:cSld>
  <p:clrMapOvr>
    <a:masterClrMapping/>
  </p:clrMapOvr>
  <mc:AlternateContent xmlns:mc="http://schemas.openxmlformats.org/markup-compatibility/2006" xmlns:p14="http://schemas.microsoft.com/office/powerpoint/2010/main">
    <mc:Choice Requires="p14">
      <p:transition spd="slow" p14:dur="2000" advTm="25368"/>
    </mc:Choice>
    <mc:Fallback xmlns="">
      <p:transition spd="slow" advTm="2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3" grpId="0" uiExpand="1" build="p"/>
      <p:bldP spid="59" grpId="0" animBg="1"/>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F4B9960-4431-0748-8421-83F7106B904E}"/>
              </a:ext>
            </a:extLst>
          </p:cNvPr>
          <p:cNvPicPr>
            <a:picLocks noChangeAspect="1"/>
          </p:cNvPicPr>
          <p:nvPr/>
        </p:nvPicPr>
        <p:blipFill>
          <a:blip r:embed="rId6"/>
          <a:stretch>
            <a:fillRect/>
          </a:stretch>
        </p:blipFill>
        <p:spPr>
          <a:xfrm>
            <a:off x="6428970" y="2368913"/>
            <a:ext cx="4155451" cy="3762710"/>
          </a:xfrm>
          <a:prstGeom prst="rect">
            <a:avLst/>
          </a:prstGeom>
        </p:spPr>
      </p:pic>
      <p:sp>
        <p:nvSpPr>
          <p:cNvPr id="2" name="Title 1">
            <a:extLst>
              <a:ext uri="{FF2B5EF4-FFF2-40B4-BE49-F238E27FC236}">
                <a16:creationId xmlns:a16="http://schemas.microsoft.com/office/drawing/2014/main" id="{182F491A-DE88-6546-B198-E4EA157101F1}"/>
              </a:ext>
            </a:extLst>
          </p:cNvPr>
          <p:cNvSpPr>
            <a:spLocks noGrp="1"/>
          </p:cNvSpPr>
          <p:nvPr>
            <p:ph type="title"/>
          </p:nvPr>
        </p:nvSpPr>
        <p:spPr/>
        <p:txBody>
          <a:bodyPr/>
          <a:lstStyle/>
          <a:p>
            <a:r>
              <a:rPr lang="en-US" dirty="0"/>
              <a:t>Post-compute reorganize</a:t>
            </a:r>
          </a:p>
        </p:txBody>
      </p:sp>
      <p:sp>
        <p:nvSpPr>
          <p:cNvPr id="3" name="Content Placeholder 2">
            <a:extLst>
              <a:ext uri="{FF2B5EF4-FFF2-40B4-BE49-F238E27FC236}">
                <a16:creationId xmlns:a16="http://schemas.microsoft.com/office/drawing/2014/main" id="{03794DE9-AF28-684B-A539-2EF323B23EBD}"/>
              </a:ext>
            </a:extLst>
          </p:cNvPr>
          <p:cNvSpPr>
            <a:spLocks noGrp="1"/>
          </p:cNvSpPr>
          <p:nvPr>
            <p:ph idx="1"/>
          </p:nvPr>
        </p:nvSpPr>
        <p:spPr>
          <a:xfrm>
            <a:off x="578298" y="900658"/>
            <a:ext cx="7571882" cy="4537540"/>
          </a:xfrm>
        </p:spPr>
        <p:txBody>
          <a:bodyPr>
            <a:normAutofit/>
          </a:bodyPr>
          <a:lstStyle/>
          <a:p>
            <a:r>
              <a:rPr lang="en-US" dirty="0"/>
              <a:t>Software Solutions:</a:t>
            </a:r>
          </a:p>
          <a:p>
            <a:pPr lvl="1"/>
            <a:r>
              <a:rPr lang="en-US" dirty="0"/>
              <a:t>Store the partial sum from odd &amp; even steps to different registers</a:t>
            </a:r>
          </a:p>
          <a:p>
            <a:pPr lvl="2"/>
            <a:r>
              <a:rPr lang="en-US" dirty="0"/>
              <a:t>Pros: No overhead during reduction</a:t>
            </a:r>
          </a:p>
          <a:p>
            <a:pPr lvl="2"/>
            <a:r>
              <a:rPr lang="en-US" dirty="0"/>
              <a:t>Cons: relatively low occupancy due to higher register consumption</a:t>
            </a:r>
          </a:p>
          <a:p>
            <a:pPr lvl="1"/>
            <a:r>
              <a:rPr lang="en-US" dirty="0"/>
              <a:t>Shuffle the odd steps before accumulation</a:t>
            </a:r>
          </a:p>
          <a:p>
            <a:pPr lvl="2"/>
            <a:r>
              <a:rPr lang="en-US" dirty="0"/>
              <a:t>Pros: doesn’t affect occupancy</a:t>
            </a:r>
          </a:p>
          <a:p>
            <a:pPr lvl="2"/>
            <a:r>
              <a:rPr lang="en-US" dirty="0"/>
              <a:t>Cons: overhead from the shuffle</a:t>
            </a:r>
          </a:p>
        </p:txBody>
      </p:sp>
      <p:grpSp>
        <p:nvGrpSpPr>
          <p:cNvPr id="71" name="Group 70">
            <a:extLst>
              <a:ext uri="{FF2B5EF4-FFF2-40B4-BE49-F238E27FC236}">
                <a16:creationId xmlns:a16="http://schemas.microsoft.com/office/drawing/2014/main" id="{0ABEE63A-EA7A-B446-80F2-6067ACBD1A82}"/>
              </a:ext>
            </a:extLst>
          </p:cNvPr>
          <p:cNvGrpSpPr/>
          <p:nvPr/>
        </p:nvGrpSpPr>
        <p:grpSpPr>
          <a:xfrm>
            <a:off x="6985981" y="2558845"/>
            <a:ext cx="3131793" cy="3134033"/>
            <a:chOff x="4879419" y="2558844"/>
            <a:chExt cx="3131793" cy="3134033"/>
          </a:xfrm>
        </p:grpSpPr>
        <p:grpSp>
          <p:nvGrpSpPr>
            <p:cNvPr id="52" name="Group 51">
              <a:extLst>
                <a:ext uri="{FF2B5EF4-FFF2-40B4-BE49-F238E27FC236}">
                  <a16:creationId xmlns:a16="http://schemas.microsoft.com/office/drawing/2014/main" id="{07459F12-E1C6-F943-9CB0-FB7BB8C5F1AF}"/>
                </a:ext>
              </a:extLst>
            </p:cNvPr>
            <p:cNvGrpSpPr/>
            <p:nvPr/>
          </p:nvGrpSpPr>
          <p:grpSpPr>
            <a:xfrm>
              <a:off x="4879419" y="3077988"/>
              <a:ext cx="364587" cy="365760"/>
              <a:chOff x="5491477" y="3352555"/>
              <a:chExt cx="364587" cy="365760"/>
            </a:xfrm>
          </p:grpSpPr>
          <p:sp>
            <p:nvSpPr>
              <p:cNvPr id="23" name="Rectangle 22">
                <a:extLst>
                  <a:ext uri="{FF2B5EF4-FFF2-40B4-BE49-F238E27FC236}">
                    <a16:creationId xmlns:a16="http://schemas.microsoft.com/office/drawing/2014/main" id="{87D3229D-89EF-3149-901B-55729735E199}"/>
                  </a:ext>
                </a:extLst>
              </p:cNvPr>
              <p:cNvSpPr/>
              <p:nvPr/>
            </p:nvSpPr>
            <p:spPr>
              <a:xfrm>
                <a:off x="5491477" y="3352555"/>
                <a:ext cx="364587"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solidFill>
                      <a:prstClr val="black"/>
                    </a:solidFill>
                    <a:latin typeface="Calibri" panose="020F0502020204030204"/>
                  </a:rPr>
                  <a:t>0</a:t>
                </a:r>
              </a:p>
            </p:txBody>
          </p:sp>
          <p:sp>
            <p:nvSpPr>
              <p:cNvPr id="31" name="Rectangle 30">
                <a:extLst>
                  <a:ext uri="{FF2B5EF4-FFF2-40B4-BE49-F238E27FC236}">
                    <a16:creationId xmlns:a16="http://schemas.microsoft.com/office/drawing/2014/main" id="{644F0893-F168-F044-83A3-9C596FD14B6C}"/>
                  </a:ext>
                </a:extLst>
              </p:cNvPr>
              <p:cNvSpPr/>
              <p:nvPr/>
            </p:nvSpPr>
            <p:spPr>
              <a:xfrm>
                <a:off x="5491477" y="3535435"/>
                <a:ext cx="364587"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solidFill>
                      <a:prstClr val="black"/>
                    </a:solidFill>
                    <a:latin typeface="Calibri" panose="020F0502020204030204"/>
                  </a:rPr>
                  <a:t>4</a:t>
                </a:r>
              </a:p>
            </p:txBody>
          </p:sp>
        </p:grpSp>
        <p:grpSp>
          <p:nvGrpSpPr>
            <p:cNvPr id="58" name="Group 57">
              <a:extLst>
                <a:ext uri="{FF2B5EF4-FFF2-40B4-BE49-F238E27FC236}">
                  <a16:creationId xmlns:a16="http://schemas.microsoft.com/office/drawing/2014/main" id="{C7073B36-4A58-A840-8552-F8AC702B3E10}"/>
                </a:ext>
              </a:extLst>
            </p:cNvPr>
            <p:cNvGrpSpPr/>
            <p:nvPr/>
          </p:nvGrpSpPr>
          <p:grpSpPr>
            <a:xfrm>
              <a:off x="5400255" y="2558844"/>
              <a:ext cx="363932" cy="365760"/>
              <a:chOff x="6037116" y="2803914"/>
              <a:chExt cx="363932" cy="365760"/>
            </a:xfrm>
          </p:grpSpPr>
          <p:sp>
            <p:nvSpPr>
              <p:cNvPr id="7" name="Rectangle 6">
                <a:extLst>
                  <a:ext uri="{FF2B5EF4-FFF2-40B4-BE49-F238E27FC236}">
                    <a16:creationId xmlns:a16="http://schemas.microsoft.com/office/drawing/2014/main" id="{4ADEE1B3-BF60-9540-8A2E-D651DC69F7BE}"/>
                  </a:ext>
                </a:extLst>
              </p:cNvPr>
              <p:cNvSpPr/>
              <p:nvPr/>
            </p:nvSpPr>
            <p:spPr>
              <a:xfrm>
                <a:off x="6037116" y="2803914"/>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0</a:t>
                </a:r>
              </a:p>
            </p:txBody>
          </p:sp>
          <p:sp>
            <p:nvSpPr>
              <p:cNvPr id="15" name="Rectangle 14">
                <a:extLst>
                  <a:ext uri="{FF2B5EF4-FFF2-40B4-BE49-F238E27FC236}">
                    <a16:creationId xmlns:a16="http://schemas.microsoft.com/office/drawing/2014/main" id="{05D25CCB-3711-8947-890B-6EA079588102}"/>
                  </a:ext>
                </a:extLst>
              </p:cNvPr>
              <p:cNvSpPr/>
              <p:nvPr/>
            </p:nvSpPr>
            <p:spPr>
              <a:xfrm>
                <a:off x="6218168" y="2803914"/>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a:solidFill>
                      <a:prstClr val="black"/>
                    </a:solidFill>
                    <a:latin typeface="Calibri" panose="020F0502020204030204"/>
                  </a:rPr>
                  <a:t>4</a:t>
                </a:r>
              </a:p>
            </p:txBody>
          </p:sp>
        </p:grpSp>
        <p:grpSp>
          <p:nvGrpSpPr>
            <p:cNvPr id="53" name="Group 52">
              <a:extLst>
                <a:ext uri="{FF2B5EF4-FFF2-40B4-BE49-F238E27FC236}">
                  <a16:creationId xmlns:a16="http://schemas.microsoft.com/office/drawing/2014/main" id="{0677DE66-F6AC-4240-B420-93EFCF04A15E}"/>
                </a:ext>
              </a:extLst>
            </p:cNvPr>
            <p:cNvGrpSpPr/>
            <p:nvPr/>
          </p:nvGrpSpPr>
          <p:grpSpPr>
            <a:xfrm>
              <a:off x="5400255" y="3077987"/>
              <a:ext cx="364846" cy="365761"/>
              <a:chOff x="6036202" y="3352554"/>
              <a:chExt cx="364846" cy="365761"/>
            </a:xfrm>
          </p:grpSpPr>
          <p:sp>
            <p:nvSpPr>
              <p:cNvPr id="46" name="Rectangle 45">
                <a:extLst>
                  <a:ext uri="{FF2B5EF4-FFF2-40B4-BE49-F238E27FC236}">
                    <a16:creationId xmlns:a16="http://schemas.microsoft.com/office/drawing/2014/main" id="{4E6F8CC8-38B6-4A47-A496-782494D5253A}"/>
                  </a:ext>
                </a:extLst>
              </p:cNvPr>
              <p:cNvSpPr/>
              <p:nvPr/>
            </p:nvSpPr>
            <p:spPr>
              <a:xfrm>
                <a:off x="6037116" y="3352554"/>
                <a:ext cx="363932" cy="18288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latin typeface="Calibri" panose="020F0502020204030204"/>
                  </a:rPr>
                  <a:t>0</a:t>
                </a:r>
              </a:p>
            </p:txBody>
          </p:sp>
          <p:sp>
            <p:nvSpPr>
              <p:cNvPr id="47" name="Rectangle 46">
                <a:extLst>
                  <a:ext uri="{FF2B5EF4-FFF2-40B4-BE49-F238E27FC236}">
                    <a16:creationId xmlns:a16="http://schemas.microsoft.com/office/drawing/2014/main" id="{B21A5609-39B7-1249-B481-733E2CFB9AC8}"/>
                  </a:ext>
                </a:extLst>
              </p:cNvPr>
              <p:cNvSpPr/>
              <p:nvPr/>
            </p:nvSpPr>
            <p:spPr>
              <a:xfrm>
                <a:off x="6036202" y="3535435"/>
                <a:ext cx="363932" cy="18288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latin typeface="Calibri" panose="020F0502020204030204"/>
                  </a:rPr>
                  <a:t>4</a:t>
                </a:r>
              </a:p>
            </p:txBody>
          </p:sp>
        </p:grpSp>
        <p:cxnSp>
          <p:nvCxnSpPr>
            <p:cNvPr id="62" name="Straight Arrow Connector 61">
              <a:extLst>
                <a:ext uri="{FF2B5EF4-FFF2-40B4-BE49-F238E27FC236}">
                  <a16:creationId xmlns:a16="http://schemas.microsoft.com/office/drawing/2014/main" id="{B7C736F4-E87D-854B-956D-5783FABEBFB8}"/>
                </a:ext>
              </a:extLst>
            </p:cNvPr>
            <p:cNvCxnSpPr/>
            <p:nvPr/>
          </p:nvCxnSpPr>
          <p:spPr>
            <a:xfrm flipV="1">
              <a:off x="5061712" y="3443748"/>
              <a:ext cx="0" cy="22491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E08EA60-4A96-8340-93E4-F9BB99FE6D99}"/>
                </a:ext>
              </a:extLst>
            </p:cNvPr>
            <p:cNvCxnSpPr>
              <a:cxnSpLocks/>
              <a:endCxn id="15" idx="3"/>
            </p:cNvCxnSpPr>
            <p:nvPr/>
          </p:nvCxnSpPr>
          <p:spPr>
            <a:xfrm flipH="1">
              <a:off x="5764187" y="2741724"/>
              <a:ext cx="224702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087E6C99-2A5C-FF40-9D2A-39AF40584D5A}"/>
              </a:ext>
            </a:extLst>
          </p:cNvPr>
          <p:cNvGrpSpPr/>
          <p:nvPr/>
        </p:nvGrpSpPr>
        <p:grpSpPr>
          <a:xfrm>
            <a:off x="8460731" y="4034531"/>
            <a:ext cx="1657045" cy="1643600"/>
            <a:chOff x="6354169" y="4034531"/>
            <a:chExt cx="1657045" cy="1643600"/>
          </a:xfrm>
        </p:grpSpPr>
        <p:grpSp>
          <p:nvGrpSpPr>
            <p:cNvPr id="59" name="Group 58">
              <a:extLst>
                <a:ext uri="{FF2B5EF4-FFF2-40B4-BE49-F238E27FC236}">
                  <a16:creationId xmlns:a16="http://schemas.microsoft.com/office/drawing/2014/main" id="{BF84FB5C-7BF1-6F43-8063-7D8F33FD0A1F}"/>
                </a:ext>
              </a:extLst>
            </p:cNvPr>
            <p:cNvGrpSpPr/>
            <p:nvPr/>
          </p:nvGrpSpPr>
          <p:grpSpPr>
            <a:xfrm>
              <a:off x="6354169" y="4543767"/>
              <a:ext cx="364587" cy="365760"/>
              <a:chOff x="6737165" y="4616029"/>
              <a:chExt cx="364587" cy="365760"/>
            </a:xfrm>
          </p:grpSpPr>
          <p:sp>
            <p:nvSpPr>
              <p:cNvPr id="40" name="Rectangle 39">
                <a:extLst>
                  <a:ext uri="{FF2B5EF4-FFF2-40B4-BE49-F238E27FC236}">
                    <a16:creationId xmlns:a16="http://schemas.microsoft.com/office/drawing/2014/main" id="{EDE4197E-8381-DD4A-9742-53A391722547}"/>
                  </a:ext>
                </a:extLst>
              </p:cNvPr>
              <p:cNvSpPr/>
              <p:nvPr/>
            </p:nvSpPr>
            <p:spPr>
              <a:xfrm>
                <a:off x="6737165" y="4616029"/>
                <a:ext cx="364587"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solidFill>
                      <a:prstClr val="black"/>
                    </a:solidFill>
                    <a:latin typeface="Calibri" panose="020F0502020204030204"/>
                  </a:rPr>
                  <a:t>4</a:t>
                </a:r>
              </a:p>
            </p:txBody>
          </p:sp>
          <p:sp>
            <p:nvSpPr>
              <p:cNvPr id="41" name="Rectangle 40">
                <a:extLst>
                  <a:ext uri="{FF2B5EF4-FFF2-40B4-BE49-F238E27FC236}">
                    <a16:creationId xmlns:a16="http://schemas.microsoft.com/office/drawing/2014/main" id="{F1AA9746-C19D-9143-9E70-37F9EF7E32B8}"/>
                  </a:ext>
                </a:extLst>
              </p:cNvPr>
              <p:cNvSpPr/>
              <p:nvPr/>
            </p:nvSpPr>
            <p:spPr>
              <a:xfrm>
                <a:off x="6737165" y="4798909"/>
                <a:ext cx="364587" cy="18288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solidFill>
                      <a:prstClr val="black"/>
                    </a:solidFill>
                    <a:latin typeface="Calibri" panose="020F0502020204030204"/>
                  </a:rPr>
                  <a:t>0</a:t>
                </a:r>
              </a:p>
            </p:txBody>
          </p:sp>
        </p:grpSp>
        <p:grpSp>
          <p:nvGrpSpPr>
            <p:cNvPr id="60" name="Group 59">
              <a:extLst>
                <a:ext uri="{FF2B5EF4-FFF2-40B4-BE49-F238E27FC236}">
                  <a16:creationId xmlns:a16="http://schemas.microsoft.com/office/drawing/2014/main" id="{45E59744-4C34-4142-937F-33A470BE74D1}"/>
                </a:ext>
              </a:extLst>
            </p:cNvPr>
            <p:cNvGrpSpPr/>
            <p:nvPr/>
          </p:nvGrpSpPr>
          <p:grpSpPr>
            <a:xfrm>
              <a:off x="6867254" y="4034531"/>
              <a:ext cx="363932" cy="365760"/>
              <a:chOff x="7282804" y="4067388"/>
              <a:chExt cx="363932" cy="365760"/>
            </a:xfrm>
          </p:grpSpPr>
          <p:sp>
            <p:nvSpPr>
              <p:cNvPr id="42" name="Rectangle 41">
                <a:extLst>
                  <a:ext uri="{FF2B5EF4-FFF2-40B4-BE49-F238E27FC236}">
                    <a16:creationId xmlns:a16="http://schemas.microsoft.com/office/drawing/2014/main" id="{AB9248CA-6DA2-CA48-BBAB-EACE04540BC0}"/>
                  </a:ext>
                </a:extLst>
              </p:cNvPr>
              <p:cNvSpPr/>
              <p:nvPr/>
            </p:nvSpPr>
            <p:spPr>
              <a:xfrm>
                <a:off x="7282804" y="4067388"/>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solidFill>
                      <a:prstClr val="black"/>
                    </a:solidFill>
                    <a:latin typeface="Calibri" panose="020F0502020204030204"/>
                  </a:rPr>
                  <a:t>4</a:t>
                </a:r>
              </a:p>
            </p:txBody>
          </p:sp>
          <p:sp>
            <p:nvSpPr>
              <p:cNvPr id="43" name="Rectangle 42">
                <a:extLst>
                  <a:ext uri="{FF2B5EF4-FFF2-40B4-BE49-F238E27FC236}">
                    <a16:creationId xmlns:a16="http://schemas.microsoft.com/office/drawing/2014/main" id="{EE983C4B-98FB-384C-8816-7CEFF1C4233F}"/>
                  </a:ext>
                </a:extLst>
              </p:cNvPr>
              <p:cNvSpPr/>
              <p:nvPr/>
            </p:nvSpPr>
            <p:spPr>
              <a:xfrm>
                <a:off x="7463856" y="4067388"/>
                <a:ext cx="182880" cy="365760"/>
              </a:xfrm>
              <a:prstGeom prst="rect">
                <a:avLst/>
              </a:prstGeom>
              <a:solidFill>
                <a:srgbClr val="70AD47">
                  <a:lumMod val="60000"/>
                  <a:lumOff val="40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solidFill>
                      <a:prstClr val="black"/>
                    </a:solidFill>
                    <a:latin typeface="Calibri" panose="020F0502020204030204"/>
                  </a:rPr>
                  <a:t>0</a:t>
                </a:r>
              </a:p>
            </p:txBody>
          </p:sp>
        </p:grpSp>
        <p:grpSp>
          <p:nvGrpSpPr>
            <p:cNvPr id="57" name="Group 56">
              <a:extLst>
                <a:ext uri="{FF2B5EF4-FFF2-40B4-BE49-F238E27FC236}">
                  <a16:creationId xmlns:a16="http://schemas.microsoft.com/office/drawing/2014/main" id="{A9B159F2-131E-2D48-82BE-F0999919C5C7}"/>
                </a:ext>
              </a:extLst>
            </p:cNvPr>
            <p:cNvGrpSpPr/>
            <p:nvPr/>
          </p:nvGrpSpPr>
          <p:grpSpPr>
            <a:xfrm>
              <a:off x="6874628" y="4544610"/>
              <a:ext cx="363932" cy="365760"/>
              <a:chOff x="7281890" y="4763509"/>
              <a:chExt cx="363932" cy="365760"/>
            </a:xfrm>
          </p:grpSpPr>
          <p:sp>
            <p:nvSpPr>
              <p:cNvPr id="48" name="Rectangle 47">
                <a:extLst>
                  <a:ext uri="{FF2B5EF4-FFF2-40B4-BE49-F238E27FC236}">
                    <a16:creationId xmlns:a16="http://schemas.microsoft.com/office/drawing/2014/main" id="{80FFED96-02F2-104C-AD53-8A9A8246C828}"/>
                  </a:ext>
                </a:extLst>
              </p:cNvPr>
              <p:cNvSpPr/>
              <p:nvPr/>
            </p:nvSpPr>
            <p:spPr>
              <a:xfrm>
                <a:off x="7281890" y="4763509"/>
                <a:ext cx="363932" cy="18288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latin typeface="Calibri" panose="020F0502020204030204"/>
                  </a:rPr>
                  <a:t>4</a:t>
                </a:r>
              </a:p>
            </p:txBody>
          </p:sp>
          <p:sp>
            <p:nvSpPr>
              <p:cNvPr id="49" name="Rectangle 48">
                <a:extLst>
                  <a:ext uri="{FF2B5EF4-FFF2-40B4-BE49-F238E27FC236}">
                    <a16:creationId xmlns:a16="http://schemas.microsoft.com/office/drawing/2014/main" id="{E8B46764-9A91-0249-AA50-FD0B2D12D0FC}"/>
                  </a:ext>
                </a:extLst>
              </p:cNvPr>
              <p:cNvSpPr/>
              <p:nvPr/>
            </p:nvSpPr>
            <p:spPr>
              <a:xfrm>
                <a:off x="7281890" y="4946389"/>
                <a:ext cx="363932" cy="182880"/>
              </a:xfrm>
              <a:prstGeom prst="rect">
                <a:avLst/>
              </a:prstGeom>
              <a:solidFill>
                <a:srgbClr val="ED7D31">
                  <a:lumMod val="75000"/>
                </a:srgbClr>
              </a:solidFill>
              <a:ln w="6350" cap="flat" cmpd="sng" algn="ctr">
                <a:solidFill>
                  <a:sysClr val="windowText" lastClr="000000"/>
                </a:solidFill>
                <a:prstDash val="solid"/>
                <a:miter lim="800000"/>
              </a:ln>
              <a:effectLst/>
            </p:spPr>
            <p:txBody>
              <a:bodyPr rtlCol="0" anchor="ctr"/>
              <a:lstStyle/>
              <a:p>
                <a:pPr algn="ctr">
                  <a:defRPr/>
                </a:pPr>
                <a:r>
                  <a:rPr lang="en-US" sz="800" kern="0" dirty="0">
                    <a:latin typeface="Calibri" panose="020F0502020204030204"/>
                  </a:rPr>
                  <a:t>0</a:t>
                </a:r>
              </a:p>
            </p:txBody>
          </p:sp>
        </p:grpSp>
        <p:cxnSp>
          <p:nvCxnSpPr>
            <p:cNvPr id="66" name="Straight Arrow Connector 65">
              <a:extLst>
                <a:ext uri="{FF2B5EF4-FFF2-40B4-BE49-F238E27FC236}">
                  <a16:creationId xmlns:a16="http://schemas.microsoft.com/office/drawing/2014/main" id="{0C1B1D2E-ABCA-D444-9EEF-3DC4EC4F1D4E}"/>
                </a:ext>
              </a:extLst>
            </p:cNvPr>
            <p:cNvCxnSpPr>
              <a:cxnSpLocks/>
              <a:endCxn id="41" idx="2"/>
            </p:cNvCxnSpPr>
            <p:nvPr/>
          </p:nvCxnSpPr>
          <p:spPr>
            <a:xfrm flipH="1" flipV="1">
              <a:off x="6536463" y="4909527"/>
              <a:ext cx="7930" cy="7686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947D262-1383-8748-959A-B2AFB45E723A}"/>
                </a:ext>
              </a:extLst>
            </p:cNvPr>
            <p:cNvCxnSpPr>
              <a:cxnSpLocks/>
              <a:endCxn id="43" idx="3"/>
            </p:cNvCxnSpPr>
            <p:nvPr/>
          </p:nvCxnSpPr>
          <p:spPr>
            <a:xfrm flipH="1" flipV="1">
              <a:off x="7231186" y="4217411"/>
              <a:ext cx="780028" cy="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73" name="Rounded Rectangular Callout 72">
            <a:extLst>
              <a:ext uri="{FF2B5EF4-FFF2-40B4-BE49-F238E27FC236}">
                <a16:creationId xmlns:a16="http://schemas.microsoft.com/office/drawing/2014/main" id="{A5E75715-2D36-954A-9224-0E82588C7C7D}"/>
              </a:ext>
            </a:extLst>
          </p:cNvPr>
          <p:cNvSpPr/>
          <p:nvPr/>
        </p:nvSpPr>
        <p:spPr>
          <a:xfrm>
            <a:off x="8040365" y="1320338"/>
            <a:ext cx="1569904" cy="824307"/>
          </a:xfrm>
          <a:prstGeom prst="wedgeRoundRectCallout">
            <a:avLst>
              <a:gd name="adj1" fmla="val 1670"/>
              <a:gd name="adj2" fmla="val 828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thread index </a:t>
            </a:r>
            <a:r>
              <a:rPr lang="en-US" dirty="0">
                <a:solidFill>
                  <a:schemeClr val="accent4"/>
                </a:solidFill>
              </a:rPr>
              <a:t>does not match</a:t>
            </a:r>
          </a:p>
        </p:txBody>
      </p:sp>
      <p:sp>
        <p:nvSpPr>
          <p:cNvPr id="74" name="Rounded Rectangle 244">
            <a:extLst>
              <a:ext uri="{FF2B5EF4-FFF2-40B4-BE49-F238E27FC236}">
                <a16:creationId xmlns:a16="http://schemas.microsoft.com/office/drawing/2014/main" id="{865B72E2-EBBF-CD41-AB1D-6A3CBD598459}"/>
              </a:ext>
            </a:extLst>
          </p:cNvPr>
          <p:cNvSpPr/>
          <p:nvPr/>
        </p:nvSpPr>
        <p:spPr>
          <a:xfrm rot="5400000">
            <a:off x="7471484" y="3027920"/>
            <a:ext cx="433637" cy="465895"/>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44">
            <a:extLst>
              <a:ext uri="{FF2B5EF4-FFF2-40B4-BE49-F238E27FC236}">
                <a16:creationId xmlns:a16="http://schemas.microsoft.com/office/drawing/2014/main" id="{B5356799-8AD0-0944-AB01-62E1208AA783}"/>
              </a:ext>
            </a:extLst>
          </p:cNvPr>
          <p:cNvSpPr/>
          <p:nvPr/>
        </p:nvSpPr>
        <p:spPr>
          <a:xfrm rot="5400000">
            <a:off x="8946337" y="4495384"/>
            <a:ext cx="433637" cy="465895"/>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1991CF15-B3CE-1C4F-B66D-7E811DC2FC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702800" y="5892800"/>
            <a:ext cx="812800" cy="812800"/>
          </a:xfrm>
          <a:prstGeom prst="rect">
            <a:avLst/>
          </a:prstGeom>
        </p:spPr>
      </p:pic>
      <p:sp>
        <p:nvSpPr>
          <p:cNvPr id="45" name="Text Placeholder 4">
            <a:extLst>
              <a:ext uri="{FF2B5EF4-FFF2-40B4-BE49-F238E27FC236}">
                <a16:creationId xmlns:a16="http://schemas.microsoft.com/office/drawing/2014/main" id="{5F8B1E7E-B642-A34E-A945-D39DE36956C2}"/>
              </a:ext>
            </a:extLst>
          </p:cNvPr>
          <p:cNvSpPr txBox="1">
            <a:spLocks/>
          </p:cNvSpPr>
          <p:nvPr/>
        </p:nvSpPr>
        <p:spPr>
          <a:xfrm>
            <a:off x="252162"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3788071671"/>
      </p:ext>
    </p:extLst>
  </p:cSld>
  <p:clrMapOvr>
    <a:masterClrMapping/>
  </p:clrMapOvr>
  <mc:AlternateContent xmlns:mc="http://schemas.openxmlformats.org/markup-compatibility/2006" xmlns:p14="http://schemas.microsoft.com/office/powerpoint/2010/main">
    <mc:Choice Requires="p14">
      <p:transition spd="slow" p14:dur="2000" advTm="34029"/>
    </mc:Choice>
    <mc:Fallback xmlns="">
      <p:transition spd="slow" advTm="3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bldLst>
      <p:bldP spid="73" grpId="0" animBg="1"/>
      <p:bldP spid="74" grpId="0" animBg="1"/>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2914-92DE-8A4E-944B-FBDFACACE9DE}"/>
              </a:ext>
            </a:extLst>
          </p:cNvPr>
          <p:cNvSpPr>
            <a:spLocks noGrp="1"/>
          </p:cNvSpPr>
          <p:nvPr>
            <p:ph type="title"/>
          </p:nvPr>
        </p:nvSpPr>
        <p:spPr/>
        <p:txBody>
          <a:bodyPr/>
          <a:lstStyle/>
          <a:p>
            <a:r>
              <a:rPr lang="en-US" dirty="0"/>
              <a:t>Background and Motivation</a:t>
            </a:r>
          </a:p>
        </p:txBody>
      </p:sp>
      <p:pic>
        <p:nvPicPr>
          <p:cNvPr id="7" name="Audio 6">
            <a:hlinkClick r:id="" action="ppaction://media"/>
            <a:extLst>
              <a:ext uri="{FF2B5EF4-FFF2-40B4-BE49-F238E27FC236}">
                <a16:creationId xmlns:a16="http://schemas.microsoft.com/office/drawing/2014/main" id="{CA58E000-3E2D-E04B-A6C8-60847239F2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4134929299"/>
      </p:ext>
    </p:extLst>
  </p:cSld>
  <p:clrMapOvr>
    <a:masterClrMapping/>
  </p:clrMapOvr>
  <mc:AlternateContent xmlns:mc="http://schemas.openxmlformats.org/markup-compatibility/2006" xmlns:p14="http://schemas.microsoft.com/office/powerpoint/2010/main">
    <mc:Choice Requires="p14">
      <p:transition spd="slow" p14:dur="2000" advTm="4077"/>
    </mc:Choice>
    <mc:Fallback xmlns="">
      <p:transition spd="slow" advTm="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4732A7-4654-2F45-9EB1-DC9659032B82}"/>
              </a:ext>
            </a:extLst>
          </p:cNvPr>
          <p:cNvSpPr>
            <a:spLocks noGrp="1"/>
          </p:cNvSpPr>
          <p:nvPr>
            <p:ph idx="1"/>
          </p:nvPr>
        </p:nvSpPr>
        <p:spPr>
          <a:xfrm>
            <a:off x="550718" y="565580"/>
            <a:ext cx="10574481" cy="2249129"/>
          </a:xfrm>
        </p:spPr>
        <p:txBody>
          <a:bodyPr/>
          <a:lstStyle/>
          <a:p>
            <a:r>
              <a:rPr lang="en-US" dirty="0"/>
              <a:t>Potential Solution on Hardware Side</a:t>
            </a:r>
          </a:p>
          <a:p>
            <a:pPr lvl="1"/>
            <a:r>
              <a:rPr lang="en-US" dirty="0"/>
              <a:t>Extend the HMMA with an addition switch Flag:</a:t>
            </a:r>
            <a:br>
              <a:rPr lang="en-US" dirty="0"/>
            </a:br>
            <a:r>
              <a:rPr lang="en-US" i="1" dirty="0"/>
              <a:t>HMMA.884.STEP{0,1,2,3}.SWITCH</a:t>
            </a:r>
          </a:p>
          <a:p>
            <a:pPr lvl="1"/>
            <a:r>
              <a:rPr lang="en-US" dirty="0"/>
              <a:t>The switch flag is XORed with the original control signal of the MUX above Mat_b buffer</a:t>
            </a:r>
          </a:p>
          <a:p>
            <a:pPr lvl="1"/>
            <a:r>
              <a:rPr lang="en-US" dirty="0"/>
              <a:t>It also controls the two added MUX that switch the source of two Mat_a buffers in an octet</a:t>
            </a:r>
          </a:p>
        </p:txBody>
      </p:sp>
      <p:pic>
        <p:nvPicPr>
          <p:cNvPr id="4" name="Picture 3">
            <a:extLst>
              <a:ext uri="{FF2B5EF4-FFF2-40B4-BE49-F238E27FC236}">
                <a16:creationId xmlns:a16="http://schemas.microsoft.com/office/drawing/2014/main" id="{AF918EA3-4F3D-4F48-BB65-2B45C0196A3E}"/>
              </a:ext>
            </a:extLst>
          </p:cNvPr>
          <p:cNvPicPr>
            <a:picLocks noChangeAspect="1"/>
          </p:cNvPicPr>
          <p:nvPr/>
        </p:nvPicPr>
        <p:blipFill>
          <a:blip r:embed="rId5"/>
          <a:stretch>
            <a:fillRect/>
          </a:stretch>
        </p:blipFill>
        <p:spPr>
          <a:xfrm>
            <a:off x="4449684" y="2639961"/>
            <a:ext cx="6218317" cy="3509490"/>
          </a:xfrm>
          <a:prstGeom prst="rect">
            <a:avLst/>
          </a:prstGeom>
        </p:spPr>
      </p:pic>
      <p:pic>
        <p:nvPicPr>
          <p:cNvPr id="11" name="Audio 10">
            <a:hlinkClick r:id="" action="ppaction://media"/>
            <a:extLst>
              <a:ext uri="{FF2B5EF4-FFF2-40B4-BE49-F238E27FC236}">
                <a16:creationId xmlns:a16="http://schemas.microsoft.com/office/drawing/2014/main" id="{5198B407-FB36-FC46-B6FD-05848780E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
        <p:nvSpPr>
          <p:cNvPr id="12" name="Text Placeholder 4">
            <a:extLst>
              <a:ext uri="{FF2B5EF4-FFF2-40B4-BE49-F238E27FC236}">
                <a16:creationId xmlns:a16="http://schemas.microsoft.com/office/drawing/2014/main" id="{B133CBFC-ACB9-314D-A17A-A8F618142E59}"/>
              </a:ext>
            </a:extLst>
          </p:cNvPr>
          <p:cNvSpPr txBox="1">
            <a:spLocks/>
          </p:cNvSpPr>
          <p:nvPr/>
        </p:nvSpPr>
        <p:spPr>
          <a:xfrm>
            <a:off x="196745"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extLst>
      <p:ext uri="{BB962C8B-B14F-4D97-AF65-F5344CB8AC3E}">
        <p14:creationId xmlns:p14="http://schemas.microsoft.com/office/powerpoint/2010/main" val="2432832471"/>
      </p:ext>
    </p:extLst>
  </p:cSld>
  <p:clrMapOvr>
    <a:masterClrMapping/>
  </p:clrMapOvr>
  <mc:AlternateContent xmlns:mc="http://schemas.openxmlformats.org/markup-compatibility/2006" xmlns:p14="http://schemas.microsoft.com/office/powerpoint/2010/main">
    <mc:Choice Requires="p14">
      <p:transition spd="slow" p14:dur="2000" advTm="29066"/>
    </mc:Choice>
    <mc:Fallback xmlns="">
      <p:transition spd="slow" advTm="2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3854-C9F6-9E41-9C7C-24EC8863C212}"/>
              </a:ext>
            </a:extLst>
          </p:cNvPr>
          <p:cNvSpPr>
            <a:spLocks noGrp="1"/>
          </p:cNvSpPr>
          <p:nvPr>
            <p:ph type="title"/>
          </p:nvPr>
        </p:nvSpPr>
        <p:spPr/>
        <p:txBody>
          <a:bodyPr/>
          <a:lstStyle/>
          <a:p>
            <a:r>
              <a:rPr lang="en-US"/>
              <a:t>Evaluation</a:t>
            </a:r>
          </a:p>
        </p:txBody>
      </p:sp>
      <p:pic>
        <p:nvPicPr>
          <p:cNvPr id="4" name="Audio 3">
            <a:hlinkClick r:id="" action="ppaction://media"/>
            <a:extLst>
              <a:ext uri="{FF2B5EF4-FFF2-40B4-BE49-F238E27FC236}">
                <a16:creationId xmlns:a16="http://schemas.microsoft.com/office/drawing/2014/main" id="{E2CD8515-27A0-7D4A-A025-ED8B115FE9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2343789679"/>
      </p:ext>
    </p:extLst>
  </p:cSld>
  <p:clrMapOvr>
    <a:masterClrMapping/>
  </p:clrMapOvr>
  <mc:AlternateContent xmlns:mc="http://schemas.openxmlformats.org/markup-compatibility/2006" xmlns:p14="http://schemas.microsoft.com/office/powerpoint/2010/main">
    <mc:Choice Requires="p14">
      <p:transition spd="slow" p14:dur="2000" advTm="7219"/>
    </mc:Choice>
    <mc:Fallback xmlns="">
      <p:transition spd="slow" advTm="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2644-28BF-A245-B508-BBB09DBA6E4E}"/>
              </a:ext>
            </a:extLst>
          </p:cNvPr>
          <p:cNvSpPr>
            <a:spLocks noGrp="1"/>
          </p:cNvSpPr>
          <p:nvPr>
            <p:ph type="title"/>
          </p:nvPr>
        </p:nvSpPr>
        <p:spPr/>
        <p:txBody>
          <a:bodyPr/>
          <a:lstStyle/>
          <a:p>
            <a:r>
              <a:rPr lang="en-US"/>
              <a:t>Setup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FA085B-1123-4743-A7E2-F81872912647}"/>
                  </a:ext>
                </a:extLst>
              </p:cNvPr>
              <p:cNvSpPr>
                <a:spLocks noGrp="1"/>
              </p:cNvSpPr>
              <p:nvPr>
                <p:ph idx="1"/>
              </p:nvPr>
            </p:nvSpPr>
            <p:spPr>
              <a:xfrm>
                <a:off x="650299" y="831470"/>
                <a:ext cx="7995802" cy="5290017"/>
              </a:xfrm>
            </p:spPr>
            <p:txBody>
              <a:bodyPr/>
              <a:lstStyle/>
              <a:p>
                <a:r>
                  <a:rPr lang="en-US" dirty="0"/>
                  <a:t>The dataset is generated from </a:t>
                </a:r>
                <a:r>
                  <a:rPr lang="en-US" dirty="0" err="1"/>
                  <a:t>ResNet</a:t>
                </a:r>
                <a:r>
                  <a:rPr lang="en-US" dirty="0"/>
                  <a:t> 50 in DLMC dataset:</a:t>
                </a:r>
              </a:p>
              <a:p>
                <a:endParaRPr lang="en-US" dirty="0"/>
              </a:p>
              <a:p>
                <a:endParaRPr lang="en-US" dirty="0"/>
              </a:p>
              <a:p>
                <a:endParaRPr lang="en-US" dirty="0"/>
              </a:p>
              <a:p>
                <a:endParaRPr lang="en-US" dirty="0"/>
              </a:p>
              <a:p>
                <a:pPr marL="0" indent="0">
                  <a:buNone/>
                </a:pPr>
                <a:endParaRPr lang="en-US" dirty="0"/>
              </a:p>
              <a:p>
                <a:r>
                  <a:rPr lang="en-US" dirty="0"/>
                  <a:t>Baseline models:</a:t>
                </a:r>
              </a:p>
              <a:p>
                <a:pPr lvl="1"/>
                <a:r>
                  <a:rPr lang="en-US" dirty="0"/>
                  <a:t>SpMM: </a:t>
                </a:r>
              </a:p>
              <a:p>
                <a:pPr lvl="2"/>
                <a:r>
                  <a:rPr lang="en-US" dirty="0"/>
                  <a:t>Floating-point unit-based implementation extended from Sputnik</a:t>
                </a:r>
              </a:p>
              <a:p>
                <a:pPr lvl="2"/>
                <a:r>
                  <a:rPr lang="en-US" dirty="0"/>
                  <a:t>Blocked-ELL based SpMM kernel in cuSPARSE v11.2.2</a:t>
                </a:r>
              </a:p>
              <a:p>
                <a:pPr lvl="1"/>
                <a:r>
                  <a:rPr lang="en-US" dirty="0"/>
                  <a:t>SDDMM:</a:t>
                </a:r>
              </a:p>
              <a:p>
                <a:pPr lvl="2"/>
                <a:r>
                  <a:rPr lang="en-US" dirty="0"/>
                  <a:t>Floating-point unit-based implementation extended from Sputnik</a:t>
                </a:r>
              </a:p>
              <a:p>
                <a:pPr lvl="2"/>
                <a:r>
                  <a:rPr lang="en-US" dirty="0"/>
                  <a:t>Tensor Core-based implementation with naïve </a:t>
                </a:r>
                <a14:m>
                  <m:oMath xmlns:m="http://schemas.openxmlformats.org/officeDocument/2006/math">
                    <m:r>
                      <a:rPr lang="en-US" b="0" i="1" smtClean="0">
                        <a:latin typeface="Cambria Math" panose="02040503050406030204" pitchFamily="18" charset="0"/>
                      </a:rPr>
                      <m:t>8×32×16</m:t>
                    </m:r>
                  </m:oMath>
                </a14:m>
                <a:r>
                  <a:rPr lang="en-US" dirty="0"/>
                  <a:t> block</a:t>
                </a:r>
              </a:p>
              <a:p>
                <a:r>
                  <a:rPr lang="en-US" dirty="0"/>
                  <a:t>Removing redundant HMMA when V</a:t>
                </a:r>
                <a14:m>
                  <m:oMath xmlns:m="http://schemas.openxmlformats.org/officeDocument/2006/math">
                    <m:r>
                      <a:rPr lang="en-US" b="0" i="1" smtClean="0">
                        <a:latin typeface="Cambria Math" panose="02040503050406030204" pitchFamily="18" charset="0"/>
                      </a:rPr>
                      <m:t>≤4</m:t>
                    </m:r>
                  </m:oMath>
                </a14:m>
                <a:r>
                  <a:rPr lang="en-US" dirty="0"/>
                  <a:t>:</a:t>
                </a:r>
              </a:p>
              <a:p>
                <a:pPr lvl="1"/>
                <a:r>
                  <a:rPr lang="en-US" dirty="0"/>
                  <a:t>We leave it for future work because no SASS assembler is available</a:t>
                </a:r>
              </a:p>
              <a:p>
                <a:endParaRPr lang="en-US" dirty="0"/>
              </a:p>
            </p:txBody>
          </p:sp>
        </mc:Choice>
        <mc:Fallback xmlns="">
          <p:sp>
            <p:nvSpPr>
              <p:cNvPr id="3" name="Content Placeholder 2">
                <a:extLst>
                  <a:ext uri="{FF2B5EF4-FFF2-40B4-BE49-F238E27FC236}">
                    <a16:creationId xmlns:a16="http://schemas.microsoft.com/office/drawing/2014/main" id="{DDFA085B-1123-4743-A7E2-F81872912647}"/>
                  </a:ext>
                </a:extLst>
              </p:cNvPr>
              <p:cNvSpPr>
                <a:spLocks noGrp="1" noRot="1" noChangeAspect="1" noMove="1" noResize="1" noEditPoints="1" noAdjustHandles="1" noChangeArrowheads="1" noChangeShapeType="1" noTextEdit="1"/>
              </p:cNvSpPr>
              <p:nvPr>
                <p:ph idx="1"/>
              </p:nvPr>
            </p:nvSpPr>
            <p:spPr>
              <a:xfrm>
                <a:off x="650299" y="831470"/>
                <a:ext cx="7995802" cy="5290017"/>
              </a:xfrm>
              <a:blipFill>
                <a:blip r:embed="rId5"/>
                <a:stretch>
                  <a:fillRect l="-635" t="-119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A87C47F-399D-734D-BA77-9A9040694E45}"/>
              </a:ext>
            </a:extLst>
          </p:cNvPr>
          <p:cNvPicPr>
            <a:picLocks noChangeAspect="1"/>
          </p:cNvPicPr>
          <p:nvPr/>
        </p:nvPicPr>
        <p:blipFill>
          <a:blip r:embed="rId6"/>
          <a:stretch>
            <a:fillRect/>
          </a:stretch>
        </p:blipFill>
        <p:spPr>
          <a:xfrm>
            <a:off x="4359862" y="1398997"/>
            <a:ext cx="3440125" cy="1885852"/>
          </a:xfrm>
          <a:prstGeom prst="rect">
            <a:avLst/>
          </a:prstGeom>
        </p:spPr>
      </p:pic>
      <p:pic>
        <p:nvPicPr>
          <p:cNvPr id="15" name="Audio 14">
            <a:hlinkClick r:id="" action="ppaction://media"/>
            <a:extLst>
              <a:ext uri="{FF2B5EF4-FFF2-40B4-BE49-F238E27FC236}">
                <a16:creationId xmlns:a16="http://schemas.microsoft.com/office/drawing/2014/main" id="{E9B169BC-7A08-484E-AEF4-197F8D274A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2800" y="5892800"/>
            <a:ext cx="812800" cy="812800"/>
          </a:xfrm>
          <a:prstGeom prst="rect">
            <a:avLst/>
          </a:prstGeom>
        </p:spPr>
      </p:pic>
      <p:sp>
        <p:nvSpPr>
          <p:cNvPr id="16" name="Text Placeholder 4">
            <a:extLst>
              <a:ext uri="{FF2B5EF4-FFF2-40B4-BE49-F238E27FC236}">
                <a16:creationId xmlns:a16="http://schemas.microsoft.com/office/drawing/2014/main" id="{6E43DA68-9CC5-BA40-B6D9-C45D516BDBCE}"/>
              </a:ext>
            </a:extLst>
          </p:cNvPr>
          <p:cNvSpPr txBox="1">
            <a:spLocks/>
          </p:cNvSpPr>
          <p:nvPr/>
        </p:nvSpPr>
        <p:spPr>
          <a:xfrm>
            <a:off x="243438" y="6471659"/>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extLst>
      <p:ext uri="{BB962C8B-B14F-4D97-AF65-F5344CB8AC3E}">
        <p14:creationId xmlns:p14="http://schemas.microsoft.com/office/powerpoint/2010/main" val="2709556876"/>
      </p:ext>
    </p:extLst>
  </p:cSld>
  <p:clrMapOvr>
    <a:masterClrMapping/>
  </p:clrMapOvr>
  <mc:AlternateContent xmlns:mc="http://schemas.openxmlformats.org/markup-compatibility/2006" xmlns:p14="http://schemas.microsoft.com/office/powerpoint/2010/main">
    <mc:Choice Requires="p14">
      <p:transition spd="slow" p14:dur="2000" advTm="48143"/>
    </mc:Choice>
    <mc:Fallback xmlns="">
      <p:transition spd="slow" advTm="48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9A2C-0B4C-2E44-A563-39BE7C7999D9}"/>
              </a:ext>
            </a:extLst>
          </p:cNvPr>
          <p:cNvSpPr>
            <a:spLocks noGrp="1"/>
          </p:cNvSpPr>
          <p:nvPr>
            <p:ph type="title"/>
          </p:nvPr>
        </p:nvSpPr>
        <p:spPr/>
        <p:txBody>
          <a:bodyPr/>
          <a:lstStyle/>
          <a:p>
            <a:r>
              <a:rPr lang="en-US"/>
              <a:t>SpMM Speedup</a:t>
            </a:r>
          </a:p>
        </p:txBody>
      </p:sp>
      <p:pic>
        <p:nvPicPr>
          <p:cNvPr id="6" name="Picture 5">
            <a:extLst>
              <a:ext uri="{FF2B5EF4-FFF2-40B4-BE49-F238E27FC236}">
                <a16:creationId xmlns:a16="http://schemas.microsoft.com/office/drawing/2014/main" id="{A0F8D296-E420-134C-8040-5FA450AFFB72}"/>
              </a:ext>
            </a:extLst>
          </p:cNvPr>
          <p:cNvPicPr>
            <a:picLocks noChangeAspect="1"/>
          </p:cNvPicPr>
          <p:nvPr/>
        </p:nvPicPr>
        <p:blipFill>
          <a:blip r:embed="rId5"/>
          <a:stretch>
            <a:fillRect/>
          </a:stretch>
        </p:blipFill>
        <p:spPr>
          <a:xfrm>
            <a:off x="394854" y="2036186"/>
            <a:ext cx="11547217" cy="3910924"/>
          </a:xfrm>
          <a:prstGeom prst="rect">
            <a:avLst/>
          </a:prstGeom>
        </p:spPr>
      </p:pic>
      <p:sp>
        <p:nvSpPr>
          <p:cNvPr id="7" name="Content Placeholder 2">
            <a:extLst>
              <a:ext uri="{FF2B5EF4-FFF2-40B4-BE49-F238E27FC236}">
                <a16:creationId xmlns:a16="http://schemas.microsoft.com/office/drawing/2014/main" id="{97ED6AB0-17A0-674B-9FED-D60B2CA68675}"/>
              </a:ext>
            </a:extLst>
          </p:cNvPr>
          <p:cNvSpPr>
            <a:spLocks noGrp="1"/>
          </p:cNvSpPr>
          <p:nvPr>
            <p:ph idx="1"/>
          </p:nvPr>
        </p:nvSpPr>
        <p:spPr>
          <a:xfrm>
            <a:off x="394854" y="1044524"/>
            <a:ext cx="7995802" cy="466344"/>
          </a:xfrm>
        </p:spPr>
        <p:txBody>
          <a:bodyPr>
            <a:normAutofit fontScale="85000" lnSpcReduction="10000"/>
          </a:bodyPr>
          <a:lstStyle/>
          <a:p>
            <a:r>
              <a:rPr lang="en-US" dirty="0"/>
              <a:t>1.34~4.51x and 1.71~7.19x geo mean speedup over FPU &amp; TCU baselines</a:t>
            </a:r>
          </a:p>
        </p:txBody>
      </p:sp>
      <p:pic>
        <p:nvPicPr>
          <p:cNvPr id="5" name="Audio 4">
            <a:hlinkClick r:id="" action="ppaction://media"/>
            <a:extLst>
              <a:ext uri="{FF2B5EF4-FFF2-40B4-BE49-F238E27FC236}">
                <a16:creationId xmlns:a16="http://schemas.microsoft.com/office/drawing/2014/main" id="{43736962-BB04-0E49-9AE7-ECCCF5E19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
        <p:nvSpPr>
          <p:cNvPr id="8" name="Text Placeholder 4">
            <a:extLst>
              <a:ext uri="{FF2B5EF4-FFF2-40B4-BE49-F238E27FC236}">
                <a16:creationId xmlns:a16="http://schemas.microsoft.com/office/drawing/2014/main" id="{3000AC9C-E0EA-3C42-8449-8630E784D64F}"/>
              </a:ext>
            </a:extLst>
          </p:cNvPr>
          <p:cNvSpPr txBox="1">
            <a:spLocks/>
          </p:cNvSpPr>
          <p:nvPr/>
        </p:nvSpPr>
        <p:spPr>
          <a:xfrm>
            <a:off x="224453" y="647242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extLst>
      <p:ext uri="{BB962C8B-B14F-4D97-AF65-F5344CB8AC3E}">
        <p14:creationId xmlns:p14="http://schemas.microsoft.com/office/powerpoint/2010/main" val="4115083046"/>
      </p:ext>
    </p:extLst>
  </p:cSld>
  <p:clrMapOvr>
    <a:masterClrMapping/>
  </p:clrMapOvr>
  <mc:AlternateContent xmlns:mc="http://schemas.openxmlformats.org/markup-compatibility/2006" xmlns:p14="http://schemas.microsoft.com/office/powerpoint/2010/main">
    <mc:Choice Requires="p14">
      <p:transition spd="slow" p14:dur="2000" advTm="13629"/>
    </mc:Choice>
    <mc:Fallback xmlns="">
      <p:transition spd="slow" advTm="13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8B9C-D93A-AA41-8159-C4771E38D84B}"/>
              </a:ext>
            </a:extLst>
          </p:cNvPr>
          <p:cNvSpPr>
            <a:spLocks noGrp="1"/>
          </p:cNvSpPr>
          <p:nvPr>
            <p:ph type="title"/>
          </p:nvPr>
        </p:nvSpPr>
        <p:spPr/>
        <p:txBody>
          <a:bodyPr/>
          <a:lstStyle/>
          <a:p>
            <a:r>
              <a:rPr lang="en-US"/>
              <a:t>Performance Analysis</a:t>
            </a:r>
          </a:p>
        </p:txBody>
      </p:sp>
      <p:sp>
        <p:nvSpPr>
          <p:cNvPr id="3" name="Content Placeholder 2">
            <a:extLst>
              <a:ext uri="{FF2B5EF4-FFF2-40B4-BE49-F238E27FC236}">
                <a16:creationId xmlns:a16="http://schemas.microsoft.com/office/drawing/2014/main" id="{030CF001-E925-7941-B02A-E2F3C5B79EC5}"/>
              </a:ext>
            </a:extLst>
          </p:cNvPr>
          <p:cNvSpPr>
            <a:spLocks noGrp="1"/>
          </p:cNvSpPr>
          <p:nvPr>
            <p:ph idx="1"/>
          </p:nvPr>
        </p:nvSpPr>
        <p:spPr>
          <a:xfrm>
            <a:off x="526469" y="927424"/>
            <a:ext cx="10072257" cy="1951550"/>
          </a:xfrm>
        </p:spPr>
        <p:txBody>
          <a:bodyPr/>
          <a:lstStyle/>
          <a:p>
            <a:r>
              <a:rPr lang="en-US" dirty="0"/>
              <a:t>We compare the kernels in terms of the five guidelines</a:t>
            </a:r>
          </a:p>
          <a:p>
            <a:pPr lvl="1"/>
            <a:r>
              <a:rPr lang="en-US" b="1" dirty="0"/>
              <a:t>No Instruction</a:t>
            </a:r>
            <a:r>
              <a:rPr lang="en-US" dirty="0"/>
              <a:t>: Reduce kernel size to avoid overflow the I-cache</a:t>
            </a:r>
          </a:p>
          <a:p>
            <a:pPr lvl="1"/>
            <a:r>
              <a:rPr lang="en-US" b="1" dirty="0"/>
              <a:t># Thread Block</a:t>
            </a:r>
            <a:r>
              <a:rPr lang="en-US" dirty="0"/>
              <a:t>: Increase the grid size to improve thread-level-parallelism</a:t>
            </a:r>
          </a:p>
          <a:p>
            <a:pPr lvl="1"/>
            <a:r>
              <a:rPr lang="en-US" b="1" dirty="0"/>
              <a:t>Wait</a:t>
            </a:r>
            <a:r>
              <a:rPr lang="en-US" dirty="0"/>
              <a:t>: Reduce fixed-latency operations</a:t>
            </a:r>
          </a:p>
          <a:p>
            <a:pPr lvl="1"/>
            <a:r>
              <a:rPr lang="en-US" b="1" dirty="0"/>
              <a:t>Short Scoreboard</a:t>
            </a:r>
            <a:r>
              <a:rPr lang="en-US" dirty="0"/>
              <a:t>: Remove the shared memory from critical path</a:t>
            </a:r>
          </a:p>
          <a:p>
            <a:pPr lvl="1"/>
            <a:r>
              <a:rPr lang="en-US" b="1" dirty="0"/>
              <a:t>Sectors/Req</a:t>
            </a:r>
            <a:r>
              <a:rPr lang="en-US" dirty="0"/>
              <a:t>: Use 128B coalesced transactions and </a:t>
            </a:r>
            <a:r>
              <a:rPr lang="en-US" i="1" dirty="0"/>
              <a:t>LDG.128</a:t>
            </a:r>
          </a:p>
        </p:txBody>
      </p:sp>
      <p:pic>
        <p:nvPicPr>
          <p:cNvPr id="4" name="Picture 3">
            <a:extLst>
              <a:ext uri="{FF2B5EF4-FFF2-40B4-BE49-F238E27FC236}">
                <a16:creationId xmlns:a16="http://schemas.microsoft.com/office/drawing/2014/main" id="{21F24817-719A-2C45-B552-30B8C709E059}"/>
              </a:ext>
            </a:extLst>
          </p:cNvPr>
          <p:cNvPicPr>
            <a:picLocks noChangeAspect="1"/>
          </p:cNvPicPr>
          <p:nvPr/>
        </p:nvPicPr>
        <p:blipFill>
          <a:blip r:embed="rId5"/>
          <a:stretch>
            <a:fillRect/>
          </a:stretch>
        </p:blipFill>
        <p:spPr>
          <a:xfrm>
            <a:off x="2464143" y="3113474"/>
            <a:ext cx="7589520" cy="2323323"/>
          </a:xfrm>
          <a:prstGeom prst="rect">
            <a:avLst/>
          </a:prstGeom>
        </p:spPr>
      </p:pic>
      <p:pic>
        <p:nvPicPr>
          <p:cNvPr id="7" name="Audio 6">
            <a:hlinkClick r:id="" action="ppaction://media"/>
            <a:extLst>
              <a:ext uri="{FF2B5EF4-FFF2-40B4-BE49-F238E27FC236}">
                <a16:creationId xmlns:a16="http://schemas.microsoft.com/office/drawing/2014/main" id="{48BF82EB-5CCD-F143-9BCB-1C00DDA868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
        <p:nvSpPr>
          <p:cNvPr id="8" name="Text Placeholder 4">
            <a:extLst>
              <a:ext uri="{FF2B5EF4-FFF2-40B4-BE49-F238E27FC236}">
                <a16:creationId xmlns:a16="http://schemas.microsoft.com/office/drawing/2014/main" id="{DE7C196C-D19E-E445-8AA5-24E2DDAFC9D7}"/>
              </a:ext>
            </a:extLst>
          </p:cNvPr>
          <p:cNvSpPr txBox="1">
            <a:spLocks/>
          </p:cNvSpPr>
          <p:nvPr/>
        </p:nvSpPr>
        <p:spPr>
          <a:xfrm>
            <a:off x="261762" y="6450877"/>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extLst>
      <p:ext uri="{BB962C8B-B14F-4D97-AF65-F5344CB8AC3E}">
        <p14:creationId xmlns:p14="http://schemas.microsoft.com/office/powerpoint/2010/main" val="2390134063"/>
      </p:ext>
    </p:extLst>
  </p:cSld>
  <p:clrMapOvr>
    <a:masterClrMapping/>
  </p:clrMapOvr>
  <mc:AlternateContent xmlns:mc="http://schemas.openxmlformats.org/markup-compatibility/2006" xmlns:p14="http://schemas.microsoft.com/office/powerpoint/2010/main">
    <mc:Choice Requires="p14">
      <p:transition spd="slow" p14:dur="2000" advTm="48908"/>
    </mc:Choice>
    <mc:Fallback xmlns="">
      <p:transition spd="slow" advTm="48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A345-A922-A045-8A72-39E6B12A5C6A}"/>
              </a:ext>
            </a:extLst>
          </p:cNvPr>
          <p:cNvSpPr>
            <a:spLocks noGrp="1"/>
          </p:cNvSpPr>
          <p:nvPr>
            <p:ph type="title"/>
          </p:nvPr>
        </p:nvSpPr>
        <p:spPr/>
        <p:txBody>
          <a:bodyPr/>
          <a:lstStyle/>
          <a:p>
            <a:r>
              <a:rPr lang="en-US"/>
              <a:t>SDDMM Speedup</a:t>
            </a:r>
          </a:p>
        </p:txBody>
      </p:sp>
      <p:sp>
        <p:nvSpPr>
          <p:cNvPr id="3" name="Content Placeholder 2">
            <a:extLst>
              <a:ext uri="{FF2B5EF4-FFF2-40B4-BE49-F238E27FC236}">
                <a16:creationId xmlns:a16="http://schemas.microsoft.com/office/drawing/2014/main" id="{39A08AD8-6DF6-AA4D-BFCE-6130F5E4738C}"/>
              </a:ext>
            </a:extLst>
          </p:cNvPr>
          <p:cNvSpPr>
            <a:spLocks noGrp="1"/>
          </p:cNvSpPr>
          <p:nvPr>
            <p:ph idx="1"/>
          </p:nvPr>
        </p:nvSpPr>
        <p:spPr>
          <a:xfrm>
            <a:off x="526470" y="903594"/>
            <a:ext cx="10955094" cy="782570"/>
          </a:xfrm>
        </p:spPr>
        <p:txBody>
          <a:bodyPr>
            <a:normAutofit/>
          </a:bodyPr>
          <a:lstStyle/>
          <a:p>
            <a:r>
              <a:rPr lang="en-US" dirty="0"/>
              <a:t>1.27-3.93x and 0.93~1.44x geo mean speedup over the FPU and TCU baselines</a:t>
            </a:r>
          </a:p>
        </p:txBody>
      </p:sp>
      <p:pic>
        <p:nvPicPr>
          <p:cNvPr id="4" name="Picture 3">
            <a:extLst>
              <a:ext uri="{FF2B5EF4-FFF2-40B4-BE49-F238E27FC236}">
                <a16:creationId xmlns:a16="http://schemas.microsoft.com/office/drawing/2014/main" id="{D2DCAB06-2D07-174E-B4BE-27E3A4DCD5F0}"/>
              </a:ext>
            </a:extLst>
          </p:cNvPr>
          <p:cNvPicPr>
            <a:picLocks noChangeAspect="1"/>
          </p:cNvPicPr>
          <p:nvPr/>
        </p:nvPicPr>
        <p:blipFill>
          <a:blip r:embed="rId5"/>
          <a:stretch>
            <a:fillRect/>
          </a:stretch>
        </p:blipFill>
        <p:spPr>
          <a:xfrm>
            <a:off x="1918853" y="1758289"/>
            <a:ext cx="8330183" cy="4568336"/>
          </a:xfrm>
          <a:prstGeom prst="rect">
            <a:avLst/>
          </a:prstGeom>
        </p:spPr>
      </p:pic>
      <p:pic>
        <p:nvPicPr>
          <p:cNvPr id="15" name="Audio 14">
            <a:hlinkClick r:id="" action="ppaction://media"/>
            <a:extLst>
              <a:ext uri="{FF2B5EF4-FFF2-40B4-BE49-F238E27FC236}">
                <a16:creationId xmlns:a16="http://schemas.microsoft.com/office/drawing/2014/main" id="{290F7979-6635-A148-9753-FCD23D42EA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
        <p:nvSpPr>
          <p:cNvPr id="16" name="Text Placeholder 4">
            <a:extLst>
              <a:ext uri="{FF2B5EF4-FFF2-40B4-BE49-F238E27FC236}">
                <a16:creationId xmlns:a16="http://schemas.microsoft.com/office/drawing/2014/main" id="{7A27F1B9-B41F-1443-B986-F2CD31B68C95}"/>
              </a:ext>
            </a:extLst>
          </p:cNvPr>
          <p:cNvSpPr txBox="1">
            <a:spLocks/>
          </p:cNvSpPr>
          <p:nvPr/>
        </p:nvSpPr>
        <p:spPr>
          <a:xfrm>
            <a:off x="245235" y="6457805"/>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extLst>
      <p:ext uri="{BB962C8B-B14F-4D97-AF65-F5344CB8AC3E}">
        <p14:creationId xmlns:p14="http://schemas.microsoft.com/office/powerpoint/2010/main" val="6664861"/>
      </p:ext>
    </p:extLst>
  </p:cSld>
  <p:clrMapOvr>
    <a:masterClrMapping/>
  </p:clrMapOvr>
  <mc:AlternateContent xmlns:mc="http://schemas.openxmlformats.org/markup-compatibility/2006" xmlns:p14="http://schemas.microsoft.com/office/powerpoint/2010/main">
    <mc:Choice Requires="p14">
      <p:transition spd="slow" p14:dur="2000" advTm="46634"/>
    </mc:Choice>
    <mc:Fallback xmlns="">
      <p:transition spd="slow" advTm="4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8B9C-D93A-AA41-8159-C4771E38D84B}"/>
              </a:ext>
            </a:extLst>
          </p:cNvPr>
          <p:cNvSpPr>
            <a:spLocks noGrp="1"/>
          </p:cNvSpPr>
          <p:nvPr>
            <p:ph type="title"/>
          </p:nvPr>
        </p:nvSpPr>
        <p:spPr/>
        <p:txBody>
          <a:bodyPr/>
          <a:lstStyle/>
          <a:p>
            <a:r>
              <a:rPr lang="en-US"/>
              <a:t>Performance Analysis</a:t>
            </a:r>
          </a:p>
        </p:txBody>
      </p:sp>
      <p:sp>
        <p:nvSpPr>
          <p:cNvPr id="3" name="Content Placeholder 2">
            <a:extLst>
              <a:ext uri="{FF2B5EF4-FFF2-40B4-BE49-F238E27FC236}">
                <a16:creationId xmlns:a16="http://schemas.microsoft.com/office/drawing/2014/main" id="{030CF001-E925-7941-B02A-E2F3C5B79EC5}"/>
              </a:ext>
            </a:extLst>
          </p:cNvPr>
          <p:cNvSpPr>
            <a:spLocks noGrp="1"/>
          </p:cNvSpPr>
          <p:nvPr>
            <p:ph idx="1"/>
          </p:nvPr>
        </p:nvSpPr>
        <p:spPr>
          <a:xfrm>
            <a:off x="526470" y="1029937"/>
            <a:ext cx="7995802" cy="1951550"/>
          </a:xfrm>
        </p:spPr>
        <p:txBody>
          <a:bodyPr/>
          <a:lstStyle/>
          <a:p>
            <a:r>
              <a:rPr lang="en-US" dirty="0"/>
              <a:t>We compare the kernels in terms of the five guidelines</a:t>
            </a:r>
          </a:p>
          <a:p>
            <a:pPr lvl="1"/>
            <a:r>
              <a:rPr lang="en-US" b="1" dirty="0"/>
              <a:t>No Instruction</a:t>
            </a:r>
            <a:r>
              <a:rPr lang="en-US" dirty="0"/>
              <a:t>: Reduce kernel size to avoid overflow the I-cache</a:t>
            </a:r>
          </a:p>
          <a:p>
            <a:pPr lvl="1"/>
            <a:r>
              <a:rPr lang="en-US" b="1" dirty="0"/>
              <a:t># Thread Block</a:t>
            </a:r>
            <a:r>
              <a:rPr lang="en-US" dirty="0"/>
              <a:t>: Increase the grid size to improve thread-level-parallelism</a:t>
            </a:r>
          </a:p>
          <a:p>
            <a:pPr lvl="1"/>
            <a:r>
              <a:rPr lang="en-US" b="1" dirty="0"/>
              <a:t>Wait</a:t>
            </a:r>
            <a:r>
              <a:rPr lang="en-US" dirty="0"/>
              <a:t>: Reduce fix-latency operations</a:t>
            </a:r>
          </a:p>
          <a:p>
            <a:pPr lvl="1"/>
            <a:r>
              <a:rPr lang="en-US" b="1" dirty="0"/>
              <a:t>Short Scoreboard</a:t>
            </a:r>
            <a:r>
              <a:rPr lang="en-US" dirty="0"/>
              <a:t>: Remove the shared memory from critical path</a:t>
            </a:r>
          </a:p>
          <a:p>
            <a:pPr lvl="1"/>
            <a:r>
              <a:rPr lang="en-US" b="1" dirty="0"/>
              <a:t>Sectors/Req</a:t>
            </a:r>
            <a:r>
              <a:rPr lang="en-US" dirty="0"/>
              <a:t>: Use 128B coalesced transactions and </a:t>
            </a:r>
            <a:r>
              <a:rPr lang="en-US" i="1" dirty="0"/>
              <a:t>LDG.128</a:t>
            </a:r>
          </a:p>
        </p:txBody>
      </p:sp>
      <p:pic>
        <p:nvPicPr>
          <p:cNvPr id="5" name="Picture 4">
            <a:extLst>
              <a:ext uri="{FF2B5EF4-FFF2-40B4-BE49-F238E27FC236}">
                <a16:creationId xmlns:a16="http://schemas.microsoft.com/office/drawing/2014/main" id="{0CA560AB-F87A-494C-B17E-3B470ED4B07B}"/>
              </a:ext>
            </a:extLst>
          </p:cNvPr>
          <p:cNvPicPr>
            <a:picLocks noChangeAspect="1"/>
          </p:cNvPicPr>
          <p:nvPr/>
        </p:nvPicPr>
        <p:blipFill>
          <a:blip r:embed="rId5"/>
          <a:stretch>
            <a:fillRect/>
          </a:stretch>
        </p:blipFill>
        <p:spPr>
          <a:xfrm>
            <a:off x="2522806" y="3179955"/>
            <a:ext cx="7146388" cy="2328660"/>
          </a:xfrm>
          <a:prstGeom prst="rect">
            <a:avLst/>
          </a:prstGeom>
        </p:spPr>
      </p:pic>
      <p:pic>
        <p:nvPicPr>
          <p:cNvPr id="6" name="Audio 5">
            <a:hlinkClick r:id="" action="ppaction://media"/>
            <a:extLst>
              <a:ext uri="{FF2B5EF4-FFF2-40B4-BE49-F238E27FC236}">
                <a16:creationId xmlns:a16="http://schemas.microsoft.com/office/drawing/2014/main" id="{6B62BC3B-BF6D-D741-8E2F-D8C45B1344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
        <p:nvSpPr>
          <p:cNvPr id="7" name="Text Placeholder 4">
            <a:extLst>
              <a:ext uri="{FF2B5EF4-FFF2-40B4-BE49-F238E27FC236}">
                <a16:creationId xmlns:a16="http://schemas.microsoft.com/office/drawing/2014/main" id="{8361BCA6-6DA3-BC41-8B07-F81FA537C12C}"/>
              </a:ext>
            </a:extLst>
          </p:cNvPr>
          <p:cNvSpPr txBox="1">
            <a:spLocks/>
          </p:cNvSpPr>
          <p:nvPr/>
        </p:nvSpPr>
        <p:spPr>
          <a:xfrm>
            <a:off x="231381"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extLst>
      <p:ext uri="{BB962C8B-B14F-4D97-AF65-F5344CB8AC3E}">
        <p14:creationId xmlns:p14="http://schemas.microsoft.com/office/powerpoint/2010/main" val="1905452864"/>
      </p:ext>
    </p:extLst>
  </p:cSld>
  <p:clrMapOvr>
    <a:masterClrMapping/>
  </p:clrMapOvr>
  <mc:AlternateContent xmlns:mc="http://schemas.openxmlformats.org/markup-compatibility/2006" xmlns:p14="http://schemas.microsoft.com/office/powerpoint/2010/main">
    <mc:Choice Requires="p14">
      <p:transition spd="slow" p14:dur="2000" advTm="8141"/>
    </mc:Choice>
    <mc:Fallback xmlns="">
      <p:transition spd="slow" advTm="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D093-3B79-6143-BFB0-192F982E155F}"/>
              </a:ext>
            </a:extLst>
          </p:cNvPr>
          <p:cNvSpPr>
            <a:spLocks noGrp="1"/>
          </p:cNvSpPr>
          <p:nvPr>
            <p:ph type="title"/>
          </p:nvPr>
        </p:nvSpPr>
        <p:spPr/>
        <p:txBody>
          <a:bodyPr/>
          <a:lstStyle/>
          <a:p>
            <a:r>
              <a:rPr lang="en-US" dirty="0"/>
              <a:t>Case Study: Sparse Transformer</a:t>
            </a:r>
          </a:p>
        </p:txBody>
      </p:sp>
      <p:sp>
        <p:nvSpPr>
          <p:cNvPr id="3" name="Content Placeholder 2">
            <a:extLst>
              <a:ext uri="{FF2B5EF4-FFF2-40B4-BE49-F238E27FC236}">
                <a16:creationId xmlns:a16="http://schemas.microsoft.com/office/drawing/2014/main" id="{FE434DF0-02B2-F245-8AC0-15008E1D6CE0}"/>
              </a:ext>
            </a:extLst>
          </p:cNvPr>
          <p:cNvSpPr>
            <a:spLocks noGrp="1"/>
          </p:cNvSpPr>
          <p:nvPr>
            <p:ph idx="1"/>
          </p:nvPr>
        </p:nvSpPr>
        <p:spPr>
          <a:xfrm>
            <a:off x="526470" y="926161"/>
            <a:ext cx="11106910" cy="1287986"/>
          </a:xfrm>
        </p:spPr>
        <p:txBody>
          <a:bodyPr/>
          <a:lstStyle/>
          <a:p>
            <a:r>
              <a:rPr lang="en-US" dirty="0"/>
              <a:t>A transformer model with fixed sparse attention mask on the byte-level text classification in Long-Range Arena.</a:t>
            </a:r>
          </a:p>
          <a:p>
            <a:pPr lvl="1"/>
            <a:r>
              <a:rPr lang="en-US" dirty="0"/>
              <a:t>Sequence Length: 4000</a:t>
            </a:r>
          </a:p>
          <a:p>
            <a:pPr lvl="1"/>
            <a:r>
              <a:rPr lang="en-US" dirty="0"/>
              <a:t>Sparsity pattern: 90% column-vector sparsity with 1x8 nonzero vectors</a:t>
            </a:r>
          </a:p>
        </p:txBody>
      </p:sp>
      <p:pic>
        <p:nvPicPr>
          <p:cNvPr id="4" name="Picture 3">
            <a:extLst>
              <a:ext uri="{FF2B5EF4-FFF2-40B4-BE49-F238E27FC236}">
                <a16:creationId xmlns:a16="http://schemas.microsoft.com/office/drawing/2014/main" id="{3D42FCE8-F292-A041-89A0-3C290B91B133}"/>
              </a:ext>
            </a:extLst>
          </p:cNvPr>
          <p:cNvPicPr>
            <a:picLocks noChangeAspect="1"/>
          </p:cNvPicPr>
          <p:nvPr/>
        </p:nvPicPr>
        <p:blipFill>
          <a:blip r:embed="rId5"/>
          <a:stretch>
            <a:fillRect/>
          </a:stretch>
        </p:blipFill>
        <p:spPr>
          <a:xfrm>
            <a:off x="3275967" y="2467483"/>
            <a:ext cx="5159539" cy="1923035"/>
          </a:xfrm>
          <a:prstGeom prst="rect">
            <a:avLst/>
          </a:prstGeom>
        </p:spPr>
      </p:pic>
      <p:pic>
        <p:nvPicPr>
          <p:cNvPr id="5" name="Picture 4">
            <a:extLst>
              <a:ext uri="{FF2B5EF4-FFF2-40B4-BE49-F238E27FC236}">
                <a16:creationId xmlns:a16="http://schemas.microsoft.com/office/drawing/2014/main" id="{81BA3A29-5A93-C54D-97D2-C5DF59730A25}"/>
              </a:ext>
            </a:extLst>
          </p:cNvPr>
          <p:cNvPicPr>
            <a:picLocks noChangeAspect="1"/>
          </p:cNvPicPr>
          <p:nvPr/>
        </p:nvPicPr>
        <p:blipFill>
          <a:blip r:embed="rId6"/>
          <a:stretch>
            <a:fillRect/>
          </a:stretch>
        </p:blipFill>
        <p:spPr>
          <a:xfrm>
            <a:off x="3090134" y="4546245"/>
            <a:ext cx="5531202" cy="1385594"/>
          </a:xfrm>
          <a:prstGeom prst="rect">
            <a:avLst/>
          </a:prstGeom>
        </p:spPr>
      </p:pic>
      <p:pic>
        <p:nvPicPr>
          <p:cNvPr id="17" name="Audio 16">
            <a:hlinkClick r:id="" action="ppaction://media"/>
            <a:extLst>
              <a:ext uri="{FF2B5EF4-FFF2-40B4-BE49-F238E27FC236}">
                <a16:creationId xmlns:a16="http://schemas.microsoft.com/office/drawing/2014/main" id="{FBFA848B-053C-854E-A8D8-9DC80CBBE8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2800" y="5892800"/>
            <a:ext cx="812800" cy="812800"/>
          </a:xfrm>
          <a:prstGeom prst="rect">
            <a:avLst/>
          </a:prstGeom>
        </p:spPr>
      </p:pic>
      <p:sp>
        <p:nvSpPr>
          <p:cNvPr id="18" name="Text Placeholder 4">
            <a:extLst>
              <a:ext uri="{FF2B5EF4-FFF2-40B4-BE49-F238E27FC236}">
                <a16:creationId xmlns:a16="http://schemas.microsoft.com/office/drawing/2014/main" id="{AB1AD9DD-5DF6-9345-B63F-A574803B1430}"/>
              </a:ext>
            </a:extLst>
          </p:cNvPr>
          <p:cNvSpPr txBox="1">
            <a:spLocks/>
          </p:cNvSpPr>
          <p:nvPr/>
        </p:nvSpPr>
        <p:spPr>
          <a:xfrm>
            <a:off x="231381"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extLst>
      <p:ext uri="{BB962C8B-B14F-4D97-AF65-F5344CB8AC3E}">
        <p14:creationId xmlns:p14="http://schemas.microsoft.com/office/powerpoint/2010/main" val="3472340459"/>
      </p:ext>
    </p:extLst>
  </p:cSld>
  <p:clrMapOvr>
    <a:masterClrMapping/>
  </p:clrMapOvr>
  <mc:AlternateContent xmlns:mc="http://schemas.openxmlformats.org/markup-compatibility/2006" xmlns:p14="http://schemas.microsoft.com/office/powerpoint/2010/main">
    <mc:Choice Requires="p14">
      <p:transition spd="slow" p14:dur="2000" advTm="26436"/>
    </mc:Choice>
    <mc:Fallback xmlns="">
      <p:transition spd="slow" advTm="2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3854-C9F6-9E41-9C7C-24EC8863C212}"/>
              </a:ext>
            </a:extLst>
          </p:cNvPr>
          <p:cNvSpPr>
            <a:spLocks noGrp="1"/>
          </p:cNvSpPr>
          <p:nvPr>
            <p:ph type="title"/>
          </p:nvPr>
        </p:nvSpPr>
        <p:spPr/>
        <p:txBody>
          <a:bodyPr/>
          <a:lstStyle/>
          <a:p>
            <a:r>
              <a:rPr lang="en-US" dirty="0"/>
              <a:t>Conclusion</a:t>
            </a:r>
          </a:p>
        </p:txBody>
      </p:sp>
      <p:pic>
        <p:nvPicPr>
          <p:cNvPr id="5" name="Audio 4">
            <a:hlinkClick r:id="" action="ppaction://media"/>
            <a:extLst>
              <a:ext uri="{FF2B5EF4-FFF2-40B4-BE49-F238E27FC236}">
                <a16:creationId xmlns:a16="http://schemas.microsoft.com/office/drawing/2014/main" id="{09480A7B-D70B-EC4E-91D3-47759FC76F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3537366994"/>
      </p:ext>
    </p:extLst>
  </p:cSld>
  <p:clrMapOvr>
    <a:masterClrMapping/>
  </p:clrMapOvr>
  <mc:AlternateContent xmlns:mc="http://schemas.openxmlformats.org/markup-compatibility/2006" xmlns:p14="http://schemas.microsoft.com/office/powerpoint/2010/main">
    <mc:Choice Requires="p14">
      <p:transition spd="slow" p14:dur="2000" advTm="1159"/>
    </mc:Choice>
    <mc:Fallback xmlns="">
      <p:transition spd="slow" advTm="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BF6740-DECF-0347-940B-B4A9AE88C21E}"/>
              </a:ext>
            </a:extLst>
          </p:cNvPr>
          <p:cNvSpPr>
            <a:spLocks noGrp="1"/>
          </p:cNvSpPr>
          <p:nvPr>
            <p:ph idx="1"/>
          </p:nvPr>
        </p:nvSpPr>
        <p:spPr>
          <a:xfrm>
            <a:off x="377464" y="1171911"/>
            <a:ext cx="8153535" cy="1308195"/>
          </a:xfrm>
        </p:spPr>
        <p:txBody>
          <a:bodyPr/>
          <a:lstStyle/>
          <a:p>
            <a:r>
              <a:rPr lang="en-US" dirty="0"/>
              <a:t>Sparse Pattern:</a:t>
            </a:r>
          </a:p>
          <a:p>
            <a:pPr lvl="1"/>
            <a:r>
              <a:rPr lang="en-US" dirty="0"/>
              <a:t>It provides enough data reuse rate through structured pattern</a:t>
            </a:r>
          </a:p>
          <a:p>
            <a:pPr lvl="1"/>
            <a:r>
              <a:rPr lang="en-US" dirty="0"/>
              <a:t>The structure size is small enough to preserve model accuracy</a:t>
            </a:r>
          </a:p>
        </p:txBody>
      </p:sp>
      <p:sp>
        <p:nvSpPr>
          <p:cNvPr id="2" name="Title 1">
            <a:extLst>
              <a:ext uri="{FF2B5EF4-FFF2-40B4-BE49-F238E27FC236}">
                <a16:creationId xmlns:a16="http://schemas.microsoft.com/office/drawing/2014/main" id="{45B6806B-C24D-6644-A117-05A3C887FB90}"/>
              </a:ext>
            </a:extLst>
          </p:cNvPr>
          <p:cNvSpPr>
            <a:spLocks noGrp="1"/>
          </p:cNvSpPr>
          <p:nvPr>
            <p:ph type="title"/>
          </p:nvPr>
        </p:nvSpPr>
        <p:spPr>
          <a:xfrm>
            <a:off x="377464" y="339977"/>
            <a:ext cx="8330183" cy="466281"/>
          </a:xfrm>
        </p:spPr>
        <p:txBody>
          <a:bodyPr/>
          <a:lstStyle/>
          <a:p>
            <a:r>
              <a:rPr lang="en-US" dirty="0"/>
              <a:t>Conclusion</a:t>
            </a:r>
          </a:p>
        </p:txBody>
      </p:sp>
      <p:sp>
        <p:nvSpPr>
          <p:cNvPr id="268" name="Content Placeholder 2">
            <a:extLst>
              <a:ext uri="{FF2B5EF4-FFF2-40B4-BE49-F238E27FC236}">
                <a16:creationId xmlns:a16="http://schemas.microsoft.com/office/drawing/2014/main" id="{BFB0FDA5-1BD1-9C4C-8DD9-002A0FDA77F3}"/>
              </a:ext>
            </a:extLst>
          </p:cNvPr>
          <p:cNvSpPr txBox="1">
            <a:spLocks/>
          </p:cNvSpPr>
          <p:nvPr/>
        </p:nvSpPr>
        <p:spPr>
          <a:xfrm>
            <a:off x="377463" y="4001666"/>
            <a:ext cx="8153535" cy="21138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GPU Kernel Design:</a:t>
            </a:r>
          </a:p>
          <a:p>
            <a:pPr lvl="1"/>
            <a:r>
              <a:rPr lang="en-US" dirty="0"/>
              <a:t>1-D Octet Tiling with Tensor Core</a:t>
            </a:r>
          </a:p>
          <a:p>
            <a:pPr lvl="1"/>
            <a:r>
              <a:rPr lang="en-US" dirty="0"/>
              <a:t>A pair of SpMM and SDDMM kernels achieve 0.93~7.19x geometric mean speedup over existing implementations under float16</a:t>
            </a:r>
          </a:p>
          <a:p>
            <a:pPr lvl="1"/>
            <a:endParaRPr lang="en-US" dirty="0"/>
          </a:p>
        </p:txBody>
      </p:sp>
      <p:pic>
        <p:nvPicPr>
          <p:cNvPr id="4" name="Picture 3">
            <a:extLst>
              <a:ext uri="{FF2B5EF4-FFF2-40B4-BE49-F238E27FC236}">
                <a16:creationId xmlns:a16="http://schemas.microsoft.com/office/drawing/2014/main" id="{44CED0CB-D036-FC4A-BC80-658B2B8200D2}"/>
              </a:ext>
            </a:extLst>
          </p:cNvPr>
          <p:cNvPicPr>
            <a:picLocks noChangeAspect="1"/>
          </p:cNvPicPr>
          <p:nvPr/>
        </p:nvPicPr>
        <p:blipFill>
          <a:blip r:embed="rId6"/>
          <a:stretch>
            <a:fillRect/>
          </a:stretch>
        </p:blipFill>
        <p:spPr>
          <a:xfrm>
            <a:off x="3636883" y="2146687"/>
            <a:ext cx="5070764" cy="1673700"/>
          </a:xfrm>
          <a:prstGeom prst="rect">
            <a:avLst/>
          </a:prstGeom>
        </p:spPr>
      </p:pic>
      <p:pic>
        <p:nvPicPr>
          <p:cNvPr id="9" name="Audio 8">
            <a:hlinkClick r:id="" action="ppaction://media"/>
            <a:extLst>
              <a:ext uri="{FF2B5EF4-FFF2-40B4-BE49-F238E27FC236}">
                <a16:creationId xmlns:a16="http://schemas.microsoft.com/office/drawing/2014/main" id="{549DAFEC-D008-254F-A4AE-E2B56CA5F04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702800" y="5892800"/>
            <a:ext cx="812800" cy="812800"/>
          </a:xfrm>
          <a:prstGeom prst="rect">
            <a:avLst/>
          </a:prstGeom>
        </p:spPr>
      </p:pic>
      <p:sp>
        <p:nvSpPr>
          <p:cNvPr id="109" name="Text Placeholder 4">
            <a:extLst>
              <a:ext uri="{FF2B5EF4-FFF2-40B4-BE49-F238E27FC236}">
                <a16:creationId xmlns:a16="http://schemas.microsoft.com/office/drawing/2014/main" id="{DE9C87FC-C63C-3A45-A2DB-E280B33F66C0}"/>
              </a:ext>
            </a:extLst>
          </p:cNvPr>
          <p:cNvSpPr txBox="1">
            <a:spLocks/>
          </p:cNvSpPr>
          <p:nvPr/>
        </p:nvSpPr>
        <p:spPr>
          <a:xfrm>
            <a:off x="217527" y="6482954"/>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4088793420"/>
      </p:ext>
    </p:extLst>
  </p:cSld>
  <p:clrMapOvr>
    <a:masterClrMapping/>
  </p:clrMapOvr>
  <mc:AlternateContent xmlns:mc="http://schemas.openxmlformats.org/markup-compatibility/2006" xmlns:p14="http://schemas.microsoft.com/office/powerpoint/2010/main">
    <mc:Choice Requires="p14">
      <p:transition spd="slow" p14:dur="2000" advTm="34696"/>
    </mc:Choice>
    <mc:Fallback xmlns="">
      <p:transition spd="slow" advTm="34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B01C-CC36-FD44-8877-6B99CC5C92B3}"/>
              </a:ext>
            </a:extLst>
          </p:cNvPr>
          <p:cNvSpPr>
            <a:spLocks noGrp="1"/>
          </p:cNvSpPr>
          <p:nvPr>
            <p:ph type="title"/>
          </p:nvPr>
        </p:nvSpPr>
        <p:spPr>
          <a:xfrm>
            <a:off x="561107" y="282000"/>
            <a:ext cx="8330183" cy="466281"/>
          </a:xfrm>
        </p:spPr>
        <p:txBody>
          <a:bodyPr/>
          <a:lstStyle/>
          <a:p>
            <a:r>
              <a:rPr lang="en-US" dirty="0"/>
              <a:t>Sparse Matrix Computation in Deep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6543CC-C71E-4F4F-985A-5E5482B448CD}"/>
                  </a:ext>
                </a:extLst>
              </p:cNvPr>
              <p:cNvSpPr>
                <a:spLocks noGrp="1"/>
              </p:cNvSpPr>
              <p:nvPr>
                <p:ph idx="1"/>
              </p:nvPr>
            </p:nvSpPr>
            <p:spPr>
              <a:xfrm>
                <a:off x="561107" y="1028115"/>
                <a:ext cx="7995802" cy="1417969"/>
              </a:xfrm>
            </p:spPr>
            <p:txBody>
              <a:bodyPr/>
              <a:lstStyle/>
              <a:p>
                <a:r>
                  <a:rPr lang="en-US" b="1" dirty="0"/>
                  <a:t>Example</a:t>
                </a:r>
                <a:r>
                  <a:rPr lang="en-US" dirty="0"/>
                  <a:t>: Sparse Transformer</a:t>
                </a:r>
              </a:p>
              <a:p>
                <a:pPr lvl="1"/>
                <a:r>
                  <a:rPr lang="en-US" dirty="0"/>
                  <a:t>The attention takes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𝑑</m:t>
                        </m:r>
                      </m:sub>
                    </m:sSub>
                  </m:oMath>
                </a14:m>
                <a:r>
                  <a:rPr lang="en-US" dirty="0"/>
                  <a:t> (query),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𝑑</m:t>
                        </m:r>
                      </m:sub>
                    </m:sSub>
                  </m:oMath>
                </a14:m>
                <a:r>
                  <a:rPr lang="en-US" dirty="0"/>
                  <a:t> (key),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𝑑</m:t>
                        </m:r>
                      </m:sub>
                    </m:sSub>
                  </m:oMath>
                </a14:m>
                <a:r>
                  <a:rPr lang="en-US" dirty="0"/>
                  <a:t> (value) matrices and compute</a:t>
                </a:r>
                <a:br>
                  <a:rPr lang="en-US" dirty="0"/>
                </a:br>
                <a14:m>
                  <m:oMath xmlns:m="http://schemas.openxmlformats.org/officeDocument/2006/math">
                    <m:r>
                      <a:rPr lang="en-US" b="0" i="1" smtClean="0">
                        <a:latin typeface="Cambria Math" panose="02040503050406030204" pitchFamily="18" charset="0"/>
                      </a:rPr>
                      <m:t>𝐴𝑡𝑡𝑒𝑛𝑡𝑖𝑜𝑛</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r>
                          <a:rPr lang="en-US" b="0" i="1" smtClean="0">
                            <a:latin typeface="Cambria Math" panose="02040503050406030204" pitchFamily="18" charset="0"/>
                          </a:rPr>
                          <m:t>, </m:t>
                        </m:r>
                        <m:r>
                          <a:rPr lang="en-US" b="0" i="1" smtClean="0">
                            <a:latin typeface="Cambria Math" panose="02040503050406030204" pitchFamily="18" charset="0"/>
                          </a:rPr>
                          <m:t>𝐾</m:t>
                        </m:r>
                        <m:r>
                          <a:rPr lang="en-US" b="0" i="1" smtClean="0">
                            <a:latin typeface="Cambria Math" panose="02040503050406030204" pitchFamily="18" charset="0"/>
                          </a:rPr>
                          <m:t>, </m:t>
                        </m:r>
                        <m:r>
                          <a:rPr lang="en-US" b="0" i="1" smtClean="0">
                            <a:latin typeface="Cambria Math" panose="02040503050406030204" pitchFamily="18" charset="0"/>
                          </a:rPr>
                          <m:t>𝑉</m:t>
                        </m:r>
                      </m:e>
                    </m:d>
                    <m:r>
                      <a:rPr lang="en-US" b="0" i="1" smtClean="0">
                        <a:latin typeface="Cambria Math" panose="02040503050406030204" pitchFamily="18" charset="0"/>
                      </a:rPr>
                      <m:t>=</m:t>
                    </m:r>
                    <m:r>
                      <a:rPr lang="en-US" b="0" i="1" smtClean="0">
                        <a:latin typeface="Cambria Math" panose="02040503050406030204" pitchFamily="18" charset="0"/>
                      </a:rPr>
                      <m:t>𝑆𝑜𝑓𝑡𝑚𝑎𝑥</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𝑄</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𝑇</m:t>
                                </m:r>
                              </m:sup>
                            </m:sSup>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𝑑</m:t>
                                </m:r>
                              </m:e>
                            </m:rad>
                          </m:den>
                        </m:f>
                      </m:e>
                    </m:d>
                    <m:r>
                      <a:rPr lang="en-US" b="0" i="1" smtClean="0">
                        <a:latin typeface="Cambria Math" panose="02040503050406030204" pitchFamily="18" charset="0"/>
                      </a:rPr>
                      <m:t>𝑉</m:t>
                    </m:r>
                  </m:oMath>
                </a14:m>
                <a:endParaRPr lang="en-US" dirty="0"/>
              </a:p>
            </p:txBody>
          </p:sp>
        </mc:Choice>
        <mc:Fallback xmlns="">
          <p:sp>
            <p:nvSpPr>
              <p:cNvPr id="3" name="Content Placeholder 2">
                <a:extLst>
                  <a:ext uri="{FF2B5EF4-FFF2-40B4-BE49-F238E27FC236}">
                    <a16:creationId xmlns:a16="http://schemas.microsoft.com/office/drawing/2014/main" id="{9A6543CC-C71E-4F4F-985A-5E5482B448CD}"/>
                  </a:ext>
                </a:extLst>
              </p:cNvPr>
              <p:cNvSpPr>
                <a:spLocks noGrp="1" noRot="1" noChangeAspect="1" noMove="1" noResize="1" noEditPoints="1" noAdjustHandles="1" noChangeArrowheads="1" noChangeShapeType="1" noTextEdit="1"/>
              </p:cNvSpPr>
              <p:nvPr>
                <p:ph idx="1"/>
              </p:nvPr>
            </p:nvSpPr>
            <p:spPr>
              <a:xfrm>
                <a:off x="561107" y="1028115"/>
                <a:ext cx="7995802" cy="1417969"/>
              </a:xfrm>
              <a:blipFill>
                <a:blip r:embed="rId6"/>
                <a:stretch>
                  <a:fillRect l="-635" t="-5357"/>
                </a:stretch>
              </a:blipFill>
            </p:spPr>
            <p:txBody>
              <a:bodyPr/>
              <a:lstStyle/>
              <a:p>
                <a:r>
                  <a:rPr lang="en-US">
                    <a:noFill/>
                  </a:rPr>
                  <a:t> </a:t>
                </a:r>
              </a:p>
            </p:txBody>
          </p:sp>
        </mc:Fallback>
      </mc:AlternateContent>
      <p:grpSp>
        <p:nvGrpSpPr>
          <p:cNvPr id="976" name="Group 975">
            <a:extLst>
              <a:ext uri="{FF2B5EF4-FFF2-40B4-BE49-F238E27FC236}">
                <a16:creationId xmlns:a16="http://schemas.microsoft.com/office/drawing/2014/main" id="{CC0A01CB-B4F5-0E45-BFA2-04901E6CCB06}"/>
              </a:ext>
            </a:extLst>
          </p:cNvPr>
          <p:cNvGrpSpPr/>
          <p:nvPr/>
        </p:nvGrpSpPr>
        <p:grpSpPr>
          <a:xfrm>
            <a:off x="3812798" y="3415758"/>
            <a:ext cx="1726989" cy="743107"/>
            <a:chOff x="2385779" y="3616584"/>
            <a:chExt cx="1726989" cy="743107"/>
          </a:xfrm>
        </p:grpSpPr>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6F91EAC0-BD8C-2441-B5C7-11068B7B396A}"/>
                    </a:ext>
                  </a:extLst>
                </p:cNvPr>
                <p:cNvSpPr/>
                <p:nvPr/>
              </p:nvSpPr>
              <p:spPr>
                <a:xfrm>
                  <a:off x="3193950" y="3616584"/>
                  <a:ext cx="3745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oMath>
                    </m:oMathPara>
                  </a14:m>
                  <a:endParaRPr lang="en-US"/>
                </a:p>
              </p:txBody>
            </p:sp>
          </mc:Choice>
          <mc:Fallback xmlns="">
            <p:sp>
              <p:nvSpPr>
                <p:cNvPr id="74" name="Rectangle 73">
                  <a:extLst>
                    <a:ext uri="{FF2B5EF4-FFF2-40B4-BE49-F238E27FC236}">
                      <a16:creationId xmlns:a16="http://schemas.microsoft.com/office/drawing/2014/main" id="{6F91EAC0-BD8C-2441-B5C7-11068B7B396A}"/>
                    </a:ext>
                  </a:extLst>
                </p:cNvPr>
                <p:cNvSpPr>
                  <a:spLocks noRot="1" noChangeAspect="1" noMove="1" noResize="1" noEditPoints="1" noAdjustHandles="1" noChangeArrowheads="1" noChangeShapeType="1" noTextEdit="1"/>
                </p:cNvSpPr>
                <p:nvPr/>
              </p:nvSpPr>
              <p:spPr>
                <a:xfrm>
                  <a:off x="3193950" y="3616584"/>
                  <a:ext cx="37459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F29A007A-6B6E-4D42-A52E-139D7D7E04C3}"/>
                    </a:ext>
                  </a:extLst>
                </p:cNvPr>
                <p:cNvSpPr/>
                <p:nvPr/>
              </p:nvSpPr>
              <p:spPr>
                <a:xfrm>
                  <a:off x="2385779" y="3961439"/>
                  <a:ext cx="3779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oMath>
                    </m:oMathPara>
                  </a14:m>
                  <a:endParaRPr lang="en-US"/>
                </a:p>
              </p:txBody>
            </p:sp>
          </mc:Choice>
          <mc:Fallback xmlns="">
            <p:sp>
              <p:nvSpPr>
                <p:cNvPr id="76" name="Rectangle 75">
                  <a:extLst>
                    <a:ext uri="{FF2B5EF4-FFF2-40B4-BE49-F238E27FC236}">
                      <a16:creationId xmlns:a16="http://schemas.microsoft.com/office/drawing/2014/main" id="{F29A007A-6B6E-4D42-A52E-139D7D7E04C3}"/>
                    </a:ext>
                  </a:extLst>
                </p:cNvPr>
                <p:cNvSpPr>
                  <a:spLocks noRot="1" noChangeAspect="1" noMove="1" noResize="1" noEditPoints="1" noAdjustHandles="1" noChangeArrowheads="1" noChangeShapeType="1" noTextEdit="1"/>
                </p:cNvSpPr>
                <p:nvPr/>
              </p:nvSpPr>
              <p:spPr>
                <a:xfrm>
                  <a:off x="2385779" y="3961439"/>
                  <a:ext cx="377924" cy="369332"/>
                </a:xfrm>
                <a:prstGeom prst="rect">
                  <a:avLst/>
                </a:prstGeom>
                <a:blipFill>
                  <a:blip r:embed="rId8"/>
                  <a:stretch>
                    <a:fillRect/>
                  </a:stretch>
                </a:blipFill>
              </p:spPr>
              <p:txBody>
                <a:bodyPr/>
                <a:lstStyle/>
                <a:p>
                  <a:r>
                    <a:rPr lang="en-US">
                      <a:noFill/>
                    </a:rPr>
                    <a:t> </a:t>
                  </a:r>
                </a:p>
              </p:txBody>
            </p:sp>
          </mc:Fallback>
        </mc:AlternateContent>
        <p:grpSp>
          <p:nvGrpSpPr>
            <p:cNvPr id="561" name="Group 560">
              <a:extLst>
                <a:ext uri="{FF2B5EF4-FFF2-40B4-BE49-F238E27FC236}">
                  <a16:creationId xmlns:a16="http://schemas.microsoft.com/office/drawing/2014/main" id="{011BA8A1-5125-804D-AF44-3D60273C6594}"/>
                </a:ext>
              </a:extLst>
            </p:cNvPr>
            <p:cNvGrpSpPr/>
            <p:nvPr/>
          </p:nvGrpSpPr>
          <p:grpSpPr>
            <a:xfrm>
              <a:off x="2691207" y="3932519"/>
              <a:ext cx="1421561" cy="427172"/>
              <a:chOff x="1697559" y="3938615"/>
              <a:chExt cx="1373281" cy="427172"/>
            </a:xfrm>
          </p:grpSpPr>
          <p:sp>
            <p:nvSpPr>
              <p:cNvPr id="41" name="Rectangle 40">
                <a:extLst>
                  <a:ext uri="{FF2B5EF4-FFF2-40B4-BE49-F238E27FC236}">
                    <a16:creationId xmlns:a16="http://schemas.microsoft.com/office/drawing/2014/main" id="{D1A41B61-A54B-C84F-AE33-D3EFF84D7198}"/>
                  </a:ext>
                </a:extLst>
              </p:cNvPr>
              <p:cNvSpPr/>
              <p:nvPr/>
            </p:nvSpPr>
            <p:spPr>
              <a:xfrm rot="5400000">
                <a:off x="2501413"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625366C-CD4C-C44E-99E3-0EE545CD39AD}"/>
                  </a:ext>
                </a:extLst>
              </p:cNvPr>
              <p:cNvSpPr/>
              <p:nvPr/>
            </p:nvSpPr>
            <p:spPr>
              <a:xfrm rot="5400000">
                <a:off x="2501413"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10A7EFB-60CF-844C-A916-0C3CAD608A58}"/>
                  </a:ext>
                </a:extLst>
              </p:cNvPr>
              <p:cNvSpPr/>
              <p:nvPr/>
            </p:nvSpPr>
            <p:spPr>
              <a:xfrm rot="5400000">
                <a:off x="2501413"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237A2F9-70B2-4B48-97E1-3778D4D53678}"/>
                  </a:ext>
                </a:extLst>
              </p:cNvPr>
              <p:cNvSpPr/>
              <p:nvPr/>
            </p:nvSpPr>
            <p:spPr>
              <a:xfrm rot="5400000">
                <a:off x="2501413"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0FB8B77-0520-4945-BF60-2B84107B0780}"/>
                  </a:ext>
                </a:extLst>
              </p:cNvPr>
              <p:cNvSpPr/>
              <p:nvPr/>
            </p:nvSpPr>
            <p:spPr>
              <a:xfrm rot="5400000">
                <a:off x="2387114"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EAA06EA-8AA9-C641-B1B1-008E4094DD11}"/>
                  </a:ext>
                </a:extLst>
              </p:cNvPr>
              <p:cNvSpPr/>
              <p:nvPr/>
            </p:nvSpPr>
            <p:spPr>
              <a:xfrm rot="5400000">
                <a:off x="2387114"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D3B3215-F8C3-8E43-9E9A-3F377124A593}"/>
                  </a:ext>
                </a:extLst>
              </p:cNvPr>
              <p:cNvSpPr/>
              <p:nvPr/>
            </p:nvSpPr>
            <p:spPr>
              <a:xfrm rot="5400000">
                <a:off x="2387114"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EAE213E-5957-454C-9897-95ECF729D31B}"/>
                  </a:ext>
                </a:extLst>
              </p:cNvPr>
              <p:cNvSpPr/>
              <p:nvPr/>
            </p:nvSpPr>
            <p:spPr>
              <a:xfrm rot="5400000">
                <a:off x="2387114"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66097BB-CE06-B043-AF9E-39C4B5BDD0C6}"/>
                  </a:ext>
                </a:extLst>
              </p:cNvPr>
              <p:cNvSpPr/>
              <p:nvPr/>
            </p:nvSpPr>
            <p:spPr>
              <a:xfrm rot="5400000">
                <a:off x="2272814"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FA385E1-391F-FA4C-831A-E67B821D37A5}"/>
                  </a:ext>
                </a:extLst>
              </p:cNvPr>
              <p:cNvSpPr/>
              <p:nvPr/>
            </p:nvSpPr>
            <p:spPr>
              <a:xfrm rot="5400000">
                <a:off x="2272814"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F1A0425-509C-7D4D-913B-5B1FC578EDBB}"/>
                  </a:ext>
                </a:extLst>
              </p:cNvPr>
              <p:cNvSpPr/>
              <p:nvPr/>
            </p:nvSpPr>
            <p:spPr>
              <a:xfrm rot="5400000">
                <a:off x="2272814"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6565BBE-F775-D745-91FD-343E304A2F19}"/>
                  </a:ext>
                </a:extLst>
              </p:cNvPr>
              <p:cNvSpPr/>
              <p:nvPr/>
            </p:nvSpPr>
            <p:spPr>
              <a:xfrm rot="5400000">
                <a:off x="2272814"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4C4BBEF-7C92-9942-8456-1AEFDC925F4D}"/>
                  </a:ext>
                </a:extLst>
              </p:cNvPr>
              <p:cNvSpPr/>
              <p:nvPr/>
            </p:nvSpPr>
            <p:spPr>
              <a:xfrm rot="5400000">
                <a:off x="2158514"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6105A71-7E69-C142-A490-F46967981875}"/>
                  </a:ext>
                </a:extLst>
              </p:cNvPr>
              <p:cNvSpPr/>
              <p:nvPr/>
            </p:nvSpPr>
            <p:spPr>
              <a:xfrm rot="5400000">
                <a:off x="2158514"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55DD8C9-9AE3-784D-87D7-7B97EA27DC10}"/>
                  </a:ext>
                </a:extLst>
              </p:cNvPr>
              <p:cNvSpPr/>
              <p:nvPr/>
            </p:nvSpPr>
            <p:spPr>
              <a:xfrm rot="5400000">
                <a:off x="2158514"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F23AD79-23DA-A14B-9B49-8DAE8044AD6D}"/>
                  </a:ext>
                </a:extLst>
              </p:cNvPr>
              <p:cNvSpPr/>
              <p:nvPr/>
            </p:nvSpPr>
            <p:spPr>
              <a:xfrm rot="5400000">
                <a:off x="2158514"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F7C83-38DE-8D47-9F34-2ACA265E25D1}"/>
                  </a:ext>
                </a:extLst>
              </p:cNvPr>
              <p:cNvSpPr/>
              <p:nvPr/>
            </p:nvSpPr>
            <p:spPr>
              <a:xfrm rot="5400000">
                <a:off x="2044214"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401563F-F8E1-F84B-8182-9B08C01BF7C3}"/>
                  </a:ext>
                </a:extLst>
              </p:cNvPr>
              <p:cNvSpPr/>
              <p:nvPr/>
            </p:nvSpPr>
            <p:spPr>
              <a:xfrm rot="5400000">
                <a:off x="2044214"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73913D3-FF5F-4A47-AC17-90BB97B163AD}"/>
                  </a:ext>
                </a:extLst>
              </p:cNvPr>
              <p:cNvSpPr/>
              <p:nvPr/>
            </p:nvSpPr>
            <p:spPr>
              <a:xfrm rot="5400000">
                <a:off x="2044214"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A8FE862-5B46-BD4E-A003-28758842EBF5}"/>
                  </a:ext>
                </a:extLst>
              </p:cNvPr>
              <p:cNvSpPr/>
              <p:nvPr/>
            </p:nvSpPr>
            <p:spPr>
              <a:xfrm rot="5400000">
                <a:off x="2044214"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30EF9B8-9C3C-E141-A3D0-70AF5030DBDF}"/>
                  </a:ext>
                </a:extLst>
              </p:cNvPr>
              <p:cNvSpPr/>
              <p:nvPr/>
            </p:nvSpPr>
            <p:spPr>
              <a:xfrm rot="5400000">
                <a:off x="1929914"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5108269-5F2D-AD44-8B18-EF9C2C141B44}"/>
                  </a:ext>
                </a:extLst>
              </p:cNvPr>
              <p:cNvSpPr/>
              <p:nvPr/>
            </p:nvSpPr>
            <p:spPr>
              <a:xfrm rot="5400000">
                <a:off x="1929914"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697B1E0-B61F-2243-A990-FF6293DA82F9}"/>
                  </a:ext>
                </a:extLst>
              </p:cNvPr>
              <p:cNvSpPr/>
              <p:nvPr/>
            </p:nvSpPr>
            <p:spPr>
              <a:xfrm rot="5400000">
                <a:off x="1929914"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0250915-D0FF-714A-8D95-14CA29BF4DB4}"/>
                  </a:ext>
                </a:extLst>
              </p:cNvPr>
              <p:cNvSpPr/>
              <p:nvPr/>
            </p:nvSpPr>
            <p:spPr>
              <a:xfrm rot="5400000">
                <a:off x="1930354"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265E4B6-A05E-3E4D-A0B6-A73F05096FC7}"/>
                  </a:ext>
                </a:extLst>
              </p:cNvPr>
              <p:cNvSpPr/>
              <p:nvPr/>
            </p:nvSpPr>
            <p:spPr>
              <a:xfrm rot="5400000">
                <a:off x="1815614"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7445562-B069-984E-8670-356A26F06383}"/>
                  </a:ext>
                </a:extLst>
              </p:cNvPr>
              <p:cNvSpPr/>
              <p:nvPr/>
            </p:nvSpPr>
            <p:spPr>
              <a:xfrm rot="5400000">
                <a:off x="1815614"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E72216E-3773-F443-A231-F9DF6F8D1CF7}"/>
                  </a:ext>
                </a:extLst>
              </p:cNvPr>
              <p:cNvSpPr/>
              <p:nvPr/>
            </p:nvSpPr>
            <p:spPr>
              <a:xfrm rot="5400000">
                <a:off x="1815614"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91ABFBD-5188-904B-8EEA-F91FEAA4E9C7}"/>
                  </a:ext>
                </a:extLst>
              </p:cNvPr>
              <p:cNvSpPr/>
              <p:nvPr/>
            </p:nvSpPr>
            <p:spPr>
              <a:xfrm rot="5400000">
                <a:off x="1815614"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6243975E-7B12-3C48-8E98-289B90EA8F0C}"/>
                  </a:ext>
                </a:extLst>
              </p:cNvPr>
              <p:cNvSpPr/>
              <p:nvPr/>
            </p:nvSpPr>
            <p:spPr>
              <a:xfrm rot="5400000">
                <a:off x="1701314"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2FDA5E0-426D-7A49-8DFC-18AE3EC891DE}"/>
                  </a:ext>
                </a:extLst>
              </p:cNvPr>
              <p:cNvSpPr/>
              <p:nvPr/>
            </p:nvSpPr>
            <p:spPr>
              <a:xfrm rot="5400000">
                <a:off x="1701314"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8BEAD71-8A03-AB48-8ACA-3E392E566D9F}"/>
                  </a:ext>
                </a:extLst>
              </p:cNvPr>
              <p:cNvSpPr/>
              <p:nvPr/>
            </p:nvSpPr>
            <p:spPr>
              <a:xfrm rot="5400000">
                <a:off x="1701314"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8038013-EB9C-8241-BF67-AACC342CA9AF}"/>
                  </a:ext>
                </a:extLst>
              </p:cNvPr>
              <p:cNvSpPr/>
              <p:nvPr/>
            </p:nvSpPr>
            <p:spPr>
              <a:xfrm rot="5400000">
                <a:off x="1701314"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25BCC06-83A9-FA4F-BEF8-9DF7F6100C34}"/>
                  </a:ext>
                </a:extLst>
              </p:cNvPr>
              <p:cNvSpPr/>
              <p:nvPr/>
            </p:nvSpPr>
            <p:spPr>
              <a:xfrm rot="5400000">
                <a:off x="2959844"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0B53FCA3-7997-5443-A3FE-62F84A3457BD}"/>
                  </a:ext>
                </a:extLst>
              </p:cNvPr>
              <p:cNvSpPr/>
              <p:nvPr/>
            </p:nvSpPr>
            <p:spPr>
              <a:xfrm rot="5400000">
                <a:off x="2959844"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298932C-05E1-2A48-8011-DE9D30C617CB}"/>
                  </a:ext>
                </a:extLst>
              </p:cNvPr>
              <p:cNvSpPr/>
              <p:nvPr/>
            </p:nvSpPr>
            <p:spPr>
              <a:xfrm rot="5400000">
                <a:off x="2959844"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7CAB7FB-C267-C949-A54A-BD1A414C8A92}"/>
                  </a:ext>
                </a:extLst>
              </p:cNvPr>
              <p:cNvSpPr/>
              <p:nvPr/>
            </p:nvSpPr>
            <p:spPr>
              <a:xfrm rot="5400000">
                <a:off x="2959844"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DA71545E-9A3A-7746-A766-AE4E4FF1521B}"/>
                  </a:ext>
                </a:extLst>
              </p:cNvPr>
              <p:cNvSpPr/>
              <p:nvPr/>
            </p:nvSpPr>
            <p:spPr>
              <a:xfrm rot="5400000">
                <a:off x="2845545"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7C86BA3-063B-604A-96D7-A18662F472DF}"/>
                  </a:ext>
                </a:extLst>
              </p:cNvPr>
              <p:cNvSpPr/>
              <p:nvPr/>
            </p:nvSpPr>
            <p:spPr>
              <a:xfrm rot="5400000">
                <a:off x="2845545"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E54E76E-E2C7-A044-AEA7-1ABBFE5CB9F7}"/>
                  </a:ext>
                </a:extLst>
              </p:cNvPr>
              <p:cNvSpPr/>
              <p:nvPr/>
            </p:nvSpPr>
            <p:spPr>
              <a:xfrm rot="5400000">
                <a:off x="2845545"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F4D2859-1B78-0040-B5CA-80CF09930804}"/>
                  </a:ext>
                </a:extLst>
              </p:cNvPr>
              <p:cNvSpPr/>
              <p:nvPr/>
            </p:nvSpPr>
            <p:spPr>
              <a:xfrm rot="5400000">
                <a:off x="2845545"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A4DBB285-4974-8F4A-BE98-D345015AF80C}"/>
                  </a:ext>
                </a:extLst>
              </p:cNvPr>
              <p:cNvSpPr/>
              <p:nvPr/>
            </p:nvSpPr>
            <p:spPr>
              <a:xfrm rot="5400000">
                <a:off x="2731245"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83C8906-94A0-174E-B4BA-1FCF1CD09124}"/>
                  </a:ext>
                </a:extLst>
              </p:cNvPr>
              <p:cNvSpPr/>
              <p:nvPr/>
            </p:nvSpPr>
            <p:spPr>
              <a:xfrm rot="5400000">
                <a:off x="2731245"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27A61638-74DD-584E-ADF7-63A11F03083A}"/>
                  </a:ext>
                </a:extLst>
              </p:cNvPr>
              <p:cNvSpPr/>
              <p:nvPr/>
            </p:nvSpPr>
            <p:spPr>
              <a:xfrm rot="5400000">
                <a:off x="2731245"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6F54A2D-9C97-B247-8328-EEC1B71CA0B0}"/>
                  </a:ext>
                </a:extLst>
              </p:cNvPr>
              <p:cNvSpPr/>
              <p:nvPr/>
            </p:nvSpPr>
            <p:spPr>
              <a:xfrm rot="5400000">
                <a:off x="2731245"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EBFC07D-BBC9-F645-A443-6659C23FC156}"/>
                  </a:ext>
                </a:extLst>
              </p:cNvPr>
              <p:cNvSpPr/>
              <p:nvPr/>
            </p:nvSpPr>
            <p:spPr>
              <a:xfrm rot="5400000">
                <a:off x="2616945" y="3934862"/>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1B1F926C-D9B3-C64B-A4D6-0DE86066102F}"/>
                  </a:ext>
                </a:extLst>
              </p:cNvPr>
              <p:cNvSpPr/>
              <p:nvPr/>
            </p:nvSpPr>
            <p:spPr>
              <a:xfrm rot="5400000">
                <a:off x="2616945" y="404165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B95B386-DF9E-1A4E-B9F6-423C59C54D53}"/>
                  </a:ext>
                </a:extLst>
              </p:cNvPr>
              <p:cNvSpPr/>
              <p:nvPr/>
            </p:nvSpPr>
            <p:spPr>
              <a:xfrm rot="5400000">
                <a:off x="2616945" y="414844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0790F74-29A1-A647-9B37-95F0BB0A935D}"/>
                  </a:ext>
                </a:extLst>
              </p:cNvPr>
              <p:cNvSpPr/>
              <p:nvPr/>
            </p:nvSpPr>
            <p:spPr>
              <a:xfrm rot="5400000">
                <a:off x="2616945" y="4255241"/>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3D79EB35-1708-2B4A-926E-98DE43C81348}"/>
                      </a:ext>
                    </a:extLst>
                  </p:cNvPr>
                  <p:cNvSpPr/>
                  <p:nvPr/>
                </p:nvSpPr>
                <p:spPr>
                  <a:xfrm>
                    <a:off x="1697559" y="3938615"/>
                    <a:ext cx="1373281" cy="423881"/>
                  </a:xfrm>
                  <a:prstGeom prst="rect">
                    <a:avLst/>
                  </a:prstGeom>
                  <a:solidFill>
                    <a:srgbClr val="FFFFFF">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𝐾</m:t>
                              </m:r>
                            </m:e>
                            <m:sup>
                              <m:r>
                                <a:rPr lang="en-US" sz="1600" i="1">
                                  <a:solidFill>
                                    <a:schemeClr val="tx1"/>
                                  </a:solidFill>
                                  <a:latin typeface="Cambria Math" panose="02040503050406030204" pitchFamily="18" charset="0"/>
                                </a:rPr>
                                <m:t>𝑇</m:t>
                              </m:r>
                            </m:sup>
                          </m:sSup>
                        </m:oMath>
                      </m:oMathPara>
                    </a14:m>
                    <a:endParaRPr lang="en-US" sz="1600">
                      <a:solidFill>
                        <a:schemeClr val="tx1"/>
                      </a:solidFill>
                    </a:endParaRPr>
                  </a:p>
                </p:txBody>
              </p:sp>
            </mc:Choice>
            <mc:Fallback xmlns="">
              <p:sp>
                <p:nvSpPr>
                  <p:cNvPr id="109" name="Rectangle 108">
                    <a:extLst>
                      <a:ext uri="{FF2B5EF4-FFF2-40B4-BE49-F238E27FC236}">
                        <a16:creationId xmlns:a16="http://schemas.microsoft.com/office/drawing/2014/main" id="{3D79EB35-1708-2B4A-926E-98DE43C81348}"/>
                      </a:ext>
                    </a:extLst>
                  </p:cNvPr>
                  <p:cNvSpPr>
                    <a:spLocks noRot="1" noChangeAspect="1" noMove="1" noResize="1" noEditPoints="1" noAdjustHandles="1" noChangeArrowheads="1" noChangeShapeType="1" noTextEdit="1"/>
                  </p:cNvSpPr>
                  <p:nvPr/>
                </p:nvSpPr>
                <p:spPr>
                  <a:xfrm>
                    <a:off x="1697559" y="3938615"/>
                    <a:ext cx="1373281" cy="423881"/>
                  </a:xfrm>
                  <a:prstGeom prst="rect">
                    <a:avLst/>
                  </a:prstGeom>
                  <a:blipFill>
                    <a:blip r:embed="rId9"/>
                    <a:stretch>
                      <a:fillRect/>
                    </a:stretch>
                  </a:blipFill>
                  <a:ln>
                    <a:solidFill>
                      <a:schemeClr val="tx1"/>
                    </a:solidFill>
                  </a:ln>
                </p:spPr>
                <p:txBody>
                  <a:bodyPr/>
                  <a:lstStyle/>
                  <a:p>
                    <a:r>
                      <a:rPr lang="en-US">
                        <a:noFill/>
                      </a:rPr>
                      <a:t> </a:t>
                    </a:r>
                  </a:p>
                </p:txBody>
              </p:sp>
            </mc:Fallback>
          </mc:AlternateContent>
        </p:grpSp>
      </p:grpSp>
      <p:grpSp>
        <p:nvGrpSpPr>
          <p:cNvPr id="975" name="Group 974">
            <a:extLst>
              <a:ext uri="{FF2B5EF4-FFF2-40B4-BE49-F238E27FC236}">
                <a16:creationId xmlns:a16="http://schemas.microsoft.com/office/drawing/2014/main" id="{088CA06B-D69C-3642-95A0-724F9EDD7000}"/>
              </a:ext>
            </a:extLst>
          </p:cNvPr>
          <p:cNvGrpSpPr/>
          <p:nvPr/>
        </p:nvGrpSpPr>
        <p:grpSpPr>
          <a:xfrm>
            <a:off x="3191906" y="4031628"/>
            <a:ext cx="739865" cy="1683860"/>
            <a:chOff x="1764887" y="4232455"/>
            <a:chExt cx="739865" cy="1683860"/>
          </a:xfrm>
        </p:grpSpPr>
        <p:sp>
          <p:nvSpPr>
            <p:cNvPr id="9" name="Rectangle 8">
              <a:extLst>
                <a:ext uri="{FF2B5EF4-FFF2-40B4-BE49-F238E27FC236}">
                  <a16:creationId xmlns:a16="http://schemas.microsoft.com/office/drawing/2014/main" id="{A8B99E5F-032F-804B-9AAB-212232C50596}"/>
                </a:ext>
              </a:extLst>
            </p:cNvPr>
            <p:cNvSpPr/>
            <p:nvPr/>
          </p:nvSpPr>
          <p:spPr>
            <a:xfrm>
              <a:off x="2074901" y="45447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4ECD85-B4D7-3B42-AEB5-0294BD96229E}"/>
                </a:ext>
              </a:extLst>
            </p:cNvPr>
            <p:cNvSpPr/>
            <p:nvPr/>
          </p:nvSpPr>
          <p:spPr>
            <a:xfrm>
              <a:off x="2181694" y="45447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4998E7-639F-D541-960C-C298D81DA35C}"/>
                </a:ext>
              </a:extLst>
            </p:cNvPr>
            <p:cNvSpPr/>
            <p:nvPr/>
          </p:nvSpPr>
          <p:spPr>
            <a:xfrm>
              <a:off x="2288488" y="45447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A38EFD-886F-3B41-A807-4D4EA707EA21}"/>
                </a:ext>
              </a:extLst>
            </p:cNvPr>
            <p:cNvSpPr/>
            <p:nvPr/>
          </p:nvSpPr>
          <p:spPr>
            <a:xfrm>
              <a:off x="2395281" y="45447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F4907B-77DE-1F47-AD76-DF6F736F538F}"/>
                </a:ext>
              </a:extLst>
            </p:cNvPr>
            <p:cNvSpPr/>
            <p:nvPr/>
          </p:nvSpPr>
          <p:spPr>
            <a:xfrm>
              <a:off x="2074901" y="46590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BDDA52-E7E4-2A49-A40B-4AE3C69CF635}"/>
                </a:ext>
              </a:extLst>
            </p:cNvPr>
            <p:cNvSpPr/>
            <p:nvPr/>
          </p:nvSpPr>
          <p:spPr>
            <a:xfrm>
              <a:off x="2181694" y="46590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BBFD7B-9C5E-DA4E-AA96-642400EBC46D}"/>
                </a:ext>
              </a:extLst>
            </p:cNvPr>
            <p:cNvSpPr/>
            <p:nvPr/>
          </p:nvSpPr>
          <p:spPr>
            <a:xfrm>
              <a:off x="2288488" y="46590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32161C-56F7-7B43-BEE2-7947CBB2AF2F}"/>
                </a:ext>
              </a:extLst>
            </p:cNvPr>
            <p:cNvSpPr/>
            <p:nvPr/>
          </p:nvSpPr>
          <p:spPr>
            <a:xfrm>
              <a:off x="2395281" y="46590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7BCFDC-9447-6F42-A430-3C9F6C764E91}"/>
                </a:ext>
              </a:extLst>
            </p:cNvPr>
            <p:cNvSpPr/>
            <p:nvPr/>
          </p:nvSpPr>
          <p:spPr>
            <a:xfrm>
              <a:off x="2074901" y="47733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B92AB4-E122-3D4E-8370-AE4F70ACFC20}"/>
                </a:ext>
              </a:extLst>
            </p:cNvPr>
            <p:cNvSpPr/>
            <p:nvPr/>
          </p:nvSpPr>
          <p:spPr>
            <a:xfrm>
              <a:off x="2181694" y="47733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B7BF9E5-5FA3-6746-A955-A936F6485D31}"/>
                </a:ext>
              </a:extLst>
            </p:cNvPr>
            <p:cNvSpPr/>
            <p:nvPr/>
          </p:nvSpPr>
          <p:spPr>
            <a:xfrm>
              <a:off x="2288488" y="47733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ABDFD-52EB-2642-A8BE-9C1DD12AC08C}"/>
                </a:ext>
              </a:extLst>
            </p:cNvPr>
            <p:cNvSpPr/>
            <p:nvPr/>
          </p:nvSpPr>
          <p:spPr>
            <a:xfrm>
              <a:off x="2395281" y="47733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CD477A-C40B-5247-A1BA-968217DDA775}"/>
                </a:ext>
              </a:extLst>
            </p:cNvPr>
            <p:cNvSpPr/>
            <p:nvPr/>
          </p:nvSpPr>
          <p:spPr>
            <a:xfrm>
              <a:off x="2074901" y="48876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40FA160-538D-4045-9C33-9DE4F3CB1C5A}"/>
                </a:ext>
              </a:extLst>
            </p:cNvPr>
            <p:cNvSpPr/>
            <p:nvPr/>
          </p:nvSpPr>
          <p:spPr>
            <a:xfrm>
              <a:off x="2181694" y="48876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7E4D952-74B3-984B-8B05-56E51BDB65CA}"/>
                </a:ext>
              </a:extLst>
            </p:cNvPr>
            <p:cNvSpPr/>
            <p:nvPr/>
          </p:nvSpPr>
          <p:spPr>
            <a:xfrm>
              <a:off x="2288488" y="48876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B799981-245D-B14B-A2CC-3BA8DD740234}"/>
                </a:ext>
              </a:extLst>
            </p:cNvPr>
            <p:cNvSpPr/>
            <p:nvPr/>
          </p:nvSpPr>
          <p:spPr>
            <a:xfrm>
              <a:off x="2395281" y="48876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F8E6C7-12C9-2C4A-8645-6279D0A716F1}"/>
                </a:ext>
              </a:extLst>
            </p:cNvPr>
            <p:cNvSpPr/>
            <p:nvPr/>
          </p:nvSpPr>
          <p:spPr>
            <a:xfrm>
              <a:off x="2074901" y="50019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3BA17C1-E42D-6644-9039-24222CFE38DB}"/>
                </a:ext>
              </a:extLst>
            </p:cNvPr>
            <p:cNvSpPr/>
            <p:nvPr/>
          </p:nvSpPr>
          <p:spPr>
            <a:xfrm>
              <a:off x="2181694" y="50019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BAEB03-E34C-B04B-B61B-BD323AF3222A}"/>
                </a:ext>
              </a:extLst>
            </p:cNvPr>
            <p:cNvSpPr/>
            <p:nvPr/>
          </p:nvSpPr>
          <p:spPr>
            <a:xfrm>
              <a:off x="2288488" y="50019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B734305-FC61-8D47-863A-49D0C5131581}"/>
                </a:ext>
              </a:extLst>
            </p:cNvPr>
            <p:cNvSpPr/>
            <p:nvPr/>
          </p:nvSpPr>
          <p:spPr>
            <a:xfrm>
              <a:off x="2395281" y="5001930"/>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59091EF-D5EE-BD47-965E-7C6C996247BF}"/>
                </a:ext>
              </a:extLst>
            </p:cNvPr>
            <p:cNvSpPr/>
            <p:nvPr/>
          </p:nvSpPr>
          <p:spPr>
            <a:xfrm>
              <a:off x="2074901" y="51162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3592B56-AD7F-5E4C-9A08-13A40A1673AB}"/>
                </a:ext>
              </a:extLst>
            </p:cNvPr>
            <p:cNvSpPr/>
            <p:nvPr/>
          </p:nvSpPr>
          <p:spPr>
            <a:xfrm>
              <a:off x="2181694" y="51162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CDC03FC-8BD6-FF4A-B247-78CC01FB957E}"/>
                </a:ext>
              </a:extLst>
            </p:cNvPr>
            <p:cNvSpPr/>
            <p:nvPr/>
          </p:nvSpPr>
          <p:spPr>
            <a:xfrm>
              <a:off x="2288488" y="51162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A7BAF89-599D-1747-BBB5-612724F696F3}"/>
                </a:ext>
              </a:extLst>
            </p:cNvPr>
            <p:cNvSpPr/>
            <p:nvPr/>
          </p:nvSpPr>
          <p:spPr>
            <a:xfrm>
              <a:off x="2395281" y="511578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E9CCDBE-6A34-3C4F-A35D-8F6FCB6EB084}"/>
                </a:ext>
              </a:extLst>
            </p:cNvPr>
            <p:cNvSpPr/>
            <p:nvPr/>
          </p:nvSpPr>
          <p:spPr>
            <a:xfrm>
              <a:off x="2074901" y="52305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C2A7B0C-D0A9-2647-8D2E-C74C68F6525C}"/>
                </a:ext>
              </a:extLst>
            </p:cNvPr>
            <p:cNvSpPr/>
            <p:nvPr/>
          </p:nvSpPr>
          <p:spPr>
            <a:xfrm>
              <a:off x="2181694" y="52305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786F3F-37C6-1942-8E87-F1F13BF8B300}"/>
                </a:ext>
              </a:extLst>
            </p:cNvPr>
            <p:cNvSpPr/>
            <p:nvPr/>
          </p:nvSpPr>
          <p:spPr>
            <a:xfrm>
              <a:off x="2288488" y="52305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CBD649B-A688-7E4F-A123-A1A3B01AF866}"/>
                </a:ext>
              </a:extLst>
            </p:cNvPr>
            <p:cNvSpPr/>
            <p:nvPr/>
          </p:nvSpPr>
          <p:spPr>
            <a:xfrm>
              <a:off x="2395281" y="52305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84812EF-40C9-FD4F-8E2B-F383C1CDD9D0}"/>
                </a:ext>
              </a:extLst>
            </p:cNvPr>
            <p:cNvSpPr/>
            <p:nvPr/>
          </p:nvSpPr>
          <p:spPr>
            <a:xfrm>
              <a:off x="2074901" y="53448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20A7138-6D45-554A-8B16-600EFCEC3F93}"/>
                </a:ext>
              </a:extLst>
            </p:cNvPr>
            <p:cNvSpPr/>
            <p:nvPr/>
          </p:nvSpPr>
          <p:spPr>
            <a:xfrm>
              <a:off x="2181694" y="53448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9B9286F-75BF-154F-A720-F5A3FBF4E1AF}"/>
                </a:ext>
              </a:extLst>
            </p:cNvPr>
            <p:cNvSpPr/>
            <p:nvPr/>
          </p:nvSpPr>
          <p:spPr>
            <a:xfrm>
              <a:off x="2288488" y="53448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831BD00-460D-FB4C-9F36-7DE2D8548B73}"/>
                </a:ext>
              </a:extLst>
            </p:cNvPr>
            <p:cNvSpPr/>
            <p:nvPr/>
          </p:nvSpPr>
          <p:spPr>
            <a:xfrm>
              <a:off x="2395281" y="534482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388A3DAD-3CCD-9749-9DD1-B55C5C7C5155}"/>
                    </a:ext>
                  </a:extLst>
                </p:cNvPr>
                <p:cNvSpPr/>
                <p:nvPr/>
              </p:nvSpPr>
              <p:spPr>
                <a:xfrm>
                  <a:off x="1764887" y="5031743"/>
                  <a:ext cx="3745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oMath>
                    </m:oMathPara>
                  </a14:m>
                  <a:endParaRPr lang="en-US"/>
                </a:p>
              </p:txBody>
            </p:sp>
          </mc:Choice>
          <mc:Fallback xmlns="">
            <p:sp>
              <p:nvSpPr>
                <p:cNvPr id="73" name="Rectangle 72">
                  <a:extLst>
                    <a:ext uri="{FF2B5EF4-FFF2-40B4-BE49-F238E27FC236}">
                      <a16:creationId xmlns:a16="http://schemas.microsoft.com/office/drawing/2014/main" id="{388A3DAD-3CCD-9749-9DD1-B55C5C7C5155}"/>
                    </a:ext>
                  </a:extLst>
                </p:cNvPr>
                <p:cNvSpPr>
                  <a:spLocks noRot="1" noChangeAspect="1" noMove="1" noResize="1" noEditPoints="1" noAdjustHandles="1" noChangeArrowheads="1" noChangeShapeType="1" noTextEdit="1"/>
                </p:cNvSpPr>
                <p:nvPr/>
              </p:nvSpPr>
              <p:spPr>
                <a:xfrm>
                  <a:off x="1764887" y="5031743"/>
                  <a:ext cx="37459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B68066FE-6635-A449-BA96-0ECB6300C760}"/>
                    </a:ext>
                  </a:extLst>
                </p:cNvPr>
                <p:cNvSpPr/>
                <p:nvPr/>
              </p:nvSpPr>
              <p:spPr>
                <a:xfrm>
                  <a:off x="2099525" y="4232455"/>
                  <a:ext cx="3779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oMath>
                    </m:oMathPara>
                  </a14:m>
                  <a:endParaRPr lang="en-US"/>
                </a:p>
              </p:txBody>
            </p:sp>
          </mc:Choice>
          <mc:Fallback xmlns="">
            <p:sp>
              <p:nvSpPr>
                <p:cNvPr id="75" name="Rectangle 74">
                  <a:extLst>
                    <a:ext uri="{FF2B5EF4-FFF2-40B4-BE49-F238E27FC236}">
                      <a16:creationId xmlns:a16="http://schemas.microsoft.com/office/drawing/2014/main" id="{B68066FE-6635-A449-BA96-0ECB6300C760}"/>
                    </a:ext>
                  </a:extLst>
                </p:cNvPr>
                <p:cNvSpPr>
                  <a:spLocks noRot="1" noChangeAspect="1" noMove="1" noResize="1" noEditPoints="1" noAdjustHandles="1" noChangeArrowheads="1" noChangeShapeType="1" noTextEdit="1"/>
                </p:cNvSpPr>
                <p:nvPr/>
              </p:nvSpPr>
              <p:spPr>
                <a:xfrm>
                  <a:off x="2099525" y="4232455"/>
                  <a:ext cx="377924" cy="369332"/>
                </a:xfrm>
                <a:prstGeom prst="rect">
                  <a:avLst/>
                </a:prstGeom>
                <a:blipFill>
                  <a:blip r:embed="rId10"/>
                  <a:stretch>
                    <a:fillRect/>
                  </a:stretch>
                </a:blipFill>
              </p:spPr>
              <p:txBody>
                <a:bodyPr/>
                <a:lstStyle/>
                <a:p>
                  <a:r>
                    <a:rPr lang="en-US">
                      <a:noFill/>
                    </a:rPr>
                    <a:t> </a:t>
                  </a:r>
                </a:p>
              </p:txBody>
            </p:sp>
          </mc:Fallback>
        </mc:AlternateContent>
        <p:sp>
          <p:nvSpPr>
            <p:cNvPr id="77" name="Rectangle 76">
              <a:extLst>
                <a:ext uri="{FF2B5EF4-FFF2-40B4-BE49-F238E27FC236}">
                  <a16:creationId xmlns:a16="http://schemas.microsoft.com/office/drawing/2014/main" id="{33222620-8A31-AC48-98FB-2B07E4364AE7}"/>
                </a:ext>
              </a:extLst>
            </p:cNvPr>
            <p:cNvSpPr/>
            <p:nvPr/>
          </p:nvSpPr>
          <p:spPr>
            <a:xfrm>
              <a:off x="2077579" y="545910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555D312-1DD4-0144-A920-EB954B0B0305}"/>
                </a:ext>
              </a:extLst>
            </p:cNvPr>
            <p:cNvSpPr/>
            <p:nvPr/>
          </p:nvSpPr>
          <p:spPr>
            <a:xfrm>
              <a:off x="2184372" y="545910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A079F7A-2495-EF49-BDB3-2D2AEA61514B}"/>
                </a:ext>
              </a:extLst>
            </p:cNvPr>
            <p:cNvSpPr/>
            <p:nvPr/>
          </p:nvSpPr>
          <p:spPr>
            <a:xfrm>
              <a:off x="2291166" y="545910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B28D184-0C7D-4A4C-9FF2-CCF5A9566C1B}"/>
                </a:ext>
              </a:extLst>
            </p:cNvPr>
            <p:cNvSpPr/>
            <p:nvPr/>
          </p:nvSpPr>
          <p:spPr>
            <a:xfrm>
              <a:off x="2397959" y="5459109"/>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C5D96D4-24A2-4E41-B03F-A84D5B5D7D3E}"/>
                </a:ext>
              </a:extLst>
            </p:cNvPr>
            <p:cNvSpPr/>
            <p:nvPr/>
          </p:nvSpPr>
          <p:spPr>
            <a:xfrm>
              <a:off x="2077579" y="55734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7FC311B-01A5-C644-A0F6-8C29B6B8F856}"/>
                </a:ext>
              </a:extLst>
            </p:cNvPr>
            <p:cNvSpPr/>
            <p:nvPr/>
          </p:nvSpPr>
          <p:spPr>
            <a:xfrm>
              <a:off x="2184372" y="55734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2CE6707-30BF-E748-8259-041FFCA773F4}"/>
                </a:ext>
              </a:extLst>
            </p:cNvPr>
            <p:cNvSpPr/>
            <p:nvPr/>
          </p:nvSpPr>
          <p:spPr>
            <a:xfrm>
              <a:off x="2291166" y="55734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28C6595A-3F52-274F-8A36-6E09766AF235}"/>
                </a:ext>
              </a:extLst>
            </p:cNvPr>
            <p:cNvSpPr/>
            <p:nvPr/>
          </p:nvSpPr>
          <p:spPr>
            <a:xfrm>
              <a:off x="2397959" y="557296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72FE6B7-FE6D-1747-95E2-F6731D8C4919}"/>
                </a:ext>
              </a:extLst>
            </p:cNvPr>
            <p:cNvSpPr/>
            <p:nvPr/>
          </p:nvSpPr>
          <p:spPr>
            <a:xfrm>
              <a:off x="2077579" y="56877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F99B0CB-90FA-6A41-83C9-E802608738FD}"/>
                </a:ext>
              </a:extLst>
            </p:cNvPr>
            <p:cNvSpPr/>
            <p:nvPr/>
          </p:nvSpPr>
          <p:spPr>
            <a:xfrm>
              <a:off x="2184372" y="56877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2B139ED-B9C2-2D40-BD18-117F4282BD4B}"/>
                </a:ext>
              </a:extLst>
            </p:cNvPr>
            <p:cNvSpPr/>
            <p:nvPr/>
          </p:nvSpPr>
          <p:spPr>
            <a:xfrm>
              <a:off x="2291166" y="56877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C0C75CA1-805F-674A-A6DD-D90459B8ACF9}"/>
                </a:ext>
              </a:extLst>
            </p:cNvPr>
            <p:cNvSpPr/>
            <p:nvPr/>
          </p:nvSpPr>
          <p:spPr>
            <a:xfrm>
              <a:off x="2397959" y="56877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FDE5BFC-71AE-8544-8597-6F5E1EE6999C}"/>
                </a:ext>
              </a:extLst>
            </p:cNvPr>
            <p:cNvSpPr/>
            <p:nvPr/>
          </p:nvSpPr>
          <p:spPr>
            <a:xfrm>
              <a:off x="2077579" y="58020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6603E316-442C-F04C-83DD-9AE90E0B6C1A}"/>
                </a:ext>
              </a:extLst>
            </p:cNvPr>
            <p:cNvSpPr/>
            <p:nvPr/>
          </p:nvSpPr>
          <p:spPr>
            <a:xfrm>
              <a:off x="2184372" y="58020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CB86E35-A6FF-B84B-9175-F86233B7C9D2}"/>
                </a:ext>
              </a:extLst>
            </p:cNvPr>
            <p:cNvSpPr/>
            <p:nvPr/>
          </p:nvSpPr>
          <p:spPr>
            <a:xfrm>
              <a:off x="2291166" y="58020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D766769-E430-1847-BEE2-55A66CA5072E}"/>
                </a:ext>
              </a:extLst>
            </p:cNvPr>
            <p:cNvSpPr/>
            <p:nvPr/>
          </p:nvSpPr>
          <p:spPr>
            <a:xfrm>
              <a:off x="2397959" y="5802008"/>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B6F05DDB-87C4-F14D-B115-DC333DD95C96}"/>
                    </a:ext>
                  </a:extLst>
                </p:cNvPr>
                <p:cNvSpPr/>
                <p:nvPr/>
              </p:nvSpPr>
              <p:spPr>
                <a:xfrm>
                  <a:off x="2078633" y="4544729"/>
                  <a:ext cx="419966" cy="1371586"/>
                </a:xfrm>
                <a:prstGeom prst="rect">
                  <a:avLst/>
                </a:prstGeom>
                <a:solidFill>
                  <a:srgbClr val="FFFFFF">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a:solidFill>
                              <a:schemeClr val="tx1"/>
                            </a:solidFill>
                            <a:latin typeface="Cambria Math" panose="02040503050406030204" pitchFamily="18" charset="0"/>
                          </a:rPr>
                          <m:t>𝑄</m:t>
                        </m:r>
                      </m:oMath>
                    </m:oMathPara>
                  </a14:m>
                  <a:endParaRPr lang="en-US" sz="1600">
                    <a:solidFill>
                      <a:schemeClr val="tx1"/>
                    </a:solidFill>
                  </a:endParaRPr>
                </a:p>
              </p:txBody>
            </p:sp>
          </mc:Choice>
          <mc:Fallback xmlns="">
            <p:sp>
              <p:nvSpPr>
                <p:cNvPr id="110" name="Rectangle 109">
                  <a:extLst>
                    <a:ext uri="{FF2B5EF4-FFF2-40B4-BE49-F238E27FC236}">
                      <a16:creationId xmlns:a16="http://schemas.microsoft.com/office/drawing/2014/main" id="{B6F05DDB-87C4-F14D-B115-DC333DD95C96}"/>
                    </a:ext>
                  </a:extLst>
                </p:cNvPr>
                <p:cNvSpPr>
                  <a:spLocks noRot="1" noChangeAspect="1" noMove="1" noResize="1" noEditPoints="1" noAdjustHandles="1" noChangeArrowheads="1" noChangeShapeType="1" noTextEdit="1"/>
                </p:cNvSpPr>
                <p:nvPr/>
              </p:nvSpPr>
              <p:spPr>
                <a:xfrm>
                  <a:off x="2078633" y="4544729"/>
                  <a:ext cx="419966" cy="1371586"/>
                </a:xfrm>
                <a:prstGeom prst="rect">
                  <a:avLst/>
                </a:prstGeom>
                <a:blipFill>
                  <a:blip r:embed="rId11"/>
                  <a:stretch>
                    <a:fillRect/>
                  </a:stretch>
                </a:blipFill>
                <a:ln>
                  <a:solidFill>
                    <a:schemeClr val="tx1"/>
                  </a:solidFill>
                </a:ln>
              </p:spPr>
              <p:txBody>
                <a:bodyPr/>
                <a:lstStyle/>
                <a:p>
                  <a:r>
                    <a:rPr lang="en-US">
                      <a:noFill/>
                    </a:rPr>
                    <a:t> </a:t>
                  </a:r>
                </a:p>
              </p:txBody>
            </p:sp>
          </mc:Fallback>
        </mc:AlternateContent>
      </p:grpSp>
      <p:grpSp>
        <p:nvGrpSpPr>
          <p:cNvPr id="559" name="Group 558">
            <a:extLst>
              <a:ext uri="{FF2B5EF4-FFF2-40B4-BE49-F238E27FC236}">
                <a16:creationId xmlns:a16="http://schemas.microsoft.com/office/drawing/2014/main" id="{457524BA-00F0-664D-842B-52C93537DC9A}"/>
              </a:ext>
            </a:extLst>
          </p:cNvPr>
          <p:cNvGrpSpPr/>
          <p:nvPr/>
        </p:nvGrpSpPr>
        <p:grpSpPr>
          <a:xfrm>
            <a:off x="4118226" y="4342173"/>
            <a:ext cx="1416069" cy="1373308"/>
            <a:chOff x="4365261" y="4607121"/>
            <a:chExt cx="1416069" cy="1373308"/>
          </a:xfrm>
        </p:grpSpPr>
        <p:sp>
          <p:nvSpPr>
            <p:cNvPr id="345" name="Rectangle 344">
              <a:extLst>
                <a:ext uri="{FF2B5EF4-FFF2-40B4-BE49-F238E27FC236}">
                  <a16:creationId xmlns:a16="http://schemas.microsoft.com/office/drawing/2014/main" id="{A9640B30-1B4A-F749-89A8-B5BAE0998750}"/>
                </a:ext>
              </a:extLst>
            </p:cNvPr>
            <p:cNvSpPr/>
            <p:nvPr/>
          </p:nvSpPr>
          <p:spPr>
            <a:xfrm>
              <a:off x="4365460" y="4610027"/>
              <a:ext cx="1412943" cy="13700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16BB3B24-CE3F-4444-B93D-7873930482DE}"/>
                </a:ext>
              </a:extLst>
            </p:cNvPr>
            <p:cNvSpPr/>
            <p:nvPr/>
          </p:nvSpPr>
          <p:spPr>
            <a:xfrm>
              <a:off x="4365736" y="58657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6FD59926-C921-954F-9713-B9D874836850}"/>
                </a:ext>
              </a:extLst>
            </p:cNvPr>
            <p:cNvSpPr/>
            <p:nvPr/>
          </p:nvSpPr>
          <p:spPr>
            <a:xfrm>
              <a:off x="4483452" y="58657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2F8C8890-0794-E348-8C90-DD02086F8C81}"/>
                </a:ext>
              </a:extLst>
            </p:cNvPr>
            <p:cNvSpPr/>
            <p:nvPr/>
          </p:nvSpPr>
          <p:spPr>
            <a:xfrm>
              <a:off x="4365736" y="57514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068C8475-7A5D-B84C-9767-503F926D46B9}"/>
                </a:ext>
              </a:extLst>
            </p:cNvPr>
            <p:cNvSpPr/>
            <p:nvPr/>
          </p:nvSpPr>
          <p:spPr>
            <a:xfrm>
              <a:off x="4483452" y="57514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D0CEFE54-08A7-6A45-A934-0F937CAAF143}"/>
                </a:ext>
              </a:extLst>
            </p:cNvPr>
            <p:cNvSpPr/>
            <p:nvPr/>
          </p:nvSpPr>
          <p:spPr>
            <a:xfrm>
              <a:off x="4365736" y="56371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50DADFB8-B3C1-4743-8355-BD06A105E1AD}"/>
                </a:ext>
              </a:extLst>
            </p:cNvPr>
            <p:cNvSpPr/>
            <p:nvPr/>
          </p:nvSpPr>
          <p:spPr>
            <a:xfrm>
              <a:off x="4483452" y="56371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6179E618-6444-A646-BFE6-212B834A8DA1}"/>
                </a:ext>
              </a:extLst>
            </p:cNvPr>
            <p:cNvSpPr/>
            <p:nvPr/>
          </p:nvSpPr>
          <p:spPr>
            <a:xfrm>
              <a:off x="4365736" y="55228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D2E6A937-01F9-564B-8BFF-69799BEF988A}"/>
                </a:ext>
              </a:extLst>
            </p:cNvPr>
            <p:cNvSpPr/>
            <p:nvPr/>
          </p:nvSpPr>
          <p:spPr>
            <a:xfrm>
              <a:off x="4483452" y="55228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93F33803-6773-4441-9210-666838E406B6}"/>
                </a:ext>
              </a:extLst>
            </p:cNvPr>
            <p:cNvSpPr/>
            <p:nvPr/>
          </p:nvSpPr>
          <p:spPr>
            <a:xfrm>
              <a:off x="4365736" y="54085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E412BA3A-4449-2A4C-BA59-036E3EC74782}"/>
                </a:ext>
              </a:extLst>
            </p:cNvPr>
            <p:cNvSpPr/>
            <p:nvPr/>
          </p:nvSpPr>
          <p:spPr>
            <a:xfrm>
              <a:off x="4483452" y="54085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A4695833-3988-5143-91D3-6A4620EB9A01}"/>
                </a:ext>
              </a:extLst>
            </p:cNvPr>
            <p:cNvSpPr/>
            <p:nvPr/>
          </p:nvSpPr>
          <p:spPr>
            <a:xfrm>
              <a:off x="4365736" y="52929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D532A5A2-09C0-894F-A024-5CBD3F352703}"/>
                </a:ext>
              </a:extLst>
            </p:cNvPr>
            <p:cNvSpPr/>
            <p:nvPr/>
          </p:nvSpPr>
          <p:spPr>
            <a:xfrm>
              <a:off x="4483452" y="52929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C0D49008-6109-A445-BAC9-A1FB4DFBFB3F}"/>
                </a:ext>
              </a:extLst>
            </p:cNvPr>
            <p:cNvSpPr/>
            <p:nvPr/>
          </p:nvSpPr>
          <p:spPr>
            <a:xfrm>
              <a:off x="4365736" y="51786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3FF916D2-A5AB-B44C-BB01-DDFBE351C6D7}"/>
                </a:ext>
              </a:extLst>
            </p:cNvPr>
            <p:cNvSpPr/>
            <p:nvPr/>
          </p:nvSpPr>
          <p:spPr>
            <a:xfrm>
              <a:off x="4483452" y="51786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F2779AE1-F3D2-8947-A030-670ADD716142}"/>
                </a:ext>
              </a:extLst>
            </p:cNvPr>
            <p:cNvSpPr/>
            <p:nvPr/>
          </p:nvSpPr>
          <p:spPr>
            <a:xfrm>
              <a:off x="4365736" y="50643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2E4B18AB-A4CF-7F48-A701-D3B3D7913692}"/>
                </a:ext>
              </a:extLst>
            </p:cNvPr>
            <p:cNvSpPr/>
            <p:nvPr/>
          </p:nvSpPr>
          <p:spPr>
            <a:xfrm>
              <a:off x="4483452" y="50643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829B0049-DB64-7E4D-83EE-A7CCDF3C8ABD}"/>
                </a:ext>
              </a:extLst>
            </p:cNvPr>
            <p:cNvSpPr/>
            <p:nvPr/>
          </p:nvSpPr>
          <p:spPr>
            <a:xfrm>
              <a:off x="4365736" y="49500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CDAA6DB3-F7B3-9A47-9107-DDFE18254C03}"/>
                </a:ext>
              </a:extLst>
            </p:cNvPr>
            <p:cNvSpPr/>
            <p:nvPr/>
          </p:nvSpPr>
          <p:spPr>
            <a:xfrm>
              <a:off x="4483452" y="49500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ED5200AC-C5A6-1046-BD4E-3CA329BC22D4}"/>
                </a:ext>
              </a:extLst>
            </p:cNvPr>
            <p:cNvSpPr/>
            <p:nvPr/>
          </p:nvSpPr>
          <p:spPr>
            <a:xfrm>
              <a:off x="4365736" y="48357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7945CDC3-53D3-6B42-AC9B-869A926AD783}"/>
                </a:ext>
              </a:extLst>
            </p:cNvPr>
            <p:cNvSpPr/>
            <p:nvPr/>
          </p:nvSpPr>
          <p:spPr>
            <a:xfrm>
              <a:off x="4483452" y="48357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F6EE06EE-6479-8541-AF24-7EFD765571BE}"/>
                </a:ext>
              </a:extLst>
            </p:cNvPr>
            <p:cNvSpPr/>
            <p:nvPr/>
          </p:nvSpPr>
          <p:spPr>
            <a:xfrm>
              <a:off x="4365736" y="472365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427780F3-0FC0-1F40-AA70-7BB34617F841}"/>
                </a:ext>
              </a:extLst>
            </p:cNvPr>
            <p:cNvSpPr/>
            <p:nvPr/>
          </p:nvSpPr>
          <p:spPr>
            <a:xfrm>
              <a:off x="4483452" y="472365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3731D865-D91C-BA46-9A60-ABA2CEAF7758}"/>
                </a:ext>
              </a:extLst>
            </p:cNvPr>
            <p:cNvSpPr/>
            <p:nvPr/>
          </p:nvSpPr>
          <p:spPr>
            <a:xfrm>
              <a:off x="4601168" y="47214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340CE5D2-DD33-2E41-B95E-9DB421CBCBEF}"/>
                </a:ext>
              </a:extLst>
            </p:cNvPr>
            <p:cNvSpPr/>
            <p:nvPr/>
          </p:nvSpPr>
          <p:spPr>
            <a:xfrm>
              <a:off x="4718884" y="47214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FA2DC9B0-082E-0049-9D46-BD555D5D1CF8}"/>
                </a:ext>
              </a:extLst>
            </p:cNvPr>
            <p:cNvSpPr/>
            <p:nvPr/>
          </p:nvSpPr>
          <p:spPr>
            <a:xfrm>
              <a:off x="4836600" y="472446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a16="http://schemas.microsoft.com/office/drawing/2014/main" id="{5C0DF071-3BCA-DE48-8BF3-1DBB39B5D4A8}"/>
                </a:ext>
              </a:extLst>
            </p:cNvPr>
            <p:cNvSpPr/>
            <p:nvPr/>
          </p:nvSpPr>
          <p:spPr>
            <a:xfrm>
              <a:off x="4954316" y="472446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F5D27083-8536-BA42-AF7C-57A1F3B4A1E2}"/>
                </a:ext>
              </a:extLst>
            </p:cNvPr>
            <p:cNvSpPr/>
            <p:nvPr/>
          </p:nvSpPr>
          <p:spPr>
            <a:xfrm>
              <a:off x="5072582" y="472365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F2AF6115-FE3B-8D43-A97B-D8D228FD00A4}"/>
                </a:ext>
              </a:extLst>
            </p:cNvPr>
            <p:cNvSpPr/>
            <p:nvPr/>
          </p:nvSpPr>
          <p:spPr>
            <a:xfrm>
              <a:off x="5190298" y="472365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0A7EDABF-959F-DF4C-8AB2-0A8206CE33D1}"/>
                </a:ext>
              </a:extLst>
            </p:cNvPr>
            <p:cNvSpPr/>
            <p:nvPr/>
          </p:nvSpPr>
          <p:spPr>
            <a:xfrm>
              <a:off x="5308014" y="47214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7DADD65A-E269-1545-84CB-816DB7AC6B26}"/>
                </a:ext>
              </a:extLst>
            </p:cNvPr>
            <p:cNvSpPr/>
            <p:nvPr/>
          </p:nvSpPr>
          <p:spPr>
            <a:xfrm>
              <a:off x="5425730" y="47214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9EFCA6DC-5968-CF45-93BC-FCBA5082AC73}"/>
                </a:ext>
              </a:extLst>
            </p:cNvPr>
            <p:cNvSpPr/>
            <p:nvPr/>
          </p:nvSpPr>
          <p:spPr>
            <a:xfrm>
              <a:off x="5543446" y="472446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7B2BEDC1-93C0-6345-92A9-25F788F625E4}"/>
                </a:ext>
              </a:extLst>
            </p:cNvPr>
            <p:cNvSpPr/>
            <p:nvPr/>
          </p:nvSpPr>
          <p:spPr>
            <a:xfrm>
              <a:off x="5661162" y="472446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oup 377">
              <a:extLst>
                <a:ext uri="{FF2B5EF4-FFF2-40B4-BE49-F238E27FC236}">
                  <a16:creationId xmlns:a16="http://schemas.microsoft.com/office/drawing/2014/main" id="{F629B7F6-26D1-684E-A518-4B4CF6FC07CC}"/>
                </a:ext>
              </a:extLst>
            </p:cNvPr>
            <p:cNvGrpSpPr/>
            <p:nvPr/>
          </p:nvGrpSpPr>
          <p:grpSpPr>
            <a:xfrm>
              <a:off x="4365736" y="4607121"/>
              <a:ext cx="1413142" cy="114300"/>
              <a:chOff x="7454004" y="2325737"/>
              <a:chExt cx="1413142" cy="114300"/>
            </a:xfrm>
            <a:solidFill>
              <a:srgbClr val="B2DECB"/>
            </a:solidFill>
          </p:grpSpPr>
          <p:sp>
            <p:nvSpPr>
              <p:cNvPr id="417" name="Rectangle 416">
                <a:extLst>
                  <a:ext uri="{FF2B5EF4-FFF2-40B4-BE49-F238E27FC236}">
                    <a16:creationId xmlns:a16="http://schemas.microsoft.com/office/drawing/2014/main" id="{552A6C3A-95DB-0648-BF85-CD0D1596500A}"/>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57D66347-D04B-104C-88B5-08793FD6E1E8}"/>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a:extLst>
                  <a:ext uri="{FF2B5EF4-FFF2-40B4-BE49-F238E27FC236}">
                    <a16:creationId xmlns:a16="http://schemas.microsoft.com/office/drawing/2014/main" id="{1F81671F-9509-1A4B-BD3B-FC362E2BFFB2}"/>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498E9293-A4BD-A24E-8065-9D09F97E05E9}"/>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52CBFE9B-1D1A-FC48-AE17-C91FCC68B367}"/>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ctangle 421">
                <a:extLst>
                  <a:ext uri="{FF2B5EF4-FFF2-40B4-BE49-F238E27FC236}">
                    <a16:creationId xmlns:a16="http://schemas.microsoft.com/office/drawing/2014/main" id="{4F6B8813-82E8-104E-8531-E97C179494A0}"/>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a:extLst>
                  <a:ext uri="{FF2B5EF4-FFF2-40B4-BE49-F238E27FC236}">
                    <a16:creationId xmlns:a16="http://schemas.microsoft.com/office/drawing/2014/main" id="{A01AF399-9CC7-444F-9114-C72B91DBE66A}"/>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a:extLst>
                  <a:ext uri="{FF2B5EF4-FFF2-40B4-BE49-F238E27FC236}">
                    <a16:creationId xmlns:a16="http://schemas.microsoft.com/office/drawing/2014/main" id="{236A8467-52A3-6043-A0B7-4C4301CFD978}"/>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a:extLst>
                  <a:ext uri="{FF2B5EF4-FFF2-40B4-BE49-F238E27FC236}">
                    <a16:creationId xmlns:a16="http://schemas.microsoft.com/office/drawing/2014/main" id="{B84E9FD6-FA21-9F4C-9527-CF0C69BCE471}"/>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ectangle 425">
                <a:extLst>
                  <a:ext uri="{FF2B5EF4-FFF2-40B4-BE49-F238E27FC236}">
                    <a16:creationId xmlns:a16="http://schemas.microsoft.com/office/drawing/2014/main" id="{2863F3BA-266F-8741-98F0-6330AA203A98}"/>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a:extLst>
                  <a:ext uri="{FF2B5EF4-FFF2-40B4-BE49-F238E27FC236}">
                    <a16:creationId xmlns:a16="http://schemas.microsoft.com/office/drawing/2014/main" id="{FF1DBEDF-119F-CD46-8324-ACEF561F891E}"/>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a:extLst>
                  <a:ext uri="{FF2B5EF4-FFF2-40B4-BE49-F238E27FC236}">
                    <a16:creationId xmlns:a16="http://schemas.microsoft.com/office/drawing/2014/main" id="{69C32C6B-4B68-7E43-A84E-AE88D5F5D963}"/>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9" name="Rectangle 378">
              <a:extLst>
                <a:ext uri="{FF2B5EF4-FFF2-40B4-BE49-F238E27FC236}">
                  <a16:creationId xmlns:a16="http://schemas.microsoft.com/office/drawing/2014/main" id="{E48D9A74-5386-2E4C-A8EE-A77817E35B34}"/>
                </a:ext>
              </a:extLst>
            </p:cNvPr>
            <p:cNvSpPr/>
            <p:nvPr/>
          </p:nvSpPr>
          <p:spPr>
            <a:xfrm>
              <a:off x="4600893" y="495192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6E6DB422-87D5-EC47-BBB1-855D7D4D83DD}"/>
                </a:ext>
              </a:extLst>
            </p:cNvPr>
            <p:cNvSpPr/>
            <p:nvPr/>
          </p:nvSpPr>
          <p:spPr>
            <a:xfrm>
              <a:off x="4600893" y="483762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54039CB5-3236-AC49-ACAF-73D83A196922}"/>
                </a:ext>
              </a:extLst>
            </p:cNvPr>
            <p:cNvSpPr/>
            <p:nvPr/>
          </p:nvSpPr>
          <p:spPr>
            <a:xfrm>
              <a:off x="4718609" y="483762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FAE93481-C864-3945-8491-239598FB2657}"/>
                </a:ext>
              </a:extLst>
            </p:cNvPr>
            <p:cNvSpPr/>
            <p:nvPr/>
          </p:nvSpPr>
          <p:spPr>
            <a:xfrm>
              <a:off x="4718884" y="5066090"/>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8C9118D3-370B-784B-A014-85FCBFAB241B}"/>
                </a:ext>
              </a:extLst>
            </p:cNvPr>
            <p:cNvSpPr/>
            <p:nvPr/>
          </p:nvSpPr>
          <p:spPr>
            <a:xfrm>
              <a:off x="4718884" y="4951790"/>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87E01B3F-5B04-E94A-94B1-358E57A0D635}"/>
                </a:ext>
              </a:extLst>
            </p:cNvPr>
            <p:cNvSpPr/>
            <p:nvPr/>
          </p:nvSpPr>
          <p:spPr>
            <a:xfrm>
              <a:off x="4836600" y="4951790"/>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DAE19E24-DC38-2E45-9FF2-ED2E8CFE8384}"/>
                </a:ext>
              </a:extLst>
            </p:cNvPr>
            <p:cNvSpPr/>
            <p:nvPr/>
          </p:nvSpPr>
          <p:spPr>
            <a:xfrm>
              <a:off x="4836600" y="5179723"/>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E007F2AF-1B02-984C-89E4-958444FFE753}"/>
                </a:ext>
              </a:extLst>
            </p:cNvPr>
            <p:cNvSpPr/>
            <p:nvPr/>
          </p:nvSpPr>
          <p:spPr>
            <a:xfrm>
              <a:off x="4836600" y="5065423"/>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50CD425F-3B2B-D54C-814F-776D73FA24D6}"/>
                </a:ext>
              </a:extLst>
            </p:cNvPr>
            <p:cNvSpPr/>
            <p:nvPr/>
          </p:nvSpPr>
          <p:spPr>
            <a:xfrm>
              <a:off x="4954316" y="5065423"/>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9A70BEE4-0030-CA4D-8DD3-17C2AB952937}"/>
                </a:ext>
              </a:extLst>
            </p:cNvPr>
            <p:cNvSpPr/>
            <p:nvPr/>
          </p:nvSpPr>
          <p:spPr>
            <a:xfrm>
              <a:off x="4954316" y="5295016"/>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5663C806-F7EE-7E46-9957-2B9E27C879EF}"/>
                </a:ext>
              </a:extLst>
            </p:cNvPr>
            <p:cNvSpPr/>
            <p:nvPr/>
          </p:nvSpPr>
          <p:spPr>
            <a:xfrm>
              <a:off x="4954316" y="5180716"/>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2F095005-B731-3243-8674-B514C3A45CB4}"/>
                </a:ext>
              </a:extLst>
            </p:cNvPr>
            <p:cNvSpPr/>
            <p:nvPr/>
          </p:nvSpPr>
          <p:spPr>
            <a:xfrm>
              <a:off x="5072032" y="5180716"/>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DFECF1A2-1D91-AB40-946B-F8ABFAC76866}"/>
                </a:ext>
              </a:extLst>
            </p:cNvPr>
            <p:cNvSpPr/>
            <p:nvPr/>
          </p:nvSpPr>
          <p:spPr>
            <a:xfrm>
              <a:off x="5072582" y="540970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3F303493-F6DE-7A4D-B6CB-F892E09F5A5C}"/>
                </a:ext>
              </a:extLst>
            </p:cNvPr>
            <p:cNvSpPr/>
            <p:nvPr/>
          </p:nvSpPr>
          <p:spPr>
            <a:xfrm>
              <a:off x="5072582" y="529540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D870B6C6-E106-E947-A17F-A63A48049D80}"/>
                </a:ext>
              </a:extLst>
            </p:cNvPr>
            <p:cNvSpPr/>
            <p:nvPr/>
          </p:nvSpPr>
          <p:spPr>
            <a:xfrm>
              <a:off x="5190298" y="529540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A3B762F8-CDBA-F547-861E-18F71531C3DA}"/>
                </a:ext>
              </a:extLst>
            </p:cNvPr>
            <p:cNvSpPr/>
            <p:nvPr/>
          </p:nvSpPr>
          <p:spPr>
            <a:xfrm>
              <a:off x="5190298" y="55244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E6A4EB59-BC34-5E46-A464-89D39DA54242}"/>
                </a:ext>
              </a:extLst>
            </p:cNvPr>
            <p:cNvSpPr/>
            <p:nvPr/>
          </p:nvSpPr>
          <p:spPr>
            <a:xfrm>
              <a:off x="5190298" y="54101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EF4DE727-C260-0247-96FC-274D0E48F8D0}"/>
                </a:ext>
              </a:extLst>
            </p:cNvPr>
            <p:cNvSpPr/>
            <p:nvPr/>
          </p:nvSpPr>
          <p:spPr>
            <a:xfrm>
              <a:off x="5308014" y="54101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0D6F9B8F-D588-2545-9549-2F6DF3E002E3}"/>
                </a:ext>
              </a:extLst>
            </p:cNvPr>
            <p:cNvSpPr/>
            <p:nvPr/>
          </p:nvSpPr>
          <p:spPr>
            <a:xfrm>
              <a:off x="5308014" y="56387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182DFF8A-C320-FF47-A74B-4710132DA159}"/>
                </a:ext>
              </a:extLst>
            </p:cNvPr>
            <p:cNvSpPr/>
            <p:nvPr/>
          </p:nvSpPr>
          <p:spPr>
            <a:xfrm>
              <a:off x="5308014" y="55244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72E7585A-2EEC-4F4C-B1C4-93BA2D620EBD}"/>
                </a:ext>
              </a:extLst>
            </p:cNvPr>
            <p:cNvSpPr/>
            <p:nvPr/>
          </p:nvSpPr>
          <p:spPr>
            <a:xfrm>
              <a:off x="5425730" y="55244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2B11D714-020C-F74F-82CC-752F1950877F}"/>
                </a:ext>
              </a:extLst>
            </p:cNvPr>
            <p:cNvSpPr/>
            <p:nvPr/>
          </p:nvSpPr>
          <p:spPr>
            <a:xfrm>
              <a:off x="5428423" y="5751659"/>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9DAE05E6-0466-8448-BF79-3C1A08B60FB0}"/>
                </a:ext>
              </a:extLst>
            </p:cNvPr>
            <p:cNvSpPr/>
            <p:nvPr/>
          </p:nvSpPr>
          <p:spPr>
            <a:xfrm>
              <a:off x="5428423" y="5637359"/>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368B8E4B-AFB4-104E-9156-82318FA41E2E}"/>
                </a:ext>
              </a:extLst>
            </p:cNvPr>
            <p:cNvSpPr/>
            <p:nvPr/>
          </p:nvSpPr>
          <p:spPr>
            <a:xfrm>
              <a:off x="5546139" y="5637359"/>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B87C4469-7E91-9B45-A2C8-C41EF2F1AC78}"/>
                </a:ext>
              </a:extLst>
            </p:cNvPr>
            <p:cNvSpPr/>
            <p:nvPr/>
          </p:nvSpPr>
          <p:spPr>
            <a:xfrm>
              <a:off x="5545898" y="586557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D369EE66-A4BA-704D-BE78-1FA1D244CFBF}"/>
                </a:ext>
              </a:extLst>
            </p:cNvPr>
            <p:cNvSpPr/>
            <p:nvPr/>
          </p:nvSpPr>
          <p:spPr>
            <a:xfrm>
              <a:off x="5545898" y="575127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0CE30CA7-9395-A544-9E47-E9C63496292C}"/>
                </a:ext>
              </a:extLst>
            </p:cNvPr>
            <p:cNvSpPr/>
            <p:nvPr/>
          </p:nvSpPr>
          <p:spPr>
            <a:xfrm>
              <a:off x="5663614" y="575127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FCBD50B0-DEEA-1D46-B605-9780497982C7}"/>
                </a:ext>
              </a:extLst>
            </p:cNvPr>
            <p:cNvSpPr/>
            <p:nvPr/>
          </p:nvSpPr>
          <p:spPr>
            <a:xfrm>
              <a:off x="5663614" y="5866129"/>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a:extLst>
                <a:ext uri="{FF2B5EF4-FFF2-40B4-BE49-F238E27FC236}">
                  <a16:creationId xmlns:a16="http://schemas.microsoft.com/office/drawing/2014/main" id="{2EA7BBAB-DD97-7A41-8BA6-27B6945A65AE}"/>
                </a:ext>
              </a:extLst>
            </p:cNvPr>
            <p:cNvSpPr/>
            <p:nvPr/>
          </p:nvSpPr>
          <p:spPr>
            <a:xfrm>
              <a:off x="5072582" y="483760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ectangle 407">
              <a:extLst>
                <a:ext uri="{FF2B5EF4-FFF2-40B4-BE49-F238E27FC236}">
                  <a16:creationId xmlns:a16="http://schemas.microsoft.com/office/drawing/2014/main" id="{DAD43AF6-2AB3-D748-BDCA-13A75B1BC9CA}"/>
                </a:ext>
              </a:extLst>
            </p:cNvPr>
            <p:cNvSpPr/>
            <p:nvPr/>
          </p:nvSpPr>
          <p:spPr>
            <a:xfrm>
              <a:off x="5190298" y="49500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a:extLst>
                <a:ext uri="{FF2B5EF4-FFF2-40B4-BE49-F238E27FC236}">
                  <a16:creationId xmlns:a16="http://schemas.microsoft.com/office/drawing/2014/main" id="{9F50CEA5-E457-C740-BD20-4EAA1120A959}"/>
                </a:ext>
              </a:extLst>
            </p:cNvPr>
            <p:cNvSpPr/>
            <p:nvPr/>
          </p:nvSpPr>
          <p:spPr>
            <a:xfrm>
              <a:off x="5428664" y="506730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a:extLst>
                <a:ext uri="{FF2B5EF4-FFF2-40B4-BE49-F238E27FC236}">
                  <a16:creationId xmlns:a16="http://schemas.microsoft.com/office/drawing/2014/main" id="{9F9254FA-9F2B-6B4C-A54A-2D41FBA5BC03}"/>
                </a:ext>
              </a:extLst>
            </p:cNvPr>
            <p:cNvSpPr/>
            <p:nvPr/>
          </p:nvSpPr>
          <p:spPr>
            <a:xfrm>
              <a:off x="5546139" y="541256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a:extLst>
                <a:ext uri="{FF2B5EF4-FFF2-40B4-BE49-F238E27FC236}">
                  <a16:creationId xmlns:a16="http://schemas.microsoft.com/office/drawing/2014/main" id="{F945D1CB-B2F1-8E40-8598-C8E7B5599B2A}"/>
                </a:ext>
              </a:extLst>
            </p:cNvPr>
            <p:cNvSpPr/>
            <p:nvPr/>
          </p:nvSpPr>
          <p:spPr>
            <a:xfrm>
              <a:off x="5428664" y="58657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a:extLst>
                <a:ext uri="{FF2B5EF4-FFF2-40B4-BE49-F238E27FC236}">
                  <a16:creationId xmlns:a16="http://schemas.microsoft.com/office/drawing/2014/main" id="{7A4EBCB3-06AC-2245-B541-432537F54955}"/>
                </a:ext>
              </a:extLst>
            </p:cNvPr>
            <p:cNvSpPr/>
            <p:nvPr/>
          </p:nvSpPr>
          <p:spPr>
            <a:xfrm>
              <a:off x="5072582" y="5650690"/>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a:extLst>
                <a:ext uri="{FF2B5EF4-FFF2-40B4-BE49-F238E27FC236}">
                  <a16:creationId xmlns:a16="http://schemas.microsoft.com/office/drawing/2014/main" id="{1CC29239-2AC5-5E4C-B4E3-2168C58DF95E}"/>
                </a:ext>
              </a:extLst>
            </p:cNvPr>
            <p:cNvSpPr/>
            <p:nvPr/>
          </p:nvSpPr>
          <p:spPr>
            <a:xfrm>
              <a:off x="4718884" y="52929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6FEAB3A5-8115-FF4A-BC30-6181A256330E}"/>
                </a:ext>
              </a:extLst>
            </p:cNvPr>
            <p:cNvSpPr/>
            <p:nvPr/>
          </p:nvSpPr>
          <p:spPr>
            <a:xfrm>
              <a:off x="4601168" y="55228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a:extLst>
                <a:ext uri="{FF2B5EF4-FFF2-40B4-BE49-F238E27FC236}">
                  <a16:creationId xmlns:a16="http://schemas.microsoft.com/office/drawing/2014/main" id="{3A9AD8A4-CEE3-5F44-A65B-B4A8A7262C24}"/>
                </a:ext>
              </a:extLst>
            </p:cNvPr>
            <p:cNvSpPr/>
            <p:nvPr/>
          </p:nvSpPr>
          <p:spPr>
            <a:xfrm>
              <a:off x="4836600" y="57514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a:extLst>
                <a:ext uri="{FF2B5EF4-FFF2-40B4-BE49-F238E27FC236}">
                  <a16:creationId xmlns:a16="http://schemas.microsoft.com/office/drawing/2014/main" id="{26C90F6F-057C-7946-89AF-5393622F5E84}"/>
                </a:ext>
              </a:extLst>
            </p:cNvPr>
            <p:cNvSpPr/>
            <p:nvPr/>
          </p:nvSpPr>
          <p:spPr>
            <a:xfrm>
              <a:off x="5072582" y="58657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9" name="Group 428">
              <a:extLst>
                <a:ext uri="{FF2B5EF4-FFF2-40B4-BE49-F238E27FC236}">
                  <a16:creationId xmlns:a16="http://schemas.microsoft.com/office/drawing/2014/main" id="{B7BB20A5-A31D-D542-ABB9-83DF47AEC8F9}"/>
                </a:ext>
              </a:extLst>
            </p:cNvPr>
            <p:cNvGrpSpPr/>
            <p:nvPr/>
          </p:nvGrpSpPr>
          <p:grpSpPr>
            <a:xfrm>
              <a:off x="4365736" y="4835048"/>
              <a:ext cx="1413142" cy="114300"/>
              <a:chOff x="7454004" y="2325737"/>
              <a:chExt cx="1413142" cy="114300"/>
            </a:xfrm>
            <a:solidFill>
              <a:srgbClr val="B2DECB"/>
            </a:solidFill>
          </p:grpSpPr>
          <p:sp>
            <p:nvSpPr>
              <p:cNvPr id="430" name="Rectangle 429">
                <a:extLst>
                  <a:ext uri="{FF2B5EF4-FFF2-40B4-BE49-F238E27FC236}">
                    <a16:creationId xmlns:a16="http://schemas.microsoft.com/office/drawing/2014/main" id="{DB497E72-0034-5843-8A28-E5ECE379DF7D}"/>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89F93135-BFEA-B54A-953B-1BD16A7A9C0C}"/>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a:extLst>
                  <a:ext uri="{FF2B5EF4-FFF2-40B4-BE49-F238E27FC236}">
                    <a16:creationId xmlns:a16="http://schemas.microsoft.com/office/drawing/2014/main" id="{58632087-CEE5-5242-AB62-8E857306D8F3}"/>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a:extLst>
                  <a:ext uri="{FF2B5EF4-FFF2-40B4-BE49-F238E27FC236}">
                    <a16:creationId xmlns:a16="http://schemas.microsoft.com/office/drawing/2014/main" id="{4A886A26-03C3-E04B-A19E-5879E88597CD}"/>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a:extLst>
                  <a:ext uri="{FF2B5EF4-FFF2-40B4-BE49-F238E27FC236}">
                    <a16:creationId xmlns:a16="http://schemas.microsoft.com/office/drawing/2014/main" id="{AB312C65-38DE-614F-8E74-A19C88B782D7}"/>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ectangle 434">
                <a:extLst>
                  <a:ext uri="{FF2B5EF4-FFF2-40B4-BE49-F238E27FC236}">
                    <a16:creationId xmlns:a16="http://schemas.microsoft.com/office/drawing/2014/main" id="{4B6CBFC0-3BD4-1548-96B3-8116D1323312}"/>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a:extLst>
                  <a:ext uri="{FF2B5EF4-FFF2-40B4-BE49-F238E27FC236}">
                    <a16:creationId xmlns:a16="http://schemas.microsoft.com/office/drawing/2014/main" id="{335B181E-F777-174E-AF6F-36F8C89801A5}"/>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5F089D18-2757-084D-ABE1-1679F1565E04}"/>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a:extLst>
                  <a:ext uri="{FF2B5EF4-FFF2-40B4-BE49-F238E27FC236}">
                    <a16:creationId xmlns:a16="http://schemas.microsoft.com/office/drawing/2014/main" id="{0E6BD436-4CBE-9944-81EE-7F2FA12DC2D8}"/>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a:extLst>
                  <a:ext uri="{FF2B5EF4-FFF2-40B4-BE49-F238E27FC236}">
                    <a16:creationId xmlns:a16="http://schemas.microsoft.com/office/drawing/2014/main" id="{170C61B2-9156-7048-A02D-F50AFCEAD90C}"/>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a:extLst>
                  <a:ext uri="{FF2B5EF4-FFF2-40B4-BE49-F238E27FC236}">
                    <a16:creationId xmlns:a16="http://schemas.microsoft.com/office/drawing/2014/main" id="{F0F8A750-0414-7142-BC63-F1FDC2C001AE}"/>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a:extLst>
                  <a:ext uri="{FF2B5EF4-FFF2-40B4-BE49-F238E27FC236}">
                    <a16:creationId xmlns:a16="http://schemas.microsoft.com/office/drawing/2014/main" id="{04A41F12-1A4B-574E-80AD-0F4F634775C1}"/>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2" name="Group 441">
              <a:extLst>
                <a:ext uri="{FF2B5EF4-FFF2-40B4-BE49-F238E27FC236}">
                  <a16:creationId xmlns:a16="http://schemas.microsoft.com/office/drawing/2014/main" id="{5F00B4DF-B3D1-1044-B455-94D3EA76734B}"/>
                </a:ext>
              </a:extLst>
            </p:cNvPr>
            <p:cNvGrpSpPr/>
            <p:nvPr/>
          </p:nvGrpSpPr>
          <p:grpSpPr>
            <a:xfrm>
              <a:off x="4365261" y="4949348"/>
              <a:ext cx="1413142" cy="114300"/>
              <a:chOff x="7454004" y="2325737"/>
              <a:chExt cx="1413142" cy="114300"/>
            </a:xfrm>
            <a:solidFill>
              <a:srgbClr val="B2DECB"/>
            </a:solidFill>
          </p:grpSpPr>
          <p:sp>
            <p:nvSpPr>
              <p:cNvPr id="443" name="Rectangle 442">
                <a:extLst>
                  <a:ext uri="{FF2B5EF4-FFF2-40B4-BE49-F238E27FC236}">
                    <a16:creationId xmlns:a16="http://schemas.microsoft.com/office/drawing/2014/main" id="{844084A9-64E3-9D42-BFD1-BB416694C6A4}"/>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a:extLst>
                  <a:ext uri="{FF2B5EF4-FFF2-40B4-BE49-F238E27FC236}">
                    <a16:creationId xmlns:a16="http://schemas.microsoft.com/office/drawing/2014/main" id="{AF5956AD-E131-C44C-AF90-D34DEB8B1C66}"/>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404BAED4-D3BD-434C-A977-DE89BD6A6EAE}"/>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7EBDEBB3-8A1C-C344-B0F2-931331592735}"/>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80D7D363-B517-8147-B310-F852EBBD856F}"/>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00277FE3-84BA-1B42-A7F8-C7D6DC3C68CE}"/>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F8207B06-82FA-1341-AB5F-03B83A5F6265}"/>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EF81009C-F10D-8C47-85FD-4896EB3A6329}"/>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3ACAE7C3-62B2-0444-9D67-3F0FF4EA2327}"/>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7C621313-93CB-4E41-AE45-7ED83E467C8B}"/>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a:extLst>
                  <a:ext uri="{FF2B5EF4-FFF2-40B4-BE49-F238E27FC236}">
                    <a16:creationId xmlns:a16="http://schemas.microsoft.com/office/drawing/2014/main" id="{6F4D36C0-F9DF-9241-A18A-CFAF9FF7C033}"/>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0DF148D4-1F8C-F942-A078-EF29D1C4C776}"/>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5" name="Group 454">
              <a:extLst>
                <a:ext uri="{FF2B5EF4-FFF2-40B4-BE49-F238E27FC236}">
                  <a16:creationId xmlns:a16="http://schemas.microsoft.com/office/drawing/2014/main" id="{B48FEF7A-57B3-1E4E-9BB2-4D7E7973F89E}"/>
                </a:ext>
              </a:extLst>
            </p:cNvPr>
            <p:cNvGrpSpPr/>
            <p:nvPr/>
          </p:nvGrpSpPr>
          <p:grpSpPr>
            <a:xfrm>
              <a:off x="4365460" y="5062087"/>
              <a:ext cx="1413142" cy="114300"/>
              <a:chOff x="7454004" y="2325737"/>
              <a:chExt cx="1413142" cy="114300"/>
            </a:xfrm>
            <a:solidFill>
              <a:srgbClr val="B2DECB"/>
            </a:solidFill>
          </p:grpSpPr>
          <p:sp>
            <p:nvSpPr>
              <p:cNvPr id="456" name="Rectangle 455">
                <a:extLst>
                  <a:ext uri="{FF2B5EF4-FFF2-40B4-BE49-F238E27FC236}">
                    <a16:creationId xmlns:a16="http://schemas.microsoft.com/office/drawing/2014/main" id="{56AD8316-9E6B-9C4D-BF41-36B1415EC554}"/>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76608167-B932-F144-91F1-6A9808BF524D}"/>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39820A77-BAC6-064C-BF35-7BAB30D94A9B}"/>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41C3BF01-CBB7-EE45-9908-B12462568435}"/>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3E48AC80-971A-8847-99E1-EC03F3B4FEE6}"/>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630F2F07-A8A8-AB46-8468-AF98AAE0F160}"/>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A1BB53DF-2BD2-D649-A486-C8D16D111B1F}"/>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85118156-DBA8-334A-82E2-A4762824BF91}"/>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F54222F4-0550-B54E-BB20-81EC83456C68}"/>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20E8B7CB-6FD1-354A-94BE-1E2D099DB33C}"/>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C9C17F87-4A68-CE49-BFC9-FC011F8CEF17}"/>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4300DD08-C1C9-5246-A212-B59038C485CC}"/>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467">
              <a:extLst>
                <a:ext uri="{FF2B5EF4-FFF2-40B4-BE49-F238E27FC236}">
                  <a16:creationId xmlns:a16="http://schemas.microsoft.com/office/drawing/2014/main" id="{7E10FE21-24F7-3447-A763-54042BE7BBB5}"/>
                </a:ext>
              </a:extLst>
            </p:cNvPr>
            <p:cNvGrpSpPr/>
            <p:nvPr/>
          </p:nvGrpSpPr>
          <p:grpSpPr>
            <a:xfrm>
              <a:off x="4365460" y="5177948"/>
              <a:ext cx="1413142" cy="114300"/>
              <a:chOff x="7454004" y="2325737"/>
              <a:chExt cx="1413142" cy="114300"/>
            </a:xfrm>
            <a:solidFill>
              <a:srgbClr val="B2DECB"/>
            </a:solidFill>
          </p:grpSpPr>
          <p:sp>
            <p:nvSpPr>
              <p:cNvPr id="469" name="Rectangle 468">
                <a:extLst>
                  <a:ext uri="{FF2B5EF4-FFF2-40B4-BE49-F238E27FC236}">
                    <a16:creationId xmlns:a16="http://schemas.microsoft.com/office/drawing/2014/main" id="{9639CC0B-16BB-AD45-AA7A-B5911DD917E1}"/>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F5547E7D-13D5-2846-9BF1-38CC5C084FB7}"/>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a:extLst>
                  <a:ext uri="{FF2B5EF4-FFF2-40B4-BE49-F238E27FC236}">
                    <a16:creationId xmlns:a16="http://schemas.microsoft.com/office/drawing/2014/main" id="{96526506-FCD4-EF4D-9663-19A3D416D6C3}"/>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24398D9C-ABE9-EE41-92FB-BA3747D972C8}"/>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CE55171F-AF04-594E-B16B-33FC42669895}"/>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2374367C-FDC5-0345-9951-B7D0E5553A37}"/>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5EFB934D-B2AF-8C43-AD9F-D6A13671883E}"/>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2AC62381-46CF-FA49-8E97-4F8BEA5770C4}"/>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186B1A93-646A-A046-9921-CD1C21958FA5}"/>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AD23B728-B828-B344-8E50-70399217FBCE}"/>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48A906E8-467C-4F46-BA5B-4387247B35B7}"/>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a:extLst>
                  <a:ext uri="{FF2B5EF4-FFF2-40B4-BE49-F238E27FC236}">
                    <a16:creationId xmlns:a16="http://schemas.microsoft.com/office/drawing/2014/main" id="{601649E8-211B-1B4D-83F9-08C119F0919C}"/>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480">
              <a:extLst>
                <a:ext uri="{FF2B5EF4-FFF2-40B4-BE49-F238E27FC236}">
                  <a16:creationId xmlns:a16="http://schemas.microsoft.com/office/drawing/2014/main" id="{7C120429-F225-9740-B3F6-10BE66B9B552}"/>
                </a:ext>
              </a:extLst>
            </p:cNvPr>
            <p:cNvGrpSpPr/>
            <p:nvPr/>
          </p:nvGrpSpPr>
          <p:grpSpPr>
            <a:xfrm>
              <a:off x="4365736" y="5292921"/>
              <a:ext cx="1413142" cy="114300"/>
              <a:chOff x="7454004" y="2325737"/>
              <a:chExt cx="1413142" cy="114300"/>
            </a:xfrm>
            <a:solidFill>
              <a:srgbClr val="B2DECB"/>
            </a:solidFill>
          </p:grpSpPr>
          <p:sp>
            <p:nvSpPr>
              <p:cNvPr id="482" name="Rectangle 481">
                <a:extLst>
                  <a:ext uri="{FF2B5EF4-FFF2-40B4-BE49-F238E27FC236}">
                    <a16:creationId xmlns:a16="http://schemas.microsoft.com/office/drawing/2014/main" id="{348415C1-CDA2-FB40-8141-BBBAD79F6C4E}"/>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Rectangle 482">
                <a:extLst>
                  <a:ext uri="{FF2B5EF4-FFF2-40B4-BE49-F238E27FC236}">
                    <a16:creationId xmlns:a16="http://schemas.microsoft.com/office/drawing/2014/main" id="{67BB84E6-E8C2-4745-8AB6-DBCEC9FA394D}"/>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ectangle 483">
                <a:extLst>
                  <a:ext uri="{FF2B5EF4-FFF2-40B4-BE49-F238E27FC236}">
                    <a16:creationId xmlns:a16="http://schemas.microsoft.com/office/drawing/2014/main" id="{BC4D0C90-A646-E740-8306-E83A5703644F}"/>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a:extLst>
                  <a:ext uri="{FF2B5EF4-FFF2-40B4-BE49-F238E27FC236}">
                    <a16:creationId xmlns:a16="http://schemas.microsoft.com/office/drawing/2014/main" id="{8AC80442-0F23-AF46-9C65-44C32CD0AFBC}"/>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7A6C7034-2C70-3A4C-B07C-B76679D05EFA}"/>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a:extLst>
                  <a:ext uri="{FF2B5EF4-FFF2-40B4-BE49-F238E27FC236}">
                    <a16:creationId xmlns:a16="http://schemas.microsoft.com/office/drawing/2014/main" id="{5E800538-11B2-7C44-9CA8-64B2F5898074}"/>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a:extLst>
                  <a:ext uri="{FF2B5EF4-FFF2-40B4-BE49-F238E27FC236}">
                    <a16:creationId xmlns:a16="http://schemas.microsoft.com/office/drawing/2014/main" id="{A858ED45-AE71-4F4E-8164-855A37960D21}"/>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488">
                <a:extLst>
                  <a:ext uri="{FF2B5EF4-FFF2-40B4-BE49-F238E27FC236}">
                    <a16:creationId xmlns:a16="http://schemas.microsoft.com/office/drawing/2014/main" id="{63E509C0-DC28-E643-9CB3-B788EB174875}"/>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a:extLst>
                  <a:ext uri="{FF2B5EF4-FFF2-40B4-BE49-F238E27FC236}">
                    <a16:creationId xmlns:a16="http://schemas.microsoft.com/office/drawing/2014/main" id="{5D127CB3-E836-DE4E-8C2E-80A5EA3521C4}"/>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a:extLst>
                  <a:ext uri="{FF2B5EF4-FFF2-40B4-BE49-F238E27FC236}">
                    <a16:creationId xmlns:a16="http://schemas.microsoft.com/office/drawing/2014/main" id="{4DC142A2-A703-3140-8E6F-CCCA9CAF6F04}"/>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a:extLst>
                  <a:ext uri="{FF2B5EF4-FFF2-40B4-BE49-F238E27FC236}">
                    <a16:creationId xmlns:a16="http://schemas.microsoft.com/office/drawing/2014/main" id="{208DD0BD-392B-2F45-BADF-04AE859806A4}"/>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084229D4-8A94-8D43-8C3A-0D646822E467}"/>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4" name="Group 493">
              <a:extLst>
                <a:ext uri="{FF2B5EF4-FFF2-40B4-BE49-F238E27FC236}">
                  <a16:creationId xmlns:a16="http://schemas.microsoft.com/office/drawing/2014/main" id="{19772BCB-A30D-864E-B6B0-54FC0E485D6B}"/>
                </a:ext>
              </a:extLst>
            </p:cNvPr>
            <p:cNvGrpSpPr/>
            <p:nvPr/>
          </p:nvGrpSpPr>
          <p:grpSpPr>
            <a:xfrm>
              <a:off x="4365460" y="5405890"/>
              <a:ext cx="1413142" cy="114300"/>
              <a:chOff x="7454004" y="2325737"/>
              <a:chExt cx="1413142" cy="114300"/>
            </a:xfrm>
            <a:solidFill>
              <a:srgbClr val="B2DECB"/>
            </a:solidFill>
          </p:grpSpPr>
          <p:sp>
            <p:nvSpPr>
              <p:cNvPr id="495" name="Rectangle 494">
                <a:extLst>
                  <a:ext uri="{FF2B5EF4-FFF2-40B4-BE49-F238E27FC236}">
                    <a16:creationId xmlns:a16="http://schemas.microsoft.com/office/drawing/2014/main" id="{113F6C7C-1D9C-3549-B25A-C27954C59149}"/>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a:extLst>
                  <a:ext uri="{FF2B5EF4-FFF2-40B4-BE49-F238E27FC236}">
                    <a16:creationId xmlns:a16="http://schemas.microsoft.com/office/drawing/2014/main" id="{11293808-D8C9-F34B-81D6-29F62E457D7E}"/>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a:extLst>
                  <a:ext uri="{FF2B5EF4-FFF2-40B4-BE49-F238E27FC236}">
                    <a16:creationId xmlns:a16="http://schemas.microsoft.com/office/drawing/2014/main" id="{DCFE2BE7-D468-A842-91D0-E52EC4E7E5E8}"/>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a:extLst>
                  <a:ext uri="{FF2B5EF4-FFF2-40B4-BE49-F238E27FC236}">
                    <a16:creationId xmlns:a16="http://schemas.microsoft.com/office/drawing/2014/main" id="{4E9EDB73-E926-2E45-B44C-DA33C5EDF108}"/>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Rectangle 498">
                <a:extLst>
                  <a:ext uri="{FF2B5EF4-FFF2-40B4-BE49-F238E27FC236}">
                    <a16:creationId xmlns:a16="http://schemas.microsoft.com/office/drawing/2014/main" id="{3B2DF5D2-F7D9-E742-BCA9-B91C39F7C2BA}"/>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a:extLst>
                  <a:ext uri="{FF2B5EF4-FFF2-40B4-BE49-F238E27FC236}">
                    <a16:creationId xmlns:a16="http://schemas.microsoft.com/office/drawing/2014/main" id="{25D49E01-6969-5248-8F5A-135B0C1265AE}"/>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a:extLst>
                  <a:ext uri="{FF2B5EF4-FFF2-40B4-BE49-F238E27FC236}">
                    <a16:creationId xmlns:a16="http://schemas.microsoft.com/office/drawing/2014/main" id="{2FAC46EA-231F-8245-A82C-3797D4949DB4}"/>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ectangle 501">
                <a:extLst>
                  <a:ext uri="{FF2B5EF4-FFF2-40B4-BE49-F238E27FC236}">
                    <a16:creationId xmlns:a16="http://schemas.microsoft.com/office/drawing/2014/main" id="{49FE146C-8B2A-4E42-AA20-491AEF9F7818}"/>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ectangle 502">
                <a:extLst>
                  <a:ext uri="{FF2B5EF4-FFF2-40B4-BE49-F238E27FC236}">
                    <a16:creationId xmlns:a16="http://schemas.microsoft.com/office/drawing/2014/main" id="{BEB4AF92-D5D1-1D43-8896-4588F0B00764}"/>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a:extLst>
                  <a:ext uri="{FF2B5EF4-FFF2-40B4-BE49-F238E27FC236}">
                    <a16:creationId xmlns:a16="http://schemas.microsoft.com/office/drawing/2014/main" id="{D09E8BEF-4F27-0F43-BAE0-F8E4AB521633}"/>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a:extLst>
                  <a:ext uri="{FF2B5EF4-FFF2-40B4-BE49-F238E27FC236}">
                    <a16:creationId xmlns:a16="http://schemas.microsoft.com/office/drawing/2014/main" id="{E85813C4-8CD4-2B48-97C1-7B0CD96BB278}"/>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ectangle 505">
                <a:extLst>
                  <a:ext uri="{FF2B5EF4-FFF2-40B4-BE49-F238E27FC236}">
                    <a16:creationId xmlns:a16="http://schemas.microsoft.com/office/drawing/2014/main" id="{ABFDCBBB-3951-C540-B6D5-E5859DF7ED8D}"/>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506">
              <a:extLst>
                <a:ext uri="{FF2B5EF4-FFF2-40B4-BE49-F238E27FC236}">
                  <a16:creationId xmlns:a16="http://schemas.microsoft.com/office/drawing/2014/main" id="{1D0CA23D-7A37-2F4F-A9FF-19699E64950C}"/>
                </a:ext>
              </a:extLst>
            </p:cNvPr>
            <p:cNvGrpSpPr/>
            <p:nvPr/>
          </p:nvGrpSpPr>
          <p:grpSpPr>
            <a:xfrm>
              <a:off x="4365460" y="5521751"/>
              <a:ext cx="1413142" cy="114300"/>
              <a:chOff x="7454004" y="2325737"/>
              <a:chExt cx="1413142" cy="114300"/>
            </a:xfrm>
            <a:solidFill>
              <a:srgbClr val="B2DECB"/>
            </a:solidFill>
          </p:grpSpPr>
          <p:sp>
            <p:nvSpPr>
              <p:cNvPr id="508" name="Rectangle 507">
                <a:extLst>
                  <a:ext uri="{FF2B5EF4-FFF2-40B4-BE49-F238E27FC236}">
                    <a16:creationId xmlns:a16="http://schemas.microsoft.com/office/drawing/2014/main" id="{F06356E9-CFD4-5B43-9F5E-942633C116DF}"/>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ectangle 508">
                <a:extLst>
                  <a:ext uri="{FF2B5EF4-FFF2-40B4-BE49-F238E27FC236}">
                    <a16:creationId xmlns:a16="http://schemas.microsoft.com/office/drawing/2014/main" id="{14072970-C8AE-E542-BCC8-678F4FB5D082}"/>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a:extLst>
                  <a:ext uri="{FF2B5EF4-FFF2-40B4-BE49-F238E27FC236}">
                    <a16:creationId xmlns:a16="http://schemas.microsoft.com/office/drawing/2014/main" id="{D101561E-8724-0F41-8B98-4702AC275842}"/>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a:extLst>
                  <a:ext uri="{FF2B5EF4-FFF2-40B4-BE49-F238E27FC236}">
                    <a16:creationId xmlns:a16="http://schemas.microsoft.com/office/drawing/2014/main" id="{011E6900-23A2-524C-AC77-5431F27400FE}"/>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a:extLst>
                  <a:ext uri="{FF2B5EF4-FFF2-40B4-BE49-F238E27FC236}">
                    <a16:creationId xmlns:a16="http://schemas.microsoft.com/office/drawing/2014/main" id="{291FE16C-3033-A448-A60B-3066BCBCB8A5}"/>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a:extLst>
                  <a:ext uri="{FF2B5EF4-FFF2-40B4-BE49-F238E27FC236}">
                    <a16:creationId xmlns:a16="http://schemas.microsoft.com/office/drawing/2014/main" id="{2CB224C6-EDE1-A345-86A6-7DC8F750EF3E}"/>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a:extLst>
                  <a:ext uri="{FF2B5EF4-FFF2-40B4-BE49-F238E27FC236}">
                    <a16:creationId xmlns:a16="http://schemas.microsoft.com/office/drawing/2014/main" id="{E3B22B3F-8EDF-5949-BF8F-2BC3BDC71B25}"/>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ectangle 514">
                <a:extLst>
                  <a:ext uri="{FF2B5EF4-FFF2-40B4-BE49-F238E27FC236}">
                    <a16:creationId xmlns:a16="http://schemas.microsoft.com/office/drawing/2014/main" id="{73C03353-0F6C-B047-A2FF-B961047D4F15}"/>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5F27B686-CDDF-A741-B387-887201D15335}"/>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ectangle 516">
                <a:extLst>
                  <a:ext uri="{FF2B5EF4-FFF2-40B4-BE49-F238E27FC236}">
                    <a16:creationId xmlns:a16="http://schemas.microsoft.com/office/drawing/2014/main" id="{212F07BA-EE0B-1D40-998A-2343490D1BE5}"/>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ectangle 517">
                <a:extLst>
                  <a:ext uri="{FF2B5EF4-FFF2-40B4-BE49-F238E27FC236}">
                    <a16:creationId xmlns:a16="http://schemas.microsoft.com/office/drawing/2014/main" id="{993EAFD7-E856-9D49-8ECC-DEAE5125F9A3}"/>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id="{44729F26-C1A9-FB4F-83E4-D2D53D483A83}"/>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0" name="Group 519">
              <a:extLst>
                <a:ext uri="{FF2B5EF4-FFF2-40B4-BE49-F238E27FC236}">
                  <a16:creationId xmlns:a16="http://schemas.microsoft.com/office/drawing/2014/main" id="{101A4884-3055-644E-ABF0-66BE822FED12}"/>
                </a:ext>
              </a:extLst>
            </p:cNvPr>
            <p:cNvGrpSpPr/>
            <p:nvPr/>
          </p:nvGrpSpPr>
          <p:grpSpPr>
            <a:xfrm>
              <a:off x="4365736" y="5636724"/>
              <a:ext cx="1413142" cy="114300"/>
              <a:chOff x="7454004" y="2325737"/>
              <a:chExt cx="1413142" cy="114300"/>
            </a:xfrm>
            <a:solidFill>
              <a:srgbClr val="B2DECB"/>
            </a:solidFill>
          </p:grpSpPr>
          <p:sp>
            <p:nvSpPr>
              <p:cNvPr id="521" name="Rectangle 520">
                <a:extLst>
                  <a:ext uri="{FF2B5EF4-FFF2-40B4-BE49-F238E27FC236}">
                    <a16:creationId xmlns:a16="http://schemas.microsoft.com/office/drawing/2014/main" id="{81EFC5C2-79EB-884E-9D01-D9B1CEC06598}"/>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2A7F0A97-3FDB-074C-835B-3CE31F56742F}"/>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ectangle 522">
                <a:extLst>
                  <a:ext uri="{FF2B5EF4-FFF2-40B4-BE49-F238E27FC236}">
                    <a16:creationId xmlns:a16="http://schemas.microsoft.com/office/drawing/2014/main" id="{D66FD733-EF52-E940-8D60-6FC1B7FC8D75}"/>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ectangle 523">
                <a:extLst>
                  <a:ext uri="{FF2B5EF4-FFF2-40B4-BE49-F238E27FC236}">
                    <a16:creationId xmlns:a16="http://schemas.microsoft.com/office/drawing/2014/main" id="{5709C07C-0F5E-D849-BBC0-B17197CBB644}"/>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ectangle 524">
                <a:extLst>
                  <a:ext uri="{FF2B5EF4-FFF2-40B4-BE49-F238E27FC236}">
                    <a16:creationId xmlns:a16="http://schemas.microsoft.com/office/drawing/2014/main" id="{1A03406C-21B5-FE4F-B507-63FCC38C9306}"/>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Rectangle 525">
                <a:extLst>
                  <a:ext uri="{FF2B5EF4-FFF2-40B4-BE49-F238E27FC236}">
                    <a16:creationId xmlns:a16="http://schemas.microsoft.com/office/drawing/2014/main" id="{62CCAA98-CE41-AB45-BA67-436A8A35F065}"/>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ectangle 526">
                <a:extLst>
                  <a:ext uri="{FF2B5EF4-FFF2-40B4-BE49-F238E27FC236}">
                    <a16:creationId xmlns:a16="http://schemas.microsoft.com/office/drawing/2014/main" id="{5FDD65A9-2000-1642-AF84-9976A8C52B7A}"/>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ectangle 527">
                <a:extLst>
                  <a:ext uri="{FF2B5EF4-FFF2-40B4-BE49-F238E27FC236}">
                    <a16:creationId xmlns:a16="http://schemas.microsoft.com/office/drawing/2014/main" id="{2150C05F-3DEB-5E43-94ED-40D74A73C233}"/>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a:extLst>
                  <a:ext uri="{FF2B5EF4-FFF2-40B4-BE49-F238E27FC236}">
                    <a16:creationId xmlns:a16="http://schemas.microsoft.com/office/drawing/2014/main" id="{5162899E-C7BE-D14D-8C8F-AE7FF71CF71A}"/>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ectangle 529">
                <a:extLst>
                  <a:ext uri="{FF2B5EF4-FFF2-40B4-BE49-F238E27FC236}">
                    <a16:creationId xmlns:a16="http://schemas.microsoft.com/office/drawing/2014/main" id="{4A5B8457-89B2-2E46-BEE2-56B06922AD2E}"/>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ectangle 530">
                <a:extLst>
                  <a:ext uri="{FF2B5EF4-FFF2-40B4-BE49-F238E27FC236}">
                    <a16:creationId xmlns:a16="http://schemas.microsoft.com/office/drawing/2014/main" id="{EE516D02-1D24-444D-8639-AD9868C1EF39}"/>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ectangle 531">
                <a:extLst>
                  <a:ext uri="{FF2B5EF4-FFF2-40B4-BE49-F238E27FC236}">
                    <a16:creationId xmlns:a16="http://schemas.microsoft.com/office/drawing/2014/main" id="{C3D97C55-FCFA-AC4A-98FD-EA8D19E12937}"/>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09753B5D-ABA5-5C49-8133-89311DA3B0A8}"/>
                </a:ext>
              </a:extLst>
            </p:cNvPr>
            <p:cNvGrpSpPr/>
            <p:nvPr/>
          </p:nvGrpSpPr>
          <p:grpSpPr>
            <a:xfrm>
              <a:off x="4365736" y="5750954"/>
              <a:ext cx="1413142" cy="114300"/>
              <a:chOff x="7454004" y="2325737"/>
              <a:chExt cx="1413142" cy="114300"/>
            </a:xfrm>
            <a:solidFill>
              <a:srgbClr val="B2DECB"/>
            </a:solidFill>
          </p:grpSpPr>
          <p:sp>
            <p:nvSpPr>
              <p:cNvPr id="534" name="Rectangle 533">
                <a:extLst>
                  <a:ext uri="{FF2B5EF4-FFF2-40B4-BE49-F238E27FC236}">
                    <a16:creationId xmlns:a16="http://schemas.microsoft.com/office/drawing/2014/main" id="{EB83403D-3BAB-C341-B937-286B372CE678}"/>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Rectangle 534">
                <a:extLst>
                  <a:ext uri="{FF2B5EF4-FFF2-40B4-BE49-F238E27FC236}">
                    <a16:creationId xmlns:a16="http://schemas.microsoft.com/office/drawing/2014/main" id="{66ECA547-8EA7-5349-9454-666757187745}"/>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6A94CA88-5A49-8D4D-B18D-32239FFD78CB}"/>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97784016-0A7B-6746-AB32-9BF196DADC7D}"/>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a:extLst>
                  <a:ext uri="{FF2B5EF4-FFF2-40B4-BE49-F238E27FC236}">
                    <a16:creationId xmlns:a16="http://schemas.microsoft.com/office/drawing/2014/main" id="{8F8CC190-C192-B948-91FE-FFCC87CAD806}"/>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ectangle 538">
                <a:extLst>
                  <a:ext uri="{FF2B5EF4-FFF2-40B4-BE49-F238E27FC236}">
                    <a16:creationId xmlns:a16="http://schemas.microsoft.com/office/drawing/2014/main" id="{CAE47D3B-9568-4A48-B185-636B54E3ED5D}"/>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DEE664A4-6380-484E-A42A-9991342EA005}"/>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a:extLst>
                  <a:ext uri="{FF2B5EF4-FFF2-40B4-BE49-F238E27FC236}">
                    <a16:creationId xmlns:a16="http://schemas.microsoft.com/office/drawing/2014/main" id="{D14E09AD-0BA0-FE41-B869-C5ADAF294348}"/>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D9F73E9D-97F9-CD47-B57D-9DFFC54F2A64}"/>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CCAA6596-C8B5-674C-93D0-6910430CD112}"/>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ectangle 543">
                <a:extLst>
                  <a:ext uri="{FF2B5EF4-FFF2-40B4-BE49-F238E27FC236}">
                    <a16:creationId xmlns:a16="http://schemas.microsoft.com/office/drawing/2014/main" id="{A44A03F1-0D9F-AA47-A27C-D89392958D24}"/>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901BB48A-6072-F94B-80DE-406D79918314}"/>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545">
              <a:extLst>
                <a:ext uri="{FF2B5EF4-FFF2-40B4-BE49-F238E27FC236}">
                  <a16:creationId xmlns:a16="http://schemas.microsoft.com/office/drawing/2014/main" id="{0D0FAB62-B01C-3947-B93A-454E30A614B6}"/>
                </a:ext>
              </a:extLst>
            </p:cNvPr>
            <p:cNvGrpSpPr/>
            <p:nvPr/>
          </p:nvGrpSpPr>
          <p:grpSpPr>
            <a:xfrm>
              <a:off x="4366012" y="5865927"/>
              <a:ext cx="1413142" cy="114300"/>
              <a:chOff x="7454004" y="2325737"/>
              <a:chExt cx="1413142" cy="114300"/>
            </a:xfrm>
            <a:solidFill>
              <a:srgbClr val="B2DECB"/>
            </a:solidFill>
          </p:grpSpPr>
          <p:sp>
            <p:nvSpPr>
              <p:cNvPr id="547" name="Rectangle 546">
                <a:extLst>
                  <a:ext uri="{FF2B5EF4-FFF2-40B4-BE49-F238E27FC236}">
                    <a16:creationId xmlns:a16="http://schemas.microsoft.com/office/drawing/2014/main" id="{B43E58EA-4120-4E46-B106-05DCC8229DCC}"/>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a:extLst>
                  <a:ext uri="{FF2B5EF4-FFF2-40B4-BE49-F238E27FC236}">
                    <a16:creationId xmlns:a16="http://schemas.microsoft.com/office/drawing/2014/main" id="{DCF2BB56-EA6F-8148-AEE2-C158A4D2F38E}"/>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a:extLst>
                  <a:ext uri="{FF2B5EF4-FFF2-40B4-BE49-F238E27FC236}">
                    <a16:creationId xmlns:a16="http://schemas.microsoft.com/office/drawing/2014/main" id="{26826177-30CC-8B45-AF16-A49685EFBB51}"/>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6D684733-826A-9D40-802F-1444AF3C674A}"/>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ectangle 550">
                <a:extLst>
                  <a:ext uri="{FF2B5EF4-FFF2-40B4-BE49-F238E27FC236}">
                    <a16:creationId xmlns:a16="http://schemas.microsoft.com/office/drawing/2014/main" id="{6BEA77A4-2754-FA47-899A-04DB0E1E8C68}"/>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ectangle 551">
                <a:extLst>
                  <a:ext uri="{FF2B5EF4-FFF2-40B4-BE49-F238E27FC236}">
                    <a16:creationId xmlns:a16="http://schemas.microsoft.com/office/drawing/2014/main" id="{44BC6D52-5773-0843-8C2C-2F466BEE69F4}"/>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ectangle 552">
                <a:extLst>
                  <a:ext uri="{FF2B5EF4-FFF2-40B4-BE49-F238E27FC236}">
                    <a16:creationId xmlns:a16="http://schemas.microsoft.com/office/drawing/2014/main" id="{08B3E4C3-576C-114D-8133-A8B3B681C381}"/>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B84DF97D-7F8E-8349-86CD-E6D80573FBB3}"/>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a:extLst>
                  <a:ext uri="{FF2B5EF4-FFF2-40B4-BE49-F238E27FC236}">
                    <a16:creationId xmlns:a16="http://schemas.microsoft.com/office/drawing/2014/main" id="{128B08FE-DE86-CC4C-8225-F4E3995036C3}"/>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a:extLst>
                  <a:ext uri="{FF2B5EF4-FFF2-40B4-BE49-F238E27FC236}">
                    <a16:creationId xmlns:a16="http://schemas.microsoft.com/office/drawing/2014/main" id="{1F5FCFF5-B5FC-494E-BF78-A7F7232A0A11}"/>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a:extLst>
                  <a:ext uri="{FF2B5EF4-FFF2-40B4-BE49-F238E27FC236}">
                    <a16:creationId xmlns:a16="http://schemas.microsoft.com/office/drawing/2014/main" id="{3BAE8898-411B-6040-A725-FE5BAE8217D8}"/>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C673F72D-F118-F140-917B-F030D2CE27C9}"/>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7" name="Group 976">
            <a:extLst>
              <a:ext uri="{FF2B5EF4-FFF2-40B4-BE49-F238E27FC236}">
                <a16:creationId xmlns:a16="http://schemas.microsoft.com/office/drawing/2014/main" id="{875D2C78-86CF-4344-913B-702B160C487C}"/>
              </a:ext>
            </a:extLst>
          </p:cNvPr>
          <p:cNvGrpSpPr/>
          <p:nvPr/>
        </p:nvGrpSpPr>
        <p:grpSpPr>
          <a:xfrm>
            <a:off x="8134746" y="2446084"/>
            <a:ext cx="739865" cy="1683860"/>
            <a:chOff x="6707727" y="2646911"/>
            <a:chExt cx="739865" cy="1683860"/>
          </a:xfrm>
        </p:grpSpPr>
        <p:sp>
          <p:nvSpPr>
            <p:cNvPr id="779" name="Rectangle 778">
              <a:extLst>
                <a:ext uri="{FF2B5EF4-FFF2-40B4-BE49-F238E27FC236}">
                  <a16:creationId xmlns:a16="http://schemas.microsoft.com/office/drawing/2014/main" id="{6B724956-615C-FF41-8602-37319C6FA281}"/>
                </a:ext>
              </a:extLst>
            </p:cNvPr>
            <p:cNvSpPr/>
            <p:nvPr/>
          </p:nvSpPr>
          <p:spPr>
            <a:xfrm>
              <a:off x="7017741" y="29591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Rectangle 779">
              <a:extLst>
                <a:ext uri="{FF2B5EF4-FFF2-40B4-BE49-F238E27FC236}">
                  <a16:creationId xmlns:a16="http://schemas.microsoft.com/office/drawing/2014/main" id="{48DEF345-773A-B646-8D5B-C339F149898B}"/>
                </a:ext>
              </a:extLst>
            </p:cNvPr>
            <p:cNvSpPr/>
            <p:nvPr/>
          </p:nvSpPr>
          <p:spPr>
            <a:xfrm>
              <a:off x="7124534" y="29591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Rectangle 780">
              <a:extLst>
                <a:ext uri="{FF2B5EF4-FFF2-40B4-BE49-F238E27FC236}">
                  <a16:creationId xmlns:a16="http://schemas.microsoft.com/office/drawing/2014/main" id="{661678B8-DE5C-884E-BB88-F50855A76E6B}"/>
                </a:ext>
              </a:extLst>
            </p:cNvPr>
            <p:cNvSpPr/>
            <p:nvPr/>
          </p:nvSpPr>
          <p:spPr>
            <a:xfrm>
              <a:off x="7231328" y="29591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Rectangle 781">
              <a:extLst>
                <a:ext uri="{FF2B5EF4-FFF2-40B4-BE49-F238E27FC236}">
                  <a16:creationId xmlns:a16="http://schemas.microsoft.com/office/drawing/2014/main" id="{BB480538-01D8-A949-8BF0-0DE33AD6BD88}"/>
                </a:ext>
              </a:extLst>
            </p:cNvPr>
            <p:cNvSpPr/>
            <p:nvPr/>
          </p:nvSpPr>
          <p:spPr>
            <a:xfrm>
              <a:off x="7338121" y="29591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Rectangle 782">
              <a:extLst>
                <a:ext uri="{FF2B5EF4-FFF2-40B4-BE49-F238E27FC236}">
                  <a16:creationId xmlns:a16="http://schemas.microsoft.com/office/drawing/2014/main" id="{B969DAB8-AEC7-D046-9D16-7E634E1CF2CA}"/>
                </a:ext>
              </a:extLst>
            </p:cNvPr>
            <p:cNvSpPr/>
            <p:nvPr/>
          </p:nvSpPr>
          <p:spPr>
            <a:xfrm>
              <a:off x="7017741" y="30734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Rectangle 783">
              <a:extLst>
                <a:ext uri="{FF2B5EF4-FFF2-40B4-BE49-F238E27FC236}">
                  <a16:creationId xmlns:a16="http://schemas.microsoft.com/office/drawing/2014/main" id="{6CA04040-753F-F642-B7E8-9F57C2AE9E66}"/>
                </a:ext>
              </a:extLst>
            </p:cNvPr>
            <p:cNvSpPr/>
            <p:nvPr/>
          </p:nvSpPr>
          <p:spPr>
            <a:xfrm>
              <a:off x="7124534" y="30734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Rectangle 784">
              <a:extLst>
                <a:ext uri="{FF2B5EF4-FFF2-40B4-BE49-F238E27FC236}">
                  <a16:creationId xmlns:a16="http://schemas.microsoft.com/office/drawing/2014/main" id="{F5CFFA0E-AB75-FA45-BACE-943D8B2E7892}"/>
                </a:ext>
              </a:extLst>
            </p:cNvPr>
            <p:cNvSpPr/>
            <p:nvPr/>
          </p:nvSpPr>
          <p:spPr>
            <a:xfrm>
              <a:off x="7231328" y="30734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Rectangle 785">
              <a:extLst>
                <a:ext uri="{FF2B5EF4-FFF2-40B4-BE49-F238E27FC236}">
                  <a16:creationId xmlns:a16="http://schemas.microsoft.com/office/drawing/2014/main" id="{679052FA-0C78-E147-9C53-F07EC7C6D107}"/>
                </a:ext>
              </a:extLst>
            </p:cNvPr>
            <p:cNvSpPr/>
            <p:nvPr/>
          </p:nvSpPr>
          <p:spPr>
            <a:xfrm>
              <a:off x="7338121" y="30734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Rectangle 786">
              <a:extLst>
                <a:ext uri="{FF2B5EF4-FFF2-40B4-BE49-F238E27FC236}">
                  <a16:creationId xmlns:a16="http://schemas.microsoft.com/office/drawing/2014/main" id="{029F2B65-975F-9A43-A19D-295CEE1130AE}"/>
                </a:ext>
              </a:extLst>
            </p:cNvPr>
            <p:cNvSpPr/>
            <p:nvPr/>
          </p:nvSpPr>
          <p:spPr>
            <a:xfrm>
              <a:off x="7017741" y="31877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Rectangle 787">
              <a:extLst>
                <a:ext uri="{FF2B5EF4-FFF2-40B4-BE49-F238E27FC236}">
                  <a16:creationId xmlns:a16="http://schemas.microsoft.com/office/drawing/2014/main" id="{8A650EDA-BBDA-3B45-81D4-5007068CB098}"/>
                </a:ext>
              </a:extLst>
            </p:cNvPr>
            <p:cNvSpPr/>
            <p:nvPr/>
          </p:nvSpPr>
          <p:spPr>
            <a:xfrm>
              <a:off x="7124534" y="31877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Rectangle 788">
              <a:extLst>
                <a:ext uri="{FF2B5EF4-FFF2-40B4-BE49-F238E27FC236}">
                  <a16:creationId xmlns:a16="http://schemas.microsoft.com/office/drawing/2014/main" id="{95B1BAB2-1A23-8048-BF68-2E70DD1822D5}"/>
                </a:ext>
              </a:extLst>
            </p:cNvPr>
            <p:cNvSpPr/>
            <p:nvPr/>
          </p:nvSpPr>
          <p:spPr>
            <a:xfrm>
              <a:off x="7231328" y="31877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ectangle 789">
              <a:extLst>
                <a:ext uri="{FF2B5EF4-FFF2-40B4-BE49-F238E27FC236}">
                  <a16:creationId xmlns:a16="http://schemas.microsoft.com/office/drawing/2014/main" id="{89256B34-BAC5-7741-B41E-BA9830EC5618}"/>
                </a:ext>
              </a:extLst>
            </p:cNvPr>
            <p:cNvSpPr/>
            <p:nvPr/>
          </p:nvSpPr>
          <p:spPr>
            <a:xfrm>
              <a:off x="7338121" y="31877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Rectangle 790">
              <a:extLst>
                <a:ext uri="{FF2B5EF4-FFF2-40B4-BE49-F238E27FC236}">
                  <a16:creationId xmlns:a16="http://schemas.microsoft.com/office/drawing/2014/main" id="{E07B938C-E411-8E4D-B2CA-CD3E0F7F5984}"/>
                </a:ext>
              </a:extLst>
            </p:cNvPr>
            <p:cNvSpPr/>
            <p:nvPr/>
          </p:nvSpPr>
          <p:spPr>
            <a:xfrm>
              <a:off x="7017741" y="33020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Rectangle 791">
              <a:extLst>
                <a:ext uri="{FF2B5EF4-FFF2-40B4-BE49-F238E27FC236}">
                  <a16:creationId xmlns:a16="http://schemas.microsoft.com/office/drawing/2014/main" id="{DFF3DB76-08D7-404B-8F59-AE03C923AC20}"/>
                </a:ext>
              </a:extLst>
            </p:cNvPr>
            <p:cNvSpPr/>
            <p:nvPr/>
          </p:nvSpPr>
          <p:spPr>
            <a:xfrm>
              <a:off x="7124534" y="33020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Rectangle 792">
              <a:extLst>
                <a:ext uri="{FF2B5EF4-FFF2-40B4-BE49-F238E27FC236}">
                  <a16:creationId xmlns:a16="http://schemas.microsoft.com/office/drawing/2014/main" id="{CF47601C-1A23-5340-AD0F-350B14C607A2}"/>
                </a:ext>
              </a:extLst>
            </p:cNvPr>
            <p:cNvSpPr/>
            <p:nvPr/>
          </p:nvSpPr>
          <p:spPr>
            <a:xfrm>
              <a:off x="7231328" y="33020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Rectangle 793">
              <a:extLst>
                <a:ext uri="{FF2B5EF4-FFF2-40B4-BE49-F238E27FC236}">
                  <a16:creationId xmlns:a16="http://schemas.microsoft.com/office/drawing/2014/main" id="{95C8797F-814D-A54A-80B8-68587668E89D}"/>
                </a:ext>
              </a:extLst>
            </p:cNvPr>
            <p:cNvSpPr/>
            <p:nvPr/>
          </p:nvSpPr>
          <p:spPr>
            <a:xfrm>
              <a:off x="7338121" y="33020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Rectangle 794">
              <a:extLst>
                <a:ext uri="{FF2B5EF4-FFF2-40B4-BE49-F238E27FC236}">
                  <a16:creationId xmlns:a16="http://schemas.microsoft.com/office/drawing/2014/main" id="{A22B12F0-E14A-9245-B8FE-DF3E5D823F3B}"/>
                </a:ext>
              </a:extLst>
            </p:cNvPr>
            <p:cNvSpPr/>
            <p:nvPr/>
          </p:nvSpPr>
          <p:spPr>
            <a:xfrm>
              <a:off x="7017741" y="34163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Rectangle 795">
              <a:extLst>
                <a:ext uri="{FF2B5EF4-FFF2-40B4-BE49-F238E27FC236}">
                  <a16:creationId xmlns:a16="http://schemas.microsoft.com/office/drawing/2014/main" id="{61EE6719-074E-E943-B99B-DD942BC24CDE}"/>
                </a:ext>
              </a:extLst>
            </p:cNvPr>
            <p:cNvSpPr/>
            <p:nvPr/>
          </p:nvSpPr>
          <p:spPr>
            <a:xfrm>
              <a:off x="7124534" y="34163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Rectangle 796">
              <a:extLst>
                <a:ext uri="{FF2B5EF4-FFF2-40B4-BE49-F238E27FC236}">
                  <a16:creationId xmlns:a16="http://schemas.microsoft.com/office/drawing/2014/main" id="{5458BF35-2BFB-0843-AE73-9F25DA7DDF7F}"/>
                </a:ext>
              </a:extLst>
            </p:cNvPr>
            <p:cNvSpPr/>
            <p:nvPr/>
          </p:nvSpPr>
          <p:spPr>
            <a:xfrm>
              <a:off x="7231328" y="34163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Rectangle 797">
              <a:extLst>
                <a:ext uri="{FF2B5EF4-FFF2-40B4-BE49-F238E27FC236}">
                  <a16:creationId xmlns:a16="http://schemas.microsoft.com/office/drawing/2014/main" id="{334A32DE-1B30-CD4E-ABF5-57F1F901B8D0}"/>
                </a:ext>
              </a:extLst>
            </p:cNvPr>
            <p:cNvSpPr/>
            <p:nvPr/>
          </p:nvSpPr>
          <p:spPr>
            <a:xfrm>
              <a:off x="7338121" y="3416386"/>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Rectangle 798">
              <a:extLst>
                <a:ext uri="{FF2B5EF4-FFF2-40B4-BE49-F238E27FC236}">
                  <a16:creationId xmlns:a16="http://schemas.microsoft.com/office/drawing/2014/main" id="{342EA9A2-4AF1-AC4A-A366-1DECD0B44A76}"/>
                </a:ext>
              </a:extLst>
            </p:cNvPr>
            <p:cNvSpPr/>
            <p:nvPr/>
          </p:nvSpPr>
          <p:spPr>
            <a:xfrm>
              <a:off x="7017741" y="35306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Rectangle 799">
              <a:extLst>
                <a:ext uri="{FF2B5EF4-FFF2-40B4-BE49-F238E27FC236}">
                  <a16:creationId xmlns:a16="http://schemas.microsoft.com/office/drawing/2014/main" id="{BFBAD20A-B2B4-8049-B242-24A67D147066}"/>
                </a:ext>
              </a:extLst>
            </p:cNvPr>
            <p:cNvSpPr/>
            <p:nvPr/>
          </p:nvSpPr>
          <p:spPr>
            <a:xfrm>
              <a:off x="7124534" y="35306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Rectangle 800">
              <a:extLst>
                <a:ext uri="{FF2B5EF4-FFF2-40B4-BE49-F238E27FC236}">
                  <a16:creationId xmlns:a16="http://schemas.microsoft.com/office/drawing/2014/main" id="{10259752-C887-714E-B2C5-ECB1B0EF0806}"/>
                </a:ext>
              </a:extLst>
            </p:cNvPr>
            <p:cNvSpPr/>
            <p:nvPr/>
          </p:nvSpPr>
          <p:spPr>
            <a:xfrm>
              <a:off x="7231328" y="35306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Rectangle 801">
              <a:extLst>
                <a:ext uri="{FF2B5EF4-FFF2-40B4-BE49-F238E27FC236}">
                  <a16:creationId xmlns:a16="http://schemas.microsoft.com/office/drawing/2014/main" id="{F4663675-FF34-1444-8AF9-03402906241E}"/>
                </a:ext>
              </a:extLst>
            </p:cNvPr>
            <p:cNvSpPr/>
            <p:nvPr/>
          </p:nvSpPr>
          <p:spPr>
            <a:xfrm>
              <a:off x="7338121" y="353024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Rectangle 802">
              <a:extLst>
                <a:ext uri="{FF2B5EF4-FFF2-40B4-BE49-F238E27FC236}">
                  <a16:creationId xmlns:a16="http://schemas.microsoft.com/office/drawing/2014/main" id="{F0AF0461-B64E-914D-B583-E657129334AA}"/>
                </a:ext>
              </a:extLst>
            </p:cNvPr>
            <p:cNvSpPr/>
            <p:nvPr/>
          </p:nvSpPr>
          <p:spPr>
            <a:xfrm>
              <a:off x="7017741" y="36449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Rectangle 803">
              <a:extLst>
                <a:ext uri="{FF2B5EF4-FFF2-40B4-BE49-F238E27FC236}">
                  <a16:creationId xmlns:a16="http://schemas.microsoft.com/office/drawing/2014/main" id="{AE51A071-B3FC-5940-A354-9086550B97B9}"/>
                </a:ext>
              </a:extLst>
            </p:cNvPr>
            <p:cNvSpPr/>
            <p:nvPr/>
          </p:nvSpPr>
          <p:spPr>
            <a:xfrm>
              <a:off x="7124534" y="36449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Rectangle 804">
              <a:extLst>
                <a:ext uri="{FF2B5EF4-FFF2-40B4-BE49-F238E27FC236}">
                  <a16:creationId xmlns:a16="http://schemas.microsoft.com/office/drawing/2014/main" id="{4FBF4A75-076E-5F48-91E9-68872516A389}"/>
                </a:ext>
              </a:extLst>
            </p:cNvPr>
            <p:cNvSpPr/>
            <p:nvPr/>
          </p:nvSpPr>
          <p:spPr>
            <a:xfrm>
              <a:off x="7231328" y="36449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ectangle 805">
              <a:extLst>
                <a:ext uri="{FF2B5EF4-FFF2-40B4-BE49-F238E27FC236}">
                  <a16:creationId xmlns:a16="http://schemas.microsoft.com/office/drawing/2014/main" id="{3E3FEC65-5E08-714A-927D-1F6C4233712F}"/>
                </a:ext>
              </a:extLst>
            </p:cNvPr>
            <p:cNvSpPr/>
            <p:nvPr/>
          </p:nvSpPr>
          <p:spPr>
            <a:xfrm>
              <a:off x="7338121" y="36449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Rectangle 806">
              <a:extLst>
                <a:ext uri="{FF2B5EF4-FFF2-40B4-BE49-F238E27FC236}">
                  <a16:creationId xmlns:a16="http://schemas.microsoft.com/office/drawing/2014/main" id="{A271D76A-95AA-034B-ADB4-B42A3A29EEEA}"/>
                </a:ext>
              </a:extLst>
            </p:cNvPr>
            <p:cNvSpPr/>
            <p:nvPr/>
          </p:nvSpPr>
          <p:spPr>
            <a:xfrm>
              <a:off x="7017741" y="37592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Rectangle 807">
              <a:extLst>
                <a:ext uri="{FF2B5EF4-FFF2-40B4-BE49-F238E27FC236}">
                  <a16:creationId xmlns:a16="http://schemas.microsoft.com/office/drawing/2014/main" id="{2F9248E2-F479-7541-8DA9-8436C8602543}"/>
                </a:ext>
              </a:extLst>
            </p:cNvPr>
            <p:cNvSpPr/>
            <p:nvPr/>
          </p:nvSpPr>
          <p:spPr>
            <a:xfrm>
              <a:off x="7124534" y="37592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Rectangle 808">
              <a:extLst>
                <a:ext uri="{FF2B5EF4-FFF2-40B4-BE49-F238E27FC236}">
                  <a16:creationId xmlns:a16="http://schemas.microsoft.com/office/drawing/2014/main" id="{6F4901CE-9E4F-A348-9C33-63598D57EAB2}"/>
                </a:ext>
              </a:extLst>
            </p:cNvPr>
            <p:cNvSpPr/>
            <p:nvPr/>
          </p:nvSpPr>
          <p:spPr>
            <a:xfrm>
              <a:off x="7231328" y="37592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Rectangle 809">
              <a:extLst>
                <a:ext uri="{FF2B5EF4-FFF2-40B4-BE49-F238E27FC236}">
                  <a16:creationId xmlns:a16="http://schemas.microsoft.com/office/drawing/2014/main" id="{1E9011BD-6F40-6642-8190-AD672217FC9A}"/>
                </a:ext>
              </a:extLst>
            </p:cNvPr>
            <p:cNvSpPr/>
            <p:nvPr/>
          </p:nvSpPr>
          <p:spPr>
            <a:xfrm>
              <a:off x="7338121" y="375928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11" name="Rectangle 810">
                  <a:extLst>
                    <a:ext uri="{FF2B5EF4-FFF2-40B4-BE49-F238E27FC236}">
                      <a16:creationId xmlns:a16="http://schemas.microsoft.com/office/drawing/2014/main" id="{C7981472-EE8B-5A44-B0CC-C7D2FA392656}"/>
                    </a:ext>
                  </a:extLst>
                </p:cNvPr>
                <p:cNvSpPr/>
                <p:nvPr/>
              </p:nvSpPr>
              <p:spPr>
                <a:xfrm>
                  <a:off x="6707727" y="3446199"/>
                  <a:ext cx="3745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oMath>
                    </m:oMathPara>
                  </a14:m>
                  <a:endParaRPr lang="en-US"/>
                </a:p>
              </p:txBody>
            </p:sp>
          </mc:Choice>
          <mc:Fallback xmlns="">
            <p:sp>
              <p:nvSpPr>
                <p:cNvPr id="811" name="Rectangle 810">
                  <a:extLst>
                    <a:ext uri="{FF2B5EF4-FFF2-40B4-BE49-F238E27FC236}">
                      <a16:creationId xmlns:a16="http://schemas.microsoft.com/office/drawing/2014/main" id="{C7981472-EE8B-5A44-B0CC-C7D2FA392656}"/>
                    </a:ext>
                  </a:extLst>
                </p:cNvPr>
                <p:cNvSpPr>
                  <a:spLocks noRot="1" noChangeAspect="1" noMove="1" noResize="1" noEditPoints="1" noAdjustHandles="1" noChangeArrowheads="1" noChangeShapeType="1" noTextEdit="1"/>
                </p:cNvSpPr>
                <p:nvPr/>
              </p:nvSpPr>
              <p:spPr>
                <a:xfrm>
                  <a:off x="6707727" y="3446199"/>
                  <a:ext cx="374590"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2" name="Rectangle 811">
                  <a:extLst>
                    <a:ext uri="{FF2B5EF4-FFF2-40B4-BE49-F238E27FC236}">
                      <a16:creationId xmlns:a16="http://schemas.microsoft.com/office/drawing/2014/main" id="{A02920E0-A74A-6148-BD97-2EFA8EFAD619}"/>
                    </a:ext>
                  </a:extLst>
                </p:cNvPr>
                <p:cNvSpPr/>
                <p:nvPr/>
              </p:nvSpPr>
              <p:spPr>
                <a:xfrm>
                  <a:off x="7042365" y="2646911"/>
                  <a:ext cx="3779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oMath>
                    </m:oMathPara>
                  </a14:m>
                  <a:endParaRPr lang="en-US"/>
                </a:p>
              </p:txBody>
            </p:sp>
          </mc:Choice>
          <mc:Fallback xmlns="">
            <p:sp>
              <p:nvSpPr>
                <p:cNvPr id="812" name="Rectangle 811">
                  <a:extLst>
                    <a:ext uri="{FF2B5EF4-FFF2-40B4-BE49-F238E27FC236}">
                      <a16:creationId xmlns:a16="http://schemas.microsoft.com/office/drawing/2014/main" id="{A02920E0-A74A-6148-BD97-2EFA8EFAD619}"/>
                    </a:ext>
                  </a:extLst>
                </p:cNvPr>
                <p:cNvSpPr>
                  <a:spLocks noRot="1" noChangeAspect="1" noMove="1" noResize="1" noEditPoints="1" noAdjustHandles="1" noChangeArrowheads="1" noChangeShapeType="1" noTextEdit="1"/>
                </p:cNvSpPr>
                <p:nvPr/>
              </p:nvSpPr>
              <p:spPr>
                <a:xfrm>
                  <a:off x="7042365" y="2646911"/>
                  <a:ext cx="377924" cy="369332"/>
                </a:xfrm>
                <a:prstGeom prst="rect">
                  <a:avLst/>
                </a:prstGeom>
                <a:blipFill>
                  <a:blip r:embed="rId10"/>
                  <a:stretch>
                    <a:fillRect/>
                  </a:stretch>
                </a:blipFill>
              </p:spPr>
              <p:txBody>
                <a:bodyPr/>
                <a:lstStyle/>
                <a:p>
                  <a:r>
                    <a:rPr lang="en-US">
                      <a:noFill/>
                    </a:rPr>
                    <a:t> </a:t>
                  </a:r>
                </a:p>
              </p:txBody>
            </p:sp>
          </mc:Fallback>
        </mc:AlternateContent>
        <p:sp>
          <p:nvSpPr>
            <p:cNvPr id="813" name="Rectangle 812">
              <a:extLst>
                <a:ext uri="{FF2B5EF4-FFF2-40B4-BE49-F238E27FC236}">
                  <a16:creationId xmlns:a16="http://schemas.microsoft.com/office/drawing/2014/main" id="{C2834996-7749-B84A-BE2B-1EA21316EA4B}"/>
                </a:ext>
              </a:extLst>
            </p:cNvPr>
            <p:cNvSpPr/>
            <p:nvPr/>
          </p:nvSpPr>
          <p:spPr>
            <a:xfrm>
              <a:off x="7020419" y="387356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Rectangle 813">
              <a:extLst>
                <a:ext uri="{FF2B5EF4-FFF2-40B4-BE49-F238E27FC236}">
                  <a16:creationId xmlns:a16="http://schemas.microsoft.com/office/drawing/2014/main" id="{CBF3E940-E767-A247-83B7-E0765A8FAC18}"/>
                </a:ext>
              </a:extLst>
            </p:cNvPr>
            <p:cNvSpPr/>
            <p:nvPr/>
          </p:nvSpPr>
          <p:spPr>
            <a:xfrm>
              <a:off x="7127212" y="387356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Rectangle 814">
              <a:extLst>
                <a:ext uri="{FF2B5EF4-FFF2-40B4-BE49-F238E27FC236}">
                  <a16:creationId xmlns:a16="http://schemas.microsoft.com/office/drawing/2014/main" id="{10A26CC7-A876-904D-9F2B-ABAA5A5A4529}"/>
                </a:ext>
              </a:extLst>
            </p:cNvPr>
            <p:cNvSpPr/>
            <p:nvPr/>
          </p:nvSpPr>
          <p:spPr>
            <a:xfrm>
              <a:off x="7234006" y="387356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Rectangle 815">
              <a:extLst>
                <a:ext uri="{FF2B5EF4-FFF2-40B4-BE49-F238E27FC236}">
                  <a16:creationId xmlns:a16="http://schemas.microsoft.com/office/drawing/2014/main" id="{4F9DC54E-C29A-454E-AAF9-447D672528B6}"/>
                </a:ext>
              </a:extLst>
            </p:cNvPr>
            <p:cNvSpPr/>
            <p:nvPr/>
          </p:nvSpPr>
          <p:spPr>
            <a:xfrm>
              <a:off x="7340799" y="3873565"/>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Rectangle 816">
              <a:extLst>
                <a:ext uri="{FF2B5EF4-FFF2-40B4-BE49-F238E27FC236}">
                  <a16:creationId xmlns:a16="http://schemas.microsoft.com/office/drawing/2014/main" id="{C0865EA1-E076-7D42-9489-BE4F2F061BD6}"/>
                </a:ext>
              </a:extLst>
            </p:cNvPr>
            <p:cNvSpPr/>
            <p:nvPr/>
          </p:nvSpPr>
          <p:spPr>
            <a:xfrm>
              <a:off x="7020419" y="39878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Rectangle 817">
              <a:extLst>
                <a:ext uri="{FF2B5EF4-FFF2-40B4-BE49-F238E27FC236}">
                  <a16:creationId xmlns:a16="http://schemas.microsoft.com/office/drawing/2014/main" id="{8924AC48-030A-824E-9382-74DFB93701D8}"/>
                </a:ext>
              </a:extLst>
            </p:cNvPr>
            <p:cNvSpPr/>
            <p:nvPr/>
          </p:nvSpPr>
          <p:spPr>
            <a:xfrm>
              <a:off x="7127212" y="39878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Rectangle 818">
              <a:extLst>
                <a:ext uri="{FF2B5EF4-FFF2-40B4-BE49-F238E27FC236}">
                  <a16:creationId xmlns:a16="http://schemas.microsoft.com/office/drawing/2014/main" id="{0D422D69-FDD0-3B40-8703-11BC7FF562FE}"/>
                </a:ext>
              </a:extLst>
            </p:cNvPr>
            <p:cNvSpPr/>
            <p:nvPr/>
          </p:nvSpPr>
          <p:spPr>
            <a:xfrm>
              <a:off x="7234006" y="39878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Rectangle 819">
              <a:extLst>
                <a:ext uri="{FF2B5EF4-FFF2-40B4-BE49-F238E27FC236}">
                  <a16:creationId xmlns:a16="http://schemas.microsoft.com/office/drawing/2014/main" id="{4A9D0433-CC81-6844-9DEB-90C37B936AE6}"/>
                </a:ext>
              </a:extLst>
            </p:cNvPr>
            <p:cNvSpPr/>
            <p:nvPr/>
          </p:nvSpPr>
          <p:spPr>
            <a:xfrm>
              <a:off x="7340799" y="398742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Rectangle 820">
              <a:extLst>
                <a:ext uri="{FF2B5EF4-FFF2-40B4-BE49-F238E27FC236}">
                  <a16:creationId xmlns:a16="http://schemas.microsoft.com/office/drawing/2014/main" id="{9A7C68BD-0195-044B-BE1E-C5393295CA67}"/>
                </a:ext>
              </a:extLst>
            </p:cNvPr>
            <p:cNvSpPr/>
            <p:nvPr/>
          </p:nvSpPr>
          <p:spPr>
            <a:xfrm>
              <a:off x="7020419" y="41021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Rectangle 821">
              <a:extLst>
                <a:ext uri="{FF2B5EF4-FFF2-40B4-BE49-F238E27FC236}">
                  <a16:creationId xmlns:a16="http://schemas.microsoft.com/office/drawing/2014/main" id="{F55D86B8-44B6-344D-97B6-580BE8C2547C}"/>
                </a:ext>
              </a:extLst>
            </p:cNvPr>
            <p:cNvSpPr/>
            <p:nvPr/>
          </p:nvSpPr>
          <p:spPr>
            <a:xfrm>
              <a:off x="7127212" y="41021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Rectangle 822">
              <a:extLst>
                <a:ext uri="{FF2B5EF4-FFF2-40B4-BE49-F238E27FC236}">
                  <a16:creationId xmlns:a16="http://schemas.microsoft.com/office/drawing/2014/main" id="{E537877A-C1AC-854D-9CBA-9F7CEEAC246B}"/>
                </a:ext>
              </a:extLst>
            </p:cNvPr>
            <p:cNvSpPr/>
            <p:nvPr/>
          </p:nvSpPr>
          <p:spPr>
            <a:xfrm>
              <a:off x="7234006" y="41021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Rectangle 823">
              <a:extLst>
                <a:ext uri="{FF2B5EF4-FFF2-40B4-BE49-F238E27FC236}">
                  <a16:creationId xmlns:a16="http://schemas.microsoft.com/office/drawing/2014/main" id="{B7D187A4-CA87-F543-93FB-815AD7068DCA}"/>
                </a:ext>
              </a:extLst>
            </p:cNvPr>
            <p:cNvSpPr/>
            <p:nvPr/>
          </p:nvSpPr>
          <p:spPr>
            <a:xfrm>
              <a:off x="7340799" y="41021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Rectangle 824">
              <a:extLst>
                <a:ext uri="{FF2B5EF4-FFF2-40B4-BE49-F238E27FC236}">
                  <a16:creationId xmlns:a16="http://schemas.microsoft.com/office/drawing/2014/main" id="{7FB616FF-5DD1-2348-A573-838FC98B4474}"/>
                </a:ext>
              </a:extLst>
            </p:cNvPr>
            <p:cNvSpPr/>
            <p:nvPr/>
          </p:nvSpPr>
          <p:spPr>
            <a:xfrm>
              <a:off x="7020419" y="42164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Rectangle 825">
              <a:extLst>
                <a:ext uri="{FF2B5EF4-FFF2-40B4-BE49-F238E27FC236}">
                  <a16:creationId xmlns:a16="http://schemas.microsoft.com/office/drawing/2014/main" id="{7E917E2D-46B9-A247-BC3D-E02998EE3629}"/>
                </a:ext>
              </a:extLst>
            </p:cNvPr>
            <p:cNvSpPr/>
            <p:nvPr/>
          </p:nvSpPr>
          <p:spPr>
            <a:xfrm>
              <a:off x="7127212" y="42164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Rectangle 826">
              <a:extLst>
                <a:ext uri="{FF2B5EF4-FFF2-40B4-BE49-F238E27FC236}">
                  <a16:creationId xmlns:a16="http://schemas.microsoft.com/office/drawing/2014/main" id="{03A0D114-A15E-A945-BABD-7208A4444D89}"/>
                </a:ext>
              </a:extLst>
            </p:cNvPr>
            <p:cNvSpPr/>
            <p:nvPr/>
          </p:nvSpPr>
          <p:spPr>
            <a:xfrm>
              <a:off x="7234006" y="42164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Rectangle 827">
              <a:extLst>
                <a:ext uri="{FF2B5EF4-FFF2-40B4-BE49-F238E27FC236}">
                  <a16:creationId xmlns:a16="http://schemas.microsoft.com/office/drawing/2014/main" id="{7BE2371D-6C0E-ED4A-AA5E-DF27C7991FE5}"/>
                </a:ext>
              </a:extLst>
            </p:cNvPr>
            <p:cNvSpPr/>
            <p:nvPr/>
          </p:nvSpPr>
          <p:spPr>
            <a:xfrm>
              <a:off x="7340799" y="4216464"/>
              <a:ext cx="106793" cy="114300"/>
            </a:xfrm>
            <a:prstGeom prst="rect">
              <a:avLst/>
            </a:prstGeom>
            <a:solidFill>
              <a:srgbClr val="FE7E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29" name="Rectangle 828">
                  <a:extLst>
                    <a:ext uri="{FF2B5EF4-FFF2-40B4-BE49-F238E27FC236}">
                      <a16:creationId xmlns:a16="http://schemas.microsoft.com/office/drawing/2014/main" id="{F10047D8-093F-9D40-9469-09BD41C6A0E0}"/>
                    </a:ext>
                  </a:extLst>
                </p:cNvPr>
                <p:cNvSpPr/>
                <p:nvPr/>
              </p:nvSpPr>
              <p:spPr>
                <a:xfrm>
                  <a:off x="7021473" y="2959185"/>
                  <a:ext cx="419966" cy="1371586"/>
                </a:xfrm>
                <a:prstGeom prst="rect">
                  <a:avLst/>
                </a:prstGeom>
                <a:solidFill>
                  <a:srgbClr val="FFFFFF">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a:solidFill>
                              <a:schemeClr val="tx1"/>
                            </a:solidFill>
                            <a:latin typeface="Cambria Math" panose="02040503050406030204" pitchFamily="18" charset="0"/>
                          </a:rPr>
                          <m:t>𝑉</m:t>
                        </m:r>
                      </m:oMath>
                    </m:oMathPara>
                  </a14:m>
                  <a:endParaRPr lang="en-US" sz="1600">
                    <a:solidFill>
                      <a:schemeClr val="tx1"/>
                    </a:solidFill>
                  </a:endParaRPr>
                </a:p>
              </p:txBody>
            </p:sp>
          </mc:Choice>
          <mc:Fallback xmlns="">
            <p:sp>
              <p:nvSpPr>
                <p:cNvPr id="829" name="Rectangle 828">
                  <a:extLst>
                    <a:ext uri="{FF2B5EF4-FFF2-40B4-BE49-F238E27FC236}">
                      <a16:creationId xmlns:a16="http://schemas.microsoft.com/office/drawing/2014/main" id="{F10047D8-093F-9D40-9469-09BD41C6A0E0}"/>
                    </a:ext>
                  </a:extLst>
                </p:cNvPr>
                <p:cNvSpPr>
                  <a:spLocks noRot="1" noChangeAspect="1" noMove="1" noResize="1" noEditPoints="1" noAdjustHandles="1" noChangeArrowheads="1" noChangeShapeType="1" noTextEdit="1"/>
                </p:cNvSpPr>
                <p:nvPr/>
              </p:nvSpPr>
              <p:spPr>
                <a:xfrm>
                  <a:off x="7021473" y="2959185"/>
                  <a:ext cx="419966" cy="1371586"/>
                </a:xfrm>
                <a:prstGeom prst="rect">
                  <a:avLst/>
                </a:prstGeom>
                <a:blipFill>
                  <a:blip r:embed="rId13"/>
                  <a:stretch>
                    <a:fillRect/>
                  </a:stretch>
                </a:blipFill>
                <a:ln>
                  <a:solidFill>
                    <a:schemeClr val="tx1"/>
                  </a:solidFill>
                </a:ln>
              </p:spPr>
              <p:txBody>
                <a:bodyPr/>
                <a:lstStyle/>
                <a:p>
                  <a:r>
                    <a:rPr lang="en-US">
                      <a:noFill/>
                    </a:rPr>
                    <a:t> </a:t>
                  </a:r>
                </a:p>
              </p:txBody>
            </p:sp>
          </mc:Fallback>
        </mc:AlternateContent>
      </p:grpSp>
      <p:grpSp>
        <p:nvGrpSpPr>
          <p:cNvPr id="881" name="Group 880">
            <a:extLst>
              <a:ext uri="{FF2B5EF4-FFF2-40B4-BE49-F238E27FC236}">
                <a16:creationId xmlns:a16="http://schemas.microsoft.com/office/drawing/2014/main" id="{904BE25A-8B60-DA4B-93DD-F0CCDFF262DF}"/>
              </a:ext>
            </a:extLst>
          </p:cNvPr>
          <p:cNvGrpSpPr/>
          <p:nvPr/>
        </p:nvGrpSpPr>
        <p:grpSpPr>
          <a:xfrm>
            <a:off x="8440350" y="4343471"/>
            <a:ext cx="430528" cy="1372011"/>
            <a:chOff x="6019684" y="4550393"/>
            <a:chExt cx="430528" cy="1372011"/>
          </a:xfrm>
        </p:grpSpPr>
        <p:sp>
          <p:nvSpPr>
            <p:cNvPr id="830" name="Rectangle 829">
              <a:extLst>
                <a:ext uri="{FF2B5EF4-FFF2-40B4-BE49-F238E27FC236}">
                  <a16:creationId xmlns:a16="http://schemas.microsoft.com/office/drawing/2014/main" id="{0F072E51-A53D-324F-9570-A8184FC472FE}"/>
                </a:ext>
              </a:extLst>
            </p:cNvPr>
            <p:cNvSpPr/>
            <p:nvPr/>
          </p:nvSpPr>
          <p:spPr>
            <a:xfrm>
              <a:off x="6020361" y="45503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Rectangle 830">
              <a:extLst>
                <a:ext uri="{FF2B5EF4-FFF2-40B4-BE49-F238E27FC236}">
                  <a16:creationId xmlns:a16="http://schemas.microsoft.com/office/drawing/2014/main" id="{FD5A6C04-4E7C-1248-A743-B6C44BEAE655}"/>
                </a:ext>
              </a:extLst>
            </p:cNvPr>
            <p:cNvSpPr/>
            <p:nvPr/>
          </p:nvSpPr>
          <p:spPr>
            <a:xfrm>
              <a:off x="6127154" y="45503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Rectangle 831">
              <a:extLst>
                <a:ext uri="{FF2B5EF4-FFF2-40B4-BE49-F238E27FC236}">
                  <a16:creationId xmlns:a16="http://schemas.microsoft.com/office/drawing/2014/main" id="{47C1A886-A5B0-034F-9A17-A68012F63A29}"/>
                </a:ext>
              </a:extLst>
            </p:cNvPr>
            <p:cNvSpPr/>
            <p:nvPr/>
          </p:nvSpPr>
          <p:spPr>
            <a:xfrm>
              <a:off x="6233948" y="45503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Rectangle 832">
              <a:extLst>
                <a:ext uri="{FF2B5EF4-FFF2-40B4-BE49-F238E27FC236}">
                  <a16:creationId xmlns:a16="http://schemas.microsoft.com/office/drawing/2014/main" id="{67DC6887-09C3-9544-BBDB-F3F673541D0D}"/>
                </a:ext>
              </a:extLst>
            </p:cNvPr>
            <p:cNvSpPr/>
            <p:nvPr/>
          </p:nvSpPr>
          <p:spPr>
            <a:xfrm>
              <a:off x="6340741" y="45503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Rectangle 833">
              <a:extLst>
                <a:ext uri="{FF2B5EF4-FFF2-40B4-BE49-F238E27FC236}">
                  <a16:creationId xmlns:a16="http://schemas.microsoft.com/office/drawing/2014/main" id="{08949845-1407-2344-A05D-1890608AA2EE}"/>
                </a:ext>
              </a:extLst>
            </p:cNvPr>
            <p:cNvSpPr/>
            <p:nvPr/>
          </p:nvSpPr>
          <p:spPr>
            <a:xfrm>
              <a:off x="6020361" y="46646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Rectangle 834">
              <a:extLst>
                <a:ext uri="{FF2B5EF4-FFF2-40B4-BE49-F238E27FC236}">
                  <a16:creationId xmlns:a16="http://schemas.microsoft.com/office/drawing/2014/main" id="{57CF0F85-9B8E-B144-B20A-46C69995CD11}"/>
                </a:ext>
              </a:extLst>
            </p:cNvPr>
            <p:cNvSpPr/>
            <p:nvPr/>
          </p:nvSpPr>
          <p:spPr>
            <a:xfrm>
              <a:off x="6127154" y="46646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Rectangle 835">
              <a:extLst>
                <a:ext uri="{FF2B5EF4-FFF2-40B4-BE49-F238E27FC236}">
                  <a16:creationId xmlns:a16="http://schemas.microsoft.com/office/drawing/2014/main" id="{2E48DEC8-CDAF-724D-924B-FD78D5265E0F}"/>
                </a:ext>
              </a:extLst>
            </p:cNvPr>
            <p:cNvSpPr/>
            <p:nvPr/>
          </p:nvSpPr>
          <p:spPr>
            <a:xfrm>
              <a:off x="6233948" y="46646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Rectangle 836">
              <a:extLst>
                <a:ext uri="{FF2B5EF4-FFF2-40B4-BE49-F238E27FC236}">
                  <a16:creationId xmlns:a16="http://schemas.microsoft.com/office/drawing/2014/main" id="{0CA96FCC-DE12-E048-B4D0-E1B0CD8AE4B5}"/>
                </a:ext>
              </a:extLst>
            </p:cNvPr>
            <p:cNvSpPr/>
            <p:nvPr/>
          </p:nvSpPr>
          <p:spPr>
            <a:xfrm>
              <a:off x="6340741" y="46646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Rectangle 837">
              <a:extLst>
                <a:ext uri="{FF2B5EF4-FFF2-40B4-BE49-F238E27FC236}">
                  <a16:creationId xmlns:a16="http://schemas.microsoft.com/office/drawing/2014/main" id="{07FC1B56-B1F3-614C-B6C5-9BBFF0A79888}"/>
                </a:ext>
              </a:extLst>
            </p:cNvPr>
            <p:cNvSpPr/>
            <p:nvPr/>
          </p:nvSpPr>
          <p:spPr>
            <a:xfrm>
              <a:off x="6020361" y="47789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Rectangle 838">
              <a:extLst>
                <a:ext uri="{FF2B5EF4-FFF2-40B4-BE49-F238E27FC236}">
                  <a16:creationId xmlns:a16="http://schemas.microsoft.com/office/drawing/2014/main" id="{9E342E7C-8FEE-8542-AFDA-81FAC11B5451}"/>
                </a:ext>
              </a:extLst>
            </p:cNvPr>
            <p:cNvSpPr/>
            <p:nvPr/>
          </p:nvSpPr>
          <p:spPr>
            <a:xfrm>
              <a:off x="6127154" y="47789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Rectangle 839">
              <a:extLst>
                <a:ext uri="{FF2B5EF4-FFF2-40B4-BE49-F238E27FC236}">
                  <a16:creationId xmlns:a16="http://schemas.microsoft.com/office/drawing/2014/main" id="{22E095C3-08B9-114C-8163-C83CF3F2A7F3}"/>
                </a:ext>
              </a:extLst>
            </p:cNvPr>
            <p:cNvSpPr/>
            <p:nvPr/>
          </p:nvSpPr>
          <p:spPr>
            <a:xfrm>
              <a:off x="6233948" y="47789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Rectangle 840">
              <a:extLst>
                <a:ext uri="{FF2B5EF4-FFF2-40B4-BE49-F238E27FC236}">
                  <a16:creationId xmlns:a16="http://schemas.microsoft.com/office/drawing/2014/main" id="{8EED45B4-F33C-204C-AE33-C1C45767EA74}"/>
                </a:ext>
              </a:extLst>
            </p:cNvPr>
            <p:cNvSpPr/>
            <p:nvPr/>
          </p:nvSpPr>
          <p:spPr>
            <a:xfrm>
              <a:off x="6340741" y="47789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Rectangle 841">
              <a:extLst>
                <a:ext uri="{FF2B5EF4-FFF2-40B4-BE49-F238E27FC236}">
                  <a16:creationId xmlns:a16="http://schemas.microsoft.com/office/drawing/2014/main" id="{71A52DC9-61CA-A44E-9083-EFE79884A100}"/>
                </a:ext>
              </a:extLst>
            </p:cNvPr>
            <p:cNvSpPr/>
            <p:nvPr/>
          </p:nvSpPr>
          <p:spPr>
            <a:xfrm>
              <a:off x="6020361" y="48932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Rectangle 842">
              <a:extLst>
                <a:ext uri="{FF2B5EF4-FFF2-40B4-BE49-F238E27FC236}">
                  <a16:creationId xmlns:a16="http://schemas.microsoft.com/office/drawing/2014/main" id="{87271A6E-F3D8-034E-89ED-927D2EA3AC97}"/>
                </a:ext>
              </a:extLst>
            </p:cNvPr>
            <p:cNvSpPr/>
            <p:nvPr/>
          </p:nvSpPr>
          <p:spPr>
            <a:xfrm>
              <a:off x="6127154" y="48932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Rectangle 843">
              <a:extLst>
                <a:ext uri="{FF2B5EF4-FFF2-40B4-BE49-F238E27FC236}">
                  <a16:creationId xmlns:a16="http://schemas.microsoft.com/office/drawing/2014/main" id="{292DA1FC-B1E0-F348-82A4-F1B959878CE7}"/>
                </a:ext>
              </a:extLst>
            </p:cNvPr>
            <p:cNvSpPr/>
            <p:nvPr/>
          </p:nvSpPr>
          <p:spPr>
            <a:xfrm>
              <a:off x="6233948" y="48932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Rectangle 844">
              <a:extLst>
                <a:ext uri="{FF2B5EF4-FFF2-40B4-BE49-F238E27FC236}">
                  <a16:creationId xmlns:a16="http://schemas.microsoft.com/office/drawing/2014/main" id="{1CAC0700-2E2A-094D-814C-C19025E5E07E}"/>
                </a:ext>
              </a:extLst>
            </p:cNvPr>
            <p:cNvSpPr/>
            <p:nvPr/>
          </p:nvSpPr>
          <p:spPr>
            <a:xfrm>
              <a:off x="6340741" y="48932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Rectangle 845">
              <a:extLst>
                <a:ext uri="{FF2B5EF4-FFF2-40B4-BE49-F238E27FC236}">
                  <a16:creationId xmlns:a16="http://schemas.microsoft.com/office/drawing/2014/main" id="{A83B8299-BC2B-2348-8B4D-72EEB394466D}"/>
                </a:ext>
              </a:extLst>
            </p:cNvPr>
            <p:cNvSpPr/>
            <p:nvPr/>
          </p:nvSpPr>
          <p:spPr>
            <a:xfrm>
              <a:off x="6020361" y="50075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Rectangle 846">
              <a:extLst>
                <a:ext uri="{FF2B5EF4-FFF2-40B4-BE49-F238E27FC236}">
                  <a16:creationId xmlns:a16="http://schemas.microsoft.com/office/drawing/2014/main" id="{3354D689-0CC2-A24E-9B8A-2C0BA8A986E3}"/>
                </a:ext>
              </a:extLst>
            </p:cNvPr>
            <p:cNvSpPr/>
            <p:nvPr/>
          </p:nvSpPr>
          <p:spPr>
            <a:xfrm>
              <a:off x="6127154" y="50075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Rectangle 847">
              <a:extLst>
                <a:ext uri="{FF2B5EF4-FFF2-40B4-BE49-F238E27FC236}">
                  <a16:creationId xmlns:a16="http://schemas.microsoft.com/office/drawing/2014/main" id="{2F391756-7124-2B44-96B6-D72B4AE0B66F}"/>
                </a:ext>
              </a:extLst>
            </p:cNvPr>
            <p:cNvSpPr/>
            <p:nvPr/>
          </p:nvSpPr>
          <p:spPr>
            <a:xfrm>
              <a:off x="6233948" y="50075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Rectangle 848">
              <a:extLst>
                <a:ext uri="{FF2B5EF4-FFF2-40B4-BE49-F238E27FC236}">
                  <a16:creationId xmlns:a16="http://schemas.microsoft.com/office/drawing/2014/main" id="{30B2D2E4-4C77-7F40-8195-295027816DEC}"/>
                </a:ext>
              </a:extLst>
            </p:cNvPr>
            <p:cNvSpPr/>
            <p:nvPr/>
          </p:nvSpPr>
          <p:spPr>
            <a:xfrm>
              <a:off x="6340741" y="5007593"/>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Rectangle 849">
              <a:extLst>
                <a:ext uri="{FF2B5EF4-FFF2-40B4-BE49-F238E27FC236}">
                  <a16:creationId xmlns:a16="http://schemas.microsoft.com/office/drawing/2014/main" id="{A5514E08-6B40-B24E-8256-D3F034AD8F74}"/>
                </a:ext>
              </a:extLst>
            </p:cNvPr>
            <p:cNvSpPr/>
            <p:nvPr/>
          </p:nvSpPr>
          <p:spPr>
            <a:xfrm>
              <a:off x="6020361" y="51218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Rectangle 850">
              <a:extLst>
                <a:ext uri="{FF2B5EF4-FFF2-40B4-BE49-F238E27FC236}">
                  <a16:creationId xmlns:a16="http://schemas.microsoft.com/office/drawing/2014/main" id="{F09B6F1B-F191-3A4B-9014-5F366D4C52F0}"/>
                </a:ext>
              </a:extLst>
            </p:cNvPr>
            <p:cNvSpPr/>
            <p:nvPr/>
          </p:nvSpPr>
          <p:spPr>
            <a:xfrm>
              <a:off x="6127154" y="51218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Rectangle 851">
              <a:extLst>
                <a:ext uri="{FF2B5EF4-FFF2-40B4-BE49-F238E27FC236}">
                  <a16:creationId xmlns:a16="http://schemas.microsoft.com/office/drawing/2014/main" id="{D91A2F2B-99B0-FF40-97F4-042619EA23A5}"/>
                </a:ext>
              </a:extLst>
            </p:cNvPr>
            <p:cNvSpPr/>
            <p:nvPr/>
          </p:nvSpPr>
          <p:spPr>
            <a:xfrm>
              <a:off x="6233948" y="51218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Rectangle 852">
              <a:extLst>
                <a:ext uri="{FF2B5EF4-FFF2-40B4-BE49-F238E27FC236}">
                  <a16:creationId xmlns:a16="http://schemas.microsoft.com/office/drawing/2014/main" id="{C05EADF0-90BE-1243-8CE7-3DD10E45D594}"/>
                </a:ext>
              </a:extLst>
            </p:cNvPr>
            <p:cNvSpPr/>
            <p:nvPr/>
          </p:nvSpPr>
          <p:spPr>
            <a:xfrm>
              <a:off x="6340741" y="512145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Rectangle 853">
              <a:extLst>
                <a:ext uri="{FF2B5EF4-FFF2-40B4-BE49-F238E27FC236}">
                  <a16:creationId xmlns:a16="http://schemas.microsoft.com/office/drawing/2014/main" id="{9B8574F2-17BF-9E49-AE50-3E81A025E36F}"/>
                </a:ext>
              </a:extLst>
            </p:cNvPr>
            <p:cNvSpPr/>
            <p:nvPr/>
          </p:nvSpPr>
          <p:spPr>
            <a:xfrm>
              <a:off x="6020361" y="52361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Rectangle 854">
              <a:extLst>
                <a:ext uri="{FF2B5EF4-FFF2-40B4-BE49-F238E27FC236}">
                  <a16:creationId xmlns:a16="http://schemas.microsoft.com/office/drawing/2014/main" id="{E5EA4393-E8F8-9C45-A44E-F36038D73D7B}"/>
                </a:ext>
              </a:extLst>
            </p:cNvPr>
            <p:cNvSpPr/>
            <p:nvPr/>
          </p:nvSpPr>
          <p:spPr>
            <a:xfrm>
              <a:off x="6127154" y="52361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Rectangle 855">
              <a:extLst>
                <a:ext uri="{FF2B5EF4-FFF2-40B4-BE49-F238E27FC236}">
                  <a16:creationId xmlns:a16="http://schemas.microsoft.com/office/drawing/2014/main" id="{323C4C5B-299A-614B-A816-5DB854AA334A}"/>
                </a:ext>
              </a:extLst>
            </p:cNvPr>
            <p:cNvSpPr/>
            <p:nvPr/>
          </p:nvSpPr>
          <p:spPr>
            <a:xfrm>
              <a:off x="6233948" y="52361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ectangle 856">
              <a:extLst>
                <a:ext uri="{FF2B5EF4-FFF2-40B4-BE49-F238E27FC236}">
                  <a16:creationId xmlns:a16="http://schemas.microsoft.com/office/drawing/2014/main" id="{BF7E35FA-DB4D-214C-B6E8-E7145BE95EE5}"/>
                </a:ext>
              </a:extLst>
            </p:cNvPr>
            <p:cNvSpPr/>
            <p:nvPr/>
          </p:nvSpPr>
          <p:spPr>
            <a:xfrm>
              <a:off x="6340741" y="52361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Rectangle 857">
              <a:extLst>
                <a:ext uri="{FF2B5EF4-FFF2-40B4-BE49-F238E27FC236}">
                  <a16:creationId xmlns:a16="http://schemas.microsoft.com/office/drawing/2014/main" id="{B5BB854C-21AC-DF49-92D4-C0464BC3DDE0}"/>
                </a:ext>
              </a:extLst>
            </p:cNvPr>
            <p:cNvSpPr/>
            <p:nvPr/>
          </p:nvSpPr>
          <p:spPr>
            <a:xfrm>
              <a:off x="6020361" y="53504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Rectangle 858">
              <a:extLst>
                <a:ext uri="{FF2B5EF4-FFF2-40B4-BE49-F238E27FC236}">
                  <a16:creationId xmlns:a16="http://schemas.microsoft.com/office/drawing/2014/main" id="{DE49C7C0-DD3B-DC45-A2BB-33E5966B45D1}"/>
                </a:ext>
              </a:extLst>
            </p:cNvPr>
            <p:cNvSpPr/>
            <p:nvPr/>
          </p:nvSpPr>
          <p:spPr>
            <a:xfrm>
              <a:off x="6127154" y="53504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Rectangle 859">
              <a:extLst>
                <a:ext uri="{FF2B5EF4-FFF2-40B4-BE49-F238E27FC236}">
                  <a16:creationId xmlns:a16="http://schemas.microsoft.com/office/drawing/2014/main" id="{77841DBD-5546-F14B-9484-B3E7E4300EE7}"/>
                </a:ext>
              </a:extLst>
            </p:cNvPr>
            <p:cNvSpPr/>
            <p:nvPr/>
          </p:nvSpPr>
          <p:spPr>
            <a:xfrm>
              <a:off x="6233948" y="53504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Rectangle 860">
              <a:extLst>
                <a:ext uri="{FF2B5EF4-FFF2-40B4-BE49-F238E27FC236}">
                  <a16:creationId xmlns:a16="http://schemas.microsoft.com/office/drawing/2014/main" id="{702263C5-F9AF-C248-B510-A3930806445D}"/>
                </a:ext>
              </a:extLst>
            </p:cNvPr>
            <p:cNvSpPr/>
            <p:nvPr/>
          </p:nvSpPr>
          <p:spPr>
            <a:xfrm>
              <a:off x="6340741" y="535049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Rectangle 861">
              <a:extLst>
                <a:ext uri="{FF2B5EF4-FFF2-40B4-BE49-F238E27FC236}">
                  <a16:creationId xmlns:a16="http://schemas.microsoft.com/office/drawing/2014/main" id="{6DFB5951-64FF-3C47-9A21-13CE2F7822BF}"/>
                </a:ext>
              </a:extLst>
            </p:cNvPr>
            <p:cNvSpPr/>
            <p:nvPr/>
          </p:nvSpPr>
          <p:spPr>
            <a:xfrm>
              <a:off x="6023039" y="546477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ectangle 862">
              <a:extLst>
                <a:ext uri="{FF2B5EF4-FFF2-40B4-BE49-F238E27FC236}">
                  <a16:creationId xmlns:a16="http://schemas.microsoft.com/office/drawing/2014/main" id="{DCA9E4F0-0035-C34A-96BD-01F9A7479C3B}"/>
                </a:ext>
              </a:extLst>
            </p:cNvPr>
            <p:cNvSpPr/>
            <p:nvPr/>
          </p:nvSpPr>
          <p:spPr>
            <a:xfrm>
              <a:off x="6129832" y="546477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Rectangle 863">
              <a:extLst>
                <a:ext uri="{FF2B5EF4-FFF2-40B4-BE49-F238E27FC236}">
                  <a16:creationId xmlns:a16="http://schemas.microsoft.com/office/drawing/2014/main" id="{B68F0277-40CE-BC49-8A0A-57B820263AE5}"/>
                </a:ext>
              </a:extLst>
            </p:cNvPr>
            <p:cNvSpPr/>
            <p:nvPr/>
          </p:nvSpPr>
          <p:spPr>
            <a:xfrm>
              <a:off x="6236626" y="546477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ectangle 864">
              <a:extLst>
                <a:ext uri="{FF2B5EF4-FFF2-40B4-BE49-F238E27FC236}">
                  <a16:creationId xmlns:a16="http://schemas.microsoft.com/office/drawing/2014/main" id="{10869685-3EC8-F449-96A5-56C76CB16903}"/>
                </a:ext>
              </a:extLst>
            </p:cNvPr>
            <p:cNvSpPr/>
            <p:nvPr/>
          </p:nvSpPr>
          <p:spPr>
            <a:xfrm>
              <a:off x="6343419" y="5464772"/>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Rectangle 865">
              <a:extLst>
                <a:ext uri="{FF2B5EF4-FFF2-40B4-BE49-F238E27FC236}">
                  <a16:creationId xmlns:a16="http://schemas.microsoft.com/office/drawing/2014/main" id="{BD4F4086-E8D7-1A40-BD34-306ABAEDED70}"/>
                </a:ext>
              </a:extLst>
            </p:cNvPr>
            <p:cNvSpPr/>
            <p:nvPr/>
          </p:nvSpPr>
          <p:spPr>
            <a:xfrm>
              <a:off x="6023039" y="55790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Rectangle 866">
              <a:extLst>
                <a:ext uri="{FF2B5EF4-FFF2-40B4-BE49-F238E27FC236}">
                  <a16:creationId xmlns:a16="http://schemas.microsoft.com/office/drawing/2014/main" id="{4A714E12-BDAE-F84D-BC43-3CA59ED24322}"/>
                </a:ext>
              </a:extLst>
            </p:cNvPr>
            <p:cNvSpPr/>
            <p:nvPr/>
          </p:nvSpPr>
          <p:spPr>
            <a:xfrm>
              <a:off x="6129832" y="55790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Rectangle 867">
              <a:extLst>
                <a:ext uri="{FF2B5EF4-FFF2-40B4-BE49-F238E27FC236}">
                  <a16:creationId xmlns:a16="http://schemas.microsoft.com/office/drawing/2014/main" id="{0C7E1CC9-005D-0247-8F8E-4C78B6B35FA6}"/>
                </a:ext>
              </a:extLst>
            </p:cNvPr>
            <p:cNvSpPr/>
            <p:nvPr/>
          </p:nvSpPr>
          <p:spPr>
            <a:xfrm>
              <a:off x="6236626" y="55790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ectangle 868">
              <a:extLst>
                <a:ext uri="{FF2B5EF4-FFF2-40B4-BE49-F238E27FC236}">
                  <a16:creationId xmlns:a16="http://schemas.microsoft.com/office/drawing/2014/main" id="{AEF4B6D6-FC45-944B-A4B9-802448B1C6F8}"/>
                </a:ext>
              </a:extLst>
            </p:cNvPr>
            <p:cNvSpPr/>
            <p:nvPr/>
          </p:nvSpPr>
          <p:spPr>
            <a:xfrm>
              <a:off x="6343419" y="557863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Rectangle 869">
              <a:extLst>
                <a:ext uri="{FF2B5EF4-FFF2-40B4-BE49-F238E27FC236}">
                  <a16:creationId xmlns:a16="http://schemas.microsoft.com/office/drawing/2014/main" id="{0ED60E16-7429-784D-9462-30AB6AF96642}"/>
                </a:ext>
              </a:extLst>
            </p:cNvPr>
            <p:cNvSpPr/>
            <p:nvPr/>
          </p:nvSpPr>
          <p:spPr>
            <a:xfrm>
              <a:off x="6023039" y="56933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Rectangle 870">
              <a:extLst>
                <a:ext uri="{FF2B5EF4-FFF2-40B4-BE49-F238E27FC236}">
                  <a16:creationId xmlns:a16="http://schemas.microsoft.com/office/drawing/2014/main" id="{35869627-C4A3-234A-8A19-19DF036D188F}"/>
                </a:ext>
              </a:extLst>
            </p:cNvPr>
            <p:cNvSpPr/>
            <p:nvPr/>
          </p:nvSpPr>
          <p:spPr>
            <a:xfrm>
              <a:off x="6129832" y="56933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Rectangle 871">
              <a:extLst>
                <a:ext uri="{FF2B5EF4-FFF2-40B4-BE49-F238E27FC236}">
                  <a16:creationId xmlns:a16="http://schemas.microsoft.com/office/drawing/2014/main" id="{C59D14D6-0809-DD4E-B66F-E3F477C40063}"/>
                </a:ext>
              </a:extLst>
            </p:cNvPr>
            <p:cNvSpPr/>
            <p:nvPr/>
          </p:nvSpPr>
          <p:spPr>
            <a:xfrm>
              <a:off x="6236626" y="56933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Rectangle 872">
              <a:extLst>
                <a:ext uri="{FF2B5EF4-FFF2-40B4-BE49-F238E27FC236}">
                  <a16:creationId xmlns:a16="http://schemas.microsoft.com/office/drawing/2014/main" id="{8EDE1059-F66B-4548-9E5E-4DCDB43BD22A}"/>
                </a:ext>
              </a:extLst>
            </p:cNvPr>
            <p:cNvSpPr/>
            <p:nvPr/>
          </p:nvSpPr>
          <p:spPr>
            <a:xfrm>
              <a:off x="6343419" y="56933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Rectangle 873">
              <a:extLst>
                <a:ext uri="{FF2B5EF4-FFF2-40B4-BE49-F238E27FC236}">
                  <a16:creationId xmlns:a16="http://schemas.microsoft.com/office/drawing/2014/main" id="{FC4981AA-9919-7449-9592-FAD4B760A5F0}"/>
                </a:ext>
              </a:extLst>
            </p:cNvPr>
            <p:cNvSpPr/>
            <p:nvPr/>
          </p:nvSpPr>
          <p:spPr>
            <a:xfrm>
              <a:off x="6023039" y="58076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Rectangle 874">
              <a:extLst>
                <a:ext uri="{FF2B5EF4-FFF2-40B4-BE49-F238E27FC236}">
                  <a16:creationId xmlns:a16="http://schemas.microsoft.com/office/drawing/2014/main" id="{D160E0BA-A743-9741-9F4A-FA322283172B}"/>
                </a:ext>
              </a:extLst>
            </p:cNvPr>
            <p:cNvSpPr/>
            <p:nvPr/>
          </p:nvSpPr>
          <p:spPr>
            <a:xfrm>
              <a:off x="6129832" y="58076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Rectangle 875">
              <a:extLst>
                <a:ext uri="{FF2B5EF4-FFF2-40B4-BE49-F238E27FC236}">
                  <a16:creationId xmlns:a16="http://schemas.microsoft.com/office/drawing/2014/main" id="{A5C74D20-3E59-634C-821E-D4D2C0038F89}"/>
                </a:ext>
              </a:extLst>
            </p:cNvPr>
            <p:cNvSpPr/>
            <p:nvPr/>
          </p:nvSpPr>
          <p:spPr>
            <a:xfrm>
              <a:off x="6236626" y="58076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ectangle 876">
              <a:extLst>
                <a:ext uri="{FF2B5EF4-FFF2-40B4-BE49-F238E27FC236}">
                  <a16:creationId xmlns:a16="http://schemas.microsoft.com/office/drawing/2014/main" id="{74522933-8AB3-284F-9D58-8389F857829C}"/>
                </a:ext>
              </a:extLst>
            </p:cNvPr>
            <p:cNvSpPr/>
            <p:nvPr/>
          </p:nvSpPr>
          <p:spPr>
            <a:xfrm>
              <a:off x="6343419" y="5807671"/>
              <a:ext cx="106793" cy="1143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Rectangle 877">
              <a:extLst>
                <a:ext uri="{FF2B5EF4-FFF2-40B4-BE49-F238E27FC236}">
                  <a16:creationId xmlns:a16="http://schemas.microsoft.com/office/drawing/2014/main" id="{FA1626E2-322B-F24F-B1C6-1D720568449B}"/>
                </a:ext>
              </a:extLst>
            </p:cNvPr>
            <p:cNvSpPr/>
            <p:nvPr/>
          </p:nvSpPr>
          <p:spPr>
            <a:xfrm>
              <a:off x="6019684" y="4550818"/>
              <a:ext cx="419966" cy="1371586"/>
            </a:xfrm>
            <a:prstGeom prst="rect">
              <a:avLst/>
            </a:prstGeom>
            <a:solidFill>
              <a:srgbClr val="FFFFFF">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880" name="Group 879">
            <a:extLst>
              <a:ext uri="{FF2B5EF4-FFF2-40B4-BE49-F238E27FC236}">
                <a16:creationId xmlns:a16="http://schemas.microsoft.com/office/drawing/2014/main" id="{1D054892-EDF5-D847-8FCA-4DB572322AF6}"/>
              </a:ext>
            </a:extLst>
          </p:cNvPr>
          <p:cNvGrpSpPr/>
          <p:nvPr/>
        </p:nvGrpSpPr>
        <p:grpSpPr>
          <a:xfrm>
            <a:off x="5515170" y="4031288"/>
            <a:ext cx="2501623" cy="1685922"/>
            <a:chOff x="3094503" y="4238211"/>
            <a:chExt cx="2501623" cy="1685922"/>
          </a:xfrm>
        </p:grpSpPr>
        <p:grpSp>
          <p:nvGrpSpPr>
            <p:cNvPr id="562" name="Group 561">
              <a:extLst>
                <a:ext uri="{FF2B5EF4-FFF2-40B4-BE49-F238E27FC236}">
                  <a16:creationId xmlns:a16="http://schemas.microsoft.com/office/drawing/2014/main" id="{379E4853-F4D7-294D-B8EF-4F9C9D8A57B0}"/>
                </a:ext>
              </a:extLst>
            </p:cNvPr>
            <p:cNvGrpSpPr/>
            <p:nvPr/>
          </p:nvGrpSpPr>
          <p:grpSpPr>
            <a:xfrm>
              <a:off x="4180057" y="4550825"/>
              <a:ext cx="1416069" cy="1373308"/>
              <a:chOff x="4365261" y="4607121"/>
              <a:chExt cx="1416069" cy="1373308"/>
            </a:xfrm>
          </p:grpSpPr>
          <p:sp>
            <p:nvSpPr>
              <p:cNvPr id="563" name="Rectangle 562">
                <a:extLst>
                  <a:ext uri="{FF2B5EF4-FFF2-40B4-BE49-F238E27FC236}">
                    <a16:creationId xmlns:a16="http://schemas.microsoft.com/office/drawing/2014/main" id="{181CC663-C70F-FB48-9BB3-B74C6AE83B98}"/>
                  </a:ext>
                </a:extLst>
              </p:cNvPr>
              <p:cNvSpPr/>
              <p:nvPr/>
            </p:nvSpPr>
            <p:spPr>
              <a:xfrm>
                <a:off x="4365460" y="4610027"/>
                <a:ext cx="1412943" cy="13700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a:extLst>
                  <a:ext uri="{FF2B5EF4-FFF2-40B4-BE49-F238E27FC236}">
                    <a16:creationId xmlns:a16="http://schemas.microsoft.com/office/drawing/2014/main" id="{272E0ADE-5DA7-F043-89B7-5212447D0AC0}"/>
                  </a:ext>
                </a:extLst>
              </p:cNvPr>
              <p:cNvSpPr/>
              <p:nvPr/>
            </p:nvSpPr>
            <p:spPr>
              <a:xfrm>
                <a:off x="4365736" y="58657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a:extLst>
                  <a:ext uri="{FF2B5EF4-FFF2-40B4-BE49-F238E27FC236}">
                    <a16:creationId xmlns:a16="http://schemas.microsoft.com/office/drawing/2014/main" id="{41442326-CABB-3848-914B-0E6866E1ACD6}"/>
                  </a:ext>
                </a:extLst>
              </p:cNvPr>
              <p:cNvSpPr/>
              <p:nvPr/>
            </p:nvSpPr>
            <p:spPr>
              <a:xfrm>
                <a:off x="4483452" y="58657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FCB78EE5-6448-0B4F-A1EE-C85F13EC9577}"/>
                  </a:ext>
                </a:extLst>
              </p:cNvPr>
              <p:cNvSpPr/>
              <p:nvPr/>
            </p:nvSpPr>
            <p:spPr>
              <a:xfrm>
                <a:off x="4365736" y="57514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tangle 566">
                <a:extLst>
                  <a:ext uri="{FF2B5EF4-FFF2-40B4-BE49-F238E27FC236}">
                    <a16:creationId xmlns:a16="http://schemas.microsoft.com/office/drawing/2014/main" id="{47870322-06CE-A644-8060-343C18FD4E4E}"/>
                  </a:ext>
                </a:extLst>
              </p:cNvPr>
              <p:cNvSpPr/>
              <p:nvPr/>
            </p:nvSpPr>
            <p:spPr>
              <a:xfrm>
                <a:off x="4483452" y="57514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567">
                <a:extLst>
                  <a:ext uri="{FF2B5EF4-FFF2-40B4-BE49-F238E27FC236}">
                    <a16:creationId xmlns:a16="http://schemas.microsoft.com/office/drawing/2014/main" id="{BEF2C41E-410C-544E-971D-BAD81C51853E}"/>
                  </a:ext>
                </a:extLst>
              </p:cNvPr>
              <p:cNvSpPr/>
              <p:nvPr/>
            </p:nvSpPr>
            <p:spPr>
              <a:xfrm>
                <a:off x="4365736" y="56371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Rectangle 568">
                <a:extLst>
                  <a:ext uri="{FF2B5EF4-FFF2-40B4-BE49-F238E27FC236}">
                    <a16:creationId xmlns:a16="http://schemas.microsoft.com/office/drawing/2014/main" id="{2EA0970C-2DC4-1A44-BBFC-CEF13A93B031}"/>
                  </a:ext>
                </a:extLst>
              </p:cNvPr>
              <p:cNvSpPr/>
              <p:nvPr/>
            </p:nvSpPr>
            <p:spPr>
              <a:xfrm>
                <a:off x="4483452" y="56371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C989B082-581F-144B-B3E4-A556A1EEC9C9}"/>
                  </a:ext>
                </a:extLst>
              </p:cNvPr>
              <p:cNvSpPr/>
              <p:nvPr/>
            </p:nvSpPr>
            <p:spPr>
              <a:xfrm>
                <a:off x="4365736" y="55228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Rectangle 570">
                <a:extLst>
                  <a:ext uri="{FF2B5EF4-FFF2-40B4-BE49-F238E27FC236}">
                    <a16:creationId xmlns:a16="http://schemas.microsoft.com/office/drawing/2014/main" id="{B4025B47-9B58-EC40-9B2E-7CFFDB1B8832}"/>
                  </a:ext>
                </a:extLst>
              </p:cNvPr>
              <p:cNvSpPr/>
              <p:nvPr/>
            </p:nvSpPr>
            <p:spPr>
              <a:xfrm>
                <a:off x="4483452" y="55228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Rectangle 571">
                <a:extLst>
                  <a:ext uri="{FF2B5EF4-FFF2-40B4-BE49-F238E27FC236}">
                    <a16:creationId xmlns:a16="http://schemas.microsoft.com/office/drawing/2014/main" id="{DA562261-5077-7640-8729-D15DA41A366C}"/>
                  </a:ext>
                </a:extLst>
              </p:cNvPr>
              <p:cNvSpPr/>
              <p:nvPr/>
            </p:nvSpPr>
            <p:spPr>
              <a:xfrm>
                <a:off x="4365736" y="54085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ectangle 572">
                <a:extLst>
                  <a:ext uri="{FF2B5EF4-FFF2-40B4-BE49-F238E27FC236}">
                    <a16:creationId xmlns:a16="http://schemas.microsoft.com/office/drawing/2014/main" id="{03FF86C6-89D1-9842-8E08-4D823EA3BAA8}"/>
                  </a:ext>
                </a:extLst>
              </p:cNvPr>
              <p:cNvSpPr/>
              <p:nvPr/>
            </p:nvSpPr>
            <p:spPr>
              <a:xfrm>
                <a:off x="4483452" y="54085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CCCC8585-B6F0-1C4F-A105-83ED1A53E4E8}"/>
                  </a:ext>
                </a:extLst>
              </p:cNvPr>
              <p:cNvSpPr/>
              <p:nvPr/>
            </p:nvSpPr>
            <p:spPr>
              <a:xfrm>
                <a:off x="4365736" y="52929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ectangle 574">
                <a:extLst>
                  <a:ext uri="{FF2B5EF4-FFF2-40B4-BE49-F238E27FC236}">
                    <a16:creationId xmlns:a16="http://schemas.microsoft.com/office/drawing/2014/main" id="{7723BEFE-014F-4B4B-BAFA-F0DF28BCE128}"/>
                  </a:ext>
                </a:extLst>
              </p:cNvPr>
              <p:cNvSpPr/>
              <p:nvPr/>
            </p:nvSpPr>
            <p:spPr>
              <a:xfrm>
                <a:off x="4483452" y="52929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tangle 575">
                <a:extLst>
                  <a:ext uri="{FF2B5EF4-FFF2-40B4-BE49-F238E27FC236}">
                    <a16:creationId xmlns:a16="http://schemas.microsoft.com/office/drawing/2014/main" id="{464AE33A-4997-B74F-95AB-A561A6F52E7A}"/>
                  </a:ext>
                </a:extLst>
              </p:cNvPr>
              <p:cNvSpPr/>
              <p:nvPr/>
            </p:nvSpPr>
            <p:spPr>
              <a:xfrm>
                <a:off x="4365736" y="51786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ectangle 576">
                <a:extLst>
                  <a:ext uri="{FF2B5EF4-FFF2-40B4-BE49-F238E27FC236}">
                    <a16:creationId xmlns:a16="http://schemas.microsoft.com/office/drawing/2014/main" id="{FFFD4E75-D121-A743-8116-7499EC6F63E8}"/>
                  </a:ext>
                </a:extLst>
              </p:cNvPr>
              <p:cNvSpPr/>
              <p:nvPr/>
            </p:nvSpPr>
            <p:spPr>
              <a:xfrm>
                <a:off x="4483452" y="51786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ectangle 577">
                <a:extLst>
                  <a:ext uri="{FF2B5EF4-FFF2-40B4-BE49-F238E27FC236}">
                    <a16:creationId xmlns:a16="http://schemas.microsoft.com/office/drawing/2014/main" id="{603A08A0-DFD9-F24A-A774-42E6BACF3C5D}"/>
                  </a:ext>
                </a:extLst>
              </p:cNvPr>
              <p:cNvSpPr/>
              <p:nvPr/>
            </p:nvSpPr>
            <p:spPr>
              <a:xfrm>
                <a:off x="4365736" y="50643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Rectangle 578">
                <a:extLst>
                  <a:ext uri="{FF2B5EF4-FFF2-40B4-BE49-F238E27FC236}">
                    <a16:creationId xmlns:a16="http://schemas.microsoft.com/office/drawing/2014/main" id="{3C81D384-3DD7-7842-B4EF-517DC3E82211}"/>
                  </a:ext>
                </a:extLst>
              </p:cNvPr>
              <p:cNvSpPr/>
              <p:nvPr/>
            </p:nvSpPr>
            <p:spPr>
              <a:xfrm>
                <a:off x="4483452" y="50643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Rectangle 579">
                <a:extLst>
                  <a:ext uri="{FF2B5EF4-FFF2-40B4-BE49-F238E27FC236}">
                    <a16:creationId xmlns:a16="http://schemas.microsoft.com/office/drawing/2014/main" id="{4785CC3E-C291-F144-884E-6020E0602731}"/>
                  </a:ext>
                </a:extLst>
              </p:cNvPr>
              <p:cNvSpPr/>
              <p:nvPr/>
            </p:nvSpPr>
            <p:spPr>
              <a:xfrm>
                <a:off x="4365736" y="49500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ectangle 580">
                <a:extLst>
                  <a:ext uri="{FF2B5EF4-FFF2-40B4-BE49-F238E27FC236}">
                    <a16:creationId xmlns:a16="http://schemas.microsoft.com/office/drawing/2014/main" id="{D51FF5B0-E3AE-0747-8785-A1056F76E634}"/>
                  </a:ext>
                </a:extLst>
              </p:cNvPr>
              <p:cNvSpPr/>
              <p:nvPr/>
            </p:nvSpPr>
            <p:spPr>
              <a:xfrm>
                <a:off x="4483452" y="49500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ectangle 581">
                <a:extLst>
                  <a:ext uri="{FF2B5EF4-FFF2-40B4-BE49-F238E27FC236}">
                    <a16:creationId xmlns:a16="http://schemas.microsoft.com/office/drawing/2014/main" id="{320BD41D-7CA4-0F4D-A07B-84D0615DC9E8}"/>
                  </a:ext>
                </a:extLst>
              </p:cNvPr>
              <p:cNvSpPr/>
              <p:nvPr/>
            </p:nvSpPr>
            <p:spPr>
              <a:xfrm>
                <a:off x="4365736" y="48357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ectangle 582">
                <a:extLst>
                  <a:ext uri="{FF2B5EF4-FFF2-40B4-BE49-F238E27FC236}">
                    <a16:creationId xmlns:a16="http://schemas.microsoft.com/office/drawing/2014/main" id="{C4B9349A-038F-D345-A639-4A6CDEFC6FFC}"/>
                  </a:ext>
                </a:extLst>
              </p:cNvPr>
              <p:cNvSpPr/>
              <p:nvPr/>
            </p:nvSpPr>
            <p:spPr>
              <a:xfrm>
                <a:off x="4483452" y="48357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tangle 583">
                <a:extLst>
                  <a:ext uri="{FF2B5EF4-FFF2-40B4-BE49-F238E27FC236}">
                    <a16:creationId xmlns:a16="http://schemas.microsoft.com/office/drawing/2014/main" id="{4C34B3AA-6C3D-724F-83B7-C73750CF31BD}"/>
                  </a:ext>
                </a:extLst>
              </p:cNvPr>
              <p:cNvSpPr/>
              <p:nvPr/>
            </p:nvSpPr>
            <p:spPr>
              <a:xfrm>
                <a:off x="4365736" y="472365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ectangle 584">
                <a:extLst>
                  <a:ext uri="{FF2B5EF4-FFF2-40B4-BE49-F238E27FC236}">
                    <a16:creationId xmlns:a16="http://schemas.microsoft.com/office/drawing/2014/main" id="{CA70254C-402C-4643-BFC0-161F05C2A951}"/>
                  </a:ext>
                </a:extLst>
              </p:cNvPr>
              <p:cNvSpPr/>
              <p:nvPr/>
            </p:nvSpPr>
            <p:spPr>
              <a:xfrm>
                <a:off x="4483452" y="472365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ectangle 585">
                <a:extLst>
                  <a:ext uri="{FF2B5EF4-FFF2-40B4-BE49-F238E27FC236}">
                    <a16:creationId xmlns:a16="http://schemas.microsoft.com/office/drawing/2014/main" id="{9A2D1E6D-62CC-4243-9A60-16E4A67E7E92}"/>
                  </a:ext>
                </a:extLst>
              </p:cNvPr>
              <p:cNvSpPr/>
              <p:nvPr/>
            </p:nvSpPr>
            <p:spPr>
              <a:xfrm>
                <a:off x="4601168" y="47214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Rectangle 586">
                <a:extLst>
                  <a:ext uri="{FF2B5EF4-FFF2-40B4-BE49-F238E27FC236}">
                    <a16:creationId xmlns:a16="http://schemas.microsoft.com/office/drawing/2014/main" id="{4962CD51-B531-6D4A-BDE6-79C86B3BF586}"/>
                  </a:ext>
                </a:extLst>
              </p:cNvPr>
              <p:cNvSpPr/>
              <p:nvPr/>
            </p:nvSpPr>
            <p:spPr>
              <a:xfrm>
                <a:off x="4718884" y="47214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Rectangle 587">
                <a:extLst>
                  <a:ext uri="{FF2B5EF4-FFF2-40B4-BE49-F238E27FC236}">
                    <a16:creationId xmlns:a16="http://schemas.microsoft.com/office/drawing/2014/main" id="{522C57A5-ECB9-B645-82B8-1E620A73AA27}"/>
                  </a:ext>
                </a:extLst>
              </p:cNvPr>
              <p:cNvSpPr/>
              <p:nvPr/>
            </p:nvSpPr>
            <p:spPr>
              <a:xfrm>
                <a:off x="4836600" y="472446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Rectangle 588">
                <a:extLst>
                  <a:ext uri="{FF2B5EF4-FFF2-40B4-BE49-F238E27FC236}">
                    <a16:creationId xmlns:a16="http://schemas.microsoft.com/office/drawing/2014/main" id="{D440AC97-9178-0B41-84CF-427DC35F157F}"/>
                  </a:ext>
                </a:extLst>
              </p:cNvPr>
              <p:cNvSpPr/>
              <p:nvPr/>
            </p:nvSpPr>
            <p:spPr>
              <a:xfrm>
                <a:off x="4954316" y="472446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Rectangle 589">
                <a:extLst>
                  <a:ext uri="{FF2B5EF4-FFF2-40B4-BE49-F238E27FC236}">
                    <a16:creationId xmlns:a16="http://schemas.microsoft.com/office/drawing/2014/main" id="{29AF2854-B4CB-0E41-B202-2AB788A2D157}"/>
                  </a:ext>
                </a:extLst>
              </p:cNvPr>
              <p:cNvSpPr/>
              <p:nvPr/>
            </p:nvSpPr>
            <p:spPr>
              <a:xfrm>
                <a:off x="5072582" y="472365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Rectangle 590">
                <a:extLst>
                  <a:ext uri="{FF2B5EF4-FFF2-40B4-BE49-F238E27FC236}">
                    <a16:creationId xmlns:a16="http://schemas.microsoft.com/office/drawing/2014/main" id="{DDA898A7-E3BB-C749-BCFA-E2D25FC50005}"/>
                  </a:ext>
                </a:extLst>
              </p:cNvPr>
              <p:cNvSpPr/>
              <p:nvPr/>
            </p:nvSpPr>
            <p:spPr>
              <a:xfrm>
                <a:off x="5190298" y="472365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Rectangle 591">
                <a:extLst>
                  <a:ext uri="{FF2B5EF4-FFF2-40B4-BE49-F238E27FC236}">
                    <a16:creationId xmlns:a16="http://schemas.microsoft.com/office/drawing/2014/main" id="{DB7EA86B-AA75-734F-BECB-6BAFC6AE0C4C}"/>
                  </a:ext>
                </a:extLst>
              </p:cNvPr>
              <p:cNvSpPr/>
              <p:nvPr/>
            </p:nvSpPr>
            <p:spPr>
              <a:xfrm>
                <a:off x="5308014" y="47214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Rectangle 592">
                <a:extLst>
                  <a:ext uri="{FF2B5EF4-FFF2-40B4-BE49-F238E27FC236}">
                    <a16:creationId xmlns:a16="http://schemas.microsoft.com/office/drawing/2014/main" id="{53CE47BC-2681-C84B-B9A4-4F10CAE606C8}"/>
                  </a:ext>
                </a:extLst>
              </p:cNvPr>
              <p:cNvSpPr/>
              <p:nvPr/>
            </p:nvSpPr>
            <p:spPr>
              <a:xfrm>
                <a:off x="5425730" y="47214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ectangle 593">
                <a:extLst>
                  <a:ext uri="{FF2B5EF4-FFF2-40B4-BE49-F238E27FC236}">
                    <a16:creationId xmlns:a16="http://schemas.microsoft.com/office/drawing/2014/main" id="{CBE42F69-B4CA-3F4E-AC04-E4573192C15D}"/>
                  </a:ext>
                </a:extLst>
              </p:cNvPr>
              <p:cNvSpPr/>
              <p:nvPr/>
            </p:nvSpPr>
            <p:spPr>
              <a:xfrm>
                <a:off x="5543446" y="472446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Rectangle 594">
                <a:extLst>
                  <a:ext uri="{FF2B5EF4-FFF2-40B4-BE49-F238E27FC236}">
                    <a16:creationId xmlns:a16="http://schemas.microsoft.com/office/drawing/2014/main" id="{5DAC1878-BD38-F34D-9257-08450A0125CF}"/>
                  </a:ext>
                </a:extLst>
              </p:cNvPr>
              <p:cNvSpPr/>
              <p:nvPr/>
            </p:nvSpPr>
            <p:spPr>
              <a:xfrm>
                <a:off x="5661162" y="472446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6" name="Group 595">
                <a:extLst>
                  <a:ext uri="{FF2B5EF4-FFF2-40B4-BE49-F238E27FC236}">
                    <a16:creationId xmlns:a16="http://schemas.microsoft.com/office/drawing/2014/main" id="{7C809EA2-FCA9-0348-893E-ECDF53862537}"/>
                  </a:ext>
                </a:extLst>
              </p:cNvPr>
              <p:cNvGrpSpPr/>
              <p:nvPr/>
            </p:nvGrpSpPr>
            <p:grpSpPr>
              <a:xfrm>
                <a:off x="4365736" y="4607121"/>
                <a:ext cx="1413142" cy="114300"/>
                <a:chOff x="7454004" y="2325737"/>
                <a:chExt cx="1413142" cy="114300"/>
              </a:xfrm>
              <a:solidFill>
                <a:srgbClr val="B2DECB"/>
              </a:solidFill>
            </p:grpSpPr>
            <p:sp>
              <p:nvSpPr>
                <p:cNvPr id="765" name="Rectangle 764">
                  <a:extLst>
                    <a:ext uri="{FF2B5EF4-FFF2-40B4-BE49-F238E27FC236}">
                      <a16:creationId xmlns:a16="http://schemas.microsoft.com/office/drawing/2014/main" id="{6413BC12-2F21-764D-8AEE-18AC384DDD28}"/>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a:extLst>
                    <a:ext uri="{FF2B5EF4-FFF2-40B4-BE49-F238E27FC236}">
                      <a16:creationId xmlns:a16="http://schemas.microsoft.com/office/drawing/2014/main" id="{062BD80C-9B9E-AD48-BC0D-7407C4D829C1}"/>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a:extLst>
                    <a:ext uri="{FF2B5EF4-FFF2-40B4-BE49-F238E27FC236}">
                      <a16:creationId xmlns:a16="http://schemas.microsoft.com/office/drawing/2014/main" id="{9F5298BC-9003-174B-9E31-0C3AFE66FC0A}"/>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a:extLst>
                    <a:ext uri="{FF2B5EF4-FFF2-40B4-BE49-F238E27FC236}">
                      <a16:creationId xmlns:a16="http://schemas.microsoft.com/office/drawing/2014/main" id="{B963E4BA-BDC4-4E4D-8002-8C3C4547D5D3}"/>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a:extLst>
                    <a:ext uri="{FF2B5EF4-FFF2-40B4-BE49-F238E27FC236}">
                      <a16:creationId xmlns:a16="http://schemas.microsoft.com/office/drawing/2014/main" id="{AA11B0AB-A410-3A41-A09A-4116DB741D9C}"/>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a:extLst>
                    <a:ext uri="{FF2B5EF4-FFF2-40B4-BE49-F238E27FC236}">
                      <a16:creationId xmlns:a16="http://schemas.microsoft.com/office/drawing/2014/main" id="{1E70E9B6-BA70-C341-A4CB-60948C1CB6FB}"/>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ectangle 770">
                  <a:extLst>
                    <a:ext uri="{FF2B5EF4-FFF2-40B4-BE49-F238E27FC236}">
                      <a16:creationId xmlns:a16="http://schemas.microsoft.com/office/drawing/2014/main" id="{DF69B7BB-5FA9-C746-8639-54960323A196}"/>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ectangle 771">
                  <a:extLst>
                    <a:ext uri="{FF2B5EF4-FFF2-40B4-BE49-F238E27FC236}">
                      <a16:creationId xmlns:a16="http://schemas.microsoft.com/office/drawing/2014/main" id="{F28C9A39-C91D-B14D-832A-8EB54DD04461}"/>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ectangle 772">
                  <a:extLst>
                    <a:ext uri="{FF2B5EF4-FFF2-40B4-BE49-F238E27FC236}">
                      <a16:creationId xmlns:a16="http://schemas.microsoft.com/office/drawing/2014/main" id="{8D0FF3F9-9417-E74B-80DC-8B088CB4D761}"/>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ectangle 773">
                  <a:extLst>
                    <a:ext uri="{FF2B5EF4-FFF2-40B4-BE49-F238E27FC236}">
                      <a16:creationId xmlns:a16="http://schemas.microsoft.com/office/drawing/2014/main" id="{D1CA74DA-850A-334E-B73F-CCF27D73ED55}"/>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ectangle 774">
                  <a:extLst>
                    <a:ext uri="{FF2B5EF4-FFF2-40B4-BE49-F238E27FC236}">
                      <a16:creationId xmlns:a16="http://schemas.microsoft.com/office/drawing/2014/main" id="{26B03D33-3DC8-E845-958B-B0E1076CFFCD}"/>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Rectangle 775">
                  <a:extLst>
                    <a:ext uri="{FF2B5EF4-FFF2-40B4-BE49-F238E27FC236}">
                      <a16:creationId xmlns:a16="http://schemas.microsoft.com/office/drawing/2014/main" id="{D22D1686-AFC5-2E4E-A859-D76EDE214CB7}"/>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7" name="Rectangle 596">
                <a:extLst>
                  <a:ext uri="{FF2B5EF4-FFF2-40B4-BE49-F238E27FC236}">
                    <a16:creationId xmlns:a16="http://schemas.microsoft.com/office/drawing/2014/main" id="{764EBB2A-878E-2943-B088-106427D20757}"/>
                  </a:ext>
                </a:extLst>
              </p:cNvPr>
              <p:cNvSpPr/>
              <p:nvPr/>
            </p:nvSpPr>
            <p:spPr>
              <a:xfrm>
                <a:off x="4600893" y="495192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Rectangle 597">
                <a:extLst>
                  <a:ext uri="{FF2B5EF4-FFF2-40B4-BE49-F238E27FC236}">
                    <a16:creationId xmlns:a16="http://schemas.microsoft.com/office/drawing/2014/main" id="{1039AC40-8E52-B74F-82D3-5C4439A426EA}"/>
                  </a:ext>
                </a:extLst>
              </p:cNvPr>
              <p:cNvSpPr/>
              <p:nvPr/>
            </p:nvSpPr>
            <p:spPr>
              <a:xfrm>
                <a:off x="4600893" y="483762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Rectangle 598">
                <a:extLst>
                  <a:ext uri="{FF2B5EF4-FFF2-40B4-BE49-F238E27FC236}">
                    <a16:creationId xmlns:a16="http://schemas.microsoft.com/office/drawing/2014/main" id="{62C07DDF-C017-174B-B6BD-3BAFFF1E40A5}"/>
                  </a:ext>
                </a:extLst>
              </p:cNvPr>
              <p:cNvSpPr/>
              <p:nvPr/>
            </p:nvSpPr>
            <p:spPr>
              <a:xfrm>
                <a:off x="4718609" y="483762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ectangle 599">
                <a:extLst>
                  <a:ext uri="{FF2B5EF4-FFF2-40B4-BE49-F238E27FC236}">
                    <a16:creationId xmlns:a16="http://schemas.microsoft.com/office/drawing/2014/main" id="{097D1C61-E668-9F49-A673-A4E6CFB9DCC6}"/>
                  </a:ext>
                </a:extLst>
              </p:cNvPr>
              <p:cNvSpPr/>
              <p:nvPr/>
            </p:nvSpPr>
            <p:spPr>
              <a:xfrm>
                <a:off x="4718884" y="5066090"/>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ectangle 600">
                <a:extLst>
                  <a:ext uri="{FF2B5EF4-FFF2-40B4-BE49-F238E27FC236}">
                    <a16:creationId xmlns:a16="http://schemas.microsoft.com/office/drawing/2014/main" id="{945F3F03-FCAB-8A44-A818-08E195306724}"/>
                  </a:ext>
                </a:extLst>
              </p:cNvPr>
              <p:cNvSpPr/>
              <p:nvPr/>
            </p:nvSpPr>
            <p:spPr>
              <a:xfrm>
                <a:off x="4718884" y="4951790"/>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Rectangle 601">
                <a:extLst>
                  <a:ext uri="{FF2B5EF4-FFF2-40B4-BE49-F238E27FC236}">
                    <a16:creationId xmlns:a16="http://schemas.microsoft.com/office/drawing/2014/main" id="{47B65C08-A384-2343-BE31-835106549A52}"/>
                  </a:ext>
                </a:extLst>
              </p:cNvPr>
              <p:cNvSpPr/>
              <p:nvPr/>
            </p:nvSpPr>
            <p:spPr>
              <a:xfrm>
                <a:off x="4836600" y="4951790"/>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Rectangle 602">
                <a:extLst>
                  <a:ext uri="{FF2B5EF4-FFF2-40B4-BE49-F238E27FC236}">
                    <a16:creationId xmlns:a16="http://schemas.microsoft.com/office/drawing/2014/main" id="{78804000-1478-4740-A7C3-3DD61E6C8BF9}"/>
                  </a:ext>
                </a:extLst>
              </p:cNvPr>
              <p:cNvSpPr/>
              <p:nvPr/>
            </p:nvSpPr>
            <p:spPr>
              <a:xfrm>
                <a:off x="4836600" y="5179723"/>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Rectangle 603">
                <a:extLst>
                  <a:ext uri="{FF2B5EF4-FFF2-40B4-BE49-F238E27FC236}">
                    <a16:creationId xmlns:a16="http://schemas.microsoft.com/office/drawing/2014/main" id="{2BE8A41B-C3AF-EB4E-9795-427E211AACA8}"/>
                  </a:ext>
                </a:extLst>
              </p:cNvPr>
              <p:cNvSpPr/>
              <p:nvPr/>
            </p:nvSpPr>
            <p:spPr>
              <a:xfrm>
                <a:off x="4836600" y="5065423"/>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Rectangle 604">
                <a:extLst>
                  <a:ext uri="{FF2B5EF4-FFF2-40B4-BE49-F238E27FC236}">
                    <a16:creationId xmlns:a16="http://schemas.microsoft.com/office/drawing/2014/main" id="{7650EE17-AC74-CA4D-A763-18996EA8880C}"/>
                  </a:ext>
                </a:extLst>
              </p:cNvPr>
              <p:cNvSpPr/>
              <p:nvPr/>
            </p:nvSpPr>
            <p:spPr>
              <a:xfrm>
                <a:off x="4954316" y="5065423"/>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Rectangle 605">
                <a:extLst>
                  <a:ext uri="{FF2B5EF4-FFF2-40B4-BE49-F238E27FC236}">
                    <a16:creationId xmlns:a16="http://schemas.microsoft.com/office/drawing/2014/main" id="{1C3BD0B1-A665-C047-9F2C-C39E41D42289}"/>
                  </a:ext>
                </a:extLst>
              </p:cNvPr>
              <p:cNvSpPr/>
              <p:nvPr/>
            </p:nvSpPr>
            <p:spPr>
              <a:xfrm>
                <a:off x="4954316" y="5295016"/>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Rectangle 606">
                <a:extLst>
                  <a:ext uri="{FF2B5EF4-FFF2-40B4-BE49-F238E27FC236}">
                    <a16:creationId xmlns:a16="http://schemas.microsoft.com/office/drawing/2014/main" id="{0100BEC0-043A-EE48-95E6-10DB4890F5C7}"/>
                  </a:ext>
                </a:extLst>
              </p:cNvPr>
              <p:cNvSpPr/>
              <p:nvPr/>
            </p:nvSpPr>
            <p:spPr>
              <a:xfrm>
                <a:off x="4954316" y="5180716"/>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Rectangle 607">
                <a:extLst>
                  <a:ext uri="{FF2B5EF4-FFF2-40B4-BE49-F238E27FC236}">
                    <a16:creationId xmlns:a16="http://schemas.microsoft.com/office/drawing/2014/main" id="{C3D65827-AA7E-8D46-86EA-E077FA26C12B}"/>
                  </a:ext>
                </a:extLst>
              </p:cNvPr>
              <p:cNvSpPr/>
              <p:nvPr/>
            </p:nvSpPr>
            <p:spPr>
              <a:xfrm>
                <a:off x="5072032" y="5180716"/>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Rectangle 608">
                <a:extLst>
                  <a:ext uri="{FF2B5EF4-FFF2-40B4-BE49-F238E27FC236}">
                    <a16:creationId xmlns:a16="http://schemas.microsoft.com/office/drawing/2014/main" id="{32FBC18C-B6AE-9643-ACFA-C938C9AE8898}"/>
                  </a:ext>
                </a:extLst>
              </p:cNvPr>
              <p:cNvSpPr/>
              <p:nvPr/>
            </p:nvSpPr>
            <p:spPr>
              <a:xfrm>
                <a:off x="5072582" y="540970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ectangle 609">
                <a:extLst>
                  <a:ext uri="{FF2B5EF4-FFF2-40B4-BE49-F238E27FC236}">
                    <a16:creationId xmlns:a16="http://schemas.microsoft.com/office/drawing/2014/main" id="{2B782D34-4C69-D34C-87E7-F6E7B3D2ABC4}"/>
                  </a:ext>
                </a:extLst>
              </p:cNvPr>
              <p:cNvSpPr/>
              <p:nvPr/>
            </p:nvSpPr>
            <p:spPr>
              <a:xfrm>
                <a:off x="5072582" y="529540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ectangle 610">
                <a:extLst>
                  <a:ext uri="{FF2B5EF4-FFF2-40B4-BE49-F238E27FC236}">
                    <a16:creationId xmlns:a16="http://schemas.microsoft.com/office/drawing/2014/main" id="{78A909B8-375C-724A-A3CC-09AB4FCEBF00}"/>
                  </a:ext>
                </a:extLst>
              </p:cNvPr>
              <p:cNvSpPr/>
              <p:nvPr/>
            </p:nvSpPr>
            <p:spPr>
              <a:xfrm>
                <a:off x="5190298" y="5295402"/>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ectangle 611">
                <a:extLst>
                  <a:ext uri="{FF2B5EF4-FFF2-40B4-BE49-F238E27FC236}">
                    <a16:creationId xmlns:a16="http://schemas.microsoft.com/office/drawing/2014/main" id="{4C6CF553-2D77-8648-92A3-98961F9F93CB}"/>
                  </a:ext>
                </a:extLst>
              </p:cNvPr>
              <p:cNvSpPr/>
              <p:nvPr/>
            </p:nvSpPr>
            <p:spPr>
              <a:xfrm>
                <a:off x="5190298" y="55244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Rectangle 612">
                <a:extLst>
                  <a:ext uri="{FF2B5EF4-FFF2-40B4-BE49-F238E27FC236}">
                    <a16:creationId xmlns:a16="http://schemas.microsoft.com/office/drawing/2014/main" id="{EBFD19FA-6EDB-5B48-9E7A-4C10AC0484D7}"/>
                  </a:ext>
                </a:extLst>
              </p:cNvPr>
              <p:cNvSpPr/>
              <p:nvPr/>
            </p:nvSpPr>
            <p:spPr>
              <a:xfrm>
                <a:off x="5190298" y="54101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Rectangle 613">
                <a:extLst>
                  <a:ext uri="{FF2B5EF4-FFF2-40B4-BE49-F238E27FC236}">
                    <a16:creationId xmlns:a16="http://schemas.microsoft.com/office/drawing/2014/main" id="{EFFAD485-1337-F64F-860F-802D4308B1EB}"/>
                  </a:ext>
                </a:extLst>
              </p:cNvPr>
              <p:cNvSpPr/>
              <p:nvPr/>
            </p:nvSpPr>
            <p:spPr>
              <a:xfrm>
                <a:off x="5308014" y="54101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ectangle 614">
                <a:extLst>
                  <a:ext uri="{FF2B5EF4-FFF2-40B4-BE49-F238E27FC236}">
                    <a16:creationId xmlns:a16="http://schemas.microsoft.com/office/drawing/2014/main" id="{F56B934C-79DE-E348-9014-D01F3E12DF1C}"/>
                  </a:ext>
                </a:extLst>
              </p:cNvPr>
              <p:cNvSpPr/>
              <p:nvPr/>
            </p:nvSpPr>
            <p:spPr>
              <a:xfrm>
                <a:off x="5308014" y="56387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Rectangle 615">
                <a:extLst>
                  <a:ext uri="{FF2B5EF4-FFF2-40B4-BE49-F238E27FC236}">
                    <a16:creationId xmlns:a16="http://schemas.microsoft.com/office/drawing/2014/main" id="{4B993166-8CE6-1C45-8FA7-E548C0D06CD4}"/>
                  </a:ext>
                </a:extLst>
              </p:cNvPr>
              <p:cNvSpPr/>
              <p:nvPr/>
            </p:nvSpPr>
            <p:spPr>
              <a:xfrm>
                <a:off x="5308014" y="55244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Rectangle 616">
                <a:extLst>
                  <a:ext uri="{FF2B5EF4-FFF2-40B4-BE49-F238E27FC236}">
                    <a16:creationId xmlns:a16="http://schemas.microsoft.com/office/drawing/2014/main" id="{81038C57-EF88-5949-A2F2-E2C61D439998}"/>
                  </a:ext>
                </a:extLst>
              </p:cNvPr>
              <p:cNvSpPr/>
              <p:nvPr/>
            </p:nvSpPr>
            <p:spPr>
              <a:xfrm>
                <a:off x="5425730" y="552447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ectangle 617">
                <a:extLst>
                  <a:ext uri="{FF2B5EF4-FFF2-40B4-BE49-F238E27FC236}">
                    <a16:creationId xmlns:a16="http://schemas.microsoft.com/office/drawing/2014/main" id="{95DD75E9-5D3B-614A-AF85-0FDF2C12B30C}"/>
                  </a:ext>
                </a:extLst>
              </p:cNvPr>
              <p:cNvSpPr/>
              <p:nvPr/>
            </p:nvSpPr>
            <p:spPr>
              <a:xfrm>
                <a:off x="5428423" y="5751659"/>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Rectangle 618">
                <a:extLst>
                  <a:ext uri="{FF2B5EF4-FFF2-40B4-BE49-F238E27FC236}">
                    <a16:creationId xmlns:a16="http://schemas.microsoft.com/office/drawing/2014/main" id="{480594AE-0A06-2446-B76B-75B59FCB4328}"/>
                  </a:ext>
                </a:extLst>
              </p:cNvPr>
              <p:cNvSpPr/>
              <p:nvPr/>
            </p:nvSpPr>
            <p:spPr>
              <a:xfrm>
                <a:off x="5428423" y="5637359"/>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Rectangle 619">
                <a:extLst>
                  <a:ext uri="{FF2B5EF4-FFF2-40B4-BE49-F238E27FC236}">
                    <a16:creationId xmlns:a16="http://schemas.microsoft.com/office/drawing/2014/main" id="{43C86D5B-6B54-C249-A5D0-634C7921F4D2}"/>
                  </a:ext>
                </a:extLst>
              </p:cNvPr>
              <p:cNvSpPr/>
              <p:nvPr/>
            </p:nvSpPr>
            <p:spPr>
              <a:xfrm>
                <a:off x="5546139" y="5637359"/>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ectangle 620">
                <a:extLst>
                  <a:ext uri="{FF2B5EF4-FFF2-40B4-BE49-F238E27FC236}">
                    <a16:creationId xmlns:a16="http://schemas.microsoft.com/office/drawing/2014/main" id="{130A5963-992D-E941-8B37-B84C5446E990}"/>
                  </a:ext>
                </a:extLst>
              </p:cNvPr>
              <p:cNvSpPr/>
              <p:nvPr/>
            </p:nvSpPr>
            <p:spPr>
              <a:xfrm>
                <a:off x="5545898" y="586557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Rectangle 621">
                <a:extLst>
                  <a:ext uri="{FF2B5EF4-FFF2-40B4-BE49-F238E27FC236}">
                    <a16:creationId xmlns:a16="http://schemas.microsoft.com/office/drawing/2014/main" id="{E708E022-F73F-3644-8AE3-9ABAE4A925C4}"/>
                  </a:ext>
                </a:extLst>
              </p:cNvPr>
              <p:cNvSpPr/>
              <p:nvPr/>
            </p:nvSpPr>
            <p:spPr>
              <a:xfrm>
                <a:off x="5545898" y="575127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ectangle 622">
                <a:extLst>
                  <a:ext uri="{FF2B5EF4-FFF2-40B4-BE49-F238E27FC236}">
                    <a16:creationId xmlns:a16="http://schemas.microsoft.com/office/drawing/2014/main" id="{9E4852FA-3779-2E41-BB72-908A3C96B548}"/>
                  </a:ext>
                </a:extLst>
              </p:cNvPr>
              <p:cNvSpPr/>
              <p:nvPr/>
            </p:nvSpPr>
            <p:spPr>
              <a:xfrm>
                <a:off x="5663614" y="575127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ectangle 623">
                <a:extLst>
                  <a:ext uri="{FF2B5EF4-FFF2-40B4-BE49-F238E27FC236}">
                    <a16:creationId xmlns:a16="http://schemas.microsoft.com/office/drawing/2014/main" id="{BC78A7D0-AD74-794F-B59A-E08D08ED354C}"/>
                  </a:ext>
                </a:extLst>
              </p:cNvPr>
              <p:cNvSpPr/>
              <p:nvPr/>
            </p:nvSpPr>
            <p:spPr>
              <a:xfrm>
                <a:off x="5663614" y="5866129"/>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ectangle 624">
                <a:extLst>
                  <a:ext uri="{FF2B5EF4-FFF2-40B4-BE49-F238E27FC236}">
                    <a16:creationId xmlns:a16="http://schemas.microsoft.com/office/drawing/2014/main" id="{ED6D0E31-F687-3641-BB50-8EC588B87704}"/>
                  </a:ext>
                </a:extLst>
              </p:cNvPr>
              <p:cNvSpPr/>
              <p:nvPr/>
            </p:nvSpPr>
            <p:spPr>
              <a:xfrm>
                <a:off x="5072582" y="483760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Rectangle 625">
                <a:extLst>
                  <a:ext uri="{FF2B5EF4-FFF2-40B4-BE49-F238E27FC236}">
                    <a16:creationId xmlns:a16="http://schemas.microsoft.com/office/drawing/2014/main" id="{F6200741-6A24-2541-8A1B-27F2489198B4}"/>
                  </a:ext>
                </a:extLst>
              </p:cNvPr>
              <p:cNvSpPr/>
              <p:nvPr/>
            </p:nvSpPr>
            <p:spPr>
              <a:xfrm>
                <a:off x="5190298" y="49500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Rectangle 626">
                <a:extLst>
                  <a:ext uri="{FF2B5EF4-FFF2-40B4-BE49-F238E27FC236}">
                    <a16:creationId xmlns:a16="http://schemas.microsoft.com/office/drawing/2014/main" id="{E6FFB6F4-83DF-3B41-A328-33AA1F9E8553}"/>
                  </a:ext>
                </a:extLst>
              </p:cNvPr>
              <p:cNvSpPr/>
              <p:nvPr/>
            </p:nvSpPr>
            <p:spPr>
              <a:xfrm>
                <a:off x="5428664" y="5067304"/>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Rectangle 627">
                <a:extLst>
                  <a:ext uri="{FF2B5EF4-FFF2-40B4-BE49-F238E27FC236}">
                    <a16:creationId xmlns:a16="http://schemas.microsoft.com/office/drawing/2014/main" id="{8BB74719-B328-7C4F-AF75-540CDFB21856}"/>
                  </a:ext>
                </a:extLst>
              </p:cNvPr>
              <p:cNvSpPr/>
              <p:nvPr/>
            </p:nvSpPr>
            <p:spPr>
              <a:xfrm>
                <a:off x="5546139" y="5412565"/>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Rectangle 628">
                <a:extLst>
                  <a:ext uri="{FF2B5EF4-FFF2-40B4-BE49-F238E27FC236}">
                    <a16:creationId xmlns:a16="http://schemas.microsoft.com/office/drawing/2014/main" id="{060F2BD6-F9F7-794C-AA4E-9DE22D0F26D4}"/>
                  </a:ext>
                </a:extLst>
              </p:cNvPr>
              <p:cNvSpPr/>
              <p:nvPr/>
            </p:nvSpPr>
            <p:spPr>
              <a:xfrm>
                <a:off x="5428664" y="58657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ectangle 629">
                <a:extLst>
                  <a:ext uri="{FF2B5EF4-FFF2-40B4-BE49-F238E27FC236}">
                    <a16:creationId xmlns:a16="http://schemas.microsoft.com/office/drawing/2014/main" id="{883FFDCB-FFED-7440-8D29-C37C3DBFD838}"/>
                  </a:ext>
                </a:extLst>
              </p:cNvPr>
              <p:cNvSpPr/>
              <p:nvPr/>
            </p:nvSpPr>
            <p:spPr>
              <a:xfrm>
                <a:off x="5072582" y="5650690"/>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ectangle 630">
                <a:extLst>
                  <a:ext uri="{FF2B5EF4-FFF2-40B4-BE49-F238E27FC236}">
                    <a16:creationId xmlns:a16="http://schemas.microsoft.com/office/drawing/2014/main" id="{069E415D-B25D-684E-AD67-B7A379E92369}"/>
                  </a:ext>
                </a:extLst>
              </p:cNvPr>
              <p:cNvSpPr/>
              <p:nvPr/>
            </p:nvSpPr>
            <p:spPr>
              <a:xfrm>
                <a:off x="4718884" y="5292921"/>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ectangle 631">
                <a:extLst>
                  <a:ext uri="{FF2B5EF4-FFF2-40B4-BE49-F238E27FC236}">
                    <a16:creationId xmlns:a16="http://schemas.microsoft.com/office/drawing/2014/main" id="{3CDC696F-8083-7B47-8739-611369DCB3BD}"/>
                  </a:ext>
                </a:extLst>
              </p:cNvPr>
              <p:cNvSpPr/>
              <p:nvPr/>
            </p:nvSpPr>
            <p:spPr>
              <a:xfrm>
                <a:off x="4601168" y="55228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Rectangle 632">
                <a:extLst>
                  <a:ext uri="{FF2B5EF4-FFF2-40B4-BE49-F238E27FC236}">
                    <a16:creationId xmlns:a16="http://schemas.microsoft.com/office/drawing/2014/main" id="{9D2BC42D-E4EF-CF4C-8825-2D959DD2623F}"/>
                  </a:ext>
                </a:extLst>
              </p:cNvPr>
              <p:cNvSpPr/>
              <p:nvPr/>
            </p:nvSpPr>
            <p:spPr>
              <a:xfrm>
                <a:off x="4836600" y="57514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Rectangle 633">
                <a:extLst>
                  <a:ext uri="{FF2B5EF4-FFF2-40B4-BE49-F238E27FC236}">
                    <a16:creationId xmlns:a16="http://schemas.microsoft.com/office/drawing/2014/main" id="{3DF5E87E-D24D-1F42-A506-3D94B483FD42}"/>
                  </a:ext>
                </a:extLst>
              </p:cNvPr>
              <p:cNvSpPr/>
              <p:nvPr/>
            </p:nvSpPr>
            <p:spPr>
              <a:xfrm>
                <a:off x="5072582" y="5865767"/>
                <a:ext cx="117716" cy="114300"/>
              </a:xfrm>
              <a:prstGeom prst="rect">
                <a:avLst/>
              </a:prstGeom>
              <a:solidFill>
                <a:srgbClr val="B2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5" name="Group 634">
                <a:extLst>
                  <a:ext uri="{FF2B5EF4-FFF2-40B4-BE49-F238E27FC236}">
                    <a16:creationId xmlns:a16="http://schemas.microsoft.com/office/drawing/2014/main" id="{CEBE07E0-87C4-EF43-8C01-EFA8D900DFC0}"/>
                  </a:ext>
                </a:extLst>
              </p:cNvPr>
              <p:cNvGrpSpPr/>
              <p:nvPr/>
            </p:nvGrpSpPr>
            <p:grpSpPr>
              <a:xfrm>
                <a:off x="4365736" y="4835048"/>
                <a:ext cx="1413142" cy="114300"/>
                <a:chOff x="7454004" y="2325737"/>
                <a:chExt cx="1413142" cy="114300"/>
              </a:xfrm>
              <a:solidFill>
                <a:srgbClr val="B2DECB"/>
              </a:solidFill>
            </p:grpSpPr>
            <p:sp>
              <p:nvSpPr>
                <p:cNvPr id="753" name="Rectangle 752">
                  <a:extLst>
                    <a:ext uri="{FF2B5EF4-FFF2-40B4-BE49-F238E27FC236}">
                      <a16:creationId xmlns:a16="http://schemas.microsoft.com/office/drawing/2014/main" id="{F161A746-7A97-FD4B-BEEE-F15AB8DB9E7A}"/>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Rectangle 753">
                  <a:extLst>
                    <a:ext uri="{FF2B5EF4-FFF2-40B4-BE49-F238E27FC236}">
                      <a16:creationId xmlns:a16="http://schemas.microsoft.com/office/drawing/2014/main" id="{4DDF06C3-07C2-064E-8894-31F7DA189BB8}"/>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Rectangle 754">
                  <a:extLst>
                    <a:ext uri="{FF2B5EF4-FFF2-40B4-BE49-F238E27FC236}">
                      <a16:creationId xmlns:a16="http://schemas.microsoft.com/office/drawing/2014/main" id="{9511CBB9-A075-D745-8D06-83C4A879EF58}"/>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Rectangle 755">
                  <a:extLst>
                    <a:ext uri="{FF2B5EF4-FFF2-40B4-BE49-F238E27FC236}">
                      <a16:creationId xmlns:a16="http://schemas.microsoft.com/office/drawing/2014/main" id="{FB522C94-F13F-F640-9093-8A70BE468161}"/>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Rectangle 756">
                  <a:extLst>
                    <a:ext uri="{FF2B5EF4-FFF2-40B4-BE49-F238E27FC236}">
                      <a16:creationId xmlns:a16="http://schemas.microsoft.com/office/drawing/2014/main" id="{9F843815-012F-5E48-81D3-526859B4C9AC}"/>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Rectangle 757">
                  <a:extLst>
                    <a:ext uri="{FF2B5EF4-FFF2-40B4-BE49-F238E27FC236}">
                      <a16:creationId xmlns:a16="http://schemas.microsoft.com/office/drawing/2014/main" id="{CE8FA677-4A5F-5649-BD7B-5DA49F9F819C}"/>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Rectangle 758">
                  <a:extLst>
                    <a:ext uri="{FF2B5EF4-FFF2-40B4-BE49-F238E27FC236}">
                      <a16:creationId xmlns:a16="http://schemas.microsoft.com/office/drawing/2014/main" id="{3BD1389F-D5E0-8642-B8AA-074EA62FE377}"/>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Rectangle 759">
                  <a:extLst>
                    <a:ext uri="{FF2B5EF4-FFF2-40B4-BE49-F238E27FC236}">
                      <a16:creationId xmlns:a16="http://schemas.microsoft.com/office/drawing/2014/main" id="{09CDC400-1A16-F440-A8BD-968625CAE8BB}"/>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ectangle 760">
                  <a:extLst>
                    <a:ext uri="{FF2B5EF4-FFF2-40B4-BE49-F238E27FC236}">
                      <a16:creationId xmlns:a16="http://schemas.microsoft.com/office/drawing/2014/main" id="{1538C615-B5ED-F248-8FF5-9B80DCD38E54}"/>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ectangle 761">
                  <a:extLst>
                    <a:ext uri="{FF2B5EF4-FFF2-40B4-BE49-F238E27FC236}">
                      <a16:creationId xmlns:a16="http://schemas.microsoft.com/office/drawing/2014/main" id="{28A34616-BD1E-C04C-8166-CE43BFB47980}"/>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ectangle 762">
                  <a:extLst>
                    <a:ext uri="{FF2B5EF4-FFF2-40B4-BE49-F238E27FC236}">
                      <a16:creationId xmlns:a16="http://schemas.microsoft.com/office/drawing/2014/main" id="{D2A3274E-5937-9B4A-B7CF-61058A509E89}"/>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a:extLst>
                    <a:ext uri="{FF2B5EF4-FFF2-40B4-BE49-F238E27FC236}">
                      <a16:creationId xmlns:a16="http://schemas.microsoft.com/office/drawing/2014/main" id="{EF3F9C0E-E237-3D4E-80EA-CDD4469B2466}"/>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6" name="Group 635">
                <a:extLst>
                  <a:ext uri="{FF2B5EF4-FFF2-40B4-BE49-F238E27FC236}">
                    <a16:creationId xmlns:a16="http://schemas.microsoft.com/office/drawing/2014/main" id="{71D71E5F-E747-A249-8903-06E8B3364D22}"/>
                  </a:ext>
                </a:extLst>
              </p:cNvPr>
              <p:cNvGrpSpPr/>
              <p:nvPr/>
            </p:nvGrpSpPr>
            <p:grpSpPr>
              <a:xfrm>
                <a:off x="4365261" y="4949348"/>
                <a:ext cx="1413142" cy="114300"/>
                <a:chOff x="7454004" y="2325737"/>
                <a:chExt cx="1413142" cy="114300"/>
              </a:xfrm>
              <a:solidFill>
                <a:srgbClr val="B2DECB"/>
              </a:solidFill>
            </p:grpSpPr>
            <p:sp>
              <p:nvSpPr>
                <p:cNvPr id="741" name="Rectangle 740">
                  <a:extLst>
                    <a:ext uri="{FF2B5EF4-FFF2-40B4-BE49-F238E27FC236}">
                      <a16:creationId xmlns:a16="http://schemas.microsoft.com/office/drawing/2014/main" id="{90586D32-D511-F84F-B6EE-2701724AB8EA}"/>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Rectangle 741">
                  <a:extLst>
                    <a:ext uri="{FF2B5EF4-FFF2-40B4-BE49-F238E27FC236}">
                      <a16:creationId xmlns:a16="http://schemas.microsoft.com/office/drawing/2014/main" id="{84B1774C-4FDD-2141-BF70-EE69CC90B546}"/>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Rectangle 742">
                  <a:extLst>
                    <a:ext uri="{FF2B5EF4-FFF2-40B4-BE49-F238E27FC236}">
                      <a16:creationId xmlns:a16="http://schemas.microsoft.com/office/drawing/2014/main" id="{C6F03904-B834-7141-A42E-DF33D990F332}"/>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Rectangle 743">
                  <a:extLst>
                    <a:ext uri="{FF2B5EF4-FFF2-40B4-BE49-F238E27FC236}">
                      <a16:creationId xmlns:a16="http://schemas.microsoft.com/office/drawing/2014/main" id="{2DC5C20E-01EE-E04E-8C5A-ABFB6920EDE0}"/>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Rectangle 744">
                  <a:extLst>
                    <a:ext uri="{FF2B5EF4-FFF2-40B4-BE49-F238E27FC236}">
                      <a16:creationId xmlns:a16="http://schemas.microsoft.com/office/drawing/2014/main" id="{D19508EB-68B2-874E-BB7A-FC5630DECAB1}"/>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Rectangle 745">
                  <a:extLst>
                    <a:ext uri="{FF2B5EF4-FFF2-40B4-BE49-F238E27FC236}">
                      <a16:creationId xmlns:a16="http://schemas.microsoft.com/office/drawing/2014/main" id="{D192995F-930E-5F4C-82D2-9A780985F45F}"/>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Rectangle 746">
                  <a:extLst>
                    <a:ext uri="{FF2B5EF4-FFF2-40B4-BE49-F238E27FC236}">
                      <a16:creationId xmlns:a16="http://schemas.microsoft.com/office/drawing/2014/main" id="{7AFD40FD-8440-2241-86CF-F7BC7EA0D9EB}"/>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Rectangle 747">
                  <a:extLst>
                    <a:ext uri="{FF2B5EF4-FFF2-40B4-BE49-F238E27FC236}">
                      <a16:creationId xmlns:a16="http://schemas.microsoft.com/office/drawing/2014/main" id="{00015DC6-74F0-5246-9FE9-0B839E083E16}"/>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Rectangle 748">
                  <a:extLst>
                    <a:ext uri="{FF2B5EF4-FFF2-40B4-BE49-F238E27FC236}">
                      <a16:creationId xmlns:a16="http://schemas.microsoft.com/office/drawing/2014/main" id="{75F55FA5-D135-B94E-9244-19B8CA5E936A}"/>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Rectangle 749">
                  <a:extLst>
                    <a:ext uri="{FF2B5EF4-FFF2-40B4-BE49-F238E27FC236}">
                      <a16:creationId xmlns:a16="http://schemas.microsoft.com/office/drawing/2014/main" id="{210A2FB2-0C1F-6F4A-9EFE-BFAAA8207EE9}"/>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Rectangle 750">
                  <a:extLst>
                    <a:ext uri="{FF2B5EF4-FFF2-40B4-BE49-F238E27FC236}">
                      <a16:creationId xmlns:a16="http://schemas.microsoft.com/office/drawing/2014/main" id="{EFCA6399-A9BF-DD4E-B9F7-14A5215134EE}"/>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Rectangle 751">
                  <a:extLst>
                    <a:ext uri="{FF2B5EF4-FFF2-40B4-BE49-F238E27FC236}">
                      <a16:creationId xmlns:a16="http://schemas.microsoft.com/office/drawing/2014/main" id="{85904EF3-F88A-AA43-9246-8B83FC786470}"/>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7" name="Group 636">
                <a:extLst>
                  <a:ext uri="{FF2B5EF4-FFF2-40B4-BE49-F238E27FC236}">
                    <a16:creationId xmlns:a16="http://schemas.microsoft.com/office/drawing/2014/main" id="{7F635328-9C5D-894D-8455-A9AE5A0E5DD8}"/>
                  </a:ext>
                </a:extLst>
              </p:cNvPr>
              <p:cNvGrpSpPr/>
              <p:nvPr/>
            </p:nvGrpSpPr>
            <p:grpSpPr>
              <a:xfrm>
                <a:off x="4365460" y="5062087"/>
                <a:ext cx="1413142" cy="114300"/>
                <a:chOff x="7454004" y="2325737"/>
                <a:chExt cx="1413142" cy="114300"/>
              </a:xfrm>
              <a:solidFill>
                <a:srgbClr val="B2DECB"/>
              </a:solidFill>
            </p:grpSpPr>
            <p:sp>
              <p:nvSpPr>
                <p:cNvPr id="729" name="Rectangle 728">
                  <a:extLst>
                    <a:ext uri="{FF2B5EF4-FFF2-40B4-BE49-F238E27FC236}">
                      <a16:creationId xmlns:a16="http://schemas.microsoft.com/office/drawing/2014/main" id="{52E49A2E-778A-C849-A349-6FF6A483ECFC}"/>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Rectangle 729">
                  <a:extLst>
                    <a:ext uri="{FF2B5EF4-FFF2-40B4-BE49-F238E27FC236}">
                      <a16:creationId xmlns:a16="http://schemas.microsoft.com/office/drawing/2014/main" id="{77F1A8BE-C0DE-7D4D-B1D2-CEF6E90538D0}"/>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Rectangle 730">
                  <a:extLst>
                    <a:ext uri="{FF2B5EF4-FFF2-40B4-BE49-F238E27FC236}">
                      <a16:creationId xmlns:a16="http://schemas.microsoft.com/office/drawing/2014/main" id="{EE1EE10A-B50A-7A44-9838-0F351709C05B}"/>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Rectangle 731">
                  <a:extLst>
                    <a:ext uri="{FF2B5EF4-FFF2-40B4-BE49-F238E27FC236}">
                      <a16:creationId xmlns:a16="http://schemas.microsoft.com/office/drawing/2014/main" id="{FD903004-EDF1-B14F-A857-FEBE9836E57F}"/>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Rectangle 732">
                  <a:extLst>
                    <a:ext uri="{FF2B5EF4-FFF2-40B4-BE49-F238E27FC236}">
                      <a16:creationId xmlns:a16="http://schemas.microsoft.com/office/drawing/2014/main" id="{D7C740D6-01C9-F74F-A2C9-294396C0F2DF}"/>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ectangle 733">
                  <a:extLst>
                    <a:ext uri="{FF2B5EF4-FFF2-40B4-BE49-F238E27FC236}">
                      <a16:creationId xmlns:a16="http://schemas.microsoft.com/office/drawing/2014/main" id="{94B5B5E6-7986-9242-B4B7-B5FD5DEACB96}"/>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Rectangle 734">
                  <a:extLst>
                    <a:ext uri="{FF2B5EF4-FFF2-40B4-BE49-F238E27FC236}">
                      <a16:creationId xmlns:a16="http://schemas.microsoft.com/office/drawing/2014/main" id="{119D31C2-2689-9A49-A79B-C53111879C77}"/>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Rectangle 735">
                  <a:extLst>
                    <a:ext uri="{FF2B5EF4-FFF2-40B4-BE49-F238E27FC236}">
                      <a16:creationId xmlns:a16="http://schemas.microsoft.com/office/drawing/2014/main" id="{87921F6A-7B4B-0140-A240-491ABB58AE8E}"/>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Rectangle 736">
                  <a:extLst>
                    <a:ext uri="{FF2B5EF4-FFF2-40B4-BE49-F238E27FC236}">
                      <a16:creationId xmlns:a16="http://schemas.microsoft.com/office/drawing/2014/main" id="{72C0948C-4E18-F44C-AF14-F81776BF5652}"/>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a:extLst>
                    <a:ext uri="{FF2B5EF4-FFF2-40B4-BE49-F238E27FC236}">
                      <a16:creationId xmlns:a16="http://schemas.microsoft.com/office/drawing/2014/main" id="{D57CA350-F2F5-9B4D-B48E-2377EDE94E84}"/>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Rectangle 738">
                  <a:extLst>
                    <a:ext uri="{FF2B5EF4-FFF2-40B4-BE49-F238E27FC236}">
                      <a16:creationId xmlns:a16="http://schemas.microsoft.com/office/drawing/2014/main" id="{FAA6CDC0-712A-5842-9D1F-6F3F02DD5455}"/>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Rectangle 739">
                  <a:extLst>
                    <a:ext uri="{FF2B5EF4-FFF2-40B4-BE49-F238E27FC236}">
                      <a16:creationId xmlns:a16="http://schemas.microsoft.com/office/drawing/2014/main" id="{0A5564BC-F73D-E449-9462-9464EA7776D2}"/>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8" name="Group 637">
                <a:extLst>
                  <a:ext uri="{FF2B5EF4-FFF2-40B4-BE49-F238E27FC236}">
                    <a16:creationId xmlns:a16="http://schemas.microsoft.com/office/drawing/2014/main" id="{8F0AA664-6321-2446-8DCA-9076E0019C51}"/>
                  </a:ext>
                </a:extLst>
              </p:cNvPr>
              <p:cNvGrpSpPr/>
              <p:nvPr/>
            </p:nvGrpSpPr>
            <p:grpSpPr>
              <a:xfrm>
                <a:off x="4365460" y="5177948"/>
                <a:ext cx="1413142" cy="114300"/>
                <a:chOff x="7454004" y="2325737"/>
                <a:chExt cx="1413142" cy="114300"/>
              </a:xfrm>
              <a:solidFill>
                <a:srgbClr val="B2DECB"/>
              </a:solidFill>
            </p:grpSpPr>
            <p:sp>
              <p:nvSpPr>
                <p:cNvPr id="717" name="Rectangle 716">
                  <a:extLst>
                    <a:ext uri="{FF2B5EF4-FFF2-40B4-BE49-F238E27FC236}">
                      <a16:creationId xmlns:a16="http://schemas.microsoft.com/office/drawing/2014/main" id="{821A82AA-35E8-8045-A80B-D658AF9803F4}"/>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a:extLst>
                    <a:ext uri="{FF2B5EF4-FFF2-40B4-BE49-F238E27FC236}">
                      <a16:creationId xmlns:a16="http://schemas.microsoft.com/office/drawing/2014/main" id="{85977A3B-E7AD-8146-AB5E-DDB59407C70A}"/>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Rectangle 718">
                  <a:extLst>
                    <a:ext uri="{FF2B5EF4-FFF2-40B4-BE49-F238E27FC236}">
                      <a16:creationId xmlns:a16="http://schemas.microsoft.com/office/drawing/2014/main" id="{5CFABF04-0F79-9342-B673-692598C62253}"/>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ectangle 719">
                  <a:extLst>
                    <a:ext uri="{FF2B5EF4-FFF2-40B4-BE49-F238E27FC236}">
                      <a16:creationId xmlns:a16="http://schemas.microsoft.com/office/drawing/2014/main" id="{A71F1626-6700-6F46-8CCA-0A9F259581FF}"/>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ectangle 720">
                  <a:extLst>
                    <a:ext uri="{FF2B5EF4-FFF2-40B4-BE49-F238E27FC236}">
                      <a16:creationId xmlns:a16="http://schemas.microsoft.com/office/drawing/2014/main" id="{EBEFD842-5988-9A46-B3B6-EAAB1286F1B5}"/>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ectangle 721">
                  <a:extLst>
                    <a:ext uri="{FF2B5EF4-FFF2-40B4-BE49-F238E27FC236}">
                      <a16:creationId xmlns:a16="http://schemas.microsoft.com/office/drawing/2014/main" id="{7154935A-3AF1-E841-90DB-8910329C6816}"/>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Rectangle 722">
                  <a:extLst>
                    <a:ext uri="{FF2B5EF4-FFF2-40B4-BE49-F238E27FC236}">
                      <a16:creationId xmlns:a16="http://schemas.microsoft.com/office/drawing/2014/main" id="{B85190F0-A371-1E4F-9D48-AAC0E37E3A16}"/>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Rectangle 723">
                  <a:extLst>
                    <a:ext uri="{FF2B5EF4-FFF2-40B4-BE49-F238E27FC236}">
                      <a16:creationId xmlns:a16="http://schemas.microsoft.com/office/drawing/2014/main" id="{EFD73330-01A3-FF4F-B075-8BEA3DD63925}"/>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Rectangle 724">
                  <a:extLst>
                    <a:ext uri="{FF2B5EF4-FFF2-40B4-BE49-F238E27FC236}">
                      <a16:creationId xmlns:a16="http://schemas.microsoft.com/office/drawing/2014/main" id="{359DE746-FF00-4945-AC6D-82F91BAD0F74}"/>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Rectangle 725">
                  <a:extLst>
                    <a:ext uri="{FF2B5EF4-FFF2-40B4-BE49-F238E27FC236}">
                      <a16:creationId xmlns:a16="http://schemas.microsoft.com/office/drawing/2014/main" id="{F885B7C8-BE4D-B840-B215-EFC9DB38C54F}"/>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Rectangle 726">
                  <a:extLst>
                    <a:ext uri="{FF2B5EF4-FFF2-40B4-BE49-F238E27FC236}">
                      <a16:creationId xmlns:a16="http://schemas.microsoft.com/office/drawing/2014/main" id="{9437C2B3-0114-6844-AF9F-856D837B709E}"/>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ectangle 727">
                  <a:extLst>
                    <a:ext uri="{FF2B5EF4-FFF2-40B4-BE49-F238E27FC236}">
                      <a16:creationId xmlns:a16="http://schemas.microsoft.com/office/drawing/2014/main" id="{5A590245-59BC-FF44-BD6A-CC29D667629B}"/>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9" name="Group 638">
                <a:extLst>
                  <a:ext uri="{FF2B5EF4-FFF2-40B4-BE49-F238E27FC236}">
                    <a16:creationId xmlns:a16="http://schemas.microsoft.com/office/drawing/2014/main" id="{790C4D37-B82C-3047-8D75-DA0B7D3562C2}"/>
                  </a:ext>
                </a:extLst>
              </p:cNvPr>
              <p:cNvGrpSpPr/>
              <p:nvPr/>
            </p:nvGrpSpPr>
            <p:grpSpPr>
              <a:xfrm>
                <a:off x="4365736" y="5292921"/>
                <a:ext cx="1413142" cy="114300"/>
                <a:chOff x="7454004" y="2325737"/>
                <a:chExt cx="1413142" cy="114300"/>
              </a:xfrm>
              <a:solidFill>
                <a:srgbClr val="B2DECB"/>
              </a:solidFill>
            </p:grpSpPr>
            <p:sp>
              <p:nvSpPr>
                <p:cNvPr id="705" name="Rectangle 704">
                  <a:extLst>
                    <a:ext uri="{FF2B5EF4-FFF2-40B4-BE49-F238E27FC236}">
                      <a16:creationId xmlns:a16="http://schemas.microsoft.com/office/drawing/2014/main" id="{14BED602-588B-D747-9151-D2E13C8DD8BE}"/>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Rectangle 705">
                  <a:extLst>
                    <a:ext uri="{FF2B5EF4-FFF2-40B4-BE49-F238E27FC236}">
                      <a16:creationId xmlns:a16="http://schemas.microsoft.com/office/drawing/2014/main" id="{7DEA5D1B-B292-4245-8E4E-259C2425B7AD}"/>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Rectangle 706">
                  <a:extLst>
                    <a:ext uri="{FF2B5EF4-FFF2-40B4-BE49-F238E27FC236}">
                      <a16:creationId xmlns:a16="http://schemas.microsoft.com/office/drawing/2014/main" id="{29B2BA5B-42EE-414F-9C34-68E4A2D7DEEA}"/>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Rectangle 707">
                  <a:extLst>
                    <a:ext uri="{FF2B5EF4-FFF2-40B4-BE49-F238E27FC236}">
                      <a16:creationId xmlns:a16="http://schemas.microsoft.com/office/drawing/2014/main" id="{42E734CC-5A58-F94F-9383-3AC56DB61751}"/>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Rectangle 708">
                  <a:extLst>
                    <a:ext uri="{FF2B5EF4-FFF2-40B4-BE49-F238E27FC236}">
                      <a16:creationId xmlns:a16="http://schemas.microsoft.com/office/drawing/2014/main" id="{3A604A00-013A-8244-ABBB-8F317F775189}"/>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ectangle 709">
                  <a:extLst>
                    <a:ext uri="{FF2B5EF4-FFF2-40B4-BE49-F238E27FC236}">
                      <a16:creationId xmlns:a16="http://schemas.microsoft.com/office/drawing/2014/main" id="{BA281599-7A45-7E41-A7CE-10BA1EBCA492}"/>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Rectangle 710">
                  <a:extLst>
                    <a:ext uri="{FF2B5EF4-FFF2-40B4-BE49-F238E27FC236}">
                      <a16:creationId xmlns:a16="http://schemas.microsoft.com/office/drawing/2014/main" id="{7C880D85-4654-2C45-86FF-CF0EF6ED6D25}"/>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Rectangle 711">
                  <a:extLst>
                    <a:ext uri="{FF2B5EF4-FFF2-40B4-BE49-F238E27FC236}">
                      <a16:creationId xmlns:a16="http://schemas.microsoft.com/office/drawing/2014/main" id="{93311509-E0D5-6547-9207-042D8711E626}"/>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Rectangle 712">
                  <a:extLst>
                    <a:ext uri="{FF2B5EF4-FFF2-40B4-BE49-F238E27FC236}">
                      <a16:creationId xmlns:a16="http://schemas.microsoft.com/office/drawing/2014/main" id="{CF592D53-DF39-4344-82ED-62E9B066B053}"/>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Rectangle 713">
                  <a:extLst>
                    <a:ext uri="{FF2B5EF4-FFF2-40B4-BE49-F238E27FC236}">
                      <a16:creationId xmlns:a16="http://schemas.microsoft.com/office/drawing/2014/main" id="{244CE126-9ABD-5941-81BE-16B055F070A6}"/>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Rectangle 714">
                  <a:extLst>
                    <a:ext uri="{FF2B5EF4-FFF2-40B4-BE49-F238E27FC236}">
                      <a16:creationId xmlns:a16="http://schemas.microsoft.com/office/drawing/2014/main" id="{7AE0A708-6C15-A944-91FD-27C8B486EBF4}"/>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Rectangle 715">
                  <a:extLst>
                    <a:ext uri="{FF2B5EF4-FFF2-40B4-BE49-F238E27FC236}">
                      <a16:creationId xmlns:a16="http://schemas.microsoft.com/office/drawing/2014/main" id="{FACDAB8A-56BD-884E-B3B8-D993E57E07AB}"/>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0" name="Group 639">
                <a:extLst>
                  <a:ext uri="{FF2B5EF4-FFF2-40B4-BE49-F238E27FC236}">
                    <a16:creationId xmlns:a16="http://schemas.microsoft.com/office/drawing/2014/main" id="{7976F831-DB4B-D14F-B533-C5D9FC1D4FC5}"/>
                  </a:ext>
                </a:extLst>
              </p:cNvPr>
              <p:cNvGrpSpPr/>
              <p:nvPr/>
            </p:nvGrpSpPr>
            <p:grpSpPr>
              <a:xfrm>
                <a:off x="4365460" y="5405890"/>
                <a:ext cx="1413142" cy="114300"/>
                <a:chOff x="7454004" y="2325737"/>
                <a:chExt cx="1413142" cy="114300"/>
              </a:xfrm>
              <a:solidFill>
                <a:srgbClr val="B2DECB"/>
              </a:solidFill>
            </p:grpSpPr>
            <p:sp>
              <p:nvSpPr>
                <p:cNvPr id="693" name="Rectangle 692">
                  <a:extLst>
                    <a:ext uri="{FF2B5EF4-FFF2-40B4-BE49-F238E27FC236}">
                      <a16:creationId xmlns:a16="http://schemas.microsoft.com/office/drawing/2014/main" id="{29EA455A-B10B-194D-BDD5-F91605207BE4}"/>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a:extLst>
                    <a:ext uri="{FF2B5EF4-FFF2-40B4-BE49-F238E27FC236}">
                      <a16:creationId xmlns:a16="http://schemas.microsoft.com/office/drawing/2014/main" id="{FAFF1CC5-20C0-5143-A246-36903CB68DFD}"/>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a:extLst>
                    <a:ext uri="{FF2B5EF4-FFF2-40B4-BE49-F238E27FC236}">
                      <a16:creationId xmlns:a16="http://schemas.microsoft.com/office/drawing/2014/main" id="{4C3315B8-0FC2-2B4B-AAA7-DF84E5E07005}"/>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ectangle 695">
                  <a:extLst>
                    <a:ext uri="{FF2B5EF4-FFF2-40B4-BE49-F238E27FC236}">
                      <a16:creationId xmlns:a16="http://schemas.microsoft.com/office/drawing/2014/main" id="{4CC47FE2-A198-3346-A0D6-56A679A8BCD7}"/>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ectangle 696">
                  <a:extLst>
                    <a:ext uri="{FF2B5EF4-FFF2-40B4-BE49-F238E27FC236}">
                      <a16:creationId xmlns:a16="http://schemas.microsoft.com/office/drawing/2014/main" id="{00DAA388-56AC-5D4A-A930-3BC0E60A9155}"/>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ectangle 697">
                  <a:extLst>
                    <a:ext uri="{FF2B5EF4-FFF2-40B4-BE49-F238E27FC236}">
                      <a16:creationId xmlns:a16="http://schemas.microsoft.com/office/drawing/2014/main" id="{0EFF3013-8BBB-D945-B5B1-7DD831416AAD}"/>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Rectangle 698">
                  <a:extLst>
                    <a:ext uri="{FF2B5EF4-FFF2-40B4-BE49-F238E27FC236}">
                      <a16:creationId xmlns:a16="http://schemas.microsoft.com/office/drawing/2014/main" id="{B6CD735B-F52E-AE46-8E0B-FC735F5EE1AF}"/>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a:extLst>
                    <a:ext uri="{FF2B5EF4-FFF2-40B4-BE49-F238E27FC236}">
                      <a16:creationId xmlns:a16="http://schemas.microsoft.com/office/drawing/2014/main" id="{27C75C9B-4A57-3646-882F-5E7A525422B1}"/>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ectangle 700">
                  <a:extLst>
                    <a:ext uri="{FF2B5EF4-FFF2-40B4-BE49-F238E27FC236}">
                      <a16:creationId xmlns:a16="http://schemas.microsoft.com/office/drawing/2014/main" id="{1B93E0CA-F466-B74B-A1B6-3CB0497464C7}"/>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a:extLst>
                    <a:ext uri="{FF2B5EF4-FFF2-40B4-BE49-F238E27FC236}">
                      <a16:creationId xmlns:a16="http://schemas.microsoft.com/office/drawing/2014/main" id="{DF5A2690-3FAA-DF46-ABB2-EF9C6FD9B509}"/>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ectangle 702">
                  <a:extLst>
                    <a:ext uri="{FF2B5EF4-FFF2-40B4-BE49-F238E27FC236}">
                      <a16:creationId xmlns:a16="http://schemas.microsoft.com/office/drawing/2014/main" id="{0F61BCCB-8A9D-894B-8B6D-61A6314EEEDB}"/>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Rectangle 703">
                  <a:extLst>
                    <a:ext uri="{FF2B5EF4-FFF2-40B4-BE49-F238E27FC236}">
                      <a16:creationId xmlns:a16="http://schemas.microsoft.com/office/drawing/2014/main" id="{1167ED2A-304B-364B-ADAF-DC8881068161}"/>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1" name="Group 640">
                <a:extLst>
                  <a:ext uri="{FF2B5EF4-FFF2-40B4-BE49-F238E27FC236}">
                    <a16:creationId xmlns:a16="http://schemas.microsoft.com/office/drawing/2014/main" id="{5CD7787C-E4AC-2A4D-853C-F8FE55FC9A95}"/>
                  </a:ext>
                </a:extLst>
              </p:cNvPr>
              <p:cNvGrpSpPr/>
              <p:nvPr/>
            </p:nvGrpSpPr>
            <p:grpSpPr>
              <a:xfrm>
                <a:off x="4365460" y="5521751"/>
                <a:ext cx="1413142" cy="114300"/>
                <a:chOff x="7454004" y="2325737"/>
                <a:chExt cx="1413142" cy="114300"/>
              </a:xfrm>
              <a:solidFill>
                <a:srgbClr val="B2DECB"/>
              </a:solidFill>
            </p:grpSpPr>
            <p:sp>
              <p:nvSpPr>
                <p:cNvPr id="681" name="Rectangle 680">
                  <a:extLst>
                    <a:ext uri="{FF2B5EF4-FFF2-40B4-BE49-F238E27FC236}">
                      <a16:creationId xmlns:a16="http://schemas.microsoft.com/office/drawing/2014/main" id="{1C942FFD-3753-484A-97E1-4492AC2931A9}"/>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Rectangle 681">
                  <a:extLst>
                    <a:ext uri="{FF2B5EF4-FFF2-40B4-BE49-F238E27FC236}">
                      <a16:creationId xmlns:a16="http://schemas.microsoft.com/office/drawing/2014/main" id="{D3A228DC-DC4F-F444-A92C-161D93F553A9}"/>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Rectangle 682">
                  <a:extLst>
                    <a:ext uri="{FF2B5EF4-FFF2-40B4-BE49-F238E27FC236}">
                      <a16:creationId xmlns:a16="http://schemas.microsoft.com/office/drawing/2014/main" id="{98049B7C-EBF7-0644-B65E-481AB58E3577}"/>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Rectangle 683">
                  <a:extLst>
                    <a:ext uri="{FF2B5EF4-FFF2-40B4-BE49-F238E27FC236}">
                      <a16:creationId xmlns:a16="http://schemas.microsoft.com/office/drawing/2014/main" id="{9FD300DE-C7A5-174A-90CF-05BD5B0F9352}"/>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Rectangle 684">
                  <a:extLst>
                    <a:ext uri="{FF2B5EF4-FFF2-40B4-BE49-F238E27FC236}">
                      <a16:creationId xmlns:a16="http://schemas.microsoft.com/office/drawing/2014/main" id="{3787514F-B519-E04B-91AD-EC8BB8E883F3}"/>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Rectangle 685">
                  <a:extLst>
                    <a:ext uri="{FF2B5EF4-FFF2-40B4-BE49-F238E27FC236}">
                      <a16:creationId xmlns:a16="http://schemas.microsoft.com/office/drawing/2014/main" id="{EFE882BB-E8E6-DE41-8570-77ED337D4384}"/>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Rectangle 686">
                  <a:extLst>
                    <a:ext uri="{FF2B5EF4-FFF2-40B4-BE49-F238E27FC236}">
                      <a16:creationId xmlns:a16="http://schemas.microsoft.com/office/drawing/2014/main" id="{65606BD7-CECF-3B41-AEDF-AAB208A9EE48}"/>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Rectangle 687">
                  <a:extLst>
                    <a:ext uri="{FF2B5EF4-FFF2-40B4-BE49-F238E27FC236}">
                      <a16:creationId xmlns:a16="http://schemas.microsoft.com/office/drawing/2014/main" id="{2A22F5CE-6F0C-C842-9C72-D24B02E27F8A}"/>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Rectangle 688">
                  <a:extLst>
                    <a:ext uri="{FF2B5EF4-FFF2-40B4-BE49-F238E27FC236}">
                      <a16:creationId xmlns:a16="http://schemas.microsoft.com/office/drawing/2014/main" id="{123B25C0-8D95-464E-BB65-9C0BDBB65693}"/>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Rectangle 689">
                  <a:extLst>
                    <a:ext uri="{FF2B5EF4-FFF2-40B4-BE49-F238E27FC236}">
                      <a16:creationId xmlns:a16="http://schemas.microsoft.com/office/drawing/2014/main" id="{E7980DA8-8D04-D848-9CBE-6FE70B1501E4}"/>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Rectangle 690">
                  <a:extLst>
                    <a:ext uri="{FF2B5EF4-FFF2-40B4-BE49-F238E27FC236}">
                      <a16:creationId xmlns:a16="http://schemas.microsoft.com/office/drawing/2014/main" id="{4DA02A10-2E93-1F42-8B5E-A3ADBD21815D}"/>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ectangle 691">
                  <a:extLst>
                    <a:ext uri="{FF2B5EF4-FFF2-40B4-BE49-F238E27FC236}">
                      <a16:creationId xmlns:a16="http://schemas.microsoft.com/office/drawing/2014/main" id="{987CE55A-0272-9C48-9511-E1219EB47E76}"/>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2" name="Group 641">
                <a:extLst>
                  <a:ext uri="{FF2B5EF4-FFF2-40B4-BE49-F238E27FC236}">
                    <a16:creationId xmlns:a16="http://schemas.microsoft.com/office/drawing/2014/main" id="{0E8DD5AC-E90D-DB4B-A0D7-60CC5C5E39E6}"/>
                  </a:ext>
                </a:extLst>
              </p:cNvPr>
              <p:cNvGrpSpPr/>
              <p:nvPr/>
            </p:nvGrpSpPr>
            <p:grpSpPr>
              <a:xfrm>
                <a:off x="4365736" y="5636724"/>
                <a:ext cx="1413142" cy="114300"/>
                <a:chOff x="7454004" y="2325737"/>
                <a:chExt cx="1413142" cy="114300"/>
              </a:xfrm>
              <a:solidFill>
                <a:srgbClr val="B2DECB"/>
              </a:solidFill>
            </p:grpSpPr>
            <p:sp>
              <p:nvSpPr>
                <p:cNvPr id="669" name="Rectangle 668">
                  <a:extLst>
                    <a:ext uri="{FF2B5EF4-FFF2-40B4-BE49-F238E27FC236}">
                      <a16:creationId xmlns:a16="http://schemas.microsoft.com/office/drawing/2014/main" id="{E2D8DBC8-7957-E640-B61C-E3AFBB3142AA}"/>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ectangle 669">
                  <a:extLst>
                    <a:ext uri="{FF2B5EF4-FFF2-40B4-BE49-F238E27FC236}">
                      <a16:creationId xmlns:a16="http://schemas.microsoft.com/office/drawing/2014/main" id="{1622D83D-FC58-A045-B7D9-68102062E6B4}"/>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Rectangle 670">
                  <a:extLst>
                    <a:ext uri="{FF2B5EF4-FFF2-40B4-BE49-F238E27FC236}">
                      <a16:creationId xmlns:a16="http://schemas.microsoft.com/office/drawing/2014/main" id="{646160FF-1645-EB43-A9C4-C55ED5F930E7}"/>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Rectangle 671">
                  <a:extLst>
                    <a:ext uri="{FF2B5EF4-FFF2-40B4-BE49-F238E27FC236}">
                      <a16:creationId xmlns:a16="http://schemas.microsoft.com/office/drawing/2014/main" id="{C31DDC4D-C9EF-384B-8A21-B4C44FB92B87}"/>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Rectangle 672">
                  <a:extLst>
                    <a:ext uri="{FF2B5EF4-FFF2-40B4-BE49-F238E27FC236}">
                      <a16:creationId xmlns:a16="http://schemas.microsoft.com/office/drawing/2014/main" id="{0761A1C7-7404-BF43-ACDD-A7423048863E}"/>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673">
                  <a:extLst>
                    <a:ext uri="{FF2B5EF4-FFF2-40B4-BE49-F238E27FC236}">
                      <a16:creationId xmlns:a16="http://schemas.microsoft.com/office/drawing/2014/main" id="{7B0D4620-8EB4-A84D-80FB-F173B9D38A56}"/>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Rectangle 674">
                  <a:extLst>
                    <a:ext uri="{FF2B5EF4-FFF2-40B4-BE49-F238E27FC236}">
                      <a16:creationId xmlns:a16="http://schemas.microsoft.com/office/drawing/2014/main" id="{306BD81A-6F8D-214E-94C5-A854A0F5C4A6}"/>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Rectangle 675">
                  <a:extLst>
                    <a:ext uri="{FF2B5EF4-FFF2-40B4-BE49-F238E27FC236}">
                      <a16:creationId xmlns:a16="http://schemas.microsoft.com/office/drawing/2014/main" id="{930C02A1-C4BE-F54B-9B7E-30B5EE831946}"/>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Rectangle 676">
                  <a:extLst>
                    <a:ext uri="{FF2B5EF4-FFF2-40B4-BE49-F238E27FC236}">
                      <a16:creationId xmlns:a16="http://schemas.microsoft.com/office/drawing/2014/main" id="{EA0D7AF8-7946-6E4B-B73F-60FC0B77DCCF}"/>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Rectangle 677">
                  <a:extLst>
                    <a:ext uri="{FF2B5EF4-FFF2-40B4-BE49-F238E27FC236}">
                      <a16:creationId xmlns:a16="http://schemas.microsoft.com/office/drawing/2014/main" id="{5A0C4B0E-976F-4D4C-BE8D-7A1154071AB8}"/>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Rectangle 678">
                  <a:extLst>
                    <a:ext uri="{FF2B5EF4-FFF2-40B4-BE49-F238E27FC236}">
                      <a16:creationId xmlns:a16="http://schemas.microsoft.com/office/drawing/2014/main" id="{F9DAF833-AF58-F740-9007-308B22DFC799}"/>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Rectangle 679">
                  <a:extLst>
                    <a:ext uri="{FF2B5EF4-FFF2-40B4-BE49-F238E27FC236}">
                      <a16:creationId xmlns:a16="http://schemas.microsoft.com/office/drawing/2014/main" id="{82DEB38F-0157-754C-B1DE-6483AD01989A}"/>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3" name="Group 642">
                <a:extLst>
                  <a:ext uri="{FF2B5EF4-FFF2-40B4-BE49-F238E27FC236}">
                    <a16:creationId xmlns:a16="http://schemas.microsoft.com/office/drawing/2014/main" id="{2389997A-3E06-A843-8C30-BD9236214F52}"/>
                  </a:ext>
                </a:extLst>
              </p:cNvPr>
              <p:cNvGrpSpPr/>
              <p:nvPr/>
            </p:nvGrpSpPr>
            <p:grpSpPr>
              <a:xfrm>
                <a:off x="4365736" y="5750954"/>
                <a:ext cx="1413142" cy="114300"/>
                <a:chOff x="7454004" y="2325737"/>
                <a:chExt cx="1413142" cy="114300"/>
              </a:xfrm>
              <a:solidFill>
                <a:srgbClr val="B2DECB"/>
              </a:solidFill>
            </p:grpSpPr>
            <p:sp>
              <p:nvSpPr>
                <p:cNvPr id="657" name="Rectangle 656">
                  <a:extLst>
                    <a:ext uri="{FF2B5EF4-FFF2-40B4-BE49-F238E27FC236}">
                      <a16:creationId xmlns:a16="http://schemas.microsoft.com/office/drawing/2014/main" id="{6D86B81F-AF31-6141-BD35-C57AA87151F3}"/>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ectangle 657">
                  <a:extLst>
                    <a:ext uri="{FF2B5EF4-FFF2-40B4-BE49-F238E27FC236}">
                      <a16:creationId xmlns:a16="http://schemas.microsoft.com/office/drawing/2014/main" id="{85B9AE6C-62A4-704B-87DD-B77657557748}"/>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ectangle 658">
                  <a:extLst>
                    <a:ext uri="{FF2B5EF4-FFF2-40B4-BE49-F238E27FC236}">
                      <a16:creationId xmlns:a16="http://schemas.microsoft.com/office/drawing/2014/main" id="{0AAA424D-A5BD-474C-A937-9CADC21AC20C}"/>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ectangle 659">
                  <a:extLst>
                    <a:ext uri="{FF2B5EF4-FFF2-40B4-BE49-F238E27FC236}">
                      <a16:creationId xmlns:a16="http://schemas.microsoft.com/office/drawing/2014/main" id="{436D560C-0CD6-4A4B-83B8-08D2BFDE909E}"/>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ectangle 660">
                  <a:extLst>
                    <a:ext uri="{FF2B5EF4-FFF2-40B4-BE49-F238E27FC236}">
                      <a16:creationId xmlns:a16="http://schemas.microsoft.com/office/drawing/2014/main" id="{D14E8EC3-A90F-6043-A3C7-CD906304E2AB}"/>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Rectangle 661">
                  <a:extLst>
                    <a:ext uri="{FF2B5EF4-FFF2-40B4-BE49-F238E27FC236}">
                      <a16:creationId xmlns:a16="http://schemas.microsoft.com/office/drawing/2014/main" id="{7B18F6D1-4398-E148-95A4-ED84C388CF61}"/>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Rectangle 662">
                  <a:extLst>
                    <a:ext uri="{FF2B5EF4-FFF2-40B4-BE49-F238E27FC236}">
                      <a16:creationId xmlns:a16="http://schemas.microsoft.com/office/drawing/2014/main" id="{69C07302-EFE0-9D46-98C3-607DE0D527D7}"/>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Rectangle 663">
                  <a:extLst>
                    <a:ext uri="{FF2B5EF4-FFF2-40B4-BE49-F238E27FC236}">
                      <a16:creationId xmlns:a16="http://schemas.microsoft.com/office/drawing/2014/main" id="{103D5656-5B3A-A740-B6D0-908204DF3B08}"/>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ectangle 664">
                  <a:extLst>
                    <a:ext uri="{FF2B5EF4-FFF2-40B4-BE49-F238E27FC236}">
                      <a16:creationId xmlns:a16="http://schemas.microsoft.com/office/drawing/2014/main" id="{E20779AE-83EB-F84B-A592-C706F5B30EC0}"/>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Rectangle 665">
                  <a:extLst>
                    <a:ext uri="{FF2B5EF4-FFF2-40B4-BE49-F238E27FC236}">
                      <a16:creationId xmlns:a16="http://schemas.microsoft.com/office/drawing/2014/main" id="{4D94C82E-A5C4-4E40-9EE9-063E33B3002C}"/>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Rectangle 666">
                  <a:extLst>
                    <a:ext uri="{FF2B5EF4-FFF2-40B4-BE49-F238E27FC236}">
                      <a16:creationId xmlns:a16="http://schemas.microsoft.com/office/drawing/2014/main" id="{F8C47939-621D-4940-A491-69661C9A58AF}"/>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Rectangle 667">
                  <a:extLst>
                    <a:ext uri="{FF2B5EF4-FFF2-40B4-BE49-F238E27FC236}">
                      <a16:creationId xmlns:a16="http://schemas.microsoft.com/office/drawing/2014/main" id="{AB1C2ABE-72F4-B447-A07F-B7DA4F01A70F}"/>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4" name="Group 643">
                <a:extLst>
                  <a:ext uri="{FF2B5EF4-FFF2-40B4-BE49-F238E27FC236}">
                    <a16:creationId xmlns:a16="http://schemas.microsoft.com/office/drawing/2014/main" id="{C307E83E-2CE1-5F47-B012-05A54956E1C5}"/>
                  </a:ext>
                </a:extLst>
              </p:cNvPr>
              <p:cNvGrpSpPr/>
              <p:nvPr/>
            </p:nvGrpSpPr>
            <p:grpSpPr>
              <a:xfrm>
                <a:off x="4366012" y="5865927"/>
                <a:ext cx="1413142" cy="114300"/>
                <a:chOff x="7454004" y="2325737"/>
                <a:chExt cx="1413142" cy="114300"/>
              </a:xfrm>
              <a:solidFill>
                <a:srgbClr val="B2DECB"/>
              </a:solidFill>
            </p:grpSpPr>
            <p:sp>
              <p:nvSpPr>
                <p:cNvPr id="645" name="Rectangle 644">
                  <a:extLst>
                    <a:ext uri="{FF2B5EF4-FFF2-40B4-BE49-F238E27FC236}">
                      <a16:creationId xmlns:a16="http://schemas.microsoft.com/office/drawing/2014/main" id="{FB2C4B15-DA68-1E45-B60A-E7F38B412C4D}"/>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Rectangle 645">
                  <a:extLst>
                    <a:ext uri="{FF2B5EF4-FFF2-40B4-BE49-F238E27FC236}">
                      <a16:creationId xmlns:a16="http://schemas.microsoft.com/office/drawing/2014/main" id="{826B2552-69F2-174F-A439-D1423FFFBC43}"/>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Rectangle 646">
                  <a:extLst>
                    <a:ext uri="{FF2B5EF4-FFF2-40B4-BE49-F238E27FC236}">
                      <a16:creationId xmlns:a16="http://schemas.microsoft.com/office/drawing/2014/main" id="{B9E22472-EC89-C74A-8457-83678859EB12}"/>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Rectangle 647">
                  <a:extLst>
                    <a:ext uri="{FF2B5EF4-FFF2-40B4-BE49-F238E27FC236}">
                      <a16:creationId xmlns:a16="http://schemas.microsoft.com/office/drawing/2014/main" id="{22021BD1-060D-804A-9E70-055659CE3CCA}"/>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ectangle 648">
                  <a:extLst>
                    <a:ext uri="{FF2B5EF4-FFF2-40B4-BE49-F238E27FC236}">
                      <a16:creationId xmlns:a16="http://schemas.microsoft.com/office/drawing/2014/main" id="{332EAE93-E90C-C447-B2DC-7734B3AA0BE7}"/>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a:extLst>
                    <a:ext uri="{FF2B5EF4-FFF2-40B4-BE49-F238E27FC236}">
                      <a16:creationId xmlns:a16="http://schemas.microsoft.com/office/drawing/2014/main" id="{17E3643E-98B6-304C-97D2-85275FE61219}"/>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Rectangle 650">
                  <a:extLst>
                    <a:ext uri="{FF2B5EF4-FFF2-40B4-BE49-F238E27FC236}">
                      <a16:creationId xmlns:a16="http://schemas.microsoft.com/office/drawing/2014/main" id="{2D1DB7A4-1A60-1540-9E28-E4050EF9EAE7}"/>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Rectangle 651">
                  <a:extLst>
                    <a:ext uri="{FF2B5EF4-FFF2-40B4-BE49-F238E27FC236}">
                      <a16:creationId xmlns:a16="http://schemas.microsoft.com/office/drawing/2014/main" id="{A5FA8CAA-750C-DD4C-A96D-06D10AEC55B9}"/>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Rectangle 652">
                  <a:extLst>
                    <a:ext uri="{FF2B5EF4-FFF2-40B4-BE49-F238E27FC236}">
                      <a16:creationId xmlns:a16="http://schemas.microsoft.com/office/drawing/2014/main" id="{209831C4-572A-C34A-93DF-42033D0D340B}"/>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Rectangle 653">
                  <a:extLst>
                    <a:ext uri="{FF2B5EF4-FFF2-40B4-BE49-F238E27FC236}">
                      <a16:creationId xmlns:a16="http://schemas.microsoft.com/office/drawing/2014/main" id="{C94E220F-0957-F84D-8D8F-9BE465C954F3}"/>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Rectangle 654">
                  <a:extLst>
                    <a:ext uri="{FF2B5EF4-FFF2-40B4-BE49-F238E27FC236}">
                      <a16:creationId xmlns:a16="http://schemas.microsoft.com/office/drawing/2014/main" id="{9E1BD12A-251B-614C-AF96-8D2046CD41F8}"/>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ectangle 655">
                  <a:extLst>
                    <a:ext uri="{FF2B5EF4-FFF2-40B4-BE49-F238E27FC236}">
                      <a16:creationId xmlns:a16="http://schemas.microsoft.com/office/drawing/2014/main" id="{8C4079D1-730E-5D4F-A06D-A341A4CA0119}"/>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7" name="Right Arrow 776">
              <a:extLst>
                <a:ext uri="{FF2B5EF4-FFF2-40B4-BE49-F238E27FC236}">
                  <a16:creationId xmlns:a16="http://schemas.microsoft.com/office/drawing/2014/main" id="{779C0193-77B9-2644-A62C-414C63CF634E}"/>
                </a:ext>
              </a:extLst>
            </p:cNvPr>
            <p:cNvSpPr/>
            <p:nvPr/>
          </p:nvSpPr>
          <p:spPr>
            <a:xfrm>
              <a:off x="3505200" y="5150680"/>
              <a:ext cx="264160" cy="171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TextBox 777">
              <a:extLst>
                <a:ext uri="{FF2B5EF4-FFF2-40B4-BE49-F238E27FC236}">
                  <a16:creationId xmlns:a16="http://schemas.microsoft.com/office/drawing/2014/main" id="{58C82F8E-419C-E64F-90D1-08B9987C8DA6}"/>
                </a:ext>
              </a:extLst>
            </p:cNvPr>
            <p:cNvSpPr txBox="1"/>
            <p:nvPr/>
          </p:nvSpPr>
          <p:spPr>
            <a:xfrm>
              <a:off x="3094503" y="4830477"/>
              <a:ext cx="1085554" cy="355097"/>
            </a:xfrm>
            <a:prstGeom prst="rect">
              <a:avLst/>
            </a:prstGeom>
            <a:noFill/>
          </p:spPr>
          <p:txBody>
            <a:bodyPr wrap="none" rtlCol="0">
              <a:spAutoFit/>
            </a:bodyPr>
            <a:lstStyle/>
            <a:p>
              <a:pPr>
                <a:lnSpc>
                  <a:spcPts val="2160"/>
                </a:lnSpc>
              </a:pPr>
              <a:r>
                <a:rPr lang="en-US">
                  <a:latin typeface="Century Gothic" panose="020B0502020202020204" pitchFamily="34" charset="0"/>
                </a:rPr>
                <a:t>Softmax</a:t>
              </a:r>
            </a:p>
          </p:txBody>
        </p:sp>
        <mc:AlternateContent xmlns:mc="http://schemas.openxmlformats.org/markup-compatibility/2006" xmlns:a14="http://schemas.microsoft.com/office/drawing/2010/main">
          <mc:Choice Requires="a14">
            <p:sp>
              <p:nvSpPr>
                <p:cNvPr id="879" name="Rectangle 878">
                  <a:extLst>
                    <a:ext uri="{FF2B5EF4-FFF2-40B4-BE49-F238E27FC236}">
                      <a16:creationId xmlns:a16="http://schemas.microsoft.com/office/drawing/2014/main" id="{A47E512F-3D45-2B48-ADC6-4BF63B5C1FBC}"/>
                    </a:ext>
                  </a:extLst>
                </p:cNvPr>
                <p:cNvSpPr/>
                <p:nvPr/>
              </p:nvSpPr>
              <p:spPr>
                <a:xfrm>
                  <a:off x="4703159" y="4238211"/>
                  <a:ext cx="3745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oMath>
                    </m:oMathPara>
                  </a14:m>
                  <a:endParaRPr lang="en-US"/>
                </a:p>
              </p:txBody>
            </p:sp>
          </mc:Choice>
          <mc:Fallback xmlns="">
            <p:sp>
              <p:nvSpPr>
                <p:cNvPr id="879" name="Rectangle 878">
                  <a:extLst>
                    <a:ext uri="{FF2B5EF4-FFF2-40B4-BE49-F238E27FC236}">
                      <a16:creationId xmlns:a16="http://schemas.microsoft.com/office/drawing/2014/main" id="{A47E512F-3D45-2B48-ADC6-4BF63B5C1FBC}"/>
                    </a:ext>
                  </a:extLst>
                </p:cNvPr>
                <p:cNvSpPr>
                  <a:spLocks noRot="1" noChangeAspect="1" noMove="1" noResize="1" noEditPoints="1" noAdjustHandles="1" noChangeArrowheads="1" noChangeShapeType="1" noTextEdit="1"/>
                </p:cNvSpPr>
                <p:nvPr/>
              </p:nvSpPr>
              <p:spPr>
                <a:xfrm>
                  <a:off x="4703159" y="4238211"/>
                  <a:ext cx="374590" cy="369332"/>
                </a:xfrm>
                <a:prstGeom prst="rect">
                  <a:avLst/>
                </a:prstGeom>
                <a:blipFill>
                  <a:blip r:embed="rId7"/>
                  <a:stretch>
                    <a:fillRect/>
                  </a:stretch>
                </a:blipFill>
              </p:spPr>
              <p:txBody>
                <a:bodyPr/>
                <a:lstStyle/>
                <a:p>
                  <a:r>
                    <a:rPr lang="en-US">
                      <a:noFill/>
                    </a:rPr>
                    <a:t> </a:t>
                  </a:r>
                </a:p>
              </p:txBody>
            </p:sp>
          </mc:Fallback>
        </mc:AlternateContent>
      </p:grpSp>
      <p:grpSp>
        <p:nvGrpSpPr>
          <p:cNvPr id="968" name="Group 967">
            <a:extLst>
              <a:ext uri="{FF2B5EF4-FFF2-40B4-BE49-F238E27FC236}">
                <a16:creationId xmlns:a16="http://schemas.microsoft.com/office/drawing/2014/main" id="{0A827D9D-EDB2-6143-831A-25812B9F314C}"/>
              </a:ext>
            </a:extLst>
          </p:cNvPr>
          <p:cNvGrpSpPr/>
          <p:nvPr/>
        </p:nvGrpSpPr>
        <p:grpSpPr>
          <a:xfrm>
            <a:off x="4121613" y="4338822"/>
            <a:ext cx="3889830" cy="1378388"/>
            <a:chOff x="1700947" y="4545745"/>
            <a:chExt cx="3889830" cy="1378388"/>
          </a:xfrm>
        </p:grpSpPr>
        <p:grpSp>
          <p:nvGrpSpPr>
            <p:cNvPr id="5" name="Group 4">
              <a:extLst>
                <a:ext uri="{FF2B5EF4-FFF2-40B4-BE49-F238E27FC236}">
                  <a16:creationId xmlns:a16="http://schemas.microsoft.com/office/drawing/2014/main" id="{21A15C4F-8C83-6F40-A6EC-C48ABCDFCF4E}"/>
                </a:ext>
              </a:extLst>
            </p:cNvPr>
            <p:cNvGrpSpPr/>
            <p:nvPr/>
          </p:nvGrpSpPr>
          <p:grpSpPr>
            <a:xfrm>
              <a:off x="1700947" y="4545745"/>
              <a:ext cx="1415870" cy="1373308"/>
              <a:chOff x="7453728" y="2325737"/>
              <a:chExt cx="1415870" cy="1373308"/>
            </a:xfrm>
            <a:solidFill>
              <a:srgbClr val="B2DECB"/>
            </a:solidFill>
          </p:grpSpPr>
          <p:sp>
            <p:nvSpPr>
              <p:cNvPr id="260" name="Rectangle 259">
                <a:extLst>
                  <a:ext uri="{FF2B5EF4-FFF2-40B4-BE49-F238E27FC236}">
                    <a16:creationId xmlns:a16="http://schemas.microsoft.com/office/drawing/2014/main" id="{58EEA495-F02B-A746-8FB4-C6674E1F2685}"/>
                  </a:ext>
                </a:extLst>
              </p:cNvPr>
              <p:cNvSpPr/>
              <p:nvPr/>
            </p:nvSpPr>
            <p:spPr>
              <a:xfrm>
                <a:off x="7453728" y="2328643"/>
                <a:ext cx="1412943" cy="13700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79E20DC3-DAE8-DD4D-B591-DEE73007BD11}"/>
                  </a:ext>
                </a:extLst>
              </p:cNvPr>
              <p:cNvSpPr/>
              <p:nvPr/>
            </p:nvSpPr>
            <p:spPr>
              <a:xfrm>
                <a:off x="7454004" y="35843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68E70156-3597-0D44-A19C-B1BA329C8DF5}"/>
                  </a:ext>
                </a:extLst>
              </p:cNvPr>
              <p:cNvSpPr/>
              <p:nvPr/>
            </p:nvSpPr>
            <p:spPr>
              <a:xfrm>
                <a:off x="7571720" y="35843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E365EF6D-A631-2947-825C-7A4B8E8F363D}"/>
                  </a:ext>
                </a:extLst>
              </p:cNvPr>
              <p:cNvSpPr/>
              <p:nvPr/>
            </p:nvSpPr>
            <p:spPr>
              <a:xfrm>
                <a:off x="7454004" y="34700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A7CB0087-AB9C-2649-BC41-8F0A2110C01F}"/>
                  </a:ext>
                </a:extLst>
              </p:cNvPr>
              <p:cNvSpPr/>
              <p:nvPr/>
            </p:nvSpPr>
            <p:spPr>
              <a:xfrm>
                <a:off x="7571720" y="34700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AF0C94AA-363A-E94B-8171-8D3C67B83ACA}"/>
                  </a:ext>
                </a:extLst>
              </p:cNvPr>
              <p:cNvSpPr/>
              <p:nvPr/>
            </p:nvSpPr>
            <p:spPr>
              <a:xfrm>
                <a:off x="7454004" y="33557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1617B886-9EE1-B346-A233-ED9CEE502871}"/>
                  </a:ext>
                </a:extLst>
              </p:cNvPr>
              <p:cNvSpPr/>
              <p:nvPr/>
            </p:nvSpPr>
            <p:spPr>
              <a:xfrm>
                <a:off x="7571720" y="33557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882FD091-F49A-F040-ACA4-9E7E68CEFE2F}"/>
                  </a:ext>
                </a:extLst>
              </p:cNvPr>
              <p:cNvSpPr/>
              <p:nvPr/>
            </p:nvSpPr>
            <p:spPr>
              <a:xfrm>
                <a:off x="7454004" y="32414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4650F6D0-D32C-3C48-B291-903E07E6F42D}"/>
                  </a:ext>
                </a:extLst>
              </p:cNvPr>
              <p:cNvSpPr/>
              <p:nvPr/>
            </p:nvSpPr>
            <p:spPr>
              <a:xfrm>
                <a:off x="7571720" y="32414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A92DF1E6-ADF4-8749-AF2A-A524DA38F646}"/>
                  </a:ext>
                </a:extLst>
              </p:cNvPr>
              <p:cNvSpPr/>
              <p:nvPr/>
            </p:nvSpPr>
            <p:spPr>
              <a:xfrm>
                <a:off x="7454004" y="31271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577B1CFD-EAA8-2C4A-9E00-ED4B40557E09}"/>
                  </a:ext>
                </a:extLst>
              </p:cNvPr>
              <p:cNvSpPr/>
              <p:nvPr/>
            </p:nvSpPr>
            <p:spPr>
              <a:xfrm>
                <a:off x="7571720" y="31271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BB846237-02C3-FB47-8049-65255FE36CC4}"/>
                  </a:ext>
                </a:extLst>
              </p:cNvPr>
              <p:cNvSpPr/>
              <p:nvPr/>
            </p:nvSpPr>
            <p:spPr>
              <a:xfrm>
                <a:off x="7454004" y="30115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DA2A8184-8834-E14F-BD6C-05F3FDCCF750}"/>
                  </a:ext>
                </a:extLst>
              </p:cNvPr>
              <p:cNvSpPr/>
              <p:nvPr/>
            </p:nvSpPr>
            <p:spPr>
              <a:xfrm>
                <a:off x="7571720" y="30115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4482D346-96D1-794B-98A0-7684B6C0DA82}"/>
                  </a:ext>
                </a:extLst>
              </p:cNvPr>
              <p:cNvSpPr/>
              <p:nvPr/>
            </p:nvSpPr>
            <p:spPr>
              <a:xfrm>
                <a:off x="7454004" y="28972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DB296723-9BB7-AC4C-BB44-6FDB37554CB6}"/>
                  </a:ext>
                </a:extLst>
              </p:cNvPr>
              <p:cNvSpPr/>
              <p:nvPr/>
            </p:nvSpPr>
            <p:spPr>
              <a:xfrm>
                <a:off x="7571720" y="28972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1FE6521A-8D75-C645-81BF-1DDECEA49671}"/>
                  </a:ext>
                </a:extLst>
              </p:cNvPr>
              <p:cNvSpPr/>
              <p:nvPr/>
            </p:nvSpPr>
            <p:spPr>
              <a:xfrm>
                <a:off x="7454004" y="27829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FF026C17-8F6B-0C4C-8042-21142CD407C6}"/>
                  </a:ext>
                </a:extLst>
              </p:cNvPr>
              <p:cNvSpPr/>
              <p:nvPr/>
            </p:nvSpPr>
            <p:spPr>
              <a:xfrm>
                <a:off x="7571720" y="27829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01401A61-CA32-5342-AC73-2CC85A1E56ED}"/>
                  </a:ext>
                </a:extLst>
              </p:cNvPr>
              <p:cNvSpPr/>
              <p:nvPr/>
            </p:nvSpPr>
            <p:spPr>
              <a:xfrm>
                <a:off x="7454004" y="26686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81B1C8D9-9A45-7345-B8FE-B2451200D638}"/>
                  </a:ext>
                </a:extLst>
              </p:cNvPr>
              <p:cNvSpPr/>
              <p:nvPr/>
            </p:nvSpPr>
            <p:spPr>
              <a:xfrm>
                <a:off x="7571720" y="26686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7091D963-B85F-1E4B-8E97-4BBB4E8A03DA}"/>
                  </a:ext>
                </a:extLst>
              </p:cNvPr>
              <p:cNvSpPr/>
              <p:nvPr/>
            </p:nvSpPr>
            <p:spPr>
              <a:xfrm>
                <a:off x="7454004" y="25543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2FE8D4A5-7F62-0944-93E9-EA1554555CBA}"/>
                  </a:ext>
                </a:extLst>
              </p:cNvPr>
              <p:cNvSpPr/>
              <p:nvPr/>
            </p:nvSpPr>
            <p:spPr>
              <a:xfrm>
                <a:off x="7571720" y="25543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294F1186-4743-894B-B059-3F97F98ECEDB}"/>
                  </a:ext>
                </a:extLst>
              </p:cNvPr>
              <p:cNvSpPr/>
              <p:nvPr/>
            </p:nvSpPr>
            <p:spPr>
              <a:xfrm>
                <a:off x="7454004" y="244227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F88B6970-E705-BF44-8E96-4FC1A3A2F2D0}"/>
                  </a:ext>
                </a:extLst>
              </p:cNvPr>
              <p:cNvSpPr/>
              <p:nvPr/>
            </p:nvSpPr>
            <p:spPr>
              <a:xfrm>
                <a:off x="7571720" y="244227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51D77630-3E40-5047-AC5C-923FBBBB1599}"/>
                  </a:ext>
                </a:extLst>
              </p:cNvPr>
              <p:cNvSpPr/>
              <p:nvPr/>
            </p:nvSpPr>
            <p:spPr>
              <a:xfrm>
                <a:off x="7689436" y="24400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66DD94BA-6FC1-2540-A454-C2F6E4B41262}"/>
                  </a:ext>
                </a:extLst>
              </p:cNvPr>
              <p:cNvSpPr/>
              <p:nvPr/>
            </p:nvSpPr>
            <p:spPr>
              <a:xfrm>
                <a:off x="7807152" y="24400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D337C40E-AC15-A745-92B9-F5F50BAF72E8}"/>
                  </a:ext>
                </a:extLst>
              </p:cNvPr>
              <p:cNvSpPr/>
              <p:nvPr/>
            </p:nvSpPr>
            <p:spPr>
              <a:xfrm>
                <a:off x="7924868" y="244308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5DC8D746-0AC3-C34F-AF06-F58C18B42178}"/>
                  </a:ext>
                </a:extLst>
              </p:cNvPr>
              <p:cNvSpPr/>
              <p:nvPr/>
            </p:nvSpPr>
            <p:spPr>
              <a:xfrm>
                <a:off x="8042584" y="244308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EEA3EAEC-6844-6445-8BFE-CA12E6B9DA0F}"/>
                  </a:ext>
                </a:extLst>
              </p:cNvPr>
              <p:cNvSpPr/>
              <p:nvPr/>
            </p:nvSpPr>
            <p:spPr>
              <a:xfrm>
                <a:off x="8160850" y="244227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9830FD27-6568-1C40-8360-DADCF392F51A}"/>
                  </a:ext>
                </a:extLst>
              </p:cNvPr>
              <p:cNvSpPr/>
              <p:nvPr/>
            </p:nvSpPr>
            <p:spPr>
              <a:xfrm>
                <a:off x="8278566" y="244227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2056E928-56F6-5641-AE35-175B1986191F}"/>
                  </a:ext>
                </a:extLst>
              </p:cNvPr>
              <p:cNvSpPr/>
              <p:nvPr/>
            </p:nvSpPr>
            <p:spPr>
              <a:xfrm>
                <a:off x="8396282" y="24400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EBF6F4B4-922A-F54D-A06E-413C69B9C841}"/>
                  </a:ext>
                </a:extLst>
              </p:cNvPr>
              <p:cNvSpPr/>
              <p:nvPr/>
            </p:nvSpPr>
            <p:spPr>
              <a:xfrm>
                <a:off x="8513998" y="24400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372FF6ED-7C17-CD4B-B876-3D33740CFABC}"/>
                  </a:ext>
                </a:extLst>
              </p:cNvPr>
              <p:cNvSpPr/>
              <p:nvPr/>
            </p:nvSpPr>
            <p:spPr>
              <a:xfrm>
                <a:off x="8631714" y="244308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AB64A57B-17BA-0A44-8490-618460C86526}"/>
                  </a:ext>
                </a:extLst>
              </p:cNvPr>
              <p:cNvSpPr/>
              <p:nvPr/>
            </p:nvSpPr>
            <p:spPr>
              <a:xfrm>
                <a:off x="8749430" y="244308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3" name="Group 292">
                <a:extLst>
                  <a:ext uri="{FF2B5EF4-FFF2-40B4-BE49-F238E27FC236}">
                    <a16:creationId xmlns:a16="http://schemas.microsoft.com/office/drawing/2014/main" id="{94030B8D-5008-2249-9FEF-9DA10C255390}"/>
                  </a:ext>
                </a:extLst>
              </p:cNvPr>
              <p:cNvGrpSpPr/>
              <p:nvPr/>
            </p:nvGrpSpPr>
            <p:grpSpPr>
              <a:xfrm>
                <a:off x="7454004" y="2325737"/>
                <a:ext cx="1413142" cy="114300"/>
                <a:chOff x="7454004" y="2325737"/>
                <a:chExt cx="1413142" cy="114300"/>
              </a:xfrm>
              <a:grpFill/>
            </p:grpSpPr>
            <p:sp>
              <p:nvSpPr>
                <p:cNvPr id="332" name="Rectangle 331">
                  <a:extLst>
                    <a:ext uri="{FF2B5EF4-FFF2-40B4-BE49-F238E27FC236}">
                      <a16:creationId xmlns:a16="http://schemas.microsoft.com/office/drawing/2014/main" id="{FF774D1C-9FA5-F946-A98A-628A1EED393E}"/>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AF71DCD5-1DB4-5941-BE7B-4537F5619A9A}"/>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213F21D9-6212-414E-8A75-7F1833DF79F9}"/>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F604BFF4-0803-8744-A5E6-8342B734DDD0}"/>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3BC7152A-7750-D745-8D17-F0EDDA8726BE}"/>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44B2EF54-53FC-914D-8EC9-1AE6EF6BCD15}"/>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63B04E71-F63E-C846-BAC5-BDE1CE79111B}"/>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A7DFA5C5-3554-B04D-8EF6-146C90F9F26B}"/>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6BCD3817-84CC-F746-B070-91AC7D1BF666}"/>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DD026106-6F72-FD48-9B6C-257785480B67}"/>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35576730-B968-1040-8409-D9EAC037E26B}"/>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C40098C3-B781-1F4A-A183-6CE5AE08B7A7}"/>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4" name="Rectangle 293">
                <a:extLst>
                  <a:ext uri="{FF2B5EF4-FFF2-40B4-BE49-F238E27FC236}">
                    <a16:creationId xmlns:a16="http://schemas.microsoft.com/office/drawing/2014/main" id="{3ABB7A96-F53F-6147-BE6F-3F692E93C2E3}"/>
                  </a:ext>
                </a:extLst>
              </p:cNvPr>
              <p:cNvSpPr/>
              <p:nvPr/>
            </p:nvSpPr>
            <p:spPr>
              <a:xfrm>
                <a:off x="7689161" y="267053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41E9375E-401D-3745-8126-C7082D6C2C4F}"/>
                  </a:ext>
                </a:extLst>
              </p:cNvPr>
              <p:cNvSpPr/>
              <p:nvPr/>
            </p:nvSpPr>
            <p:spPr>
              <a:xfrm>
                <a:off x="7689161" y="255623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4CC83C76-7E67-B243-A583-312BBE379C88}"/>
                  </a:ext>
                </a:extLst>
              </p:cNvPr>
              <p:cNvSpPr/>
              <p:nvPr/>
            </p:nvSpPr>
            <p:spPr>
              <a:xfrm>
                <a:off x="7806877" y="255623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3E6077EA-AE3E-9046-9374-EA09F6F20FCE}"/>
                  </a:ext>
                </a:extLst>
              </p:cNvPr>
              <p:cNvSpPr/>
              <p:nvPr/>
            </p:nvSpPr>
            <p:spPr>
              <a:xfrm>
                <a:off x="7807152" y="2784706"/>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0F5FE1FC-2A80-A445-B440-2E3E1F43B85D}"/>
                  </a:ext>
                </a:extLst>
              </p:cNvPr>
              <p:cNvSpPr/>
              <p:nvPr/>
            </p:nvSpPr>
            <p:spPr>
              <a:xfrm>
                <a:off x="7807152" y="2670406"/>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5D0BC5DE-E8CA-4148-B66E-150378A51098}"/>
                  </a:ext>
                </a:extLst>
              </p:cNvPr>
              <p:cNvSpPr/>
              <p:nvPr/>
            </p:nvSpPr>
            <p:spPr>
              <a:xfrm>
                <a:off x="7924868" y="2670406"/>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79D828C2-0DBC-9C4C-A472-0DD8F47CAFE7}"/>
                  </a:ext>
                </a:extLst>
              </p:cNvPr>
              <p:cNvSpPr/>
              <p:nvPr/>
            </p:nvSpPr>
            <p:spPr>
              <a:xfrm>
                <a:off x="7924868" y="2898339"/>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9DBD9320-499C-1444-8BA4-4407A59462F9}"/>
                  </a:ext>
                </a:extLst>
              </p:cNvPr>
              <p:cNvSpPr/>
              <p:nvPr/>
            </p:nvSpPr>
            <p:spPr>
              <a:xfrm>
                <a:off x="7924868" y="2784039"/>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39281ADE-8BE9-B040-B48C-2E48102EC364}"/>
                  </a:ext>
                </a:extLst>
              </p:cNvPr>
              <p:cNvSpPr/>
              <p:nvPr/>
            </p:nvSpPr>
            <p:spPr>
              <a:xfrm>
                <a:off x="8042584" y="2784039"/>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8D62DB6D-B90A-244E-8DD8-6D88D47E4C3E}"/>
                  </a:ext>
                </a:extLst>
              </p:cNvPr>
              <p:cNvSpPr/>
              <p:nvPr/>
            </p:nvSpPr>
            <p:spPr>
              <a:xfrm>
                <a:off x="8042584" y="3013632"/>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14B39BE2-7331-BC43-83D7-3E2A5A85252E}"/>
                  </a:ext>
                </a:extLst>
              </p:cNvPr>
              <p:cNvSpPr/>
              <p:nvPr/>
            </p:nvSpPr>
            <p:spPr>
              <a:xfrm>
                <a:off x="8042584" y="2899332"/>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679B15A8-C0F0-EC4A-B3B2-075C89E1E68A}"/>
                  </a:ext>
                </a:extLst>
              </p:cNvPr>
              <p:cNvSpPr/>
              <p:nvPr/>
            </p:nvSpPr>
            <p:spPr>
              <a:xfrm>
                <a:off x="8160300" y="2899332"/>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39DD6A4A-0C4B-494C-952D-ED0EC4673175}"/>
                  </a:ext>
                </a:extLst>
              </p:cNvPr>
              <p:cNvSpPr/>
              <p:nvPr/>
            </p:nvSpPr>
            <p:spPr>
              <a:xfrm>
                <a:off x="8160850" y="312831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3B2874F9-027C-F14F-B0C0-AE375C13E0BC}"/>
                  </a:ext>
                </a:extLst>
              </p:cNvPr>
              <p:cNvSpPr/>
              <p:nvPr/>
            </p:nvSpPr>
            <p:spPr>
              <a:xfrm>
                <a:off x="8160850" y="301401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B87ADB86-18AB-3349-9564-6F3F0939F5A9}"/>
                  </a:ext>
                </a:extLst>
              </p:cNvPr>
              <p:cNvSpPr/>
              <p:nvPr/>
            </p:nvSpPr>
            <p:spPr>
              <a:xfrm>
                <a:off x="8278566" y="301401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7F056110-86C5-6F46-AD43-5CA25A7CFDA1}"/>
                  </a:ext>
                </a:extLst>
              </p:cNvPr>
              <p:cNvSpPr/>
              <p:nvPr/>
            </p:nvSpPr>
            <p:spPr>
              <a:xfrm>
                <a:off x="8278566" y="32430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AF9C46F8-F7C1-174D-A433-905A4CC90551}"/>
                  </a:ext>
                </a:extLst>
              </p:cNvPr>
              <p:cNvSpPr/>
              <p:nvPr/>
            </p:nvSpPr>
            <p:spPr>
              <a:xfrm>
                <a:off x="8278566" y="31287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6D2914AF-3262-3A47-BC01-CA2F9081B49C}"/>
                  </a:ext>
                </a:extLst>
              </p:cNvPr>
              <p:cNvSpPr/>
              <p:nvPr/>
            </p:nvSpPr>
            <p:spPr>
              <a:xfrm>
                <a:off x="8396282" y="31287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C9541523-7BCC-3D4E-9869-383D1CAFEC52}"/>
                  </a:ext>
                </a:extLst>
              </p:cNvPr>
              <p:cNvSpPr/>
              <p:nvPr/>
            </p:nvSpPr>
            <p:spPr>
              <a:xfrm>
                <a:off x="8396282" y="33573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CD4D64B9-EA57-2E4C-9BBE-3292DF0F817A}"/>
                  </a:ext>
                </a:extLst>
              </p:cNvPr>
              <p:cNvSpPr/>
              <p:nvPr/>
            </p:nvSpPr>
            <p:spPr>
              <a:xfrm>
                <a:off x="8396282" y="32430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CFF53E1F-F553-B24F-9299-E71F54733D0A}"/>
                  </a:ext>
                </a:extLst>
              </p:cNvPr>
              <p:cNvSpPr/>
              <p:nvPr/>
            </p:nvSpPr>
            <p:spPr>
              <a:xfrm>
                <a:off x="8513998" y="32430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725C360C-9005-2741-885B-D96FF4F5C350}"/>
                  </a:ext>
                </a:extLst>
              </p:cNvPr>
              <p:cNvSpPr/>
              <p:nvPr/>
            </p:nvSpPr>
            <p:spPr>
              <a:xfrm>
                <a:off x="8516691" y="3470275"/>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D3E409FB-E3DC-634C-8AD4-43983451B89A}"/>
                  </a:ext>
                </a:extLst>
              </p:cNvPr>
              <p:cNvSpPr/>
              <p:nvPr/>
            </p:nvSpPr>
            <p:spPr>
              <a:xfrm>
                <a:off x="8516691" y="3355975"/>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09DCE6B2-D1E2-AA4F-ACE1-C41459968229}"/>
                  </a:ext>
                </a:extLst>
              </p:cNvPr>
              <p:cNvSpPr/>
              <p:nvPr/>
            </p:nvSpPr>
            <p:spPr>
              <a:xfrm>
                <a:off x="8634407" y="3355975"/>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ECBAAEAA-4FF9-8549-8BBC-5B31B7654599}"/>
                  </a:ext>
                </a:extLst>
              </p:cNvPr>
              <p:cNvSpPr/>
              <p:nvPr/>
            </p:nvSpPr>
            <p:spPr>
              <a:xfrm>
                <a:off x="8634166" y="358419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098CCAEF-008B-C644-941D-30F4660B08AD}"/>
                  </a:ext>
                </a:extLst>
              </p:cNvPr>
              <p:cNvSpPr/>
              <p:nvPr/>
            </p:nvSpPr>
            <p:spPr>
              <a:xfrm>
                <a:off x="8634166" y="346989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3FACB9D4-9F48-6D4A-ABEE-E885A1391325}"/>
                  </a:ext>
                </a:extLst>
              </p:cNvPr>
              <p:cNvSpPr/>
              <p:nvPr/>
            </p:nvSpPr>
            <p:spPr>
              <a:xfrm>
                <a:off x="8751882" y="346989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56F5B519-B033-5745-A872-6139BC392768}"/>
                  </a:ext>
                </a:extLst>
              </p:cNvPr>
              <p:cNvSpPr/>
              <p:nvPr/>
            </p:nvSpPr>
            <p:spPr>
              <a:xfrm>
                <a:off x="8751882" y="3584745"/>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29BA3DF8-D287-2941-8D45-97136D225FB1}"/>
                  </a:ext>
                </a:extLst>
              </p:cNvPr>
              <p:cNvSpPr/>
              <p:nvPr/>
            </p:nvSpPr>
            <p:spPr>
              <a:xfrm>
                <a:off x="8160850" y="255622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D804D4AA-6616-314A-940B-4A67DEE1877A}"/>
                  </a:ext>
                </a:extLst>
              </p:cNvPr>
              <p:cNvSpPr/>
              <p:nvPr/>
            </p:nvSpPr>
            <p:spPr>
              <a:xfrm>
                <a:off x="8278566" y="26686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7DC96C04-0CD4-7043-8E52-44498B9068F1}"/>
                  </a:ext>
                </a:extLst>
              </p:cNvPr>
              <p:cNvSpPr/>
              <p:nvPr/>
            </p:nvSpPr>
            <p:spPr>
              <a:xfrm>
                <a:off x="8516932" y="278592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A1163652-F4E9-404A-9DE0-CA7AE45BFEE0}"/>
                  </a:ext>
                </a:extLst>
              </p:cNvPr>
              <p:cNvSpPr/>
              <p:nvPr/>
            </p:nvSpPr>
            <p:spPr>
              <a:xfrm>
                <a:off x="8634407" y="313118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9FF749FB-AE9D-154D-8DFC-8E5D416AD493}"/>
                  </a:ext>
                </a:extLst>
              </p:cNvPr>
              <p:cNvSpPr/>
              <p:nvPr/>
            </p:nvSpPr>
            <p:spPr>
              <a:xfrm>
                <a:off x="8516932" y="35843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30E41496-9904-984E-A0B6-605354DDC1C1}"/>
                  </a:ext>
                </a:extLst>
              </p:cNvPr>
              <p:cNvSpPr/>
              <p:nvPr/>
            </p:nvSpPr>
            <p:spPr>
              <a:xfrm>
                <a:off x="8160850" y="3369306"/>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37F87C2E-0E52-E248-9C88-A7DC01922034}"/>
                  </a:ext>
                </a:extLst>
              </p:cNvPr>
              <p:cNvSpPr/>
              <p:nvPr/>
            </p:nvSpPr>
            <p:spPr>
              <a:xfrm>
                <a:off x="7807152" y="30115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321ACAF7-85A9-5445-9BF3-2C495C4C38FC}"/>
                  </a:ext>
                </a:extLst>
              </p:cNvPr>
              <p:cNvSpPr/>
              <p:nvPr/>
            </p:nvSpPr>
            <p:spPr>
              <a:xfrm>
                <a:off x="7689436" y="32414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B89B95E2-87ED-544D-A196-F48058E1794E}"/>
                  </a:ext>
                </a:extLst>
              </p:cNvPr>
              <p:cNvSpPr/>
              <p:nvPr/>
            </p:nvSpPr>
            <p:spPr>
              <a:xfrm>
                <a:off x="7924868" y="34700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2D87002A-4570-A445-A30B-ABDE5BAE3C73}"/>
                  </a:ext>
                </a:extLst>
              </p:cNvPr>
              <p:cNvSpPr/>
              <p:nvPr/>
            </p:nvSpPr>
            <p:spPr>
              <a:xfrm>
                <a:off x="8160850" y="35843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3" name="Group 882">
              <a:extLst>
                <a:ext uri="{FF2B5EF4-FFF2-40B4-BE49-F238E27FC236}">
                  <a16:creationId xmlns:a16="http://schemas.microsoft.com/office/drawing/2014/main" id="{653A1116-8089-054C-9B0B-58D4754DFB51}"/>
                </a:ext>
              </a:extLst>
            </p:cNvPr>
            <p:cNvGrpSpPr/>
            <p:nvPr/>
          </p:nvGrpSpPr>
          <p:grpSpPr>
            <a:xfrm>
              <a:off x="4174907" y="4550825"/>
              <a:ext cx="1415870" cy="1373308"/>
              <a:chOff x="7453728" y="2325737"/>
              <a:chExt cx="1415870" cy="1373308"/>
            </a:xfrm>
            <a:solidFill>
              <a:srgbClr val="B2DECB"/>
            </a:solidFill>
          </p:grpSpPr>
          <p:sp>
            <p:nvSpPr>
              <p:cNvPr id="884" name="Rectangle 883">
                <a:extLst>
                  <a:ext uri="{FF2B5EF4-FFF2-40B4-BE49-F238E27FC236}">
                    <a16:creationId xmlns:a16="http://schemas.microsoft.com/office/drawing/2014/main" id="{E4EF0D8C-8FF5-3441-AF0C-D2341FB26C13}"/>
                  </a:ext>
                </a:extLst>
              </p:cNvPr>
              <p:cNvSpPr/>
              <p:nvPr/>
            </p:nvSpPr>
            <p:spPr>
              <a:xfrm>
                <a:off x="7453728" y="2328643"/>
                <a:ext cx="1412943" cy="13700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Rectangle 884">
                <a:extLst>
                  <a:ext uri="{FF2B5EF4-FFF2-40B4-BE49-F238E27FC236}">
                    <a16:creationId xmlns:a16="http://schemas.microsoft.com/office/drawing/2014/main" id="{7314B135-D1DE-AB4D-A971-35353F9F038D}"/>
                  </a:ext>
                </a:extLst>
              </p:cNvPr>
              <p:cNvSpPr/>
              <p:nvPr/>
            </p:nvSpPr>
            <p:spPr>
              <a:xfrm>
                <a:off x="7454004" y="35843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Rectangle 885">
                <a:extLst>
                  <a:ext uri="{FF2B5EF4-FFF2-40B4-BE49-F238E27FC236}">
                    <a16:creationId xmlns:a16="http://schemas.microsoft.com/office/drawing/2014/main" id="{BFB79513-A806-DD4C-A184-E96DEF8E0718}"/>
                  </a:ext>
                </a:extLst>
              </p:cNvPr>
              <p:cNvSpPr/>
              <p:nvPr/>
            </p:nvSpPr>
            <p:spPr>
              <a:xfrm>
                <a:off x="7571720" y="35843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Rectangle 886">
                <a:extLst>
                  <a:ext uri="{FF2B5EF4-FFF2-40B4-BE49-F238E27FC236}">
                    <a16:creationId xmlns:a16="http://schemas.microsoft.com/office/drawing/2014/main" id="{EBD2C268-8FE2-9644-8F3D-C9A89A2E76F9}"/>
                  </a:ext>
                </a:extLst>
              </p:cNvPr>
              <p:cNvSpPr/>
              <p:nvPr/>
            </p:nvSpPr>
            <p:spPr>
              <a:xfrm>
                <a:off x="7454004" y="34700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Rectangle 887">
                <a:extLst>
                  <a:ext uri="{FF2B5EF4-FFF2-40B4-BE49-F238E27FC236}">
                    <a16:creationId xmlns:a16="http://schemas.microsoft.com/office/drawing/2014/main" id="{C8244F92-56E2-6041-B687-A50016815B4F}"/>
                  </a:ext>
                </a:extLst>
              </p:cNvPr>
              <p:cNvSpPr/>
              <p:nvPr/>
            </p:nvSpPr>
            <p:spPr>
              <a:xfrm>
                <a:off x="7571720" y="34700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Rectangle 888">
                <a:extLst>
                  <a:ext uri="{FF2B5EF4-FFF2-40B4-BE49-F238E27FC236}">
                    <a16:creationId xmlns:a16="http://schemas.microsoft.com/office/drawing/2014/main" id="{FFB5DB30-7AD2-3743-B9EC-227F73BA683D}"/>
                  </a:ext>
                </a:extLst>
              </p:cNvPr>
              <p:cNvSpPr/>
              <p:nvPr/>
            </p:nvSpPr>
            <p:spPr>
              <a:xfrm>
                <a:off x="7454004" y="33557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Rectangle 889">
                <a:extLst>
                  <a:ext uri="{FF2B5EF4-FFF2-40B4-BE49-F238E27FC236}">
                    <a16:creationId xmlns:a16="http://schemas.microsoft.com/office/drawing/2014/main" id="{84211BC0-2FB4-5C4A-9024-0D601F35B28C}"/>
                  </a:ext>
                </a:extLst>
              </p:cNvPr>
              <p:cNvSpPr/>
              <p:nvPr/>
            </p:nvSpPr>
            <p:spPr>
              <a:xfrm>
                <a:off x="7571720" y="33557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Rectangle 890">
                <a:extLst>
                  <a:ext uri="{FF2B5EF4-FFF2-40B4-BE49-F238E27FC236}">
                    <a16:creationId xmlns:a16="http://schemas.microsoft.com/office/drawing/2014/main" id="{2F23164F-B096-B840-A6D7-0A4BB24F8F64}"/>
                  </a:ext>
                </a:extLst>
              </p:cNvPr>
              <p:cNvSpPr/>
              <p:nvPr/>
            </p:nvSpPr>
            <p:spPr>
              <a:xfrm>
                <a:off x="7454004" y="32414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Rectangle 891">
                <a:extLst>
                  <a:ext uri="{FF2B5EF4-FFF2-40B4-BE49-F238E27FC236}">
                    <a16:creationId xmlns:a16="http://schemas.microsoft.com/office/drawing/2014/main" id="{176102CF-B582-6C4B-AAE0-22083465B415}"/>
                  </a:ext>
                </a:extLst>
              </p:cNvPr>
              <p:cNvSpPr/>
              <p:nvPr/>
            </p:nvSpPr>
            <p:spPr>
              <a:xfrm>
                <a:off x="7571720" y="32414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Rectangle 892">
                <a:extLst>
                  <a:ext uri="{FF2B5EF4-FFF2-40B4-BE49-F238E27FC236}">
                    <a16:creationId xmlns:a16="http://schemas.microsoft.com/office/drawing/2014/main" id="{B42BF289-C78C-9D43-A1AD-79C0AF7D8C4F}"/>
                  </a:ext>
                </a:extLst>
              </p:cNvPr>
              <p:cNvSpPr/>
              <p:nvPr/>
            </p:nvSpPr>
            <p:spPr>
              <a:xfrm>
                <a:off x="7454004" y="31271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Rectangle 893">
                <a:extLst>
                  <a:ext uri="{FF2B5EF4-FFF2-40B4-BE49-F238E27FC236}">
                    <a16:creationId xmlns:a16="http://schemas.microsoft.com/office/drawing/2014/main" id="{65FABD5F-F8EB-AA45-A53A-CEFA3D6EAC8F}"/>
                  </a:ext>
                </a:extLst>
              </p:cNvPr>
              <p:cNvSpPr/>
              <p:nvPr/>
            </p:nvSpPr>
            <p:spPr>
              <a:xfrm>
                <a:off x="7571720" y="31271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Rectangle 894">
                <a:extLst>
                  <a:ext uri="{FF2B5EF4-FFF2-40B4-BE49-F238E27FC236}">
                    <a16:creationId xmlns:a16="http://schemas.microsoft.com/office/drawing/2014/main" id="{3991227E-A5B8-9745-A4DA-B98575E5CD17}"/>
                  </a:ext>
                </a:extLst>
              </p:cNvPr>
              <p:cNvSpPr/>
              <p:nvPr/>
            </p:nvSpPr>
            <p:spPr>
              <a:xfrm>
                <a:off x="7454004" y="30115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ectangle 895">
                <a:extLst>
                  <a:ext uri="{FF2B5EF4-FFF2-40B4-BE49-F238E27FC236}">
                    <a16:creationId xmlns:a16="http://schemas.microsoft.com/office/drawing/2014/main" id="{EA3F8F6E-3A46-304B-B5A4-AC26735FE680}"/>
                  </a:ext>
                </a:extLst>
              </p:cNvPr>
              <p:cNvSpPr/>
              <p:nvPr/>
            </p:nvSpPr>
            <p:spPr>
              <a:xfrm>
                <a:off x="7571720" y="30115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Rectangle 896">
                <a:extLst>
                  <a:ext uri="{FF2B5EF4-FFF2-40B4-BE49-F238E27FC236}">
                    <a16:creationId xmlns:a16="http://schemas.microsoft.com/office/drawing/2014/main" id="{279F72A7-7D2B-6343-B86C-791FE8B620E3}"/>
                  </a:ext>
                </a:extLst>
              </p:cNvPr>
              <p:cNvSpPr/>
              <p:nvPr/>
            </p:nvSpPr>
            <p:spPr>
              <a:xfrm>
                <a:off x="7454004" y="28972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Rectangle 897">
                <a:extLst>
                  <a:ext uri="{FF2B5EF4-FFF2-40B4-BE49-F238E27FC236}">
                    <a16:creationId xmlns:a16="http://schemas.microsoft.com/office/drawing/2014/main" id="{B0159CE4-7727-AB4F-AA7B-B3850959D9E2}"/>
                  </a:ext>
                </a:extLst>
              </p:cNvPr>
              <p:cNvSpPr/>
              <p:nvPr/>
            </p:nvSpPr>
            <p:spPr>
              <a:xfrm>
                <a:off x="7571720" y="28972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Rectangle 898">
                <a:extLst>
                  <a:ext uri="{FF2B5EF4-FFF2-40B4-BE49-F238E27FC236}">
                    <a16:creationId xmlns:a16="http://schemas.microsoft.com/office/drawing/2014/main" id="{D48118AD-8657-014B-AC8D-B83EBB687052}"/>
                  </a:ext>
                </a:extLst>
              </p:cNvPr>
              <p:cNvSpPr/>
              <p:nvPr/>
            </p:nvSpPr>
            <p:spPr>
              <a:xfrm>
                <a:off x="7454004" y="27829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Rectangle 899">
                <a:extLst>
                  <a:ext uri="{FF2B5EF4-FFF2-40B4-BE49-F238E27FC236}">
                    <a16:creationId xmlns:a16="http://schemas.microsoft.com/office/drawing/2014/main" id="{482269C4-6936-2143-8097-FF73039657F0}"/>
                  </a:ext>
                </a:extLst>
              </p:cNvPr>
              <p:cNvSpPr/>
              <p:nvPr/>
            </p:nvSpPr>
            <p:spPr>
              <a:xfrm>
                <a:off x="7571720" y="27829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Rectangle 900">
                <a:extLst>
                  <a:ext uri="{FF2B5EF4-FFF2-40B4-BE49-F238E27FC236}">
                    <a16:creationId xmlns:a16="http://schemas.microsoft.com/office/drawing/2014/main" id="{552670F6-0C1B-6040-BCC0-8E52D44D6FC2}"/>
                  </a:ext>
                </a:extLst>
              </p:cNvPr>
              <p:cNvSpPr/>
              <p:nvPr/>
            </p:nvSpPr>
            <p:spPr>
              <a:xfrm>
                <a:off x="7454004" y="26686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Rectangle 901">
                <a:extLst>
                  <a:ext uri="{FF2B5EF4-FFF2-40B4-BE49-F238E27FC236}">
                    <a16:creationId xmlns:a16="http://schemas.microsoft.com/office/drawing/2014/main" id="{FECE7DDF-B1A8-0B41-AB2D-852F8A3B9D2D}"/>
                  </a:ext>
                </a:extLst>
              </p:cNvPr>
              <p:cNvSpPr/>
              <p:nvPr/>
            </p:nvSpPr>
            <p:spPr>
              <a:xfrm>
                <a:off x="7571720" y="26686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Rectangle 902">
                <a:extLst>
                  <a:ext uri="{FF2B5EF4-FFF2-40B4-BE49-F238E27FC236}">
                    <a16:creationId xmlns:a16="http://schemas.microsoft.com/office/drawing/2014/main" id="{BB08E8D2-2C84-E14D-888A-58874D414555}"/>
                  </a:ext>
                </a:extLst>
              </p:cNvPr>
              <p:cNvSpPr/>
              <p:nvPr/>
            </p:nvSpPr>
            <p:spPr>
              <a:xfrm>
                <a:off x="7454004" y="25543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Rectangle 903">
                <a:extLst>
                  <a:ext uri="{FF2B5EF4-FFF2-40B4-BE49-F238E27FC236}">
                    <a16:creationId xmlns:a16="http://schemas.microsoft.com/office/drawing/2014/main" id="{62BDEEC4-17B7-C047-91E1-658C3E41D94B}"/>
                  </a:ext>
                </a:extLst>
              </p:cNvPr>
              <p:cNvSpPr/>
              <p:nvPr/>
            </p:nvSpPr>
            <p:spPr>
              <a:xfrm>
                <a:off x="7571720" y="25543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Rectangle 904">
                <a:extLst>
                  <a:ext uri="{FF2B5EF4-FFF2-40B4-BE49-F238E27FC236}">
                    <a16:creationId xmlns:a16="http://schemas.microsoft.com/office/drawing/2014/main" id="{A991A833-8EDD-A543-982A-C14AF721FFDF}"/>
                  </a:ext>
                </a:extLst>
              </p:cNvPr>
              <p:cNvSpPr/>
              <p:nvPr/>
            </p:nvSpPr>
            <p:spPr>
              <a:xfrm>
                <a:off x="7454004" y="244227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ectangle 905">
                <a:extLst>
                  <a:ext uri="{FF2B5EF4-FFF2-40B4-BE49-F238E27FC236}">
                    <a16:creationId xmlns:a16="http://schemas.microsoft.com/office/drawing/2014/main" id="{A1AE428E-11F4-2C4E-B013-45F24084D993}"/>
                  </a:ext>
                </a:extLst>
              </p:cNvPr>
              <p:cNvSpPr/>
              <p:nvPr/>
            </p:nvSpPr>
            <p:spPr>
              <a:xfrm>
                <a:off x="7571720" y="244227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Rectangle 906">
                <a:extLst>
                  <a:ext uri="{FF2B5EF4-FFF2-40B4-BE49-F238E27FC236}">
                    <a16:creationId xmlns:a16="http://schemas.microsoft.com/office/drawing/2014/main" id="{2C85AD7D-9638-D64F-A1AE-81E95F6F6A2A}"/>
                  </a:ext>
                </a:extLst>
              </p:cNvPr>
              <p:cNvSpPr/>
              <p:nvPr/>
            </p:nvSpPr>
            <p:spPr>
              <a:xfrm>
                <a:off x="7689436" y="24400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Rectangle 907">
                <a:extLst>
                  <a:ext uri="{FF2B5EF4-FFF2-40B4-BE49-F238E27FC236}">
                    <a16:creationId xmlns:a16="http://schemas.microsoft.com/office/drawing/2014/main" id="{D55D961B-CF39-394E-AF26-594F155DE6B8}"/>
                  </a:ext>
                </a:extLst>
              </p:cNvPr>
              <p:cNvSpPr/>
              <p:nvPr/>
            </p:nvSpPr>
            <p:spPr>
              <a:xfrm>
                <a:off x="7807152" y="24400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Rectangle 908">
                <a:extLst>
                  <a:ext uri="{FF2B5EF4-FFF2-40B4-BE49-F238E27FC236}">
                    <a16:creationId xmlns:a16="http://schemas.microsoft.com/office/drawing/2014/main" id="{40207B35-EF28-544E-A9B6-CFF505D9CACD}"/>
                  </a:ext>
                </a:extLst>
              </p:cNvPr>
              <p:cNvSpPr/>
              <p:nvPr/>
            </p:nvSpPr>
            <p:spPr>
              <a:xfrm>
                <a:off x="7924868" y="244308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Rectangle 909">
                <a:extLst>
                  <a:ext uri="{FF2B5EF4-FFF2-40B4-BE49-F238E27FC236}">
                    <a16:creationId xmlns:a16="http://schemas.microsoft.com/office/drawing/2014/main" id="{450FFCF0-C6D1-EE4B-9E57-4D0576AA18AF}"/>
                  </a:ext>
                </a:extLst>
              </p:cNvPr>
              <p:cNvSpPr/>
              <p:nvPr/>
            </p:nvSpPr>
            <p:spPr>
              <a:xfrm>
                <a:off x="8042584" y="244308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Rectangle 910">
                <a:extLst>
                  <a:ext uri="{FF2B5EF4-FFF2-40B4-BE49-F238E27FC236}">
                    <a16:creationId xmlns:a16="http://schemas.microsoft.com/office/drawing/2014/main" id="{12C38E3B-A195-A243-A260-894E6D4A5423}"/>
                  </a:ext>
                </a:extLst>
              </p:cNvPr>
              <p:cNvSpPr/>
              <p:nvPr/>
            </p:nvSpPr>
            <p:spPr>
              <a:xfrm>
                <a:off x="8160850" y="244227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ectangle 911">
                <a:extLst>
                  <a:ext uri="{FF2B5EF4-FFF2-40B4-BE49-F238E27FC236}">
                    <a16:creationId xmlns:a16="http://schemas.microsoft.com/office/drawing/2014/main" id="{2E3E5103-25F0-B143-B508-C3D80CB4EB7D}"/>
                  </a:ext>
                </a:extLst>
              </p:cNvPr>
              <p:cNvSpPr/>
              <p:nvPr/>
            </p:nvSpPr>
            <p:spPr>
              <a:xfrm>
                <a:off x="8278566" y="244227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ectangle 912">
                <a:extLst>
                  <a:ext uri="{FF2B5EF4-FFF2-40B4-BE49-F238E27FC236}">
                    <a16:creationId xmlns:a16="http://schemas.microsoft.com/office/drawing/2014/main" id="{FCCD5808-429A-8D49-B2C0-AA25D85F035B}"/>
                  </a:ext>
                </a:extLst>
              </p:cNvPr>
              <p:cNvSpPr/>
              <p:nvPr/>
            </p:nvSpPr>
            <p:spPr>
              <a:xfrm>
                <a:off x="8396282" y="24400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ectangle 913">
                <a:extLst>
                  <a:ext uri="{FF2B5EF4-FFF2-40B4-BE49-F238E27FC236}">
                    <a16:creationId xmlns:a16="http://schemas.microsoft.com/office/drawing/2014/main" id="{4CB350F3-701C-C94A-986E-6EF07E0FE899}"/>
                  </a:ext>
                </a:extLst>
              </p:cNvPr>
              <p:cNvSpPr/>
              <p:nvPr/>
            </p:nvSpPr>
            <p:spPr>
              <a:xfrm>
                <a:off x="8513998" y="24400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Rectangle 914">
                <a:extLst>
                  <a:ext uri="{FF2B5EF4-FFF2-40B4-BE49-F238E27FC236}">
                    <a16:creationId xmlns:a16="http://schemas.microsoft.com/office/drawing/2014/main" id="{771C83A2-0897-7A48-9C85-BFDDC8866160}"/>
                  </a:ext>
                </a:extLst>
              </p:cNvPr>
              <p:cNvSpPr/>
              <p:nvPr/>
            </p:nvSpPr>
            <p:spPr>
              <a:xfrm>
                <a:off x="8631714" y="244308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Rectangle 915">
                <a:extLst>
                  <a:ext uri="{FF2B5EF4-FFF2-40B4-BE49-F238E27FC236}">
                    <a16:creationId xmlns:a16="http://schemas.microsoft.com/office/drawing/2014/main" id="{2F9D24D8-E61E-4E49-9D63-142B8DA6948A}"/>
                  </a:ext>
                </a:extLst>
              </p:cNvPr>
              <p:cNvSpPr/>
              <p:nvPr/>
            </p:nvSpPr>
            <p:spPr>
              <a:xfrm>
                <a:off x="8749430" y="244308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7" name="Group 916">
                <a:extLst>
                  <a:ext uri="{FF2B5EF4-FFF2-40B4-BE49-F238E27FC236}">
                    <a16:creationId xmlns:a16="http://schemas.microsoft.com/office/drawing/2014/main" id="{C59838A4-296C-C44B-8A0F-818E6A542AD2}"/>
                  </a:ext>
                </a:extLst>
              </p:cNvPr>
              <p:cNvGrpSpPr/>
              <p:nvPr/>
            </p:nvGrpSpPr>
            <p:grpSpPr>
              <a:xfrm>
                <a:off x="7454004" y="2325737"/>
                <a:ext cx="1413142" cy="114300"/>
                <a:chOff x="7454004" y="2325737"/>
                <a:chExt cx="1413142" cy="114300"/>
              </a:xfrm>
              <a:grpFill/>
            </p:grpSpPr>
            <p:sp>
              <p:nvSpPr>
                <p:cNvPr id="956" name="Rectangle 955">
                  <a:extLst>
                    <a:ext uri="{FF2B5EF4-FFF2-40B4-BE49-F238E27FC236}">
                      <a16:creationId xmlns:a16="http://schemas.microsoft.com/office/drawing/2014/main" id="{170D6D00-C783-4C47-B810-E7597D397C63}"/>
                    </a:ext>
                  </a:extLst>
                </p:cNvPr>
                <p:cNvSpPr/>
                <p:nvPr/>
              </p:nvSpPr>
              <p:spPr>
                <a:xfrm>
                  <a:off x="745400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Rectangle 956">
                  <a:extLst>
                    <a:ext uri="{FF2B5EF4-FFF2-40B4-BE49-F238E27FC236}">
                      <a16:creationId xmlns:a16="http://schemas.microsoft.com/office/drawing/2014/main" id="{1C7DB453-447E-3742-81BE-E929FCB1417C}"/>
                    </a:ext>
                  </a:extLst>
                </p:cNvPr>
                <p:cNvSpPr/>
                <p:nvPr/>
              </p:nvSpPr>
              <p:spPr>
                <a:xfrm>
                  <a:off x="757177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Rectangle 957">
                  <a:extLst>
                    <a:ext uri="{FF2B5EF4-FFF2-40B4-BE49-F238E27FC236}">
                      <a16:creationId xmlns:a16="http://schemas.microsoft.com/office/drawing/2014/main" id="{2410C218-6921-224D-98D2-1CCCC1CA96C2}"/>
                    </a:ext>
                  </a:extLst>
                </p:cNvPr>
                <p:cNvSpPr/>
                <p:nvPr/>
              </p:nvSpPr>
              <p:spPr>
                <a:xfrm>
                  <a:off x="768953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Rectangle 958">
                  <a:extLst>
                    <a:ext uri="{FF2B5EF4-FFF2-40B4-BE49-F238E27FC236}">
                      <a16:creationId xmlns:a16="http://schemas.microsoft.com/office/drawing/2014/main" id="{95B59455-11BC-5845-A49F-E306D7EE1E9D}"/>
                    </a:ext>
                  </a:extLst>
                </p:cNvPr>
                <p:cNvSpPr/>
                <p:nvPr/>
              </p:nvSpPr>
              <p:spPr>
                <a:xfrm>
                  <a:off x="780730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Rectangle 959">
                  <a:extLst>
                    <a:ext uri="{FF2B5EF4-FFF2-40B4-BE49-F238E27FC236}">
                      <a16:creationId xmlns:a16="http://schemas.microsoft.com/office/drawing/2014/main" id="{996C064C-5433-2346-8FB7-31ECB37FDC7B}"/>
                    </a:ext>
                  </a:extLst>
                </p:cNvPr>
                <p:cNvSpPr/>
                <p:nvPr/>
              </p:nvSpPr>
              <p:spPr>
                <a:xfrm>
                  <a:off x="792506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Rectangle 960">
                  <a:extLst>
                    <a:ext uri="{FF2B5EF4-FFF2-40B4-BE49-F238E27FC236}">
                      <a16:creationId xmlns:a16="http://schemas.microsoft.com/office/drawing/2014/main" id="{E65D5043-24A3-C34D-A651-B1CFB7A813E8}"/>
                    </a:ext>
                  </a:extLst>
                </p:cNvPr>
                <p:cNvSpPr/>
                <p:nvPr/>
              </p:nvSpPr>
              <p:spPr>
                <a:xfrm>
                  <a:off x="804283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Rectangle 961">
                  <a:extLst>
                    <a:ext uri="{FF2B5EF4-FFF2-40B4-BE49-F238E27FC236}">
                      <a16:creationId xmlns:a16="http://schemas.microsoft.com/office/drawing/2014/main" id="{EEAAD4CE-C6FB-F24B-81A8-370B5E8C1E54}"/>
                    </a:ext>
                  </a:extLst>
                </p:cNvPr>
                <p:cNvSpPr/>
                <p:nvPr/>
              </p:nvSpPr>
              <p:spPr>
                <a:xfrm>
                  <a:off x="816060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Rectangle 962">
                  <a:extLst>
                    <a:ext uri="{FF2B5EF4-FFF2-40B4-BE49-F238E27FC236}">
                      <a16:creationId xmlns:a16="http://schemas.microsoft.com/office/drawing/2014/main" id="{67681D7B-4433-5643-86FE-BD1AA5543C1D}"/>
                    </a:ext>
                  </a:extLst>
                </p:cNvPr>
                <p:cNvSpPr/>
                <p:nvPr/>
              </p:nvSpPr>
              <p:spPr>
                <a:xfrm>
                  <a:off x="8278366"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Rectangle 963">
                  <a:extLst>
                    <a:ext uri="{FF2B5EF4-FFF2-40B4-BE49-F238E27FC236}">
                      <a16:creationId xmlns:a16="http://schemas.microsoft.com/office/drawing/2014/main" id="{BBC0F35C-0DEA-AD4D-BC16-754660E1B9CD}"/>
                    </a:ext>
                  </a:extLst>
                </p:cNvPr>
                <p:cNvSpPr/>
                <p:nvPr/>
              </p:nvSpPr>
              <p:spPr>
                <a:xfrm>
                  <a:off x="8396132"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Rectangle 964">
                  <a:extLst>
                    <a:ext uri="{FF2B5EF4-FFF2-40B4-BE49-F238E27FC236}">
                      <a16:creationId xmlns:a16="http://schemas.microsoft.com/office/drawing/2014/main" id="{419C0035-5C00-3D47-849F-AF8705A64212}"/>
                    </a:ext>
                  </a:extLst>
                </p:cNvPr>
                <p:cNvSpPr/>
                <p:nvPr/>
              </p:nvSpPr>
              <p:spPr>
                <a:xfrm>
                  <a:off x="8513898"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Rectangle 965">
                  <a:extLst>
                    <a:ext uri="{FF2B5EF4-FFF2-40B4-BE49-F238E27FC236}">
                      <a16:creationId xmlns:a16="http://schemas.microsoft.com/office/drawing/2014/main" id="{543E377B-BB91-F344-9D75-EFDA982D7DB5}"/>
                    </a:ext>
                  </a:extLst>
                </p:cNvPr>
                <p:cNvSpPr/>
                <p:nvPr/>
              </p:nvSpPr>
              <p:spPr>
                <a:xfrm>
                  <a:off x="8631664"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ectangle 966">
                  <a:extLst>
                    <a:ext uri="{FF2B5EF4-FFF2-40B4-BE49-F238E27FC236}">
                      <a16:creationId xmlns:a16="http://schemas.microsoft.com/office/drawing/2014/main" id="{A00DB9BB-67F6-0545-835F-30C5290F4145}"/>
                    </a:ext>
                  </a:extLst>
                </p:cNvPr>
                <p:cNvSpPr/>
                <p:nvPr/>
              </p:nvSpPr>
              <p:spPr>
                <a:xfrm>
                  <a:off x="8749430" y="23257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8" name="Rectangle 917">
                <a:extLst>
                  <a:ext uri="{FF2B5EF4-FFF2-40B4-BE49-F238E27FC236}">
                    <a16:creationId xmlns:a16="http://schemas.microsoft.com/office/drawing/2014/main" id="{1B1CB32C-9B84-6343-8308-4C1817BFC5DE}"/>
                  </a:ext>
                </a:extLst>
              </p:cNvPr>
              <p:cNvSpPr/>
              <p:nvPr/>
            </p:nvSpPr>
            <p:spPr>
              <a:xfrm>
                <a:off x="7689161" y="267053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Rectangle 918">
                <a:extLst>
                  <a:ext uri="{FF2B5EF4-FFF2-40B4-BE49-F238E27FC236}">
                    <a16:creationId xmlns:a16="http://schemas.microsoft.com/office/drawing/2014/main" id="{0DFEA85F-4A0C-EB4E-9117-3F983DAE7BD5}"/>
                  </a:ext>
                </a:extLst>
              </p:cNvPr>
              <p:cNvSpPr/>
              <p:nvPr/>
            </p:nvSpPr>
            <p:spPr>
              <a:xfrm>
                <a:off x="7689161" y="255623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ectangle 919">
                <a:extLst>
                  <a:ext uri="{FF2B5EF4-FFF2-40B4-BE49-F238E27FC236}">
                    <a16:creationId xmlns:a16="http://schemas.microsoft.com/office/drawing/2014/main" id="{F64B1528-44F9-A344-AB09-8D4179A47FE3}"/>
                  </a:ext>
                </a:extLst>
              </p:cNvPr>
              <p:cNvSpPr/>
              <p:nvPr/>
            </p:nvSpPr>
            <p:spPr>
              <a:xfrm>
                <a:off x="7806877" y="255623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Rectangle 920">
                <a:extLst>
                  <a:ext uri="{FF2B5EF4-FFF2-40B4-BE49-F238E27FC236}">
                    <a16:creationId xmlns:a16="http://schemas.microsoft.com/office/drawing/2014/main" id="{89C7D1D4-8938-E644-9B5B-08FA3D036E0D}"/>
                  </a:ext>
                </a:extLst>
              </p:cNvPr>
              <p:cNvSpPr/>
              <p:nvPr/>
            </p:nvSpPr>
            <p:spPr>
              <a:xfrm>
                <a:off x="7807152" y="2784706"/>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Rectangle 921">
                <a:extLst>
                  <a:ext uri="{FF2B5EF4-FFF2-40B4-BE49-F238E27FC236}">
                    <a16:creationId xmlns:a16="http://schemas.microsoft.com/office/drawing/2014/main" id="{3AAB2DE9-1AB4-534B-9D7D-4FBDF7A2A28A}"/>
                  </a:ext>
                </a:extLst>
              </p:cNvPr>
              <p:cNvSpPr/>
              <p:nvPr/>
            </p:nvSpPr>
            <p:spPr>
              <a:xfrm>
                <a:off x="7807152" y="2670406"/>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Rectangle 922">
                <a:extLst>
                  <a:ext uri="{FF2B5EF4-FFF2-40B4-BE49-F238E27FC236}">
                    <a16:creationId xmlns:a16="http://schemas.microsoft.com/office/drawing/2014/main" id="{8FBEDBE7-F44F-5A42-BEAB-42214695DAE4}"/>
                  </a:ext>
                </a:extLst>
              </p:cNvPr>
              <p:cNvSpPr/>
              <p:nvPr/>
            </p:nvSpPr>
            <p:spPr>
              <a:xfrm>
                <a:off x="7924868" y="2670406"/>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ectangle 923">
                <a:extLst>
                  <a:ext uri="{FF2B5EF4-FFF2-40B4-BE49-F238E27FC236}">
                    <a16:creationId xmlns:a16="http://schemas.microsoft.com/office/drawing/2014/main" id="{49AF04B3-EDE7-8440-8F63-55361AB65299}"/>
                  </a:ext>
                </a:extLst>
              </p:cNvPr>
              <p:cNvSpPr/>
              <p:nvPr/>
            </p:nvSpPr>
            <p:spPr>
              <a:xfrm>
                <a:off x="7924868" y="2898339"/>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ectangle 924">
                <a:extLst>
                  <a:ext uri="{FF2B5EF4-FFF2-40B4-BE49-F238E27FC236}">
                    <a16:creationId xmlns:a16="http://schemas.microsoft.com/office/drawing/2014/main" id="{ABD9EC00-59D5-5A43-A680-B3A527380EFA}"/>
                  </a:ext>
                </a:extLst>
              </p:cNvPr>
              <p:cNvSpPr/>
              <p:nvPr/>
            </p:nvSpPr>
            <p:spPr>
              <a:xfrm>
                <a:off x="7924868" y="2784039"/>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ectangle 925">
                <a:extLst>
                  <a:ext uri="{FF2B5EF4-FFF2-40B4-BE49-F238E27FC236}">
                    <a16:creationId xmlns:a16="http://schemas.microsoft.com/office/drawing/2014/main" id="{E4F85F71-5132-8847-807B-80FDB03A25AD}"/>
                  </a:ext>
                </a:extLst>
              </p:cNvPr>
              <p:cNvSpPr/>
              <p:nvPr/>
            </p:nvSpPr>
            <p:spPr>
              <a:xfrm>
                <a:off x="8042584" y="2784039"/>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Rectangle 926">
                <a:extLst>
                  <a:ext uri="{FF2B5EF4-FFF2-40B4-BE49-F238E27FC236}">
                    <a16:creationId xmlns:a16="http://schemas.microsoft.com/office/drawing/2014/main" id="{70D00838-0A85-484A-B871-B68C7CC18232}"/>
                  </a:ext>
                </a:extLst>
              </p:cNvPr>
              <p:cNvSpPr/>
              <p:nvPr/>
            </p:nvSpPr>
            <p:spPr>
              <a:xfrm>
                <a:off x="8042584" y="3013632"/>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Rectangle 927">
                <a:extLst>
                  <a:ext uri="{FF2B5EF4-FFF2-40B4-BE49-F238E27FC236}">
                    <a16:creationId xmlns:a16="http://schemas.microsoft.com/office/drawing/2014/main" id="{AF5A264A-2232-144D-992D-F6F4D0922057}"/>
                  </a:ext>
                </a:extLst>
              </p:cNvPr>
              <p:cNvSpPr/>
              <p:nvPr/>
            </p:nvSpPr>
            <p:spPr>
              <a:xfrm>
                <a:off x="8042584" y="2899332"/>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Rectangle 928">
                <a:extLst>
                  <a:ext uri="{FF2B5EF4-FFF2-40B4-BE49-F238E27FC236}">
                    <a16:creationId xmlns:a16="http://schemas.microsoft.com/office/drawing/2014/main" id="{5EFA3A32-26F0-9746-A6F1-855884B39219}"/>
                  </a:ext>
                </a:extLst>
              </p:cNvPr>
              <p:cNvSpPr/>
              <p:nvPr/>
            </p:nvSpPr>
            <p:spPr>
              <a:xfrm>
                <a:off x="8160300" y="2899332"/>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Rectangle 929">
                <a:extLst>
                  <a:ext uri="{FF2B5EF4-FFF2-40B4-BE49-F238E27FC236}">
                    <a16:creationId xmlns:a16="http://schemas.microsoft.com/office/drawing/2014/main" id="{074D2E28-9AF9-574C-8F89-13B22CF22781}"/>
                  </a:ext>
                </a:extLst>
              </p:cNvPr>
              <p:cNvSpPr/>
              <p:nvPr/>
            </p:nvSpPr>
            <p:spPr>
              <a:xfrm>
                <a:off x="8160850" y="312831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ectangle 930">
                <a:extLst>
                  <a:ext uri="{FF2B5EF4-FFF2-40B4-BE49-F238E27FC236}">
                    <a16:creationId xmlns:a16="http://schemas.microsoft.com/office/drawing/2014/main" id="{71FCE54F-D7BE-FB41-B52F-694BD407347A}"/>
                  </a:ext>
                </a:extLst>
              </p:cNvPr>
              <p:cNvSpPr/>
              <p:nvPr/>
            </p:nvSpPr>
            <p:spPr>
              <a:xfrm>
                <a:off x="8160850" y="301401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Rectangle 931">
                <a:extLst>
                  <a:ext uri="{FF2B5EF4-FFF2-40B4-BE49-F238E27FC236}">
                    <a16:creationId xmlns:a16="http://schemas.microsoft.com/office/drawing/2014/main" id="{E2A33C59-083C-9748-A862-CE011CF2B846}"/>
                  </a:ext>
                </a:extLst>
              </p:cNvPr>
              <p:cNvSpPr/>
              <p:nvPr/>
            </p:nvSpPr>
            <p:spPr>
              <a:xfrm>
                <a:off x="8278566" y="3014018"/>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Rectangle 932">
                <a:extLst>
                  <a:ext uri="{FF2B5EF4-FFF2-40B4-BE49-F238E27FC236}">
                    <a16:creationId xmlns:a16="http://schemas.microsoft.com/office/drawing/2014/main" id="{B61DF821-DAF2-3E4C-921A-3B3470685F21}"/>
                  </a:ext>
                </a:extLst>
              </p:cNvPr>
              <p:cNvSpPr/>
              <p:nvPr/>
            </p:nvSpPr>
            <p:spPr>
              <a:xfrm>
                <a:off x="8278566" y="32430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Rectangle 933">
                <a:extLst>
                  <a:ext uri="{FF2B5EF4-FFF2-40B4-BE49-F238E27FC236}">
                    <a16:creationId xmlns:a16="http://schemas.microsoft.com/office/drawing/2014/main" id="{F691622A-1268-1B43-9EE8-DEE8D3D87CB1}"/>
                  </a:ext>
                </a:extLst>
              </p:cNvPr>
              <p:cNvSpPr/>
              <p:nvPr/>
            </p:nvSpPr>
            <p:spPr>
              <a:xfrm>
                <a:off x="8278566" y="31287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Rectangle 934">
                <a:extLst>
                  <a:ext uri="{FF2B5EF4-FFF2-40B4-BE49-F238E27FC236}">
                    <a16:creationId xmlns:a16="http://schemas.microsoft.com/office/drawing/2014/main" id="{D9F7A052-27B0-5846-AE01-8DA5125F0F79}"/>
                  </a:ext>
                </a:extLst>
              </p:cNvPr>
              <p:cNvSpPr/>
              <p:nvPr/>
            </p:nvSpPr>
            <p:spPr>
              <a:xfrm>
                <a:off x="8396282" y="31287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Rectangle 935">
                <a:extLst>
                  <a:ext uri="{FF2B5EF4-FFF2-40B4-BE49-F238E27FC236}">
                    <a16:creationId xmlns:a16="http://schemas.microsoft.com/office/drawing/2014/main" id="{F6AB331A-855B-664C-AA9C-AB511C2936B5}"/>
                  </a:ext>
                </a:extLst>
              </p:cNvPr>
              <p:cNvSpPr/>
              <p:nvPr/>
            </p:nvSpPr>
            <p:spPr>
              <a:xfrm>
                <a:off x="8396282" y="33573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Rectangle 936">
                <a:extLst>
                  <a:ext uri="{FF2B5EF4-FFF2-40B4-BE49-F238E27FC236}">
                    <a16:creationId xmlns:a16="http://schemas.microsoft.com/office/drawing/2014/main" id="{7D8F5BEE-7254-E64A-847A-9C80B23996F5}"/>
                  </a:ext>
                </a:extLst>
              </p:cNvPr>
              <p:cNvSpPr/>
              <p:nvPr/>
            </p:nvSpPr>
            <p:spPr>
              <a:xfrm>
                <a:off x="8396282" y="32430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Rectangle 937">
                <a:extLst>
                  <a:ext uri="{FF2B5EF4-FFF2-40B4-BE49-F238E27FC236}">
                    <a16:creationId xmlns:a16="http://schemas.microsoft.com/office/drawing/2014/main" id="{8C1F2FE5-E086-A340-925C-5661ABA0B2FB}"/>
                  </a:ext>
                </a:extLst>
              </p:cNvPr>
              <p:cNvSpPr/>
              <p:nvPr/>
            </p:nvSpPr>
            <p:spPr>
              <a:xfrm>
                <a:off x="8513998" y="324309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Rectangle 938">
                <a:extLst>
                  <a:ext uri="{FF2B5EF4-FFF2-40B4-BE49-F238E27FC236}">
                    <a16:creationId xmlns:a16="http://schemas.microsoft.com/office/drawing/2014/main" id="{4CACC54A-B069-FD4A-BDAD-74A16B5F141B}"/>
                  </a:ext>
                </a:extLst>
              </p:cNvPr>
              <p:cNvSpPr/>
              <p:nvPr/>
            </p:nvSpPr>
            <p:spPr>
              <a:xfrm>
                <a:off x="8516691" y="3470275"/>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Rectangle 939">
                <a:extLst>
                  <a:ext uri="{FF2B5EF4-FFF2-40B4-BE49-F238E27FC236}">
                    <a16:creationId xmlns:a16="http://schemas.microsoft.com/office/drawing/2014/main" id="{BAE538A4-2C28-0644-A50E-B9FF9459186E}"/>
                  </a:ext>
                </a:extLst>
              </p:cNvPr>
              <p:cNvSpPr/>
              <p:nvPr/>
            </p:nvSpPr>
            <p:spPr>
              <a:xfrm>
                <a:off x="8516691" y="3355975"/>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Rectangle 940">
                <a:extLst>
                  <a:ext uri="{FF2B5EF4-FFF2-40B4-BE49-F238E27FC236}">
                    <a16:creationId xmlns:a16="http://schemas.microsoft.com/office/drawing/2014/main" id="{BC16CFEA-43DF-6943-B821-B94EAE4581D6}"/>
                  </a:ext>
                </a:extLst>
              </p:cNvPr>
              <p:cNvSpPr/>
              <p:nvPr/>
            </p:nvSpPr>
            <p:spPr>
              <a:xfrm>
                <a:off x="8634407" y="3355975"/>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Rectangle 941">
                <a:extLst>
                  <a:ext uri="{FF2B5EF4-FFF2-40B4-BE49-F238E27FC236}">
                    <a16:creationId xmlns:a16="http://schemas.microsoft.com/office/drawing/2014/main" id="{72E70AB2-6739-1046-93F9-BD4628B19153}"/>
                  </a:ext>
                </a:extLst>
              </p:cNvPr>
              <p:cNvSpPr/>
              <p:nvPr/>
            </p:nvSpPr>
            <p:spPr>
              <a:xfrm>
                <a:off x="8634166" y="358419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Rectangle 942">
                <a:extLst>
                  <a:ext uri="{FF2B5EF4-FFF2-40B4-BE49-F238E27FC236}">
                    <a16:creationId xmlns:a16="http://schemas.microsoft.com/office/drawing/2014/main" id="{9EE21E43-C81D-E846-8A29-5D65E5F51E3F}"/>
                  </a:ext>
                </a:extLst>
              </p:cNvPr>
              <p:cNvSpPr/>
              <p:nvPr/>
            </p:nvSpPr>
            <p:spPr>
              <a:xfrm>
                <a:off x="8634166" y="346989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Rectangle 943">
                <a:extLst>
                  <a:ext uri="{FF2B5EF4-FFF2-40B4-BE49-F238E27FC236}">
                    <a16:creationId xmlns:a16="http://schemas.microsoft.com/office/drawing/2014/main" id="{3CF776B8-763D-8941-84CB-BD312DC8DC17}"/>
                  </a:ext>
                </a:extLst>
              </p:cNvPr>
              <p:cNvSpPr/>
              <p:nvPr/>
            </p:nvSpPr>
            <p:spPr>
              <a:xfrm>
                <a:off x="8751882" y="346989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Rectangle 944">
                <a:extLst>
                  <a:ext uri="{FF2B5EF4-FFF2-40B4-BE49-F238E27FC236}">
                    <a16:creationId xmlns:a16="http://schemas.microsoft.com/office/drawing/2014/main" id="{CB346515-F41E-A446-83FF-7E2432197F4B}"/>
                  </a:ext>
                </a:extLst>
              </p:cNvPr>
              <p:cNvSpPr/>
              <p:nvPr/>
            </p:nvSpPr>
            <p:spPr>
              <a:xfrm>
                <a:off x="8751882" y="3584745"/>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Rectangle 945">
                <a:extLst>
                  <a:ext uri="{FF2B5EF4-FFF2-40B4-BE49-F238E27FC236}">
                    <a16:creationId xmlns:a16="http://schemas.microsoft.com/office/drawing/2014/main" id="{E957D95A-5EA6-CE4F-A94D-C6A16A977F11}"/>
                  </a:ext>
                </a:extLst>
              </p:cNvPr>
              <p:cNvSpPr/>
              <p:nvPr/>
            </p:nvSpPr>
            <p:spPr>
              <a:xfrm>
                <a:off x="8160850" y="255622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Rectangle 946">
                <a:extLst>
                  <a:ext uri="{FF2B5EF4-FFF2-40B4-BE49-F238E27FC236}">
                    <a16:creationId xmlns:a16="http://schemas.microsoft.com/office/drawing/2014/main" id="{C763F0E3-AB62-9344-8AB6-013F9E3CFE16}"/>
                  </a:ext>
                </a:extLst>
              </p:cNvPr>
              <p:cNvSpPr/>
              <p:nvPr/>
            </p:nvSpPr>
            <p:spPr>
              <a:xfrm>
                <a:off x="8278566" y="26686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Rectangle 947">
                <a:extLst>
                  <a:ext uri="{FF2B5EF4-FFF2-40B4-BE49-F238E27FC236}">
                    <a16:creationId xmlns:a16="http://schemas.microsoft.com/office/drawing/2014/main" id="{5E8176FA-B8A2-484B-BF1E-4DD5C9A83EAB}"/>
                  </a:ext>
                </a:extLst>
              </p:cNvPr>
              <p:cNvSpPr/>
              <p:nvPr/>
            </p:nvSpPr>
            <p:spPr>
              <a:xfrm>
                <a:off x="8516932" y="2785920"/>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Rectangle 948">
                <a:extLst>
                  <a:ext uri="{FF2B5EF4-FFF2-40B4-BE49-F238E27FC236}">
                    <a16:creationId xmlns:a16="http://schemas.microsoft.com/office/drawing/2014/main" id="{70709557-DDA7-5B4B-A60E-ADF863E34159}"/>
                  </a:ext>
                </a:extLst>
              </p:cNvPr>
              <p:cNvSpPr/>
              <p:nvPr/>
            </p:nvSpPr>
            <p:spPr>
              <a:xfrm>
                <a:off x="8634407" y="3131181"/>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ectangle 949">
                <a:extLst>
                  <a:ext uri="{FF2B5EF4-FFF2-40B4-BE49-F238E27FC236}">
                    <a16:creationId xmlns:a16="http://schemas.microsoft.com/office/drawing/2014/main" id="{49E8E926-B928-134F-A915-82BDAB0F9250}"/>
                  </a:ext>
                </a:extLst>
              </p:cNvPr>
              <p:cNvSpPr/>
              <p:nvPr/>
            </p:nvSpPr>
            <p:spPr>
              <a:xfrm>
                <a:off x="8516932" y="35843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Rectangle 950">
                <a:extLst>
                  <a:ext uri="{FF2B5EF4-FFF2-40B4-BE49-F238E27FC236}">
                    <a16:creationId xmlns:a16="http://schemas.microsoft.com/office/drawing/2014/main" id="{E6F0234F-8B9D-D24C-9F46-6EE39A5886EB}"/>
                  </a:ext>
                </a:extLst>
              </p:cNvPr>
              <p:cNvSpPr/>
              <p:nvPr/>
            </p:nvSpPr>
            <p:spPr>
              <a:xfrm>
                <a:off x="8160850" y="3369306"/>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Rectangle 951">
                <a:extLst>
                  <a:ext uri="{FF2B5EF4-FFF2-40B4-BE49-F238E27FC236}">
                    <a16:creationId xmlns:a16="http://schemas.microsoft.com/office/drawing/2014/main" id="{0D3BB6EC-4DF7-714C-80B2-F3289C54874A}"/>
                  </a:ext>
                </a:extLst>
              </p:cNvPr>
              <p:cNvSpPr/>
              <p:nvPr/>
            </p:nvSpPr>
            <p:spPr>
              <a:xfrm>
                <a:off x="7807152" y="3011537"/>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Rectangle 952">
                <a:extLst>
                  <a:ext uri="{FF2B5EF4-FFF2-40B4-BE49-F238E27FC236}">
                    <a16:creationId xmlns:a16="http://schemas.microsoft.com/office/drawing/2014/main" id="{DF66763B-F1B3-694B-AE81-29E919190164}"/>
                  </a:ext>
                </a:extLst>
              </p:cNvPr>
              <p:cNvSpPr/>
              <p:nvPr/>
            </p:nvSpPr>
            <p:spPr>
              <a:xfrm>
                <a:off x="7689436" y="32414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Rectangle 953">
                <a:extLst>
                  <a:ext uri="{FF2B5EF4-FFF2-40B4-BE49-F238E27FC236}">
                    <a16:creationId xmlns:a16="http://schemas.microsoft.com/office/drawing/2014/main" id="{99C819AE-D1B7-934D-A0B5-138A5E3A107C}"/>
                  </a:ext>
                </a:extLst>
              </p:cNvPr>
              <p:cNvSpPr/>
              <p:nvPr/>
            </p:nvSpPr>
            <p:spPr>
              <a:xfrm>
                <a:off x="7924868" y="34700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Rectangle 954">
                <a:extLst>
                  <a:ext uri="{FF2B5EF4-FFF2-40B4-BE49-F238E27FC236}">
                    <a16:creationId xmlns:a16="http://schemas.microsoft.com/office/drawing/2014/main" id="{24AB2352-8CFF-1448-8731-FEC865652F9C}"/>
                  </a:ext>
                </a:extLst>
              </p:cNvPr>
              <p:cNvSpPr/>
              <p:nvPr/>
            </p:nvSpPr>
            <p:spPr>
              <a:xfrm>
                <a:off x="8160850" y="3584383"/>
                <a:ext cx="117716" cy="1143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3" name="Group 972">
            <a:extLst>
              <a:ext uri="{FF2B5EF4-FFF2-40B4-BE49-F238E27FC236}">
                <a16:creationId xmlns:a16="http://schemas.microsoft.com/office/drawing/2014/main" id="{8AE188D3-D70D-B34A-BBD7-43AD775026EF}"/>
              </a:ext>
            </a:extLst>
          </p:cNvPr>
          <p:cNvGrpSpPr/>
          <p:nvPr/>
        </p:nvGrpSpPr>
        <p:grpSpPr>
          <a:xfrm>
            <a:off x="3242366" y="3101259"/>
            <a:ext cx="2488429" cy="2800010"/>
            <a:chOff x="821699" y="3308182"/>
            <a:chExt cx="2488429" cy="2800010"/>
          </a:xfrm>
        </p:grpSpPr>
        <p:sp>
          <p:nvSpPr>
            <p:cNvPr id="969" name="Rounded Rectangle 968">
              <a:extLst>
                <a:ext uri="{FF2B5EF4-FFF2-40B4-BE49-F238E27FC236}">
                  <a16:creationId xmlns:a16="http://schemas.microsoft.com/office/drawing/2014/main" id="{A3C390ED-9C0B-7848-9A50-EB5881512233}"/>
                </a:ext>
              </a:extLst>
            </p:cNvPr>
            <p:cNvSpPr/>
            <p:nvPr/>
          </p:nvSpPr>
          <p:spPr>
            <a:xfrm>
              <a:off x="821699" y="3308182"/>
              <a:ext cx="2488429" cy="2800010"/>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TextBox 970">
              <a:extLst>
                <a:ext uri="{FF2B5EF4-FFF2-40B4-BE49-F238E27FC236}">
                  <a16:creationId xmlns:a16="http://schemas.microsoft.com/office/drawing/2014/main" id="{3CBE2B84-A187-A94A-A255-E38EEC6C3263}"/>
                </a:ext>
              </a:extLst>
            </p:cNvPr>
            <p:cNvSpPr txBox="1"/>
            <p:nvPr/>
          </p:nvSpPr>
          <p:spPr>
            <a:xfrm>
              <a:off x="982730" y="3368931"/>
              <a:ext cx="1066318" cy="355097"/>
            </a:xfrm>
            <a:prstGeom prst="rect">
              <a:avLst/>
            </a:prstGeom>
            <a:noFill/>
          </p:spPr>
          <p:txBody>
            <a:bodyPr wrap="none" rtlCol="0">
              <a:spAutoFit/>
            </a:bodyPr>
            <a:lstStyle/>
            <a:p>
              <a:pPr>
                <a:lnSpc>
                  <a:spcPts val="2160"/>
                </a:lnSpc>
              </a:pPr>
              <a:r>
                <a:rPr lang="en-US">
                  <a:latin typeface="Century Gothic" panose="020B0502020202020204" pitchFamily="34" charset="0"/>
                </a:rPr>
                <a:t>SDDMM</a:t>
              </a:r>
            </a:p>
          </p:txBody>
        </p:sp>
      </p:grpSp>
      <p:grpSp>
        <p:nvGrpSpPr>
          <p:cNvPr id="974" name="Group 973">
            <a:extLst>
              <a:ext uri="{FF2B5EF4-FFF2-40B4-BE49-F238E27FC236}">
                <a16:creationId xmlns:a16="http://schemas.microsoft.com/office/drawing/2014/main" id="{7ABD20D5-944C-C644-9F66-8282DC003AE3}"/>
              </a:ext>
            </a:extLst>
          </p:cNvPr>
          <p:cNvGrpSpPr/>
          <p:nvPr/>
        </p:nvGrpSpPr>
        <p:grpSpPr>
          <a:xfrm>
            <a:off x="6501348" y="2457445"/>
            <a:ext cx="2488429" cy="3443824"/>
            <a:chOff x="4080681" y="2664368"/>
            <a:chExt cx="2488429" cy="3443824"/>
          </a:xfrm>
        </p:grpSpPr>
        <p:sp>
          <p:nvSpPr>
            <p:cNvPr id="970" name="Rounded Rectangle 969">
              <a:extLst>
                <a:ext uri="{FF2B5EF4-FFF2-40B4-BE49-F238E27FC236}">
                  <a16:creationId xmlns:a16="http://schemas.microsoft.com/office/drawing/2014/main" id="{1CE42150-293A-DE4A-91EB-7A28B60A53F5}"/>
                </a:ext>
              </a:extLst>
            </p:cNvPr>
            <p:cNvSpPr/>
            <p:nvPr/>
          </p:nvSpPr>
          <p:spPr>
            <a:xfrm>
              <a:off x="4080681" y="2664368"/>
              <a:ext cx="2488429" cy="3443824"/>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TextBox 971">
              <a:extLst>
                <a:ext uri="{FF2B5EF4-FFF2-40B4-BE49-F238E27FC236}">
                  <a16:creationId xmlns:a16="http://schemas.microsoft.com/office/drawing/2014/main" id="{A5227CA3-DE2B-A743-B2BD-61E81D4E04C9}"/>
                </a:ext>
              </a:extLst>
            </p:cNvPr>
            <p:cNvSpPr txBox="1"/>
            <p:nvPr/>
          </p:nvSpPr>
          <p:spPr>
            <a:xfrm>
              <a:off x="4179902" y="2732069"/>
              <a:ext cx="880369" cy="355097"/>
            </a:xfrm>
            <a:prstGeom prst="rect">
              <a:avLst/>
            </a:prstGeom>
            <a:noFill/>
          </p:spPr>
          <p:txBody>
            <a:bodyPr wrap="none" rtlCol="0">
              <a:spAutoFit/>
            </a:bodyPr>
            <a:lstStyle/>
            <a:p>
              <a:pPr>
                <a:lnSpc>
                  <a:spcPts val="2160"/>
                </a:lnSpc>
              </a:pPr>
              <a:r>
                <a:rPr lang="en-US">
                  <a:latin typeface="Century Gothic" panose="020B0502020202020204" pitchFamily="34" charset="0"/>
                </a:rPr>
                <a:t>SpMM</a:t>
              </a:r>
            </a:p>
          </p:txBody>
        </p:sp>
      </p:grpSp>
      <p:pic>
        <p:nvPicPr>
          <p:cNvPr id="121" name="Audio 120">
            <a:hlinkClick r:id="" action="ppaction://media"/>
            <a:extLst>
              <a:ext uri="{FF2B5EF4-FFF2-40B4-BE49-F238E27FC236}">
                <a16:creationId xmlns:a16="http://schemas.microsoft.com/office/drawing/2014/main" id="{67262200-9BED-354A-A6DD-4D8E23DDCB65}"/>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9702800" y="5892800"/>
            <a:ext cx="812800" cy="812800"/>
          </a:xfrm>
          <a:prstGeom prst="rect">
            <a:avLst/>
          </a:prstGeom>
        </p:spPr>
      </p:pic>
      <p:sp>
        <p:nvSpPr>
          <p:cNvPr id="882" name="Text Placeholder 4">
            <a:extLst>
              <a:ext uri="{FF2B5EF4-FFF2-40B4-BE49-F238E27FC236}">
                <a16:creationId xmlns:a16="http://schemas.microsoft.com/office/drawing/2014/main" id="{7407945B-1295-954D-BE6B-64E877529AE0}"/>
              </a:ext>
            </a:extLst>
          </p:cNvPr>
          <p:cNvSpPr txBox="1">
            <a:spLocks/>
          </p:cNvSpPr>
          <p:nvPr/>
        </p:nvSpPr>
        <p:spPr>
          <a:xfrm>
            <a:off x="272945"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708384837"/>
      </p:ext>
    </p:extLst>
  </p:cSld>
  <p:clrMapOvr>
    <a:masterClrMapping/>
  </p:clrMapOvr>
  <mc:AlternateContent xmlns:mc="http://schemas.openxmlformats.org/markup-compatibility/2006" xmlns:p14="http://schemas.microsoft.com/office/powerpoint/2010/main">
    <mc:Choice Requires="p14">
      <p:transition spd="slow" p14:dur="2000" advTm="55719"/>
    </mc:Choice>
    <mc:Fallback xmlns="">
      <p:transition spd="slow" advTm="55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68"/>
                                        </p:tgtEl>
                                        <p:attrNameLst>
                                          <p:attrName>style.visibility</p:attrName>
                                        </p:attrNameLst>
                                      </p:cBhvr>
                                      <p:to>
                                        <p:strVal val="visible"/>
                                      </p:to>
                                    </p:set>
                                    <p:animEffect transition="in" filter="blinds(horizontal)">
                                      <p:cBhvr>
                                        <p:cTn id="35" dur="500"/>
                                        <p:tgtEl>
                                          <p:spTgt spid="96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7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1AE3-F84D-3A48-BFE9-6504A88DD9B1}"/>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BD9D571-67E9-4244-A79C-6B00C1525B77}"/>
              </a:ext>
            </a:extLst>
          </p:cNvPr>
          <p:cNvSpPr>
            <a:spLocks noGrp="1"/>
          </p:cNvSpPr>
          <p:nvPr>
            <p:ph idx="1"/>
          </p:nvPr>
        </p:nvSpPr>
        <p:spPr>
          <a:xfrm>
            <a:off x="526470" y="1381104"/>
            <a:ext cx="7995802" cy="4683723"/>
          </a:xfrm>
        </p:spPr>
        <p:txBody>
          <a:bodyPr/>
          <a:lstStyle/>
          <a:p>
            <a:r>
              <a:rPr lang="en-US" dirty="0">
                <a:hlinkClick r:id="rId5"/>
              </a:rPr>
              <a:t>https://github.com/apuaaChen/vectorSparse</a:t>
            </a:r>
            <a:endParaRPr lang="en-US" dirty="0"/>
          </a:p>
        </p:txBody>
      </p:sp>
      <p:pic>
        <p:nvPicPr>
          <p:cNvPr id="9" name="Audio 8">
            <a:hlinkClick r:id="" action="ppaction://media"/>
            <a:extLst>
              <a:ext uri="{FF2B5EF4-FFF2-40B4-BE49-F238E27FC236}">
                <a16:creationId xmlns:a16="http://schemas.microsoft.com/office/drawing/2014/main" id="{AC10CA73-A2BD-3E4F-8E41-9D459A5830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pic>
        <p:nvPicPr>
          <p:cNvPr id="11" name="Picture 10">
            <a:extLst>
              <a:ext uri="{FF2B5EF4-FFF2-40B4-BE49-F238E27FC236}">
                <a16:creationId xmlns:a16="http://schemas.microsoft.com/office/drawing/2014/main" id="{B34E300F-63E0-7C49-B555-D7F4319252BC}"/>
              </a:ext>
            </a:extLst>
          </p:cNvPr>
          <p:cNvPicPr>
            <a:picLocks noChangeAspect="1"/>
          </p:cNvPicPr>
          <p:nvPr/>
        </p:nvPicPr>
        <p:blipFill>
          <a:blip r:embed="rId7"/>
          <a:stretch>
            <a:fillRect/>
          </a:stretch>
        </p:blipFill>
        <p:spPr>
          <a:xfrm>
            <a:off x="323850" y="6064827"/>
            <a:ext cx="2705100" cy="596900"/>
          </a:xfrm>
          <a:prstGeom prst="rect">
            <a:avLst/>
          </a:prstGeom>
        </p:spPr>
      </p:pic>
      <p:pic>
        <p:nvPicPr>
          <p:cNvPr id="12" name="Picture 11">
            <a:extLst>
              <a:ext uri="{FF2B5EF4-FFF2-40B4-BE49-F238E27FC236}">
                <a16:creationId xmlns:a16="http://schemas.microsoft.com/office/drawing/2014/main" id="{F81D623B-7037-4347-903F-9F6A1E012925}"/>
              </a:ext>
            </a:extLst>
          </p:cNvPr>
          <p:cNvPicPr>
            <a:picLocks noChangeAspect="1"/>
          </p:cNvPicPr>
          <p:nvPr/>
        </p:nvPicPr>
        <p:blipFill>
          <a:blip r:embed="rId8"/>
          <a:stretch>
            <a:fillRect/>
          </a:stretch>
        </p:blipFill>
        <p:spPr>
          <a:xfrm>
            <a:off x="526470" y="5020957"/>
            <a:ext cx="698500" cy="711200"/>
          </a:xfrm>
          <a:prstGeom prst="rect">
            <a:avLst/>
          </a:prstGeom>
        </p:spPr>
      </p:pic>
    </p:spTree>
    <p:extLst>
      <p:ext uri="{BB962C8B-B14F-4D97-AF65-F5344CB8AC3E}">
        <p14:creationId xmlns:p14="http://schemas.microsoft.com/office/powerpoint/2010/main" val="2732840616"/>
      </p:ext>
    </p:extLst>
  </p:cSld>
  <p:clrMapOvr>
    <a:masterClrMapping/>
  </p:clrMapOvr>
  <mc:AlternateContent xmlns:mc="http://schemas.openxmlformats.org/markup-compatibility/2006" xmlns:p14="http://schemas.microsoft.com/office/powerpoint/2010/main">
    <mc:Choice Requires="p14">
      <p:transition spd="slow" p14:dur="2000" advTm="8131"/>
    </mc:Choice>
    <mc:Fallback xmlns="">
      <p:transition spd="slow" advTm="8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8CB91B4-BC21-934A-A9CA-DDDE2499F9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5965807"/>
      </p:ext>
    </p:extLst>
  </p:cSld>
  <p:clrMapOvr>
    <a:masterClrMapping/>
  </p:clrMapOvr>
  <mc:AlternateContent xmlns:mc="http://schemas.openxmlformats.org/markup-compatibility/2006" xmlns:p14="http://schemas.microsoft.com/office/powerpoint/2010/main">
    <mc:Choice Requires="p14">
      <p:transition spd="slow" p14:dur="2000" advTm="1013"/>
    </mc:Choice>
    <mc:Fallback xmlns="">
      <p:transition spd="slow" advTm="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7DB236-628F-EE4C-84E8-BEEE42E80C75}"/>
              </a:ext>
            </a:extLst>
          </p:cNvPr>
          <p:cNvPicPr>
            <a:picLocks noChangeAspect="1"/>
          </p:cNvPicPr>
          <p:nvPr/>
        </p:nvPicPr>
        <p:blipFill>
          <a:blip r:embed="rId6"/>
          <a:stretch>
            <a:fillRect/>
          </a:stretch>
        </p:blipFill>
        <p:spPr>
          <a:xfrm>
            <a:off x="6994368" y="3228495"/>
            <a:ext cx="5065182" cy="3099125"/>
          </a:xfrm>
          <a:prstGeom prst="rect">
            <a:avLst/>
          </a:prstGeom>
        </p:spPr>
      </p:pic>
      <p:sp>
        <p:nvSpPr>
          <p:cNvPr id="2" name="Title 1">
            <a:extLst>
              <a:ext uri="{FF2B5EF4-FFF2-40B4-BE49-F238E27FC236}">
                <a16:creationId xmlns:a16="http://schemas.microsoft.com/office/drawing/2014/main" id="{5A8C081D-D339-FD46-979C-DB692FB96AE6}"/>
              </a:ext>
            </a:extLst>
          </p:cNvPr>
          <p:cNvSpPr>
            <a:spLocks noGrp="1"/>
          </p:cNvSpPr>
          <p:nvPr>
            <p:ph type="title"/>
          </p:nvPr>
        </p:nvSpPr>
        <p:spPr/>
        <p:txBody>
          <a:bodyPr/>
          <a:lstStyle/>
          <a:p>
            <a:r>
              <a:rPr lang="en-US"/>
              <a:t>SpMM and SDDMM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74C9B2F-D43B-574A-A7B9-8F4FD2946DFB}"/>
                  </a:ext>
                </a:extLst>
              </p:cNvPr>
              <p:cNvSpPr>
                <a:spLocks noGrp="1"/>
              </p:cNvSpPr>
              <p:nvPr>
                <p:ph idx="1"/>
              </p:nvPr>
            </p:nvSpPr>
            <p:spPr>
              <a:xfrm>
                <a:off x="558619" y="831470"/>
                <a:ext cx="8633872" cy="5268659"/>
              </a:xfrm>
            </p:spPr>
            <p:txBody>
              <a:bodyPr/>
              <a:lstStyle/>
              <a:p>
                <a:r>
                  <a:rPr lang="en-US" dirty="0"/>
                  <a:t>Sparse Matrix-Matrix Multiplication (SpMM)</a:t>
                </a:r>
                <a:br>
                  <a:rPr lang="en-US" dirty="0"/>
                </a:br>
                <a14:m>
                  <m:oMath xmlns:m="http://schemas.openxmlformats.org/officeDocument/2006/math">
                    <m:r>
                      <a:rPr lang="en-US" b="0" i="1" smtClean="0">
                        <a:latin typeface="Cambria Math" panose="02040503050406030204" pitchFamily="18" charset="0"/>
                      </a:rPr>
                      <m:t>𝐴𝐵</m:t>
                    </m:r>
                    <m:r>
                      <a:rPr lang="en-US" b="0" i="1" smtClean="0">
                        <a:latin typeface="Cambria Math" panose="02040503050406030204" pitchFamily="18" charset="0"/>
                      </a:rPr>
                      <m:t>=</m:t>
                    </m:r>
                    <m:r>
                      <a:rPr lang="en-US" b="0" i="1" smtClean="0">
                        <a:latin typeface="Cambria Math" panose="02040503050406030204" pitchFamily="18" charset="0"/>
                      </a:rPr>
                      <m:t>𝐶</m:t>
                    </m:r>
                  </m:oMath>
                </a14:m>
                <a:endParaRPr lang="en-US" b="0" dirty="0"/>
              </a:p>
              <a:p>
                <a:pPr lvl="1"/>
                <a14:m>
                  <m:oMath xmlns:m="http://schemas.openxmlformats.org/officeDocument/2006/math">
                    <m:r>
                      <a:rPr lang="en-US" b="0" i="1" smtClean="0">
                        <a:latin typeface="Cambria Math" panose="02040503050406030204" pitchFamily="18" charset="0"/>
                      </a:rPr>
                      <m:t>𝐴</m:t>
                    </m:r>
                  </m:oMath>
                </a14:m>
                <a:r>
                  <a:rPr lang="en-US" dirty="0"/>
                  <a:t>: sparse matrix</a:t>
                </a:r>
              </a:p>
              <a:p>
                <a:pPr lvl="1"/>
                <a14:m>
                  <m:oMath xmlns:m="http://schemas.openxmlformats.org/officeDocument/2006/math">
                    <m:r>
                      <a:rPr lang="en-US" b="0" i="1" smtClean="0">
                        <a:latin typeface="Cambria Math" panose="02040503050406030204" pitchFamily="18" charset="0"/>
                      </a:rPr>
                      <m:t>𝐵</m:t>
                    </m:r>
                    <m:r>
                      <a:rPr lang="en-US" b="0" i="1" smtClean="0">
                        <a:latin typeface="Cambria Math" panose="02040503050406030204" pitchFamily="18" charset="0"/>
                      </a:rPr>
                      <m:t>, </m:t>
                    </m:r>
                    <m:r>
                      <a:rPr lang="en-US" b="0" i="1" smtClean="0">
                        <a:latin typeface="Cambria Math" panose="02040503050406030204" pitchFamily="18" charset="0"/>
                      </a:rPr>
                      <m:t>𝐶</m:t>
                    </m:r>
                  </m:oMath>
                </a14:m>
                <a:r>
                  <a:rPr lang="en-US" dirty="0"/>
                  <a:t>: dense matrices stored in the </a:t>
                </a:r>
                <a:r>
                  <a:rPr lang="en-US" b="1" dirty="0"/>
                  <a:t>row-major layout</a:t>
                </a:r>
              </a:p>
              <a:p>
                <a:r>
                  <a:rPr lang="en-US" dirty="0"/>
                  <a:t>Sampled Dense-Dense Matrix Multiplication (SDDMM)</a:t>
                </a:r>
                <a:br>
                  <a:rPr lang="en-US" dirty="0"/>
                </a:br>
                <a14:m>
                  <m:oMath xmlns:m="http://schemas.openxmlformats.org/officeDocument/2006/math">
                    <m:r>
                      <a:rPr lang="en-US" b="0" i="1" smtClean="0">
                        <a:latin typeface="Cambria Math" panose="02040503050406030204" pitchFamily="18" charset="0"/>
                      </a:rPr>
                      <m:t>𝐴𝐵</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𝐷</m:t>
                    </m:r>
                  </m:oMath>
                </a14:m>
                <a:endParaRPr lang="en-US" b="0" dirty="0"/>
              </a:p>
              <a:p>
                <a:pPr lvl="1"/>
                <a14:m>
                  <m:oMath xmlns:m="http://schemas.openxmlformats.org/officeDocument/2006/math">
                    <m:r>
                      <a:rPr lang="en-US" b="0" i="1" smtClean="0">
                        <a:latin typeface="Cambria Math" panose="02040503050406030204" pitchFamily="18" charset="0"/>
                      </a:rPr>
                      <m:t>𝐴</m:t>
                    </m:r>
                  </m:oMath>
                </a14:m>
                <a:r>
                  <a:rPr lang="en-US" dirty="0"/>
                  <a:t>: dense matrix stored in the </a:t>
                </a:r>
                <a:r>
                  <a:rPr lang="en-US" b="1" dirty="0"/>
                  <a:t>row-major layout</a:t>
                </a:r>
              </a:p>
              <a:p>
                <a:pPr lvl="1"/>
                <a14:m>
                  <m:oMath xmlns:m="http://schemas.openxmlformats.org/officeDocument/2006/math">
                    <m:r>
                      <a:rPr lang="en-US" b="0" i="1" smtClean="0">
                        <a:latin typeface="Cambria Math" panose="02040503050406030204" pitchFamily="18" charset="0"/>
                      </a:rPr>
                      <m:t>𝐵</m:t>
                    </m:r>
                  </m:oMath>
                </a14:m>
                <a:r>
                  <a:rPr lang="en-US" dirty="0"/>
                  <a:t>: dense matrix stored in the </a:t>
                </a:r>
                <a:r>
                  <a:rPr lang="en-US" b="1" dirty="0"/>
                  <a:t>column-major layout</a:t>
                </a:r>
                <a:r>
                  <a:rPr lang="en-US" dirty="0"/>
                  <a:t> (as it is usually transposed)</a:t>
                </a:r>
              </a:p>
              <a:p>
                <a:pPr lvl="1"/>
                <a14:m>
                  <m:oMath xmlns:m="http://schemas.openxmlformats.org/officeDocument/2006/math">
                    <m:r>
                      <a:rPr lang="en-US" b="0" i="1" smtClean="0">
                        <a:latin typeface="Cambria Math" panose="02040503050406030204" pitchFamily="18" charset="0"/>
                      </a:rPr>
                      <m:t>𝐶</m:t>
                    </m:r>
                  </m:oMath>
                </a14:m>
                <a:r>
                  <a:rPr lang="en-US" dirty="0"/>
                  <a:t>: sparse matrix that specify the nonzero positions</a:t>
                </a:r>
              </a:p>
              <a:p>
                <a:pPr lvl="1"/>
                <a14:m>
                  <m:oMath xmlns:m="http://schemas.openxmlformats.org/officeDocument/2006/math">
                    <m:r>
                      <a:rPr lang="en-US" b="0" i="1" smtClean="0">
                        <a:latin typeface="Cambria Math" panose="02040503050406030204" pitchFamily="18" charset="0"/>
                      </a:rPr>
                      <m:t>𝐷</m:t>
                    </m:r>
                  </m:oMath>
                </a14:m>
                <a:r>
                  <a:rPr lang="en-US" dirty="0"/>
                  <a:t>: sparse matrix</a:t>
                </a:r>
              </a:p>
            </p:txBody>
          </p:sp>
        </mc:Choice>
        <mc:Fallback xmlns="">
          <p:sp>
            <p:nvSpPr>
              <p:cNvPr id="3" name="Content Placeholder 2">
                <a:extLst>
                  <a:ext uri="{FF2B5EF4-FFF2-40B4-BE49-F238E27FC236}">
                    <a16:creationId xmlns:a16="http://schemas.microsoft.com/office/drawing/2014/main" id="{574C9B2F-D43B-574A-A7B9-8F4FD2946DFB}"/>
                  </a:ext>
                </a:extLst>
              </p:cNvPr>
              <p:cNvSpPr>
                <a:spLocks noGrp="1" noRot="1" noChangeAspect="1" noMove="1" noResize="1" noEditPoints="1" noAdjustHandles="1" noChangeArrowheads="1" noChangeShapeType="1" noTextEdit="1"/>
              </p:cNvSpPr>
              <p:nvPr>
                <p:ph idx="1"/>
              </p:nvPr>
            </p:nvSpPr>
            <p:spPr>
              <a:xfrm>
                <a:off x="558619" y="831470"/>
                <a:ext cx="8633872" cy="5268659"/>
              </a:xfrm>
              <a:blipFill>
                <a:blip r:embed="rId7"/>
                <a:stretch>
                  <a:fillRect l="-735" t="-1202"/>
                </a:stretch>
              </a:blipFill>
            </p:spPr>
            <p:txBody>
              <a:bodyPr/>
              <a:lstStyle/>
              <a:p>
                <a:r>
                  <a:rPr lang="en-US">
                    <a:noFill/>
                  </a:rPr>
                  <a:t> </a:t>
                </a:r>
              </a:p>
            </p:txBody>
          </p:sp>
        </mc:Fallback>
      </mc:AlternateContent>
      <p:pic>
        <p:nvPicPr>
          <p:cNvPr id="16" name="Audio 15">
            <a:hlinkClick r:id="" action="ppaction://media"/>
            <a:extLst>
              <a:ext uri="{FF2B5EF4-FFF2-40B4-BE49-F238E27FC236}">
                <a16:creationId xmlns:a16="http://schemas.microsoft.com/office/drawing/2014/main" id="{9A5AF35A-4B22-A045-A22D-878A5AA0248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
        <p:nvSpPr>
          <p:cNvPr id="17" name="Text Placeholder 4">
            <a:extLst>
              <a:ext uri="{FF2B5EF4-FFF2-40B4-BE49-F238E27FC236}">
                <a16:creationId xmlns:a16="http://schemas.microsoft.com/office/drawing/2014/main" id="{46FEF0B1-0897-084B-8DFA-1BA19BFF5158}"/>
              </a:ext>
            </a:extLst>
          </p:cNvPr>
          <p:cNvSpPr txBox="1">
            <a:spLocks/>
          </p:cNvSpPr>
          <p:nvPr/>
        </p:nvSpPr>
        <p:spPr>
          <a:xfrm>
            <a:off x="224454"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4029375777"/>
      </p:ext>
    </p:extLst>
  </p:cSld>
  <p:clrMapOvr>
    <a:masterClrMapping/>
  </p:clrMapOvr>
  <mc:AlternateContent xmlns:mc="http://schemas.openxmlformats.org/markup-compatibility/2006" xmlns:p14="http://schemas.microsoft.com/office/powerpoint/2010/main">
    <mc:Choice Requires="p14">
      <p:transition spd="slow" p14:dur="2000" advTm="27231"/>
    </mc:Choice>
    <mc:Fallback xmlns="">
      <p:transition spd="slow" advTm="2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B341-5369-F64C-9AF9-6A4F483BD47F}"/>
              </a:ext>
            </a:extLst>
          </p:cNvPr>
          <p:cNvSpPr>
            <a:spLocks noGrp="1"/>
          </p:cNvSpPr>
          <p:nvPr>
            <p:ph type="title"/>
          </p:nvPr>
        </p:nvSpPr>
        <p:spPr/>
        <p:txBody>
          <a:bodyPr/>
          <a:lstStyle/>
          <a:p>
            <a:r>
              <a:rPr lang="en-US"/>
              <a:t>Half Precision in Deep Learning</a:t>
            </a:r>
          </a:p>
        </p:txBody>
      </p:sp>
      <p:sp>
        <p:nvSpPr>
          <p:cNvPr id="3" name="Content Placeholder 2">
            <a:extLst>
              <a:ext uri="{FF2B5EF4-FFF2-40B4-BE49-F238E27FC236}">
                <a16:creationId xmlns:a16="http://schemas.microsoft.com/office/drawing/2014/main" id="{C7B35E01-2230-B743-B0E5-A935A1994CB2}"/>
              </a:ext>
            </a:extLst>
          </p:cNvPr>
          <p:cNvSpPr>
            <a:spLocks noGrp="1"/>
          </p:cNvSpPr>
          <p:nvPr>
            <p:ph idx="1"/>
          </p:nvPr>
        </p:nvSpPr>
        <p:spPr>
          <a:xfrm>
            <a:off x="523242" y="1136910"/>
            <a:ext cx="11544061" cy="3093190"/>
          </a:xfrm>
        </p:spPr>
        <p:txBody>
          <a:bodyPr/>
          <a:lstStyle/>
          <a:p>
            <a:r>
              <a:rPr lang="en-US" dirty="0"/>
              <a:t>Previous studies have shown that DNNs under half precision floating-point format can achieve on par accuracy with single precision.</a:t>
            </a:r>
          </a:p>
          <a:p>
            <a:r>
              <a:rPr lang="en-US" dirty="0"/>
              <a:t>Half precision data are faster to compute (especially with Tensor Core) and have lower memory footprint</a:t>
            </a:r>
          </a:p>
        </p:txBody>
      </p:sp>
      <p:grpSp>
        <p:nvGrpSpPr>
          <p:cNvPr id="92" name="Group 91">
            <a:extLst>
              <a:ext uri="{FF2B5EF4-FFF2-40B4-BE49-F238E27FC236}">
                <a16:creationId xmlns:a16="http://schemas.microsoft.com/office/drawing/2014/main" id="{468403C6-0626-E841-99FF-78FCE0699818}"/>
              </a:ext>
            </a:extLst>
          </p:cNvPr>
          <p:cNvGrpSpPr/>
          <p:nvPr/>
        </p:nvGrpSpPr>
        <p:grpSpPr>
          <a:xfrm>
            <a:off x="7558506" y="3945638"/>
            <a:ext cx="3815211" cy="1691552"/>
            <a:chOff x="48698" y="2718469"/>
            <a:chExt cx="3815211" cy="1691552"/>
          </a:xfrm>
        </p:grpSpPr>
        <p:sp>
          <p:nvSpPr>
            <p:cNvPr id="5" name="Rectangle 4">
              <a:extLst>
                <a:ext uri="{FF2B5EF4-FFF2-40B4-BE49-F238E27FC236}">
                  <a16:creationId xmlns:a16="http://schemas.microsoft.com/office/drawing/2014/main" id="{2A468B4E-6FFD-BD42-83EB-395A84D49583}"/>
                </a:ext>
              </a:extLst>
            </p:cNvPr>
            <p:cNvSpPr/>
            <p:nvPr/>
          </p:nvSpPr>
          <p:spPr>
            <a:xfrm>
              <a:off x="993076" y="3186158"/>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1729A3-790C-7443-9951-3775D737322A}"/>
                </a:ext>
              </a:extLst>
            </p:cNvPr>
            <p:cNvSpPr/>
            <p:nvPr/>
          </p:nvSpPr>
          <p:spPr>
            <a:xfrm>
              <a:off x="1075626" y="3186158"/>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6C7C3C-945F-2B43-A2E6-3A94E5863893}"/>
                </a:ext>
              </a:extLst>
            </p:cNvPr>
            <p:cNvSpPr/>
            <p:nvPr/>
          </p:nvSpPr>
          <p:spPr>
            <a:xfrm>
              <a:off x="1158176" y="3186158"/>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54C03E-1E02-EE41-ADD9-98FF80762CA4}"/>
                </a:ext>
              </a:extLst>
            </p:cNvPr>
            <p:cNvSpPr/>
            <p:nvPr/>
          </p:nvSpPr>
          <p:spPr>
            <a:xfrm>
              <a:off x="1240726" y="3186158"/>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C7D5CA-A71B-3541-8A6C-67D963696FE2}"/>
                </a:ext>
              </a:extLst>
            </p:cNvPr>
            <p:cNvSpPr/>
            <p:nvPr/>
          </p:nvSpPr>
          <p:spPr>
            <a:xfrm>
              <a:off x="1322706" y="3186158"/>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CB1F4D-A215-5D4C-AA58-644116060121}"/>
                </a:ext>
              </a:extLst>
            </p:cNvPr>
            <p:cNvSpPr/>
            <p:nvPr/>
          </p:nvSpPr>
          <p:spPr>
            <a:xfrm>
              <a:off x="1405256" y="3186158"/>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15D8E9-D445-734E-BD7C-6B099D5270B5}"/>
                </a:ext>
              </a:extLst>
            </p:cNvPr>
            <p:cNvSpPr/>
            <p:nvPr/>
          </p:nvSpPr>
          <p:spPr>
            <a:xfrm>
              <a:off x="1487806" y="3186158"/>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9353BD-048A-484C-B2AB-1E54BDECA119}"/>
                </a:ext>
              </a:extLst>
            </p:cNvPr>
            <p:cNvSpPr/>
            <p:nvPr/>
          </p:nvSpPr>
          <p:spPr>
            <a:xfrm>
              <a:off x="1570356" y="3186158"/>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12677B-66B0-954B-8246-CD57F758FBEE}"/>
                </a:ext>
              </a:extLst>
            </p:cNvPr>
            <p:cNvSpPr/>
            <p:nvPr/>
          </p:nvSpPr>
          <p:spPr>
            <a:xfrm>
              <a:off x="1965830"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01CBB1-D069-5946-B46E-3441E6CD87DA}"/>
                </a:ext>
              </a:extLst>
            </p:cNvPr>
            <p:cNvSpPr/>
            <p:nvPr/>
          </p:nvSpPr>
          <p:spPr>
            <a:xfrm>
              <a:off x="2048380"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FC1465F-F0FD-0C48-85CB-4927CA6413C6}"/>
                </a:ext>
              </a:extLst>
            </p:cNvPr>
            <p:cNvSpPr/>
            <p:nvPr/>
          </p:nvSpPr>
          <p:spPr>
            <a:xfrm>
              <a:off x="2130930"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517C81-6A0F-1646-A946-A3D3F7D396DF}"/>
                </a:ext>
              </a:extLst>
            </p:cNvPr>
            <p:cNvSpPr/>
            <p:nvPr/>
          </p:nvSpPr>
          <p:spPr>
            <a:xfrm>
              <a:off x="2213480"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598D54-C1CD-C146-8E28-6D08E69A9BD9}"/>
                </a:ext>
              </a:extLst>
            </p:cNvPr>
            <p:cNvSpPr/>
            <p:nvPr/>
          </p:nvSpPr>
          <p:spPr>
            <a:xfrm>
              <a:off x="2295460"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67DA57-7696-FA4A-9EE4-91DD987C19EE}"/>
                </a:ext>
              </a:extLst>
            </p:cNvPr>
            <p:cNvSpPr/>
            <p:nvPr/>
          </p:nvSpPr>
          <p:spPr>
            <a:xfrm>
              <a:off x="2378010"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A2446F3-EE0F-C445-AECD-68BF3A022D1E}"/>
                </a:ext>
              </a:extLst>
            </p:cNvPr>
            <p:cNvSpPr/>
            <p:nvPr/>
          </p:nvSpPr>
          <p:spPr>
            <a:xfrm>
              <a:off x="2460560"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0753415-0E0F-644A-8312-9E65ECD5C049}"/>
                </a:ext>
              </a:extLst>
            </p:cNvPr>
            <p:cNvSpPr/>
            <p:nvPr/>
          </p:nvSpPr>
          <p:spPr>
            <a:xfrm>
              <a:off x="2543110"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AC4852B-319E-0F4A-8443-3F6A4A5C503B}"/>
                </a:ext>
              </a:extLst>
            </p:cNvPr>
            <p:cNvSpPr/>
            <p:nvPr/>
          </p:nvSpPr>
          <p:spPr>
            <a:xfrm>
              <a:off x="2625376"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C4FC7C-F7BD-2144-AB34-B4BD83E1F101}"/>
                </a:ext>
              </a:extLst>
            </p:cNvPr>
            <p:cNvSpPr/>
            <p:nvPr/>
          </p:nvSpPr>
          <p:spPr>
            <a:xfrm>
              <a:off x="2707926"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4706A01-EDC9-C446-8716-B962EAFBA2FD}"/>
                </a:ext>
              </a:extLst>
            </p:cNvPr>
            <p:cNvSpPr/>
            <p:nvPr/>
          </p:nvSpPr>
          <p:spPr>
            <a:xfrm>
              <a:off x="2790476"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682EDF-AB14-2047-BAB2-6DBA50B63B02}"/>
                </a:ext>
              </a:extLst>
            </p:cNvPr>
            <p:cNvSpPr/>
            <p:nvPr/>
          </p:nvSpPr>
          <p:spPr>
            <a:xfrm>
              <a:off x="2873026"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5DB05FC-7C6D-5145-B93B-D2105B7A5ECB}"/>
                </a:ext>
              </a:extLst>
            </p:cNvPr>
            <p:cNvSpPr/>
            <p:nvPr/>
          </p:nvSpPr>
          <p:spPr>
            <a:xfrm>
              <a:off x="2955006"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577CC5E-E925-894E-9FCE-2D18BE0E454C}"/>
                </a:ext>
              </a:extLst>
            </p:cNvPr>
            <p:cNvSpPr/>
            <p:nvPr/>
          </p:nvSpPr>
          <p:spPr>
            <a:xfrm>
              <a:off x="3037556"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01240D8-BA37-304B-A5C7-20442142C41C}"/>
                </a:ext>
              </a:extLst>
            </p:cNvPr>
            <p:cNvSpPr/>
            <p:nvPr/>
          </p:nvSpPr>
          <p:spPr>
            <a:xfrm>
              <a:off x="3120106"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815544A-CF10-764C-9B73-FAACD9163FC0}"/>
                </a:ext>
              </a:extLst>
            </p:cNvPr>
            <p:cNvSpPr/>
            <p:nvPr/>
          </p:nvSpPr>
          <p:spPr>
            <a:xfrm>
              <a:off x="3202656"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ED26CDA-D627-F044-8E9E-B3239A175ADB}"/>
                </a:ext>
              </a:extLst>
            </p:cNvPr>
            <p:cNvSpPr/>
            <p:nvPr/>
          </p:nvSpPr>
          <p:spPr>
            <a:xfrm>
              <a:off x="3286629"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BE6C722-6907-9747-8C18-55C198603327}"/>
                </a:ext>
              </a:extLst>
            </p:cNvPr>
            <p:cNvSpPr/>
            <p:nvPr/>
          </p:nvSpPr>
          <p:spPr>
            <a:xfrm>
              <a:off x="3369179"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E7C834C-351D-FD41-8088-1831FCC27D2D}"/>
                </a:ext>
              </a:extLst>
            </p:cNvPr>
            <p:cNvSpPr/>
            <p:nvPr/>
          </p:nvSpPr>
          <p:spPr>
            <a:xfrm>
              <a:off x="3451729"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D22A72B-A57E-6143-A704-31B173CADE50}"/>
                </a:ext>
              </a:extLst>
            </p:cNvPr>
            <p:cNvSpPr/>
            <p:nvPr/>
          </p:nvSpPr>
          <p:spPr>
            <a:xfrm>
              <a:off x="3534279"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F8E3073-C5B5-7E47-813F-91CF0D57B197}"/>
                </a:ext>
              </a:extLst>
            </p:cNvPr>
            <p:cNvSpPr/>
            <p:nvPr/>
          </p:nvSpPr>
          <p:spPr>
            <a:xfrm>
              <a:off x="3616259"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FB76EE4-6A84-0443-A2C6-41610021C0E8}"/>
                </a:ext>
              </a:extLst>
            </p:cNvPr>
            <p:cNvSpPr/>
            <p:nvPr/>
          </p:nvSpPr>
          <p:spPr>
            <a:xfrm>
              <a:off x="3698809"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C141016-CD19-3E46-B103-14FE87319375}"/>
                </a:ext>
              </a:extLst>
            </p:cNvPr>
            <p:cNvSpPr/>
            <p:nvPr/>
          </p:nvSpPr>
          <p:spPr>
            <a:xfrm>
              <a:off x="3781359" y="3186158"/>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692FDC5-08B0-E34B-B45B-0062EA4E19E9}"/>
                </a:ext>
              </a:extLst>
            </p:cNvPr>
            <p:cNvSpPr/>
            <p:nvPr/>
          </p:nvSpPr>
          <p:spPr>
            <a:xfrm>
              <a:off x="772829" y="3186158"/>
              <a:ext cx="82550" cy="15875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2052F73-0464-794C-92A5-8E6F75C19304}"/>
                </a:ext>
              </a:extLst>
            </p:cNvPr>
            <p:cNvSpPr/>
            <p:nvPr/>
          </p:nvSpPr>
          <p:spPr>
            <a:xfrm>
              <a:off x="768802" y="3578334"/>
              <a:ext cx="82550" cy="15875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4C52A66-7947-0748-A41E-A66712D71354}"/>
                </a:ext>
              </a:extLst>
            </p:cNvPr>
            <p:cNvSpPr/>
            <p:nvPr/>
          </p:nvSpPr>
          <p:spPr>
            <a:xfrm>
              <a:off x="1240726" y="3578334"/>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D64F0D1-1F91-3C4B-9B0A-6DFD05B4F418}"/>
                </a:ext>
              </a:extLst>
            </p:cNvPr>
            <p:cNvSpPr/>
            <p:nvPr/>
          </p:nvSpPr>
          <p:spPr>
            <a:xfrm>
              <a:off x="1323276" y="3578334"/>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72181E0-7700-0448-9C72-44E0CC97998D}"/>
                </a:ext>
              </a:extLst>
            </p:cNvPr>
            <p:cNvSpPr/>
            <p:nvPr/>
          </p:nvSpPr>
          <p:spPr>
            <a:xfrm>
              <a:off x="1405826" y="3578334"/>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0BC48B-8399-D04F-A087-774CC454E996}"/>
                </a:ext>
              </a:extLst>
            </p:cNvPr>
            <p:cNvSpPr/>
            <p:nvPr/>
          </p:nvSpPr>
          <p:spPr>
            <a:xfrm>
              <a:off x="1488376" y="3578334"/>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09ADF61-2AE3-A74E-8B54-E2626B51BCF7}"/>
                </a:ext>
              </a:extLst>
            </p:cNvPr>
            <p:cNvSpPr/>
            <p:nvPr/>
          </p:nvSpPr>
          <p:spPr>
            <a:xfrm>
              <a:off x="1570356" y="3578334"/>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EE98D9A-4086-EE4B-B55B-C0FB6DE38588}"/>
                </a:ext>
              </a:extLst>
            </p:cNvPr>
            <p:cNvSpPr/>
            <p:nvPr/>
          </p:nvSpPr>
          <p:spPr>
            <a:xfrm>
              <a:off x="1964406"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489B1E6-BC57-F14D-8407-C8D334A74942}"/>
                </a:ext>
              </a:extLst>
            </p:cNvPr>
            <p:cNvSpPr/>
            <p:nvPr/>
          </p:nvSpPr>
          <p:spPr>
            <a:xfrm>
              <a:off x="2046956"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73989DA-3897-564B-9D03-586D7D2DAD71}"/>
                </a:ext>
              </a:extLst>
            </p:cNvPr>
            <p:cNvSpPr/>
            <p:nvPr/>
          </p:nvSpPr>
          <p:spPr>
            <a:xfrm>
              <a:off x="2129506"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B0B73A8-E5F2-F046-BB47-F74C4B936629}"/>
                </a:ext>
              </a:extLst>
            </p:cNvPr>
            <p:cNvSpPr/>
            <p:nvPr/>
          </p:nvSpPr>
          <p:spPr>
            <a:xfrm>
              <a:off x="2212056"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BD75AF4-8211-9048-8C99-127140E40169}"/>
                </a:ext>
              </a:extLst>
            </p:cNvPr>
            <p:cNvSpPr/>
            <p:nvPr/>
          </p:nvSpPr>
          <p:spPr>
            <a:xfrm>
              <a:off x="2294036"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9761B7-96D6-0C40-85E6-976324D5FA6F}"/>
                </a:ext>
              </a:extLst>
            </p:cNvPr>
            <p:cNvSpPr/>
            <p:nvPr/>
          </p:nvSpPr>
          <p:spPr>
            <a:xfrm>
              <a:off x="2376586"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431F56D-AAEF-A64B-A9D6-81903551EC5A}"/>
                </a:ext>
              </a:extLst>
            </p:cNvPr>
            <p:cNvSpPr/>
            <p:nvPr/>
          </p:nvSpPr>
          <p:spPr>
            <a:xfrm>
              <a:off x="2459136"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05D9B01-7C43-6941-83FB-CBFAFF1C027E}"/>
                </a:ext>
              </a:extLst>
            </p:cNvPr>
            <p:cNvSpPr/>
            <p:nvPr/>
          </p:nvSpPr>
          <p:spPr>
            <a:xfrm>
              <a:off x="2541686"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9FDCB58-62F2-A94C-AE94-7FBC9146A5C6}"/>
                </a:ext>
              </a:extLst>
            </p:cNvPr>
            <p:cNvSpPr/>
            <p:nvPr/>
          </p:nvSpPr>
          <p:spPr>
            <a:xfrm>
              <a:off x="2623952"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38B1F32-B07C-5F4F-A263-7F0FB467D6E8}"/>
                </a:ext>
              </a:extLst>
            </p:cNvPr>
            <p:cNvSpPr/>
            <p:nvPr/>
          </p:nvSpPr>
          <p:spPr>
            <a:xfrm>
              <a:off x="2706502" y="3578334"/>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A0A9215-8BB6-444C-89F7-BC778798FF9B}"/>
                </a:ext>
              </a:extLst>
            </p:cNvPr>
            <p:cNvSpPr/>
            <p:nvPr/>
          </p:nvSpPr>
          <p:spPr>
            <a:xfrm>
              <a:off x="993076" y="3970510"/>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A90ED18-CE1F-0B45-A79B-788E69CA1C26}"/>
                </a:ext>
              </a:extLst>
            </p:cNvPr>
            <p:cNvSpPr/>
            <p:nvPr/>
          </p:nvSpPr>
          <p:spPr>
            <a:xfrm>
              <a:off x="1075626" y="3970510"/>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41CB36F-E259-5942-911B-D741AEAEE7ED}"/>
                </a:ext>
              </a:extLst>
            </p:cNvPr>
            <p:cNvSpPr/>
            <p:nvPr/>
          </p:nvSpPr>
          <p:spPr>
            <a:xfrm>
              <a:off x="1158176" y="3970510"/>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03DF12C-2CA0-F949-A40A-8B5A0803DE27}"/>
                </a:ext>
              </a:extLst>
            </p:cNvPr>
            <p:cNvSpPr/>
            <p:nvPr/>
          </p:nvSpPr>
          <p:spPr>
            <a:xfrm>
              <a:off x="1240726" y="3970510"/>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82C96FD-AC70-D04B-B0FD-AC50FF71BA09}"/>
                </a:ext>
              </a:extLst>
            </p:cNvPr>
            <p:cNvSpPr/>
            <p:nvPr/>
          </p:nvSpPr>
          <p:spPr>
            <a:xfrm>
              <a:off x="1322706" y="3970510"/>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2AFAD23-0B57-0340-BBC8-9BCE74C540D0}"/>
                </a:ext>
              </a:extLst>
            </p:cNvPr>
            <p:cNvSpPr/>
            <p:nvPr/>
          </p:nvSpPr>
          <p:spPr>
            <a:xfrm>
              <a:off x="1405256" y="3970510"/>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2C04C6D-90D9-5B4F-A828-3289123C5D29}"/>
                </a:ext>
              </a:extLst>
            </p:cNvPr>
            <p:cNvSpPr/>
            <p:nvPr/>
          </p:nvSpPr>
          <p:spPr>
            <a:xfrm>
              <a:off x="1487806" y="3970510"/>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9E96F95-6E00-A143-ACF4-64DA5508D702}"/>
                </a:ext>
              </a:extLst>
            </p:cNvPr>
            <p:cNvSpPr/>
            <p:nvPr/>
          </p:nvSpPr>
          <p:spPr>
            <a:xfrm>
              <a:off x="1570356" y="3970510"/>
              <a:ext cx="82550" cy="15875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CAFB842-69DD-274B-907A-7110FC1C489D}"/>
                </a:ext>
              </a:extLst>
            </p:cNvPr>
            <p:cNvSpPr/>
            <p:nvPr/>
          </p:nvSpPr>
          <p:spPr>
            <a:xfrm>
              <a:off x="772829" y="3970510"/>
              <a:ext cx="82550" cy="15875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27DB14C-1623-BC4A-A133-88F41193C679}"/>
                </a:ext>
              </a:extLst>
            </p:cNvPr>
            <p:cNvSpPr/>
            <p:nvPr/>
          </p:nvSpPr>
          <p:spPr>
            <a:xfrm>
              <a:off x="1964122" y="3970510"/>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D65A63B-AB38-954D-B2AC-E27AA27F3E9D}"/>
                </a:ext>
              </a:extLst>
            </p:cNvPr>
            <p:cNvSpPr/>
            <p:nvPr/>
          </p:nvSpPr>
          <p:spPr>
            <a:xfrm>
              <a:off x="2046672" y="3970510"/>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3AD2FFF-2362-4F4C-BCA2-902C22FC8DE1}"/>
                </a:ext>
              </a:extLst>
            </p:cNvPr>
            <p:cNvSpPr/>
            <p:nvPr/>
          </p:nvSpPr>
          <p:spPr>
            <a:xfrm>
              <a:off x="2129222" y="3970510"/>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96A82CD-D34E-944A-81EE-663BB627BB7C}"/>
                </a:ext>
              </a:extLst>
            </p:cNvPr>
            <p:cNvSpPr/>
            <p:nvPr/>
          </p:nvSpPr>
          <p:spPr>
            <a:xfrm>
              <a:off x="2211772" y="3970510"/>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F2D4CE7-01E2-2042-BEA0-4ECB7993B1A9}"/>
                </a:ext>
              </a:extLst>
            </p:cNvPr>
            <p:cNvSpPr/>
            <p:nvPr/>
          </p:nvSpPr>
          <p:spPr>
            <a:xfrm>
              <a:off x="2293752" y="3970510"/>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65D0ED0-0033-4040-9CDC-E0888E69853E}"/>
                </a:ext>
              </a:extLst>
            </p:cNvPr>
            <p:cNvSpPr/>
            <p:nvPr/>
          </p:nvSpPr>
          <p:spPr>
            <a:xfrm>
              <a:off x="2376302" y="3970510"/>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1026C1C-E658-3E41-AB01-9B4C02C60D64}"/>
                </a:ext>
              </a:extLst>
            </p:cNvPr>
            <p:cNvSpPr/>
            <p:nvPr/>
          </p:nvSpPr>
          <p:spPr>
            <a:xfrm>
              <a:off x="2458852" y="3970510"/>
              <a:ext cx="82550" cy="158750"/>
            </a:xfrm>
            <a:prstGeom prst="rect">
              <a:avLst/>
            </a:prstGeom>
            <a:noFill/>
            <a:ln w="19050">
              <a:solidFill>
                <a:srgbClr val="77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80E0A7CE-61B3-C245-862D-4B3A36E0DC59}"/>
                </a:ext>
              </a:extLst>
            </p:cNvPr>
            <p:cNvSpPr txBox="1"/>
            <p:nvPr/>
          </p:nvSpPr>
          <p:spPr>
            <a:xfrm>
              <a:off x="48698" y="3087984"/>
              <a:ext cx="633507" cy="349391"/>
            </a:xfrm>
            <a:prstGeom prst="rect">
              <a:avLst/>
            </a:prstGeom>
            <a:noFill/>
          </p:spPr>
          <p:txBody>
            <a:bodyPr wrap="none" rtlCol="0">
              <a:spAutoFit/>
            </a:bodyPr>
            <a:lstStyle/>
            <a:p>
              <a:pPr>
                <a:lnSpc>
                  <a:spcPts val="2160"/>
                </a:lnSpc>
              </a:pPr>
              <a:r>
                <a:rPr lang="en-US" sz="1600">
                  <a:latin typeface="Century Gothic" panose="020B0502020202020204" pitchFamily="34" charset="0"/>
                </a:rPr>
                <a:t>FP32</a:t>
              </a:r>
            </a:p>
          </p:txBody>
        </p:sp>
        <p:sp>
          <p:nvSpPr>
            <p:cNvPr id="78" name="TextBox 77">
              <a:extLst>
                <a:ext uri="{FF2B5EF4-FFF2-40B4-BE49-F238E27FC236}">
                  <a16:creationId xmlns:a16="http://schemas.microsoft.com/office/drawing/2014/main" id="{DEAD7229-82D4-F04D-B46A-61A2EBEC4488}"/>
                </a:ext>
              </a:extLst>
            </p:cNvPr>
            <p:cNvSpPr txBox="1"/>
            <p:nvPr/>
          </p:nvSpPr>
          <p:spPr>
            <a:xfrm>
              <a:off x="48698" y="3480160"/>
              <a:ext cx="633507" cy="349391"/>
            </a:xfrm>
            <a:prstGeom prst="rect">
              <a:avLst/>
            </a:prstGeom>
            <a:noFill/>
          </p:spPr>
          <p:txBody>
            <a:bodyPr wrap="none" rtlCol="0">
              <a:spAutoFit/>
            </a:bodyPr>
            <a:lstStyle/>
            <a:p>
              <a:pPr>
                <a:lnSpc>
                  <a:spcPts val="2160"/>
                </a:lnSpc>
              </a:pPr>
              <a:r>
                <a:rPr lang="en-US" sz="1600">
                  <a:latin typeface="Century Gothic" panose="020B0502020202020204" pitchFamily="34" charset="0"/>
                </a:rPr>
                <a:t>FP16</a:t>
              </a:r>
            </a:p>
          </p:txBody>
        </p:sp>
        <p:sp>
          <p:nvSpPr>
            <p:cNvPr id="79" name="TextBox 78">
              <a:extLst>
                <a:ext uri="{FF2B5EF4-FFF2-40B4-BE49-F238E27FC236}">
                  <a16:creationId xmlns:a16="http://schemas.microsoft.com/office/drawing/2014/main" id="{6B7779A6-F7DD-F147-85D8-7B63095DDA5E}"/>
                </a:ext>
              </a:extLst>
            </p:cNvPr>
            <p:cNvSpPr txBox="1"/>
            <p:nvPr/>
          </p:nvSpPr>
          <p:spPr>
            <a:xfrm>
              <a:off x="51120" y="3872336"/>
              <a:ext cx="630301" cy="349391"/>
            </a:xfrm>
            <a:prstGeom prst="rect">
              <a:avLst/>
            </a:prstGeom>
            <a:noFill/>
          </p:spPr>
          <p:txBody>
            <a:bodyPr wrap="none" rtlCol="0">
              <a:spAutoFit/>
            </a:bodyPr>
            <a:lstStyle/>
            <a:p>
              <a:pPr>
                <a:lnSpc>
                  <a:spcPts val="2160"/>
                </a:lnSpc>
              </a:pPr>
              <a:r>
                <a:rPr lang="en-US" sz="1600">
                  <a:latin typeface="Century Gothic" panose="020B0502020202020204" pitchFamily="34" charset="0"/>
                </a:rPr>
                <a:t>BF16</a:t>
              </a:r>
            </a:p>
          </p:txBody>
        </p:sp>
        <p:cxnSp>
          <p:nvCxnSpPr>
            <p:cNvPr id="81" name="Straight Connector 80">
              <a:extLst>
                <a:ext uri="{FF2B5EF4-FFF2-40B4-BE49-F238E27FC236}">
                  <a16:creationId xmlns:a16="http://schemas.microsoft.com/office/drawing/2014/main" id="{EBB450E6-CF23-2046-9771-3A975085B579}"/>
                </a:ext>
              </a:extLst>
            </p:cNvPr>
            <p:cNvCxnSpPr/>
            <p:nvPr/>
          </p:nvCxnSpPr>
          <p:spPr>
            <a:xfrm>
              <a:off x="919625" y="2910114"/>
              <a:ext cx="0" cy="149990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40DB8F-19B4-0546-BAA3-79F541145957}"/>
                </a:ext>
              </a:extLst>
            </p:cNvPr>
            <p:cNvCxnSpPr/>
            <p:nvPr/>
          </p:nvCxnSpPr>
          <p:spPr>
            <a:xfrm>
              <a:off x="1777420" y="2907754"/>
              <a:ext cx="0" cy="14999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3DF5620A-3024-1B4C-9DD8-2382944AF890}"/>
                </a:ext>
              </a:extLst>
            </p:cNvPr>
            <p:cNvSpPr txBox="1"/>
            <p:nvPr/>
          </p:nvSpPr>
          <p:spPr>
            <a:xfrm>
              <a:off x="905974" y="2718469"/>
              <a:ext cx="904415" cy="338041"/>
            </a:xfrm>
            <a:prstGeom prst="rect">
              <a:avLst/>
            </a:prstGeom>
            <a:noFill/>
          </p:spPr>
          <p:txBody>
            <a:bodyPr wrap="none" rtlCol="0">
              <a:spAutoFit/>
            </a:bodyPr>
            <a:lstStyle/>
            <a:p>
              <a:pPr>
                <a:lnSpc>
                  <a:spcPts val="2160"/>
                </a:lnSpc>
              </a:pPr>
              <a:r>
                <a:rPr lang="en-US" sz="1200" b="1">
                  <a:latin typeface="Century Gothic" panose="020B0502020202020204" pitchFamily="34" charset="0"/>
                </a:rPr>
                <a:t>exponent</a:t>
              </a:r>
            </a:p>
          </p:txBody>
        </p:sp>
        <p:sp>
          <p:nvSpPr>
            <p:cNvPr id="84" name="TextBox 83">
              <a:extLst>
                <a:ext uri="{FF2B5EF4-FFF2-40B4-BE49-F238E27FC236}">
                  <a16:creationId xmlns:a16="http://schemas.microsoft.com/office/drawing/2014/main" id="{47B9BC50-7397-824B-8091-85CAB0163FAE}"/>
                </a:ext>
              </a:extLst>
            </p:cNvPr>
            <p:cNvSpPr txBox="1"/>
            <p:nvPr/>
          </p:nvSpPr>
          <p:spPr>
            <a:xfrm>
              <a:off x="2438481" y="2718469"/>
              <a:ext cx="841897" cy="337465"/>
            </a:xfrm>
            <a:prstGeom prst="rect">
              <a:avLst/>
            </a:prstGeom>
            <a:noFill/>
          </p:spPr>
          <p:txBody>
            <a:bodyPr wrap="none" rtlCol="0">
              <a:spAutoFit/>
            </a:bodyPr>
            <a:lstStyle/>
            <a:p>
              <a:pPr>
                <a:lnSpc>
                  <a:spcPts val="2160"/>
                </a:lnSpc>
              </a:pPr>
              <a:r>
                <a:rPr lang="en-US" sz="1200" b="1">
                  <a:latin typeface="Century Gothic" panose="020B0502020202020204" pitchFamily="34" charset="0"/>
                </a:rPr>
                <a:t>mantissa</a:t>
              </a:r>
            </a:p>
          </p:txBody>
        </p:sp>
        <p:sp>
          <p:nvSpPr>
            <p:cNvPr id="85" name="TextBox 84">
              <a:extLst>
                <a:ext uri="{FF2B5EF4-FFF2-40B4-BE49-F238E27FC236}">
                  <a16:creationId xmlns:a16="http://schemas.microsoft.com/office/drawing/2014/main" id="{869E468B-C0FC-AB43-9D07-FC1248163FCC}"/>
                </a:ext>
              </a:extLst>
            </p:cNvPr>
            <p:cNvSpPr txBox="1"/>
            <p:nvPr/>
          </p:nvSpPr>
          <p:spPr>
            <a:xfrm>
              <a:off x="1138200" y="2873086"/>
              <a:ext cx="369012" cy="337465"/>
            </a:xfrm>
            <a:prstGeom prst="rect">
              <a:avLst/>
            </a:prstGeom>
            <a:noFill/>
          </p:spPr>
          <p:txBody>
            <a:bodyPr wrap="none" rtlCol="0">
              <a:spAutoFit/>
            </a:bodyPr>
            <a:lstStyle/>
            <a:p>
              <a:pPr>
                <a:lnSpc>
                  <a:spcPts val="2160"/>
                </a:lnSpc>
              </a:pPr>
              <a:r>
                <a:rPr lang="en-US" sz="1200">
                  <a:latin typeface="Century Gothic" panose="020B0502020202020204" pitchFamily="34" charset="0"/>
                </a:rPr>
                <a:t>e8</a:t>
              </a:r>
            </a:p>
          </p:txBody>
        </p:sp>
        <p:sp>
          <p:nvSpPr>
            <p:cNvPr id="86" name="TextBox 85">
              <a:extLst>
                <a:ext uri="{FF2B5EF4-FFF2-40B4-BE49-F238E27FC236}">
                  <a16:creationId xmlns:a16="http://schemas.microsoft.com/office/drawing/2014/main" id="{4D9642DE-3126-3E4D-9DFA-3BB2255B28C7}"/>
                </a:ext>
              </a:extLst>
            </p:cNvPr>
            <p:cNvSpPr txBox="1"/>
            <p:nvPr/>
          </p:nvSpPr>
          <p:spPr>
            <a:xfrm>
              <a:off x="1264798" y="3269250"/>
              <a:ext cx="369012" cy="338041"/>
            </a:xfrm>
            <a:prstGeom prst="rect">
              <a:avLst/>
            </a:prstGeom>
            <a:noFill/>
          </p:spPr>
          <p:txBody>
            <a:bodyPr wrap="none" rtlCol="0">
              <a:spAutoFit/>
            </a:bodyPr>
            <a:lstStyle/>
            <a:p>
              <a:pPr>
                <a:lnSpc>
                  <a:spcPts val="2160"/>
                </a:lnSpc>
              </a:pPr>
              <a:r>
                <a:rPr lang="en-US" sz="1200">
                  <a:latin typeface="Century Gothic" panose="020B0502020202020204" pitchFamily="34" charset="0"/>
                </a:rPr>
                <a:t>e5</a:t>
              </a:r>
            </a:p>
          </p:txBody>
        </p:sp>
        <p:sp>
          <p:nvSpPr>
            <p:cNvPr id="87" name="TextBox 86">
              <a:extLst>
                <a:ext uri="{FF2B5EF4-FFF2-40B4-BE49-F238E27FC236}">
                  <a16:creationId xmlns:a16="http://schemas.microsoft.com/office/drawing/2014/main" id="{87F49E64-7387-CF4F-9033-5FA3066B3E73}"/>
                </a:ext>
              </a:extLst>
            </p:cNvPr>
            <p:cNvSpPr txBox="1"/>
            <p:nvPr/>
          </p:nvSpPr>
          <p:spPr>
            <a:xfrm>
              <a:off x="1134988" y="3650348"/>
              <a:ext cx="369012" cy="337465"/>
            </a:xfrm>
            <a:prstGeom prst="rect">
              <a:avLst/>
            </a:prstGeom>
            <a:noFill/>
          </p:spPr>
          <p:txBody>
            <a:bodyPr wrap="none" rtlCol="0">
              <a:spAutoFit/>
            </a:bodyPr>
            <a:lstStyle/>
            <a:p>
              <a:pPr>
                <a:lnSpc>
                  <a:spcPts val="2160"/>
                </a:lnSpc>
              </a:pPr>
              <a:r>
                <a:rPr lang="en-US" sz="1200">
                  <a:latin typeface="Century Gothic" panose="020B0502020202020204" pitchFamily="34" charset="0"/>
                </a:rPr>
                <a:t>e8</a:t>
              </a:r>
            </a:p>
          </p:txBody>
        </p:sp>
        <p:sp>
          <p:nvSpPr>
            <p:cNvPr id="88" name="TextBox 87">
              <a:extLst>
                <a:ext uri="{FF2B5EF4-FFF2-40B4-BE49-F238E27FC236}">
                  <a16:creationId xmlns:a16="http://schemas.microsoft.com/office/drawing/2014/main" id="{18A79987-DB32-B04E-8E0F-9632490BA648}"/>
                </a:ext>
              </a:extLst>
            </p:cNvPr>
            <p:cNvSpPr txBox="1"/>
            <p:nvPr/>
          </p:nvSpPr>
          <p:spPr>
            <a:xfrm>
              <a:off x="2605861" y="2876008"/>
              <a:ext cx="498855" cy="338041"/>
            </a:xfrm>
            <a:prstGeom prst="rect">
              <a:avLst/>
            </a:prstGeom>
            <a:noFill/>
          </p:spPr>
          <p:txBody>
            <a:bodyPr wrap="none" rtlCol="0">
              <a:spAutoFit/>
            </a:bodyPr>
            <a:lstStyle/>
            <a:p>
              <a:pPr>
                <a:lnSpc>
                  <a:spcPts val="2160"/>
                </a:lnSpc>
              </a:pPr>
              <a:r>
                <a:rPr lang="en-US" sz="1200">
                  <a:latin typeface="Century Gothic" panose="020B0502020202020204" pitchFamily="34" charset="0"/>
                </a:rPr>
                <a:t>m23</a:t>
              </a:r>
            </a:p>
          </p:txBody>
        </p:sp>
        <p:sp>
          <p:nvSpPr>
            <p:cNvPr id="89" name="TextBox 88">
              <a:extLst>
                <a:ext uri="{FF2B5EF4-FFF2-40B4-BE49-F238E27FC236}">
                  <a16:creationId xmlns:a16="http://schemas.microsoft.com/office/drawing/2014/main" id="{E68ED389-7764-834A-963A-B5B029CE3089}"/>
                </a:ext>
              </a:extLst>
            </p:cNvPr>
            <p:cNvSpPr txBox="1"/>
            <p:nvPr/>
          </p:nvSpPr>
          <p:spPr>
            <a:xfrm>
              <a:off x="2131348" y="3272751"/>
              <a:ext cx="498855" cy="338041"/>
            </a:xfrm>
            <a:prstGeom prst="rect">
              <a:avLst/>
            </a:prstGeom>
            <a:noFill/>
          </p:spPr>
          <p:txBody>
            <a:bodyPr wrap="none" rtlCol="0">
              <a:spAutoFit/>
            </a:bodyPr>
            <a:lstStyle/>
            <a:p>
              <a:pPr>
                <a:lnSpc>
                  <a:spcPts val="2160"/>
                </a:lnSpc>
              </a:pPr>
              <a:r>
                <a:rPr lang="en-US" sz="1200">
                  <a:latin typeface="Century Gothic" panose="020B0502020202020204" pitchFamily="34" charset="0"/>
                </a:rPr>
                <a:t>m10</a:t>
              </a:r>
            </a:p>
          </p:txBody>
        </p:sp>
        <p:sp>
          <p:nvSpPr>
            <p:cNvPr id="90" name="TextBox 89">
              <a:extLst>
                <a:ext uri="{FF2B5EF4-FFF2-40B4-BE49-F238E27FC236}">
                  <a16:creationId xmlns:a16="http://schemas.microsoft.com/office/drawing/2014/main" id="{9C310A4E-78D5-B44B-923F-B0D451A4A938}"/>
                </a:ext>
              </a:extLst>
            </p:cNvPr>
            <p:cNvSpPr txBox="1"/>
            <p:nvPr/>
          </p:nvSpPr>
          <p:spPr>
            <a:xfrm>
              <a:off x="2064647" y="3657707"/>
              <a:ext cx="413896" cy="338041"/>
            </a:xfrm>
            <a:prstGeom prst="rect">
              <a:avLst/>
            </a:prstGeom>
            <a:noFill/>
          </p:spPr>
          <p:txBody>
            <a:bodyPr wrap="none" rtlCol="0">
              <a:spAutoFit/>
            </a:bodyPr>
            <a:lstStyle/>
            <a:p>
              <a:pPr>
                <a:lnSpc>
                  <a:spcPts val="2160"/>
                </a:lnSpc>
              </a:pPr>
              <a:r>
                <a:rPr lang="en-US" sz="1200">
                  <a:latin typeface="Century Gothic" panose="020B0502020202020204" pitchFamily="34" charset="0"/>
                </a:rPr>
                <a:t>m7</a:t>
              </a:r>
            </a:p>
          </p:txBody>
        </p:sp>
        <p:sp>
          <p:nvSpPr>
            <p:cNvPr id="91" name="TextBox 90">
              <a:extLst>
                <a:ext uri="{FF2B5EF4-FFF2-40B4-BE49-F238E27FC236}">
                  <a16:creationId xmlns:a16="http://schemas.microsoft.com/office/drawing/2014/main" id="{07603A16-D8DA-504F-BD32-C5D573E45392}"/>
                </a:ext>
              </a:extLst>
            </p:cNvPr>
            <p:cNvSpPr txBox="1"/>
            <p:nvPr/>
          </p:nvSpPr>
          <p:spPr>
            <a:xfrm>
              <a:off x="478297" y="2725525"/>
              <a:ext cx="482824" cy="337465"/>
            </a:xfrm>
            <a:prstGeom prst="rect">
              <a:avLst/>
            </a:prstGeom>
            <a:noFill/>
          </p:spPr>
          <p:txBody>
            <a:bodyPr wrap="none" rtlCol="0">
              <a:spAutoFit/>
            </a:bodyPr>
            <a:lstStyle/>
            <a:p>
              <a:pPr>
                <a:lnSpc>
                  <a:spcPts val="2160"/>
                </a:lnSpc>
              </a:pPr>
              <a:r>
                <a:rPr lang="en-US" sz="1200" b="1">
                  <a:latin typeface="Century Gothic" panose="020B0502020202020204" pitchFamily="34" charset="0"/>
                </a:rPr>
                <a:t>sign</a:t>
              </a:r>
            </a:p>
          </p:txBody>
        </p:sp>
      </p:grpSp>
      <p:pic>
        <p:nvPicPr>
          <p:cNvPr id="96" name="Audio 95">
            <a:hlinkClick r:id="" action="ppaction://media"/>
            <a:extLst>
              <a:ext uri="{FF2B5EF4-FFF2-40B4-BE49-F238E27FC236}">
                <a16:creationId xmlns:a16="http://schemas.microsoft.com/office/drawing/2014/main" id="{787C4937-4C4F-3C45-9B90-3D235FFD34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
        <p:nvSpPr>
          <p:cNvPr id="97" name="Text Placeholder 4">
            <a:extLst>
              <a:ext uri="{FF2B5EF4-FFF2-40B4-BE49-F238E27FC236}">
                <a16:creationId xmlns:a16="http://schemas.microsoft.com/office/drawing/2014/main" id="{B5C2E677-1180-C54F-9C47-A44E736A8D14}"/>
              </a:ext>
            </a:extLst>
          </p:cNvPr>
          <p:cNvSpPr txBox="1">
            <a:spLocks/>
          </p:cNvSpPr>
          <p:nvPr/>
        </p:nvSpPr>
        <p:spPr>
          <a:xfrm>
            <a:off x="293726"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1225442198"/>
      </p:ext>
    </p:extLst>
  </p:cSld>
  <p:clrMapOvr>
    <a:masterClrMapping/>
  </p:clrMapOvr>
  <mc:AlternateContent xmlns:mc="http://schemas.openxmlformats.org/markup-compatibility/2006" xmlns:p14="http://schemas.microsoft.com/office/powerpoint/2010/main">
    <mc:Choice Requires="p14">
      <p:transition spd="slow" p14:dur="2000" advTm="18901"/>
    </mc:Choice>
    <mc:Fallback xmlns="">
      <p:transition spd="slow" advTm="1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EAFE-8691-4042-A41A-B4F4444A0493}"/>
              </a:ext>
            </a:extLst>
          </p:cNvPr>
          <p:cNvSpPr>
            <a:spLocks noGrp="1"/>
          </p:cNvSpPr>
          <p:nvPr>
            <p:ph type="title"/>
          </p:nvPr>
        </p:nvSpPr>
        <p:spPr/>
        <p:txBody>
          <a:bodyPr/>
          <a:lstStyle/>
          <a:p>
            <a:r>
              <a:rPr lang="en-US" dirty="0"/>
              <a:t>Fine-grained Sparsity + Half Precision</a:t>
            </a:r>
          </a:p>
        </p:txBody>
      </p:sp>
      <p:sp>
        <p:nvSpPr>
          <p:cNvPr id="3" name="Content Placeholder 2">
            <a:extLst>
              <a:ext uri="{FF2B5EF4-FFF2-40B4-BE49-F238E27FC236}">
                <a16:creationId xmlns:a16="http://schemas.microsoft.com/office/drawing/2014/main" id="{F7061563-7444-844C-8FEB-0CF57F6A038B}"/>
              </a:ext>
            </a:extLst>
          </p:cNvPr>
          <p:cNvSpPr>
            <a:spLocks noGrp="1"/>
          </p:cNvSpPr>
          <p:nvPr>
            <p:ph sz="half" idx="1"/>
          </p:nvPr>
        </p:nvSpPr>
        <p:spPr>
          <a:xfrm>
            <a:off x="609597" y="932581"/>
            <a:ext cx="10882747" cy="888198"/>
          </a:xfrm>
        </p:spPr>
        <p:txBody>
          <a:bodyPr>
            <a:normAutofit fontScale="92500" lnSpcReduction="10000"/>
          </a:bodyPr>
          <a:lstStyle/>
          <a:p>
            <a:r>
              <a:rPr lang="en-US" dirty="0"/>
              <a:t>Fine-grained sparsity store sparse matrix under the standard CSR</a:t>
            </a:r>
          </a:p>
          <a:p>
            <a:r>
              <a:rPr lang="en-US" dirty="0"/>
              <a:t>Unlike FP32, fine-grained SpMM &amp; SDDMM require much </a:t>
            </a:r>
            <a:r>
              <a:rPr lang="en-US" b="1" dirty="0">
                <a:solidFill>
                  <a:schemeClr val="accent4"/>
                </a:solidFill>
              </a:rPr>
              <a:t>higher</a:t>
            </a:r>
            <a:r>
              <a:rPr lang="en-US" dirty="0"/>
              <a:t> sparsity to achieve speedup over GeMM under FP16</a:t>
            </a:r>
          </a:p>
        </p:txBody>
      </p:sp>
      <p:pic>
        <p:nvPicPr>
          <p:cNvPr id="8" name="Content Placeholder 7">
            <a:extLst>
              <a:ext uri="{FF2B5EF4-FFF2-40B4-BE49-F238E27FC236}">
                <a16:creationId xmlns:a16="http://schemas.microsoft.com/office/drawing/2014/main" id="{1B36C646-156D-4D4F-8ECD-FC7160A4D742}"/>
              </a:ext>
            </a:extLst>
          </p:cNvPr>
          <p:cNvPicPr>
            <a:picLocks noGrp="1" noChangeAspect="1"/>
          </p:cNvPicPr>
          <p:nvPr>
            <p:ph sz="half" idx="2"/>
          </p:nvPr>
        </p:nvPicPr>
        <p:blipFill>
          <a:blip r:embed="rId6"/>
          <a:stretch>
            <a:fillRect/>
          </a:stretch>
        </p:blipFill>
        <p:spPr>
          <a:xfrm>
            <a:off x="3501081" y="1924686"/>
            <a:ext cx="5189837" cy="3879554"/>
          </a:xfrm>
          <a:prstGeom prst="rect">
            <a:avLst/>
          </a:prstGeom>
        </p:spPr>
      </p:pic>
      <p:sp>
        <p:nvSpPr>
          <p:cNvPr id="13" name="TextBox 12">
            <a:extLst>
              <a:ext uri="{FF2B5EF4-FFF2-40B4-BE49-F238E27FC236}">
                <a16:creationId xmlns:a16="http://schemas.microsoft.com/office/drawing/2014/main" id="{D1B0B6F1-DD98-D249-A0ED-7D958A987687}"/>
              </a:ext>
            </a:extLst>
          </p:cNvPr>
          <p:cNvSpPr txBox="1"/>
          <p:nvPr/>
        </p:nvSpPr>
        <p:spPr>
          <a:xfrm>
            <a:off x="9067799" y="2831411"/>
            <a:ext cx="2713185" cy="1569660"/>
          </a:xfrm>
          <a:prstGeom prst="rect">
            <a:avLst/>
          </a:prstGeom>
          <a:noFill/>
        </p:spPr>
        <p:txBody>
          <a:bodyPr wrap="square" rtlCol="0">
            <a:spAutoFit/>
          </a:bodyPr>
          <a:lstStyle/>
          <a:p>
            <a:r>
              <a:rPr lang="en-US" sz="1200" dirty="0"/>
              <a:t>Sputnik: Gale, Trevor, et al. "Sparse GPU kernels for deep learning." </a:t>
            </a:r>
            <a:r>
              <a:rPr lang="en-US" sz="1200" i="1" dirty="0"/>
              <a:t>SC20: International Conference for High Performance Computing, Networking, Storage and Analysis</a:t>
            </a:r>
            <a:r>
              <a:rPr lang="en-US" sz="1200" dirty="0"/>
              <a:t>. IEEE, 2020.</a:t>
            </a:r>
          </a:p>
          <a:p>
            <a:endParaRPr lang="en-US" sz="1200" dirty="0"/>
          </a:p>
          <a:p>
            <a:r>
              <a:rPr lang="en-US" sz="1200" dirty="0"/>
              <a:t>cuSPARSE: v11.2.2, the SDDMM under fp16 was not supported</a:t>
            </a:r>
          </a:p>
        </p:txBody>
      </p:sp>
      <p:pic>
        <p:nvPicPr>
          <p:cNvPr id="14" name="Picture 13">
            <a:extLst>
              <a:ext uri="{FF2B5EF4-FFF2-40B4-BE49-F238E27FC236}">
                <a16:creationId xmlns:a16="http://schemas.microsoft.com/office/drawing/2014/main" id="{2EC10FB7-39F9-B74E-89B0-85DD80E56870}"/>
              </a:ext>
            </a:extLst>
          </p:cNvPr>
          <p:cNvPicPr>
            <a:picLocks noChangeAspect="1"/>
          </p:cNvPicPr>
          <p:nvPr/>
        </p:nvPicPr>
        <p:blipFill>
          <a:blip r:embed="rId7"/>
          <a:stretch>
            <a:fillRect/>
          </a:stretch>
        </p:blipFill>
        <p:spPr>
          <a:xfrm>
            <a:off x="1226851" y="2831411"/>
            <a:ext cx="1188231" cy="1413275"/>
          </a:xfrm>
          <a:prstGeom prst="rect">
            <a:avLst/>
          </a:prstGeom>
        </p:spPr>
      </p:pic>
      <p:pic>
        <p:nvPicPr>
          <p:cNvPr id="20" name="Audio 19">
            <a:hlinkClick r:id="" action="ppaction://media"/>
            <a:extLst>
              <a:ext uri="{FF2B5EF4-FFF2-40B4-BE49-F238E27FC236}">
                <a16:creationId xmlns:a16="http://schemas.microsoft.com/office/drawing/2014/main" id="{BB0AA0CE-8D38-AD45-AD14-57184BFE702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
        <p:nvSpPr>
          <p:cNvPr id="21" name="Text Placeholder 4">
            <a:extLst>
              <a:ext uri="{FF2B5EF4-FFF2-40B4-BE49-F238E27FC236}">
                <a16:creationId xmlns:a16="http://schemas.microsoft.com/office/drawing/2014/main" id="{EBC74284-0E39-2B43-BE24-03FA8169AA99}"/>
              </a:ext>
            </a:extLst>
          </p:cNvPr>
          <p:cNvSpPr txBox="1">
            <a:spLocks/>
          </p:cNvSpPr>
          <p:nvPr/>
        </p:nvSpPr>
        <p:spPr>
          <a:xfrm>
            <a:off x="212701"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3399811405"/>
      </p:ext>
    </p:extLst>
  </p:cSld>
  <p:clrMapOvr>
    <a:masterClrMapping/>
  </p:clrMapOvr>
  <mc:AlternateContent xmlns:mc="http://schemas.openxmlformats.org/markup-compatibility/2006" xmlns:p14="http://schemas.microsoft.com/office/powerpoint/2010/main">
    <mc:Choice Requires="p14">
      <p:transition spd="slow" p14:dur="2000" advTm="34028"/>
    </mc:Choice>
    <mc:Fallback xmlns="">
      <p:transition spd="slow" advTm="3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0"/>
                </p:tgtEl>
              </p:cMediaNode>
            </p:audio>
          </p:childTnLst>
        </p:cTn>
      </p:par>
    </p:tnLst>
    <p:bldLst>
      <p:bldP spid="3" grpId="0" uiExpand="1" build="p"/>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BB70-B640-494B-A1DD-29C09A956B42}"/>
              </a:ext>
            </a:extLst>
          </p:cNvPr>
          <p:cNvSpPr>
            <a:spLocks noGrp="1"/>
          </p:cNvSpPr>
          <p:nvPr>
            <p:ph type="title"/>
          </p:nvPr>
        </p:nvSpPr>
        <p:spPr/>
        <p:txBody>
          <a:bodyPr/>
          <a:lstStyle/>
          <a:p>
            <a:r>
              <a:rPr lang="en-US"/>
              <a:t>Profiling 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E50E2D-26D6-A743-A754-08A4AF67D0F9}"/>
                  </a:ext>
                </a:extLst>
              </p:cNvPr>
              <p:cNvSpPr>
                <a:spLocks noGrp="1"/>
              </p:cNvSpPr>
              <p:nvPr>
                <p:ph idx="1"/>
              </p:nvPr>
            </p:nvSpPr>
            <p:spPr>
              <a:xfrm>
                <a:off x="526469" y="1030824"/>
                <a:ext cx="10965875" cy="753980"/>
              </a:xfrm>
            </p:spPr>
            <p:txBody>
              <a:bodyPr/>
              <a:lstStyle/>
              <a:p>
                <a:r>
                  <a:rPr lang="en-US" dirty="0"/>
                  <a:t>We profile the Sputnik’s SpMM kernel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2048×1024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1024×256</m:t>
                        </m:r>
                      </m:sub>
                    </m:sSub>
                  </m:oMath>
                </a14:m>
                <a:r>
                  <a:rPr lang="en-US" dirty="0"/>
                  <a:t> under 90% sparsity</a:t>
                </a:r>
              </a:p>
            </p:txBody>
          </p:sp>
        </mc:Choice>
        <mc:Fallback xmlns="">
          <p:sp>
            <p:nvSpPr>
              <p:cNvPr id="3" name="Content Placeholder 2">
                <a:extLst>
                  <a:ext uri="{FF2B5EF4-FFF2-40B4-BE49-F238E27FC236}">
                    <a16:creationId xmlns:a16="http://schemas.microsoft.com/office/drawing/2014/main" id="{50E50E2D-26D6-A743-A754-08A4AF67D0F9}"/>
                  </a:ext>
                </a:extLst>
              </p:cNvPr>
              <p:cNvSpPr>
                <a:spLocks noGrp="1" noRot="1" noChangeAspect="1" noMove="1" noResize="1" noEditPoints="1" noAdjustHandles="1" noChangeArrowheads="1" noChangeShapeType="1" noTextEdit="1"/>
              </p:cNvSpPr>
              <p:nvPr>
                <p:ph idx="1"/>
              </p:nvPr>
            </p:nvSpPr>
            <p:spPr>
              <a:xfrm>
                <a:off x="526469" y="1030824"/>
                <a:ext cx="10965875" cy="753980"/>
              </a:xfrm>
              <a:blipFill>
                <a:blip r:embed="rId6"/>
                <a:stretch>
                  <a:fillRect l="-463" t="-10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7163A62-FC43-AA47-87E0-2A973D1CDC2D}"/>
              </a:ext>
            </a:extLst>
          </p:cNvPr>
          <p:cNvPicPr>
            <a:picLocks noChangeAspect="1"/>
          </p:cNvPicPr>
          <p:nvPr/>
        </p:nvPicPr>
        <p:blipFill>
          <a:blip r:embed="rId7"/>
          <a:stretch>
            <a:fillRect/>
          </a:stretch>
        </p:blipFill>
        <p:spPr>
          <a:xfrm>
            <a:off x="3497146" y="1868121"/>
            <a:ext cx="5165558" cy="1856724"/>
          </a:xfrm>
          <a:prstGeom prst="rect">
            <a:avLst/>
          </a:prstGeom>
        </p:spPr>
      </p:pic>
      <p:sp>
        <p:nvSpPr>
          <p:cNvPr id="5" name="Content Placeholder 2">
            <a:extLst>
              <a:ext uri="{FF2B5EF4-FFF2-40B4-BE49-F238E27FC236}">
                <a16:creationId xmlns:a16="http://schemas.microsoft.com/office/drawing/2014/main" id="{02B02573-6A9F-DC47-B455-364BD4AC83C3}"/>
              </a:ext>
            </a:extLst>
          </p:cNvPr>
          <p:cNvSpPr txBox="1">
            <a:spLocks/>
          </p:cNvSpPr>
          <p:nvPr/>
        </p:nvSpPr>
        <p:spPr>
          <a:xfrm>
            <a:off x="666902" y="3865095"/>
            <a:ext cx="10825442" cy="142774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a:t>After switching to half precision:</a:t>
            </a:r>
          </a:p>
          <a:p>
            <a:pPr lvl="1"/>
            <a:r>
              <a:rPr lang="en-US"/>
              <a:t>GEMM has </a:t>
            </a:r>
            <a:r>
              <a:rPr lang="en-US" b="1"/>
              <a:t>77%</a:t>
            </a:r>
            <a:r>
              <a:rPr lang="en-US"/>
              <a:t> fewer missed sectors, but SpMM only has </a:t>
            </a:r>
            <a:r>
              <a:rPr lang="en-US" b="1"/>
              <a:t>49%</a:t>
            </a:r>
            <a:r>
              <a:rPr lang="en-US"/>
              <a:t> fewer missed sectors</a:t>
            </a:r>
          </a:p>
          <a:p>
            <a:pPr lvl="1"/>
            <a:r>
              <a:rPr lang="en-US"/>
              <a:t>The High Compute Pipeline Utilization &amp; Math Instruction in SGEMM is greatly reduced after switching to half precision</a:t>
            </a:r>
          </a:p>
        </p:txBody>
      </p:sp>
      <p:sp>
        <p:nvSpPr>
          <p:cNvPr id="10" name="Rounded Rectangle 9">
            <a:extLst>
              <a:ext uri="{FF2B5EF4-FFF2-40B4-BE49-F238E27FC236}">
                <a16:creationId xmlns:a16="http://schemas.microsoft.com/office/drawing/2014/main" id="{4316B7A1-B97D-054C-90B9-28F19B2D1EEE}"/>
              </a:ext>
            </a:extLst>
          </p:cNvPr>
          <p:cNvSpPr/>
          <p:nvPr/>
        </p:nvSpPr>
        <p:spPr>
          <a:xfrm>
            <a:off x="2267647" y="965853"/>
            <a:ext cx="8495600" cy="1721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fine-grained sparsity is not benefited from the </a:t>
            </a:r>
            <a:r>
              <a:rPr lang="en-US" sz="2400" dirty="0">
                <a:solidFill>
                  <a:schemeClr val="accent4"/>
                </a:solidFill>
              </a:rPr>
              <a:t>“enlarged” fast memory</a:t>
            </a:r>
            <a:r>
              <a:rPr lang="en-US" sz="2400" dirty="0"/>
              <a:t> and </a:t>
            </a:r>
            <a:r>
              <a:rPr lang="en-US" sz="2400" dirty="0">
                <a:solidFill>
                  <a:schemeClr val="accent4"/>
                </a:solidFill>
              </a:rPr>
              <a:t>Tensor Core </a:t>
            </a:r>
            <a:r>
              <a:rPr lang="en-US" sz="2400" dirty="0"/>
              <a:t>units under half precision floating-point</a:t>
            </a:r>
          </a:p>
        </p:txBody>
      </p:sp>
      <p:pic>
        <p:nvPicPr>
          <p:cNvPr id="30" name="Audio 29">
            <a:hlinkClick r:id="" action="ppaction://media"/>
            <a:extLst>
              <a:ext uri="{FF2B5EF4-FFF2-40B4-BE49-F238E27FC236}">
                <a16:creationId xmlns:a16="http://schemas.microsoft.com/office/drawing/2014/main" id="{8830F206-90FE-8541-B89C-5D662EF343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
        <p:nvSpPr>
          <p:cNvPr id="31" name="Text Placeholder 4">
            <a:extLst>
              <a:ext uri="{FF2B5EF4-FFF2-40B4-BE49-F238E27FC236}">
                <a16:creationId xmlns:a16="http://schemas.microsoft.com/office/drawing/2014/main" id="{093447E9-6EFC-C449-9B79-D23EB4A153B4}"/>
              </a:ext>
            </a:extLst>
          </p:cNvPr>
          <p:cNvSpPr txBox="1">
            <a:spLocks/>
          </p:cNvSpPr>
          <p:nvPr/>
        </p:nvSpPr>
        <p:spPr>
          <a:xfrm>
            <a:off x="266018"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3256510627"/>
      </p:ext>
    </p:extLst>
  </p:cSld>
  <p:clrMapOvr>
    <a:masterClrMapping/>
  </p:clrMapOvr>
  <mc:AlternateContent xmlns:mc="http://schemas.openxmlformats.org/markup-compatibility/2006" xmlns:p14="http://schemas.microsoft.com/office/powerpoint/2010/main">
    <mc:Choice Requires="p14">
      <p:transition spd="slow" p14:dur="2000" advTm="58922"/>
    </mc:Choice>
    <mc:Fallback xmlns="">
      <p:transition spd="slow" advTm="58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0"/>
                </p:tgtEl>
              </p:cMediaNode>
            </p:audio>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615C-E912-DD4D-B46D-90A3871F44DD}"/>
              </a:ext>
            </a:extLst>
          </p:cNvPr>
          <p:cNvSpPr>
            <a:spLocks noGrp="1"/>
          </p:cNvSpPr>
          <p:nvPr>
            <p:ph type="title"/>
          </p:nvPr>
        </p:nvSpPr>
        <p:spPr/>
        <p:txBody>
          <a:bodyPr/>
          <a:lstStyle/>
          <a:p>
            <a:r>
              <a:rPr lang="en-US" dirty="0"/>
              <a:t>Block Sparsity + Half Precision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2FB7A0-6F46-A347-8D89-0009EB4D0F9D}"/>
                  </a:ext>
                </a:extLst>
              </p:cNvPr>
              <p:cNvSpPr>
                <a:spLocks noGrp="1"/>
              </p:cNvSpPr>
              <p:nvPr>
                <p:ph idx="1"/>
              </p:nvPr>
            </p:nvSpPr>
            <p:spPr>
              <a:xfrm>
                <a:off x="526470" y="1007479"/>
                <a:ext cx="11106910" cy="1150185"/>
              </a:xfrm>
            </p:spPr>
            <p:txBody>
              <a:bodyPr/>
              <a:lstStyle/>
              <a:p>
                <a:r>
                  <a:rPr lang="en-US" dirty="0"/>
                  <a:t>Blocked-ELL Sparsity uses </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𝑏</m:t>
                    </m:r>
                  </m:oMath>
                </a14:m>
                <a:r>
                  <a:rPr lang="en-US" dirty="0"/>
                  <a:t> nonzero blocks. The number of blocks are same for each row.</a:t>
                </a:r>
              </a:p>
              <a:p>
                <a:r>
                  <a:rPr lang="en-US" dirty="0"/>
                  <a:t>cuSPARSE v11.2.1 and latter support Blocked-ELL SpMM</a:t>
                </a:r>
              </a:p>
            </p:txBody>
          </p:sp>
        </mc:Choice>
        <mc:Fallback xmlns="">
          <p:sp>
            <p:nvSpPr>
              <p:cNvPr id="3" name="Content Placeholder 2">
                <a:extLst>
                  <a:ext uri="{FF2B5EF4-FFF2-40B4-BE49-F238E27FC236}">
                    <a16:creationId xmlns:a16="http://schemas.microsoft.com/office/drawing/2014/main" id="{9F2FB7A0-6F46-A347-8D89-0009EB4D0F9D}"/>
                  </a:ext>
                </a:extLst>
              </p:cNvPr>
              <p:cNvSpPr>
                <a:spLocks noGrp="1" noRot="1" noChangeAspect="1" noMove="1" noResize="1" noEditPoints="1" noAdjustHandles="1" noChangeArrowheads="1" noChangeShapeType="1" noTextEdit="1"/>
              </p:cNvSpPr>
              <p:nvPr>
                <p:ph idx="1"/>
              </p:nvPr>
            </p:nvSpPr>
            <p:spPr>
              <a:xfrm>
                <a:off x="526470" y="1007479"/>
                <a:ext cx="11106910" cy="1150185"/>
              </a:xfrm>
              <a:blipFill>
                <a:blip r:embed="rId6"/>
                <a:stretch>
                  <a:fillRect l="-457" t="-659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F4713BE-F8FD-7C42-8012-7EA269622E68}"/>
              </a:ext>
            </a:extLst>
          </p:cNvPr>
          <p:cNvPicPr>
            <a:picLocks noChangeAspect="1"/>
          </p:cNvPicPr>
          <p:nvPr/>
        </p:nvPicPr>
        <p:blipFill>
          <a:blip r:embed="rId7"/>
          <a:stretch>
            <a:fillRect/>
          </a:stretch>
        </p:blipFill>
        <p:spPr>
          <a:xfrm>
            <a:off x="5158196" y="2289554"/>
            <a:ext cx="4951004" cy="2147997"/>
          </a:xfrm>
          <a:prstGeom prst="rect">
            <a:avLst/>
          </a:prstGeom>
        </p:spPr>
      </p:pic>
      <p:pic>
        <p:nvPicPr>
          <p:cNvPr id="5" name="Picture 4">
            <a:extLst>
              <a:ext uri="{FF2B5EF4-FFF2-40B4-BE49-F238E27FC236}">
                <a16:creationId xmlns:a16="http://schemas.microsoft.com/office/drawing/2014/main" id="{8D8E9682-A7BE-E24B-BB23-2A8490091D04}"/>
              </a:ext>
            </a:extLst>
          </p:cNvPr>
          <p:cNvPicPr>
            <a:picLocks noChangeAspect="1"/>
          </p:cNvPicPr>
          <p:nvPr/>
        </p:nvPicPr>
        <p:blipFill>
          <a:blip r:embed="rId8"/>
          <a:stretch>
            <a:fillRect/>
          </a:stretch>
        </p:blipFill>
        <p:spPr>
          <a:xfrm>
            <a:off x="2163465" y="2558058"/>
            <a:ext cx="1497878" cy="1610990"/>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C2DCB748-F65B-694E-A8FE-A977358F1778}"/>
                  </a:ext>
                </a:extLst>
              </p:cNvPr>
              <p:cNvSpPr txBox="1">
                <a:spLocks/>
              </p:cNvSpPr>
              <p:nvPr/>
            </p:nvSpPr>
            <p:spPr>
              <a:xfrm>
                <a:off x="526469" y="4465920"/>
                <a:ext cx="11106909" cy="173653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The Blocked-ELL SpMM utilizes the Tensor Core and achieve good Speedup at large block size (</a:t>
                </a:r>
                <a14:m>
                  <m:oMath xmlns:m="http://schemas.openxmlformats.org/officeDocument/2006/math">
                    <m:r>
                      <a:rPr lang="en-US" i="1">
                        <a:latin typeface="Cambria Math" panose="02040503050406030204" pitchFamily="18" charset="0"/>
                      </a:rPr>
                      <m:t>𝑏</m:t>
                    </m:r>
                    <m:r>
                      <a:rPr lang="en-US" i="1">
                        <a:latin typeface="Cambria Math" panose="02040503050406030204" pitchFamily="18" charset="0"/>
                      </a:rPr>
                      <m:t>&gt;16</m:t>
                    </m:r>
                  </m:oMath>
                </a14:m>
                <a:r>
                  <a:rPr lang="en-US" dirty="0"/>
                  <a:t>)</a:t>
                </a:r>
              </a:p>
              <a:p>
                <a:r>
                  <a:rPr lang="en-US" dirty="0"/>
                  <a:t>However, the large structure size could add too much constraints to the DNN and influence the final accuracy</a:t>
                </a:r>
              </a:p>
            </p:txBody>
          </p:sp>
        </mc:Choice>
        <mc:Fallback xmlns="">
          <p:sp>
            <p:nvSpPr>
              <p:cNvPr id="7" name="Content Placeholder 2">
                <a:extLst>
                  <a:ext uri="{FF2B5EF4-FFF2-40B4-BE49-F238E27FC236}">
                    <a16:creationId xmlns:a16="http://schemas.microsoft.com/office/drawing/2014/main" id="{C2DCB748-F65B-694E-A8FE-A977358F1778}"/>
                  </a:ext>
                </a:extLst>
              </p:cNvPr>
              <p:cNvSpPr txBox="1">
                <a:spLocks noRot="1" noChangeAspect="1" noMove="1" noResize="1" noEditPoints="1" noAdjustHandles="1" noChangeArrowheads="1" noChangeShapeType="1" noTextEdit="1"/>
              </p:cNvSpPr>
              <p:nvPr/>
            </p:nvSpPr>
            <p:spPr>
              <a:xfrm>
                <a:off x="526469" y="4465920"/>
                <a:ext cx="11106909" cy="1736531"/>
              </a:xfrm>
              <a:prstGeom prst="rect">
                <a:avLst/>
              </a:prstGeom>
              <a:blipFill>
                <a:blip r:embed="rId9"/>
                <a:stretch>
                  <a:fillRect l="-457" t="-3623"/>
                </a:stretch>
              </a:blipFill>
            </p:spPr>
            <p:txBody>
              <a:bodyPr/>
              <a:lstStyle/>
              <a:p>
                <a:r>
                  <a:rPr lang="en-US">
                    <a:noFill/>
                  </a:rPr>
                  <a:t> </a:t>
                </a:r>
              </a:p>
            </p:txBody>
          </p:sp>
        </mc:Fallback>
      </mc:AlternateContent>
      <p:pic>
        <p:nvPicPr>
          <p:cNvPr id="23" name="Audio 22">
            <a:hlinkClick r:id="" action="ppaction://media"/>
            <a:extLst>
              <a:ext uri="{FF2B5EF4-FFF2-40B4-BE49-F238E27FC236}">
                <a16:creationId xmlns:a16="http://schemas.microsoft.com/office/drawing/2014/main" id="{39A4FC50-4C7C-3C4F-8210-A0DE265A8B3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702800" y="5892800"/>
            <a:ext cx="812800" cy="812800"/>
          </a:xfrm>
          <a:prstGeom prst="rect">
            <a:avLst/>
          </a:prstGeom>
        </p:spPr>
      </p:pic>
      <p:sp>
        <p:nvSpPr>
          <p:cNvPr id="24" name="Text Placeholder 4">
            <a:extLst>
              <a:ext uri="{FF2B5EF4-FFF2-40B4-BE49-F238E27FC236}">
                <a16:creationId xmlns:a16="http://schemas.microsoft.com/office/drawing/2014/main" id="{F5EC4371-DC5B-274C-AFCD-223B596AE5C7}"/>
              </a:ext>
            </a:extLst>
          </p:cNvPr>
          <p:cNvSpPr txBox="1">
            <a:spLocks/>
          </p:cNvSpPr>
          <p:nvPr/>
        </p:nvSpPr>
        <p:spPr>
          <a:xfrm>
            <a:off x="293726" y="6448858"/>
            <a:ext cx="4404762" cy="256742"/>
          </a:xfrm>
          <a:prstGeom prst="rect">
            <a:avLst/>
          </a:prstGeom>
          <a:solidFill>
            <a:schemeClr val="bg1"/>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000" b="1" dirty="0"/>
              <a:t>Scalable Energy-efficient Architecture Lab</a:t>
            </a:r>
          </a:p>
        </p:txBody>
      </p:sp>
    </p:spTree>
    <p:custDataLst>
      <p:tags r:id="rId1"/>
    </p:custDataLst>
    <p:extLst>
      <p:ext uri="{BB962C8B-B14F-4D97-AF65-F5344CB8AC3E}">
        <p14:creationId xmlns:p14="http://schemas.microsoft.com/office/powerpoint/2010/main" val="2349453105"/>
      </p:ext>
    </p:extLst>
  </p:cSld>
  <p:clrMapOvr>
    <a:masterClrMapping/>
  </p:clrMapOvr>
  <mc:AlternateContent xmlns:mc="http://schemas.openxmlformats.org/markup-compatibility/2006" xmlns:p14="http://schemas.microsoft.com/office/powerpoint/2010/main">
    <mc:Choice Requires="p14">
      <p:transition spd="slow" p14:dur="2000" advTm="34241"/>
    </mc:Choice>
    <mc:Fallback xmlns="">
      <p:transition spd="slow" advTm="3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3"/>
                </p:tgtEl>
              </p:cMediaNode>
            </p:audio>
          </p:childTnLst>
        </p:cTn>
      </p:par>
    </p:tnLst>
    <p:bldLst>
      <p:bldP spid="3" grpId="0" build="p"/>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13.1|16.9"/>
</p:tagLst>
</file>

<file path=ppt/tags/tag10.xml><?xml version="1.0" encoding="utf-8"?>
<p:tagLst xmlns:a="http://schemas.openxmlformats.org/drawingml/2006/main" xmlns:r="http://schemas.openxmlformats.org/officeDocument/2006/relationships" xmlns:p="http://schemas.openxmlformats.org/presentationml/2006/main">
  <p:tag name="TIMING" val="|3.6|3.5|1.4|6.6"/>
</p:tagLst>
</file>

<file path=ppt/tags/tag11.xml><?xml version="1.0" encoding="utf-8"?>
<p:tagLst xmlns:a="http://schemas.openxmlformats.org/drawingml/2006/main" xmlns:r="http://schemas.openxmlformats.org/officeDocument/2006/relationships" xmlns:p="http://schemas.openxmlformats.org/presentationml/2006/main">
  <p:tag name="TIMING" val="|4.5|8|8.1|8.8"/>
</p:tagLst>
</file>

<file path=ppt/tags/tag12.xml><?xml version="1.0" encoding="utf-8"?>
<p:tagLst xmlns:a="http://schemas.openxmlformats.org/drawingml/2006/main" xmlns:r="http://schemas.openxmlformats.org/officeDocument/2006/relationships" xmlns:p="http://schemas.openxmlformats.org/presentationml/2006/main">
  <p:tag name="TIMING" val="|1.7|1.4|1.8|2.6|1.4|2.2|0.5|0.8|3.1"/>
</p:tagLst>
</file>

<file path=ppt/tags/tag13.xml><?xml version="1.0" encoding="utf-8"?>
<p:tagLst xmlns:a="http://schemas.openxmlformats.org/drawingml/2006/main" xmlns:r="http://schemas.openxmlformats.org/officeDocument/2006/relationships" xmlns:p="http://schemas.openxmlformats.org/presentationml/2006/main">
  <p:tag name="TIMING" val="|8.2|5.4|0.3|0.5|14.9|1.5|0.5|6.3|0.5|0.5|0.7|1.9"/>
</p:tagLst>
</file>

<file path=ppt/tags/tag14.xml><?xml version="1.0" encoding="utf-8"?>
<p:tagLst xmlns:a="http://schemas.openxmlformats.org/drawingml/2006/main" xmlns:r="http://schemas.openxmlformats.org/officeDocument/2006/relationships" xmlns:p="http://schemas.openxmlformats.org/presentationml/2006/main">
  <p:tag name="TIMING" val="|7.9|1.2|6|4.1|4.8|0.9|1.3|1|4.6|15.1|7.9|2|9.5|3.3"/>
</p:tagLst>
</file>

<file path=ppt/tags/tag15.xml><?xml version="1.0" encoding="utf-8"?>
<p:tagLst xmlns:a="http://schemas.openxmlformats.org/drawingml/2006/main" xmlns:r="http://schemas.openxmlformats.org/officeDocument/2006/relationships" xmlns:p="http://schemas.openxmlformats.org/presentationml/2006/main">
  <p:tag name="TIMING" val="|8.5|3.1|5.7|21.3|1.5|8.4|10.4"/>
</p:tagLst>
</file>

<file path=ppt/tags/tag16.xml><?xml version="1.0" encoding="utf-8"?>
<p:tagLst xmlns:a="http://schemas.openxmlformats.org/drawingml/2006/main" xmlns:r="http://schemas.openxmlformats.org/officeDocument/2006/relationships" xmlns:p="http://schemas.openxmlformats.org/presentationml/2006/main">
  <p:tag name="TIMING" val="|4.5|0.7|0.8|2.4|2.4|0.7|0.8|2.3|13.1"/>
</p:tagLst>
</file>

<file path=ppt/tags/tag17.xml><?xml version="1.0" encoding="utf-8"?>
<p:tagLst xmlns:a="http://schemas.openxmlformats.org/drawingml/2006/main" xmlns:r="http://schemas.openxmlformats.org/officeDocument/2006/relationships" xmlns:p="http://schemas.openxmlformats.org/presentationml/2006/main">
  <p:tag name="TIMING" val="|15.4|3.3|5.5|7.8|4.8|4.2|0.7|4.2"/>
</p:tagLst>
</file>

<file path=ppt/tags/tag18.xml><?xml version="1.0" encoding="utf-8"?>
<p:tagLst xmlns:a="http://schemas.openxmlformats.org/drawingml/2006/main" xmlns:r="http://schemas.openxmlformats.org/officeDocument/2006/relationships" xmlns:p="http://schemas.openxmlformats.org/presentationml/2006/main">
  <p:tag name="TIMING" val="|14.3|0.6|1.2|1.1|1.7|2"/>
</p:tagLst>
</file>

<file path=ppt/tags/tag19.xml><?xml version="1.0" encoding="utf-8"?>
<p:tagLst xmlns:a="http://schemas.openxmlformats.org/drawingml/2006/main" xmlns:r="http://schemas.openxmlformats.org/officeDocument/2006/relationships" xmlns:p="http://schemas.openxmlformats.org/presentationml/2006/main">
  <p:tag name="TIMING" val="|9.8|1.3|10.7|0.5|0.8|1.8|0.8|0.5|1.3|3.4|9"/>
</p:tagLst>
</file>

<file path=ppt/tags/tag2.xml><?xml version="1.0" encoding="utf-8"?>
<p:tagLst xmlns:a="http://schemas.openxmlformats.org/drawingml/2006/main" xmlns:r="http://schemas.openxmlformats.org/officeDocument/2006/relationships" xmlns:p="http://schemas.openxmlformats.org/presentationml/2006/main">
  <p:tag name="TIMING" val="|12.5|0.7|0.9|5.3|3.2|3.8|13.6|2.5|5.4"/>
</p:tagLst>
</file>

<file path=ppt/tags/tag20.xml><?xml version="1.0" encoding="utf-8"?>
<p:tagLst xmlns:a="http://schemas.openxmlformats.org/drawingml/2006/main" xmlns:r="http://schemas.openxmlformats.org/officeDocument/2006/relationships" xmlns:p="http://schemas.openxmlformats.org/presentationml/2006/main">
  <p:tag name="TIMING" val="|4.2|0.6|6.1|1.7|2.9|9|5.7|9.4|1.7"/>
</p:tagLst>
</file>

<file path=ppt/tags/tag21.xml><?xml version="1.0" encoding="utf-8"?>
<p:tagLst xmlns:a="http://schemas.openxmlformats.org/drawingml/2006/main" xmlns:r="http://schemas.openxmlformats.org/officeDocument/2006/relationships" xmlns:p="http://schemas.openxmlformats.org/presentationml/2006/main">
  <p:tag name="TIMING" val="|2.1|2.9|1.5|3.3|10.7"/>
</p:tagLst>
</file>

<file path=ppt/tags/tag22.xml><?xml version="1.0" encoding="utf-8"?>
<p:tagLst xmlns:a="http://schemas.openxmlformats.org/drawingml/2006/main" xmlns:r="http://schemas.openxmlformats.org/officeDocument/2006/relationships" xmlns:p="http://schemas.openxmlformats.org/presentationml/2006/main">
  <p:tag name="TIMING" val="|3.9|1|1|15.2|5.7|1.9"/>
</p:tagLst>
</file>

<file path=ppt/tags/tag23.xml><?xml version="1.0" encoding="utf-8"?>
<p:tagLst xmlns:a="http://schemas.openxmlformats.org/drawingml/2006/main" xmlns:r="http://schemas.openxmlformats.org/officeDocument/2006/relationships" xmlns:p="http://schemas.openxmlformats.org/presentationml/2006/main">
  <p:tag name="TIMING" val="|6.2|4.9|6.3|0.9|0.9"/>
</p:tagLst>
</file>

<file path=ppt/tags/tag24.xml><?xml version="1.0" encoding="utf-8"?>
<p:tagLst xmlns:a="http://schemas.openxmlformats.org/drawingml/2006/main" xmlns:r="http://schemas.openxmlformats.org/officeDocument/2006/relationships" xmlns:p="http://schemas.openxmlformats.org/presentationml/2006/main">
  <p:tag name="TIMING" val="|3.8|0.4|2.4|0.9"/>
</p:tagLst>
</file>

<file path=ppt/tags/tag25.xml><?xml version="1.0" encoding="utf-8"?>
<p:tagLst xmlns:a="http://schemas.openxmlformats.org/drawingml/2006/main" xmlns:r="http://schemas.openxmlformats.org/officeDocument/2006/relationships" xmlns:p="http://schemas.openxmlformats.org/presentationml/2006/main">
  <p:tag name="TIMING" val="|1.5|1.5|0.9|6.1|3.4|4.5|6.4"/>
</p:tagLst>
</file>

<file path=ppt/tags/tag3.xml><?xml version="1.0" encoding="utf-8"?>
<p:tagLst xmlns:a="http://schemas.openxmlformats.org/drawingml/2006/main" xmlns:r="http://schemas.openxmlformats.org/officeDocument/2006/relationships" xmlns:p="http://schemas.openxmlformats.org/presentationml/2006/main">
  <p:tag name="TIMING" val="|4.2|2.3|2.8|3.6|2.1|2.1|6.1|1.1"/>
</p:tagLst>
</file>

<file path=ppt/tags/tag4.xml><?xml version="1.0" encoding="utf-8"?>
<p:tagLst xmlns:a="http://schemas.openxmlformats.org/drawingml/2006/main" xmlns:r="http://schemas.openxmlformats.org/officeDocument/2006/relationships" xmlns:p="http://schemas.openxmlformats.org/presentationml/2006/main">
  <p:tag name="TIMING" val="|1.4|8|4"/>
</p:tagLst>
</file>

<file path=ppt/tags/tag5.xml><?xml version="1.0" encoding="utf-8"?>
<p:tagLst xmlns:a="http://schemas.openxmlformats.org/drawingml/2006/main" xmlns:r="http://schemas.openxmlformats.org/officeDocument/2006/relationships" xmlns:p="http://schemas.openxmlformats.org/presentationml/2006/main">
  <p:tag name="TIMING" val="|6.5|5.2|1.8|12.8"/>
</p:tagLst>
</file>

<file path=ppt/tags/tag6.xml><?xml version="1.0" encoding="utf-8"?>
<p:tagLst xmlns:a="http://schemas.openxmlformats.org/drawingml/2006/main" xmlns:r="http://schemas.openxmlformats.org/officeDocument/2006/relationships" xmlns:p="http://schemas.openxmlformats.org/presentationml/2006/main">
  <p:tag name="TIMING" val="|2.1|5.3|0.8|1.4|37.4|3.7"/>
</p:tagLst>
</file>

<file path=ppt/tags/tag7.xml><?xml version="1.0" encoding="utf-8"?>
<p:tagLst xmlns:a="http://schemas.openxmlformats.org/drawingml/2006/main" xmlns:r="http://schemas.openxmlformats.org/officeDocument/2006/relationships" xmlns:p="http://schemas.openxmlformats.org/presentationml/2006/main">
  <p:tag name="TIMING" val="|3.1|8.5|5.9|2.6|0.9"/>
</p:tagLst>
</file>

<file path=ppt/tags/tag8.xml><?xml version="1.0" encoding="utf-8"?>
<p:tagLst xmlns:a="http://schemas.openxmlformats.org/drawingml/2006/main" xmlns:r="http://schemas.openxmlformats.org/officeDocument/2006/relationships" xmlns:p="http://schemas.openxmlformats.org/presentationml/2006/main">
  <p:tag name="TIMING" val="|2.5|2.6|1.2|1.6|18.5|22.8|27.1"/>
</p:tagLst>
</file>

<file path=ppt/tags/tag9.xml><?xml version="1.0" encoding="utf-8"?>
<p:tagLst xmlns:a="http://schemas.openxmlformats.org/drawingml/2006/main" xmlns:r="http://schemas.openxmlformats.org/officeDocument/2006/relationships" xmlns:p="http://schemas.openxmlformats.org/presentationml/2006/main">
  <p:tag name="TIMING" val="|5.4|2.3|4.5|6.6|1.8|0.8|1.2|4.3|1.9|0.9|2.8|4.8|10.7|5.8|3.1"/>
</p:tagLst>
</file>

<file path=ppt/theme/theme1.xml><?xml version="1.0" encoding="utf-8"?>
<a:theme xmlns:a="http://schemas.openxmlformats.org/drawingml/2006/main" name="Office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2160"/>
          </a:lnSpc>
          <a:defRPr sz="1800" dirty="0">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2" id="{7F23714A-36D0-C044-92E7-4DA7B1BC0D35}" vid="{9FF7AE44-73DE-224F-B4C7-65176B6544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1510</TotalTime>
  <Words>6346</Words>
  <Application>Microsoft Macintosh PowerPoint</Application>
  <PresentationFormat>Widescreen</PresentationFormat>
  <Paragraphs>892</Paragraphs>
  <Slides>41</Slides>
  <Notes>39</Notes>
  <HiddenSlides>0</HiddenSlides>
  <MMClips>41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SourceCodePro, monospace</vt:lpstr>
      <vt:lpstr>Arial</vt:lpstr>
      <vt:lpstr>Calibri</vt:lpstr>
      <vt:lpstr>Cambria Math</vt:lpstr>
      <vt:lpstr>Century Gothic</vt:lpstr>
      <vt:lpstr>Office Theme</vt:lpstr>
      <vt:lpstr>Efficient Tensor Core-Based GPU Kernels for Structured Sparsity under Reduced Precision</vt:lpstr>
      <vt:lpstr>Contribution of This Work</vt:lpstr>
      <vt:lpstr>Background and Motivation</vt:lpstr>
      <vt:lpstr>Sparse Matrix Computation in Deep Learning</vt:lpstr>
      <vt:lpstr>SpMM and SDDMM</vt:lpstr>
      <vt:lpstr>Half Precision in Deep Learning</vt:lpstr>
      <vt:lpstr>Fine-grained Sparsity + Half Precision</vt:lpstr>
      <vt:lpstr>Profiling Results</vt:lpstr>
      <vt:lpstr>Block Sparsity + Half Precision</vt:lpstr>
      <vt:lpstr>Profiling Results</vt:lpstr>
      <vt:lpstr>Motivation: Efficient Sparse GPU Kernels for Deep Learning under Half Precision</vt:lpstr>
      <vt:lpstr>Column-vector Sparse Encoding</vt:lpstr>
      <vt:lpstr>The Minimum Structure under Given Data Reuse</vt:lpstr>
      <vt:lpstr>Column-vector Sparse Encoding</vt:lpstr>
      <vt:lpstr>SpMM Kernel on Column-vector Sparse Encoding</vt:lpstr>
      <vt:lpstr>Problem Formation</vt:lpstr>
      <vt:lpstr>Challenges: with Floating-Point Units</vt:lpstr>
      <vt:lpstr>Challenges: with Tensor Core</vt:lpstr>
      <vt:lpstr>Solution: 1-D Octet Tiling with Tensor Core</vt:lpstr>
      <vt:lpstr>Step 1: Find Warp-Tile Size</vt:lpstr>
      <vt:lpstr>Step 2: Fill up the warp tile with 8×4×4 blocks </vt:lpstr>
      <vt:lpstr>SDDMM Kernel on Column-vector Sparse Encoding</vt:lpstr>
      <vt:lpstr>Problem Formation</vt:lpstr>
      <vt:lpstr>Challenge: with Floating-point Units </vt:lpstr>
      <vt:lpstr>Challenge: with Tensor Core</vt:lpstr>
      <vt:lpstr>Step 1: Find Warp-Tile Size</vt:lpstr>
      <vt:lpstr>Step 2: Fill up the Warp Tile with 8×4×4 blocks</vt:lpstr>
      <vt:lpstr>Pre-compute reorganize</vt:lpstr>
      <vt:lpstr>Post-compute reorganize</vt:lpstr>
      <vt:lpstr>PowerPoint Presentation</vt:lpstr>
      <vt:lpstr>Evaluation</vt:lpstr>
      <vt:lpstr>Setup</vt:lpstr>
      <vt:lpstr>SpMM Speedup</vt:lpstr>
      <vt:lpstr>Performance Analysis</vt:lpstr>
      <vt:lpstr>SDDMM Speedup</vt:lpstr>
      <vt:lpstr>Performance Analysis</vt:lpstr>
      <vt:lpstr>Case Study: Sparse Transformer</vt:lpstr>
      <vt:lpstr>Conclusion</vt:lpstr>
      <vt:lpstr>Conclusion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Zhaodong Chen</dc:creator>
  <cp:lastModifiedBy>Zhaodong Chen</cp:lastModifiedBy>
  <cp:revision>1</cp:revision>
  <dcterms:created xsi:type="dcterms:W3CDTF">2021-10-10T16:59:36Z</dcterms:created>
  <dcterms:modified xsi:type="dcterms:W3CDTF">2021-10-14T22:38:13Z</dcterms:modified>
</cp:coreProperties>
</file>