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handoutMasterIdLst>
    <p:handoutMasterId r:id="rId31"/>
  </p:handoutMasterIdLst>
  <p:sldIdLst>
    <p:sldId id="304" r:id="rId2"/>
    <p:sldId id="313" r:id="rId3"/>
    <p:sldId id="305" r:id="rId4"/>
    <p:sldId id="331" r:id="rId5"/>
    <p:sldId id="339" r:id="rId6"/>
    <p:sldId id="338" r:id="rId7"/>
    <p:sldId id="365" r:id="rId8"/>
    <p:sldId id="356" r:id="rId9"/>
    <p:sldId id="363" r:id="rId10"/>
    <p:sldId id="323" r:id="rId11"/>
    <p:sldId id="340" r:id="rId12"/>
    <p:sldId id="349" r:id="rId13"/>
    <p:sldId id="357" r:id="rId14"/>
    <p:sldId id="371" r:id="rId15"/>
    <p:sldId id="352" r:id="rId16"/>
    <p:sldId id="353" r:id="rId17"/>
    <p:sldId id="351" r:id="rId18"/>
    <p:sldId id="321" r:id="rId19"/>
    <p:sldId id="336" r:id="rId20"/>
    <p:sldId id="337" r:id="rId21"/>
    <p:sldId id="344" r:id="rId22"/>
    <p:sldId id="374" r:id="rId23"/>
    <p:sldId id="359" r:id="rId24"/>
    <p:sldId id="360" r:id="rId25"/>
    <p:sldId id="370" r:id="rId26"/>
    <p:sldId id="347" r:id="rId27"/>
    <p:sldId id="364" r:id="rId28"/>
    <p:sldId id="366" r:id="rId29"/>
  </p:sldIdLst>
  <p:sldSz cx="9144000" cy="5143500" type="screen16x9"/>
  <p:notesSz cx="9296400" cy="70104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86">
          <p15:clr>
            <a:srgbClr val="A4A3A4"/>
          </p15:clr>
        </p15:guide>
        <p15:guide id="2" pos="366">
          <p15:clr>
            <a:srgbClr val="A4A3A4"/>
          </p15:clr>
        </p15:guide>
      </p15:sldGuideLst>
    </p:ext>
    <p:ext uri="{2D200454-40CA-4A62-9FC3-DE9A4176ACB9}">
      <p15:notesGuideLst xmlns:p15="http://schemas.microsoft.com/office/powerpoint/2012/main">
        <p15:guide id="1" orient="horz" pos="2208">
          <p15:clr>
            <a:srgbClr val="A4A3A4"/>
          </p15:clr>
        </p15:guide>
        <p15:guide id="2" pos="292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7A00"/>
    <a:srgbClr val="C60C30"/>
    <a:srgbClr val="3CB6CE"/>
    <a:srgbClr val="B6BF00"/>
    <a:srgbClr val="EAEAEA"/>
    <a:srgbClr val="DBCEAC"/>
    <a:srgbClr val="003C69"/>
    <a:srgbClr val="45232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824" autoAdjust="0"/>
    <p:restoredTop sz="69605" autoAdjust="0"/>
  </p:normalViewPr>
  <p:slideViewPr>
    <p:cSldViewPr snapToGrid="0" showGuides="1">
      <p:cViewPr varScale="1">
        <p:scale>
          <a:sx n="148" d="100"/>
          <a:sy n="148" d="100"/>
        </p:scale>
        <p:origin x="2456" y="72"/>
      </p:cViewPr>
      <p:guideLst>
        <p:guide orient="horz" pos="486"/>
        <p:guide pos="366"/>
      </p:guideLst>
    </p:cSldViewPr>
  </p:slideViewPr>
  <p:notesTextViewPr>
    <p:cViewPr>
      <p:scale>
        <a:sx n="100" d="100"/>
        <a:sy n="100" d="100"/>
      </p:scale>
      <p:origin x="0" y="0"/>
    </p:cViewPr>
  </p:notesTextViewPr>
  <p:sorterViewPr>
    <p:cViewPr>
      <p:scale>
        <a:sx n="50" d="100"/>
        <a:sy n="50" d="100"/>
      </p:scale>
      <p:origin x="0" y="0"/>
    </p:cViewPr>
  </p:sorterViewPr>
  <p:notesViewPr>
    <p:cSldViewPr snapToGrid="0" showGuides="1">
      <p:cViewPr varScale="1">
        <p:scale>
          <a:sx n="97" d="100"/>
          <a:sy n="97" d="100"/>
        </p:scale>
        <p:origin x="2173" y="35"/>
      </p:cViewPr>
      <p:guideLst>
        <p:guide orient="horz" pos="2208"/>
        <p:guide pos="292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5298" name="Rectangle 2">
            <a:extLst>
              <a:ext uri="{FF2B5EF4-FFF2-40B4-BE49-F238E27FC236}">
                <a16:creationId xmlns:a16="http://schemas.microsoft.com/office/drawing/2014/main" id="{AFD134F5-DA73-4E90-8CD0-50556F6F5924}"/>
              </a:ext>
            </a:extLst>
          </p:cNvPr>
          <p:cNvSpPr>
            <a:spLocks noGrp="1" noChangeArrowheads="1"/>
          </p:cNvSpPr>
          <p:nvPr>
            <p:ph type="hdr" sz="quarter"/>
          </p:nvPr>
        </p:nvSpPr>
        <p:spPr bwMode="auto">
          <a:xfrm>
            <a:off x="3886200" y="0"/>
            <a:ext cx="4376738" cy="349250"/>
          </a:xfrm>
          <a:prstGeom prst="rect">
            <a:avLst/>
          </a:prstGeom>
          <a:noFill/>
          <a:ln w="9525">
            <a:noFill/>
            <a:miter lim="800000"/>
            <a:headEnd/>
            <a:tailEnd/>
          </a:ln>
          <a:effectLst/>
        </p:spPr>
        <p:txBody>
          <a:bodyPr vert="horz" wrap="square" lIns="92292" tIns="46146" rIns="92292" bIns="46146" numCol="1" anchor="t" anchorCtr="0" compatLnSpc="1">
            <a:prstTxWarp prst="textNoShape">
              <a:avLst/>
            </a:prstTxWarp>
          </a:bodyPr>
          <a:lstStyle>
            <a:lvl1pPr defTabSz="923828" eaLnBrk="1" hangingPunct="1">
              <a:defRPr sz="1200">
                <a:latin typeface="Arial" charset="0"/>
              </a:defRPr>
            </a:lvl1pPr>
          </a:lstStyle>
          <a:p>
            <a:pPr>
              <a:defRPr/>
            </a:pPr>
            <a:endParaRPr lang="en-US"/>
          </a:p>
        </p:txBody>
      </p:sp>
      <p:sp>
        <p:nvSpPr>
          <p:cNvPr id="55299" name="Rectangle 3">
            <a:extLst>
              <a:ext uri="{FF2B5EF4-FFF2-40B4-BE49-F238E27FC236}">
                <a16:creationId xmlns:a16="http://schemas.microsoft.com/office/drawing/2014/main" id="{02E6F517-1FFC-44BA-8790-6677C17A9F95}"/>
              </a:ext>
            </a:extLst>
          </p:cNvPr>
          <p:cNvSpPr>
            <a:spLocks noGrp="1" noChangeArrowheads="1"/>
          </p:cNvSpPr>
          <p:nvPr>
            <p:ph type="dt" sz="quarter" idx="1"/>
          </p:nvPr>
        </p:nvSpPr>
        <p:spPr bwMode="auto">
          <a:xfrm>
            <a:off x="8277225" y="0"/>
            <a:ext cx="1017588" cy="349250"/>
          </a:xfrm>
          <a:prstGeom prst="rect">
            <a:avLst/>
          </a:prstGeom>
          <a:noFill/>
          <a:ln w="9525">
            <a:noFill/>
            <a:miter lim="800000"/>
            <a:headEnd/>
            <a:tailEnd/>
          </a:ln>
          <a:effectLst/>
        </p:spPr>
        <p:txBody>
          <a:bodyPr vert="horz" wrap="square" lIns="92292" tIns="46146" rIns="92292" bIns="46146" numCol="1" anchor="t" anchorCtr="0" compatLnSpc="1">
            <a:prstTxWarp prst="textNoShape">
              <a:avLst/>
            </a:prstTxWarp>
          </a:bodyPr>
          <a:lstStyle>
            <a:lvl1pPr algn="r" defTabSz="923828" eaLnBrk="1" hangingPunct="1">
              <a:defRPr sz="1200">
                <a:latin typeface="Arial" charset="0"/>
              </a:defRPr>
            </a:lvl1pPr>
          </a:lstStyle>
          <a:p>
            <a:pPr>
              <a:defRPr/>
            </a:pPr>
            <a:fld id="{E43E4D1D-2DD5-49E5-9FE8-BAD58233A5F0}" type="datetime1">
              <a:rPr lang="en-US" altLang="zh-CN" smtClean="0"/>
              <a:t>11/8/2021</a:t>
            </a:fld>
            <a:endParaRPr lang="en-US" dirty="0"/>
          </a:p>
        </p:txBody>
      </p:sp>
      <p:sp>
        <p:nvSpPr>
          <p:cNvPr id="55300" name="Rectangle 4">
            <a:extLst>
              <a:ext uri="{FF2B5EF4-FFF2-40B4-BE49-F238E27FC236}">
                <a16:creationId xmlns:a16="http://schemas.microsoft.com/office/drawing/2014/main" id="{4FDE51F7-61E0-4871-971A-D9A0B8282896}"/>
              </a:ext>
            </a:extLst>
          </p:cNvPr>
          <p:cNvSpPr>
            <a:spLocks noGrp="1" noChangeArrowheads="1"/>
          </p:cNvSpPr>
          <p:nvPr>
            <p:ph type="ftr" sz="quarter" idx="2"/>
          </p:nvPr>
        </p:nvSpPr>
        <p:spPr bwMode="auto">
          <a:xfrm>
            <a:off x="0" y="6657975"/>
            <a:ext cx="4027488" cy="350838"/>
          </a:xfrm>
          <a:prstGeom prst="rect">
            <a:avLst/>
          </a:prstGeom>
          <a:noFill/>
          <a:ln w="9525">
            <a:noFill/>
            <a:miter lim="800000"/>
            <a:headEnd/>
            <a:tailEnd/>
          </a:ln>
          <a:effectLst/>
        </p:spPr>
        <p:txBody>
          <a:bodyPr vert="horz" wrap="square" lIns="92292" tIns="46146" rIns="92292" bIns="46146" numCol="1" anchor="b" anchorCtr="0" compatLnSpc="1">
            <a:prstTxWarp prst="textNoShape">
              <a:avLst/>
            </a:prstTxWarp>
          </a:bodyPr>
          <a:lstStyle>
            <a:lvl1pPr defTabSz="923828" eaLnBrk="1" hangingPunct="1">
              <a:defRPr sz="1200">
                <a:latin typeface="Arial" charset="0"/>
              </a:defRPr>
            </a:lvl1pPr>
          </a:lstStyle>
          <a:p>
            <a:pPr>
              <a:defRPr/>
            </a:pPr>
            <a:r>
              <a:rPr lang="en-US"/>
              <a:t>Template-WSU Hrz 201.ppt</a:t>
            </a:r>
          </a:p>
        </p:txBody>
      </p:sp>
      <p:sp>
        <p:nvSpPr>
          <p:cNvPr id="55301" name="Rectangle 5">
            <a:extLst>
              <a:ext uri="{FF2B5EF4-FFF2-40B4-BE49-F238E27FC236}">
                <a16:creationId xmlns:a16="http://schemas.microsoft.com/office/drawing/2014/main" id="{0266A197-6C7D-4421-B984-06FBF2C082FD}"/>
              </a:ext>
            </a:extLst>
          </p:cNvPr>
          <p:cNvSpPr>
            <a:spLocks noGrp="1" noChangeArrowheads="1"/>
          </p:cNvSpPr>
          <p:nvPr>
            <p:ph type="sldNum" sz="quarter" idx="3"/>
          </p:nvPr>
        </p:nvSpPr>
        <p:spPr bwMode="auto">
          <a:xfrm>
            <a:off x="5265738" y="6657975"/>
            <a:ext cx="4029075" cy="350838"/>
          </a:xfrm>
          <a:prstGeom prst="rect">
            <a:avLst/>
          </a:prstGeom>
          <a:noFill/>
          <a:ln w="9525">
            <a:noFill/>
            <a:miter lim="800000"/>
            <a:headEnd/>
            <a:tailEnd/>
          </a:ln>
          <a:effectLst/>
        </p:spPr>
        <p:txBody>
          <a:bodyPr vert="horz" wrap="square" lIns="92292" tIns="46146" rIns="92292" bIns="46146" numCol="1" anchor="b" anchorCtr="0" compatLnSpc="1">
            <a:prstTxWarp prst="textNoShape">
              <a:avLst/>
            </a:prstTxWarp>
          </a:bodyPr>
          <a:lstStyle>
            <a:lvl1pPr algn="r" defTabSz="922338" eaLnBrk="1" hangingPunct="1">
              <a:defRPr sz="1200" smtClean="0"/>
            </a:lvl1pPr>
          </a:lstStyle>
          <a:p>
            <a:pPr>
              <a:defRPr/>
            </a:pPr>
            <a:fld id="{426F8D60-AC2B-4FB0-88D4-5B75B0FA7EE1}" type="slidenum">
              <a:rPr lang="en-US" altLang="en-US"/>
              <a:pPr>
                <a:defRPr/>
              </a:pPr>
              <a:t>‹#›</a:t>
            </a:fld>
            <a:endParaRPr lang="en-US" altLang="en-US"/>
          </a:p>
        </p:txBody>
      </p:sp>
      <p:sp>
        <p:nvSpPr>
          <p:cNvPr id="2" name="TextBox 1">
            <a:extLst>
              <a:ext uri="{FF2B5EF4-FFF2-40B4-BE49-F238E27FC236}">
                <a16:creationId xmlns:a16="http://schemas.microsoft.com/office/drawing/2014/main" id="{A7EB1326-DCDF-4A4E-9433-FC7035552F93}"/>
              </a:ext>
            </a:extLst>
          </p:cNvPr>
          <p:cNvSpPr txBox="1"/>
          <p:nvPr/>
        </p:nvSpPr>
        <p:spPr>
          <a:xfrm>
            <a:off x="0" y="7938"/>
            <a:ext cx="3757613" cy="277812"/>
          </a:xfrm>
          <a:prstGeom prst="rect">
            <a:avLst/>
          </a:prstGeom>
          <a:noFill/>
        </p:spPr>
        <p:txBody>
          <a:bodyPr lIns="91650" tIns="45825" rIns="91650" bIns="45825">
            <a:spAutoFit/>
          </a:bodyPr>
          <a:lstStyle/>
          <a:p>
            <a:pPr eaLnBrk="1" hangingPunct="1">
              <a:defRPr/>
            </a:pPr>
            <a:r>
              <a:rPr lang="en-US" sz="1200" spc="301" dirty="0">
                <a:latin typeface="Times New Roman" panose="02020603050405020304" pitchFamily="18" charset="0"/>
                <a:cs typeface="Times New Roman" panose="02020603050405020304" pitchFamily="18" charset="0"/>
              </a:rPr>
              <a:t>WASHINGTON STATE UNIVERSITY</a:t>
            </a:r>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C11219E6-E005-49F7-87A2-373BC6E73EF0}"/>
              </a:ext>
            </a:extLst>
          </p:cNvPr>
          <p:cNvSpPr>
            <a:spLocks noGrp="1" noChangeArrowheads="1"/>
          </p:cNvSpPr>
          <p:nvPr>
            <p:ph type="hdr" sz="quarter"/>
          </p:nvPr>
        </p:nvSpPr>
        <p:spPr bwMode="auto">
          <a:xfrm>
            <a:off x="0" y="0"/>
            <a:ext cx="4027488" cy="349250"/>
          </a:xfrm>
          <a:prstGeom prst="rect">
            <a:avLst/>
          </a:prstGeom>
          <a:noFill/>
          <a:ln w="9525">
            <a:noFill/>
            <a:miter lim="800000"/>
            <a:headEnd/>
            <a:tailEnd/>
          </a:ln>
          <a:effectLst/>
        </p:spPr>
        <p:txBody>
          <a:bodyPr vert="horz" wrap="square" lIns="92292" tIns="46146" rIns="92292" bIns="46146" numCol="1" anchor="t" anchorCtr="0" compatLnSpc="1">
            <a:prstTxWarp prst="textNoShape">
              <a:avLst/>
            </a:prstTxWarp>
          </a:bodyPr>
          <a:lstStyle>
            <a:lvl1pPr defTabSz="923828" eaLnBrk="1" hangingPunct="1">
              <a:defRPr sz="1200">
                <a:latin typeface="Arial" charset="0"/>
              </a:defRPr>
            </a:lvl1pPr>
          </a:lstStyle>
          <a:p>
            <a:pPr>
              <a:defRPr/>
            </a:pPr>
            <a:endParaRPr lang="en-US"/>
          </a:p>
        </p:txBody>
      </p:sp>
      <p:sp>
        <p:nvSpPr>
          <p:cNvPr id="12291" name="Rectangle 3">
            <a:extLst>
              <a:ext uri="{FF2B5EF4-FFF2-40B4-BE49-F238E27FC236}">
                <a16:creationId xmlns:a16="http://schemas.microsoft.com/office/drawing/2014/main" id="{51934BB9-C959-455F-972E-86E4BE07AC65}"/>
              </a:ext>
            </a:extLst>
          </p:cNvPr>
          <p:cNvSpPr>
            <a:spLocks noGrp="1" noChangeArrowheads="1"/>
          </p:cNvSpPr>
          <p:nvPr>
            <p:ph type="dt" idx="1"/>
          </p:nvPr>
        </p:nvSpPr>
        <p:spPr bwMode="auto">
          <a:xfrm>
            <a:off x="5265738" y="0"/>
            <a:ext cx="4029075" cy="349250"/>
          </a:xfrm>
          <a:prstGeom prst="rect">
            <a:avLst/>
          </a:prstGeom>
          <a:noFill/>
          <a:ln w="9525">
            <a:noFill/>
            <a:miter lim="800000"/>
            <a:headEnd/>
            <a:tailEnd/>
          </a:ln>
          <a:effectLst/>
        </p:spPr>
        <p:txBody>
          <a:bodyPr vert="horz" wrap="square" lIns="92292" tIns="46146" rIns="92292" bIns="46146" numCol="1" anchor="t" anchorCtr="0" compatLnSpc="1">
            <a:prstTxWarp prst="textNoShape">
              <a:avLst/>
            </a:prstTxWarp>
          </a:bodyPr>
          <a:lstStyle>
            <a:lvl1pPr algn="r" defTabSz="923828" eaLnBrk="1" hangingPunct="1">
              <a:defRPr sz="1200">
                <a:latin typeface="Arial" charset="0"/>
              </a:defRPr>
            </a:lvl1pPr>
          </a:lstStyle>
          <a:p>
            <a:pPr>
              <a:defRPr/>
            </a:pPr>
            <a:fld id="{91A73BB7-4D29-4430-972A-9BBA746D1414}" type="datetime1">
              <a:rPr lang="en-US" altLang="zh-CN" smtClean="0"/>
              <a:t>11/8/2021</a:t>
            </a:fld>
            <a:endParaRPr lang="en-US"/>
          </a:p>
        </p:txBody>
      </p:sp>
      <p:sp>
        <p:nvSpPr>
          <p:cNvPr id="3076" name="Rectangle 4">
            <a:extLst>
              <a:ext uri="{FF2B5EF4-FFF2-40B4-BE49-F238E27FC236}">
                <a16:creationId xmlns:a16="http://schemas.microsoft.com/office/drawing/2014/main" id="{A4D51EAC-DEEC-4617-BA0C-87117157610C}"/>
              </a:ext>
            </a:extLst>
          </p:cNvPr>
          <p:cNvSpPr>
            <a:spLocks noGrp="1" noRot="1" noChangeAspect="1" noChangeArrowheads="1" noTextEdit="1"/>
          </p:cNvSpPr>
          <p:nvPr>
            <p:ph type="sldImg" idx="2"/>
          </p:nvPr>
        </p:nvSpPr>
        <p:spPr bwMode="auto">
          <a:xfrm>
            <a:off x="2314575" y="527050"/>
            <a:ext cx="4673600" cy="26289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3" name="Rectangle 5">
            <a:extLst>
              <a:ext uri="{FF2B5EF4-FFF2-40B4-BE49-F238E27FC236}">
                <a16:creationId xmlns:a16="http://schemas.microsoft.com/office/drawing/2014/main" id="{CA273240-4C6F-4792-9D3C-492F2EA939AC}"/>
              </a:ext>
            </a:extLst>
          </p:cNvPr>
          <p:cNvSpPr>
            <a:spLocks noGrp="1" noChangeArrowheads="1"/>
          </p:cNvSpPr>
          <p:nvPr>
            <p:ph type="body" sz="quarter" idx="3"/>
          </p:nvPr>
        </p:nvSpPr>
        <p:spPr bwMode="auto">
          <a:xfrm>
            <a:off x="930275" y="3330575"/>
            <a:ext cx="7435850" cy="3152775"/>
          </a:xfrm>
          <a:prstGeom prst="rect">
            <a:avLst/>
          </a:prstGeom>
          <a:noFill/>
          <a:ln w="9525">
            <a:noFill/>
            <a:miter lim="800000"/>
            <a:headEnd/>
            <a:tailEnd/>
          </a:ln>
          <a:effectLst/>
        </p:spPr>
        <p:txBody>
          <a:bodyPr vert="horz" wrap="square" lIns="92292" tIns="46146" rIns="92292" bIns="46146"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294" name="Rectangle 6">
            <a:extLst>
              <a:ext uri="{FF2B5EF4-FFF2-40B4-BE49-F238E27FC236}">
                <a16:creationId xmlns:a16="http://schemas.microsoft.com/office/drawing/2014/main" id="{6287E198-2F71-4225-8C23-4A4AD604129E}"/>
              </a:ext>
            </a:extLst>
          </p:cNvPr>
          <p:cNvSpPr>
            <a:spLocks noGrp="1" noChangeArrowheads="1"/>
          </p:cNvSpPr>
          <p:nvPr>
            <p:ph type="ftr" sz="quarter" idx="4"/>
          </p:nvPr>
        </p:nvSpPr>
        <p:spPr bwMode="auto">
          <a:xfrm>
            <a:off x="0" y="6657975"/>
            <a:ext cx="4027488" cy="350838"/>
          </a:xfrm>
          <a:prstGeom prst="rect">
            <a:avLst/>
          </a:prstGeom>
          <a:noFill/>
          <a:ln w="9525">
            <a:noFill/>
            <a:miter lim="800000"/>
            <a:headEnd/>
            <a:tailEnd/>
          </a:ln>
          <a:effectLst/>
        </p:spPr>
        <p:txBody>
          <a:bodyPr vert="horz" wrap="square" lIns="92292" tIns="46146" rIns="92292" bIns="46146" numCol="1" anchor="b" anchorCtr="0" compatLnSpc="1">
            <a:prstTxWarp prst="textNoShape">
              <a:avLst/>
            </a:prstTxWarp>
          </a:bodyPr>
          <a:lstStyle>
            <a:lvl1pPr defTabSz="923828" eaLnBrk="1" hangingPunct="1">
              <a:defRPr sz="1200">
                <a:latin typeface="Arial" charset="0"/>
              </a:defRPr>
            </a:lvl1pPr>
          </a:lstStyle>
          <a:p>
            <a:pPr>
              <a:defRPr/>
            </a:pPr>
            <a:r>
              <a:rPr lang="en-US"/>
              <a:t>Template-WSU Hrz 201.ppt</a:t>
            </a:r>
          </a:p>
        </p:txBody>
      </p:sp>
      <p:sp>
        <p:nvSpPr>
          <p:cNvPr id="12295" name="Rectangle 7">
            <a:extLst>
              <a:ext uri="{FF2B5EF4-FFF2-40B4-BE49-F238E27FC236}">
                <a16:creationId xmlns:a16="http://schemas.microsoft.com/office/drawing/2014/main" id="{97D4BE2C-2C6E-448F-856B-891712E29D30}"/>
              </a:ext>
            </a:extLst>
          </p:cNvPr>
          <p:cNvSpPr>
            <a:spLocks noGrp="1" noChangeArrowheads="1"/>
          </p:cNvSpPr>
          <p:nvPr>
            <p:ph type="sldNum" sz="quarter" idx="5"/>
          </p:nvPr>
        </p:nvSpPr>
        <p:spPr bwMode="auto">
          <a:xfrm>
            <a:off x="5265738" y="6657975"/>
            <a:ext cx="4029075" cy="350838"/>
          </a:xfrm>
          <a:prstGeom prst="rect">
            <a:avLst/>
          </a:prstGeom>
          <a:noFill/>
          <a:ln w="9525">
            <a:noFill/>
            <a:miter lim="800000"/>
            <a:headEnd/>
            <a:tailEnd/>
          </a:ln>
          <a:effectLst/>
        </p:spPr>
        <p:txBody>
          <a:bodyPr vert="horz" wrap="square" lIns="92292" tIns="46146" rIns="92292" bIns="46146" numCol="1" anchor="b" anchorCtr="0" compatLnSpc="1">
            <a:prstTxWarp prst="textNoShape">
              <a:avLst/>
            </a:prstTxWarp>
          </a:bodyPr>
          <a:lstStyle>
            <a:lvl1pPr algn="r" defTabSz="922338" eaLnBrk="1" hangingPunct="1">
              <a:defRPr sz="1200" smtClean="0"/>
            </a:lvl1pPr>
          </a:lstStyle>
          <a:p>
            <a:pPr>
              <a:defRPr/>
            </a:pPr>
            <a:fld id="{968A1698-EBE7-40C3-BCB1-E384E31C2ACF}"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hf hdr="0"/>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3">
            <a:extLst>
              <a:ext uri="{FF2B5EF4-FFF2-40B4-BE49-F238E27FC236}">
                <a16:creationId xmlns:a16="http://schemas.microsoft.com/office/drawing/2014/main" id="{586632A3-26D4-4CE4-9A93-5DE580883FFE}"/>
              </a:ext>
            </a:extLst>
          </p:cNvPr>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338">
              <a:spcBef>
                <a:spcPct val="30000"/>
              </a:spcBef>
              <a:defRPr sz="1200">
                <a:solidFill>
                  <a:schemeClr val="tx1"/>
                </a:solidFill>
                <a:latin typeface="Arial" panose="020B0604020202020204" pitchFamily="34" charset="0"/>
              </a:defRPr>
            </a:lvl1pPr>
            <a:lvl2pPr marL="744538" indent="-285750" defTabSz="922338">
              <a:spcBef>
                <a:spcPct val="30000"/>
              </a:spcBef>
              <a:defRPr sz="1200">
                <a:solidFill>
                  <a:schemeClr val="tx1"/>
                </a:solidFill>
                <a:latin typeface="Arial" panose="020B0604020202020204" pitchFamily="34" charset="0"/>
              </a:defRPr>
            </a:lvl2pPr>
            <a:lvl3pPr marL="1144588" indent="-228600" defTabSz="922338">
              <a:spcBef>
                <a:spcPct val="30000"/>
              </a:spcBef>
              <a:defRPr sz="1200">
                <a:solidFill>
                  <a:schemeClr val="tx1"/>
                </a:solidFill>
                <a:latin typeface="Arial" panose="020B0604020202020204" pitchFamily="34" charset="0"/>
              </a:defRPr>
            </a:lvl3pPr>
            <a:lvl4pPr marL="1603375" indent="-228600" defTabSz="922338">
              <a:spcBef>
                <a:spcPct val="30000"/>
              </a:spcBef>
              <a:defRPr sz="1200">
                <a:solidFill>
                  <a:schemeClr val="tx1"/>
                </a:solidFill>
                <a:latin typeface="Arial" panose="020B0604020202020204" pitchFamily="34" charset="0"/>
              </a:defRPr>
            </a:lvl4pPr>
            <a:lvl5pPr marL="2060575" indent="-228600" defTabSz="922338">
              <a:spcBef>
                <a:spcPct val="30000"/>
              </a:spcBef>
              <a:defRPr sz="1200">
                <a:solidFill>
                  <a:schemeClr val="tx1"/>
                </a:solidFill>
                <a:latin typeface="Arial" panose="020B0604020202020204" pitchFamily="34" charset="0"/>
              </a:defRPr>
            </a:lvl5pPr>
            <a:lvl6pPr marL="2517775" indent="-228600" defTabSz="922338" eaLnBrk="0" fontAlgn="base" hangingPunct="0">
              <a:spcBef>
                <a:spcPct val="30000"/>
              </a:spcBef>
              <a:spcAft>
                <a:spcPct val="0"/>
              </a:spcAft>
              <a:defRPr sz="1200">
                <a:solidFill>
                  <a:schemeClr val="tx1"/>
                </a:solidFill>
                <a:latin typeface="Arial" panose="020B0604020202020204" pitchFamily="34" charset="0"/>
              </a:defRPr>
            </a:lvl6pPr>
            <a:lvl7pPr marL="2974975" indent="-228600" defTabSz="922338" eaLnBrk="0" fontAlgn="base" hangingPunct="0">
              <a:spcBef>
                <a:spcPct val="30000"/>
              </a:spcBef>
              <a:spcAft>
                <a:spcPct val="0"/>
              </a:spcAft>
              <a:defRPr sz="1200">
                <a:solidFill>
                  <a:schemeClr val="tx1"/>
                </a:solidFill>
                <a:latin typeface="Arial" panose="020B0604020202020204" pitchFamily="34" charset="0"/>
              </a:defRPr>
            </a:lvl7pPr>
            <a:lvl8pPr marL="3432175" indent="-228600" defTabSz="922338" eaLnBrk="0" fontAlgn="base" hangingPunct="0">
              <a:spcBef>
                <a:spcPct val="30000"/>
              </a:spcBef>
              <a:spcAft>
                <a:spcPct val="0"/>
              </a:spcAft>
              <a:defRPr sz="1200">
                <a:solidFill>
                  <a:schemeClr val="tx1"/>
                </a:solidFill>
                <a:latin typeface="Arial" panose="020B0604020202020204" pitchFamily="34" charset="0"/>
              </a:defRPr>
            </a:lvl8pPr>
            <a:lvl9pPr marL="3889375" indent="-228600" defTabSz="922338"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2048942-2838-4C7F-94E5-3314417E0E44}" type="datetime1">
              <a:rPr lang="en-US" altLang="en-US" smtClean="0"/>
              <a:t>11/8/2021</a:t>
            </a:fld>
            <a:endParaRPr lang="en-US" altLang="en-US"/>
          </a:p>
        </p:txBody>
      </p:sp>
      <p:sp>
        <p:nvSpPr>
          <p:cNvPr id="6147" name="Rectangle 6">
            <a:extLst>
              <a:ext uri="{FF2B5EF4-FFF2-40B4-BE49-F238E27FC236}">
                <a16:creationId xmlns:a16="http://schemas.microsoft.com/office/drawing/2014/main" id="{85D29F47-E67E-4A0E-B7DE-0AD8DFEA7CD0}"/>
              </a:ext>
            </a:extLst>
          </p:cNvPr>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338">
              <a:spcBef>
                <a:spcPct val="30000"/>
              </a:spcBef>
              <a:defRPr sz="1200">
                <a:solidFill>
                  <a:schemeClr val="tx1"/>
                </a:solidFill>
                <a:latin typeface="Arial" panose="020B0604020202020204" pitchFamily="34" charset="0"/>
              </a:defRPr>
            </a:lvl1pPr>
            <a:lvl2pPr marL="744538" indent="-285750" defTabSz="922338">
              <a:spcBef>
                <a:spcPct val="30000"/>
              </a:spcBef>
              <a:defRPr sz="1200">
                <a:solidFill>
                  <a:schemeClr val="tx1"/>
                </a:solidFill>
                <a:latin typeface="Arial" panose="020B0604020202020204" pitchFamily="34" charset="0"/>
              </a:defRPr>
            </a:lvl2pPr>
            <a:lvl3pPr marL="1144588" indent="-228600" defTabSz="922338">
              <a:spcBef>
                <a:spcPct val="30000"/>
              </a:spcBef>
              <a:defRPr sz="1200">
                <a:solidFill>
                  <a:schemeClr val="tx1"/>
                </a:solidFill>
                <a:latin typeface="Arial" panose="020B0604020202020204" pitchFamily="34" charset="0"/>
              </a:defRPr>
            </a:lvl3pPr>
            <a:lvl4pPr marL="1603375" indent="-228600" defTabSz="922338">
              <a:spcBef>
                <a:spcPct val="30000"/>
              </a:spcBef>
              <a:defRPr sz="1200">
                <a:solidFill>
                  <a:schemeClr val="tx1"/>
                </a:solidFill>
                <a:latin typeface="Arial" panose="020B0604020202020204" pitchFamily="34" charset="0"/>
              </a:defRPr>
            </a:lvl4pPr>
            <a:lvl5pPr marL="2060575" indent="-228600" defTabSz="922338">
              <a:spcBef>
                <a:spcPct val="30000"/>
              </a:spcBef>
              <a:defRPr sz="1200">
                <a:solidFill>
                  <a:schemeClr val="tx1"/>
                </a:solidFill>
                <a:latin typeface="Arial" panose="020B0604020202020204" pitchFamily="34" charset="0"/>
              </a:defRPr>
            </a:lvl5pPr>
            <a:lvl6pPr marL="2517775" indent="-228600" defTabSz="922338" eaLnBrk="0" fontAlgn="base" hangingPunct="0">
              <a:spcBef>
                <a:spcPct val="30000"/>
              </a:spcBef>
              <a:spcAft>
                <a:spcPct val="0"/>
              </a:spcAft>
              <a:defRPr sz="1200">
                <a:solidFill>
                  <a:schemeClr val="tx1"/>
                </a:solidFill>
                <a:latin typeface="Arial" panose="020B0604020202020204" pitchFamily="34" charset="0"/>
              </a:defRPr>
            </a:lvl6pPr>
            <a:lvl7pPr marL="2974975" indent="-228600" defTabSz="922338" eaLnBrk="0" fontAlgn="base" hangingPunct="0">
              <a:spcBef>
                <a:spcPct val="30000"/>
              </a:spcBef>
              <a:spcAft>
                <a:spcPct val="0"/>
              </a:spcAft>
              <a:defRPr sz="1200">
                <a:solidFill>
                  <a:schemeClr val="tx1"/>
                </a:solidFill>
                <a:latin typeface="Arial" panose="020B0604020202020204" pitchFamily="34" charset="0"/>
              </a:defRPr>
            </a:lvl7pPr>
            <a:lvl8pPr marL="3432175" indent="-228600" defTabSz="922338" eaLnBrk="0" fontAlgn="base" hangingPunct="0">
              <a:spcBef>
                <a:spcPct val="30000"/>
              </a:spcBef>
              <a:spcAft>
                <a:spcPct val="0"/>
              </a:spcAft>
              <a:defRPr sz="1200">
                <a:solidFill>
                  <a:schemeClr val="tx1"/>
                </a:solidFill>
                <a:latin typeface="Arial" panose="020B0604020202020204" pitchFamily="34" charset="0"/>
              </a:defRPr>
            </a:lvl8pPr>
            <a:lvl9pPr marL="3889375" indent="-228600" defTabSz="922338"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r>
              <a:rPr lang="en-US" altLang="en-US"/>
              <a:t>Template-WSU Hrz 201.ppt</a:t>
            </a:r>
          </a:p>
        </p:txBody>
      </p:sp>
      <p:sp>
        <p:nvSpPr>
          <p:cNvPr id="6148" name="Rectangle 7">
            <a:extLst>
              <a:ext uri="{FF2B5EF4-FFF2-40B4-BE49-F238E27FC236}">
                <a16:creationId xmlns:a16="http://schemas.microsoft.com/office/drawing/2014/main" id="{6545A000-AC65-4141-8CDE-8340405668C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338">
              <a:spcBef>
                <a:spcPct val="30000"/>
              </a:spcBef>
              <a:defRPr sz="1200">
                <a:solidFill>
                  <a:schemeClr val="tx1"/>
                </a:solidFill>
                <a:latin typeface="Arial" panose="020B0604020202020204" pitchFamily="34" charset="0"/>
              </a:defRPr>
            </a:lvl1pPr>
            <a:lvl2pPr marL="744538" indent="-285750" defTabSz="922338">
              <a:spcBef>
                <a:spcPct val="30000"/>
              </a:spcBef>
              <a:defRPr sz="1200">
                <a:solidFill>
                  <a:schemeClr val="tx1"/>
                </a:solidFill>
                <a:latin typeface="Arial" panose="020B0604020202020204" pitchFamily="34" charset="0"/>
              </a:defRPr>
            </a:lvl2pPr>
            <a:lvl3pPr marL="1144588" indent="-228600" defTabSz="922338">
              <a:spcBef>
                <a:spcPct val="30000"/>
              </a:spcBef>
              <a:defRPr sz="1200">
                <a:solidFill>
                  <a:schemeClr val="tx1"/>
                </a:solidFill>
                <a:latin typeface="Arial" panose="020B0604020202020204" pitchFamily="34" charset="0"/>
              </a:defRPr>
            </a:lvl3pPr>
            <a:lvl4pPr marL="1603375" indent="-228600" defTabSz="922338">
              <a:spcBef>
                <a:spcPct val="30000"/>
              </a:spcBef>
              <a:defRPr sz="1200">
                <a:solidFill>
                  <a:schemeClr val="tx1"/>
                </a:solidFill>
                <a:latin typeface="Arial" panose="020B0604020202020204" pitchFamily="34" charset="0"/>
              </a:defRPr>
            </a:lvl4pPr>
            <a:lvl5pPr marL="2060575" indent="-228600" defTabSz="922338">
              <a:spcBef>
                <a:spcPct val="30000"/>
              </a:spcBef>
              <a:defRPr sz="1200">
                <a:solidFill>
                  <a:schemeClr val="tx1"/>
                </a:solidFill>
                <a:latin typeface="Arial" panose="020B0604020202020204" pitchFamily="34" charset="0"/>
              </a:defRPr>
            </a:lvl5pPr>
            <a:lvl6pPr marL="2517775" indent="-228600" defTabSz="922338" eaLnBrk="0" fontAlgn="base" hangingPunct="0">
              <a:spcBef>
                <a:spcPct val="30000"/>
              </a:spcBef>
              <a:spcAft>
                <a:spcPct val="0"/>
              </a:spcAft>
              <a:defRPr sz="1200">
                <a:solidFill>
                  <a:schemeClr val="tx1"/>
                </a:solidFill>
                <a:latin typeface="Arial" panose="020B0604020202020204" pitchFamily="34" charset="0"/>
              </a:defRPr>
            </a:lvl6pPr>
            <a:lvl7pPr marL="2974975" indent="-228600" defTabSz="922338" eaLnBrk="0" fontAlgn="base" hangingPunct="0">
              <a:spcBef>
                <a:spcPct val="30000"/>
              </a:spcBef>
              <a:spcAft>
                <a:spcPct val="0"/>
              </a:spcAft>
              <a:defRPr sz="1200">
                <a:solidFill>
                  <a:schemeClr val="tx1"/>
                </a:solidFill>
                <a:latin typeface="Arial" panose="020B0604020202020204" pitchFamily="34" charset="0"/>
              </a:defRPr>
            </a:lvl7pPr>
            <a:lvl8pPr marL="3432175" indent="-228600" defTabSz="922338" eaLnBrk="0" fontAlgn="base" hangingPunct="0">
              <a:spcBef>
                <a:spcPct val="30000"/>
              </a:spcBef>
              <a:spcAft>
                <a:spcPct val="0"/>
              </a:spcAft>
              <a:defRPr sz="1200">
                <a:solidFill>
                  <a:schemeClr val="tx1"/>
                </a:solidFill>
                <a:latin typeface="Arial" panose="020B0604020202020204" pitchFamily="34" charset="0"/>
              </a:defRPr>
            </a:lvl8pPr>
            <a:lvl9pPr marL="3889375" indent="-228600" defTabSz="922338"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A3CD7131-C554-4A49-B659-0C37BDED294D}" type="slidenum">
              <a:rPr lang="en-US" altLang="en-US"/>
              <a:pPr>
                <a:spcBef>
                  <a:spcPct val="0"/>
                </a:spcBef>
              </a:pPr>
              <a:t>1</a:t>
            </a:fld>
            <a:endParaRPr lang="en-US" altLang="en-US"/>
          </a:p>
        </p:txBody>
      </p:sp>
      <p:sp>
        <p:nvSpPr>
          <p:cNvPr id="6149" name="Rectangle 2">
            <a:extLst>
              <a:ext uri="{FF2B5EF4-FFF2-40B4-BE49-F238E27FC236}">
                <a16:creationId xmlns:a16="http://schemas.microsoft.com/office/drawing/2014/main" id="{ECFC129F-A11C-48F2-9AEA-97E71112E086}"/>
              </a:ext>
            </a:extLst>
          </p:cNvPr>
          <p:cNvSpPr>
            <a:spLocks noGrp="1" noRot="1" noChangeAspect="1" noChangeArrowheads="1" noTextEdit="1"/>
          </p:cNvSpPr>
          <p:nvPr>
            <p:ph type="sldImg"/>
          </p:nvPr>
        </p:nvSpPr>
        <p:spPr>
          <a:ln/>
        </p:spPr>
      </p:sp>
      <p:sp>
        <p:nvSpPr>
          <p:cNvPr id="6150" name="Rectangle 3">
            <a:extLst>
              <a:ext uri="{FF2B5EF4-FFF2-40B4-BE49-F238E27FC236}">
                <a16:creationId xmlns:a16="http://schemas.microsoft.com/office/drawing/2014/main" id="{9E76484F-B75B-4059-B004-D47E8F74453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latin typeface="Arial" panose="020B0604020202020204" pitchFamily="34" charset="0"/>
              </a:rPr>
              <a:t>Hello everyone, my name is Lizhi Xiang. I am from advanced parallel processing lab at WSU, today I am going to present cuts, cuts is a subgraph isomorphism solver using multi-</a:t>
            </a:r>
            <a:r>
              <a:rPr lang="en-US" altLang="en-US" dirty="0" err="1">
                <a:latin typeface="Arial" panose="020B0604020202020204" pitchFamily="34" charset="0"/>
              </a:rPr>
              <a:t>gpu</a:t>
            </a:r>
            <a:r>
              <a:rPr lang="en-US" altLang="en-US" dirty="0">
                <a:latin typeface="Arial" panose="020B0604020202020204" pitchFamily="34" charset="0"/>
              </a:rPr>
              <a:t>. This work is a collaboration between WSU, PNNL and BSU.</a:t>
            </a:r>
          </a:p>
          <a:p>
            <a:pPr eaLnBrk="1" hangingPunct="1"/>
            <a:endParaRPr lang="en-US" altLang="en-US" dirty="0">
              <a:latin typeface="Arial" panose="020B060402020202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dirty="0"/>
              <a:t>The next couple of slides shows how we solve each of the previous challenges. In a naïve algorithm, we enumerate all the tuples and verify each of them. However, it is not necessary to verify all the tuples. Consider the example on the left side, where we have mapped v1,v2,v3 to u1, u2, u3. In the next step, we are going to find the candidates for v4. Since v4 is a common neighbor of v1, v2, v3. The candidates of v4 should be the common neighbors of u1, u2, u3. In other words, we can ignore any other vertices which are not neighbors of u1, u2, u3.</a:t>
            </a:r>
            <a:endParaRPr lang="zh-CN" altLang="en-US" dirty="0"/>
          </a:p>
        </p:txBody>
      </p:sp>
      <p:sp>
        <p:nvSpPr>
          <p:cNvPr id="4" name="Date Placeholder 3"/>
          <p:cNvSpPr>
            <a:spLocks noGrp="1"/>
          </p:cNvSpPr>
          <p:nvPr>
            <p:ph type="dt" idx="1"/>
          </p:nvPr>
        </p:nvSpPr>
        <p:spPr/>
        <p:txBody>
          <a:bodyPr/>
          <a:lstStyle/>
          <a:p>
            <a:pPr>
              <a:defRPr/>
            </a:pPr>
            <a:fld id="{91A73BB7-4D29-4430-972A-9BBA746D1414}" type="datetime1">
              <a:rPr lang="en-US" altLang="zh-CN" smtClean="0"/>
              <a:t>11/8/2021</a:t>
            </a:fld>
            <a:endParaRPr lang="en-US"/>
          </a:p>
        </p:txBody>
      </p:sp>
      <p:sp>
        <p:nvSpPr>
          <p:cNvPr id="5" name="Footer Placeholder 4"/>
          <p:cNvSpPr>
            <a:spLocks noGrp="1"/>
          </p:cNvSpPr>
          <p:nvPr>
            <p:ph type="ftr" sz="quarter" idx="4"/>
          </p:nvPr>
        </p:nvSpPr>
        <p:spPr/>
        <p:txBody>
          <a:bodyPr/>
          <a:lstStyle/>
          <a:p>
            <a:pPr>
              <a:defRPr/>
            </a:pPr>
            <a:r>
              <a:rPr lang="en-US"/>
              <a:t>Template-WSU Hrz 201.ppt</a:t>
            </a:r>
          </a:p>
        </p:txBody>
      </p:sp>
      <p:sp>
        <p:nvSpPr>
          <p:cNvPr id="6" name="Slide Number Placeholder 5"/>
          <p:cNvSpPr>
            <a:spLocks noGrp="1"/>
          </p:cNvSpPr>
          <p:nvPr>
            <p:ph type="sldNum" sz="quarter" idx="5"/>
          </p:nvPr>
        </p:nvSpPr>
        <p:spPr/>
        <p:txBody>
          <a:bodyPr/>
          <a:lstStyle/>
          <a:p>
            <a:pPr>
              <a:defRPr/>
            </a:pPr>
            <a:fld id="{968A1698-EBE7-40C3-BCB1-E384E31C2ACF}" type="slidenum">
              <a:rPr lang="en-US" altLang="en-US" smtClean="0"/>
              <a:pPr>
                <a:defRPr/>
              </a:pPr>
              <a:t>10</a:t>
            </a:fld>
            <a:endParaRPr lang="en-US" altLang="en-US"/>
          </a:p>
        </p:txBody>
      </p:sp>
    </p:spTree>
    <p:extLst>
      <p:ext uri="{BB962C8B-B14F-4D97-AF65-F5344CB8AC3E}">
        <p14:creationId xmlns:p14="http://schemas.microsoft.com/office/powerpoint/2010/main" val="20671666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dirty="0"/>
              <a:t>Similar to some existing work, our algorithm only considers tuples that are valid under the connectivity constraints. In the first step, we write all the candidates for the first vertex of the query graph to the table M[0]. In the further steps, we will find the candidates for each remaining vertices. For each depth d, we expand the partial paths at depth d-1 by adding candidates that satisfy the connectivity and validity constraints. The partial paths expansion can be fully parallelized and benefit from the massive parallelism in GPUs. Note that each partial path must be written to global memory, which accounts for the massive storage requirement in subgraph isomorphism.</a:t>
            </a:r>
            <a:endParaRPr lang="zh-CN" altLang="en-US" dirty="0"/>
          </a:p>
        </p:txBody>
      </p:sp>
      <p:sp>
        <p:nvSpPr>
          <p:cNvPr id="4" name="Date Placeholder 3"/>
          <p:cNvSpPr>
            <a:spLocks noGrp="1"/>
          </p:cNvSpPr>
          <p:nvPr>
            <p:ph type="dt" idx="1"/>
          </p:nvPr>
        </p:nvSpPr>
        <p:spPr/>
        <p:txBody>
          <a:bodyPr/>
          <a:lstStyle/>
          <a:p>
            <a:pPr>
              <a:defRPr/>
            </a:pPr>
            <a:fld id="{91A73BB7-4D29-4430-972A-9BBA746D1414}" type="datetime1">
              <a:rPr lang="en-US" altLang="zh-CN" smtClean="0"/>
              <a:t>11/8/2021</a:t>
            </a:fld>
            <a:endParaRPr lang="en-US"/>
          </a:p>
        </p:txBody>
      </p:sp>
      <p:sp>
        <p:nvSpPr>
          <p:cNvPr id="5" name="Footer Placeholder 4"/>
          <p:cNvSpPr>
            <a:spLocks noGrp="1"/>
          </p:cNvSpPr>
          <p:nvPr>
            <p:ph type="ftr" sz="quarter" idx="4"/>
          </p:nvPr>
        </p:nvSpPr>
        <p:spPr/>
        <p:txBody>
          <a:bodyPr/>
          <a:lstStyle/>
          <a:p>
            <a:pPr>
              <a:defRPr/>
            </a:pPr>
            <a:r>
              <a:rPr lang="en-US"/>
              <a:t>Template-WSU Hrz 201.ppt</a:t>
            </a:r>
          </a:p>
        </p:txBody>
      </p:sp>
      <p:sp>
        <p:nvSpPr>
          <p:cNvPr id="6" name="Slide Number Placeholder 5"/>
          <p:cNvSpPr>
            <a:spLocks noGrp="1"/>
          </p:cNvSpPr>
          <p:nvPr>
            <p:ph type="sldNum" sz="quarter" idx="5"/>
          </p:nvPr>
        </p:nvSpPr>
        <p:spPr/>
        <p:txBody>
          <a:bodyPr/>
          <a:lstStyle/>
          <a:p>
            <a:pPr>
              <a:defRPr/>
            </a:pPr>
            <a:fld id="{968A1698-EBE7-40C3-BCB1-E384E31C2ACF}" type="slidenum">
              <a:rPr lang="en-US" altLang="en-US" smtClean="0"/>
              <a:pPr>
                <a:defRPr/>
              </a:pPr>
              <a:t>11</a:t>
            </a:fld>
            <a:endParaRPr lang="en-US" altLang="en-US"/>
          </a:p>
        </p:txBody>
      </p:sp>
    </p:spTree>
    <p:extLst>
      <p:ext uri="{BB962C8B-B14F-4D97-AF65-F5344CB8AC3E}">
        <p14:creationId xmlns:p14="http://schemas.microsoft.com/office/powerpoint/2010/main" val="10849454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dirty="0">
                <a:solidFill>
                  <a:schemeClr val="bg2"/>
                </a:solidFill>
              </a:rPr>
              <a:t>Let’s look at the examples here, if we write the partial paths in plain format. A lot of partial paths will share some common prefix which is a waste of memory space. The table on the right most side</a:t>
            </a:r>
          </a:p>
          <a:p>
            <a:r>
              <a:rPr lang="en-US" altLang="zh-CN" dirty="0">
                <a:solidFill>
                  <a:schemeClr val="bg2"/>
                </a:solidFill>
              </a:rPr>
              <a:t>shows the storage requirement for each depth. </a:t>
            </a:r>
            <a:endParaRPr lang="zh-CN" altLang="en-US" dirty="0"/>
          </a:p>
        </p:txBody>
      </p:sp>
      <p:sp>
        <p:nvSpPr>
          <p:cNvPr id="4" name="Date Placeholder 3"/>
          <p:cNvSpPr>
            <a:spLocks noGrp="1"/>
          </p:cNvSpPr>
          <p:nvPr>
            <p:ph type="dt" idx="1"/>
          </p:nvPr>
        </p:nvSpPr>
        <p:spPr/>
        <p:txBody>
          <a:bodyPr/>
          <a:lstStyle/>
          <a:p>
            <a:pPr>
              <a:defRPr/>
            </a:pPr>
            <a:fld id="{91A73BB7-4D29-4430-972A-9BBA746D1414}" type="datetime1">
              <a:rPr lang="en-US" altLang="zh-CN" smtClean="0"/>
              <a:t>11/8/2021</a:t>
            </a:fld>
            <a:endParaRPr lang="en-US"/>
          </a:p>
        </p:txBody>
      </p:sp>
      <p:sp>
        <p:nvSpPr>
          <p:cNvPr id="5" name="Footer Placeholder 4"/>
          <p:cNvSpPr>
            <a:spLocks noGrp="1"/>
          </p:cNvSpPr>
          <p:nvPr>
            <p:ph type="ftr" sz="quarter" idx="4"/>
          </p:nvPr>
        </p:nvSpPr>
        <p:spPr/>
        <p:txBody>
          <a:bodyPr/>
          <a:lstStyle/>
          <a:p>
            <a:pPr>
              <a:defRPr/>
            </a:pPr>
            <a:r>
              <a:rPr lang="en-US"/>
              <a:t>Template-WSU Hrz 201.ppt</a:t>
            </a:r>
          </a:p>
        </p:txBody>
      </p:sp>
      <p:sp>
        <p:nvSpPr>
          <p:cNvPr id="6" name="Slide Number Placeholder 5"/>
          <p:cNvSpPr>
            <a:spLocks noGrp="1"/>
          </p:cNvSpPr>
          <p:nvPr>
            <p:ph type="sldNum" sz="quarter" idx="5"/>
          </p:nvPr>
        </p:nvSpPr>
        <p:spPr/>
        <p:txBody>
          <a:bodyPr/>
          <a:lstStyle/>
          <a:p>
            <a:pPr>
              <a:defRPr/>
            </a:pPr>
            <a:fld id="{968A1698-EBE7-40C3-BCB1-E384E31C2ACF}" type="slidenum">
              <a:rPr lang="en-US" altLang="en-US" smtClean="0"/>
              <a:pPr>
                <a:defRPr/>
              </a:pPr>
              <a:t>12</a:t>
            </a:fld>
            <a:endParaRPr lang="en-US" altLang="en-US"/>
          </a:p>
        </p:txBody>
      </p:sp>
    </p:spTree>
    <p:extLst>
      <p:ext uri="{BB962C8B-B14F-4D97-AF65-F5344CB8AC3E}">
        <p14:creationId xmlns:p14="http://schemas.microsoft.com/office/powerpoint/2010/main" val="8968430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dirty="0"/>
              <a:t>Let Pi to denote the number of paths at depth I, ds denote the expand ratio, l denote the maximum depth. The space requirement for traditional is </a:t>
            </a:r>
            <a:r>
              <a:rPr lang="en-US" altLang="zh-CN" sz="1200" kern="0" dirty="0"/>
              <a:t>|</a:t>
            </a:r>
            <a:r>
              <a:rPr lang="zh-CN" altLang="en-US" sz="1200" kern="0" dirty="0"/>
              <a:t>𝑃</a:t>
            </a:r>
            <a:r>
              <a:rPr lang="en-US" altLang="zh-CN" sz="1200" kern="0" baseline="-25000" dirty="0"/>
              <a:t>1</a:t>
            </a:r>
            <a:r>
              <a:rPr lang="en-US" altLang="zh-CN" sz="1200" kern="0" dirty="0"/>
              <a:t>| × </a:t>
            </a:r>
            <a:r>
              <a:rPr lang="zh-CN" altLang="en-US" sz="1200" kern="0" dirty="0"/>
              <a:t>𝑑𝑠</a:t>
            </a:r>
            <a:r>
              <a:rPr lang="zh-CN" altLang="en-US" sz="1200" kern="0" baseline="30000" dirty="0"/>
              <a:t>𝑙−</a:t>
            </a:r>
            <a:r>
              <a:rPr lang="en-US" altLang="zh-CN" sz="1200" kern="0" baseline="30000" dirty="0"/>
              <a:t>1</a:t>
            </a:r>
            <a:r>
              <a:rPr lang="en-US" altLang="zh-CN" sz="1200" kern="0" dirty="0"/>
              <a:t> × </a:t>
            </a:r>
            <a:r>
              <a:rPr lang="zh-CN" altLang="en-US" sz="1200" kern="0" dirty="0"/>
              <a:t>𝑙</a:t>
            </a:r>
            <a:r>
              <a:rPr lang="en-US" altLang="zh-CN" sz="1200" kern="0" dirty="0"/>
              <a:t>.</a:t>
            </a:r>
            <a:endParaRPr lang="zh-CN" altLang="en-US" dirty="0"/>
          </a:p>
        </p:txBody>
      </p:sp>
      <p:sp>
        <p:nvSpPr>
          <p:cNvPr id="4" name="Date Placeholder 3"/>
          <p:cNvSpPr>
            <a:spLocks noGrp="1"/>
          </p:cNvSpPr>
          <p:nvPr>
            <p:ph type="dt" idx="1"/>
          </p:nvPr>
        </p:nvSpPr>
        <p:spPr/>
        <p:txBody>
          <a:bodyPr/>
          <a:lstStyle/>
          <a:p>
            <a:pPr>
              <a:defRPr/>
            </a:pPr>
            <a:fld id="{91A73BB7-4D29-4430-972A-9BBA746D1414}" type="datetime1">
              <a:rPr lang="en-US" altLang="zh-CN" smtClean="0"/>
              <a:t>11/8/2021</a:t>
            </a:fld>
            <a:endParaRPr lang="en-US"/>
          </a:p>
        </p:txBody>
      </p:sp>
      <p:sp>
        <p:nvSpPr>
          <p:cNvPr id="5" name="Footer Placeholder 4"/>
          <p:cNvSpPr>
            <a:spLocks noGrp="1"/>
          </p:cNvSpPr>
          <p:nvPr>
            <p:ph type="ftr" sz="quarter" idx="4"/>
          </p:nvPr>
        </p:nvSpPr>
        <p:spPr/>
        <p:txBody>
          <a:bodyPr/>
          <a:lstStyle/>
          <a:p>
            <a:pPr>
              <a:defRPr/>
            </a:pPr>
            <a:r>
              <a:rPr lang="en-US"/>
              <a:t>Template-WSU Hrz 201.ppt</a:t>
            </a:r>
          </a:p>
        </p:txBody>
      </p:sp>
      <p:sp>
        <p:nvSpPr>
          <p:cNvPr id="6" name="Slide Number Placeholder 5"/>
          <p:cNvSpPr>
            <a:spLocks noGrp="1"/>
          </p:cNvSpPr>
          <p:nvPr>
            <p:ph type="sldNum" sz="quarter" idx="5"/>
          </p:nvPr>
        </p:nvSpPr>
        <p:spPr/>
        <p:txBody>
          <a:bodyPr/>
          <a:lstStyle/>
          <a:p>
            <a:pPr>
              <a:defRPr/>
            </a:pPr>
            <a:fld id="{968A1698-EBE7-40C3-BCB1-E384E31C2ACF}" type="slidenum">
              <a:rPr lang="en-US" altLang="en-US" smtClean="0"/>
              <a:pPr>
                <a:defRPr/>
              </a:pPr>
              <a:t>13</a:t>
            </a:fld>
            <a:endParaRPr lang="en-US" altLang="en-US"/>
          </a:p>
        </p:txBody>
      </p:sp>
    </p:spTree>
    <p:extLst>
      <p:ext uri="{BB962C8B-B14F-4D97-AF65-F5344CB8AC3E}">
        <p14:creationId xmlns:p14="http://schemas.microsoft.com/office/powerpoint/2010/main" val="4971799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MISSING COMMENTS!!!!</a:t>
            </a:r>
          </a:p>
        </p:txBody>
      </p:sp>
      <p:sp>
        <p:nvSpPr>
          <p:cNvPr id="4" name="Date Placeholder 3"/>
          <p:cNvSpPr>
            <a:spLocks noGrp="1"/>
          </p:cNvSpPr>
          <p:nvPr>
            <p:ph type="dt" idx="1"/>
          </p:nvPr>
        </p:nvSpPr>
        <p:spPr/>
        <p:txBody>
          <a:bodyPr/>
          <a:lstStyle/>
          <a:p>
            <a:pPr>
              <a:defRPr/>
            </a:pPr>
            <a:fld id="{91A73BB7-4D29-4430-972A-9BBA746D1414}" type="datetime1">
              <a:rPr lang="en-US" altLang="zh-CN" smtClean="0"/>
              <a:t>11/8/2021</a:t>
            </a:fld>
            <a:endParaRPr lang="en-US"/>
          </a:p>
        </p:txBody>
      </p:sp>
      <p:sp>
        <p:nvSpPr>
          <p:cNvPr id="5" name="Footer Placeholder 4"/>
          <p:cNvSpPr>
            <a:spLocks noGrp="1"/>
          </p:cNvSpPr>
          <p:nvPr>
            <p:ph type="ftr" sz="quarter" idx="4"/>
          </p:nvPr>
        </p:nvSpPr>
        <p:spPr/>
        <p:txBody>
          <a:bodyPr/>
          <a:lstStyle/>
          <a:p>
            <a:pPr>
              <a:defRPr/>
            </a:pPr>
            <a:r>
              <a:rPr lang="en-US"/>
              <a:t>Template-WSU Hrz 201.ppt</a:t>
            </a:r>
          </a:p>
        </p:txBody>
      </p:sp>
      <p:sp>
        <p:nvSpPr>
          <p:cNvPr id="6" name="Slide Number Placeholder 5"/>
          <p:cNvSpPr>
            <a:spLocks noGrp="1"/>
          </p:cNvSpPr>
          <p:nvPr>
            <p:ph type="sldNum" sz="quarter" idx="5"/>
          </p:nvPr>
        </p:nvSpPr>
        <p:spPr/>
        <p:txBody>
          <a:bodyPr/>
          <a:lstStyle/>
          <a:p>
            <a:pPr>
              <a:defRPr/>
            </a:pPr>
            <a:fld id="{968A1698-EBE7-40C3-BCB1-E384E31C2ACF}" type="slidenum">
              <a:rPr lang="en-US" altLang="en-US" smtClean="0"/>
              <a:pPr>
                <a:defRPr/>
              </a:pPr>
              <a:t>14</a:t>
            </a:fld>
            <a:endParaRPr lang="en-US" altLang="en-US"/>
          </a:p>
        </p:txBody>
      </p:sp>
    </p:spTree>
    <p:extLst>
      <p:ext uri="{BB962C8B-B14F-4D97-AF65-F5344CB8AC3E}">
        <p14:creationId xmlns:p14="http://schemas.microsoft.com/office/powerpoint/2010/main" val="4422469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dirty="0"/>
              <a:t>The key insight behind our compression scheme is that the many partial paths share common parents. Tree-based structures like CSF, which is an extension of the CSR format, can take advantage of this property.</a:t>
            </a:r>
          </a:p>
          <a:p>
            <a:endParaRPr lang="en-US" altLang="zh-CN" dirty="0"/>
          </a:p>
          <a:p>
            <a:r>
              <a:rPr lang="en-US" altLang="zh-CN" dirty="0"/>
              <a:t>The first array contains the candidates at a given level, and the second array, which is similar to the </a:t>
            </a:r>
            <a:r>
              <a:rPr lang="en-US" altLang="zh-CN" dirty="0" err="1"/>
              <a:t>rowPtrs</a:t>
            </a:r>
            <a:r>
              <a:rPr lang="en-US" altLang="zh-CN" dirty="0"/>
              <a:t> array in CSR format, holds the corresponding index information. Let's look at the edges u3-&gt;u2, u3-&gt;u4, u3-&gt;u6, in the candidate's array at the second level; u3 is in position 0. The first two elements in the </a:t>
            </a:r>
            <a:r>
              <a:rPr lang="en-US" altLang="zh-CN" dirty="0" err="1"/>
              <a:t>rowPtrs</a:t>
            </a:r>
            <a:r>
              <a:rPr lang="en-US" altLang="zh-CN" dirty="0"/>
              <a:t> array are (0,3), which indicates that u3 has (3-0), which is equal to 3 neighbors and these neighbors are placed in the range of 0-&gt;3 in the third level's candidates array. Unfortunately, such a representation has two major disadvantages. The first one is that we have to perform a search operation to find the parent of a given prefix path. While this problem can be avoided by traversing the tree from root to leaves, such an approach will suffer from severe load imbalance. Hence we must traverse from leaves to root for achieving performance.</a:t>
            </a:r>
          </a:p>
          <a:p>
            <a:endParaRPr lang="en-US" altLang="zh-CN" dirty="0"/>
          </a:p>
          <a:p>
            <a:r>
              <a:rPr lang="en-US" altLang="zh-CN" dirty="0"/>
              <a:t>The second disadvantage is on parallel construction of the CSF representation. Multiple threads working on multiple paths have to synchronize to find the exact write location, which is extremely expensive. Existing approaches use two passes, where the first pass figures out the write locations and the second performs the actual computations. Such an approach also degrades performance significantly.  </a:t>
            </a:r>
          </a:p>
        </p:txBody>
      </p:sp>
      <p:sp>
        <p:nvSpPr>
          <p:cNvPr id="4" name="Date Placeholder 3"/>
          <p:cNvSpPr>
            <a:spLocks noGrp="1"/>
          </p:cNvSpPr>
          <p:nvPr>
            <p:ph type="dt" idx="1"/>
          </p:nvPr>
        </p:nvSpPr>
        <p:spPr/>
        <p:txBody>
          <a:bodyPr/>
          <a:lstStyle/>
          <a:p>
            <a:pPr>
              <a:defRPr/>
            </a:pPr>
            <a:fld id="{91A73BB7-4D29-4430-972A-9BBA746D1414}" type="datetime1">
              <a:rPr lang="en-US" altLang="zh-CN" smtClean="0"/>
              <a:t>11/8/2021</a:t>
            </a:fld>
            <a:endParaRPr lang="en-US"/>
          </a:p>
        </p:txBody>
      </p:sp>
      <p:sp>
        <p:nvSpPr>
          <p:cNvPr id="5" name="Footer Placeholder 4"/>
          <p:cNvSpPr>
            <a:spLocks noGrp="1"/>
          </p:cNvSpPr>
          <p:nvPr>
            <p:ph type="ftr" sz="quarter" idx="4"/>
          </p:nvPr>
        </p:nvSpPr>
        <p:spPr/>
        <p:txBody>
          <a:bodyPr/>
          <a:lstStyle/>
          <a:p>
            <a:pPr>
              <a:defRPr/>
            </a:pPr>
            <a:r>
              <a:rPr lang="en-US"/>
              <a:t>Template-WSU Hrz 201.ppt</a:t>
            </a:r>
          </a:p>
        </p:txBody>
      </p:sp>
      <p:sp>
        <p:nvSpPr>
          <p:cNvPr id="6" name="Slide Number Placeholder 5"/>
          <p:cNvSpPr>
            <a:spLocks noGrp="1"/>
          </p:cNvSpPr>
          <p:nvPr>
            <p:ph type="sldNum" sz="quarter" idx="5"/>
          </p:nvPr>
        </p:nvSpPr>
        <p:spPr/>
        <p:txBody>
          <a:bodyPr/>
          <a:lstStyle/>
          <a:p>
            <a:pPr>
              <a:defRPr/>
            </a:pPr>
            <a:fld id="{968A1698-EBE7-40C3-BCB1-E384E31C2ACF}" type="slidenum">
              <a:rPr lang="en-US" altLang="en-US" smtClean="0"/>
              <a:pPr>
                <a:defRPr/>
              </a:pPr>
              <a:t>15</a:t>
            </a:fld>
            <a:endParaRPr lang="en-US" altLang="en-US"/>
          </a:p>
        </p:txBody>
      </p:sp>
    </p:spTree>
    <p:extLst>
      <p:ext uri="{BB962C8B-B14F-4D97-AF65-F5344CB8AC3E}">
        <p14:creationId xmlns:p14="http://schemas.microsoft.com/office/powerpoint/2010/main" val="3152717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dirty="0"/>
              <a:t>Our </a:t>
            </a:r>
            <a:r>
              <a:rPr lang="en-US" altLang="zh-CN" dirty="0" err="1"/>
              <a:t>trie</a:t>
            </a:r>
            <a:r>
              <a:rPr lang="en-US" altLang="zh-CN" dirty="0"/>
              <a:t>-based data structure avoids these challenges and still achieves significant compression with respect to the naive representation. Our representation uses two arrays at each level. The first array contains the candidates expanded at this level, and the second array contains the parent location of each candidate. Let's look at the edges u3-&gt;u2, u3-&gt;u4, u3-&gt;u6, in the candidate's array at the second level. Note that u3 is in position 0. At the third level, we put u2, u4, u6 at the </a:t>
            </a:r>
            <a:r>
              <a:rPr lang="en-US" altLang="zh-CN" dirty="0" err="1"/>
              <a:t>candidate'sarray</a:t>
            </a:r>
            <a:r>
              <a:rPr lang="en-US" altLang="zh-CN" dirty="0"/>
              <a:t>, all of which share the same parent u3. Since U3 is in location 0 in the second level, we write 0 in the location array corresponding to vertices u2, u4, u6 to mark the parent location. Note that even though u2,u4,u6 are written contiguously in level 3 of this example, unlike the CSF representation, our representation allows us to place them anywhere in level 3, and they don't have to be contiguous. This means that different threads expanding a given prefix path do not have to write to adjacent locations, which significantly reduces the synchronization overhead. </a:t>
            </a:r>
            <a:endParaRPr lang="zh-CN" altLang="en-US" dirty="0"/>
          </a:p>
        </p:txBody>
      </p:sp>
      <p:sp>
        <p:nvSpPr>
          <p:cNvPr id="4" name="Date Placeholder 3"/>
          <p:cNvSpPr>
            <a:spLocks noGrp="1"/>
          </p:cNvSpPr>
          <p:nvPr>
            <p:ph type="dt" idx="1"/>
          </p:nvPr>
        </p:nvSpPr>
        <p:spPr/>
        <p:txBody>
          <a:bodyPr/>
          <a:lstStyle/>
          <a:p>
            <a:pPr>
              <a:defRPr/>
            </a:pPr>
            <a:fld id="{91A73BB7-4D29-4430-972A-9BBA746D1414}" type="datetime1">
              <a:rPr lang="en-US" altLang="zh-CN" smtClean="0"/>
              <a:t>11/8/2021</a:t>
            </a:fld>
            <a:endParaRPr lang="en-US"/>
          </a:p>
        </p:txBody>
      </p:sp>
      <p:sp>
        <p:nvSpPr>
          <p:cNvPr id="5" name="Footer Placeholder 4"/>
          <p:cNvSpPr>
            <a:spLocks noGrp="1"/>
          </p:cNvSpPr>
          <p:nvPr>
            <p:ph type="ftr" sz="quarter" idx="4"/>
          </p:nvPr>
        </p:nvSpPr>
        <p:spPr/>
        <p:txBody>
          <a:bodyPr/>
          <a:lstStyle/>
          <a:p>
            <a:pPr>
              <a:defRPr/>
            </a:pPr>
            <a:r>
              <a:rPr lang="en-US"/>
              <a:t>Template-WSU Hrz 201.ppt</a:t>
            </a:r>
          </a:p>
        </p:txBody>
      </p:sp>
      <p:sp>
        <p:nvSpPr>
          <p:cNvPr id="6" name="Slide Number Placeholder 5"/>
          <p:cNvSpPr>
            <a:spLocks noGrp="1"/>
          </p:cNvSpPr>
          <p:nvPr>
            <p:ph type="sldNum" sz="quarter" idx="5"/>
          </p:nvPr>
        </p:nvSpPr>
        <p:spPr/>
        <p:txBody>
          <a:bodyPr/>
          <a:lstStyle/>
          <a:p>
            <a:pPr>
              <a:defRPr/>
            </a:pPr>
            <a:fld id="{968A1698-EBE7-40C3-BCB1-E384E31C2ACF}" type="slidenum">
              <a:rPr lang="en-US" altLang="en-US" smtClean="0"/>
              <a:pPr>
                <a:defRPr/>
              </a:pPr>
              <a:t>16</a:t>
            </a:fld>
            <a:endParaRPr lang="en-US" altLang="en-US"/>
          </a:p>
        </p:txBody>
      </p:sp>
    </p:spTree>
    <p:extLst>
      <p:ext uri="{BB962C8B-B14F-4D97-AF65-F5344CB8AC3E}">
        <p14:creationId xmlns:p14="http://schemas.microsoft.com/office/powerpoint/2010/main" val="256292702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dirty="0"/>
              <a:t>Recall we use |</a:t>
            </a:r>
            <a:r>
              <a:rPr lang="zh-CN" altLang="en-US" dirty="0"/>
              <a:t>𝑃</a:t>
            </a:r>
            <a:r>
              <a:rPr lang="en-US" altLang="zh-CN" dirty="0" err="1"/>
              <a:t>i</a:t>
            </a:r>
            <a:r>
              <a:rPr lang="en-US" altLang="zh-CN" dirty="0"/>
              <a:t>| to represent the partial paths count at level </a:t>
            </a:r>
            <a:r>
              <a:rPr lang="en-US" altLang="zh-CN" dirty="0" err="1"/>
              <a:t>i</a:t>
            </a:r>
            <a:r>
              <a:rPr lang="en-US" altLang="zh-CN" dirty="0"/>
              <a:t>, and ds to represent the average expand ratio. The storage requirement of our scheme can be approximated as |</a:t>
            </a:r>
            <a:r>
              <a:rPr lang="zh-CN" altLang="en-US" dirty="0"/>
              <a:t>𝑃</a:t>
            </a:r>
            <a:r>
              <a:rPr lang="en-US" altLang="zh-CN" dirty="0"/>
              <a:t>1| × </a:t>
            </a:r>
            <a:r>
              <a:rPr lang="zh-CN" altLang="en-US" dirty="0"/>
              <a:t>𝑑𝑠𝑙−</a:t>
            </a:r>
            <a:r>
              <a:rPr lang="en-US" altLang="zh-CN" dirty="0"/>
              <a:t>2. Compared to the naive partial paths representation, we achieved </a:t>
            </a:r>
            <a:r>
              <a:rPr lang="zh-CN" altLang="en-US" dirty="0"/>
              <a:t>𝑑𝑠 </a:t>
            </a:r>
            <a:r>
              <a:rPr lang="en-US" altLang="zh-CN" dirty="0"/>
              <a:t>× </a:t>
            </a:r>
            <a:r>
              <a:rPr lang="zh-CN" altLang="en-US" dirty="0"/>
              <a:t>𝑙 </a:t>
            </a:r>
            <a:r>
              <a:rPr lang="en-US" altLang="zh-CN" dirty="0"/>
              <a:t>compression ratio.</a:t>
            </a:r>
            <a:endParaRPr lang="zh-CN" altLang="en-US" dirty="0"/>
          </a:p>
        </p:txBody>
      </p:sp>
      <p:sp>
        <p:nvSpPr>
          <p:cNvPr id="4" name="Date Placeholder 3"/>
          <p:cNvSpPr>
            <a:spLocks noGrp="1"/>
          </p:cNvSpPr>
          <p:nvPr>
            <p:ph type="dt" idx="1"/>
          </p:nvPr>
        </p:nvSpPr>
        <p:spPr/>
        <p:txBody>
          <a:bodyPr/>
          <a:lstStyle/>
          <a:p>
            <a:pPr>
              <a:defRPr/>
            </a:pPr>
            <a:fld id="{91A73BB7-4D29-4430-972A-9BBA746D1414}" type="datetime1">
              <a:rPr lang="en-US" altLang="zh-CN" smtClean="0"/>
              <a:t>11/8/2021</a:t>
            </a:fld>
            <a:endParaRPr lang="en-US"/>
          </a:p>
        </p:txBody>
      </p:sp>
      <p:sp>
        <p:nvSpPr>
          <p:cNvPr id="5" name="Footer Placeholder 4"/>
          <p:cNvSpPr>
            <a:spLocks noGrp="1"/>
          </p:cNvSpPr>
          <p:nvPr>
            <p:ph type="ftr" sz="quarter" idx="4"/>
          </p:nvPr>
        </p:nvSpPr>
        <p:spPr/>
        <p:txBody>
          <a:bodyPr/>
          <a:lstStyle/>
          <a:p>
            <a:pPr>
              <a:defRPr/>
            </a:pPr>
            <a:r>
              <a:rPr lang="en-US"/>
              <a:t>Template-WSU Hrz 201.ppt</a:t>
            </a:r>
          </a:p>
        </p:txBody>
      </p:sp>
      <p:sp>
        <p:nvSpPr>
          <p:cNvPr id="6" name="Slide Number Placeholder 5"/>
          <p:cNvSpPr>
            <a:spLocks noGrp="1"/>
          </p:cNvSpPr>
          <p:nvPr>
            <p:ph type="sldNum" sz="quarter" idx="5"/>
          </p:nvPr>
        </p:nvSpPr>
        <p:spPr/>
        <p:txBody>
          <a:bodyPr/>
          <a:lstStyle/>
          <a:p>
            <a:pPr>
              <a:defRPr/>
            </a:pPr>
            <a:fld id="{968A1698-EBE7-40C3-BCB1-E384E31C2ACF}" type="slidenum">
              <a:rPr lang="en-US" altLang="en-US" smtClean="0"/>
              <a:pPr>
                <a:defRPr/>
              </a:pPr>
              <a:t>17</a:t>
            </a:fld>
            <a:endParaRPr lang="en-US" altLang="en-US"/>
          </a:p>
        </p:txBody>
      </p:sp>
    </p:spTree>
    <p:extLst>
      <p:ext uri="{BB962C8B-B14F-4D97-AF65-F5344CB8AC3E}">
        <p14:creationId xmlns:p14="http://schemas.microsoft.com/office/powerpoint/2010/main" val="99962064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dirty="0"/>
              <a:t>When we expand a partial path to the next level, we need to find the valid candidates which satisfy the connectivity constraints from previously matched vertices. For example, consider the graph on the left side. We mapped  v2 to u2, v3 to u3. The candidates for v4 are the common neighbor of u2 and u3, which means the candidates must be present in the intersection between the set of u2’s neighbor and u3’s neighbor. Efficient intersection is arguably the most critical computational part of subgraph isomorphism. Hence, developing a GPU architecture aware, high-performance implementation of intersection is crucial for subgraph isomorphism. </a:t>
            </a:r>
            <a:endParaRPr lang="zh-CN" altLang="en-US" dirty="0"/>
          </a:p>
        </p:txBody>
      </p:sp>
      <p:sp>
        <p:nvSpPr>
          <p:cNvPr id="4" name="Date Placeholder 3"/>
          <p:cNvSpPr>
            <a:spLocks noGrp="1"/>
          </p:cNvSpPr>
          <p:nvPr>
            <p:ph type="dt" idx="1"/>
          </p:nvPr>
        </p:nvSpPr>
        <p:spPr/>
        <p:txBody>
          <a:bodyPr/>
          <a:lstStyle/>
          <a:p>
            <a:pPr>
              <a:defRPr/>
            </a:pPr>
            <a:fld id="{91A73BB7-4D29-4430-972A-9BBA746D1414}" type="datetime1">
              <a:rPr lang="en-US" altLang="zh-CN" smtClean="0"/>
              <a:t>11/8/2021</a:t>
            </a:fld>
            <a:endParaRPr lang="en-US"/>
          </a:p>
        </p:txBody>
      </p:sp>
      <p:sp>
        <p:nvSpPr>
          <p:cNvPr id="5" name="Footer Placeholder 4"/>
          <p:cNvSpPr>
            <a:spLocks noGrp="1"/>
          </p:cNvSpPr>
          <p:nvPr>
            <p:ph type="ftr" sz="quarter" idx="4"/>
          </p:nvPr>
        </p:nvSpPr>
        <p:spPr/>
        <p:txBody>
          <a:bodyPr/>
          <a:lstStyle/>
          <a:p>
            <a:pPr>
              <a:defRPr/>
            </a:pPr>
            <a:r>
              <a:rPr lang="en-US"/>
              <a:t>Template-WSU Hrz 201.ppt</a:t>
            </a:r>
          </a:p>
        </p:txBody>
      </p:sp>
      <p:sp>
        <p:nvSpPr>
          <p:cNvPr id="6" name="Slide Number Placeholder 5"/>
          <p:cNvSpPr>
            <a:spLocks noGrp="1"/>
          </p:cNvSpPr>
          <p:nvPr>
            <p:ph type="sldNum" sz="quarter" idx="5"/>
          </p:nvPr>
        </p:nvSpPr>
        <p:spPr/>
        <p:txBody>
          <a:bodyPr/>
          <a:lstStyle/>
          <a:p>
            <a:pPr>
              <a:defRPr/>
            </a:pPr>
            <a:fld id="{968A1698-EBE7-40C3-BCB1-E384E31C2ACF}" type="slidenum">
              <a:rPr lang="en-US" altLang="en-US" smtClean="0"/>
              <a:pPr>
                <a:defRPr/>
              </a:pPr>
              <a:t>18</a:t>
            </a:fld>
            <a:endParaRPr lang="en-US" altLang="en-US"/>
          </a:p>
        </p:txBody>
      </p:sp>
    </p:spTree>
    <p:extLst>
      <p:ext uri="{BB962C8B-B14F-4D97-AF65-F5344CB8AC3E}">
        <p14:creationId xmlns:p14="http://schemas.microsoft.com/office/powerpoint/2010/main" val="273566227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sz="1200" baseline="0" dirty="0"/>
              <a:t>Imagine that we have to intersect all neighbors of a1 to </a:t>
            </a:r>
            <a:r>
              <a:rPr lang="zh-CN" altLang="en-US" sz="1200" baseline="0" dirty="0"/>
              <a:t>𝑎𝜒 </a:t>
            </a:r>
            <a:r>
              <a:rPr lang="en-US" altLang="zh-CN" sz="1200" baseline="0" dirty="0"/>
              <a:t>to find common neighbors.  Our first GPU-friendly scheme is called c-intersection. In this method, we declared two buffers, interset1 and interset2, both of which are placed in the shared memory. In the first step, all the threads inside a warp read a1's children and write them to intersect1.  In the further steps, process the neighbors of a2 to </a:t>
            </a:r>
            <a:r>
              <a:rPr lang="zh-CN" altLang="en-US" sz="1200" baseline="0" dirty="0"/>
              <a:t>𝑎𝜒</a:t>
            </a:r>
            <a:r>
              <a:rPr lang="en-US" altLang="zh-CN" sz="1200" baseline="0" dirty="0"/>
              <a:t>. All the threads in a warp read each child set in a contiguous manner and check if they are present in intersect 1. If yes, they are written to intersect 2. Note that this operation achieves good memory coalescing and does not suffer from shared memory bank conflicts. After processing all the neighbors of 2 to </a:t>
            </a:r>
            <a:r>
              <a:rPr lang="zh-CN" altLang="en-US" sz="1200" baseline="0" dirty="0"/>
              <a:t>𝑎𝜒</a:t>
            </a:r>
            <a:r>
              <a:rPr lang="en-US" altLang="zh-CN" sz="1200" baseline="0" dirty="0"/>
              <a:t>, we swap intersect1 with interset2 buffers. If we use </a:t>
            </a:r>
            <a:r>
              <a:rPr lang="zh-CN" altLang="en-US" sz="1200" baseline="0" dirty="0"/>
              <a:t>𝛿 </a:t>
            </a:r>
            <a:r>
              <a:rPr lang="en-US" altLang="zh-CN" sz="1200" baseline="0" dirty="0"/>
              <a:t>to represent the average number of children of each vertex, the time complexity for this method is </a:t>
            </a:r>
            <a:r>
              <a:rPr lang="zh-CN" altLang="en-US" sz="1200" baseline="0" dirty="0"/>
              <a:t>𝛿</a:t>
            </a:r>
            <a:r>
              <a:rPr lang="en-US" altLang="zh-CN" sz="1200" baseline="0" dirty="0"/>
              <a:t>^2</a:t>
            </a:r>
            <a:r>
              <a:rPr lang="zh-CN" altLang="en-US" sz="1200" baseline="0" dirty="0"/>
              <a:t>𝜒</a:t>
            </a:r>
            <a:r>
              <a:rPr lang="en-US" altLang="zh-CN" sz="1200" baseline="0" dirty="0"/>
              <a:t>, and the data movement from global memory perspective is </a:t>
            </a:r>
            <a:r>
              <a:rPr lang="zh-CN" altLang="en-US" sz="1200" baseline="0" dirty="0"/>
              <a:t>𝛿𝜒</a:t>
            </a:r>
            <a:r>
              <a:rPr lang="en-US" altLang="zh-CN" sz="1200" baseline="0" dirty="0"/>
              <a:t>. Shared memory is a limited resource; if the buffer size for interset1/2 is large, we may not achieve high occupancy. However, the buffer size of interset1/2 is bounded by the size of the children's set of a1. In our implementation, we choose the vertex with the least number of children as our initial children set, enabling us to reduce the shared memory buffer size requirement. </a:t>
            </a:r>
          </a:p>
        </p:txBody>
      </p:sp>
      <p:sp>
        <p:nvSpPr>
          <p:cNvPr id="4" name="Date Placeholder 3"/>
          <p:cNvSpPr>
            <a:spLocks noGrp="1"/>
          </p:cNvSpPr>
          <p:nvPr>
            <p:ph type="dt" idx="1"/>
          </p:nvPr>
        </p:nvSpPr>
        <p:spPr/>
        <p:txBody>
          <a:bodyPr/>
          <a:lstStyle/>
          <a:p>
            <a:pPr>
              <a:defRPr/>
            </a:pPr>
            <a:fld id="{91A73BB7-4D29-4430-972A-9BBA746D1414}" type="datetime1">
              <a:rPr lang="en-US" altLang="zh-CN" smtClean="0"/>
              <a:t>11/8/2021</a:t>
            </a:fld>
            <a:endParaRPr lang="en-US"/>
          </a:p>
        </p:txBody>
      </p:sp>
      <p:sp>
        <p:nvSpPr>
          <p:cNvPr id="5" name="Footer Placeholder 4"/>
          <p:cNvSpPr>
            <a:spLocks noGrp="1"/>
          </p:cNvSpPr>
          <p:nvPr>
            <p:ph type="ftr" sz="quarter" idx="4"/>
          </p:nvPr>
        </p:nvSpPr>
        <p:spPr/>
        <p:txBody>
          <a:bodyPr/>
          <a:lstStyle/>
          <a:p>
            <a:pPr>
              <a:defRPr/>
            </a:pPr>
            <a:r>
              <a:rPr lang="en-US"/>
              <a:t>Template-WSU Hrz 201.ppt</a:t>
            </a:r>
          </a:p>
        </p:txBody>
      </p:sp>
      <p:sp>
        <p:nvSpPr>
          <p:cNvPr id="6" name="Slide Number Placeholder 5"/>
          <p:cNvSpPr>
            <a:spLocks noGrp="1"/>
          </p:cNvSpPr>
          <p:nvPr>
            <p:ph type="sldNum" sz="quarter" idx="5"/>
          </p:nvPr>
        </p:nvSpPr>
        <p:spPr/>
        <p:txBody>
          <a:bodyPr/>
          <a:lstStyle/>
          <a:p>
            <a:pPr>
              <a:defRPr/>
            </a:pPr>
            <a:fld id="{968A1698-EBE7-40C3-BCB1-E384E31C2ACF}" type="slidenum">
              <a:rPr lang="en-US" altLang="en-US" smtClean="0"/>
              <a:pPr>
                <a:defRPr/>
              </a:pPr>
              <a:t>19</a:t>
            </a:fld>
            <a:endParaRPr lang="en-US" altLang="en-US"/>
          </a:p>
        </p:txBody>
      </p:sp>
    </p:spTree>
    <p:extLst>
      <p:ext uri="{BB962C8B-B14F-4D97-AF65-F5344CB8AC3E}">
        <p14:creationId xmlns:p14="http://schemas.microsoft.com/office/powerpoint/2010/main" val="17185164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dirty="0"/>
              <a:t>Before we go into subgraph isomorphism, let’s first talk about graph isomorphism. Graph isomorphism essentially tells whether two graphs are similar. Intuitively, they should have the same number of vertices, same number of edges, and connectivity structure. </a:t>
            </a:r>
          </a:p>
        </p:txBody>
      </p:sp>
      <p:sp>
        <p:nvSpPr>
          <p:cNvPr id="4" name="Date Placeholder 3"/>
          <p:cNvSpPr>
            <a:spLocks noGrp="1"/>
          </p:cNvSpPr>
          <p:nvPr>
            <p:ph type="dt" idx="1"/>
          </p:nvPr>
        </p:nvSpPr>
        <p:spPr/>
        <p:txBody>
          <a:bodyPr/>
          <a:lstStyle/>
          <a:p>
            <a:pPr>
              <a:defRPr/>
            </a:pPr>
            <a:fld id="{91A73BB7-4D29-4430-972A-9BBA746D1414}" type="datetime1">
              <a:rPr lang="en-US" altLang="zh-CN" smtClean="0"/>
              <a:t>11/8/2021</a:t>
            </a:fld>
            <a:endParaRPr lang="en-US"/>
          </a:p>
        </p:txBody>
      </p:sp>
      <p:sp>
        <p:nvSpPr>
          <p:cNvPr id="5" name="Footer Placeholder 4"/>
          <p:cNvSpPr>
            <a:spLocks noGrp="1"/>
          </p:cNvSpPr>
          <p:nvPr>
            <p:ph type="ftr" sz="quarter" idx="4"/>
          </p:nvPr>
        </p:nvSpPr>
        <p:spPr/>
        <p:txBody>
          <a:bodyPr/>
          <a:lstStyle/>
          <a:p>
            <a:pPr>
              <a:defRPr/>
            </a:pPr>
            <a:r>
              <a:rPr lang="en-US"/>
              <a:t>Template-WSU Hrz 201.ppt</a:t>
            </a:r>
          </a:p>
        </p:txBody>
      </p:sp>
      <p:sp>
        <p:nvSpPr>
          <p:cNvPr id="6" name="Slide Number Placeholder 5"/>
          <p:cNvSpPr>
            <a:spLocks noGrp="1"/>
          </p:cNvSpPr>
          <p:nvPr>
            <p:ph type="sldNum" sz="quarter" idx="5"/>
          </p:nvPr>
        </p:nvSpPr>
        <p:spPr/>
        <p:txBody>
          <a:bodyPr/>
          <a:lstStyle/>
          <a:p>
            <a:pPr>
              <a:defRPr/>
            </a:pPr>
            <a:fld id="{968A1698-EBE7-40C3-BCB1-E384E31C2ACF}" type="slidenum">
              <a:rPr lang="en-US" altLang="en-US" smtClean="0"/>
              <a:pPr>
                <a:defRPr/>
              </a:pPr>
              <a:t>2</a:t>
            </a:fld>
            <a:endParaRPr lang="en-US" altLang="en-US"/>
          </a:p>
        </p:txBody>
      </p:sp>
    </p:spTree>
    <p:extLst>
      <p:ext uri="{BB962C8B-B14F-4D97-AF65-F5344CB8AC3E}">
        <p14:creationId xmlns:p14="http://schemas.microsoft.com/office/powerpoint/2010/main" val="400480447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dirty="0"/>
              <a:t>The second intersection scheme is called p-intersection. This method used a global memory buffer called ps. We also require two shared memory buffers -- interset1 and result. Initially, we put all the a1’s children into interset1. Then, for each element x in inserset1, we want to </a:t>
            </a:r>
            <a:r>
              <a:rPr lang="en-US" altLang="zh-CN" dirty="0" err="1"/>
              <a:t>checkif</a:t>
            </a:r>
            <a:r>
              <a:rPr lang="en-US" altLang="zh-CN" dirty="0"/>
              <a:t> {a2, …a</a:t>
            </a:r>
            <a:r>
              <a:rPr lang="zh-CN" altLang="en-US" dirty="0"/>
              <a:t>𝜒</a:t>
            </a:r>
            <a:r>
              <a:rPr lang="en-US" altLang="zh-CN" dirty="0"/>
              <a:t>} is a subset of x’s parents set. If it is, we will add x to the result buffer. The time complexity of this scheme is the same as the c-intersect method. However, the data movement is </a:t>
            </a:r>
            <a:r>
              <a:rPr lang="zh-CN" altLang="en-US" dirty="0"/>
              <a:t>𝛿</a:t>
            </a:r>
            <a:r>
              <a:rPr lang="en-US" altLang="zh-CN" dirty="0"/>
              <a:t>^2. The best approach depends on the connectivity of the graph, which is known </a:t>
            </a:r>
            <a:r>
              <a:rPr lang="en-US" altLang="zh-CN" dirty="0" err="1"/>
              <a:t>apriori</a:t>
            </a:r>
            <a:r>
              <a:rPr lang="en-US" altLang="zh-CN" dirty="0"/>
              <a:t>. </a:t>
            </a:r>
            <a:r>
              <a:rPr lang="en-US" altLang="zh-CN"/>
              <a:t>We dynamically select the intersection method based on the connectivity property such that the data movement is minimized. </a:t>
            </a:r>
            <a:endParaRPr lang="zh-CN" altLang="en-US" dirty="0"/>
          </a:p>
        </p:txBody>
      </p:sp>
      <p:sp>
        <p:nvSpPr>
          <p:cNvPr id="4" name="Date Placeholder 3"/>
          <p:cNvSpPr>
            <a:spLocks noGrp="1"/>
          </p:cNvSpPr>
          <p:nvPr>
            <p:ph type="dt" idx="1"/>
          </p:nvPr>
        </p:nvSpPr>
        <p:spPr/>
        <p:txBody>
          <a:bodyPr/>
          <a:lstStyle/>
          <a:p>
            <a:pPr>
              <a:defRPr/>
            </a:pPr>
            <a:fld id="{91A73BB7-4D29-4430-972A-9BBA746D1414}" type="datetime1">
              <a:rPr lang="en-US" altLang="zh-CN" smtClean="0"/>
              <a:t>11/8/2021</a:t>
            </a:fld>
            <a:endParaRPr lang="en-US"/>
          </a:p>
        </p:txBody>
      </p:sp>
      <p:sp>
        <p:nvSpPr>
          <p:cNvPr id="5" name="Footer Placeholder 4"/>
          <p:cNvSpPr>
            <a:spLocks noGrp="1"/>
          </p:cNvSpPr>
          <p:nvPr>
            <p:ph type="ftr" sz="quarter" idx="4"/>
          </p:nvPr>
        </p:nvSpPr>
        <p:spPr/>
        <p:txBody>
          <a:bodyPr/>
          <a:lstStyle/>
          <a:p>
            <a:pPr>
              <a:defRPr/>
            </a:pPr>
            <a:r>
              <a:rPr lang="en-US"/>
              <a:t>Template-WSU Hrz 201.ppt</a:t>
            </a:r>
          </a:p>
        </p:txBody>
      </p:sp>
      <p:sp>
        <p:nvSpPr>
          <p:cNvPr id="6" name="Slide Number Placeholder 5"/>
          <p:cNvSpPr>
            <a:spLocks noGrp="1"/>
          </p:cNvSpPr>
          <p:nvPr>
            <p:ph type="sldNum" sz="quarter" idx="5"/>
          </p:nvPr>
        </p:nvSpPr>
        <p:spPr/>
        <p:txBody>
          <a:bodyPr/>
          <a:lstStyle/>
          <a:p>
            <a:pPr>
              <a:defRPr/>
            </a:pPr>
            <a:fld id="{968A1698-EBE7-40C3-BCB1-E384E31C2ACF}" type="slidenum">
              <a:rPr lang="en-US" altLang="en-US" smtClean="0"/>
              <a:pPr>
                <a:defRPr/>
              </a:pPr>
              <a:t>20</a:t>
            </a:fld>
            <a:endParaRPr lang="en-US" altLang="en-US"/>
          </a:p>
        </p:txBody>
      </p:sp>
    </p:spTree>
    <p:extLst>
      <p:ext uri="{BB962C8B-B14F-4D97-AF65-F5344CB8AC3E}">
        <p14:creationId xmlns:p14="http://schemas.microsoft.com/office/powerpoint/2010/main" val="132286422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dirty="0"/>
              <a:t>A distributed GPU implementation can help to bring down the execution time of a given problem. In addition, the added memory capacity can help to execute bigger problems. Load imbalance is the biggest challenge here. Initially, at depth 1, we can evenly partition the candidates across all nodes. However, even at depth 1, we have load imbalance as the degree distribution of vertices per compute node can drastically vary. At depths greater than 1, the number of pruned candidates can vary a lot, resulting in a significant load imbalance. One naive solution is to synchronize the GPUs after each step, which improves the load balance; however, such an approach has three disadvantages. The first disadvantage is the synchronization overhead which can be significantly expensive. The second disadvantage is that a balanced workload per depth is still not guaranteed even if we distribute the partial paths equally to each GPU machine. The third disadvantage is that, since we use a </a:t>
            </a:r>
            <a:r>
              <a:rPr lang="en-US" altLang="zh-CN" dirty="0" err="1"/>
              <a:t>trie</a:t>
            </a:r>
            <a:r>
              <a:rPr lang="en-US" altLang="zh-CN" dirty="0"/>
              <a:t>-based data structure, it is hard to merge two different tires into one. </a:t>
            </a:r>
            <a:endParaRPr lang="zh-CN" altLang="en-US" dirty="0"/>
          </a:p>
        </p:txBody>
      </p:sp>
      <p:sp>
        <p:nvSpPr>
          <p:cNvPr id="4" name="Date Placeholder 3"/>
          <p:cNvSpPr>
            <a:spLocks noGrp="1"/>
          </p:cNvSpPr>
          <p:nvPr>
            <p:ph type="dt" idx="1"/>
          </p:nvPr>
        </p:nvSpPr>
        <p:spPr/>
        <p:txBody>
          <a:bodyPr/>
          <a:lstStyle/>
          <a:p>
            <a:pPr>
              <a:defRPr/>
            </a:pPr>
            <a:fld id="{91A73BB7-4D29-4430-972A-9BBA746D1414}" type="datetime1">
              <a:rPr lang="en-US" altLang="zh-CN" smtClean="0"/>
              <a:t>11/8/2021</a:t>
            </a:fld>
            <a:endParaRPr lang="en-US"/>
          </a:p>
        </p:txBody>
      </p:sp>
      <p:sp>
        <p:nvSpPr>
          <p:cNvPr id="5" name="Footer Placeholder 4"/>
          <p:cNvSpPr>
            <a:spLocks noGrp="1"/>
          </p:cNvSpPr>
          <p:nvPr>
            <p:ph type="ftr" sz="quarter" idx="4"/>
          </p:nvPr>
        </p:nvSpPr>
        <p:spPr/>
        <p:txBody>
          <a:bodyPr/>
          <a:lstStyle/>
          <a:p>
            <a:pPr>
              <a:defRPr/>
            </a:pPr>
            <a:r>
              <a:rPr lang="en-US"/>
              <a:t>Template-WSU Hrz 201.ppt</a:t>
            </a:r>
          </a:p>
        </p:txBody>
      </p:sp>
      <p:sp>
        <p:nvSpPr>
          <p:cNvPr id="6" name="Slide Number Placeholder 5"/>
          <p:cNvSpPr>
            <a:spLocks noGrp="1"/>
          </p:cNvSpPr>
          <p:nvPr>
            <p:ph type="sldNum" sz="quarter" idx="5"/>
          </p:nvPr>
        </p:nvSpPr>
        <p:spPr/>
        <p:txBody>
          <a:bodyPr/>
          <a:lstStyle/>
          <a:p>
            <a:pPr>
              <a:defRPr/>
            </a:pPr>
            <a:fld id="{968A1698-EBE7-40C3-BCB1-E384E31C2ACF}" type="slidenum">
              <a:rPr lang="en-US" altLang="en-US" smtClean="0"/>
              <a:pPr>
                <a:defRPr/>
              </a:pPr>
              <a:t>21</a:t>
            </a:fld>
            <a:endParaRPr lang="en-US" altLang="en-US"/>
          </a:p>
        </p:txBody>
      </p:sp>
    </p:spTree>
    <p:extLst>
      <p:ext uri="{BB962C8B-B14F-4D97-AF65-F5344CB8AC3E}">
        <p14:creationId xmlns:p14="http://schemas.microsoft.com/office/powerpoint/2010/main" val="905381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dirty="0"/>
              <a:t>In our distributed implementation, we eliminate the sync overhead at each depth. The flow chart on the left side shows the details of our workflow. The main idea of our distributed implementation is to let each compute node complete its entire work without any synchronization. First, we split each outer iteration into several chunks. Each chunk is processed sequentially. At the end of each chunk, every busy node checks if any free node is available to share the workload. A node is considered free if it has finished all its work (across all iterations). Once the node finishes all its work, it saves the final results and discards its local </a:t>
            </a:r>
            <a:r>
              <a:rPr lang="en-US" altLang="zh-CN" dirty="0" err="1"/>
              <a:t>trie</a:t>
            </a:r>
            <a:r>
              <a:rPr lang="en-US" altLang="zh-CN" dirty="0"/>
              <a:t>. Then it broadcasts a message to all other nodes to tell that it has finished its execution. A node that has not finished processing will then send a portion of its work to the free node along with the </a:t>
            </a:r>
            <a:r>
              <a:rPr lang="en-US" altLang="zh-CN" dirty="0" err="1"/>
              <a:t>trie</a:t>
            </a:r>
            <a:r>
              <a:rPr lang="en-US" altLang="zh-CN" dirty="0"/>
              <a:t>, and this whole process is repeated till the entire work is done.</a:t>
            </a:r>
            <a:endParaRPr lang="zh-CN" altLang="en-US" dirty="0"/>
          </a:p>
        </p:txBody>
      </p:sp>
      <p:sp>
        <p:nvSpPr>
          <p:cNvPr id="4" name="Date Placeholder 3"/>
          <p:cNvSpPr>
            <a:spLocks noGrp="1"/>
          </p:cNvSpPr>
          <p:nvPr>
            <p:ph type="dt" idx="1"/>
          </p:nvPr>
        </p:nvSpPr>
        <p:spPr/>
        <p:txBody>
          <a:bodyPr/>
          <a:lstStyle/>
          <a:p>
            <a:pPr>
              <a:defRPr/>
            </a:pPr>
            <a:fld id="{91A73BB7-4D29-4430-972A-9BBA746D1414}" type="datetime1">
              <a:rPr lang="en-US" altLang="zh-CN" smtClean="0"/>
              <a:t>11/8/2021</a:t>
            </a:fld>
            <a:endParaRPr lang="en-US"/>
          </a:p>
        </p:txBody>
      </p:sp>
      <p:sp>
        <p:nvSpPr>
          <p:cNvPr id="5" name="Footer Placeholder 4"/>
          <p:cNvSpPr>
            <a:spLocks noGrp="1"/>
          </p:cNvSpPr>
          <p:nvPr>
            <p:ph type="ftr" sz="quarter" idx="4"/>
          </p:nvPr>
        </p:nvSpPr>
        <p:spPr/>
        <p:txBody>
          <a:bodyPr/>
          <a:lstStyle/>
          <a:p>
            <a:pPr>
              <a:defRPr/>
            </a:pPr>
            <a:r>
              <a:rPr lang="en-US"/>
              <a:t>Template-WSU Hrz 201.ppt</a:t>
            </a:r>
          </a:p>
        </p:txBody>
      </p:sp>
      <p:sp>
        <p:nvSpPr>
          <p:cNvPr id="6" name="Slide Number Placeholder 5"/>
          <p:cNvSpPr>
            <a:spLocks noGrp="1"/>
          </p:cNvSpPr>
          <p:nvPr>
            <p:ph type="sldNum" sz="quarter" idx="5"/>
          </p:nvPr>
        </p:nvSpPr>
        <p:spPr/>
        <p:txBody>
          <a:bodyPr/>
          <a:lstStyle/>
          <a:p>
            <a:pPr>
              <a:defRPr/>
            </a:pPr>
            <a:fld id="{968A1698-EBE7-40C3-BCB1-E384E31C2ACF}" type="slidenum">
              <a:rPr lang="en-US" altLang="en-US" smtClean="0"/>
              <a:pPr>
                <a:defRPr/>
              </a:pPr>
              <a:t>22</a:t>
            </a:fld>
            <a:endParaRPr lang="en-US" altLang="en-US"/>
          </a:p>
        </p:txBody>
      </p:sp>
    </p:spTree>
    <p:extLst>
      <p:ext uri="{BB962C8B-B14F-4D97-AF65-F5344CB8AC3E}">
        <p14:creationId xmlns:p14="http://schemas.microsoft.com/office/powerpoint/2010/main" val="97019830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dirty="0"/>
              <a:t>For our experiment, we selected 6 directed graphs. The table on the left side shows the detailed information of each data graph. We generated complex query graphs by generating all possible 5 to 7 node graphs, sorted them by the total number of edges in decreasing order, and selected the top 11 as the query graphs.</a:t>
            </a:r>
            <a:endParaRPr lang="zh-CN" altLang="en-US" dirty="0"/>
          </a:p>
        </p:txBody>
      </p:sp>
      <p:sp>
        <p:nvSpPr>
          <p:cNvPr id="4" name="Date Placeholder 3"/>
          <p:cNvSpPr>
            <a:spLocks noGrp="1"/>
          </p:cNvSpPr>
          <p:nvPr>
            <p:ph type="dt" idx="1"/>
          </p:nvPr>
        </p:nvSpPr>
        <p:spPr/>
        <p:txBody>
          <a:bodyPr/>
          <a:lstStyle/>
          <a:p>
            <a:pPr>
              <a:defRPr/>
            </a:pPr>
            <a:fld id="{91A73BB7-4D29-4430-972A-9BBA746D1414}" type="datetime1">
              <a:rPr lang="en-US" altLang="zh-CN" smtClean="0"/>
              <a:t>11/8/2021</a:t>
            </a:fld>
            <a:endParaRPr lang="en-US"/>
          </a:p>
        </p:txBody>
      </p:sp>
      <p:sp>
        <p:nvSpPr>
          <p:cNvPr id="5" name="Footer Placeholder 4"/>
          <p:cNvSpPr>
            <a:spLocks noGrp="1"/>
          </p:cNvSpPr>
          <p:nvPr>
            <p:ph type="ftr" sz="quarter" idx="4"/>
          </p:nvPr>
        </p:nvSpPr>
        <p:spPr/>
        <p:txBody>
          <a:bodyPr/>
          <a:lstStyle/>
          <a:p>
            <a:pPr>
              <a:defRPr/>
            </a:pPr>
            <a:r>
              <a:rPr lang="en-US"/>
              <a:t>Template-WSU Hrz 201.ppt</a:t>
            </a:r>
          </a:p>
        </p:txBody>
      </p:sp>
      <p:sp>
        <p:nvSpPr>
          <p:cNvPr id="6" name="Slide Number Placeholder 5"/>
          <p:cNvSpPr>
            <a:spLocks noGrp="1"/>
          </p:cNvSpPr>
          <p:nvPr>
            <p:ph type="sldNum" sz="quarter" idx="5"/>
          </p:nvPr>
        </p:nvSpPr>
        <p:spPr/>
        <p:txBody>
          <a:bodyPr/>
          <a:lstStyle/>
          <a:p>
            <a:pPr>
              <a:defRPr/>
            </a:pPr>
            <a:fld id="{968A1698-EBE7-40C3-BCB1-E384E31C2ACF}" type="slidenum">
              <a:rPr lang="en-US" altLang="en-US" smtClean="0"/>
              <a:pPr>
                <a:defRPr/>
              </a:pPr>
              <a:t>23</a:t>
            </a:fld>
            <a:endParaRPr lang="en-US" altLang="en-US"/>
          </a:p>
        </p:txBody>
      </p:sp>
    </p:spTree>
    <p:extLst>
      <p:ext uri="{BB962C8B-B14F-4D97-AF65-F5344CB8AC3E}">
        <p14:creationId xmlns:p14="http://schemas.microsoft.com/office/powerpoint/2010/main" val="164703991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dirty="0"/>
              <a:t>We compare our approach against GSI, as the GSI paper has shown that it is faster than other state-of-the-art approaches such as XXX, YYY, and ZZZ. We used two evaluation metrics. The first metric is how many cases can be handled by different frameworks. For cuts, in the A100 machine, we can handle 158 cases. With the V100 machine, we can handle 152 cases. GSI can only handle 99 cases for both machines. // FIX XXX YYY ZZZ</a:t>
            </a:r>
            <a:endParaRPr lang="zh-CN" altLang="en-US" dirty="0"/>
          </a:p>
        </p:txBody>
      </p:sp>
      <p:sp>
        <p:nvSpPr>
          <p:cNvPr id="4" name="Date Placeholder 3"/>
          <p:cNvSpPr>
            <a:spLocks noGrp="1"/>
          </p:cNvSpPr>
          <p:nvPr>
            <p:ph type="dt" idx="1"/>
          </p:nvPr>
        </p:nvSpPr>
        <p:spPr/>
        <p:txBody>
          <a:bodyPr/>
          <a:lstStyle/>
          <a:p>
            <a:pPr>
              <a:defRPr/>
            </a:pPr>
            <a:fld id="{91A73BB7-4D29-4430-972A-9BBA746D1414}" type="datetime1">
              <a:rPr lang="en-US" altLang="zh-CN" smtClean="0"/>
              <a:t>11/8/2021</a:t>
            </a:fld>
            <a:endParaRPr lang="en-US"/>
          </a:p>
        </p:txBody>
      </p:sp>
      <p:sp>
        <p:nvSpPr>
          <p:cNvPr id="5" name="Footer Placeholder 4"/>
          <p:cNvSpPr>
            <a:spLocks noGrp="1"/>
          </p:cNvSpPr>
          <p:nvPr>
            <p:ph type="ftr" sz="quarter" idx="4"/>
          </p:nvPr>
        </p:nvSpPr>
        <p:spPr/>
        <p:txBody>
          <a:bodyPr/>
          <a:lstStyle/>
          <a:p>
            <a:pPr>
              <a:defRPr/>
            </a:pPr>
            <a:r>
              <a:rPr lang="en-US"/>
              <a:t>Template-WSU Hrz 201.ppt</a:t>
            </a:r>
          </a:p>
        </p:txBody>
      </p:sp>
      <p:sp>
        <p:nvSpPr>
          <p:cNvPr id="6" name="Slide Number Placeholder 5"/>
          <p:cNvSpPr>
            <a:spLocks noGrp="1"/>
          </p:cNvSpPr>
          <p:nvPr>
            <p:ph type="sldNum" sz="quarter" idx="5"/>
          </p:nvPr>
        </p:nvSpPr>
        <p:spPr/>
        <p:txBody>
          <a:bodyPr/>
          <a:lstStyle/>
          <a:p>
            <a:pPr>
              <a:defRPr/>
            </a:pPr>
            <a:fld id="{968A1698-EBE7-40C3-BCB1-E384E31C2ACF}" type="slidenum">
              <a:rPr lang="en-US" altLang="en-US" smtClean="0"/>
              <a:pPr>
                <a:defRPr/>
              </a:pPr>
              <a:t>24</a:t>
            </a:fld>
            <a:endParaRPr lang="en-US" altLang="en-US"/>
          </a:p>
        </p:txBody>
      </p:sp>
    </p:spTree>
    <p:extLst>
      <p:ext uri="{BB962C8B-B14F-4D97-AF65-F5344CB8AC3E}">
        <p14:creationId xmlns:p14="http://schemas.microsoft.com/office/powerpoint/2010/main" val="292864784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dirty="0"/>
              <a:t>For the 99 cases which are compatible with both the frameworks, we achieved a geomean speedup of 397. Our analysis shows that the speedup comes from two factors. The first is the query graph order selection mechanism which enables faster filtering. The second factor is our dynamic intersection mechanism. We have presented detailed analysis in the paper</a:t>
            </a:r>
            <a:endParaRPr lang="zh-CN" altLang="en-US" dirty="0"/>
          </a:p>
        </p:txBody>
      </p:sp>
      <p:sp>
        <p:nvSpPr>
          <p:cNvPr id="4" name="Date Placeholder 3"/>
          <p:cNvSpPr>
            <a:spLocks noGrp="1"/>
          </p:cNvSpPr>
          <p:nvPr>
            <p:ph type="dt" idx="1"/>
          </p:nvPr>
        </p:nvSpPr>
        <p:spPr/>
        <p:txBody>
          <a:bodyPr/>
          <a:lstStyle/>
          <a:p>
            <a:pPr>
              <a:defRPr/>
            </a:pPr>
            <a:fld id="{91A73BB7-4D29-4430-972A-9BBA746D1414}" type="datetime1">
              <a:rPr lang="en-US" altLang="zh-CN" smtClean="0"/>
              <a:t>11/8/2021</a:t>
            </a:fld>
            <a:endParaRPr lang="en-US"/>
          </a:p>
        </p:txBody>
      </p:sp>
      <p:sp>
        <p:nvSpPr>
          <p:cNvPr id="5" name="Footer Placeholder 4"/>
          <p:cNvSpPr>
            <a:spLocks noGrp="1"/>
          </p:cNvSpPr>
          <p:nvPr>
            <p:ph type="ftr" sz="quarter" idx="4"/>
          </p:nvPr>
        </p:nvSpPr>
        <p:spPr/>
        <p:txBody>
          <a:bodyPr/>
          <a:lstStyle/>
          <a:p>
            <a:pPr>
              <a:defRPr/>
            </a:pPr>
            <a:r>
              <a:rPr lang="en-US"/>
              <a:t>Template-WSU Hrz 201.ppt</a:t>
            </a:r>
          </a:p>
        </p:txBody>
      </p:sp>
      <p:sp>
        <p:nvSpPr>
          <p:cNvPr id="6" name="Slide Number Placeholder 5"/>
          <p:cNvSpPr>
            <a:spLocks noGrp="1"/>
          </p:cNvSpPr>
          <p:nvPr>
            <p:ph type="sldNum" sz="quarter" idx="5"/>
          </p:nvPr>
        </p:nvSpPr>
        <p:spPr/>
        <p:txBody>
          <a:bodyPr/>
          <a:lstStyle/>
          <a:p>
            <a:pPr>
              <a:defRPr/>
            </a:pPr>
            <a:fld id="{968A1698-EBE7-40C3-BCB1-E384E31C2ACF}" type="slidenum">
              <a:rPr lang="en-US" altLang="en-US" smtClean="0"/>
              <a:pPr>
                <a:defRPr/>
              </a:pPr>
              <a:t>25</a:t>
            </a:fld>
            <a:endParaRPr lang="en-US" altLang="en-US"/>
          </a:p>
        </p:txBody>
      </p:sp>
    </p:spTree>
    <p:extLst>
      <p:ext uri="{BB962C8B-B14F-4D97-AF65-F5344CB8AC3E}">
        <p14:creationId xmlns:p14="http://schemas.microsoft.com/office/powerpoint/2010/main" val="53234682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dirty="0"/>
              <a:t>Since this is the first distributed GPU framework for subgraph isomorphism, we evaluate our distributed framework using 2 and 4 V100 GPU machines and compare their running time with a single V100 machine to study the scalability. Since the running time for the query graphs on the three </a:t>
            </a:r>
            <a:r>
              <a:rPr lang="en-US" altLang="zh-CN" dirty="0" err="1"/>
              <a:t>roadNet</a:t>
            </a:r>
            <a:r>
              <a:rPr lang="en-US" altLang="zh-CN" dirty="0"/>
              <a:t> graphs is so small, we only compare the running time on the other 3 data graphs. We achieve close to 2x speedup for the big datasets using two nodes and close to 3.1x using four nodes across the query graphs. There are cases where we achieve </a:t>
            </a:r>
            <a:r>
              <a:rPr lang="en-US" altLang="zh-CN" dirty="0" err="1"/>
              <a:t>superlinear</a:t>
            </a:r>
            <a:r>
              <a:rPr lang="en-US" altLang="zh-CN" dirty="0"/>
              <a:t> speedup, which can be attributed to better cache hits.</a:t>
            </a:r>
            <a:endParaRPr lang="zh-CN" altLang="en-US" dirty="0"/>
          </a:p>
        </p:txBody>
      </p:sp>
      <p:sp>
        <p:nvSpPr>
          <p:cNvPr id="4" name="Date Placeholder 3"/>
          <p:cNvSpPr>
            <a:spLocks noGrp="1"/>
          </p:cNvSpPr>
          <p:nvPr>
            <p:ph type="dt" idx="1"/>
          </p:nvPr>
        </p:nvSpPr>
        <p:spPr/>
        <p:txBody>
          <a:bodyPr/>
          <a:lstStyle/>
          <a:p>
            <a:pPr>
              <a:defRPr/>
            </a:pPr>
            <a:fld id="{91A73BB7-4D29-4430-972A-9BBA746D1414}" type="datetime1">
              <a:rPr lang="en-US" altLang="zh-CN" smtClean="0"/>
              <a:t>11/8/2021</a:t>
            </a:fld>
            <a:endParaRPr lang="en-US"/>
          </a:p>
        </p:txBody>
      </p:sp>
      <p:sp>
        <p:nvSpPr>
          <p:cNvPr id="5" name="Footer Placeholder 4"/>
          <p:cNvSpPr>
            <a:spLocks noGrp="1"/>
          </p:cNvSpPr>
          <p:nvPr>
            <p:ph type="ftr" sz="quarter" idx="4"/>
          </p:nvPr>
        </p:nvSpPr>
        <p:spPr/>
        <p:txBody>
          <a:bodyPr/>
          <a:lstStyle/>
          <a:p>
            <a:pPr>
              <a:defRPr/>
            </a:pPr>
            <a:r>
              <a:rPr lang="en-US"/>
              <a:t>Template-WSU Hrz 201.ppt</a:t>
            </a:r>
          </a:p>
        </p:txBody>
      </p:sp>
      <p:sp>
        <p:nvSpPr>
          <p:cNvPr id="6" name="Slide Number Placeholder 5"/>
          <p:cNvSpPr>
            <a:spLocks noGrp="1"/>
          </p:cNvSpPr>
          <p:nvPr>
            <p:ph type="sldNum" sz="quarter" idx="5"/>
          </p:nvPr>
        </p:nvSpPr>
        <p:spPr/>
        <p:txBody>
          <a:bodyPr/>
          <a:lstStyle/>
          <a:p>
            <a:pPr>
              <a:defRPr/>
            </a:pPr>
            <a:fld id="{968A1698-EBE7-40C3-BCB1-E384E31C2ACF}" type="slidenum">
              <a:rPr lang="en-US" altLang="en-US" smtClean="0"/>
              <a:pPr>
                <a:defRPr/>
              </a:pPr>
              <a:t>26</a:t>
            </a:fld>
            <a:endParaRPr lang="en-US" altLang="en-US"/>
          </a:p>
        </p:txBody>
      </p:sp>
    </p:spTree>
    <p:extLst>
      <p:ext uri="{BB962C8B-B14F-4D97-AF65-F5344CB8AC3E}">
        <p14:creationId xmlns:p14="http://schemas.microsoft.com/office/powerpoint/2010/main" val="35716849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dirty="0"/>
              <a:t>Let's consider graph A and compare it with B. These are essentially the same graph, and one is the stretched-out version of the other. If we flip the bottom two vertices of graph A we will get graph C, hence they are isomorphic. Graph D has less number of vertices and edges than A; hence it is not isomorphic. Graph E has more edges; hence it's also not isomorphic. Graph F has the same number of vertices and edges, but the connectivity structure is different. That is, Node 3 in Graph F has degree 3, whereas none of the nodes in Graph A has degree three. </a:t>
            </a:r>
          </a:p>
        </p:txBody>
      </p:sp>
      <p:sp>
        <p:nvSpPr>
          <p:cNvPr id="4" name="Date Placeholder 3"/>
          <p:cNvSpPr>
            <a:spLocks noGrp="1"/>
          </p:cNvSpPr>
          <p:nvPr>
            <p:ph type="dt" idx="1"/>
          </p:nvPr>
        </p:nvSpPr>
        <p:spPr/>
        <p:txBody>
          <a:bodyPr/>
          <a:lstStyle/>
          <a:p>
            <a:pPr>
              <a:defRPr/>
            </a:pPr>
            <a:fld id="{91A73BB7-4D29-4430-972A-9BBA746D1414}" type="datetime1">
              <a:rPr lang="en-US" altLang="zh-CN" smtClean="0"/>
              <a:t>11/8/2021</a:t>
            </a:fld>
            <a:endParaRPr lang="en-US"/>
          </a:p>
        </p:txBody>
      </p:sp>
      <p:sp>
        <p:nvSpPr>
          <p:cNvPr id="5" name="Footer Placeholder 4"/>
          <p:cNvSpPr>
            <a:spLocks noGrp="1"/>
          </p:cNvSpPr>
          <p:nvPr>
            <p:ph type="ftr" sz="quarter" idx="4"/>
          </p:nvPr>
        </p:nvSpPr>
        <p:spPr/>
        <p:txBody>
          <a:bodyPr/>
          <a:lstStyle/>
          <a:p>
            <a:pPr>
              <a:defRPr/>
            </a:pPr>
            <a:r>
              <a:rPr lang="en-US"/>
              <a:t>Template-WSU Hrz 201.ppt</a:t>
            </a:r>
          </a:p>
        </p:txBody>
      </p:sp>
      <p:sp>
        <p:nvSpPr>
          <p:cNvPr id="6" name="Slide Number Placeholder 5"/>
          <p:cNvSpPr>
            <a:spLocks noGrp="1"/>
          </p:cNvSpPr>
          <p:nvPr>
            <p:ph type="sldNum" sz="quarter" idx="5"/>
          </p:nvPr>
        </p:nvSpPr>
        <p:spPr/>
        <p:txBody>
          <a:bodyPr/>
          <a:lstStyle/>
          <a:p>
            <a:pPr>
              <a:defRPr/>
            </a:pPr>
            <a:fld id="{968A1698-EBE7-40C3-BCB1-E384E31C2ACF}" type="slidenum">
              <a:rPr lang="en-US" altLang="en-US" smtClean="0"/>
              <a:pPr>
                <a:defRPr/>
              </a:pPr>
              <a:t>3</a:t>
            </a:fld>
            <a:endParaRPr lang="en-US" altLang="en-US"/>
          </a:p>
        </p:txBody>
      </p:sp>
    </p:spTree>
    <p:extLst>
      <p:ext uri="{BB962C8B-B14F-4D97-AF65-F5344CB8AC3E}">
        <p14:creationId xmlns:p14="http://schemas.microsoft.com/office/powerpoint/2010/main" val="39404200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dirty="0"/>
              <a:t>In subgraph isomorphism we are given a query graph and a data graph and we have to find whether any sub graph of the data graph is isomorphic to the query graph. For example, the query graph Q is isomorphic to the subgraph </a:t>
            </a:r>
          </a:p>
          <a:p>
            <a:r>
              <a:rPr lang="en-US" altLang="zh-CN" dirty="0"/>
              <a:t>(</a:t>
            </a:r>
            <a:r>
              <a:rPr lang="en-US" altLang="zh-CN" dirty="0" err="1"/>
              <a:t>a,b,c</a:t>
            </a:r>
            <a:r>
              <a:rPr lang="en-US" altLang="zh-CN" dirty="0"/>
              <a:t>) in the data graph. It is also isomorphic to the subgraph (</a:t>
            </a:r>
            <a:r>
              <a:rPr lang="en-US" altLang="zh-CN" dirty="0" err="1"/>
              <a:t>a,b,d</a:t>
            </a:r>
            <a:r>
              <a:rPr lang="en-US" altLang="zh-CN" dirty="0"/>
              <a:t>).</a:t>
            </a:r>
          </a:p>
        </p:txBody>
      </p:sp>
      <p:sp>
        <p:nvSpPr>
          <p:cNvPr id="4" name="Date Placeholder 3"/>
          <p:cNvSpPr>
            <a:spLocks noGrp="1"/>
          </p:cNvSpPr>
          <p:nvPr>
            <p:ph type="dt" idx="1"/>
          </p:nvPr>
        </p:nvSpPr>
        <p:spPr/>
        <p:txBody>
          <a:bodyPr/>
          <a:lstStyle/>
          <a:p>
            <a:pPr>
              <a:defRPr/>
            </a:pPr>
            <a:fld id="{91A73BB7-4D29-4430-972A-9BBA746D1414}" type="datetime1">
              <a:rPr lang="en-US" altLang="zh-CN" smtClean="0"/>
              <a:t>11/8/2021</a:t>
            </a:fld>
            <a:endParaRPr lang="en-US"/>
          </a:p>
        </p:txBody>
      </p:sp>
      <p:sp>
        <p:nvSpPr>
          <p:cNvPr id="5" name="Footer Placeholder 4"/>
          <p:cNvSpPr>
            <a:spLocks noGrp="1"/>
          </p:cNvSpPr>
          <p:nvPr>
            <p:ph type="ftr" sz="quarter" idx="4"/>
          </p:nvPr>
        </p:nvSpPr>
        <p:spPr/>
        <p:txBody>
          <a:bodyPr/>
          <a:lstStyle/>
          <a:p>
            <a:pPr>
              <a:defRPr/>
            </a:pPr>
            <a:r>
              <a:rPr lang="en-US"/>
              <a:t>Template-WSU Hrz 201.ppt</a:t>
            </a:r>
          </a:p>
        </p:txBody>
      </p:sp>
      <p:sp>
        <p:nvSpPr>
          <p:cNvPr id="6" name="Slide Number Placeholder 5"/>
          <p:cNvSpPr>
            <a:spLocks noGrp="1"/>
          </p:cNvSpPr>
          <p:nvPr>
            <p:ph type="sldNum" sz="quarter" idx="5"/>
          </p:nvPr>
        </p:nvSpPr>
        <p:spPr/>
        <p:txBody>
          <a:bodyPr/>
          <a:lstStyle/>
          <a:p>
            <a:pPr>
              <a:defRPr/>
            </a:pPr>
            <a:fld id="{968A1698-EBE7-40C3-BCB1-E384E31C2ACF}" type="slidenum">
              <a:rPr lang="en-US" altLang="en-US" smtClean="0"/>
              <a:pPr>
                <a:defRPr/>
              </a:pPr>
              <a:t>4</a:t>
            </a:fld>
            <a:endParaRPr lang="en-US" altLang="en-US"/>
          </a:p>
        </p:txBody>
      </p:sp>
    </p:spTree>
    <p:extLst>
      <p:ext uri="{BB962C8B-B14F-4D97-AF65-F5344CB8AC3E}">
        <p14:creationId xmlns:p14="http://schemas.microsoft.com/office/powerpoint/2010/main" val="11760525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dirty="0"/>
              <a:t>Assume that the query graph has N vertices, and the data graph has M vertices.  Each of the N query graph vertices can potentially match all the M data graph vertices. Hence, the total number of combinations that we have to check is M^N. Each such choice should be validated by looking at the neighbors, and hence the total cost is  M^N E  -- NP-complete.</a:t>
            </a:r>
          </a:p>
        </p:txBody>
      </p:sp>
      <p:sp>
        <p:nvSpPr>
          <p:cNvPr id="4" name="Date Placeholder 3"/>
          <p:cNvSpPr>
            <a:spLocks noGrp="1"/>
          </p:cNvSpPr>
          <p:nvPr>
            <p:ph type="dt" idx="1"/>
          </p:nvPr>
        </p:nvSpPr>
        <p:spPr/>
        <p:txBody>
          <a:bodyPr/>
          <a:lstStyle/>
          <a:p>
            <a:pPr>
              <a:defRPr/>
            </a:pPr>
            <a:fld id="{91A73BB7-4D29-4430-972A-9BBA746D1414}" type="datetime1">
              <a:rPr lang="en-US" altLang="zh-CN" smtClean="0"/>
              <a:t>11/8/2021</a:t>
            </a:fld>
            <a:endParaRPr lang="en-US"/>
          </a:p>
        </p:txBody>
      </p:sp>
      <p:sp>
        <p:nvSpPr>
          <p:cNvPr id="5" name="Footer Placeholder 4"/>
          <p:cNvSpPr>
            <a:spLocks noGrp="1"/>
          </p:cNvSpPr>
          <p:nvPr>
            <p:ph type="ftr" sz="quarter" idx="4"/>
          </p:nvPr>
        </p:nvSpPr>
        <p:spPr/>
        <p:txBody>
          <a:bodyPr/>
          <a:lstStyle/>
          <a:p>
            <a:pPr>
              <a:defRPr/>
            </a:pPr>
            <a:r>
              <a:rPr lang="en-US"/>
              <a:t>Template-WSU Hrz 201.ppt</a:t>
            </a:r>
          </a:p>
        </p:txBody>
      </p:sp>
      <p:sp>
        <p:nvSpPr>
          <p:cNvPr id="6" name="Slide Number Placeholder 5"/>
          <p:cNvSpPr>
            <a:spLocks noGrp="1"/>
          </p:cNvSpPr>
          <p:nvPr>
            <p:ph type="sldNum" sz="quarter" idx="5"/>
          </p:nvPr>
        </p:nvSpPr>
        <p:spPr/>
        <p:txBody>
          <a:bodyPr/>
          <a:lstStyle/>
          <a:p>
            <a:pPr>
              <a:defRPr/>
            </a:pPr>
            <a:fld id="{968A1698-EBE7-40C3-BCB1-E384E31C2ACF}" type="slidenum">
              <a:rPr lang="en-US" altLang="en-US" smtClean="0"/>
              <a:pPr>
                <a:defRPr/>
              </a:pPr>
              <a:t>5</a:t>
            </a:fld>
            <a:endParaRPr lang="en-US" altLang="en-US"/>
          </a:p>
        </p:txBody>
      </p:sp>
    </p:spTree>
    <p:extLst>
      <p:ext uri="{BB962C8B-B14F-4D97-AF65-F5344CB8AC3E}">
        <p14:creationId xmlns:p14="http://schemas.microsoft.com/office/powerpoint/2010/main" val="41365688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dirty="0"/>
              <a:t>Subgraph isomorphism has a lot of applications. For example, in bioinformatics, it can be used on </a:t>
            </a:r>
            <a:r>
              <a:rPr lang="en-US" altLang="zh-CN" dirty="0">
                <a:solidFill>
                  <a:schemeClr val="bg2"/>
                </a:solidFill>
              </a:rPr>
              <a:t>protein−protein interaction and metabolic interaction. In computer vision, we can use it as a tool to do pattern recognition. </a:t>
            </a:r>
          </a:p>
          <a:p>
            <a:r>
              <a:rPr lang="en-US" altLang="zh-CN" dirty="0">
                <a:solidFill>
                  <a:schemeClr val="bg2"/>
                </a:solidFill>
              </a:rPr>
              <a:t>For social network analysis, we can use it to compare the properties of two networks. In  chem-informatics, it is widely used in molecular structure comparison.</a:t>
            </a:r>
            <a:endParaRPr lang="zh-CN" altLang="en-US" dirty="0"/>
          </a:p>
        </p:txBody>
      </p:sp>
      <p:sp>
        <p:nvSpPr>
          <p:cNvPr id="4" name="Date Placeholder 3"/>
          <p:cNvSpPr>
            <a:spLocks noGrp="1"/>
          </p:cNvSpPr>
          <p:nvPr>
            <p:ph type="dt" idx="1"/>
          </p:nvPr>
        </p:nvSpPr>
        <p:spPr/>
        <p:txBody>
          <a:bodyPr/>
          <a:lstStyle/>
          <a:p>
            <a:pPr>
              <a:defRPr/>
            </a:pPr>
            <a:fld id="{91A73BB7-4D29-4430-972A-9BBA746D1414}" type="datetime1">
              <a:rPr lang="en-US" altLang="zh-CN" smtClean="0"/>
              <a:t>11/8/2021</a:t>
            </a:fld>
            <a:endParaRPr lang="en-US"/>
          </a:p>
        </p:txBody>
      </p:sp>
      <p:sp>
        <p:nvSpPr>
          <p:cNvPr id="5" name="Footer Placeholder 4"/>
          <p:cNvSpPr>
            <a:spLocks noGrp="1"/>
          </p:cNvSpPr>
          <p:nvPr>
            <p:ph type="ftr" sz="quarter" idx="4"/>
          </p:nvPr>
        </p:nvSpPr>
        <p:spPr/>
        <p:txBody>
          <a:bodyPr/>
          <a:lstStyle/>
          <a:p>
            <a:pPr>
              <a:defRPr/>
            </a:pPr>
            <a:r>
              <a:rPr lang="en-US"/>
              <a:t>Template-WSU Hrz 201.ppt</a:t>
            </a:r>
          </a:p>
        </p:txBody>
      </p:sp>
      <p:sp>
        <p:nvSpPr>
          <p:cNvPr id="6" name="Slide Number Placeholder 5"/>
          <p:cNvSpPr>
            <a:spLocks noGrp="1"/>
          </p:cNvSpPr>
          <p:nvPr>
            <p:ph type="sldNum" sz="quarter" idx="5"/>
          </p:nvPr>
        </p:nvSpPr>
        <p:spPr/>
        <p:txBody>
          <a:bodyPr/>
          <a:lstStyle/>
          <a:p>
            <a:pPr>
              <a:defRPr/>
            </a:pPr>
            <a:fld id="{968A1698-EBE7-40C3-BCB1-E384E31C2ACF}" type="slidenum">
              <a:rPr lang="en-US" altLang="en-US" smtClean="0"/>
              <a:pPr>
                <a:defRPr/>
              </a:pPr>
              <a:t>6</a:t>
            </a:fld>
            <a:endParaRPr lang="en-US" altLang="en-US"/>
          </a:p>
        </p:txBody>
      </p:sp>
    </p:spTree>
    <p:extLst>
      <p:ext uri="{BB962C8B-B14F-4D97-AF65-F5344CB8AC3E}">
        <p14:creationId xmlns:p14="http://schemas.microsoft.com/office/powerpoint/2010/main" val="23654176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zh-CN" dirty="0"/>
              <a:t>Let's take a quick look at the GPU architecture. In GPUs, a group of 32 threads is called a warp. All threads in the same warp will execute the same instruction. If different threads follow different control paths, some threads are masked from performing any useful work. This situation is called as warp divergence and is one of the fundamental factors that limit the performance of sparse algorithms on GPUs. Multiple warps are combined to form a thread block, and the set of thread blocks is called the grid.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zh-CN"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zh-CN" dirty="0"/>
              <a:t>On the memory hierarchy side, the biggest and slowest memory is called the global memory. All threads have access to this memory. There is a shared L2 cache. Since it is small, we will ignore it in our discussion. The next layer is shared memory which is a fast and programmable cache. All the threads in the same thread block have access to the same shared memory. Finally, we have the registers which are private to each thread and is the fastest. Achieving good performance relies on effective utilization of the memory subsystem. For example, when contiguous threads in a warp request contiguous global memory locations, these requests can be aggregated into a single transaction, and this is called as coalesced access. If the threads are requesting non-contiguous data, we have to issue multiple transactions, which will slow down the code. </a:t>
            </a:r>
            <a:endParaRPr lang="zh-CN" altLang="en-US" dirty="0"/>
          </a:p>
        </p:txBody>
      </p:sp>
      <p:sp>
        <p:nvSpPr>
          <p:cNvPr id="4" name="Date Placeholder 3"/>
          <p:cNvSpPr>
            <a:spLocks noGrp="1"/>
          </p:cNvSpPr>
          <p:nvPr>
            <p:ph type="dt" idx="1"/>
          </p:nvPr>
        </p:nvSpPr>
        <p:spPr/>
        <p:txBody>
          <a:bodyPr/>
          <a:lstStyle/>
          <a:p>
            <a:pPr>
              <a:defRPr/>
            </a:pPr>
            <a:fld id="{91A73BB7-4D29-4430-972A-9BBA746D1414}" type="datetime1">
              <a:rPr lang="en-US" altLang="zh-CN" smtClean="0"/>
              <a:t>11/8/2021</a:t>
            </a:fld>
            <a:endParaRPr lang="en-US"/>
          </a:p>
        </p:txBody>
      </p:sp>
      <p:sp>
        <p:nvSpPr>
          <p:cNvPr id="5" name="Footer Placeholder 4"/>
          <p:cNvSpPr>
            <a:spLocks noGrp="1"/>
          </p:cNvSpPr>
          <p:nvPr>
            <p:ph type="ftr" sz="quarter" idx="4"/>
          </p:nvPr>
        </p:nvSpPr>
        <p:spPr/>
        <p:txBody>
          <a:bodyPr/>
          <a:lstStyle/>
          <a:p>
            <a:pPr>
              <a:defRPr/>
            </a:pPr>
            <a:r>
              <a:rPr lang="en-US"/>
              <a:t>Template-WSU Hrz 201.ppt</a:t>
            </a:r>
          </a:p>
        </p:txBody>
      </p:sp>
      <p:sp>
        <p:nvSpPr>
          <p:cNvPr id="6" name="Slide Number Placeholder 5"/>
          <p:cNvSpPr>
            <a:spLocks noGrp="1"/>
          </p:cNvSpPr>
          <p:nvPr>
            <p:ph type="sldNum" sz="quarter" idx="5"/>
          </p:nvPr>
        </p:nvSpPr>
        <p:spPr/>
        <p:txBody>
          <a:bodyPr/>
          <a:lstStyle/>
          <a:p>
            <a:pPr>
              <a:defRPr/>
            </a:pPr>
            <a:fld id="{968A1698-EBE7-40C3-BCB1-E384E31C2ACF}" type="slidenum">
              <a:rPr lang="en-US" altLang="en-US" smtClean="0"/>
              <a:pPr>
                <a:defRPr/>
              </a:pPr>
              <a:t>7</a:t>
            </a:fld>
            <a:endParaRPr lang="en-US" altLang="en-US"/>
          </a:p>
        </p:txBody>
      </p:sp>
    </p:spTree>
    <p:extLst>
      <p:ext uri="{BB962C8B-B14F-4D97-AF65-F5344CB8AC3E}">
        <p14:creationId xmlns:p14="http://schemas.microsoft.com/office/powerpoint/2010/main" val="25772270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b="0" i="0" dirty="0">
                <a:solidFill>
                  <a:srgbClr val="111111"/>
                </a:solidFill>
                <a:effectLst/>
                <a:latin typeface="Roboto" panose="02000000000000000000" pitchFamily="2" charset="0"/>
              </a:rPr>
              <a:t>Several challenges associated with subgraph isomorphism can significantly degrade the achievable performance on GPUs. One such challenge is storage requirement. As we will see later, a naïve representation of partial path requires exponential storage and thus is not compatible with bigger graphs. The second challenge is in memory coalescing and warp divergence, which arises from the random memory access pattern associated with subgraph isomorphism.  Fast set intersection is yet another challenge. We also need to ensure that all levels of thread hierarchy, including distributed level, have good load balance. Efficient communication and synchronization overhead in distributed implementation is yet another critical challenge that accepts scalability.</a:t>
            </a:r>
            <a:endParaRPr lang="zh-CN" altLang="en-US" dirty="0"/>
          </a:p>
        </p:txBody>
      </p:sp>
      <p:sp>
        <p:nvSpPr>
          <p:cNvPr id="4" name="Date Placeholder 3"/>
          <p:cNvSpPr>
            <a:spLocks noGrp="1"/>
          </p:cNvSpPr>
          <p:nvPr>
            <p:ph type="dt" idx="1"/>
          </p:nvPr>
        </p:nvSpPr>
        <p:spPr/>
        <p:txBody>
          <a:bodyPr/>
          <a:lstStyle/>
          <a:p>
            <a:pPr>
              <a:defRPr/>
            </a:pPr>
            <a:fld id="{91A73BB7-4D29-4430-972A-9BBA746D1414}" type="datetime1">
              <a:rPr lang="en-US" altLang="zh-CN" smtClean="0"/>
              <a:t>11/8/2021</a:t>
            </a:fld>
            <a:endParaRPr lang="en-US"/>
          </a:p>
        </p:txBody>
      </p:sp>
      <p:sp>
        <p:nvSpPr>
          <p:cNvPr id="5" name="Footer Placeholder 4"/>
          <p:cNvSpPr>
            <a:spLocks noGrp="1"/>
          </p:cNvSpPr>
          <p:nvPr>
            <p:ph type="ftr" sz="quarter" idx="4"/>
          </p:nvPr>
        </p:nvSpPr>
        <p:spPr/>
        <p:txBody>
          <a:bodyPr/>
          <a:lstStyle/>
          <a:p>
            <a:pPr>
              <a:defRPr/>
            </a:pPr>
            <a:r>
              <a:rPr lang="en-US"/>
              <a:t>Template-WSU Hrz 201.ppt</a:t>
            </a:r>
          </a:p>
        </p:txBody>
      </p:sp>
      <p:sp>
        <p:nvSpPr>
          <p:cNvPr id="6" name="Slide Number Placeholder 5"/>
          <p:cNvSpPr>
            <a:spLocks noGrp="1"/>
          </p:cNvSpPr>
          <p:nvPr>
            <p:ph type="sldNum" sz="quarter" idx="5"/>
          </p:nvPr>
        </p:nvSpPr>
        <p:spPr/>
        <p:txBody>
          <a:bodyPr/>
          <a:lstStyle/>
          <a:p>
            <a:pPr>
              <a:defRPr/>
            </a:pPr>
            <a:fld id="{968A1698-EBE7-40C3-BCB1-E384E31C2ACF}" type="slidenum">
              <a:rPr lang="en-US" altLang="en-US" smtClean="0"/>
              <a:pPr>
                <a:defRPr/>
              </a:pPr>
              <a:t>8</a:t>
            </a:fld>
            <a:endParaRPr lang="en-US" altLang="en-US"/>
          </a:p>
        </p:txBody>
      </p:sp>
    </p:spTree>
    <p:extLst>
      <p:ext uri="{BB962C8B-B14F-4D97-AF65-F5344CB8AC3E}">
        <p14:creationId xmlns:p14="http://schemas.microsoft.com/office/powerpoint/2010/main" val="24537759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dirty="0"/>
              <a:t>Our </a:t>
            </a:r>
            <a:r>
              <a:rPr lang="en-US" altLang="zh-CN" dirty="0" err="1"/>
              <a:t>cuTS</a:t>
            </a:r>
            <a:r>
              <a:rPr lang="en-US" altLang="zh-CN" dirty="0"/>
              <a:t> solution is carefully designed to overcome these challenges. We introduce a </a:t>
            </a:r>
            <a:r>
              <a:rPr lang="en-US" altLang="zh-CN" dirty="0" err="1"/>
              <a:t>trie</a:t>
            </a:r>
            <a:r>
              <a:rPr lang="en-US" altLang="zh-CN" dirty="0"/>
              <a:t>-based data structure that significantly reduces the storage requirement without affecting the performance. We also create adaptive and memory hierarchy-aware GPU microkernels for efficient set intersections, which promotes good load balance and data reuse. We also devise a scalable distributed implementation which not only allows us to solve a given problem faster, but also allows us to handle bigger and complex graphs. We demonstrate the effectiveness of our approach using extensive evaluation. </a:t>
            </a:r>
          </a:p>
          <a:p>
            <a:endParaRPr lang="zh-CN" altLang="en-US" dirty="0"/>
          </a:p>
        </p:txBody>
      </p:sp>
      <p:sp>
        <p:nvSpPr>
          <p:cNvPr id="4" name="Date Placeholder 3"/>
          <p:cNvSpPr>
            <a:spLocks noGrp="1"/>
          </p:cNvSpPr>
          <p:nvPr>
            <p:ph type="dt" idx="1"/>
          </p:nvPr>
        </p:nvSpPr>
        <p:spPr/>
        <p:txBody>
          <a:bodyPr/>
          <a:lstStyle/>
          <a:p>
            <a:pPr>
              <a:defRPr/>
            </a:pPr>
            <a:fld id="{91A73BB7-4D29-4430-972A-9BBA746D1414}" type="datetime1">
              <a:rPr lang="en-US" altLang="zh-CN" smtClean="0"/>
              <a:t>11/8/2021</a:t>
            </a:fld>
            <a:endParaRPr lang="en-US"/>
          </a:p>
        </p:txBody>
      </p:sp>
      <p:sp>
        <p:nvSpPr>
          <p:cNvPr id="5" name="Footer Placeholder 4"/>
          <p:cNvSpPr>
            <a:spLocks noGrp="1"/>
          </p:cNvSpPr>
          <p:nvPr>
            <p:ph type="ftr" sz="quarter" idx="4"/>
          </p:nvPr>
        </p:nvSpPr>
        <p:spPr/>
        <p:txBody>
          <a:bodyPr/>
          <a:lstStyle/>
          <a:p>
            <a:pPr>
              <a:defRPr/>
            </a:pPr>
            <a:r>
              <a:rPr lang="en-US"/>
              <a:t>Template-WSU Hrz 201.ppt</a:t>
            </a:r>
          </a:p>
        </p:txBody>
      </p:sp>
      <p:sp>
        <p:nvSpPr>
          <p:cNvPr id="6" name="Slide Number Placeholder 5"/>
          <p:cNvSpPr>
            <a:spLocks noGrp="1"/>
          </p:cNvSpPr>
          <p:nvPr>
            <p:ph type="sldNum" sz="quarter" idx="5"/>
          </p:nvPr>
        </p:nvSpPr>
        <p:spPr/>
        <p:txBody>
          <a:bodyPr/>
          <a:lstStyle/>
          <a:p>
            <a:pPr>
              <a:defRPr/>
            </a:pPr>
            <a:fld id="{968A1698-EBE7-40C3-BCB1-E384E31C2ACF}" type="slidenum">
              <a:rPr lang="en-US" altLang="en-US" smtClean="0"/>
              <a:pPr>
                <a:defRPr/>
              </a:pPr>
              <a:t>9</a:t>
            </a:fld>
            <a:endParaRPr lang="en-US" altLang="en-US"/>
          </a:p>
        </p:txBody>
      </p:sp>
    </p:spTree>
    <p:extLst>
      <p:ext uri="{BB962C8B-B14F-4D97-AF65-F5344CB8AC3E}">
        <p14:creationId xmlns:p14="http://schemas.microsoft.com/office/powerpoint/2010/main" val="402262035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1">
            <a:extLst>
              <a:ext uri="{FF2B5EF4-FFF2-40B4-BE49-F238E27FC236}">
                <a16:creationId xmlns:a16="http://schemas.microsoft.com/office/drawing/2014/main" id="{D4286EB0-E1E7-4460-9153-ABBC8DCC947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4297" b="15014"/>
          <a:stretch/>
        </p:blipFill>
        <p:spPr bwMode="auto">
          <a:xfrm>
            <a:off x="0" y="0"/>
            <a:ext cx="9144000" cy="5812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
            <a:extLst>
              <a:ext uri="{FF2B5EF4-FFF2-40B4-BE49-F238E27FC236}">
                <a16:creationId xmlns:a16="http://schemas.microsoft.com/office/drawing/2014/main" id="{4A427896-77F8-4A95-97F6-8F533170F982}"/>
              </a:ext>
            </a:extLst>
          </p:cNvPr>
          <p:cNvPicPr>
            <a:picLocks noChangeAspect="1"/>
          </p:cNvPicPr>
          <p:nvPr userDrawn="1"/>
        </p:nvPicPr>
        <p:blipFill>
          <a:blip r:embed="rId3">
            <a:extLst>
              <a:ext uri="{28A0092B-C50C-407E-A947-70E740481C1C}">
                <a14:useLocalDpi xmlns:a14="http://schemas.microsoft.com/office/drawing/2010/main" val="0"/>
              </a:ext>
            </a:extLst>
          </a:blip>
          <a:srcRect l="27846" t="38768" r="28935" b="39751"/>
          <a:stretch>
            <a:fillRect/>
          </a:stretch>
        </p:blipFill>
        <p:spPr bwMode="auto">
          <a:xfrm>
            <a:off x="22226" y="0"/>
            <a:ext cx="461962" cy="614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6" name="Rectangle 4"/>
          <p:cNvSpPr>
            <a:spLocks noGrp="1" noChangeArrowheads="1"/>
          </p:cNvSpPr>
          <p:nvPr>
            <p:ph type="ctrTitle"/>
          </p:nvPr>
        </p:nvSpPr>
        <p:spPr bwMode="invGray">
          <a:xfrm>
            <a:off x="716337" y="1681986"/>
            <a:ext cx="7711326" cy="424732"/>
          </a:xfrm>
        </p:spPr>
        <p:txBody>
          <a:bodyPr anchorCtr="0"/>
          <a:lstStyle>
            <a:lvl1pPr algn="ctr">
              <a:defRPr sz="2400">
                <a:solidFill>
                  <a:schemeClr val="bg2"/>
                </a:solidFill>
                <a:effectLst/>
              </a:defRPr>
            </a:lvl1pPr>
          </a:lstStyle>
          <a:p>
            <a:r>
              <a:rPr lang="en-US" dirty="0"/>
              <a:t>Click to edit Master title style</a:t>
            </a:r>
          </a:p>
        </p:txBody>
      </p:sp>
      <p:sp>
        <p:nvSpPr>
          <p:cNvPr id="3077" name="Rectangle 5"/>
          <p:cNvSpPr>
            <a:spLocks noGrp="1" noChangeArrowheads="1"/>
          </p:cNvSpPr>
          <p:nvPr>
            <p:ph type="subTitle" idx="1"/>
          </p:nvPr>
        </p:nvSpPr>
        <p:spPr bwMode="invGray">
          <a:xfrm>
            <a:off x="716337" y="2268933"/>
            <a:ext cx="7711327" cy="430887"/>
          </a:xfrm>
        </p:spPr>
        <p:txBody>
          <a:bodyPr rIns="0" anchorCtr="0"/>
          <a:lstStyle>
            <a:lvl1pPr marL="0" indent="0" algn="ctr">
              <a:buFont typeface="Arial" pitchFamily="34" charset="0"/>
              <a:buNone/>
              <a:defRPr sz="2200" b="0">
                <a:solidFill>
                  <a:schemeClr val="accent1"/>
                </a:solidFill>
                <a:effectLst/>
                <a:latin typeface="Lucida Sans" pitchFamily="34" charset="0"/>
              </a:defRPr>
            </a:lvl1pPr>
          </a:lstStyle>
          <a:p>
            <a:r>
              <a:rPr lang="en-US" dirty="0"/>
              <a:t>Click to edit Master subtitle style</a:t>
            </a:r>
          </a:p>
        </p:txBody>
      </p:sp>
      <p:sp>
        <p:nvSpPr>
          <p:cNvPr id="7" name="Date Placeholder 6">
            <a:extLst>
              <a:ext uri="{FF2B5EF4-FFF2-40B4-BE49-F238E27FC236}">
                <a16:creationId xmlns:a16="http://schemas.microsoft.com/office/drawing/2014/main" id="{52E1B685-B20D-4DB9-B8F2-E06F9EBF460E}"/>
              </a:ext>
            </a:extLst>
          </p:cNvPr>
          <p:cNvSpPr>
            <a:spLocks noGrp="1" noChangeArrowheads="1"/>
          </p:cNvSpPr>
          <p:nvPr>
            <p:ph type="dt" sz="half" idx="10"/>
          </p:nvPr>
        </p:nvSpPr>
        <p:spPr>
          <a:xfrm>
            <a:off x="484188" y="4786313"/>
            <a:ext cx="1550987" cy="357187"/>
          </a:xfrm>
          <a:prstGeom prst="rect">
            <a:avLst/>
          </a:prstGeom>
        </p:spPr>
        <p:txBody>
          <a:bodyPr/>
          <a:lstStyle>
            <a:lvl1pPr>
              <a:defRPr sz="1000"/>
            </a:lvl1pPr>
          </a:lstStyle>
          <a:p>
            <a:pPr>
              <a:defRPr/>
            </a:pPr>
            <a:endParaRPr lang="en-US"/>
          </a:p>
        </p:txBody>
      </p:sp>
      <p:sp>
        <p:nvSpPr>
          <p:cNvPr id="8" name="Footer Placeholder 7">
            <a:extLst>
              <a:ext uri="{FF2B5EF4-FFF2-40B4-BE49-F238E27FC236}">
                <a16:creationId xmlns:a16="http://schemas.microsoft.com/office/drawing/2014/main" id="{9373A32F-848E-4262-B6BB-DEBB36C232D8}"/>
              </a:ext>
            </a:extLst>
          </p:cNvPr>
          <p:cNvSpPr>
            <a:spLocks noGrp="1" noChangeArrowheads="1"/>
          </p:cNvSpPr>
          <p:nvPr>
            <p:ph type="ftr" sz="quarter" idx="11"/>
          </p:nvPr>
        </p:nvSpPr>
        <p:spPr>
          <a:xfrm>
            <a:off x="2066925" y="4786313"/>
            <a:ext cx="6100763" cy="357187"/>
          </a:xfrm>
        </p:spPr>
        <p:txBody>
          <a:bodyPr anchorCtr="1"/>
          <a:lstStyle>
            <a:lvl1pPr>
              <a:defRPr sz="1000"/>
            </a:lvl1pPr>
          </a:lstStyle>
          <a:p>
            <a:pPr>
              <a:defRPr/>
            </a:pPr>
            <a:r>
              <a:rPr lang="en-US"/>
              <a:t>APPL</a:t>
            </a:r>
          </a:p>
        </p:txBody>
      </p:sp>
      <p:sp>
        <p:nvSpPr>
          <p:cNvPr id="9" name="Slide Number Placeholder 8">
            <a:extLst>
              <a:ext uri="{FF2B5EF4-FFF2-40B4-BE49-F238E27FC236}">
                <a16:creationId xmlns:a16="http://schemas.microsoft.com/office/drawing/2014/main" id="{29550900-3BE7-4E03-84C0-D9D45584BBD4}"/>
              </a:ext>
            </a:extLst>
          </p:cNvPr>
          <p:cNvSpPr>
            <a:spLocks noGrp="1" noChangeArrowheads="1"/>
          </p:cNvSpPr>
          <p:nvPr>
            <p:ph type="sldNum" sz="quarter" idx="12"/>
          </p:nvPr>
        </p:nvSpPr>
        <p:spPr>
          <a:xfrm>
            <a:off x="8169275" y="4786313"/>
            <a:ext cx="974725" cy="357187"/>
          </a:xfrm>
          <a:prstGeom prst="rect">
            <a:avLst/>
          </a:prstGeom>
        </p:spPr>
        <p:txBody>
          <a:bodyPr/>
          <a:lstStyle>
            <a:lvl1pPr>
              <a:defRPr smtClean="0"/>
            </a:lvl1pPr>
          </a:lstStyle>
          <a:p>
            <a:pPr>
              <a:defRPr/>
            </a:pPr>
            <a:fld id="{85E18573-AB35-4AA6-BBF0-D19C76C81FE6}" type="slidenum">
              <a:rPr lang="en-US" altLang="en-US"/>
              <a:pPr>
                <a:defRPr/>
              </a:pPr>
              <a:t>‹#›</a:t>
            </a:fld>
            <a:endParaRPr lang="en-US" altLang="en-US"/>
          </a:p>
        </p:txBody>
      </p:sp>
      <p:sp>
        <p:nvSpPr>
          <p:cNvPr id="5" name="Rectangle 4">
            <a:extLst>
              <a:ext uri="{FF2B5EF4-FFF2-40B4-BE49-F238E27FC236}">
                <a16:creationId xmlns:a16="http://schemas.microsoft.com/office/drawing/2014/main" id="{A8B79033-6204-49C8-8916-A35718205AB3}"/>
              </a:ext>
            </a:extLst>
          </p:cNvPr>
          <p:cNvSpPr/>
          <p:nvPr userDrawn="1"/>
        </p:nvSpPr>
        <p:spPr>
          <a:xfrm>
            <a:off x="0" y="570820"/>
            <a:ext cx="9144000" cy="55562"/>
          </a:xfrm>
          <a:prstGeom prst="rect">
            <a:avLst/>
          </a:prstGeom>
          <a:solidFill>
            <a:schemeClr val="bg2">
              <a:lumMod val="65000"/>
              <a:lumOff val="35000"/>
            </a:schemeClr>
          </a:solidFill>
          <a:ln>
            <a:noFill/>
          </a:ln>
        </p:spPr>
        <p:style>
          <a:lnRef idx="2">
            <a:schemeClr val="dk1">
              <a:shade val="50000"/>
            </a:schemeClr>
          </a:lnRef>
          <a:fillRef idx="1">
            <a:schemeClr val="dk1"/>
          </a:fillRef>
          <a:effectRef idx="0">
            <a:schemeClr val="dk1"/>
          </a:effectRef>
          <a:fontRef idx="minor">
            <a:schemeClr val="lt1"/>
          </a:fontRef>
        </p:style>
        <p:txBody>
          <a:bodyPr anchor="ctr"/>
          <a:lstStyle/>
          <a:p>
            <a:pPr algn="ctr" eaLnBrk="1" hangingPunct="1">
              <a:defRPr/>
            </a:pPr>
            <a:endParaRPr lang="en-US"/>
          </a:p>
        </p:txBody>
      </p:sp>
    </p:spTree>
    <p:extLst>
      <p:ext uri="{BB962C8B-B14F-4D97-AF65-F5344CB8AC3E}">
        <p14:creationId xmlns:p14="http://schemas.microsoft.com/office/powerpoint/2010/main" val="4003857013"/>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DFF607A1-CD65-4DA5-8B74-0DAF9DCBDAED}"/>
              </a:ext>
            </a:extLst>
          </p:cNvPr>
          <p:cNvSpPr>
            <a:spLocks noGrp="1"/>
          </p:cNvSpPr>
          <p:nvPr>
            <p:ph type="body" sz="quarter" idx="13"/>
          </p:nvPr>
        </p:nvSpPr>
        <p:spPr>
          <a:xfrm>
            <a:off x="0" y="743950"/>
            <a:ext cx="9074911" cy="374461"/>
          </a:xfrm>
        </p:spPr>
        <p:txBody>
          <a:bodyPr lIns="91440" numCol="1" anchor="t" anchorCtr="0">
            <a:spAutoFit/>
          </a:bodyPr>
          <a:lstStyle>
            <a:lvl1pPr marL="0" indent="0" algn="l">
              <a:buNone/>
              <a:defRPr sz="2400" b="1">
                <a:ln>
                  <a:noFill/>
                </a:ln>
                <a:latin typeface="Liberation Sans" panose="020B0604020202020204" pitchFamily="34" charset="0"/>
                <a:ea typeface="Liberation Sans" panose="020B0604020202020204" pitchFamily="34" charset="0"/>
                <a:cs typeface="Liberation Sans" panose="020B0604020202020204" pitchFamily="34" charset="0"/>
              </a:defRPr>
            </a:lvl1pPr>
          </a:lstStyle>
          <a:p>
            <a:pPr lvl="0"/>
            <a:r>
              <a:rPr lang="en-US" dirty="0"/>
              <a:t>Edit Master text styles</a:t>
            </a:r>
          </a:p>
        </p:txBody>
      </p:sp>
      <p:sp>
        <p:nvSpPr>
          <p:cNvPr id="14" name="Text Placeholder 13">
            <a:extLst>
              <a:ext uri="{FF2B5EF4-FFF2-40B4-BE49-F238E27FC236}">
                <a16:creationId xmlns:a16="http://schemas.microsoft.com/office/drawing/2014/main" id="{1BEE6C12-8DD6-4F2E-B4FF-C278148D74EA}"/>
              </a:ext>
            </a:extLst>
          </p:cNvPr>
          <p:cNvSpPr>
            <a:spLocks noGrp="1"/>
          </p:cNvSpPr>
          <p:nvPr>
            <p:ph type="body" sz="quarter" idx="14"/>
          </p:nvPr>
        </p:nvSpPr>
        <p:spPr>
          <a:xfrm>
            <a:off x="84672" y="1162595"/>
            <a:ext cx="8990239" cy="1400383"/>
          </a:xfrm>
        </p:spPr>
        <p:txBody>
          <a:bodyPr numCol="1" anchor="t" anchorCtr="0"/>
          <a:lstStyle>
            <a:lvl2pPr>
              <a:spcBef>
                <a:spcPts val="0"/>
              </a:spcBef>
              <a:defRPr/>
            </a:lvl2pPr>
            <a:lvl3pPr algn="l">
              <a:defRPr/>
            </a:lvl3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5">
            <a:extLst>
              <a:ext uri="{FF2B5EF4-FFF2-40B4-BE49-F238E27FC236}">
                <a16:creationId xmlns:a16="http://schemas.microsoft.com/office/drawing/2014/main" id="{3E2282AC-2A05-474B-BE35-89FFE909AB8E}"/>
              </a:ext>
            </a:extLst>
          </p:cNvPr>
          <p:cNvSpPr>
            <a:spLocks noGrp="1" noChangeArrowheads="1"/>
          </p:cNvSpPr>
          <p:nvPr userDrawn="1">
            <p:ph type="ftr" sz="quarter" idx="16"/>
          </p:nvPr>
        </p:nvSpPr>
        <p:spPr>
          <a:xfrm>
            <a:off x="1736725" y="4829175"/>
            <a:ext cx="6153150" cy="314325"/>
          </a:xfrm>
          <a:ln/>
        </p:spPr>
        <p:txBody>
          <a:bodyPr/>
          <a:lstStyle>
            <a:lvl1pPr>
              <a:defRPr/>
            </a:lvl1pPr>
          </a:lstStyle>
          <a:p>
            <a:pPr>
              <a:defRPr/>
            </a:pPr>
            <a:r>
              <a:rPr lang="en-US"/>
              <a:t>APPL</a:t>
            </a:r>
            <a:endParaRPr lang="en-US" dirty="0"/>
          </a:p>
        </p:txBody>
      </p:sp>
      <p:sp>
        <p:nvSpPr>
          <p:cNvPr id="6" name="Rectangle 6">
            <a:extLst>
              <a:ext uri="{FF2B5EF4-FFF2-40B4-BE49-F238E27FC236}">
                <a16:creationId xmlns:a16="http://schemas.microsoft.com/office/drawing/2014/main" id="{558A73D1-20BF-4B99-8A34-04549E560F04}"/>
              </a:ext>
            </a:extLst>
          </p:cNvPr>
          <p:cNvSpPr>
            <a:spLocks noGrp="1" noChangeArrowheads="1"/>
          </p:cNvSpPr>
          <p:nvPr userDrawn="1">
            <p:ph type="sldNum" sz="quarter" idx="17"/>
          </p:nvPr>
        </p:nvSpPr>
        <p:spPr>
          <a:xfrm>
            <a:off x="7899400" y="4829175"/>
            <a:ext cx="1244600" cy="314325"/>
          </a:xfrm>
          <a:prstGeom prst="rect">
            <a:avLst/>
          </a:prstGeom>
          <a:ln/>
        </p:spPr>
        <p:txBody>
          <a:bodyPr/>
          <a:lstStyle>
            <a:lvl1pPr algn="r">
              <a:defRPr sz="1400"/>
            </a:lvl1pPr>
          </a:lstStyle>
          <a:p>
            <a:pPr>
              <a:defRPr/>
            </a:pPr>
            <a:fld id="{67BFA7C4-5ED7-4275-9588-6311F663AC92}" type="slidenum">
              <a:rPr lang="en-US" altLang="en-US" smtClean="0"/>
              <a:pPr>
                <a:defRPr/>
              </a:pPr>
              <a:t>‹#›</a:t>
            </a:fld>
            <a:endParaRPr lang="en-US" altLang="en-US" dirty="0"/>
          </a:p>
        </p:txBody>
      </p:sp>
    </p:spTree>
    <p:extLst>
      <p:ext uri="{BB962C8B-B14F-4D97-AF65-F5344CB8AC3E}">
        <p14:creationId xmlns:p14="http://schemas.microsoft.com/office/powerpoint/2010/main" val="4032800082"/>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7" name="Rectangle 4"/>
          <p:cNvSpPr>
            <a:spLocks noGrp="1" noChangeArrowheads="1"/>
          </p:cNvSpPr>
          <p:nvPr>
            <p:ph type="ctrTitle"/>
          </p:nvPr>
        </p:nvSpPr>
        <p:spPr>
          <a:xfrm>
            <a:off x="245889" y="763120"/>
            <a:ext cx="8652222" cy="461665"/>
          </a:xfrm>
        </p:spPr>
        <p:txBody>
          <a:bodyPr/>
          <a:lstStyle>
            <a:lvl1pPr algn="ctr">
              <a:lnSpc>
                <a:spcPct val="100000"/>
              </a:lnSpc>
              <a:defRPr sz="2400">
                <a:solidFill>
                  <a:schemeClr val="bg2"/>
                </a:solidFill>
                <a:effectLst/>
              </a:defRPr>
            </a:lvl1pPr>
          </a:lstStyle>
          <a:p>
            <a:r>
              <a:rPr lang="en-US" dirty="0"/>
              <a:t>Click to edit Master title style</a:t>
            </a:r>
          </a:p>
        </p:txBody>
      </p:sp>
      <p:sp>
        <p:nvSpPr>
          <p:cNvPr id="8" name="Rectangle 5"/>
          <p:cNvSpPr>
            <a:spLocks noGrp="1" noChangeArrowheads="1"/>
          </p:cNvSpPr>
          <p:nvPr>
            <p:ph type="subTitle" idx="1"/>
          </p:nvPr>
        </p:nvSpPr>
        <p:spPr>
          <a:xfrm>
            <a:off x="245889" y="1252166"/>
            <a:ext cx="8652222" cy="430887"/>
          </a:xfrm>
        </p:spPr>
        <p:txBody>
          <a:bodyPr rIns="0"/>
          <a:lstStyle>
            <a:lvl1pPr marL="0" indent="0" algn="ctr">
              <a:buFontTx/>
              <a:buNone/>
              <a:defRPr sz="2200" b="0">
                <a:solidFill>
                  <a:schemeClr val="accent1"/>
                </a:solidFill>
                <a:effectLst/>
                <a:latin typeface="Lucida Sans" pitchFamily="34" charset="0"/>
              </a:defRPr>
            </a:lvl1pPr>
          </a:lstStyle>
          <a:p>
            <a:r>
              <a:rPr lang="en-US" dirty="0"/>
              <a:t>Click to edit Master subtitle style</a:t>
            </a:r>
          </a:p>
        </p:txBody>
      </p:sp>
      <p:sp>
        <p:nvSpPr>
          <p:cNvPr id="4" name="Rectangle 4">
            <a:extLst>
              <a:ext uri="{FF2B5EF4-FFF2-40B4-BE49-F238E27FC236}">
                <a16:creationId xmlns:a16="http://schemas.microsoft.com/office/drawing/2014/main" id="{6646F199-D387-49F7-B438-21B308F0458D}"/>
              </a:ext>
            </a:extLst>
          </p:cNvPr>
          <p:cNvSpPr>
            <a:spLocks noGrp="1" noChangeArrowheads="1"/>
          </p:cNvSpPr>
          <p:nvPr userDrawn="1">
            <p:ph type="dt" sz="half" idx="10"/>
          </p:nvPr>
        </p:nvSpPr>
        <p:spPr>
          <a:xfrm>
            <a:off x="484188" y="4829175"/>
            <a:ext cx="1252537" cy="357188"/>
          </a:xfrm>
          <a:prstGeom prst="rect">
            <a:avLst/>
          </a:prstGeom>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B4F19239-2351-49D9-A08C-68B96F251E0C}"/>
              </a:ext>
            </a:extLst>
          </p:cNvPr>
          <p:cNvSpPr>
            <a:spLocks noGrp="1" noChangeArrowheads="1"/>
          </p:cNvSpPr>
          <p:nvPr userDrawn="1">
            <p:ph type="ftr" sz="quarter" idx="11"/>
          </p:nvPr>
        </p:nvSpPr>
        <p:spPr>
          <a:ln/>
        </p:spPr>
        <p:txBody>
          <a:bodyPr/>
          <a:lstStyle>
            <a:lvl1pPr>
              <a:defRPr/>
            </a:lvl1pPr>
          </a:lstStyle>
          <a:p>
            <a:pPr>
              <a:defRPr/>
            </a:pPr>
            <a:r>
              <a:rPr lang="en-US"/>
              <a:t>APPL</a:t>
            </a:r>
            <a:endParaRPr lang="en-US" dirty="0"/>
          </a:p>
        </p:txBody>
      </p:sp>
      <p:sp>
        <p:nvSpPr>
          <p:cNvPr id="6" name="Rectangle 6">
            <a:extLst>
              <a:ext uri="{FF2B5EF4-FFF2-40B4-BE49-F238E27FC236}">
                <a16:creationId xmlns:a16="http://schemas.microsoft.com/office/drawing/2014/main" id="{76473580-6AE9-48A1-8A65-D9BE39A3FDE6}"/>
              </a:ext>
            </a:extLst>
          </p:cNvPr>
          <p:cNvSpPr>
            <a:spLocks noGrp="1" noChangeArrowheads="1"/>
          </p:cNvSpPr>
          <p:nvPr userDrawn="1">
            <p:ph type="sldNum" sz="quarter" idx="12"/>
          </p:nvPr>
        </p:nvSpPr>
        <p:spPr>
          <a:xfrm>
            <a:off x="7899400" y="4829175"/>
            <a:ext cx="1244600" cy="357188"/>
          </a:xfrm>
          <a:prstGeom prst="rect">
            <a:avLst/>
          </a:prstGeom>
          <a:ln/>
        </p:spPr>
        <p:txBody>
          <a:bodyPr/>
          <a:lstStyle>
            <a:lvl1pPr>
              <a:defRPr/>
            </a:lvl1pPr>
          </a:lstStyle>
          <a:p>
            <a:pPr>
              <a:defRPr/>
            </a:pPr>
            <a:fld id="{7225A07A-528E-4119-A883-5F568407CDD7}" type="slidenum">
              <a:rPr lang="en-US" altLang="en-US"/>
              <a:pPr>
                <a:defRPr/>
              </a:pPr>
              <a:t>‹#›</a:t>
            </a:fld>
            <a:endParaRPr lang="en-US" altLang="en-US"/>
          </a:p>
        </p:txBody>
      </p:sp>
    </p:spTree>
    <p:extLst>
      <p:ext uri="{BB962C8B-B14F-4D97-AF65-F5344CB8AC3E}">
        <p14:creationId xmlns:p14="http://schemas.microsoft.com/office/powerpoint/2010/main" val="2642116015"/>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42047" y="1081658"/>
            <a:ext cx="8659907" cy="424732"/>
          </a:xfrm>
        </p:spPr>
        <p:txBody>
          <a:bodyPr/>
          <a:lstStyle/>
          <a:p>
            <a:r>
              <a:rPr lang="en-US" dirty="0"/>
              <a:t>Click to edit Master title style</a:t>
            </a:r>
          </a:p>
        </p:txBody>
      </p:sp>
      <p:sp>
        <p:nvSpPr>
          <p:cNvPr id="3" name="Content Placeholder 2"/>
          <p:cNvSpPr>
            <a:spLocks noGrp="1"/>
          </p:cNvSpPr>
          <p:nvPr>
            <p:ph sz="half" idx="1"/>
          </p:nvPr>
        </p:nvSpPr>
        <p:spPr>
          <a:xfrm>
            <a:off x="500388" y="1706842"/>
            <a:ext cx="4002321" cy="2062103"/>
          </a:xfrm>
        </p:spPr>
        <p:txBody>
          <a:bodyPr anchorCtr="0"/>
          <a:lstStyle>
            <a:lvl1pPr>
              <a:lnSpc>
                <a:spcPct val="100000"/>
              </a:lnSpc>
              <a:spcBef>
                <a:spcPts val="0"/>
              </a:spcBef>
              <a:spcAft>
                <a:spcPts val="600"/>
              </a:spcAft>
              <a:buSzPct val="125000"/>
              <a:buFont typeface="Arial" pitchFamily="34" charset="0"/>
              <a:buChar char="•"/>
              <a:defRPr lang="en-US" sz="2000" b="0" dirty="0" smtClean="0">
                <a:solidFill>
                  <a:schemeClr val="bg2"/>
                </a:solidFill>
                <a:latin typeface="Lucida Sans" pitchFamily="34" charset="0"/>
                <a:ea typeface="+mn-ea"/>
                <a:cs typeface="+mn-cs"/>
              </a:defRPr>
            </a:lvl1pPr>
            <a:lvl2pPr>
              <a:lnSpc>
                <a:spcPct val="100000"/>
              </a:lnSpc>
              <a:spcBef>
                <a:spcPts val="0"/>
              </a:spcBef>
              <a:spcAft>
                <a:spcPts val="600"/>
              </a:spcAft>
              <a:buSzPct val="125000"/>
              <a:buFont typeface="Arial" pitchFamily="34" charset="0"/>
              <a:buChar char="•"/>
              <a:defRPr lang="en-US" sz="1800" dirty="0" smtClean="0">
                <a:solidFill>
                  <a:schemeClr val="bg2"/>
                </a:solidFill>
                <a:latin typeface="Lucida Sans" pitchFamily="34" charset="0"/>
                <a:ea typeface="+mn-ea"/>
                <a:cs typeface="+mn-cs"/>
              </a:defRPr>
            </a:lvl2pPr>
            <a:lvl3pPr>
              <a:lnSpc>
                <a:spcPct val="100000"/>
              </a:lnSpc>
              <a:spcBef>
                <a:spcPts val="0"/>
              </a:spcBef>
              <a:spcAft>
                <a:spcPts val="600"/>
              </a:spcAft>
              <a:buSzPct val="125000"/>
              <a:buFont typeface="Arial" pitchFamily="34" charset="0"/>
              <a:buChar char="•"/>
              <a:defRPr lang="en-US" sz="1800" dirty="0" smtClean="0">
                <a:solidFill>
                  <a:schemeClr val="bg2"/>
                </a:solidFill>
                <a:latin typeface="Lucida Sans" pitchFamily="34" charset="0"/>
                <a:ea typeface="+mn-ea"/>
                <a:cs typeface="+mn-cs"/>
              </a:defRPr>
            </a:lvl3pPr>
            <a:lvl4pPr>
              <a:lnSpc>
                <a:spcPct val="100000"/>
              </a:lnSpc>
              <a:spcBef>
                <a:spcPts val="0"/>
              </a:spcBef>
              <a:spcAft>
                <a:spcPts val="600"/>
              </a:spcAft>
              <a:buSzPct val="125000"/>
              <a:buFont typeface="Arial" pitchFamily="34" charset="0"/>
              <a:buChar char="•"/>
              <a:defRPr lang="en-US" sz="1600" dirty="0" smtClean="0">
                <a:solidFill>
                  <a:schemeClr val="bg2"/>
                </a:solidFill>
                <a:latin typeface="Lucida Sans" pitchFamily="34" charset="0"/>
                <a:ea typeface="+mn-ea"/>
                <a:cs typeface="+mn-cs"/>
              </a:defRPr>
            </a:lvl4pPr>
            <a:lvl5pPr>
              <a:lnSpc>
                <a:spcPct val="100000"/>
              </a:lnSpc>
              <a:spcBef>
                <a:spcPts val="0"/>
              </a:spcBef>
              <a:spcAft>
                <a:spcPts val="600"/>
              </a:spcAft>
              <a:buSzPct val="125000"/>
              <a:buFont typeface="Arial" pitchFamily="34" charset="0"/>
              <a:buChar char="•"/>
              <a:defRPr lang="en-US" sz="1600" dirty="0">
                <a:solidFill>
                  <a:schemeClr val="bg2"/>
                </a:solidFill>
                <a:latin typeface="Lucida Sans" pitchFamily="34" charset="0"/>
                <a:ea typeface="+mn-ea"/>
                <a:cs typeface="+mn-cs"/>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55107" y="1706842"/>
            <a:ext cx="3969948" cy="2062103"/>
          </a:xfrm>
        </p:spPr>
        <p:txBody>
          <a:bodyPr anchorCtr="0"/>
          <a:lstStyle>
            <a:lvl1pPr>
              <a:lnSpc>
                <a:spcPct val="100000"/>
              </a:lnSpc>
              <a:spcBef>
                <a:spcPts val="0"/>
              </a:spcBef>
              <a:spcAft>
                <a:spcPts val="600"/>
              </a:spcAft>
              <a:buSzPct val="125000"/>
              <a:buFont typeface="Arial" pitchFamily="34" charset="0"/>
              <a:buChar char="•"/>
              <a:defRPr lang="en-US" sz="2000" b="0" dirty="0" smtClean="0">
                <a:solidFill>
                  <a:schemeClr val="bg2"/>
                </a:solidFill>
                <a:latin typeface="Lucida Sans" pitchFamily="34" charset="0"/>
                <a:ea typeface="+mn-ea"/>
                <a:cs typeface="+mn-cs"/>
              </a:defRPr>
            </a:lvl1pPr>
            <a:lvl2pPr>
              <a:lnSpc>
                <a:spcPct val="100000"/>
              </a:lnSpc>
              <a:spcBef>
                <a:spcPts val="0"/>
              </a:spcBef>
              <a:spcAft>
                <a:spcPts val="600"/>
              </a:spcAft>
              <a:buSzPct val="125000"/>
              <a:buFont typeface="Arial" pitchFamily="34" charset="0"/>
              <a:buChar char="•"/>
              <a:defRPr lang="en-US" sz="1800" dirty="0" smtClean="0">
                <a:solidFill>
                  <a:schemeClr val="bg2"/>
                </a:solidFill>
                <a:latin typeface="Lucida Sans" pitchFamily="34" charset="0"/>
                <a:ea typeface="+mn-ea"/>
                <a:cs typeface="+mn-cs"/>
              </a:defRPr>
            </a:lvl2pPr>
            <a:lvl3pPr>
              <a:lnSpc>
                <a:spcPct val="100000"/>
              </a:lnSpc>
              <a:spcBef>
                <a:spcPts val="0"/>
              </a:spcBef>
              <a:spcAft>
                <a:spcPts val="600"/>
              </a:spcAft>
              <a:buSzPct val="125000"/>
              <a:buFont typeface="Arial" pitchFamily="34" charset="0"/>
              <a:buChar char="•"/>
              <a:defRPr lang="en-US" sz="1800" dirty="0" smtClean="0">
                <a:solidFill>
                  <a:schemeClr val="bg2"/>
                </a:solidFill>
                <a:latin typeface="Lucida Sans" pitchFamily="34" charset="0"/>
                <a:ea typeface="+mn-ea"/>
                <a:cs typeface="+mn-cs"/>
              </a:defRPr>
            </a:lvl3pPr>
            <a:lvl4pPr>
              <a:lnSpc>
                <a:spcPct val="100000"/>
              </a:lnSpc>
              <a:spcBef>
                <a:spcPts val="0"/>
              </a:spcBef>
              <a:spcAft>
                <a:spcPts val="600"/>
              </a:spcAft>
              <a:buSzPct val="125000"/>
              <a:buFont typeface="Arial" pitchFamily="34" charset="0"/>
              <a:buChar char="•"/>
              <a:defRPr lang="en-US" sz="1600" dirty="0" smtClean="0">
                <a:solidFill>
                  <a:schemeClr val="bg2"/>
                </a:solidFill>
                <a:latin typeface="Lucida Sans" pitchFamily="34" charset="0"/>
                <a:ea typeface="+mn-ea"/>
                <a:cs typeface="+mn-cs"/>
              </a:defRPr>
            </a:lvl4pPr>
            <a:lvl5pPr>
              <a:lnSpc>
                <a:spcPct val="100000"/>
              </a:lnSpc>
              <a:spcBef>
                <a:spcPts val="0"/>
              </a:spcBef>
              <a:spcAft>
                <a:spcPts val="600"/>
              </a:spcAft>
              <a:buSzPct val="125000"/>
              <a:buFont typeface="Arial" pitchFamily="34" charset="0"/>
              <a:buChar char="•"/>
              <a:defRPr lang="en-US" sz="1600" dirty="0">
                <a:solidFill>
                  <a:schemeClr val="bg2"/>
                </a:solidFill>
                <a:latin typeface="Lucida Sans" pitchFamily="34" charset="0"/>
                <a:ea typeface="+mn-ea"/>
                <a:cs typeface="+mn-cs"/>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1605BB80-BF9E-46B9-B836-97095F02B41B}"/>
              </a:ext>
            </a:extLst>
          </p:cNvPr>
          <p:cNvSpPr>
            <a:spLocks noGrp="1" noChangeArrowheads="1"/>
          </p:cNvSpPr>
          <p:nvPr userDrawn="1">
            <p:ph type="dt" sz="half" idx="10"/>
          </p:nvPr>
        </p:nvSpPr>
        <p:spPr>
          <a:xfrm>
            <a:off x="484188" y="4829175"/>
            <a:ext cx="1252537" cy="357188"/>
          </a:xfrm>
          <a:prstGeom prst="rect">
            <a:avLst/>
          </a:prstGeom>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996B4594-13DC-4729-B8A5-0D7BB82DEE46}"/>
              </a:ext>
            </a:extLst>
          </p:cNvPr>
          <p:cNvSpPr>
            <a:spLocks noGrp="1" noChangeArrowheads="1"/>
          </p:cNvSpPr>
          <p:nvPr userDrawn="1">
            <p:ph type="ftr" sz="quarter" idx="11"/>
          </p:nvPr>
        </p:nvSpPr>
        <p:spPr>
          <a:ln/>
        </p:spPr>
        <p:txBody>
          <a:bodyPr/>
          <a:lstStyle>
            <a:lvl1pPr>
              <a:defRPr/>
            </a:lvl1pPr>
          </a:lstStyle>
          <a:p>
            <a:pPr>
              <a:defRPr/>
            </a:pPr>
            <a:r>
              <a:rPr lang="en-US"/>
              <a:t>APPL</a:t>
            </a:r>
            <a:endParaRPr lang="en-US" dirty="0"/>
          </a:p>
        </p:txBody>
      </p:sp>
      <p:sp>
        <p:nvSpPr>
          <p:cNvPr id="7" name="Slide Number Placeholder 6">
            <a:extLst>
              <a:ext uri="{FF2B5EF4-FFF2-40B4-BE49-F238E27FC236}">
                <a16:creationId xmlns:a16="http://schemas.microsoft.com/office/drawing/2014/main" id="{FAEC62C8-5DD0-429F-A816-6571D9F07173}"/>
              </a:ext>
            </a:extLst>
          </p:cNvPr>
          <p:cNvSpPr>
            <a:spLocks noGrp="1" noChangeArrowheads="1"/>
          </p:cNvSpPr>
          <p:nvPr userDrawn="1">
            <p:ph type="sldNum" sz="quarter" idx="12"/>
          </p:nvPr>
        </p:nvSpPr>
        <p:spPr>
          <a:xfrm>
            <a:off x="7899400" y="4829175"/>
            <a:ext cx="1244600" cy="357188"/>
          </a:xfrm>
          <a:prstGeom prst="rect">
            <a:avLst/>
          </a:prstGeom>
          <a:ln/>
        </p:spPr>
        <p:txBody>
          <a:bodyPr/>
          <a:lstStyle>
            <a:lvl1pPr>
              <a:defRPr/>
            </a:lvl1pPr>
          </a:lstStyle>
          <a:p>
            <a:pPr>
              <a:defRPr/>
            </a:pPr>
            <a:fld id="{EEAE3D0A-F91C-47A1-9563-EC54F73F887B}" type="slidenum">
              <a:rPr lang="en-US" altLang="en-US"/>
              <a:pPr>
                <a:defRPr/>
              </a:pPr>
              <a:t>‹#›</a:t>
            </a:fld>
            <a:endParaRPr lang="en-US" altLang="en-US"/>
          </a:p>
        </p:txBody>
      </p:sp>
    </p:spTree>
    <p:extLst>
      <p:ext uri="{BB962C8B-B14F-4D97-AF65-F5344CB8AC3E}">
        <p14:creationId xmlns:p14="http://schemas.microsoft.com/office/powerpoint/2010/main" val="1926909598"/>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28600" y="912677"/>
            <a:ext cx="8686800" cy="424732"/>
          </a:xfrm>
        </p:spPr>
        <p:txBody>
          <a:bodyPr/>
          <a:lstStyle>
            <a:lvl1pPr>
              <a:defRPr/>
            </a:lvl1pPr>
          </a:lstStyle>
          <a:p>
            <a:r>
              <a:rPr lang="en-US" dirty="0"/>
              <a:t>Click to edit Master title style</a:t>
            </a:r>
          </a:p>
        </p:txBody>
      </p:sp>
      <p:sp>
        <p:nvSpPr>
          <p:cNvPr id="3" name="Text Placeholder 2"/>
          <p:cNvSpPr>
            <a:spLocks noGrp="1"/>
          </p:cNvSpPr>
          <p:nvPr>
            <p:ph type="body" idx="1"/>
          </p:nvPr>
        </p:nvSpPr>
        <p:spPr>
          <a:xfrm>
            <a:off x="448882" y="1532739"/>
            <a:ext cx="4040188" cy="369332"/>
          </a:xfrm>
        </p:spPr>
        <p:txBody>
          <a:bodyPr anchor="b"/>
          <a:lstStyle>
            <a:lvl1pPr marL="0" indent="0">
              <a:buNone/>
              <a:defRPr sz="18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48881" y="1966113"/>
            <a:ext cx="4040188" cy="1338828"/>
          </a:xfrm>
        </p:spPr>
        <p:txBody>
          <a:bodyPr/>
          <a:lstStyle>
            <a:lvl1pPr>
              <a:defRPr lang="en-US" sz="1800" b="0" dirty="0" smtClean="0">
                <a:solidFill>
                  <a:schemeClr val="bg2"/>
                </a:solidFill>
                <a:latin typeface="Lucida Sans" pitchFamily="34" charset="0"/>
                <a:ea typeface="+mn-ea"/>
                <a:cs typeface="+mn-cs"/>
              </a:defRPr>
            </a:lvl1pPr>
            <a:lvl2pPr>
              <a:defRPr lang="en-US" sz="1600" dirty="0" smtClean="0">
                <a:solidFill>
                  <a:schemeClr val="bg2"/>
                </a:solidFill>
                <a:latin typeface="Lucida Sans" pitchFamily="34" charset="0"/>
                <a:ea typeface="+mn-ea"/>
                <a:cs typeface="+mn-cs"/>
              </a:defRPr>
            </a:lvl2pPr>
            <a:lvl3pPr>
              <a:defRPr lang="en-US" sz="1600" dirty="0" smtClean="0">
                <a:solidFill>
                  <a:schemeClr val="bg2"/>
                </a:solidFill>
                <a:latin typeface="Lucida Sans" pitchFamily="34" charset="0"/>
                <a:ea typeface="+mn-ea"/>
                <a:cs typeface="+mn-cs"/>
              </a:defRPr>
            </a:lvl3pPr>
            <a:lvl4pPr>
              <a:defRPr lang="en-US" sz="1400" dirty="0" smtClean="0">
                <a:solidFill>
                  <a:schemeClr val="bg2"/>
                </a:solidFill>
                <a:latin typeface="Lucida Sans" pitchFamily="34" charset="0"/>
                <a:ea typeface="+mn-ea"/>
                <a:cs typeface="+mn-cs"/>
              </a:defRPr>
            </a:lvl4pPr>
            <a:lvl5pPr>
              <a:defRPr lang="en-US" sz="1400" dirty="0">
                <a:solidFill>
                  <a:schemeClr val="bg2"/>
                </a:solidFill>
                <a:latin typeface="Lucida Sans" pitchFamily="34" charset="0"/>
                <a:ea typeface="+mn-ea"/>
                <a:cs typeface="+mn-cs"/>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36708" y="1532739"/>
            <a:ext cx="4041775" cy="369332"/>
          </a:xfrm>
        </p:spPr>
        <p:txBody>
          <a:bodyPr anchor="b"/>
          <a:lstStyle>
            <a:lvl1pPr marL="0" indent="0">
              <a:buNone/>
              <a:defRPr sz="18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36707" y="1966113"/>
            <a:ext cx="4041775" cy="1338828"/>
          </a:xfrm>
        </p:spPr>
        <p:txBody>
          <a:bodyPr/>
          <a:lstStyle>
            <a:lvl1pPr>
              <a:defRPr lang="en-US" sz="1800" b="0" dirty="0" smtClean="0">
                <a:solidFill>
                  <a:schemeClr val="bg2"/>
                </a:solidFill>
                <a:latin typeface="Lucida Sans" pitchFamily="34" charset="0"/>
                <a:ea typeface="+mn-ea"/>
                <a:cs typeface="+mn-cs"/>
              </a:defRPr>
            </a:lvl1pPr>
            <a:lvl2pPr>
              <a:defRPr lang="en-US" sz="1600" dirty="0" smtClean="0">
                <a:solidFill>
                  <a:schemeClr val="bg2"/>
                </a:solidFill>
                <a:latin typeface="Lucida Sans" pitchFamily="34" charset="0"/>
                <a:ea typeface="+mn-ea"/>
                <a:cs typeface="+mn-cs"/>
              </a:defRPr>
            </a:lvl2pPr>
            <a:lvl3pPr>
              <a:defRPr lang="en-US" sz="1600" dirty="0" smtClean="0">
                <a:solidFill>
                  <a:schemeClr val="bg2"/>
                </a:solidFill>
                <a:latin typeface="Lucida Sans" pitchFamily="34" charset="0"/>
                <a:ea typeface="+mn-ea"/>
                <a:cs typeface="+mn-cs"/>
              </a:defRPr>
            </a:lvl3pPr>
            <a:lvl4pPr>
              <a:defRPr lang="en-US" sz="1400" dirty="0" smtClean="0">
                <a:solidFill>
                  <a:schemeClr val="bg2"/>
                </a:solidFill>
                <a:latin typeface="Lucida Sans" pitchFamily="34" charset="0"/>
                <a:ea typeface="+mn-ea"/>
                <a:cs typeface="+mn-cs"/>
              </a:defRPr>
            </a:lvl4pPr>
            <a:lvl5pPr>
              <a:defRPr lang="en-US" sz="1400" dirty="0">
                <a:solidFill>
                  <a:schemeClr val="bg2"/>
                </a:solidFill>
                <a:latin typeface="Lucida Sans" pitchFamily="34" charset="0"/>
                <a:ea typeface="+mn-ea"/>
                <a:cs typeface="+mn-cs"/>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4">
            <a:extLst>
              <a:ext uri="{FF2B5EF4-FFF2-40B4-BE49-F238E27FC236}">
                <a16:creationId xmlns:a16="http://schemas.microsoft.com/office/drawing/2014/main" id="{ACB0697F-3633-40A1-8FC5-354CAF9320DB}"/>
              </a:ext>
            </a:extLst>
          </p:cNvPr>
          <p:cNvSpPr>
            <a:spLocks noGrp="1" noChangeArrowheads="1"/>
          </p:cNvSpPr>
          <p:nvPr userDrawn="1">
            <p:ph type="dt" sz="half" idx="10"/>
          </p:nvPr>
        </p:nvSpPr>
        <p:spPr>
          <a:xfrm>
            <a:off x="484188" y="4829175"/>
            <a:ext cx="1252537" cy="357188"/>
          </a:xfrm>
          <a:prstGeom prst="rect">
            <a:avLst/>
          </a:prstGeom>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D1211622-DC23-40A1-9FC9-D67D5E5693E0}"/>
              </a:ext>
            </a:extLst>
          </p:cNvPr>
          <p:cNvSpPr>
            <a:spLocks noGrp="1" noChangeArrowheads="1"/>
          </p:cNvSpPr>
          <p:nvPr userDrawn="1">
            <p:ph type="ftr" sz="quarter" idx="11"/>
          </p:nvPr>
        </p:nvSpPr>
        <p:spPr>
          <a:ln/>
        </p:spPr>
        <p:txBody>
          <a:bodyPr/>
          <a:lstStyle>
            <a:lvl1pPr>
              <a:defRPr/>
            </a:lvl1pPr>
          </a:lstStyle>
          <a:p>
            <a:pPr>
              <a:defRPr/>
            </a:pPr>
            <a:r>
              <a:rPr lang="en-US"/>
              <a:t>APPL</a:t>
            </a:r>
            <a:endParaRPr lang="en-US" dirty="0"/>
          </a:p>
        </p:txBody>
      </p:sp>
      <p:sp>
        <p:nvSpPr>
          <p:cNvPr id="9" name="Rectangle 6">
            <a:extLst>
              <a:ext uri="{FF2B5EF4-FFF2-40B4-BE49-F238E27FC236}">
                <a16:creationId xmlns:a16="http://schemas.microsoft.com/office/drawing/2014/main" id="{1EC6769E-A3DC-4F26-90B8-976031021CBA}"/>
              </a:ext>
            </a:extLst>
          </p:cNvPr>
          <p:cNvSpPr>
            <a:spLocks noGrp="1" noChangeArrowheads="1"/>
          </p:cNvSpPr>
          <p:nvPr userDrawn="1">
            <p:ph type="sldNum" sz="quarter" idx="12"/>
          </p:nvPr>
        </p:nvSpPr>
        <p:spPr>
          <a:xfrm>
            <a:off x="7899400" y="4829175"/>
            <a:ext cx="1244600" cy="357188"/>
          </a:xfrm>
          <a:prstGeom prst="rect">
            <a:avLst/>
          </a:prstGeom>
          <a:ln/>
        </p:spPr>
        <p:txBody>
          <a:bodyPr/>
          <a:lstStyle>
            <a:lvl1pPr>
              <a:defRPr/>
            </a:lvl1pPr>
          </a:lstStyle>
          <a:p>
            <a:pPr>
              <a:defRPr/>
            </a:pPr>
            <a:fld id="{A9A693A6-6692-4FDE-933B-2187CC3B971B}" type="slidenum">
              <a:rPr lang="en-US" altLang="en-US"/>
              <a:pPr>
                <a:defRPr/>
              </a:pPr>
              <a:t>‹#›</a:t>
            </a:fld>
            <a:endParaRPr lang="en-US" altLang="en-US"/>
          </a:p>
        </p:txBody>
      </p:sp>
    </p:spTree>
    <p:extLst>
      <p:ext uri="{BB962C8B-B14F-4D97-AF65-F5344CB8AC3E}">
        <p14:creationId xmlns:p14="http://schemas.microsoft.com/office/powerpoint/2010/main" val="4116507980"/>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792746" y="1496186"/>
            <a:ext cx="7558509" cy="424732"/>
          </a:xfrm>
        </p:spPr>
        <p:txBody>
          <a:bodyPr/>
          <a:lstStyle/>
          <a:p>
            <a:r>
              <a:rPr lang="en-US" dirty="0"/>
              <a:t>Click to edit Master title style</a:t>
            </a:r>
          </a:p>
        </p:txBody>
      </p:sp>
      <p:sp>
        <p:nvSpPr>
          <p:cNvPr id="3" name="Rectangle 4">
            <a:extLst>
              <a:ext uri="{FF2B5EF4-FFF2-40B4-BE49-F238E27FC236}">
                <a16:creationId xmlns:a16="http://schemas.microsoft.com/office/drawing/2014/main" id="{ECEF6EC3-0CD3-4B97-BCB4-A133BAF61D62}"/>
              </a:ext>
            </a:extLst>
          </p:cNvPr>
          <p:cNvSpPr>
            <a:spLocks noGrp="1" noChangeArrowheads="1"/>
          </p:cNvSpPr>
          <p:nvPr userDrawn="1">
            <p:ph type="dt" sz="half" idx="10"/>
          </p:nvPr>
        </p:nvSpPr>
        <p:spPr>
          <a:xfrm>
            <a:off x="484188" y="4829175"/>
            <a:ext cx="1252537" cy="357188"/>
          </a:xfrm>
          <a:prstGeom prst="rect">
            <a:avLst/>
          </a:prstGeom>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E78DE95F-FA72-4085-B562-75DCD0D82848}"/>
              </a:ext>
            </a:extLst>
          </p:cNvPr>
          <p:cNvSpPr>
            <a:spLocks noGrp="1" noChangeArrowheads="1"/>
          </p:cNvSpPr>
          <p:nvPr userDrawn="1">
            <p:ph type="ftr" sz="quarter" idx="11"/>
          </p:nvPr>
        </p:nvSpPr>
        <p:spPr>
          <a:ln/>
        </p:spPr>
        <p:txBody>
          <a:bodyPr/>
          <a:lstStyle>
            <a:lvl1pPr>
              <a:defRPr/>
            </a:lvl1pPr>
          </a:lstStyle>
          <a:p>
            <a:pPr>
              <a:defRPr/>
            </a:pPr>
            <a:r>
              <a:rPr lang="en-US"/>
              <a:t>APPL</a:t>
            </a:r>
            <a:endParaRPr lang="en-US" dirty="0"/>
          </a:p>
        </p:txBody>
      </p:sp>
      <p:sp>
        <p:nvSpPr>
          <p:cNvPr id="5" name="Rectangle 6">
            <a:extLst>
              <a:ext uri="{FF2B5EF4-FFF2-40B4-BE49-F238E27FC236}">
                <a16:creationId xmlns:a16="http://schemas.microsoft.com/office/drawing/2014/main" id="{12E9A83E-5819-4B11-B1CE-04A646D8087C}"/>
              </a:ext>
            </a:extLst>
          </p:cNvPr>
          <p:cNvSpPr>
            <a:spLocks noGrp="1" noChangeArrowheads="1"/>
          </p:cNvSpPr>
          <p:nvPr userDrawn="1">
            <p:ph type="sldNum" sz="quarter" idx="12"/>
          </p:nvPr>
        </p:nvSpPr>
        <p:spPr>
          <a:xfrm>
            <a:off x="7899400" y="4829175"/>
            <a:ext cx="1244600" cy="357188"/>
          </a:xfrm>
          <a:prstGeom prst="rect">
            <a:avLst/>
          </a:prstGeom>
          <a:ln/>
        </p:spPr>
        <p:txBody>
          <a:bodyPr/>
          <a:lstStyle>
            <a:lvl1pPr>
              <a:defRPr/>
            </a:lvl1pPr>
          </a:lstStyle>
          <a:p>
            <a:pPr>
              <a:defRPr/>
            </a:pPr>
            <a:fld id="{ED71E626-24B6-4A35-967D-BBA147EEB226}" type="slidenum">
              <a:rPr lang="en-US" altLang="en-US"/>
              <a:pPr>
                <a:defRPr/>
              </a:pPr>
              <a:t>‹#›</a:t>
            </a:fld>
            <a:endParaRPr lang="en-US" altLang="en-US"/>
          </a:p>
        </p:txBody>
      </p:sp>
    </p:spTree>
    <p:extLst>
      <p:ext uri="{BB962C8B-B14F-4D97-AF65-F5344CB8AC3E}">
        <p14:creationId xmlns:p14="http://schemas.microsoft.com/office/powerpoint/2010/main" val="2569871098"/>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FCDD5DB5-A874-48AA-9D94-7B34176B728E}"/>
              </a:ext>
            </a:extLst>
          </p:cNvPr>
          <p:cNvSpPr>
            <a:spLocks noGrp="1" noChangeArrowheads="1"/>
          </p:cNvSpPr>
          <p:nvPr userDrawn="1">
            <p:ph type="dt" sz="half" idx="10"/>
          </p:nvPr>
        </p:nvSpPr>
        <p:spPr>
          <a:xfrm>
            <a:off x="484188" y="4829175"/>
            <a:ext cx="1252537" cy="357188"/>
          </a:xfrm>
          <a:prstGeom prst="rect">
            <a:avLst/>
          </a:prstGeom>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95215CD8-8859-4812-ACB8-EBF14B5F5C2C}"/>
              </a:ext>
            </a:extLst>
          </p:cNvPr>
          <p:cNvSpPr>
            <a:spLocks noGrp="1" noChangeArrowheads="1"/>
          </p:cNvSpPr>
          <p:nvPr userDrawn="1">
            <p:ph type="ftr" sz="quarter" idx="11"/>
          </p:nvPr>
        </p:nvSpPr>
        <p:spPr>
          <a:ln/>
        </p:spPr>
        <p:txBody>
          <a:bodyPr/>
          <a:lstStyle>
            <a:lvl1pPr>
              <a:defRPr/>
            </a:lvl1pPr>
          </a:lstStyle>
          <a:p>
            <a:pPr>
              <a:defRPr/>
            </a:pPr>
            <a:r>
              <a:rPr lang="en-US"/>
              <a:t>APPL</a:t>
            </a:r>
            <a:endParaRPr lang="en-US" dirty="0"/>
          </a:p>
        </p:txBody>
      </p:sp>
      <p:sp>
        <p:nvSpPr>
          <p:cNvPr id="4" name="Rectangle 6">
            <a:extLst>
              <a:ext uri="{FF2B5EF4-FFF2-40B4-BE49-F238E27FC236}">
                <a16:creationId xmlns:a16="http://schemas.microsoft.com/office/drawing/2014/main" id="{F041CDCF-1EDE-4B42-9242-CD8E493E02A2}"/>
              </a:ext>
            </a:extLst>
          </p:cNvPr>
          <p:cNvSpPr>
            <a:spLocks noGrp="1" noChangeArrowheads="1"/>
          </p:cNvSpPr>
          <p:nvPr userDrawn="1">
            <p:ph type="sldNum" sz="quarter" idx="12"/>
          </p:nvPr>
        </p:nvSpPr>
        <p:spPr>
          <a:xfrm>
            <a:off x="7899400" y="4829175"/>
            <a:ext cx="1244600" cy="357188"/>
          </a:xfrm>
          <a:prstGeom prst="rect">
            <a:avLst/>
          </a:prstGeom>
          <a:ln/>
        </p:spPr>
        <p:txBody>
          <a:bodyPr/>
          <a:lstStyle>
            <a:lvl1pPr>
              <a:defRPr/>
            </a:lvl1pPr>
          </a:lstStyle>
          <a:p>
            <a:pPr>
              <a:defRPr/>
            </a:pPr>
            <a:fld id="{712F958D-FE7D-4E3D-AF86-28FC7C8A00A1}" type="slidenum">
              <a:rPr lang="en-US" altLang="en-US"/>
              <a:pPr>
                <a:defRPr/>
              </a:pPr>
              <a:t>‹#›</a:t>
            </a:fld>
            <a:endParaRPr lang="en-US" altLang="en-US"/>
          </a:p>
        </p:txBody>
      </p:sp>
    </p:spTree>
    <p:extLst>
      <p:ext uri="{BB962C8B-B14F-4D97-AF65-F5344CB8AC3E}">
        <p14:creationId xmlns:p14="http://schemas.microsoft.com/office/powerpoint/2010/main" val="3075184516"/>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974922"/>
            <a:ext cx="5486400" cy="369332"/>
          </a:xfrm>
        </p:spPr>
        <p:txBody>
          <a:bodyPr/>
          <a:lstStyle>
            <a:lvl1pPr algn="l">
              <a:defRPr sz="2000" b="1"/>
            </a:lvl1pPr>
          </a:lstStyle>
          <a:p>
            <a:r>
              <a:rPr lang="en-US" dirty="0"/>
              <a:t>Click to edit Master title style</a:t>
            </a:r>
          </a:p>
        </p:txBody>
      </p:sp>
      <p:sp>
        <p:nvSpPr>
          <p:cNvPr id="3" name="Picture Placeholder 2"/>
          <p:cNvSpPr>
            <a:spLocks noGrp="1"/>
          </p:cNvSpPr>
          <p:nvPr>
            <p:ph type="pic" idx="1"/>
          </p:nvPr>
        </p:nvSpPr>
        <p:spPr>
          <a:xfrm>
            <a:off x="1792288" y="894916"/>
            <a:ext cx="5486400" cy="5847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4400101"/>
            <a:ext cx="5486400" cy="30777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a:extLst>
              <a:ext uri="{FF2B5EF4-FFF2-40B4-BE49-F238E27FC236}">
                <a16:creationId xmlns:a16="http://schemas.microsoft.com/office/drawing/2014/main" id="{B9A413A0-6DC9-430C-829C-2B771FCFDA63}"/>
              </a:ext>
            </a:extLst>
          </p:cNvPr>
          <p:cNvSpPr>
            <a:spLocks noGrp="1" noChangeArrowheads="1"/>
          </p:cNvSpPr>
          <p:nvPr userDrawn="1">
            <p:ph type="dt" sz="half" idx="10"/>
          </p:nvPr>
        </p:nvSpPr>
        <p:spPr>
          <a:xfrm>
            <a:off x="484188" y="4829175"/>
            <a:ext cx="1252537" cy="357188"/>
          </a:xfrm>
          <a:prstGeom prst="rect">
            <a:avLst/>
          </a:prstGeom>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57A064F8-CC40-4308-88AB-919218D96823}"/>
              </a:ext>
            </a:extLst>
          </p:cNvPr>
          <p:cNvSpPr>
            <a:spLocks noGrp="1" noChangeArrowheads="1"/>
          </p:cNvSpPr>
          <p:nvPr userDrawn="1">
            <p:ph type="ftr" sz="quarter" idx="11"/>
          </p:nvPr>
        </p:nvSpPr>
        <p:spPr>
          <a:ln/>
        </p:spPr>
        <p:txBody>
          <a:bodyPr/>
          <a:lstStyle>
            <a:lvl1pPr>
              <a:defRPr/>
            </a:lvl1pPr>
          </a:lstStyle>
          <a:p>
            <a:pPr>
              <a:defRPr/>
            </a:pPr>
            <a:r>
              <a:rPr lang="en-US"/>
              <a:t>APPL</a:t>
            </a:r>
            <a:endParaRPr lang="en-US" dirty="0"/>
          </a:p>
        </p:txBody>
      </p:sp>
      <p:sp>
        <p:nvSpPr>
          <p:cNvPr id="7" name="Slide Number Placeholder 6">
            <a:extLst>
              <a:ext uri="{FF2B5EF4-FFF2-40B4-BE49-F238E27FC236}">
                <a16:creationId xmlns:a16="http://schemas.microsoft.com/office/drawing/2014/main" id="{F2912048-9BB2-4887-8F63-FF93FEAB0C2A}"/>
              </a:ext>
            </a:extLst>
          </p:cNvPr>
          <p:cNvSpPr>
            <a:spLocks noGrp="1" noChangeArrowheads="1"/>
          </p:cNvSpPr>
          <p:nvPr userDrawn="1">
            <p:ph type="sldNum" sz="quarter" idx="12"/>
          </p:nvPr>
        </p:nvSpPr>
        <p:spPr>
          <a:xfrm>
            <a:off x="7899400" y="4829175"/>
            <a:ext cx="1244600" cy="357188"/>
          </a:xfrm>
          <a:prstGeom prst="rect">
            <a:avLst/>
          </a:prstGeom>
          <a:ln/>
        </p:spPr>
        <p:txBody>
          <a:bodyPr/>
          <a:lstStyle>
            <a:lvl1pPr>
              <a:defRPr/>
            </a:lvl1pPr>
          </a:lstStyle>
          <a:p>
            <a:pPr>
              <a:defRPr/>
            </a:pPr>
            <a:fld id="{C0C84B68-C8DC-4817-81DD-90E9FD49FEF3}" type="slidenum">
              <a:rPr lang="en-US" altLang="en-US"/>
              <a:pPr>
                <a:defRPr/>
              </a:pPr>
              <a:t>‹#›</a:t>
            </a:fld>
            <a:endParaRPr lang="en-US" altLang="en-US"/>
          </a:p>
        </p:txBody>
      </p:sp>
    </p:spTree>
    <p:extLst>
      <p:ext uri="{BB962C8B-B14F-4D97-AF65-F5344CB8AC3E}">
        <p14:creationId xmlns:p14="http://schemas.microsoft.com/office/powerpoint/2010/main" val="1096349267"/>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png"/><Relationship Id="rId5" Type="http://schemas.openxmlformats.org/officeDocument/2006/relationships/slideLayout" Target="../slideLayouts/slideLayout5.xml"/><Relationship Id="rId10"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rotWithShape="1">
          <a:gsLst>
            <a:gs pos="0">
              <a:srgbClr val="EAEAEA"/>
            </a:gs>
            <a:gs pos="100000">
              <a:schemeClr val="tx1"/>
            </a:gs>
          </a:gsLst>
          <a:lin ang="16200000" scaled="1"/>
        </a:gra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1D301802-21F9-44EC-A2D3-5F6DDE42FCE2}"/>
              </a:ext>
            </a:extLst>
          </p:cNvPr>
          <p:cNvSpPr/>
          <p:nvPr userDrawn="1"/>
        </p:nvSpPr>
        <p:spPr>
          <a:xfrm>
            <a:off x="0" y="4840288"/>
            <a:ext cx="9144000" cy="303212"/>
          </a:xfrm>
          <a:prstGeom prst="rect">
            <a:avLst/>
          </a:prstGeom>
          <a:solidFill>
            <a:schemeClr val="bg2">
              <a:lumMod val="65000"/>
              <a:lumOff val="35000"/>
            </a:schemeClr>
          </a:solidFill>
          <a:ln>
            <a:noFill/>
          </a:ln>
        </p:spPr>
        <p:style>
          <a:lnRef idx="2">
            <a:schemeClr val="dk1">
              <a:shade val="50000"/>
            </a:schemeClr>
          </a:lnRef>
          <a:fillRef idx="1">
            <a:schemeClr val="dk1"/>
          </a:fillRef>
          <a:effectRef idx="0">
            <a:schemeClr val="dk1"/>
          </a:effectRef>
          <a:fontRef idx="minor">
            <a:schemeClr val="lt1"/>
          </a:fontRef>
        </p:style>
        <p:txBody>
          <a:bodyPr anchor="ctr"/>
          <a:lstStyle/>
          <a:p>
            <a:pPr algn="ctr" eaLnBrk="1" hangingPunct="1">
              <a:defRPr/>
            </a:pPr>
            <a:endParaRPr lang="en-US"/>
          </a:p>
        </p:txBody>
      </p:sp>
      <p:sp>
        <p:nvSpPr>
          <p:cNvPr id="1027" name="Rectangle 3">
            <a:extLst>
              <a:ext uri="{FF2B5EF4-FFF2-40B4-BE49-F238E27FC236}">
                <a16:creationId xmlns:a16="http://schemas.microsoft.com/office/drawing/2014/main" id="{3A978144-C8FF-43B1-A158-84E0875ED682}"/>
              </a:ext>
            </a:extLst>
          </p:cNvPr>
          <p:cNvSpPr>
            <a:spLocks noGrp="1" noChangeArrowheads="1"/>
          </p:cNvSpPr>
          <p:nvPr>
            <p:ph type="body" idx="1"/>
          </p:nvPr>
        </p:nvSpPr>
        <p:spPr bwMode="black">
          <a:xfrm>
            <a:off x="914400" y="1724025"/>
            <a:ext cx="7315200" cy="1449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1" compatLnSpc="1">
            <a:prstTxWarp prst="textNoShape">
              <a:avLst/>
            </a:prstTxWarp>
            <a:spAutoFit/>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2">
            <a:extLst>
              <a:ext uri="{FF2B5EF4-FFF2-40B4-BE49-F238E27FC236}">
                <a16:creationId xmlns:a16="http://schemas.microsoft.com/office/drawing/2014/main" id="{7A937A0C-1554-48A4-8B02-990AA4BC5C77}"/>
              </a:ext>
            </a:extLst>
          </p:cNvPr>
          <p:cNvSpPr>
            <a:spLocks noGrp="1" noChangeArrowheads="1"/>
          </p:cNvSpPr>
          <p:nvPr>
            <p:ph type="title"/>
          </p:nvPr>
        </p:nvSpPr>
        <p:spPr bwMode="black">
          <a:xfrm>
            <a:off x="242888" y="1057275"/>
            <a:ext cx="86582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57200" tIns="45720" rIns="457200" bIns="45720" numCol="1" anchor="b" anchorCtr="1" compatLnSpc="1">
            <a:prstTxWarp prst="textNoShape">
              <a:avLst/>
            </a:prstTxWarp>
            <a:spAutoFit/>
          </a:bodyPr>
          <a:lstStyle/>
          <a:p>
            <a:pPr lvl="0"/>
            <a:r>
              <a:rPr lang="en-US" altLang="en-US"/>
              <a:t>Click to edit Master title style</a:t>
            </a:r>
          </a:p>
        </p:txBody>
      </p:sp>
      <p:sp>
        <p:nvSpPr>
          <p:cNvPr id="4" name="Rectangle 5">
            <a:extLst>
              <a:ext uri="{FF2B5EF4-FFF2-40B4-BE49-F238E27FC236}">
                <a16:creationId xmlns:a16="http://schemas.microsoft.com/office/drawing/2014/main" id="{C2722608-4FDC-4EE1-BDD6-2117C8F52D38}"/>
              </a:ext>
            </a:extLst>
          </p:cNvPr>
          <p:cNvSpPr>
            <a:spLocks noGrp="1" noChangeArrowheads="1"/>
          </p:cNvSpPr>
          <p:nvPr userDrawn="1">
            <p:ph type="ftr" sz="quarter" idx="3"/>
          </p:nvPr>
        </p:nvSpPr>
        <p:spPr bwMode="black">
          <a:xfrm>
            <a:off x="1736725" y="4768218"/>
            <a:ext cx="6153150" cy="3571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000">
                <a:solidFill>
                  <a:schemeClr val="tx1">
                    <a:lumMod val="95000"/>
                  </a:schemeClr>
                </a:solidFill>
                <a:latin typeface="Arial" charset="0"/>
              </a:defRPr>
            </a:lvl1pPr>
          </a:lstStyle>
          <a:p>
            <a:pPr>
              <a:defRPr/>
            </a:pPr>
            <a:r>
              <a:rPr lang="en-US"/>
              <a:t>APPL</a:t>
            </a:r>
            <a:endParaRPr lang="en-US" dirty="0"/>
          </a:p>
        </p:txBody>
      </p:sp>
      <p:pic>
        <p:nvPicPr>
          <p:cNvPr id="13" name="Picture 11">
            <a:extLst>
              <a:ext uri="{FF2B5EF4-FFF2-40B4-BE49-F238E27FC236}">
                <a16:creationId xmlns:a16="http://schemas.microsoft.com/office/drawing/2014/main" id="{B053E977-56A1-41F9-9E7E-FAA045213943}"/>
              </a:ext>
            </a:extLst>
          </p:cNvPr>
          <p:cNvPicPr>
            <a:picLocks noChangeAspect="1"/>
          </p:cNvPicPr>
          <p:nvPr userDrawn="1"/>
        </p:nvPicPr>
        <p:blipFill rotWithShape="1">
          <a:blip r:embed="rId10">
            <a:extLst>
              <a:ext uri="{28A0092B-C50C-407E-A947-70E740481C1C}">
                <a14:useLocalDpi xmlns:a14="http://schemas.microsoft.com/office/drawing/2010/main" val="0"/>
              </a:ext>
            </a:extLst>
          </a:blip>
          <a:srcRect t="14297" b="15014"/>
          <a:stretch/>
        </p:blipFill>
        <p:spPr bwMode="auto">
          <a:xfrm>
            <a:off x="0" y="0"/>
            <a:ext cx="9144000" cy="5812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
            <a:extLst>
              <a:ext uri="{FF2B5EF4-FFF2-40B4-BE49-F238E27FC236}">
                <a16:creationId xmlns:a16="http://schemas.microsoft.com/office/drawing/2014/main" id="{63F830B3-F2F8-492A-A20D-5B739C9B960C}"/>
              </a:ext>
            </a:extLst>
          </p:cNvPr>
          <p:cNvPicPr>
            <a:picLocks noChangeAspect="1"/>
          </p:cNvPicPr>
          <p:nvPr userDrawn="1"/>
        </p:nvPicPr>
        <p:blipFill>
          <a:blip r:embed="rId11">
            <a:extLst>
              <a:ext uri="{28A0092B-C50C-407E-A947-70E740481C1C}">
                <a14:useLocalDpi xmlns:a14="http://schemas.microsoft.com/office/drawing/2010/main" val="0"/>
              </a:ext>
            </a:extLst>
          </a:blip>
          <a:srcRect l="27846" t="38768" r="28935" b="39751"/>
          <a:stretch>
            <a:fillRect/>
          </a:stretch>
        </p:blipFill>
        <p:spPr bwMode="auto">
          <a:xfrm>
            <a:off x="22226" y="0"/>
            <a:ext cx="461962" cy="614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Rectangle 14">
            <a:extLst>
              <a:ext uri="{FF2B5EF4-FFF2-40B4-BE49-F238E27FC236}">
                <a16:creationId xmlns:a16="http://schemas.microsoft.com/office/drawing/2014/main" id="{ED191704-809F-44B6-B07D-0FA423DBFBA1}"/>
              </a:ext>
            </a:extLst>
          </p:cNvPr>
          <p:cNvSpPr/>
          <p:nvPr userDrawn="1"/>
        </p:nvSpPr>
        <p:spPr>
          <a:xfrm>
            <a:off x="0" y="570820"/>
            <a:ext cx="9144000" cy="55562"/>
          </a:xfrm>
          <a:prstGeom prst="rect">
            <a:avLst/>
          </a:prstGeom>
          <a:solidFill>
            <a:schemeClr val="bg2">
              <a:lumMod val="65000"/>
              <a:lumOff val="35000"/>
            </a:schemeClr>
          </a:solidFill>
          <a:ln>
            <a:noFill/>
          </a:ln>
        </p:spPr>
        <p:style>
          <a:lnRef idx="2">
            <a:schemeClr val="dk1">
              <a:shade val="50000"/>
            </a:schemeClr>
          </a:lnRef>
          <a:fillRef idx="1">
            <a:schemeClr val="dk1"/>
          </a:fillRef>
          <a:effectRef idx="0">
            <a:schemeClr val="dk1"/>
          </a:effectRef>
          <a:fontRef idx="minor">
            <a:schemeClr val="lt1"/>
          </a:fontRef>
        </p:style>
        <p:txBody>
          <a:bodyPr anchor="ctr"/>
          <a:lstStyle/>
          <a:p>
            <a:pPr algn="ctr" eaLnBrk="1" hangingPunct="1">
              <a:defRPr/>
            </a:pPr>
            <a:endParaRPr lang="en-US"/>
          </a:p>
        </p:txBody>
      </p:sp>
    </p:spTree>
  </p:cSld>
  <p:clrMap bg1="dk2" tx1="lt1" bg2="dk1" tx2="lt2" accent1="accent1" accent2="accent2" accent3="accent3" accent4="accent4" accent5="accent5" accent6="accent6" hlink="hlink" folHlink="folHlink"/>
  <p:sldLayoutIdLst>
    <p:sldLayoutId id="2147484205" r:id="rId1"/>
    <p:sldLayoutId id="2147484198" r:id="rId2"/>
    <p:sldLayoutId id="2147484199" r:id="rId3"/>
    <p:sldLayoutId id="2147484200" r:id="rId4"/>
    <p:sldLayoutId id="2147484201" r:id="rId5"/>
    <p:sldLayoutId id="2147484202" r:id="rId6"/>
    <p:sldLayoutId id="2147484203" r:id="rId7"/>
    <p:sldLayoutId id="2147484204" r:id="rId8"/>
  </p:sldLayoutIdLst>
  <p:transition/>
  <p:hf hdr="0" dt="0"/>
  <p:txStyles>
    <p:titleStyle>
      <a:lvl1pPr algn="l" rtl="0" eaLnBrk="0" fontAlgn="base" hangingPunct="0">
        <a:lnSpc>
          <a:spcPts val="2400"/>
        </a:lnSpc>
        <a:spcBef>
          <a:spcPts val="200"/>
        </a:spcBef>
        <a:spcAft>
          <a:spcPct val="0"/>
        </a:spcAft>
        <a:defRPr sz="2200" b="1">
          <a:solidFill>
            <a:schemeClr val="bg2"/>
          </a:solidFill>
          <a:latin typeface="Lucida Sans" pitchFamily="34" charset="0"/>
          <a:ea typeface="+mj-ea"/>
          <a:cs typeface="+mj-cs"/>
        </a:defRPr>
      </a:lvl1pPr>
      <a:lvl2pPr algn="l" rtl="0" eaLnBrk="0" fontAlgn="base" hangingPunct="0">
        <a:lnSpc>
          <a:spcPts val="2400"/>
        </a:lnSpc>
        <a:spcBef>
          <a:spcPts val="200"/>
        </a:spcBef>
        <a:spcAft>
          <a:spcPct val="0"/>
        </a:spcAft>
        <a:defRPr sz="2200" b="1">
          <a:solidFill>
            <a:schemeClr val="bg2"/>
          </a:solidFill>
          <a:latin typeface="Lucida Sans" pitchFamily="34" charset="0"/>
        </a:defRPr>
      </a:lvl2pPr>
      <a:lvl3pPr algn="l" rtl="0" eaLnBrk="0" fontAlgn="base" hangingPunct="0">
        <a:lnSpc>
          <a:spcPts val="2400"/>
        </a:lnSpc>
        <a:spcBef>
          <a:spcPts val="200"/>
        </a:spcBef>
        <a:spcAft>
          <a:spcPct val="0"/>
        </a:spcAft>
        <a:defRPr sz="2200" b="1">
          <a:solidFill>
            <a:schemeClr val="bg2"/>
          </a:solidFill>
          <a:latin typeface="Lucida Sans" pitchFamily="34" charset="0"/>
        </a:defRPr>
      </a:lvl3pPr>
      <a:lvl4pPr algn="l" rtl="0" eaLnBrk="0" fontAlgn="base" hangingPunct="0">
        <a:lnSpc>
          <a:spcPts val="2400"/>
        </a:lnSpc>
        <a:spcBef>
          <a:spcPts val="200"/>
        </a:spcBef>
        <a:spcAft>
          <a:spcPct val="0"/>
        </a:spcAft>
        <a:defRPr sz="2200" b="1">
          <a:solidFill>
            <a:schemeClr val="bg2"/>
          </a:solidFill>
          <a:latin typeface="Lucida Sans" pitchFamily="34" charset="0"/>
        </a:defRPr>
      </a:lvl4pPr>
      <a:lvl5pPr algn="l" rtl="0" eaLnBrk="0" fontAlgn="base" hangingPunct="0">
        <a:lnSpc>
          <a:spcPts val="2400"/>
        </a:lnSpc>
        <a:spcBef>
          <a:spcPts val="200"/>
        </a:spcBef>
        <a:spcAft>
          <a:spcPct val="0"/>
        </a:spcAft>
        <a:defRPr sz="2200" b="1">
          <a:solidFill>
            <a:schemeClr val="bg2"/>
          </a:solidFill>
          <a:latin typeface="Lucida Sans" pitchFamily="34" charset="0"/>
        </a:defRPr>
      </a:lvl5pPr>
      <a:lvl6pPr marL="457200" algn="l" rtl="0" fontAlgn="base">
        <a:lnSpc>
          <a:spcPct val="90000"/>
        </a:lnSpc>
        <a:spcBef>
          <a:spcPct val="0"/>
        </a:spcBef>
        <a:spcAft>
          <a:spcPct val="0"/>
        </a:spcAft>
        <a:defRPr sz="2800" b="1">
          <a:solidFill>
            <a:schemeClr val="accent2"/>
          </a:solidFill>
          <a:latin typeface="Arial" charset="0"/>
        </a:defRPr>
      </a:lvl6pPr>
      <a:lvl7pPr marL="914400" algn="l" rtl="0" fontAlgn="base">
        <a:lnSpc>
          <a:spcPct val="90000"/>
        </a:lnSpc>
        <a:spcBef>
          <a:spcPct val="0"/>
        </a:spcBef>
        <a:spcAft>
          <a:spcPct val="0"/>
        </a:spcAft>
        <a:defRPr sz="2800" b="1">
          <a:solidFill>
            <a:schemeClr val="accent2"/>
          </a:solidFill>
          <a:latin typeface="Arial" charset="0"/>
        </a:defRPr>
      </a:lvl7pPr>
      <a:lvl8pPr marL="1371600" algn="l" rtl="0" fontAlgn="base">
        <a:lnSpc>
          <a:spcPct val="90000"/>
        </a:lnSpc>
        <a:spcBef>
          <a:spcPct val="0"/>
        </a:spcBef>
        <a:spcAft>
          <a:spcPct val="0"/>
        </a:spcAft>
        <a:defRPr sz="2800" b="1">
          <a:solidFill>
            <a:schemeClr val="accent2"/>
          </a:solidFill>
          <a:latin typeface="Arial" charset="0"/>
        </a:defRPr>
      </a:lvl8pPr>
      <a:lvl9pPr marL="1828800" algn="l" rtl="0" fontAlgn="base">
        <a:lnSpc>
          <a:spcPct val="90000"/>
        </a:lnSpc>
        <a:spcBef>
          <a:spcPct val="0"/>
        </a:spcBef>
        <a:spcAft>
          <a:spcPct val="0"/>
        </a:spcAft>
        <a:defRPr sz="2800" b="1">
          <a:solidFill>
            <a:schemeClr val="accent2"/>
          </a:solidFill>
          <a:latin typeface="Arial" charset="0"/>
        </a:defRPr>
      </a:lvl9pPr>
    </p:titleStyle>
    <p:bodyStyle>
      <a:lvl1pPr marL="165100" indent="-165100" algn="l" rtl="0" eaLnBrk="0" fontAlgn="base" hangingPunct="0">
        <a:lnSpc>
          <a:spcPts val="2200"/>
        </a:lnSpc>
        <a:spcBef>
          <a:spcPts val="600"/>
        </a:spcBef>
        <a:spcAft>
          <a:spcPct val="0"/>
        </a:spcAft>
        <a:buClr>
          <a:srgbClr val="C60C30"/>
        </a:buClr>
        <a:buSzPct val="100000"/>
        <a:buFont typeface="Arial" panose="020B0604020202020204" pitchFamily="34" charset="0"/>
        <a:buChar char="•"/>
        <a:defRPr lang="en-US" sz="2000" dirty="0">
          <a:solidFill>
            <a:schemeClr val="bg2"/>
          </a:solidFill>
          <a:latin typeface="Lucida Sans" pitchFamily="34" charset="0"/>
          <a:ea typeface="+mn-ea"/>
          <a:cs typeface="+mn-cs"/>
        </a:defRPr>
      </a:lvl1pPr>
      <a:lvl2pPr marL="344488" indent="-179388" algn="l" rtl="0" eaLnBrk="0" fontAlgn="base" hangingPunct="0">
        <a:lnSpc>
          <a:spcPts val="2000"/>
        </a:lnSpc>
        <a:spcBef>
          <a:spcPts val="400"/>
        </a:spcBef>
        <a:spcAft>
          <a:spcPct val="0"/>
        </a:spcAft>
        <a:buClr>
          <a:srgbClr val="C60C30"/>
        </a:buClr>
        <a:buSzPct val="100000"/>
        <a:buFont typeface="Lucida Sans" panose="020B0602030504020204" pitchFamily="34" charset="0"/>
        <a:buChar char="–"/>
        <a:defRPr lang="en-US" dirty="0">
          <a:solidFill>
            <a:schemeClr val="bg2"/>
          </a:solidFill>
          <a:latin typeface="Lucida Sans" pitchFamily="34" charset="0"/>
          <a:ea typeface="+mn-ea"/>
          <a:cs typeface="+mn-cs"/>
        </a:defRPr>
      </a:lvl2pPr>
      <a:lvl3pPr marL="509588" indent="-165100" algn="l" rtl="0" eaLnBrk="0" fontAlgn="base" hangingPunct="0">
        <a:lnSpc>
          <a:spcPts val="2000"/>
        </a:lnSpc>
        <a:spcBef>
          <a:spcPts val="200"/>
        </a:spcBef>
        <a:spcAft>
          <a:spcPct val="0"/>
        </a:spcAft>
        <a:buClr>
          <a:srgbClr val="C60C30"/>
        </a:buClr>
        <a:buSzPct val="100000"/>
        <a:buFont typeface="Arial" panose="020B0604020202020204" pitchFamily="34" charset="0"/>
        <a:buChar char="•"/>
        <a:defRPr lang="en-US" sz="1600" dirty="0">
          <a:solidFill>
            <a:schemeClr val="bg2"/>
          </a:solidFill>
          <a:latin typeface="Lucida Sans" pitchFamily="34" charset="0"/>
          <a:ea typeface="+mn-ea"/>
          <a:cs typeface="+mn-cs"/>
        </a:defRPr>
      </a:lvl3pPr>
      <a:lvl4pPr marL="688975" indent="-179388" algn="l" rtl="0" eaLnBrk="0" fontAlgn="base" hangingPunct="0">
        <a:lnSpc>
          <a:spcPts val="1800"/>
        </a:lnSpc>
        <a:spcBef>
          <a:spcPts val="200"/>
        </a:spcBef>
        <a:spcAft>
          <a:spcPct val="0"/>
        </a:spcAft>
        <a:buClr>
          <a:srgbClr val="C60C30"/>
        </a:buClr>
        <a:buSzPct val="100000"/>
        <a:buFont typeface="Lucida Sans" panose="020B0602030504020204" pitchFamily="34" charset="0"/>
        <a:buChar char="–"/>
        <a:defRPr lang="en-US" sz="1600" dirty="0">
          <a:solidFill>
            <a:schemeClr val="bg2"/>
          </a:solidFill>
          <a:latin typeface="Lucida Sans" pitchFamily="34" charset="0"/>
          <a:ea typeface="+mn-ea"/>
          <a:cs typeface="+mn-cs"/>
        </a:defRPr>
      </a:lvl4pPr>
      <a:lvl5pPr marL="854075" indent="-165100" algn="l" rtl="0" eaLnBrk="0" fontAlgn="base" hangingPunct="0">
        <a:lnSpc>
          <a:spcPts val="1600"/>
        </a:lnSpc>
        <a:spcBef>
          <a:spcPts val="200"/>
        </a:spcBef>
        <a:spcAft>
          <a:spcPct val="0"/>
        </a:spcAft>
        <a:buClr>
          <a:srgbClr val="C60C30"/>
        </a:buClr>
        <a:buSzPct val="100000"/>
        <a:buFont typeface="Arial" panose="020B0604020202020204" pitchFamily="34" charset="0"/>
        <a:buChar char="•"/>
        <a:defRPr lang="en-US" sz="1400" dirty="0">
          <a:solidFill>
            <a:schemeClr val="bg2"/>
          </a:solidFill>
          <a:latin typeface="Lucida Sans" pitchFamily="34" charset="0"/>
          <a:ea typeface="+mn-ea"/>
          <a:cs typeface="+mn-cs"/>
        </a:defRPr>
      </a:lvl5pPr>
      <a:lvl6pPr marL="1141413" indent="222250" algn="l" rtl="0" fontAlgn="base">
        <a:lnSpc>
          <a:spcPct val="95000"/>
        </a:lnSpc>
        <a:spcBef>
          <a:spcPct val="10000"/>
        </a:spcBef>
        <a:spcAft>
          <a:spcPct val="0"/>
        </a:spcAft>
        <a:buClr>
          <a:schemeClr val="accent1"/>
        </a:buClr>
        <a:buChar char="•"/>
        <a:defRPr sz="2000">
          <a:solidFill>
            <a:schemeClr val="tx1"/>
          </a:solidFill>
          <a:latin typeface="+mn-lt"/>
        </a:defRPr>
      </a:lvl6pPr>
      <a:lvl7pPr marL="1598613" indent="222250" algn="l" rtl="0" fontAlgn="base">
        <a:lnSpc>
          <a:spcPct val="95000"/>
        </a:lnSpc>
        <a:spcBef>
          <a:spcPct val="10000"/>
        </a:spcBef>
        <a:spcAft>
          <a:spcPct val="0"/>
        </a:spcAft>
        <a:buClr>
          <a:schemeClr val="accent1"/>
        </a:buClr>
        <a:buChar char="•"/>
        <a:defRPr sz="2000">
          <a:solidFill>
            <a:schemeClr val="tx1"/>
          </a:solidFill>
          <a:latin typeface="+mn-lt"/>
        </a:defRPr>
      </a:lvl7pPr>
      <a:lvl8pPr marL="2055813" indent="222250" algn="l" rtl="0" fontAlgn="base">
        <a:lnSpc>
          <a:spcPct val="95000"/>
        </a:lnSpc>
        <a:spcBef>
          <a:spcPct val="10000"/>
        </a:spcBef>
        <a:spcAft>
          <a:spcPct val="0"/>
        </a:spcAft>
        <a:buClr>
          <a:schemeClr val="accent1"/>
        </a:buClr>
        <a:buChar char="•"/>
        <a:defRPr sz="2000">
          <a:solidFill>
            <a:schemeClr val="tx1"/>
          </a:solidFill>
          <a:latin typeface="+mn-lt"/>
        </a:defRPr>
      </a:lvl8pPr>
      <a:lvl9pPr marL="2513013" indent="222250" algn="l" rtl="0" fontAlgn="base">
        <a:lnSpc>
          <a:spcPct val="95000"/>
        </a:lnSpc>
        <a:spcBef>
          <a:spcPct val="10000"/>
        </a:spcBef>
        <a:spcAft>
          <a:spcPct val="0"/>
        </a:spcAft>
        <a:buClr>
          <a:schemeClr val="accent1"/>
        </a:buClr>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19">
            <a:extLst>
              <a:ext uri="{FF2B5EF4-FFF2-40B4-BE49-F238E27FC236}">
                <a16:creationId xmlns:a16="http://schemas.microsoft.com/office/drawing/2014/main" id="{29DEF033-857B-4F4C-8AFA-E65923624785}"/>
              </a:ext>
            </a:extLst>
          </p:cNvPr>
          <p:cNvSpPr>
            <a:spLocks noGrp="1" noChangeArrowheads="1"/>
          </p:cNvSpPr>
          <p:nvPr>
            <p:ph type="ctrTitle"/>
          </p:nvPr>
        </p:nvSpPr>
        <p:spPr>
          <a:xfrm>
            <a:off x="715962" y="1152046"/>
            <a:ext cx="7712075" cy="1682640"/>
          </a:xfrm>
        </p:spPr>
        <p:txBody>
          <a:bodyPr/>
          <a:lstStyle/>
          <a:p>
            <a:pPr>
              <a:lnSpc>
                <a:spcPct val="150000"/>
              </a:lnSpc>
            </a:pPr>
            <a:r>
              <a:rPr lang="en-US" altLang="zh-CN" dirty="0" err="1"/>
              <a:t>cuTS</a:t>
            </a:r>
            <a:r>
              <a:rPr lang="en-US" altLang="zh-CN" dirty="0"/>
              <a:t>: Scaling Subgraph Isomorphism on Distributed Multi-GPU Systems Using </a:t>
            </a:r>
            <a:r>
              <a:rPr lang="en-US" altLang="zh-CN" dirty="0" err="1"/>
              <a:t>Trie</a:t>
            </a:r>
            <a:r>
              <a:rPr lang="en-US" altLang="zh-CN" dirty="0"/>
              <a:t> Based Data Structure</a:t>
            </a:r>
            <a:endParaRPr lang="en-US" altLang="en-US" dirty="0"/>
          </a:p>
        </p:txBody>
      </p:sp>
      <p:sp>
        <p:nvSpPr>
          <p:cNvPr id="5123" name="Rectangle 20">
            <a:extLst>
              <a:ext uri="{FF2B5EF4-FFF2-40B4-BE49-F238E27FC236}">
                <a16:creationId xmlns:a16="http://schemas.microsoft.com/office/drawing/2014/main" id="{9F84C645-CF28-4A4C-BC68-71DC14D07AEC}"/>
              </a:ext>
            </a:extLst>
          </p:cNvPr>
          <p:cNvSpPr>
            <a:spLocks noGrp="1" noChangeArrowheads="1"/>
          </p:cNvSpPr>
          <p:nvPr>
            <p:ph type="subTitle" idx="1"/>
          </p:nvPr>
        </p:nvSpPr>
        <p:spPr>
          <a:xfrm>
            <a:off x="715962" y="3169875"/>
            <a:ext cx="7712075" cy="656590"/>
          </a:xfrm>
        </p:spPr>
        <p:txBody>
          <a:bodyPr/>
          <a:lstStyle/>
          <a:p>
            <a:r>
              <a:rPr lang="en-US" altLang="en-US" b="1" u="sng" dirty="0"/>
              <a:t>L</a:t>
            </a:r>
            <a:r>
              <a:rPr lang="en-US" altLang="zh-CN" b="1" u="sng" dirty="0"/>
              <a:t>izhi Xiang</a:t>
            </a:r>
            <a:r>
              <a:rPr lang="en-US" altLang="zh-CN" dirty="0"/>
              <a:t>, </a:t>
            </a:r>
            <a:r>
              <a:rPr lang="en-US" altLang="zh-CN" dirty="0" err="1"/>
              <a:t>Arif</a:t>
            </a:r>
            <a:r>
              <a:rPr lang="en-US" altLang="zh-CN" dirty="0"/>
              <a:t> Khan, </a:t>
            </a:r>
            <a:r>
              <a:rPr lang="en-US" altLang="zh-CN" dirty="0" err="1"/>
              <a:t>Edoardo</a:t>
            </a:r>
            <a:r>
              <a:rPr lang="en-US" altLang="zh-CN" dirty="0"/>
              <a:t> Serra, </a:t>
            </a:r>
            <a:r>
              <a:rPr lang="en-US" altLang="zh-CN" dirty="0" err="1"/>
              <a:t>Mahantesh</a:t>
            </a:r>
            <a:r>
              <a:rPr lang="en-US" altLang="zh-CN" dirty="0"/>
              <a:t> </a:t>
            </a:r>
            <a:r>
              <a:rPr lang="en-US" altLang="zh-CN" dirty="0" err="1"/>
              <a:t>Halappanavar</a:t>
            </a:r>
            <a:r>
              <a:rPr lang="en-US" altLang="zh-CN" dirty="0"/>
              <a:t>, Aravind Sukumaran-</a:t>
            </a:r>
            <a:r>
              <a:rPr lang="en-US" altLang="zh-CN" dirty="0" err="1"/>
              <a:t>Rajam</a:t>
            </a:r>
            <a:endParaRPr altLang="en-US" dirty="0"/>
          </a:p>
        </p:txBody>
      </p:sp>
      <p:pic>
        <p:nvPicPr>
          <p:cNvPr id="3" name="Picture 2" descr="Logo, company name&#10;&#10;Description automatically generated">
            <a:extLst>
              <a:ext uri="{FF2B5EF4-FFF2-40B4-BE49-F238E27FC236}">
                <a16:creationId xmlns:a16="http://schemas.microsoft.com/office/drawing/2014/main" id="{DFC43A69-5A49-42C2-9D1D-1F2BF95B87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53498" y="3877766"/>
            <a:ext cx="1163818" cy="1113308"/>
          </a:xfrm>
          <a:prstGeom prst="rect">
            <a:avLst/>
          </a:prstGeom>
        </p:spPr>
      </p:pic>
      <p:pic>
        <p:nvPicPr>
          <p:cNvPr id="5" name="Picture 4" descr="Logo, company name&#10;&#10;Description automatically generated">
            <a:extLst>
              <a:ext uri="{FF2B5EF4-FFF2-40B4-BE49-F238E27FC236}">
                <a16:creationId xmlns:a16="http://schemas.microsoft.com/office/drawing/2014/main" id="{39D4542C-BE57-4785-8FAD-11C16616CEA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73237" y="3877766"/>
            <a:ext cx="1193732" cy="1113309"/>
          </a:xfrm>
          <a:prstGeom prst="rect">
            <a:avLst/>
          </a:prstGeom>
        </p:spPr>
      </p:pic>
      <p:pic>
        <p:nvPicPr>
          <p:cNvPr id="7" name="Picture 6" descr="Logo&#10;&#10;Description automatically generated">
            <a:extLst>
              <a:ext uri="{FF2B5EF4-FFF2-40B4-BE49-F238E27FC236}">
                <a16:creationId xmlns:a16="http://schemas.microsoft.com/office/drawing/2014/main" id="{86B16561-9594-43BE-A03B-C56E8DFC859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55763" y="4105469"/>
            <a:ext cx="1573409" cy="723600"/>
          </a:xfrm>
          <a:prstGeom prst="rect">
            <a:avLst/>
          </a:prstGeom>
        </p:spPr>
      </p:pic>
      <p:sp>
        <p:nvSpPr>
          <p:cNvPr id="2" name="Footer Placeholder 1">
            <a:extLst>
              <a:ext uri="{FF2B5EF4-FFF2-40B4-BE49-F238E27FC236}">
                <a16:creationId xmlns:a16="http://schemas.microsoft.com/office/drawing/2014/main" id="{AD0537BF-B06B-43F6-BE95-A2C7C2817DEF}"/>
              </a:ext>
            </a:extLst>
          </p:cNvPr>
          <p:cNvSpPr>
            <a:spLocks noGrp="1"/>
          </p:cNvSpPr>
          <p:nvPr>
            <p:ph type="ftr" sz="quarter" idx="11"/>
          </p:nvPr>
        </p:nvSpPr>
        <p:spPr/>
        <p:txBody>
          <a:bodyPr/>
          <a:lstStyle/>
          <a:p>
            <a:pPr>
              <a:defRPr/>
            </a:pPr>
            <a:r>
              <a:rPr lang="en-US"/>
              <a:t>APPL</a:t>
            </a:r>
          </a:p>
        </p:txBody>
      </p:sp>
      <p:sp>
        <p:nvSpPr>
          <p:cNvPr id="4" name="Slide Number Placeholder 3">
            <a:extLst>
              <a:ext uri="{FF2B5EF4-FFF2-40B4-BE49-F238E27FC236}">
                <a16:creationId xmlns:a16="http://schemas.microsoft.com/office/drawing/2014/main" id="{C37A6AB6-78D2-4D0A-B808-23C846D04CFB}"/>
              </a:ext>
            </a:extLst>
          </p:cNvPr>
          <p:cNvSpPr>
            <a:spLocks noGrp="1"/>
          </p:cNvSpPr>
          <p:nvPr>
            <p:ph type="sldNum" sz="quarter" idx="12"/>
          </p:nvPr>
        </p:nvSpPr>
        <p:spPr/>
        <p:txBody>
          <a:bodyPr/>
          <a:lstStyle/>
          <a:p>
            <a:pPr>
              <a:defRPr/>
            </a:pPr>
            <a:fld id="{85E18573-AB35-4AA6-BBF0-D19C76C81FE6}" type="slidenum">
              <a:rPr lang="en-US" altLang="en-US" smtClean="0"/>
              <a:pPr>
                <a:defRPr/>
              </a:pPr>
              <a:t>1</a:t>
            </a:fld>
            <a:endParaRPr lang="en-US" altLang="en-US"/>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95BB30D3-D865-420F-B795-18EBB6272DE5}"/>
              </a:ext>
            </a:extLst>
          </p:cNvPr>
          <p:cNvSpPr>
            <a:spLocks noGrp="1"/>
          </p:cNvSpPr>
          <p:nvPr>
            <p:ph type="ftr" sz="quarter" idx="16"/>
          </p:nvPr>
        </p:nvSpPr>
        <p:spPr/>
        <p:txBody>
          <a:bodyPr/>
          <a:lstStyle/>
          <a:p>
            <a:pPr>
              <a:defRPr/>
            </a:pPr>
            <a:r>
              <a:rPr lang="en-US"/>
              <a:t>APPL</a:t>
            </a:r>
            <a:endParaRPr lang="en-US" dirty="0"/>
          </a:p>
        </p:txBody>
      </p:sp>
      <p:sp>
        <p:nvSpPr>
          <p:cNvPr id="5" name="Slide Number Placeholder 4">
            <a:extLst>
              <a:ext uri="{FF2B5EF4-FFF2-40B4-BE49-F238E27FC236}">
                <a16:creationId xmlns:a16="http://schemas.microsoft.com/office/drawing/2014/main" id="{2DECE3CE-5A11-4BF2-91EB-D9B193CF4153}"/>
              </a:ext>
            </a:extLst>
          </p:cNvPr>
          <p:cNvSpPr>
            <a:spLocks noGrp="1"/>
          </p:cNvSpPr>
          <p:nvPr>
            <p:ph type="sldNum" sz="quarter" idx="17"/>
          </p:nvPr>
        </p:nvSpPr>
        <p:spPr/>
        <p:txBody>
          <a:bodyPr/>
          <a:lstStyle/>
          <a:p>
            <a:pPr>
              <a:defRPr/>
            </a:pPr>
            <a:fld id="{67BFA7C4-5ED7-4275-9588-6311F663AC92}" type="slidenum">
              <a:rPr lang="en-US" altLang="en-US" smtClean="0"/>
              <a:pPr>
                <a:defRPr/>
              </a:pPr>
              <a:t>10</a:t>
            </a:fld>
            <a:endParaRPr lang="en-US" altLang="en-US" dirty="0"/>
          </a:p>
        </p:txBody>
      </p:sp>
      <p:sp>
        <p:nvSpPr>
          <p:cNvPr id="6" name="Oval 5">
            <a:extLst>
              <a:ext uri="{FF2B5EF4-FFF2-40B4-BE49-F238E27FC236}">
                <a16:creationId xmlns:a16="http://schemas.microsoft.com/office/drawing/2014/main" id="{E77D4B01-48CC-466C-A67A-18BEDC6270C5}"/>
              </a:ext>
            </a:extLst>
          </p:cNvPr>
          <p:cNvSpPr/>
          <p:nvPr/>
        </p:nvSpPr>
        <p:spPr>
          <a:xfrm>
            <a:off x="386992" y="1252266"/>
            <a:ext cx="265368" cy="27176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7" name="Oval 6">
            <a:extLst>
              <a:ext uri="{FF2B5EF4-FFF2-40B4-BE49-F238E27FC236}">
                <a16:creationId xmlns:a16="http://schemas.microsoft.com/office/drawing/2014/main" id="{9DE1D893-E8A8-4567-9958-EC3D3E136CB8}"/>
              </a:ext>
            </a:extLst>
          </p:cNvPr>
          <p:cNvSpPr/>
          <p:nvPr/>
        </p:nvSpPr>
        <p:spPr>
          <a:xfrm>
            <a:off x="1071874" y="1252266"/>
            <a:ext cx="265368" cy="27176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8" name="Oval 7">
            <a:extLst>
              <a:ext uri="{FF2B5EF4-FFF2-40B4-BE49-F238E27FC236}">
                <a16:creationId xmlns:a16="http://schemas.microsoft.com/office/drawing/2014/main" id="{0722EBFF-B86F-4CA9-8C05-65DACCA1411D}"/>
              </a:ext>
            </a:extLst>
          </p:cNvPr>
          <p:cNvSpPr/>
          <p:nvPr/>
        </p:nvSpPr>
        <p:spPr>
          <a:xfrm>
            <a:off x="1835710" y="1252266"/>
            <a:ext cx="265368" cy="27176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9" name="Oval 8">
            <a:extLst>
              <a:ext uri="{FF2B5EF4-FFF2-40B4-BE49-F238E27FC236}">
                <a16:creationId xmlns:a16="http://schemas.microsoft.com/office/drawing/2014/main" id="{1988FEE5-8C6E-4251-835F-C044595349B1}"/>
              </a:ext>
            </a:extLst>
          </p:cNvPr>
          <p:cNvSpPr/>
          <p:nvPr/>
        </p:nvSpPr>
        <p:spPr>
          <a:xfrm>
            <a:off x="1069066" y="1907770"/>
            <a:ext cx="265368" cy="27176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cxnSp>
        <p:nvCxnSpPr>
          <p:cNvPr id="11" name="Straight Arrow Connector 10">
            <a:extLst>
              <a:ext uri="{FF2B5EF4-FFF2-40B4-BE49-F238E27FC236}">
                <a16:creationId xmlns:a16="http://schemas.microsoft.com/office/drawing/2014/main" id="{E42C1898-91C2-46CB-A117-09008027C464}"/>
              </a:ext>
            </a:extLst>
          </p:cNvPr>
          <p:cNvCxnSpPr>
            <a:stCxn id="6" idx="4"/>
            <a:endCxn id="9" idx="0"/>
          </p:cNvCxnSpPr>
          <p:nvPr/>
        </p:nvCxnSpPr>
        <p:spPr>
          <a:xfrm>
            <a:off x="519676" y="1524028"/>
            <a:ext cx="682074" cy="38374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5E46E2F0-FA8C-4359-8B69-6C4990C84BC7}"/>
              </a:ext>
            </a:extLst>
          </p:cNvPr>
          <p:cNvCxnSpPr>
            <a:stCxn id="7" idx="4"/>
            <a:endCxn id="9" idx="0"/>
          </p:cNvCxnSpPr>
          <p:nvPr/>
        </p:nvCxnSpPr>
        <p:spPr>
          <a:xfrm flipH="1">
            <a:off x="1201750" y="1524028"/>
            <a:ext cx="2808" cy="38374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1B43680F-1BC6-4606-B486-06F720A3C761}"/>
              </a:ext>
            </a:extLst>
          </p:cNvPr>
          <p:cNvCxnSpPr>
            <a:cxnSpLocks/>
            <a:endCxn id="9" idx="0"/>
          </p:cNvCxnSpPr>
          <p:nvPr/>
        </p:nvCxnSpPr>
        <p:spPr>
          <a:xfrm flipH="1">
            <a:off x="1201750" y="1512246"/>
            <a:ext cx="689187" cy="39552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6" name="Oval 15">
            <a:extLst>
              <a:ext uri="{FF2B5EF4-FFF2-40B4-BE49-F238E27FC236}">
                <a16:creationId xmlns:a16="http://schemas.microsoft.com/office/drawing/2014/main" id="{7392BC00-CDEE-4AB3-AFAD-112443E0F490}"/>
              </a:ext>
            </a:extLst>
          </p:cNvPr>
          <p:cNvSpPr/>
          <p:nvPr/>
        </p:nvSpPr>
        <p:spPr>
          <a:xfrm>
            <a:off x="625691" y="2711837"/>
            <a:ext cx="265368" cy="271762"/>
          </a:xfrm>
          <a:prstGeom prst="ellipse">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7" name="Oval 16">
            <a:extLst>
              <a:ext uri="{FF2B5EF4-FFF2-40B4-BE49-F238E27FC236}">
                <a16:creationId xmlns:a16="http://schemas.microsoft.com/office/drawing/2014/main" id="{829D2B13-3927-4016-A1DC-A66F3D6F9F4E}"/>
              </a:ext>
            </a:extLst>
          </p:cNvPr>
          <p:cNvSpPr/>
          <p:nvPr/>
        </p:nvSpPr>
        <p:spPr>
          <a:xfrm>
            <a:off x="1193864" y="2711837"/>
            <a:ext cx="265368" cy="271762"/>
          </a:xfrm>
          <a:prstGeom prst="ellipse">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8" name="Oval 17">
            <a:extLst>
              <a:ext uri="{FF2B5EF4-FFF2-40B4-BE49-F238E27FC236}">
                <a16:creationId xmlns:a16="http://schemas.microsoft.com/office/drawing/2014/main" id="{627BF276-C9DE-4249-81FD-014582C1BD68}"/>
              </a:ext>
            </a:extLst>
          </p:cNvPr>
          <p:cNvSpPr/>
          <p:nvPr/>
        </p:nvSpPr>
        <p:spPr>
          <a:xfrm>
            <a:off x="1762037" y="2711837"/>
            <a:ext cx="265368" cy="271762"/>
          </a:xfrm>
          <a:prstGeom prst="ellipse">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9" name="Oval 18">
            <a:extLst>
              <a:ext uri="{FF2B5EF4-FFF2-40B4-BE49-F238E27FC236}">
                <a16:creationId xmlns:a16="http://schemas.microsoft.com/office/drawing/2014/main" id="{098A5CA7-8AB2-42A0-9FA1-D0936DEA216F}"/>
              </a:ext>
            </a:extLst>
          </p:cNvPr>
          <p:cNvSpPr/>
          <p:nvPr/>
        </p:nvSpPr>
        <p:spPr>
          <a:xfrm>
            <a:off x="386992" y="3505358"/>
            <a:ext cx="265368" cy="271762"/>
          </a:xfrm>
          <a:prstGeom prst="ellipse">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0" name="Oval 19">
            <a:extLst>
              <a:ext uri="{FF2B5EF4-FFF2-40B4-BE49-F238E27FC236}">
                <a16:creationId xmlns:a16="http://schemas.microsoft.com/office/drawing/2014/main" id="{E85FCFFD-FAE0-43FA-AE3D-80433691D403}"/>
              </a:ext>
            </a:extLst>
          </p:cNvPr>
          <p:cNvSpPr/>
          <p:nvPr/>
        </p:nvSpPr>
        <p:spPr>
          <a:xfrm>
            <a:off x="1033314" y="3936546"/>
            <a:ext cx="265368" cy="271762"/>
          </a:xfrm>
          <a:prstGeom prst="ellipse">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1" name="Oval 20">
            <a:extLst>
              <a:ext uri="{FF2B5EF4-FFF2-40B4-BE49-F238E27FC236}">
                <a16:creationId xmlns:a16="http://schemas.microsoft.com/office/drawing/2014/main" id="{D7FE0E0D-BA3A-4393-830E-83D4917EE1AD}"/>
              </a:ext>
            </a:extLst>
          </p:cNvPr>
          <p:cNvSpPr/>
          <p:nvPr/>
        </p:nvSpPr>
        <p:spPr>
          <a:xfrm>
            <a:off x="1754153" y="3664784"/>
            <a:ext cx="265368" cy="271762"/>
          </a:xfrm>
          <a:prstGeom prst="ellipse">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cxnSp>
        <p:nvCxnSpPr>
          <p:cNvPr id="23" name="Straight Arrow Connector 22">
            <a:extLst>
              <a:ext uri="{FF2B5EF4-FFF2-40B4-BE49-F238E27FC236}">
                <a16:creationId xmlns:a16="http://schemas.microsoft.com/office/drawing/2014/main" id="{852234C5-E370-4FF0-B2F7-30AB5FD162EE}"/>
              </a:ext>
            </a:extLst>
          </p:cNvPr>
          <p:cNvCxnSpPr>
            <a:stCxn id="16" idx="6"/>
            <a:endCxn id="17" idx="2"/>
          </p:cNvCxnSpPr>
          <p:nvPr/>
        </p:nvCxnSpPr>
        <p:spPr>
          <a:xfrm>
            <a:off x="891059" y="2847718"/>
            <a:ext cx="30280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0E63B7E3-6061-4C80-A3EB-F0B72E6B5F27}"/>
              </a:ext>
            </a:extLst>
          </p:cNvPr>
          <p:cNvCxnSpPr>
            <a:stCxn id="17" idx="6"/>
            <a:endCxn id="18" idx="2"/>
          </p:cNvCxnSpPr>
          <p:nvPr/>
        </p:nvCxnSpPr>
        <p:spPr>
          <a:xfrm>
            <a:off x="1459232" y="2847718"/>
            <a:ext cx="30280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BB92FE65-A835-4674-BC9C-B8E431B118C7}"/>
              </a:ext>
            </a:extLst>
          </p:cNvPr>
          <p:cNvCxnSpPr>
            <a:cxnSpLocks/>
            <a:stCxn id="16" idx="4"/>
          </p:cNvCxnSpPr>
          <p:nvPr/>
        </p:nvCxnSpPr>
        <p:spPr>
          <a:xfrm flipH="1">
            <a:off x="519676" y="2983599"/>
            <a:ext cx="238699" cy="52175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A8E50F07-705E-48F9-A774-2AF30E264C32}"/>
              </a:ext>
            </a:extLst>
          </p:cNvPr>
          <p:cNvCxnSpPr>
            <a:cxnSpLocks/>
            <a:endCxn id="20" idx="0"/>
          </p:cNvCxnSpPr>
          <p:nvPr/>
        </p:nvCxnSpPr>
        <p:spPr>
          <a:xfrm>
            <a:off x="758375" y="3000109"/>
            <a:ext cx="407623" cy="93643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757FC54F-5AC8-413B-9212-1A872796E71D}"/>
              </a:ext>
            </a:extLst>
          </p:cNvPr>
          <p:cNvCxnSpPr>
            <a:stCxn id="17" idx="4"/>
            <a:endCxn id="20" idx="0"/>
          </p:cNvCxnSpPr>
          <p:nvPr/>
        </p:nvCxnSpPr>
        <p:spPr>
          <a:xfrm flipH="1">
            <a:off x="1165998" y="2983599"/>
            <a:ext cx="160550" cy="95294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FFC127AD-4D2A-471B-B5E3-4DE9A0B88CED}"/>
              </a:ext>
            </a:extLst>
          </p:cNvPr>
          <p:cNvCxnSpPr>
            <a:stCxn id="17" idx="4"/>
            <a:endCxn id="21" idx="0"/>
          </p:cNvCxnSpPr>
          <p:nvPr/>
        </p:nvCxnSpPr>
        <p:spPr>
          <a:xfrm>
            <a:off x="1326548" y="2983599"/>
            <a:ext cx="560289" cy="68118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84A36BF7-14CD-4816-8603-7F4554010804}"/>
              </a:ext>
            </a:extLst>
          </p:cNvPr>
          <p:cNvCxnSpPr>
            <a:stCxn id="18" idx="4"/>
            <a:endCxn id="21" idx="0"/>
          </p:cNvCxnSpPr>
          <p:nvPr/>
        </p:nvCxnSpPr>
        <p:spPr>
          <a:xfrm flipH="1">
            <a:off x="1886837" y="2983599"/>
            <a:ext cx="7884" cy="68118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617A22A2-DF11-4C02-B703-56A9864EC98A}"/>
              </a:ext>
            </a:extLst>
          </p:cNvPr>
          <p:cNvCxnSpPr>
            <a:stCxn id="18" idx="4"/>
            <a:endCxn id="20" idx="0"/>
          </p:cNvCxnSpPr>
          <p:nvPr/>
        </p:nvCxnSpPr>
        <p:spPr>
          <a:xfrm flipH="1">
            <a:off x="1165998" y="2983599"/>
            <a:ext cx="728723" cy="95294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9" name="TextBox 38">
            <a:extLst>
              <a:ext uri="{FF2B5EF4-FFF2-40B4-BE49-F238E27FC236}">
                <a16:creationId xmlns:a16="http://schemas.microsoft.com/office/drawing/2014/main" id="{15C5F6D7-02C7-4EF9-B9AD-6F74F9EA5703}"/>
              </a:ext>
            </a:extLst>
          </p:cNvPr>
          <p:cNvSpPr txBox="1"/>
          <p:nvPr/>
        </p:nvSpPr>
        <p:spPr>
          <a:xfrm>
            <a:off x="1023644" y="1234259"/>
            <a:ext cx="833610" cy="307777"/>
          </a:xfrm>
          <a:prstGeom prst="rect">
            <a:avLst/>
          </a:prstGeom>
          <a:noFill/>
        </p:spPr>
        <p:txBody>
          <a:bodyPr wrap="square" rtlCol="0">
            <a:spAutoFit/>
          </a:bodyPr>
          <a:lstStyle/>
          <a:p>
            <a:r>
              <a:rPr lang="en-US" altLang="zh-CN" sz="1400" dirty="0"/>
              <a:t>v2</a:t>
            </a:r>
            <a:endParaRPr lang="zh-CN" altLang="en-US" sz="1400" dirty="0"/>
          </a:p>
        </p:txBody>
      </p:sp>
      <p:sp>
        <p:nvSpPr>
          <p:cNvPr id="40" name="TextBox 39">
            <a:extLst>
              <a:ext uri="{FF2B5EF4-FFF2-40B4-BE49-F238E27FC236}">
                <a16:creationId xmlns:a16="http://schemas.microsoft.com/office/drawing/2014/main" id="{67FB1A86-63B4-4467-A67B-87A18543C992}"/>
              </a:ext>
            </a:extLst>
          </p:cNvPr>
          <p:cNvSpPr txBox="1"/>
          <p:nvPr/>
        </p:nvSpPr>
        <p:spPr>
          <a:xfrm>
            <a:off x="1786451" y="1240058"/>
            <a:ext cx="833610" cy="307777"/>
          </a:xfrm>
          <a:prstGeom prst="rect">
            <a:avLst/>
          </a:prstGeom>
          <a:noFill/>
        </p:spPr>
        <p:txBody>
          <a:bodyPr wrap="square" rtlCol="0">
            <a:spAutoFit/>
          </a:bodyPr>
          <a:lstStyle/>
          <a:p>
            <a:r>
              <a:rPr lang="en-US" altLang="zh-CN" sz="1400" dirty="0"/>
              <a:t>v3</a:t>
            </a:r>
            <a:endParaRPr lang="zh-CN" altLang="en-US" sz="1400" dirty="0"/>
          </a:p>
        </p:txBody>
      </p:sp>
      <p:sp>
        <p:nvSpPr>
          <p:cNvPr id="41" name="TextBox 40">
            <a:extLst>
              <a:ext uri="{FF2B5EF4-FFF2-40B4-BE49-F238E27FC236}">
                <a16:creationId xmlns:a16="http://schemas.microsoft.com/office/drawing/2014/main" id="{48162CE0-5DB8-4031-9746-D1E33D671B49}"/>
              </a:ext>
            </a:extLst>
          </p:cNvPr>
          <p:cNvSpPr txBox="1"/>
          <p:nvPr/>
        </p:nvSpPr>
        <p:spPr>
          <a:xfrm>
            <a:off x="341570" y="1252266"/>
            <a:ext cx="833610" cy="307777"/>
          </a:xfrm>
          <a:prstGeom prst="rect">
            <a:avLst/>
          </a:prstGeom>
          <a:noFill/>
        </p:spPr>
        <p:txBody>
          <a:bodyPr wrap="square" rtlCol="0">
            <a:spAutoFit/>
          </a:bodyPr>
          <a:lstStyle/>
          <a:p>
            <a:r>
              <a:rPr lang="en-US" altLang="zh-CN" sz="1400" dirty="0"/>
              <a:t>v1</a:t>
            </a:r>
            <a:endParaRPr lang="zh-CN" altLang="en-US" sz="1400" dirty="0"/>
          </a:p>
        </p:txBody>
      </p:sp>
      <p:sp>
        <p:nvSpPr>
          <p:cNvPr id="42" name="TextBox 41">
            <a:extLst>
              <a:ext uri="{FF2B5EF4-FFF2-40B4-BE49-F238E27FC236}">
                <a16:creationId xmlns:a16="http://schemas.microsoft.com/office/drawing/2014/main" id="{AA5B061B-D1A9-4CDD-8A66-3981C27A8271}"/>
              </a:ext>
            </a:extLst>
          </p:cNvPr>
          <p:cNvSpPr txBox="1"/>
          <p:nvPr/>
        </p:nvSpPr>
        <p:spPr>
          <a:xfrm>
            <a:off x="1013559" y="1891518"/>
            <a:ext cx="833610" cy="307777"/>
          </a:xfrm>
          <a:prstGeom prst="rect">
            <a:avLst/>
          </a:prstGeom>
          <a:noFill/>
        </p:spPr>
        <p:txBody>
          <a:bodyPr wrap="square" rtlCol="0">
            <a:spAutoFit/>
          </a:bodyPr>
          <a:lstStyle/>
          <a:p>
            <a:r>
              <a:rPr lang="en-US" altLang="zh-CN" sz="1400" dirty="0"/>
              <a:t>v4</a:t>
            </a:r>
            <a:endParaRPr lang="zh-CN" altLang="en-US" sz="1400" dirty="0"/>
          </a:p>
        </p:txBody>
      </p:sp>
      <p:sp>
        <p:nvSpPr>
          <p:cNvPr id="43" name="TextBox 42">
            <a:extLst>
              <a:ext uri="{FF2B5EF4-FFF2-40B4-BE49-F238E27FC236}">
                <a16:creationId xmlns:a16="http://schemas.microsoft.com/office/drawing/2014/main" id="{3F5B9B67-FFEA-4B78-B376-80E1E217E3BE}"/>
              </a:ext>
            </a:extLst>
          </p:cNvPr>
          <p:cNvSpPr txBox="1"/>
          <p:nvPr/>
        </p:nvSpPr>
        <p:spPr>
          <a:xfrm>
            <a:off x="570080" y="2692333"/>
            <a:ext cx="833610" cy="307777"/>
          </a:xfrm>
          <a:prstGeom prst="rect">
            <a:avLst/>
          </a:prstGeom>
          <a:noFill/>
        </p:spPr>
        <p:txBody>
          <a:bodyPr wrap="square" rtlCol="0">
            <a:spAutoFit/>
          </a:bodyPr>
          <a:lstStyle/>
          <a:p>
            <a:r>
              <a:rPr lang="en-US" altLang="zh-CN" sz="1400" dirty="0"/>
              <a:t>u1</a:t>
            </a:r>
            <a:endParaRPr lang="zh-CN" altLang="en-US" sz="1400" dirty="0"/>
          </a:p>
        </p:txBody>
      </p:sp>
      <p:sp>
        <p:nvSpPr>
          <p:cNvPr id="44" name="TextBox 43">
            <a:extLst>
              <a:ext uri="{FF2B5EF4-FFF2-40B4-BE49-F238E27FC236}">
                <a16:creationId xmlns:a16="http://schemas.microsoft.com/office/drawing/2014/main" id="{3A92876E-F6C5-4208-9B26-C5D63F067C29}"/>
              </a:ext>
            </a:extLst>
          </p:cNvPr>
          <p:cNvSpPr txBox="1"/>
          <p:nvPr/>
        </p:nvSpPr>
        <p:spPr>
          <a:xfrm>
            <a:off x="1134784" y="2681577"/>
            <a:ext cx="833610" cy="307777"/>
          </a:xfrm>
          <a:prstGeom prst="rect">
            <a:avLst/>
          </a:prstGeom>
          <a:noFill/>
        </p:spPr>
        <p:txBody>
          <a:bodyPr wrap="square" rtlCol="0">
            <a:spAutoFit/>
          </a:bodyPr>
          <a:lstStyle/>
          <a:p>
            <a:r>
              <a:rPr lang="en-US" altLang="zh-CN" sz="1400" dirty="0"/>
              <a:t>u2</a:t>
            </a:r>
            <a:endParaRPr lang="zh-CN" altLang="en-US" sz="1400" dirty="0"/>
          </a:p>
        </p:txBody>
      </p:sp>
      <p:sp>
        <p:nvSpPr>
          <p:cNvPr id="45" name="TextBox 44">
            <a:extLst>
              <a:ext uri="{FF2B5EF4-FFF2-40B4-BE49-F238E27FC236}">
                <a16:creationId xmlns:a16="http://schemas.microsoft.com/office/drawing/2014/main" id="{FB3D7696-3E1A-493C-9AC4-862E383C4579}"/>
              </a:ext>
            </a:extLst>
          </p:cNvPr>
          <p:cNvSpPr txBox="1"/>
          <p:nvPr/>
        </p:nvSpPr>
        <p:spPr>
          <a:xfrm>
            <a:off x="1708933" y="2692332"/>
            <a:ext cx="833610" cy="307777"/>
          </a:xfrm>
          <a:prstGeom prst="rect">
            <a:avLst/>
          </a:prstGeom>
          <a:noFill/>
        </p:spPr>
        <p:txBody>
          <a:bodyPr wrap="square" rtlCol="0">
            <a:spAutoFit/>
          </a:bodyPr>
          <a:lstStyle/>
          <a:p>
            <a:r>
              <a:rPr lang="en-US" altLang="zh-CN" sz="1400" dirty="0"/>
              <a:t>u3</a:t>
            </a:r>
            <a:endParaRPr lang="zh-CN" altLang="en-US" sz="1400" dirty="0"/>
          </a:p>
        </p:txBody>
      </p:sp>
      <p:sp>
        <p:nvSpPr>
          <p:cNvPr id="46" name="TextBox 45">
            <a:extLst>
              <a:ext uri="{FF2B5EF4-FFF2-40B4-BE49-F238E27FC236}">
                <a16:creationId xmlns:a16="http://schemas.microsoft.com/office/drawing/2014/main" id="{F6FA2837-09AC-464A-B46B-1B088FDF50F8}"/>
              </a:ext>
            </a:extLst>
          </p:cNvPr>
          <p:cNvSpPr txBox="1"/>
          <p:nvPr/>
        </p:nvSpPr>
        <p:spPr>
          <a:xfrm>
            <a:off x="324504" y="3470333"/>
            <a:ext cx="833610" cy="307777"/>
          </a:xfrm>
          <a:prstGeom prst="rect">
            <a:avLst/>
          </a:prstGeom>
          <a:noFill/>
        </p:spPr>
        <p:txBody>
          <a:bodyPr wrap="square" rtlCol="0">
            <a:spAutoFit/>
          </a:bodyPr>
          <a:lstStyle/>
          <a:p>
            <a:r>
              <a:rPr lang="en-US" altLang="zh-CN" sz="1400" dirty="0"/>
              <a:t>u4</a:t>
            </a:r>
            <a:endParaRPr lang="zh-CN" altLang="en-US" sz="1400" dirty="0"/>
          </a:p>
        </p:txBody>
      </p:sp>
      <p:sp>
        <p:nvSpPr>
          <p:cNvPr id="47" name="TextBox 46">
            <a:extLst>
              <a:ext uri="{FF2B5EF4-FFF2-40B4-BE49-F238E27FC236}">
                <a16:creationId xmlns:a16="http://schemas.microsoft.com/office/drawing/2014/main" id="{D63B453E-042F-4FAA-8BFF-9CE459302F56}"/>
              </a:ext>
            </a:extLst>
          </p:cNvPr>
          <p:cNvSpPr txBox="1"/>
          <p:nvPr/>
        </p:nvSpPr>
        <p:spPr>
          <a:xfrm>
            <a:off x="968217" y="3914010"/>
            <a:ext cx="833610" cy="307777"/>
          </a:xfrm>
          <a:prstGeom prst="rect">
            <a:avLst/>
          </a:prstGeom>
          <a:noFill/>
        </p:spPr>
        <p:txBody>
          <a:bodyPr wrap="square" rtlCol="0">
            <a:spAutoFit/>
          </a:bodyPr>
          <a:lstStyle/>
          <a:p>
            <a:r>
              <a:rPr lang="en-US" altLang="zh-CN" sz="1400" dirty="0"/>
              <a:t>u5</a:t>
            </a:r>
            <a:endParaRPr lang="zh-CN" altLang="en-US" sz="1400" dirty="0"/>
          </a:p>
        </p:txBody>
      </p:sp>
      <p:sp>
        <p:nvSpPr>
          <p:cNvPr id="48" name="TextBox 47">
            <a:extLst>
              <a:ext uri="{FF2B5EF4-FFF2-40B4-BE49-F238E27FC236}">
                <a16:creationId xmlns:a16="http://schemas.microsoft.com/office/drawing/2014/main" id="{8CBB3E82-9E8C-4AF6-8F1F-117431347B70}"/>
              </a:ext>
            </a:extLst>
          </p:cNvPr>
          <p:cNvSpPr txBox="1"/>
          <p:nvPr/>
        </p:nvSpPr>
        <p:spPr>
          <a:xfrm>
            <a:off x="1685807" y="3653516"/>
            <a:ext cx="833610" cy="307777"/>
          </a:xfrm>
          <a:prstGeom prst="rect">
            <a:avLst/>
          </a:prstGeom>
          <a:noFill/>
        </p:spPr>
        <p:txBody>
          <a:bodyPr wrap="square" rtlCol="0">
            <a:spAutoFit/>
          </a:bodyPr>
          <a:lstStyle/>
          <a:p>
            <a:r>
              <a:rPr lang="en-US" altLang="zh-CN" sz="1400" dirty="0"/>
              <a:t>u6</a:t>
            </a:r>
            <a:endParaRPr lang="zh-CN" altLang="en-US" sz="1400" dirty="0"/>
          </a:p>
        </p:txBody>
      </p:sp>
      <p:sp>
        <p:nvSpPr>
          <p:cNvPr id="50" name="TextBox 49">
            <a:extLst>
              <a:ext uri="{FF2B5EF4-FFF2-40B4-BE49-F238E27FC236}">
                <a16:creationId xmlns:a16="http://schemas.microsoft.com/office/drawing/2014/main" id="{BBE33B90-392B-402E-AE60-899FE05FA700}"/>
              </a:ext>
            </a:extLst>
          </p:cNvPr>
          <p:cNvSpPr txBox="1"/>
          <p:nvPr/>
        </p:nvSpPr>
        <p:spPr>
          <a:xfrm>
            <a:off x="2920827" y="2036368"/>
            <a:ext cx="5523123" cy="307777"/>
          </a:xfrm>
          <a:prstGeom prst="rect">
            <a:avLst/>
          </a:prstGeom>
          <a:noFill/>
        </p:spPr>
        <p:txBody>
          <a:bodyPr wrap="square" rtlCol="0">
            <a:spAutoFit/>
          </a:bodyPr>
          <a:lstStyle/>
          <a:p>
            <a:r>
              <a:rPr lang="en-US" altLang="zh-CN" sz="1400" dirty="0">
                <a:solidFill>
                  <a:schemeClr val="bg2"/>
                </a:solidFill>
              </a:rPr>
              <a:t>Assuming we have a tuple T = (</a:t>
            </a:r>
            <a:r>
              <a:rPr lang="en-US" altLang="zh-CN" sz="1400" dirty="0">
                <a:solidFill>
                  <a:srgbClr val="00B050"/>
                </a:solidFill>
              </a:rPr>
              <a:t>v</a:t>
            </a:r>
            <a:r>
              <a:rPr lang="en-US" altLang="zh-CN" sz="1400" baseline="-25000" dirty="0">
                <a:solidFill>
                  <a:srgbClr val="00B050"/>
                </a:solidFill>
              </a:rPr>
              <a:t>1</a:t>
            </a:r>
            <a:r>
              <a:rPr lang="en-US" altLang="zh-CN" sz="1400" dirty="0">
                <a:solidFill>
                  <a:schemeClr val="bg2"/>
                </a:solidFill>
              </a:rPr>
              <a:t>-&gt;</a:t>
            </a:r>
            <a:r>
              <a:rPr lang="en-US" altLang="zh-CN" sz="1400" dirty="0">
                <a:solidFill>
                  <a:srgbClr val="FF0000"/>
                </a:solidFill>
              </a:rPr>
              <a:t>u</a:t>
            </a:r>
            <a:r>
              <a:rPr lang="en-US" altLang="zh-CN" sz="1400" baseline="-25000" dirty="0">
                <a:solidFill>
                  <a:srgbClr val="FF0000"/>
                </a:solidFill>
              </a:rPr>
              <a:t>1</a:t>
            </a:r>
            <a:r>
              <a:rPr lang="en-US" altLang="zh-CN" sz="1400" dirty="0">
                <a:solidFill>
                  <a:schemeClr val="bg2"/>
                </a:solidFill>
              </a:rPr>
              <a:t>, </a:t>
            </a:r>
            <a:r>
              <a:rPr lang="en-US" altLang="zh-CN" sz="1400" dirty="0">
                <a:solidFill>
                  <a:srgbClr val="00B050"/>
                </a:solidFill>
              </a:rPr>
              <a:t>v</a:t>
            </a:r>
            <a:r>
              <a:rPr lang="en-US" altLang="zh-CN" sz="1400" baseline="-25000" dirty="0">
                <a:solidFill>
                  <a:srgbClr val="00B050"/>
                </a:solidFill>
              </a:rPr>
              <a:t>2</a:t>
            </a:r>
            <a:r>
              <a:rPr lang="en-US" altLang="zh-CN" sz="1400" dirty="0">
                <a:solidFill>
                  <a:schemeClr val="bg2"/>
                </a:solidFill>
              </a:rPr>
              <a:t>-&gt;</a:t>
            </a:r>
            <a:r>
              <a:rPr lang="en-US" altLang="zh-CN" sz="1400" dirty="0">
                <a:solidFill>
                  <a:srgbClr val="FF0000"/>
                </a:solidFill>
              </a:rPr>
              <a:t>u</a:t>
            </a:r>
            <a:r>
              <a:rPr lang="en-US" altLang="zh-CN" sz="1400" baseline="-25000" dirty="0">
                <a:solidFill>
                  <a:srgbClr val="FF0000"/>
                </a:solidFill>
              </a:rPr>
              <a:t>2</a:t>
            </a:r>
            <a:r>
              <a:rPr lang="en-US" altLang="zh-CN" sz="1400" dirty="0">
                <a:solidFill>
                  <a:schemeClr val="bg2"/>
                </a:solidFill>
              </a:rPr>
              <a:t>, </a:t>
            </a:r>
            <a:r>
              <a:rPr lang="en-US" altLang="zh-CN" sz="1400" dirty="0">
                <a:solidFill>
                  <a:srgbClr val="00B050"/>
                </a:solidFill>
              </a:rPr>
              <a:t>v</a:t>
            </a:r>
            <a:r>
              <a:rPr lang="en-US" altLang="zh-CN" sz="1400" baseline="-25000" dirty="0">
                <a:solidFill>
                  <a:srgbClr val="00B050"/>
                </a:solidFill>
              </a:rPr>
              <a:t>3</a:t>
            </a:r>
            <a:r>
              <a:rPr lang="en-US" altLang="zh-CN" sz="1400" dirty="0">
                <a:solidFill>
                  <a:schemeClr val="bg2"/>
                </a:solidFill>
              </a:rPr>
              <a:t>-&gt;</a:t>
            </a:r>
            <a:r>
              <a:rPr lang="en-US" altLang="zh-CN" sz="1400" dirty="0">
                <a:solidFill>
                  <a:srgbClr val="FF0000"/>
                </a:solidFill>
              </a:rPr>
              <a:t>u</a:t>
            </a:r>
            <a:r>
              <a:rPr lang="en-US" altLang="zh-CN" sz="1400" baseline="-25000" dirty="0">
                <a:solidFill>
                  <a:srgbClr val="FF0000"/>
                </a:solidFill>
              </a:rPr>
              <a:t>3</a:t>
            </a:r>
            <a:r>
              <a:rPr lang="en-US" altLang="zh-CN" sz="1400" dirty="0">
                <a:solidFill>
                  <a:schemeClr val="bg2"/>
                </a:solidFill>
              </a:rPr>
              <a:t>, </a:t>
            </a:r>
            <a:r>
              <a:rPr lang="en-US" altLang="zh-CN" sz="1400" dirty="0">
                <a:solidFill>
                  <a:srgbClr val="00B050"/>
                </a:solidFill>
              </a:rPr>
              <a:t>v</a:t>
            </a:r>
            <a:r>
              <a:rPr lang="en-US" altLang="zh-CN" sz="1400" baseline="-25000" dirty="0">
                <a:solidFill>
                  <a:srgbClr val="00B050"/>
                </a:solidFill>
              </a:rPr>
              <a:t>4</a:t>
            </a:r>
            <a:r>
              <a:rPr lang="en-US" altLang="zh-CN" sz="1400" dirty="0">
                <a:solidFill>
                  <a:schemeClr val="bg2"/>
                </a:solidFill>
              </a:rPr>
              <a:t>-&gt;</a:t>
            </a:r>
            <a:r>
              <a:rPr lang="en-US" altLang="zh-CN" sz="1400" dirty="0">
                <a:solidFill>
                  <a:srgbClr val="FF0000"/>
                </a:solidFill>
              </a:rPr>
              <a:t>?</a:t>
            </a:r>
            <a:r>
              <a:rPr lang="en-US" altLang="zh-CN" sz="1400" dirty="0">
                <a:solidFill>
                  <a:schemeClr val="bg2"/>
                </a:solidFill>
              </a:rPr>
              <a:t>)</a:t>
            </a:r>
            <a:endParaRPr lang="zh-CN" altLang="en-US" sz="1400" baseline="-25000" dirty="0">
              <a:solidFill>
                <a:schemeClr val="bg2"/>
              </a:solidFill>
            </a:endParaRPr>
          </a:p>
        </p:txBody>
      </p:sp>
      <p:sp>
        <p:nvSpPr>
          <p:cNvPr id="51" name="TextBox 50">
            <a:extLst>
              <a:ext uri="{FF2B5EF4-FFF2-40B4-BE49-F238E27FC236}">
                <a16:creationId xmlns:a16="http://schemas.microsoft.com/office/drawing/2014/main" id="{6527AA85-1257-4BCA-AC7C-D50F3E5CDF5A}"/>
              </a:ext>
            </a:extLst>
          </p:cNvPr>
          <p:cNvSpPr txBox="1"/>
          <p:nvPr/>
        </p:nvSpPr>
        <p:spPr>
          <a:xfrm>
            <a:off x="2920827" y="2457034"/>
            <a:ext cx="5088358" cy="307777"/>
          </a:xfrm>
          <a:prstGeom prst="rect">
            <a:avLst/>
          </a:prstGeom>
          <a:noFill/>
        </p:spPr>
        <p:txBody>
          <a:bodyPr wrap="square" rtlCol="0">
            <a:spAutoFit/>
          </a:bodyPr>
          <a:lstStyle/>
          <a:p>
            <a:r>
              <a:rPr lang="en-US" altLang="zh-CN" sz="1400" dirty="0">
                <a:solidFill>
                  <a:schemeClr val="bg2"/>
                </a:solidFill>
              </a:rPr>
              <a:t>Candidate(</a:t>
            </a:r>
            <a:r>
              <a:rPr lang="en-US" altLang="zh-CN" sz="1400" dirty="0">
                <a:solidFill>
                  <a:srgbClr val="00B050"/>
                </a:solidFill>
              </a:rPr>
              <a:t>v4</a:t>
            </a:r>
            <a:r>
              <a:rPr lang="en-US" altLang="zh-CN" sz="1400" dirty="0">
                <a:solidFill>
                  <a:schemeClr val="bg2"/>
                </a:solidFill>
              </a:rPr>
              <a:t>) should hold same connectivity </a:t>
            </a:r>
            <a:r>
              <a:rPr lang="en-US" altLang="zh-CN" sz="1400" b="1" dirty="0">
                <a:solidFill>
                  <a:srgbClr val="FF0000"/>
                </a:solidFill>
              </a:rPr>
              <a:t>constraints </a:t>
            </a:r>
            <a:endParaRPr lang="zh-CN" altLang="en-US" sz="1400" b="1" dirty="0">
              <a:solidFill>
                <a:srgbClr val="FF0000"/>
              </a:solidFill>
            </a:endParaRPr>
          </a:p>
        </p:txBody>
      </p:sp>
      <p:sp>
        <p:nvSpPr>
          <p:cNvPr id="52" name="TextBox 51">
            <a:extLst>
              <a:ext uri="{FF2B5EF4-FFF2-40B4-BE49-F238E27FC236}">
                <a16:creationId xmlns:a16="http://schemas.microsoft.com/office/drawing/2014/main" id="{1524E8CD-13D2-404E-AC1B-46C3BA523C98}"/>
              </a:ext>
            </a:extLst>
          </p:cNvPr>
          <p:cNvSpPr txBox="1"/>
          <p:nvPr/>
        </p:nvSpPr>
        <p:spPr>
          <a:xfrm>
            <a:off x="3262670" y="2833133"/>
            <a:ext cx="5012811" cy="276999"/>
          </a:xfrm>
          <a:prstGeom prst="rect">
            <a:avLst/>
          </a:prstGeom>
          <a:noFill/>
        </p:spPr>
        <p:txBody>
          <a:bodyPr wrap="square" rtlCol="0">
            <a:spAutoFit/>
          </a:bodyPr>
          <a:lstStyle/>
          <a:p>
            <a:r>
              <a:rPr lang="en-US" altLang="zh-CN" sz="1200" dirty="0">
                <a:solidFill>
                  <a:schemeClr val="bg2"/>
                </a:solidFill>
              </a:rPr>
              <a:t>candidate(</a:t>
            </a:r>
            <a:r>
              <a:rPr lang="en-US" altLang="zh-CN" sz="1200" dirty="0">
                <a:solidFill>
                  <a:srgbClr val="00B050"/>
                </a:solidFill>
              </a:rPr>
              <a:t>v4</a:t>
            </a:r>
            <a:r>
              <a:rPr lang="en-US" altLang="zh-CN" sz="1200" dirty="0">
                <a:solidFill>
                  <a:schemeClr val="bg2"/>
                </a:solidFill>
              </a:rPr>
              <a:t>) = </a:t>
            </a:r>
            <a:r>
              <a:rPr lang="en-US" altLang="zh-CN" sz="1200" dirty="0">
                <a:solidFill>
                  <a:srgbClr val="FF0000"/>
                </a:solidFill>
              </a:rPr>
              <a:t>neighbors(u1)</a:t>
            </a:r>
            <a:r>
              <a:rPr lang="hy-AM" altLang="zh-CN" sz="1200" dirty="0">
                <a:solidFill>
                  <a:schemeClr val="bg2"/>
                </a:solidFill>
              </a:rPr>
              <a:t>Ո</a:t>
            </a:r>
            <a:r>
              <a:rPr lang="en-US" altLang="zh-CN" sz="1200" dirty="0">
                <a:solidFill>
                  <a:schemeClr val="bg2"/>
                </a:solidFill>
              </a:rPr>
              <a:t> </a:t>
            </a:r>
            <a:r>
              <a:rPr lang="en-US" altLang="zh-CN" sz="1200" dirty="0">
                <a:solidFill>
                  <a:srgbClr val="FF0000"/>
                </a:solidFill>
              </a:rPr>
              <a:t>neighbors(u2) </a:t>
            </a:r>
            <a:r>
              <a:rPr lang="hy-AM" altLang="zh-CN" sz="1200" dirty="0">
                <a:solidFill>
                  <a:schemeClr val="bg2"/>
                </a:solidFill>
              </a:rPr>
              <a:t>Ո</a:t>
            </a:r>
            <a:r>
              <a:rPr lang="en-US" altLang="zh-CN" sz="1200" dirty="0">
                <a:solidFill>
                  <a:schemeClr val="bg2"/>
                </a:solidFill>
              </a:rPr>
              <a:t> </a:t>
            </a:r>
            <a:r>
              <a:rPr lang="en-US" altLang="zh-CN" sz="1200" dirty="0">
                <a:solidFill>
                  <a:srgbClr val="FF0000"/>
                </a:solidFill>
              </a:rPr>
              <a:t>neighbors(u3)</a:t>
            </a:r>
            <a:endParaRPr lang="zh-CN" altLang="en-US" sz="1200" dirty="0">
              <a:solidFill>
                <a:srgbClr val="FF0000"/>
              </a:solidFill>
            </a:endParaRPr>
          </a:p>
        </p:txBody>
      </p:sp>
      <p:cxnSp>
        <p:nvCxnSpPr>
          <p:cNvPr id="22" name="Straight Arrow Connector 21">
            <a:extLst>
              <a:ext uri="{FF2B5EF4-FFF2-40B4-BE49-F238E27FC236}">
                <a16:creationId xmlns:a16="http://schemas.microsoft.com/office/drawing/2014/main" id="{743B2CE5-D20F-43E3-A04E-CAA5CD93ADFF}"/>
              </a:ext>
            </a:extLst>
          </p:cNvPr>
          <p:cNvCxnSpPr>
            <a:endCxn id="41" idx="3"/>
          </p:cNvCxnSpPr>
          <p:nvPr/>
        </p:nvCxnSpPr>
        <p:spPr>
          <a:xfrm>
            <a:off x="652360" y="1408122"/>
            <a:ext cx="41670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FDB1341B-EFF7-466E-BF1C-453A2F0C8F01}"/>
              </a:ext>
            </a:extLst>
          </p:cNvPr>
          <p:cNvCxnSpPr>
            <a:cxnSpLocks/>
          </p:cNvCxnSpPr>
          <p:nvPr/>
        </p:nvCxnSpPr>
        <p:spPr>
          <a:xfrm>
            <a:off x="1305782" y="1392375"/>
            <a:ext cx="541387" cy="314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4" name="TextBox 53">
            <a:extLst>
              <a:ext uri="{FF2B5EF4-FFF2-40B4-BE49-F238E27FC236}">
                <a16:creationId xmlns:a16="http://schemas.microsoft.com/office/drawing/2014/main" id="{CC40290B-DBD3-4E78-9997-DA3CD5FDBA67}"/>
              </a:ext>
            </a:extLst>
          </p:cNvPr>
          <p:cNvSpPr txBox="1"/>
          <p:nvPr/>
        </p:nvSpPr>
        <p:spPr>
          <a:xfrm>
            <a:off x="2620061" y="1670301"/>
            <a:ext cx="6674805" cy="338554"/>
          </a:xfrm>
          <a:prstGeom prst="rect">
            <a:avLst/>
          </a:prstGeom>
          <a:noFill/>
        </p:spPr>
        <p:txBody>
          <a:bodyPr wrap="square" rtlCol="0">
            <a:spAutoFit/>
          </a:bodyPr>
          <a:lstStyle/>
          <a:p>
            <a:r>
              <a:rPr lang="en-US" altLang="zh-CN" sz="1600" dirty="0">
                <a:solidFill>
                  <a:schemeClr val="bg2"/>
                </a:solidFill>
              </a:rPr>
              <a:t>Find all (</a:t>
            </a:r>
            <a:r>
              <a:rPr lang="en-US" altLang="zh-CN" sz="1600" dirty="0">
                <a:solidFill>
                  <a:srgbClr val="FF0000"/>
                </a:solidFill>
              </a:rPr>
              <a:t>u</a:t>
            </a:r>
            <a:r>
              <a:rPr lang="en-US" altLang="zh-CN" sz="1600" baseline="-25000" dirty="0">
                <a:solidFill>
                  <a:srgbClr val="FF0000"/>
                </a:solidFill>
              </a:rPr>
              <a:t>1</a:t>
            </a:r>
            <a:r>
              <a:rPr lang="en-US" altLang="zh-CN" sz="1600" dirty="0">
                <a:solidFill>
                  <a:srgbClr val="FF0000"/>
                </a:solidFill>
              </a:rPr>
              <a:t>,u</a:t>
            </a:r>
            <a:r>
              <a:rPr lang="en-US" altLang="zh-CN" sz="1600" baseline="-25000" dirty="0">
                <a:solidFill>
                  <a:srgbClr val="FF0000"/>
                </a:solidFill>
              </a:rPr>
              <a:t>2</a:t>
            </a:r>
            <a:r>
              <a:rPr lang="en-US" altLang="zh-CN" sz="1600" dirty="0">
                <a:solidFill>
                  <a:srgbClr val="FF0000"/>
                </a:solidFill>
              </a:rPr>
              <a:t>,u</a:t>
            </a:r>
            <a:r>
              <a:rPr lang="en-US" altLang="zh-CN" sz="1600" baseline="-25000" dirty="0">
                <a:solidFill>
                  <a:srgbClr val="FF0000"/>
                </a:solidFill>
              </a:rPr>
              <a:t>3</a:t>
            </a:r>
            <a:r>
              <a:rPr lang="en-US" altLang="zh-CN" sz="1600" dirty="0">
                <a:solidFill>
                  <a:srgbClr val="FF0000"/>
                </a:solidFill>
              </a:rPr>
              <a:t>,u</a:t>
            </a:r>
            <a:r>
              <a:rPr lang="en-US" altLang="zh-CN" sz="1600" baseline="-25000" dirty="0">
                <a:solidFill>
                  <a:srgbClr val="FF0000"/>
                </a:solidFill>
              </a:rPr>
              <a:t>4</a:t>
            </a:r>
            <a:r>
              <a:rPr lang="en-US" altLang="zh-CN" sz="1600" dirty="0">
                <a:solidFill>
                  <a:schemeClr val="bg2"/>
                </a:solidFill>
              </a:rPr>
              <a:t>) tuples which are isomorphic to (</a:t>
            </a:r>
            <a:r>
              <a:rPr lang="en-US" altLang="zh-CN" sz="1600" dirty="0">
                <a:solidFill>
                  <a:srgbClr val="00B050"/>
                </a:solidFill>
              </a:rPr>
              <a:t>v</a:t>
            </a:r>
            <a:r>
              <a:rPr lang="en-US" altLang="zh-CN" sz="1600" baseline="-25000" dirty="0">
                <a:solidFill>
                  <a:srgbClr val="00B050"/>
                </a:solidFill>
              </a:rPr>
              <a:t>1</a:t>
            </a:r>
            <a:r>
              <a:rPr lang="en-US" altLang="zh-CN" sz="1600" dirty="0">
                <a:solidFill>
                  <a:srgbClr val="00B050"/>
                </a:solidFill>
              </a:rPr>
              <a:t>,v</a:t>
            </a:r>
            <a:r>
              <a:rPr lang="en-US" altLang="zh-CN" sz="1600" baseline="-25000" dirty="0">
                <a:solidFill>
                  <a:srgbClr val="00B050"/>
                </a:solidFill>
              </a:rPr>
              <a:t>2</a:t>
            </a:r>
            <a:r>
              <a:rPr lang="en-US" altLang="zh-CN" sz="1600" dirty="0">
                <a:solidFill>
                  <a:srgbClr val="00B050"/>
                </a:solidFill>
              </a:rPr>
              <a:t>,v</a:t>
            </a:r>
            <a:r>
              <a:rPr lang="en-US" altLang="zh-CN" sz="1600" baseline="-25000" dirty="0">
                <a:solidFill>
                  <a:srgbClr val="00B050"/>
                </a:solidFill>
              </a:rPr>
              <a:t>3</a:t>
            </a:r>
            <a:r>
              <a:rPr lang="en-US" altLang="zh-CN" sz="1600" dirty="0">
                <a:solidFill>
                  <a:srgbClr val="00B050"/>
                </a:solidFill>
              </a:rPr>
              <a:t>,v</a:t>
            </a:r>
            <a:r>
              <a:rPr lang="en-US" altLang="zh-CN" sz="1600" baseline="-25000" dirty="0">
                <a:solidFill>
                  <a:srgbClr val="00B050"/>
                </a:solidFill>
              </a:rPr>
              <a:t>4</a:t>
            </a:r>
            <a:r>
              <a:rPr lang="en-US" altLang="zh-CN" sz="1600" dirty="0">
                <a:solidFill>
                  <a:schemeClr val="bg2"/>
                </a:solidFill>
              </a:rPr>
              <a:t>) </a:t>
            </a:r>
            <a:endParaRPr lang="zh-CN" altLang="en-US" sz="1600" dirty="0">
              <a:solidFill>
                <a:schemeClr val="bg2"/>
              </a:solidFill>
            </a:endParaRPr>
          </a:p>
        </p:txBody>
      </p:sp>
      <p:cxnSp>
        <p:nvCxnSpPr>
          <p:cNvPr id="57" name="Straight Arrow Connector 56">
            <a:extLst>
              <a:ext uri="{FF2B5EF4-FFF2-40B4-BE49-F238E27FC236}">
                <a16:creationId xmlns:a16="http://schemas.microsoft.com/office/drawing/2014/main" id="{C01BA4F1-6233-46C7-AF8C-8D9BAA3C3654}"/>
              </a:ext>
            </a:extLst>
          </p:cNvPr>
          <p:cNvCxnSpPr/>
          <p:nvPr/>
        </p:nvCxnSpPr>
        <p:spPr>
          <a:xfrm>
            <a:off x="841030" y="2950824"/>
            <a:ext cx="994680" cy="76137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8" name="TextBox 57">
            <a:extLst>
              <a:ext uri="{FF2B5EF4-FFF2-40B4-BE49-F238E27FC236}">
                <a16:creationId xmlns:a16="http://schemas.microsoft.com/office/drawing/2014/main" id="{CB25DE35-DA7A-4E8B-8F16-DACB0C637EB7}"/>
              </a:ext>
            </a:extLst>
          </p:cNvPr>
          <p:cNvSpPr txBox="1"/>
          <p:nvPr/>
        </p:nvSpPr>
        <p:spPr>
          <a:xfrm>
            <a:off x="520873" y="898582"/>
            <a:ext cx="1511785" cy="338554"/>
          </a:xfrm>
          <a:prstGeom prst="rect">
            <a:avLst/>
          </a:prstGeom>
          <a:noFill/>
        </p:spPr>
        <p:txBody>
          <a:bodyPr wrap="square" rtlCol="0">
            <a:spAutoFit/>
          </a:bodyPr>
          <a:lstStyle/>
          <a:p>
            <a:r>
              <a:rPr lang="en-US" altLang="zh-CN" sz="1600" dirty="0">
                <a:solidFill>
                  <a:srgbClr val="FF0000"/>
                </a:solidFill>
              </a:rPr>
              <a:t>Query Graph</a:t>
            </a:r>
            <a:endParaRPr lang="zh-CN" altLang="en-US" sz="1600" dirty="0">
              <a:solidFill>
                <a:srgbClr val="FF0000"/>
              </a:solidFill>
            </a:endParaRPr>
          </a:p>
        </p:txBody>
      </p:sp>
      <p:sp>
        <p:nvSpPr>
          <p:cNvPr id="59" name="TextBox 58">
            <a:extLst>
              <a:ext uri="{FF2B5EF4-FFF2-40B4-BE49-F238E27FC236}">
                <a16:creationId xmlns:a16="http://schemas.microsoft.com/office/drawing/2014/main" id="{22F49EAB-B3D2-4DB4-91AB-6D7CE3984E8E}"/>
              </a:ext>
            </a:extLst>
          </p:cNvPr>
          <p:cNvSpPr txBox="1"/>
          <p:nvPr/>
        </p:nvSpPr>
        <p:spPr>
          <a:xfrm>
            <a:off x="652360" y="4264844"/>
            <a:ext cx="1511785" cy="338554"/>
          </a:xfrm>
          <a:prstGeom prst="rect">
            <a:avLst/>
          </a:prstGeom>
          <a:noFill/>
        </p:spPr>
        <p:txBody>
          <a:bodyPr wrap="square" rtlCol="0">
            <a:spAutoFit/>
          </a:bodyPr>
          <a:lstStyle/>
          <a:p>
            <a:r>
              <a:rPr lang="en-US" altLang="zh-CN" sz="1600" dirty="0">
                <a:solidFill>
                  <a:srgbClr val="FF0000"/>
                </a:solidFill>
              </a:rPr>
              <a:t>Data Graph</a:t>
            </a:r>
            <a:endParaRPr lang="zh-CN" altLang="en-US" sz="1600" dirty="0">
              <a:solidFill>
                <a:srgbClr val="FF0000"/>
              </a:solidFill>
            </a:endParaRPr>
          </a:p>
        </p:txBody>
      </p:sp>
      <p:cxnSp>
        <p:nvCxnSpPr>
          <p:cNvPr id="3" name="Straight Arrow Connector 2">
            <a:extLst>
              <a:ext uri="{FF2B5EF4-FFF2-40B4-BE49-F238E27FC236}">
                <a16:creationId xmlns:a16="http://schemas.microsoft.com/office/drawing/2014/main" id="{ABF3A8DB-D5B0-41A5-B6BE-441DFF6D2562}"/>
              </a:ext>
            </a:extLst>
          </p:cNvPr>
          <p:cNvCxnSpPr/>
          <p:nvPr/>
        </p:nvCxnSpPr>
        <p:spPr>
          <a:xfrm>
            <a:off x="490422" y="1524028"/>
            <a:ext cx="189841" cy="1216008"/>
          </a:xfrm>
          <a:prstGeom prst="straightConnector1">
            <a:avLst/>
          </a:prstGeom>
          <a:ln w="9525" cap="flat" cmpd="sng" algn="ctr">
            <a:solidFill>
              <a:srgbClr val="7030A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2" name="Straight Arrow Connector 11">
            <a:extLst>
              <a:ext uri="{FF2B5EF4-FFF2-40B4-BE49-F238E27FC236}">
                <a16:creationId xmlns:a16="http://schemas.microsoft.com/office/drawing/2014/main" id="{E038AAD7-2840-4779-9EA6-9D17CE2ED255}"/>
              </a:ext>
            </a:extLst>
          </p:cNvPr>
          <p:cNvCxnSpPr/>
          <p:nvPr/>
        </p:nvCxnSpPr>
        <p:spPr>
          <a:xfrm>
            <a:off x="1268770" y="1512246"/>
            <a:ext cx="65664" cy="1199591"/>
          </a:xfrm>
          <a:prstGeom prst="straightConnector1">
            <a:avLst/>
          </a:prstGeom>
          <a:ln w="9525" cap="flat" cmpd="sng" algn="ctr">
            <a:solidFill>
              <a:srgbClr val="7030A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24" name="Straight Arrow Connector 23">
            <a:extLst>
              <a:ext uri="{FF2B5EF4-FFF2-40B4-BE49-F238E27FC236}">
                <a16:creationId xmlns:a16="http://schemas.microsoft.com/office/drawing/2014/main" id="{42C111A2-A282-412A-A3D6-ADF6087390C6}"/>
              </a:ext>
            </a:extLst>
          </p:cNvPr>
          <p:cNvCxnSpPr/>
          <p:nvPr/>
        </p:nvCxnSpPr>
        <p:spPr>
          <a:xfrm flipH="1">
            <a:off x="1968394" y="1524028"/>
            <a:ext cx="51127" cy="1187809"/>
          </a:xfrm>
          <a:prstGeom prst="straightConnector1">
            <a:avLst/>
          </a:prstGeom>
          <a:ln w="9525" cap="flat" cmpd="sng" algn="ctr">
            <a:solidFill>
              <a:srgbClr val="7030A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55" name="Oval 54">
            <a:extLst>
              <a:ext uri="{FF2B5EF4-FFF2-40B4-BE49-F238E27FC236}">
                <a16:creationId xmlns:a16="http://schemas.microsoft.com/office/drawing/2014/main" id="{4C5A60EF-EA65-4167-BAED-552FD1F9CA8D}"/>
              </a:ext>
            </a:extLst>
          </p:cNvPr>
          <p:cNvSpPr/>
          <p:nvPr/>
        </p:nvSpPr>
        <p:spPr>
          <a:xfrm>
            <a:off x="2313327" y="3853650"/>
            <a:ext cx="265368" cy="271762"/>
          </a:xfrm>
          <a:prstGeom prst="ellipse">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3" name="TextBox 52">
            <a:extLst>
              <a:ext uri="{FF2B5EF4-FFF2-40B4-BE49-F238E27FC236}">
                <a16:creationId xmlns:a16="http://schemas.microsoft.com/office/drawing/2014/main" id="{366D360C-9462-4207-B7C8-466D0CD8A262}"/>
              </a:ext>
            </a:extLst>
          </p:cNvPr>
          <p:cNvSpPr txBox="1"/>
          <p:nvPr/>
        </p:nvSpPr>
        <p:spPr>
          <a:xfrm>
            <a:off x="2249515" y="3834760"/>
            <a:ext cx="833610" cy="307777"/>
          </a:xfrm>
          <a:prstGeom prst="rect">
            <a:avLst/>
          </a:prstGeom>
          <a:noFill/>
        </p:spPr>
        <p:txBody>
          <a:bodyPr wrap="square" rtlCol="0">
            <a:spAutoFit/>
          </a:bodyPr>
          <a:lstStyle/>
          <a:p>
            <a:r>
              <a:rPr lang="en-US" altLang="zh-CN" sz="1400" dirty="0"/>
              <a:t>u7</a:t>
            </a:r>
            <a:endParaRPr lang="zh-CN" altLang="en-US" sz="1400" dirty="0"/>
          </a:p>
        </p:txBody>
      </p:sp>
      <p:sp>
        <p:nvSpPr>
          <p:cNvPr id="26" name="TextBox 25">
            <a:extLst>
              <a:ext uri="{FF2B5EF4-FFF2-40B4-BE49-F238E27FC236}">
                <a16:creationId xmlns:a16="http://schemas.microsoft.com/office/drawing/2014/main" id="{90818992-C4CE-425F-963C-C8BC34DEA93C}"/>
              </a:ext>
            </a:extLst>
          </p:cNvPr>
          <p:cNvSpPr txBox="1"/>
          <p:nvPr/>
        </p:nvSpPr>
        <p:spPr>
          <a:xfrm>
            <a:off x="2542543" y="3727898"/>
            <a:ext cx="1034632" cy="369332"/>
          </a:xfrm>
          <a:prstGeom prst="rect">
            <a:avLst/>
          </a:prstGeom>
          <a:noFill/>
        </p:spPr>
        <p:txBody>
          <a:bodyPr wrap="square" rtlCol="0">
            <a:spAutoFit/>
          </a:bodyPr>
          <a:lstStyle/>
          <a:p>
            <a:r>
              <a:rPr lang="en-US" altLang="zh-CN" dirty="0">
                <a:solidFill>
                  <a:schemeClr val="bg2"/>
                </a:solidFill>
              </a:rPr>
              <a:t>……</a:t>
            </a:r>
            <a:endParaRPr lang="zh-CN" altLang="en-US" dirty="0">
              <a:solidFill>
                <a:schemeClr val="bg2"/>
              </a:solidFill>
            </a:endParaRPr>
          </a:p>
        </p:txBody>
      </p:sp>
      <p:sp>
        <p:nvSpPr>
          <p:cNvPr id="28" name="Oval 27">
            <a:extLst>
              <a:ext uri="{FF2B5EF4-FFF2-40B4-BE49-F238E27FC236}">
                <a16:creationId xmlns:a16="http://schemas.microsoft.com/office/drawing/2014/main" id="{91874890-CACB-4361-9A8D-FE97D62A3D53}"/>
              </a:ext>
            </a:extLst>
          </p:cNvPr>
          <p:cNvSpPr/>
          <p:nvPr/>
        </p:nvSpPr>
        <p:spPr>
          <a:xfrm>
            <a:off x="2125738" y="3727897"/>
            <a:ext cx="1451437" cy="613129"/>
          </a:xfrm>
          <a:prstGeom prst="ellipse">
            <a:avLst/>
          </a:prstGeom>
          <a:noFill/>
          <a:ln>
            <a:solidFill>
              <a:srgbClr val="00B05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6" name="Rectangle: Rounded Corners 55">
            <a:extLst>
              <a:ext uri="{FF2B5EF4-FFF2-40B4-BE49-F238E27FC236}">
                <a16:creationId xmlns:a16="http://schemas.microsoft.com/office/drawing/2014/main" id="{8A4BFC11-EBB4-4E6E-B2B6-4A0AC9C4EFD4}"/>
              </a:ext>
            </a:extLst>
          </p:cNvPr>
          <p:cNvSpPr/>
          <p:nvPr/>
        </p:nvSpPr>
        <p:spPr>
          <a:xfrm>
            <a:off x="4507556" y="834111"/>
            <a:ext cx="4190762" cy="182265"/>
          </a:xfrm>
          <a:prstGeom prst="roundRect">
            <a:avLst>
              <a:gd name="adj" fmla="val 50000"/>
            </a:avLst>
          </a:prstGeom>
          <a:solidFill>
            <a:schemeClr val="tx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0" name="TextBox 59">
            <a:extLst>
              <a:ext uri="{FF2B5EF4-FFF2-40B4-BE49-F238E27FC236}">
                <a16:creationId xmlns:a16="http://schemas.microsoft.com/office/drawing/2014/main" id="{BCFE8387-3658-48CF-8FF5-37930A3DBDD5}"/>
              </a:ext>
            </a:extLst>
          </p:cNvPr>
          <p:cNvSpPr txBox="1"/>
          <p:nvPr/>
        </p:nvSpPr>
        <p:spPr>
          <a:xfrm>
            <a:off x="4236285" y="1361009"/>
            <a:ext cx="1074616" cy="230832"/>
          </a:xfrm>
          <a:prstGeom prst="rect">
            <a:avLst/>
          </a:prstGeom>
          <a:noFill/>
        </p:spPr>
        <p:txBody>
          <a:bodyPr wrap="square" rtlCol="0">
            <a:spAutoFit/>
          </a:bodyPr>
          <a:lstStyle/>
          <a:p>
            <a:r>
              <a:rPr lang="en-US" altLang="zh-CN" sz="900" b="1" dirty="0">
                <a:solidFill>
                  <a:schemeClr val="accent1"/>
                </a:solidFill>
              </a:rPr>
              <a:t>Introduction</a:t>
            </a:r>
            <a:r>
              <a:rPr lang="en-US" altLang="zh-CN" sz="900" dirty="0">
                <a:solidFill>
                  <a:schemeClr val="bg2"/>
                </a:solidFill>
              </a:rPr>
              <a:t> </a:t>
            </a:r>
            <a:endParaRPr lang="zh-CN" altLang="en-US" sz="900" dirty="0">
              <a:solidFill>
                <a:schemeClr val="bg2"/>
              </a:solidFill>
            </a:endParaRPr>
          </a:p>
        </p:txBody>
      </p:sp>
      <p:sp>
        <p:nvSpPr>
          <p:cNvPr id="61" name="TextBox 60">
            <a:extLst>
              <a:ext uri="{FF2B5EF4-FFF2-40B4-BE49-F238E27FC236}">
                <a16:creationId xmlns:a16="http://schemas.microsoft.com/office/drawing/2014/main" id="{9E824B04-4B5D-4E78-B576-FC20E9E5DD73}"/>
              </a:ext>
            </a:extLst>
          </p:cNvPr>
          <p:cNvSpPr txBox="1"/>
          <p:nvPr/>
        </p:nvSpPr>
        <p:spPr>
          <a:xfrm>
            <a:off x="5184981" y="1308300"/>
            <a:ext cx="1074616" cy="276999"/>
          </a:xfrm>
          <a:prstGeom prst="rect">
            <a:avLst/>
          </a:prstGeom>
          <a:noFill/>
        </p:spPr>
        <p:txBody>
          <a:bodyPr wrap="square" rtlCol="0">
            <a:spAutoFit/>
          </a:bodyPr>
          <a:lstStyle/>
          <a:p>
            <a:r>
              <a:rPr lang="en-US" altLang="zh-CN" sz="900" b="1" dirty="0">
                <a:solidFill>
                  <a:schemeClr val="bg2"/>
                </a:solidFill>
              </a:rPr>
              <a:t>Algo</a:t>
            </a:r>
            <a:r>
              <a:rPr lang="en-US" altLang="zh-CN" sz="1200" dirty="0">
                <a:solidFill>
                  <a:schemeClr val="bg2"/>
                </a:solidFill>
              </a:rPr>
              <a:t> </a:t>
            </a:r>
            <a:endParaRPr lang="zh-CN" altLang="en-US" sz="1200" dirty="0">
              <a:solidFill>
                <a:schemeClr val="bg2"/>
              </a:solidFill>
            </a:endParaRPr>
          </a:p>
        </p:txBody>
      </p:sp>
      <p:sp>
        <p:nvSpPr>
          <p:cNvPr id="62" name="TextBox 61">
            <a:extLst>
              <a:ext uri="{FF2B5EF4-FFF2-40B4-BE49-F238E27FC236}">
                <a16:creationId xmlns:a16="http://schemas.microsoft.com/office/drawing/2014/main" id="{4E98957D-35CB-42A7-9BA9-6A6061741708}"/>
              </a:ext>
            </a:extLst>
          </p:cNvPr>
          <p:cNvSpPr txBox="1"/>
          <p:nvPr/>
        </p:nvSpPr>
        <p:spPr>
          <a:xfrm>
            <a:off x="5544234" y="1356791"/>
            <a:ext cx="1813170" cy="230832"/>
          </a:xfrm>
          <a:prstGeom prst="rect">
            <a:avLst/>
          </a:prstGeom>
          <a:noFill/>
        </p:spPr>
        <p:txBody>
          <a:bodyPr wrap="square" rtlCol="0">
            <a:spAutoFit/>
          </a:bodyPr>
          <a:lstStyle/>
          <a:p>
            <a:r>
              <a:rPr lang="en-US" altLang="zh-CN" sz="900" b="1" dirty="0">
                <a:solidFill>
                  <a:schemeClr val="bg2"/>
                </a:solidFill>
              </a:rPr>
              <a:t>Data representation </a:t>
            </a:r>
            <a:endParaRPr lang="zh-CN" altLang="en-US" sz="900" b="1" dirty="0">
              <a:solidFill>
                <a:schemeClr val="bg2"/>
              </a:solidFill>
            </a:endParaRPr>
          </a:p>
        </p:txBody>
      </p:sp>
      <p:sp>
        <p:nvSpPr>
          <p:cNvPr id="63" name="TextBox 62">
            <a:extLst>
              <a:ext uri="{FF2B5EF4-FFF2-40B4-BE49-F238E27FC236}">
                <a16:creationId xmlns:a16="http://schemas.microsoft.com/office/drawing/2014/main" id="{41024F10-1AD5-4016-A9C7-AEEDD68B544F}"/>
              </a:ext>
            </a:extLst>
          </p:cNvPr>
          <p:cNvSpPr txBox="1"/>
          <p:nvPr/>
        </p:nvSpPr>
        <p:spPr>
          <a:xfrm>
            <a:off x="6723166" y="1318445"/>
            <a:ext cx="1813170" cy="276999"/>
          </a:xfrm>
          <a:prstGeom prst="rect">
            <a:avLst/>
          </a:prstGeom>
          <a:noFill/>
        </p:spPr>
        <p:txBody>
          <a:bodyPr wrap="square" rtlCol="0">
            <a:spAutoFit/>
          </a:bodyPr>
          <a:lstStyle/>
          <a:p>
            <a:r>
              <a:rPr lang="en-US" altLang="zh-CN" sz="900" b="1" dirty="0">
                <a:solidFill>
                  <a:schemeClr val="bg2"/>
                </a:solidFill>
              </a:rPr>
              <a:t>Intersection</a:t>
            </a:r>
            <a:r>
              <a:rPr lang="en-US" altLang="zh-CN" sz="1200" dirty="0">
                <a:solidFill>
                  <a:schemeClr val="bg2"/>
                </a:solidFill>
              </a:rPr>
              <a:t> </a:t>
            </a:r>
            <a:endParaRPr lang="zh-CN" altLang="en-US" sz="1200" dirty="0">
              <a:solidFill>
                <a:schemeClr val="bg2"/>
              </a:solidFill>
            </a:endParaRPr>
          </a:p>
        </p:txBody>
      </p:sp>
      <p:sp>
        <p:nvSpPr>
          <p:cNvPr id="64" name="TextBox 63">
            <a:extLst>
              <a:ext uri="{FF2B5EF4-FFF2-40B4-BE49-F238E27FC236}">
                <a16:creationId xmlns:a16="http://schemas.microsoft.com/office/drawing/2014/main" id="{CAA73CA5-EF00-426C-B41E-B7634B3C2E25}"/>
              </a:ext>
            </a:extLst>
          </p:cNvPr>
          <p:cNvSpPr txBox="1"/>
          <p:nvPr/>
        </p:nvSpPr>
        <p:spPr>
          <a:xfrm>
            <a:off x="7516279" y="1315527"/>
            <a:ext cx="1074616" cy="276999"/>
          </a:xfrm>
          <a:prstGeom prst="rect">
            <a:avLst/>
          </a:prstGeom>
          <a:noFill/>
        </p:spPr>
        <p:txBody>
          <a:bodyPr wrap="square" rtlCol="0">
            <a:spAutoFit/>
          </a:bodyPr>
          <a:lstStyle/>
          <a:p>
            <a:r>
              <a:rPr lang="en-US" altLang="zh-CN" sz="900" b="1" dirty="0">
                <a:solidFill>
                  <a:schemeClr val="bg2"/>
                </a:solidFill>
              </a:rPr>
              <a:t>Distributed</a:t>
            </a:r>
            <a:r>
              <a:rPr lang="en-US" altLang="zh-CN" sz="1200" dirty="0">
                <a:solidFill>
                  <a:schemeClr val="bg2"/>
                </a:solidFill>
              </a:rPr>
              <a:t> </a:t>
            </a:r>
            <a:endParaRPr lang="zh-CN" altLang="en-US" sz="1200" dirty="0">
              <a:solidFill>
                <a:schemeClr val="bg2"/>
              </a:solidFill>
            </a:endParaRPr>
          </a:p>
        </p:txBody>
      </p:sp>
      <p:sp>
        <p:nvSpPr>
          <p:cNvPr id="65" name="TextBox 64">
            <a:extLst>
              <a:ext uri="{FF2B5EF4-FFF2-40B4-BE49-F238E27FC236}">
                <a16:creationId xmlns:a16="http://schemas.microsoft.com/office/drawing/2014/main" id="{0768D1D8-A342-4D0B-B9C5-41725FF14B06}"/>
              </a:ext>
            </a:extLst>
          </p:cNvPr>
          <p:cNvSpPr txBox="1"/>
          <p:nvPr/>
        </p:nvSpPr>
        <p:spPr>
          <a:xfrm>
            <a:off x="8309392" y="1317685"/>
            <a:ext cx="1074616" cy="276999"/>
          </a:xfrm>
          <a:prstGeom prst="rect">
            <a:avLst/>
          </a:prstGeom>
          <a:noFill/>
        </p:spPr>
        <p:txBody>
          <a:bodyPr wrap="square" rtlCol="0">
            <a:spAutoFit/>
          </a:bodyPr>
          <a:lstStyle/>
          <a:p>
            <a:r>
              <a:rPr lang="en-US" altLang="zh-CN" sz="900" b="1" dirty="0">
                <a:solidFill>
                  <a:schemeClr val="bg2"/>
                </a:solidFill>
              </a:rPr>
              <a:t>Experiment</a:t>
            </a:r>
            <a:r>
              <a:rPr lang="en-US" altLang="zh-CN" sz="1200" dirty="0">
                <a:solidFill>
                  <a:schemeClr val="bg2"/>
                </a:solidFill>
              </a:rPr>
              <a:t> </a:t>
            </a:r>
            <a:endParaRPr lang="zh-CN" altLang="en-US" sz="1200" dirty="0">
              <a:solidFill>
                <a:schemeClr val="bg2"/>
              </a:solidFill>
            </a:endParaRPr>
          </a:p>
        </p:txBody>
      </p:sp>
      <p:cxnSp>
        <p:nvCxnSpPr>
          <p:cNvPr id="66" name="Straight Connector 65">
            <a:extLst>
              <a:ext uri="{FF2B5EF4-FFF2-40B4-BE49-F238E27FC236}">
                <a16:creationId xmlns:a16="http://schemas.microsoft.com/office/drawing/2014/main" id="{71E03591-25D7-4F0C-8A17-D783E04752C3}"/>
              </a:ext>
            </a:extLst>
          </p:cNvPr>
          <p:cNvCxnSpPr>
            <a:cxnSpLocks/>
          </p:cNvCxnSpPr>
          <p:nvPr/>
        </p:nvCxnSpPr>
        <p:spPr>
          <a:xfrm>
            <a:off x="4613255" y="1019153"/>
            <a:ext cx="0" cy="393029"/>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F6153FDC-7053-4649-8661-96921FD3609E}"/>
              </a:ext>
            </a:extLst>
          </p:cNvPr>
          <p:cNvCxnSpPr>
            <a:cxnSpLocks/>
          </p:cNvCxnSpPr>
          <p:nvPr/>
        </p:nvCxnSpPr>
        <p:spPr>
          <a:xfrm>
            <a:off x="5400597" y="1012225"/>
            <a:ext cx="0" cy="393029"/>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EAD70E2A-3C0D-4CE3-BFAD-DAD91A6E68C9}"/>
              </a:ext>
            </a:extLst>
          </p:cNvPr>
          <p:cNvCxnSpPr>
            <a:cxnSpLocks/>
          </p:cNvCxnSpPr>
          <p:nvPr/>
        </p:nvCxnSpPr>
        <p:spPr>
          <a:xfrm>
            <a:off x="6179022" y="1019153"/>
            <a:ext cx="0" cy="393029"/>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B21A9839-7083-4D10-983B-5CC5ACDB4C4E}"/>
              </a:ext>
            </a:extLst>
          </p:cNvPr>
          <p:cNvCxnSpPr>
            <a:cxnSpLocks/>
          </p:cNvCxnSpPr>
          <p:nvPr/>
        </p:nvCxnSpPr>
        <p:spPr>
          <a:xfrm>
            <a:off x="7803586" y="1016193"/>
            <a:ext cx="0" cy="393029"/>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29C45C83-6DD3-4DBD-917A-3E4553F940A7}"/>
              </a:ext>
            </a:extLst>
          </p:cNvPr>
          <p:cNvCxnSpPr>
            <a:cxnSpLocks/>
          </p:cNvCxnSpPr>
          <p:nvPr/>
        </p:nvCxnSpPr>
        <p:spPr>
          <a:xfrm>
            <a:off x="8608867" y="1012225"/>
            <a:ext cx="0" cy="393029"/>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sp>
        <p:nvSpPr>
          <p:cNvPr id="71" name="Oval 70">
            <a:extLst>
              <a:ext uri="{FF2B5EF4-FFF2-40B4-BE49-F238E27FC236}">
                <a16:creationId xmlns:a16="http://schemas.microsoft.com/office/drawing/2014/main" id="{0BBA8FD7-6203-4D58-A546-6A98530858BC}"/>
              </a:ext>
            </a:extLst>
          </p:cNvPr>
          <p:cNvSpPr/>
          <p:nvPr/>
        </p:nvSpPr>
        <p:spPr>
          <a:xfrm>
            <a:off x="6095191" y="844128"/>
            <a:ext cx="167662" cy="1684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2" name="Oval 71">
            <a:extLst>
              <a:ext uri="{FF2B5EF4-FFF2-40B4-BE49-F238E27FC236}">
                <a16:creationId xmlns:a16="http://schemas.microsoft.com/office/drawing/2014/main" id="{B12A92F4-7CBD-4EEC-842E-B555C5D7AA6F}"/>
              </a:ext>
            </a:extLst>
          </p:cNvPr>
          <p:cNvSpPr/>
          <p:nvPr/>
        </p:nvSpPr>
        <p:spPr>
          <a:xfrm>
            <a:off x="6867750" y="844128"/>
            <a:ext cx="167662" cy="1684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3" name="Oval 72">
            <a:extLst>
              <a:ext uri="{FF2B5EF4-FFF2-40B4-BE49-F238E27FC236}">
                <a16:creationId xmlns:a16="http://schemas.microsoft.com/office/drawing/2014/main" id="{87A524A1-0024-4BE7-8F74-10CAC54E585F}"/>
              </a:ext>
            </a:extLst>
          </p:cNvPr>
          <p:cNvSpPr/>
          <p:nvPr/>
        </p:nvSpPr>
        <p:spPr>
          <a:xfrm>
            <a:off x="7709037" y="845120"/>
            <a:ext cx="167662" cy="1684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4" name="Oval 73">
            <a:extLst>
              <a:ext uri="{FF2B5EF4-FFF2-40B4-BE49-F238E27FC236}">
                <a16:creationId xmlns:a16="http://schemas.microsoft.com/office/drawing/2014/main" id="{C694C9F6-BBC6-4B32-B530-35692DC0F936}"/>
              </a:ext>
            </a:extLst>
          </p:cNvPr>
          <p:cNvSpPr/>
          <p:nvPr/>
        </p:nvSpPr>
        <p:spPr>
          <a:xfrm>
            <a:off x="8530656" y="843815"/>
            <a:ext cx="167662" cy="1684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75" name="Straight Connector 74">
            <a:extLst>
              <a:ext uri="{FF2B5EF4-FFF2-40B4-BE49-F238E27FC236}">
                <a16:creationId xmlns:a16="http://schemas.microsoft.com/office/drawing/2014/main" id="{1C209001-6BF9-46ED-BDA9-F566D0A89CCD}"/>
              </a:ext>
            </a:extLst>
          </p:cNvPr>
          <p:cNvCxnSpPr>
            <a:cxnSpLocks/>
          </p:cNvCxnSpPr>
          <p:nvPr/>
        </p:nvCxnSpPr>
        <p:spPr>
          <a:xfrm>
            <a:off x="6951581" y="1019153"/>
            <a:ext cx="0" cy="393029"/>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sp>
        <p:nvSpPr>
          <p:cNvPr id="76" name="Rectangle: Rounded Corners 75">
            <a:extLst>
              <a:ext uri="{FF2B5EF4-FFF2-40B4-BE49-F238E27FC236}">
                <a16:creationId xmlns:a16="http://schemas.microsoft.com/office/drawing/2014/main" id="{B9647FC2-FFEE-40F9-B658-A975D67716D4}"/>
              </a:ext>
            </a:extLst>
          </p:cNvPr>
          <p:cNvSpPr/>
          <p:nvPr/>
        </p:nvSpPr>
        <p:spPr>
          <a:xfrm>
            <a:off x="4599995" y="838407"/>
            <a:ext cx="834699" cy="179225"/>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7" name="Oval 76">
            <a:extLst>
              <a:ext uri="{FF2B5EF4-FFF2-40B4-BE49-F238E27FC236}">
                <a16:creationId xmlns:a16="http://schemas.microsoft.com/office/drawing/2014/main" id="{A1C7CE72-977C-4697-BB1D-38BC1B195108}"/>
              </a:ext>
            </a:extLst>
          </p:cNvPr>
          <p:cNvSpPr/>
          <p:nvPr/>
        </p:nvSpPr>
        <p:spPr>
          <a:xfrm>
            <a:off x="4529424" y="843815"/>
            <a:ext cx="167662" cy="1684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8" name="Oval 77">
            <a:extLst>
              <a:ext uri="{FF2B5EF4-FFF2-40B4-BE49-F238E27FC236}">
                <a16:creationId xmlns:a16="http://schemas.microsoft.com/office/drawing/2014/main" id="{5882E425-B598-4935-B32A-E2D68103396D}"/>
              </a:ext>
            </a:extLst>
          </p:cNvPr>
          <p:cNvSpPr/>
          <p:nvPr/>
        </p:nvSpPr>
        <p:spPr>
          <a:xfrm>
            <a:off x="5322632" y="845120"/>
            <a:ext cx="167662" cy="1684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319735185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CACF28C-9368-456B-933D-A6F0DD5E240D}"/>
              </a:ext>
            </a:extLst>
          </p:cNvPr>
          <p:cNvSpPr>
            <a:spLocks noGrp="1"/>
          </p:cNvSpPr>
          <p:nvPr>
            <p:ph type="body" sz="quarter" idx="13"/>
          </p:nvPr>
        </p:nvSpPr>
        <p:spPr>
          <a:xfrm>
            <a:off x="0" y="814869"/>
            <a:ext cx="9074911" cy="467715"/>
          </a:xfrm>
        </p:spPr>
        <p:txBody>
          <a:bodyPr/>
          <a:lstStyle/>
          <a:p>
            <a:r>
              <a:rPr lang="en-US" altLang="zh-CN" dirty="0"/>
              <a:t>Subgraph Isomorphism</a:t>
            </a:r>
          </a:p>
          <a:p>
            <a:endParaRPr lang="zh-CN" altLang="en-US" dirty="0"/>
          </a:p>
        </p:txBody>
      </p:sp>
      <p:sp>
        <p:nvSpPr>
          <p:cNvPr id="4" name="Footer Placeholder 3">
            <a:extLst>
              <a:ext uri="{FF2B5EF4-FFF2-40B4-BE49-F238E27FC236}">
                <a16:creationId xmlns:a16="http://schemas.microsoft.com/office/drawing/2014/main" id="{D0A9BCE8-E8AA-438C-B07F-C58D41B59D33}"/>
              </a:ext>
            </a:extLst>
          </p:cNvPr>
          <p:cNvSpPr>
            <a:spLocks noGrp="1"/>
          </p:cNvSpPr>
          <p:nvPr>
            <p:ph type="ftr" sz="quarter" idx="16"/>
          </p:nvPr>
        </p:nvSpPr>
        <p:spPr/>
        <p:txBody>
          <a:bodyPr/>
          <a:lstStyle/>
          <a:p>
            <a:pPr>
              <a:defRPr/>
            </a:pPr>
            <a:r>
              <a:rPr lang="en-US"/>
              <a:t>APPL</a:t>
            </a:r>
            <a:endParaRPr lang="en-US" dirty="0"/>
          </a:p>
        </p:txBody>
      </p:sp>
      <p:sp>
        <p:nvSpPr>
          <p:cNvPr id="5" name="Slide Number Placeholder 4">
            <a:extLst>
              <a:ext uri="{FF2B5EF4-FFF2-40B4-BE49-F238E27FC236}">
                <a16:creationId xmlns:a16="http://schemas.microsoft.com/office/drawing/2014/main" id="{CAA96F36-49F4-40ED-BA9C-56F81C362A3F}"/>
              </a:ext>
            </a:extLst>
          </p:cNvPr>
          <p:cNvSpPr>
            <a:spLocks noGrp="1"/>
          </p:cNvSpPr>
          <p:nvPr>
            <p:ph type="sldNum" sz="quarter" idx="17"/>
          </p:nvPr>
        </p:nvSpPr>
        <p:spPr/>
        <p:txBody>
          <a:bodyPr/>
          <a:lstStyle/>
          <a:p>
            <a:pPr>
              <a:defRPr/>
            </a:pPr>
            <a:fld id="{67BFA7C4-5ED7-4275-9588-6311F663AC92}" type="slidenum">
              <a:rPr lang="en-US" altLang="en-US" smtClean="0"/>
              <a:pPr>
                <a:defRPr/>
              </a:pPr>
              <a:t>11</a:t>
            </a:fld>
            <a:endParaRPr lang="en-US" altLang="en-US" dirty="0"/>
          </a:p>
        </p:txBody>
      </p:sp>
      <p:sp>
        <p:nvSpPr>
          <p:cNvPr id="36" name="TextBox 35">
            <a:extLst>
              <a:ext uri="{FF2B5EF4-FFF2-40B4-BE49-F238E27FC236}">
                <a16:creationId xmlns:a16="http://schemas.microsoft.com/office/drawing/2014/main" id="{F28262CD-777B-4BFB-8606-839F1727549F}"/>
              </a:ext>
            </a:extLst>
          </p:cNvPr>
          <p:cNvSpPr txBox="1"/>
          <p:nvPr/>
        </p:nvSpPr>
        <p:spPr>
          <a:xfrm>
            <a:off x="25980" y="1684504"/>
            <a:ext cx="4674824" cy="3908762"/>
          </a:xfrm>
          <a:prstGeom prst="rect">
            <a:avLst/>
          </a:prstGeom>
          <a:noFill/>
        </p:spPr>
        <p:txBody>
          <a:bodyPr wrap="square" rtlCol="0">
            <a:spAutoFit/>
          </a:bodyPr>
          <a:lstStyle/>
          <a:p>
            <a:r>
              <a:rPr lang="en-US" altLang="zh-CN" sz="1400" dirty="0">
                <a:solidFill>
                  <a:schemeClr val="bg2"/>
                </a:solidFill>
              </a:rPr>
              <a:t>A path expansion algorithm:</a:t>
            </a:r>
          </a:p>
          <a:p>
            <a:pPr algn="just"/>
            <a:r>
              <a:rPr lang="en-US" altLang="zh-CN" sz="1400" b="1" kern="100" dirty="0">
                <a:solidFill>
                  <a:schemeClr val="bg2"/>
                </a:solidFill>
                <a:effectLst/>
                <a:latin typeface="等线" panose="02010600030101010101" pitchFamily="2" charset="-122"/>
                <a:ea typeface="等线" panose="02010600030101010101" pitchFamily="2" charset="-122"/>
                <a:cs typeface="Times New Roman" panose="02020603050405020304" pitchFamily="18" charset="0"/>
              </a:rPr>
              <a:t>Input:</a:t>
            </a:r>
            <a:r>
              <a:rPr lang="en-US" altLang="zh-CN" sz="1400" b="1" kern="100" dirty="0">
                <a:solidFill>
                  <a:schemeClr val="bg2"/>
                </a:solidFill>
                <a:latin typeface="等线" panose="02010600030101010101" pitchFamily="2" charset="-122"/>
                <a:ea typeface="等线" panose="02010600030101010101" pitchFamily="2" charset="-122"/>
                <a:cs typeface="Times New Roman" panose="02020603050405020304" pitchFamily="18" charset="0"/>
              </a:rPr>
              <a:t> </a:t>
            </a:r>
            <a:r>
              <a:rPr lang="en-US" altLang="zh-CN" sz="1400" kern="100" dirty="0" err="1">
                <a:solidFill>
                  <a:schemeClr val="bg2"/>
                </a:solidFill>
                <a:effectLst/>
                <a:latin typeface="等线" panose="02010600030101010101" pitchFamily="2" charset="-122"/>
                <a:ea typeface="等线" panose="02010600030101010101" pitchFamily="2" charset="-122"/>
                <a:cs typeface="Times New Roman" panose="02020603050405020304" pitchFamily="18" charset="0"/>
              </a:rPr>
              <a:t>G</a:t>
            </a:r>
            <a:r>
              <a:rPr lang="en-US" altLang="zh-CN" sz="1400" kern="100" baseline="-25000" dirty="0" err="1">
                <a:solidFill>
                  <a:schemeClr val="bg2"/>
                </a:solidFill>
                <a:effectLst/>
                <a:latin typeface="等线" panose="02010600030101010101" pitchFamily="2" charset="-122"/>
                <a:ea typeface="等线" panose="02010600030101010101" pitchFamily="2" charset="-122"/>
                <a:cs typeface="Times New Roman" panose="02020603050405020304" pitchFamily="18" charset="0"/>
              </a:rPr>
              <a:t>q</a:t>
            </a:r>
            <a:r>
              <a:rPr lang="en-US" altLang="zh-CN" sz="1400" kern="100" baseline="-25000" dirty="0">
                <a:solidFill>
                  <a:schemeClr val="bg2"/>
                </a:solidFill>
                <a:effectLst/>
                <a:latin typeface="等线" panose="02010600030101010101" pitchFamily="2" charset="-122"/>
                <a:ea typeface="等线" panose="02010600030101010101" pitchFamily="2" charset="-122"/>
                <a:cs typeface="Times New Roman" panose="02020603050405020304" pitchFamily="18" charset="0"/>
              </a:rPr>
              <a:t> </a:t>
            </a:r>
            <a:r>
              <a:rPr lang="en-US" altLang="zh-CN" sz="1400" kern="100" dirty="0">
                <a:solidFill>
                  <a:schemeClr val="bg2"/>
                </a:solidFill>
                <a:effectLst/>
                <a:latin typeface="等线" panose="02010600030101010101" pitchFamily="2" charset="-122"/>
                <a:ea typeface="等线" panose="02010600030101010101" pitchFamily="2" charset="-122"/>
                <a:cs typeface="Times New Roman" panose="02020603050405020304" pitchFamily="18" charset="0"/>
              </a:rPr>
              <a:t>= (</a:t>
            </a:r>
            <a:r>
              <a:rPr lang="en-US" altLang="zh-CN" sz="1400" kern="100" dirty="0" err="1">
                <a:solidFill>
                  <a:schemeClr val="bg2"/>
                </a:solidFill>
                <a:effectLst/>
                <a:latin typeface="等线" panose="02010600030101010101" pitchFamily="2" charset="-122"/>
                <a:ea typeface="等线" panose="02010600030101010101" pitchFamily="2" charset="-122"/>
                <a:cs typeface="Times New Roman" panose="02020603050405020304" pitchFamily="18" charset="0"/>
              </a:rPr>
              <a:t>V</a:t>
            </a:r>
            <a:r>
              <a:rPr lang="en-US" altLang="zh-CN" sz="1400" kern="100" baseline="-25000" dirty="0" err="1">
                <a:solidFill>
                  <a:schemeClr val="bg2"/>
                </a:solidFill>
                <a:effectLst/>
                <a:latin typeface="等线" panose="02010600030101010101" pitchFamily="2" charset="-122"/>
                <a:ea typeface="等线" panose="02010600030101010101" pitchFamily="2" charset="-122"/>
                <a:cs typeface="Times New Roman" panose="02020603050405020304" pitchFamily="18" charset="0"/>
              </a:rPr>
              <a:t>q</a:t>
            </a:r>
            <a:r>
              <a:rPr lang="en-US" altLang="zh-CN" sz="1400" kern="100" dirty="0">
                <a:solidFill>
                  <a:schemeClr val="bg2"/>
                </a:solidFill>
                <a:effectLst/>
                <a:latin typeface="等线" panose="02010600030101010101" pitchFamily="2" charset="-122"/>
                <a:ea typeface="等线" panose="02010600030101010101" pitchFamily="2" charset="-122"/>
                <a:cs typeface="Times New Roman" panose="02020603050405020304" pitchFamily="18" charset="0"/>
              </a:rPr>
              <a:t>, E</a:t>
            </a:r>
            <a:r>
              <a:rPr lang="en-US" altLang="zh-CN" sz="1400" kern="100" baseline="-25000" dirty="0">
                <a:solidFill>
                  <a:schemeClr val="bg2"/>
                </a:solidFill>
                <a:effectLst/>
                <a:latin typeface="等线" panose="02010600030101010101" pitchFamily="2" charset="-122"/>
                <a:ea typeface="等线" panose="02010600030101010101" pitchFamily="2" charset="-122"/>
                <a:cs typeface="Times New Roman" panose="02020603050405020304" pitchFamily="18" charset="0"/>
              </a:rPr>
              <a:t>q</a:t>
            </a:r>
            <a:r>
              <a:rPr lang="en-US" altLang="zh-CN" sz="1400" kern="100" dirty="0">
                <a:solidFill>
                  <a:schemeClr val="bg2"/>
                </a:solidFill>
                <a:effectLst/>
                <a:latin typeface="等线" panose="02010600030101010101" pitchFamily="2" charset="-122"/>
                <a:ea typeface="等线" panose="02010600030101010101" pitchFamily="2" charset="-122"/>
                <a:cs typeface="Times New Roman" panose="02020603050405020304" pitchFamily="18" charset="0"/>
              </a:rPr>
              <a:t>)  </a:t>
            </a:r>
            <a:r>
              <a:rPr lang="en-US" altLang="zh-CN" sz="1400" kern="100" dirty="0" err="1">
                <a:solidFill>
                  <a:schemeClr val="bg2"/>
                </a:solidFill>
                <a:effectLst/>
                <a:latin typeface="等线" panose="02010600030101010101" pitchFamily="2" charset="-122"/>
                <a:ea typeface="等线" panose="02010600030101010101" pitchFamily="2" charset="-122"/>
                <a:cs typeface="Times New Roman" panose="02020603050405020304" pitchFamily="18" charset="0"/>
              </a:rPr>
              <a:t>V</a:t>
            </a:r>
            <a:r>
              <a:rPr lang="en-US" altLang="zh-CN" sz="1400" kern="100" baseline="-10000" dirty="0" err="1">
                <a:solidFill>
                  <a:schemeClr val="bg2"/>
                </a:solidFill>
                <a:effectLst/>
                <a:latin typeface="等线" panose="02010600030101010101" pitchFamily="2" charset="-122"/>
                <a:ea typeface="等线" panose="02010600030101010101" pitchFamily="2" charset="-122"/>
                <a:cs typeface="Times New Roman" panose="02020603050405020304" pitchFamily="18" charset="0"/>
              </a:rPr>
              <a:t>q</a:t>
            </a:r>
            <a:r>
              <a:rPr lang="en-US" altLang="zh-CN" sz="1400" kern="100" dirty="0">
                <a:solidFill>
                  <a:schemeClr val="bg2"/>
                </a:solidFill>
                <a:effectLst/>
                <a:latin typeface="等线" panose="02010600030101010101" pitchFamily="2" charset="-122"/>
                <a:ea typeface="等线" panose="02010600030101010101" pitchFamily="2" charset="-122"/>
                <a:cs typeface="Times New Roman" panose="02020603050405020304" pitchFamily="18" charset="0"/>
              </a:rPr>
              <a:t> = {v</a:t>
            </a:r>
            <a:r>
              <a:rPr lang="en-US" altLang="zh-CN" sz="1400" kern="100" baseline="-25000" dirty="0">
                <a:solidFill>
                  <a:schemeClr val="bg2"/>
                </a:solidFill>
                <a:effectLst/>
                <a:latin typeface="等线" panose="02010600030101010101" pitchFamily="2" charset="-122"/>
                <a:ea typeface="等线" panose="02010600030101010101" pitchFamily="2" charset="-122"/>
                <a:cs typeface="Times New Roman" panose="02020603050405020304" pitchFamily="18" charset="0"/>
              </a:rPr>
              <a:t>1</a:t>
            </a:r>
            <a:r>
              <a:rPr lang="en-US" altLang="zh-CN" sz="1400" kern="100" dirty="0">
                <a:solidFill>
                  <a:schemeClr val="bg2"/>
                </a:solidFill>
                <a:effectLst/>
                <a:latin typeface="等线" panose="02010600030101010101" pitchFamily="2" charset="-122"/>
                <a:ea typeface="等线" panose="02010600030101010101" pitchFamily="2" charset="-122"/>
                <a:cs typeface="Times New Roman" panose="02020603050405020304" pitchFamily="18" charset="0"/>
              </a:rPr>
              <a:t>, v</a:t>
            </a:r>
            <a:r>
              <a:rPr lang="en-US" altLang="zh-CN" sz="1400" kern="100" baseline="-25000" dirty="0">
                <a:solidFill>
                  <a:schemeClr val="bg2"/>
                </a:solidFill>
                <a:effectLst/>
                <a:latin typeface="等线" panose="02010600030101010101" pitchFamily="2" charset="-122"/>
                <a:ea typeface="等线" panose="02010600030101010101" pitchFamily="2" charset="-122"/>
                <a:cs typeface="Times New Roman" panose="02020603050405020304" pitchFamily="18" charset="0"/>
              </a:rPr>
              <a:t>2</a:t>
            </a:r>
            <a:r>
              <a:rPr lang="en-US" altLang="zh-CN" sz="1400" kern="100" dirty="0">
                <a:solidFill>
                  <a:schemeClr val="bg2"/>
                </a:solidFill>
                <a:effectLst/>
                <a:latin typeface="等线" panose="02010600030101010101" pitchFamily="2" charset="-122"/>
                <a:ea typeface="等线" panose="02010600030101010101" pitchFamily="2" charset="-122"/>
                <a:cs typeface="Times New Roman" panose="02020603050405020304" pitchFamily="18" charset="0"/>
              </a:rPr>
              <a:t>, …, </a:t>
            </a:r>
            <a:r>
              <a:rPr lang="en-US" altLang="zh-CN" sz="1400" kern="100" dirty="0" err="1">
                <a:solidFill>
                  <a:schemeClr val="bg2"/>
                </a:solidFill>
                <a:effectLst/>
                <a:latin typeface="等线" panose="02010600030101010101" pitchFamily="2" charset="-122"/>
                <a:ea typeface="等线" panose="02010600030101010101" pitchFamily="2" charset="-122"/>
                <a:cs typeface="Times New Roman" panose="02020603050405020304" pitchFamily="18" charset="0"/>
              </a:rPr>
              <a:t>v</a:t>
            </a:r>
            <a:r>
              <a:rPr lang="en-US" altLang="zh-CN" sz="1400" kern="100" baseline="-25000" dirty="0" err="1">
                <a:solidFill>
                  <a:schemeClr val="bg2"/>
                </a:solidFill>
                <a:effectLst/>
                <a:latin typeface="等线" panose="02010600030101010101" pitchFamily="2" charset="-122"/>
                <a:ea typeface="等线" panose="02010600030101010101" pitchFamily="2" charset="-122"/>
                <a:cs typeface="Times New Roman" panose="02020603050405020304" pitchFamily="18" charset="0"/>
              </a:rPr>
              <a:t>N</a:t>
            </a:r>
            <a:r>
              <a:rPr lang="en-US" altLang="zh-CN" sz="1400" kern="100" dirty="0">
                <a:solidFill>
                  <a:schemeClr val="bg2"/>
                </a:solidFill>
                <a:effectLst/>
                <a:latin typeface="等线" panose="02010600030101010101" pitchFamily="2" charset="-122"/>
                <a:ea typeface="等线" panose="02010600030101010101" pitchFamily="2" charset="-122"/>
                <a:cs typeface="Times New Roman" panose="02020603050405020304" pitchFamily="18" charset="0"/>
              </a:rPr>
              <a:t>}</a:t>
            </a:r>
            <a:endParaRPr lang="zh-CN" altLang="zh-CN" sz="1400" kern="100" dirty="0">
              <a:solidFill>
                <a:schemeClr val="bg2"/>
              </a:solidFill>
              <a:effectLst/>
              <a:latin typeface="等线" panose="02010600030101010101" pitchFamily="2" charset="-122"/>
              <a:ea typeface="等线" panose="02010600030101010101" pitchFamily="2" charset="-122"/>
              <a:cs typeface="Times New Roman" panose="02020603050405020304" pitchFamily="18" charset="0"/>
            </a:endParaRPr>
          </a:p>
          <a:p>
            <a:pPr algn="just"/>
            <a:r>
              <a:rPr lang="en-US" altLang="zh-CN" sz="1400" kern="100" dirty="0">
                <a:solidFill>
                  <a:schemeClr val="bg2"/>
                </a:solidFill>
                <a:latin typeface="等线" panose="02010600030101010101" pitchFamily="2" charset="-122"/>
                <a:ea typeface="等线" panose="02010600030101010101" pitchFamily="2" charset="-122"/>
                <a:cs typeface="Times New Roman" panose="02020603050405020304" pitchFamily="18" charset="0"/>
              </a:rPr>
              <a:t>           </a:t>
            </a:r>
            <a:r>
              <a:rPr lang="en-US" altLang="zh-CN" sz="1400" kern="100" dirty="0">
                <a:solidFill>
                  <a:schemeClr val="bg2"/>
                </a:solidFill>
                <a:effectLst/>
                <a:latin typeface="等线" panose="02010600030101010101" pitchFamily="2" charset="-122"/>
                <a:ea typeface="等线" panose="02010600030101010101" pitchFamily="2" charset="-122"/>
                <a:cs typeface="Times New Roman" panose="02020603050405020304" pitchFamily="18" charset="0"/>
              </a:rPr>
              <a:t>G</a:t>
            </a:r>
            <a:r>
              <a:rPr lang="en-US" altLang="zh-CN" sz="1400" kern="100" baseline="-25000" dirty="0">
                <a:solidFill>
                  <a:schemeClr val="bg2"/>
                </a:solidFill>
                <a:effectLst/>
                <a:latin typeface="等线" panose="02010600030101010101" pitchFamily="2" charset="-122"/>
                <a:ea typeface="等线" panose="02010600030101010101" pitchFamily="2" charset="-122"/>
                <a:cs typeface="Times New Roman" panose="02020603050405020304" pitchFamily="18" charset="0"/>
              </a:rPr>
              <a:t>d</a:t>
            </a:r>
            <a:r>
              <a:rPr lang="en-US" altLang="zh-CN" sz="1400" kern="100" dirty="0">
                <a:solidFill>
                  <a:schemeClr val="bg2"/>
                </a:solidFill>
                <a:effectLst/>
                <a:latin typeface="等线" panose="02010600030101010101" pitchFamily="2" charset="-122"/>
                <a:ea typeface="等线" panose="02010600030101010101" pitchFamily="2" charset="-122"/>
                <a:cs typeface="Times New Roman" panose="02020603050405020304" pitchFamily="18" charset="0"/>
              </a:rPr>
              <a:t> = (</a:t>
            </a:r>
            <a:r>
              <a:rPr lang="en-US" altLang="zh-CN" sz="1400" kern="100" dirty="0" err="1">
                <a:solidFill>
                  <a:schemeClr val="bg2"/>
                </a:solidFill>
                <a:effectLst/>
                <a:latin typeface="等线" panose="02010600030101010101" pitchFamily="2" charset="-122"/>
                <a:ea typeface="等线" panose="02010600030101010101" pitchFamily="2" charset="-122"/>
                <a:cs typeface="Times New Roman" panose="02020603050405020304" pitchFamily="18" charset="0"/>
              </a:rPr>
              <a:t>V</a:t>
            </a:r>
            <a:r>
              <a:rPr lang="en-US" altLang="zh-CN" sz="1400" kern="100" baseline="-25000" dirty="0" err="1">
                <a:solidFill>
                  <a:schemeClr val="bg2"/>
                </a:solidFill>
                <a:effectLst/>
                <a:latin typeface="等线" panose="02010600030101010101" pitchFamily="2" charset="-122"/>
                <a:ea typeface="等线" panose="02010600030101010101" pitchFamily="2" charset="-122"/>
                <a:cs typeface="Times New Roman" panose="02020603050405020304" pitchFamily="18" charset="0"/>
              </a:rPr>
              <a:t>d</a:t>
            </a:r>
            <a:r>
              <a:rPr lang="en-US" altLang="zh-CN" sz="1400" kern="100" dirty="0">
                <a:solidFill>
                  <a:schemeClr val="bg2"/>
                </a:solidFill>
                <a:effectLst/>
                <a:latin typeface="等线" panose="02010600030101010101" pitchFamily="2" charset="-122"/>
                <a:ea typeface="等线" panose="02010600030101010101" pitchFamily="2" charset="-122"/>
                <a:cs typeface="Times New Roman" panose="02020603050405020304" pitchFamily="18" charset="0"/>
              </a:rPr>
              <a:t>, E</a:t>
            </a:r>
            <a:r>
              <a:rPr lang="en-US" altLang="zh-CN" sz="1400" kern="100" baseline="-25000" dirty="0">
                <a:solidFill>
                  <a:schemeClr val="bg2"/>
                </a:solidFill>
                <a:effectLst/>
                <a:latin typeface="等线" panose="02010600030101010101" pitchFamily="2" charset="-122"/>
                <a:ea typeface="等线" panose="02010600030101010101" pitchFamily="2" charset="-122"/>
                <a:cs typeface="Times New Roman" panose="02020603050405020304" pitchFamily="18" charset="0"/>
              </a:rPr>
              <a:t>d</a:t>
            </a:r>
            <a:r>
              <a:rPr lang="en-US" altLang="zh-CN" sz="1400" kern="100" dirty="0">
                <a:solidFill>
                  <a:schemeClr val="bg2"/>
                </a:solidFill>
                <a:effectLst/>
                <a:latin typeface="等线" panose="02010600030101010101" pitchFamily="2" charset="-122"/>
                <a:ea typeface="等线" panose="02010600030101010101" pitchFamily="2" charset="-122"/>
                <a:cs typeface="Times New Roman" panose="02020603050405020304" pitchFamily="18" charset="0"/>
              </a:rPr>
              <a:t>)  </a:t>
            </a:r>
            <a:r>
              <a:rPr lang="en-US" altLang="zh-CN" sz="1400" kern="100" dirty="0" err="1">
                <a:solidFill>
                  <a:schemeClr val="bg2"/>
                </a:solidFill>
                <a:effectLst/>
                <a:latin typeface="等线" panose="02010600030101010101" pitchFamily="2" charset="-122"/>
                <a:ea typeface="等线" panose="02010600030101010101" pitchFamily="2" charset="-122"/>
                <a:cs typeface="Times New Roman" panose="02020603050405020304" pitchFamily="18" charset="0"/>
              </a:rPr>
              <a:t>V</a:t>
            </a:r>
            <a:r>
              <a:rPr lang="en-US" altLang="zh-CN" sz="1400" kern="100" baseline="-25000" dirty="0" err="1">
                <a:solidFill>
                  <a:schemeClr val="bg2"/>
                </a:solidFill>
                <a:effectLst/>
                <a:latin typeface="等线" panose="02010600030101010101" pitchFamily="2" charset="-122"/>
                <a:ea typeface="等线" panose="02010600030101010101" pitchFamily="2" charset="-122"/>
                <a:cs typeface="Times New Roman" panose="02020603050405020304" pitchFamily="18" charset="0"/>
              </a:rPr>
              <a:t>d</a:t>
            </a:r>
            <a:r>
              <a:rPr lang="en-US" altLang="zh-CN" sz="1400" kern="100" dirty="0">
                <a:solidFill>
                  <a:schemeClr val="bg2"/>
                </a:solidFill>
                <a:effectLst/>
                <a:latin typeface="等线" panose="02010600030101010101" pitchFamily="2" charset="-122"/>
                <a:ea typeface="等线" panose="02010600030101010101" pitchFamily="2" charset="-122"/>
                <a:cs typeface="Times New Roman" panose="02020603050405020304" pitchFamily="18" charset="0"/>
              </a:rPr>
              <a:t> = {u</a:t>
            </a:r>
            <a:r>
              <a:rPr lang="en-US" altLang="zh-CN" sz="1400" kern="100" baseline="-25000" dirty="0">
                <a:solidFill>
                  <a:schemeClr val="bg2"/>
                </a:solidFill>
                <a:effectLst/>
                <a:latin typeface="等线" panose="02010600030101010101" pitchFamily="2" charset="-122"/>
                <a:ea typeface="等线" panose="02010600030101010101" pitchFamily="2" charset="-122"/>
                <a:cs typeface="Times New Roman" panose="02020603050405020304" pitchFamily="18" charset="0"/>
              </a:rPr>
              <a:t>1</a:t>
            </a:r>
            <a:r>
              <a:rPr lang="en-US" altLang="zh-CN" sz="1400" kern="100" dirty="0">
                <a:solidFill>
                  <a:schemeClr val="bg2"/>
                </a:solidFill>
                <a:effectLst/>
                <a:latin typeface="等线" panose="02010600030101010101" pitchFamily="2" charset="-122"/>
                <a:ea typeface="等线" panose="02010600030101010101" pitchFamily="2" charset="-122"/>
                <a:cs typeface="Times New Roman" panose="02020603050405020304" pitchFamily="18" charset="0"/>
              </a:rPr>
              <a:t>, u</a:t>
            </a:r>
            <a:r>
              <a:rPr lang="en-US" altLang="zh-CN" sz="1400" kern="100" baseline="-25000" dirty="0">
                <a:solidFill>
                  <a:schemeClr val="bg2"/>
                </a:solidFill>
                <a:effectLst/>
                <a:latin typeface="等线" panose="02010600030101010101" pitchFamily="2" charset="-122"/>
                <a:ea typeface="等线" panose="02010600030101010101" pitchFamily="2" charset="-122"/>
                <a:cs typeface="Times New Roman" panose="02020603050405020304" pitchFamily="18" charset="0"/>
              </a:rPr>
              <a:t>2</a:t>
            </a:r>
            <a:r>
              <a:rPr lang="en-US" altLang="zh-CN" sz="1400" kern="100" dirty="0">
                <a:solidFill>
                  <a:schemeClr val="bg2"/>
                </a:solidFill>
                <a:effectLst/>
                <a:latin typeface="等线" panose="02010600030101010101" pitchFamily="2" charset="-122"/>
                <a:ea typeface="等线" panose="02010600030101010101" pitchFamily="2" charset="-122"/>
                <a:cs typeface="Times New Roman" panose="02020603050405020304" pitchFamily="18" charset="0"/>
              </a:rPr>
              <a:t>, …, </a:t>
            </a:r>
            <a:r>
              <a:rPr lang="en-US" altLang="zh-CN" sz="1400" kern="100" dirty="0" err="1">
                <a:solidFill>
                  <a:schemeClr val="bg2"/>
                </a:solidFill>
                <a:effectLst/>
                <a:latin typeface="等线" panose="02010600030101010101" pitchFamily="2" charset="-122"/>
                <a:ea typeface="等线" panose="02010600030101010101" pitchFamily="2" charset="-122"/>
                <a:cs typeface="Times New Roman" panose="02020603050405020304" pitchFamily="18" charset="0"/>
              </a:rPr>
              <a:t>u</a:t>
            </a:r>
            <a:r>
              <a:rPr lang="en-US" altLang="zh-CN" sz="1400" kern="100" baseline="-25000" dirty="0" err="1">
                <a:solidFill>
                  <a:schemeClr val="bg2"/>
                </a:solidFill>
                <a:effectLst/>
                <a:latin typeface="等线" panose="02010600030101010101" pitchFamily="2" charset="-122"/>
                <a:ea typeface="等线" panose="02010600030101010101" pitchFamily="2" charset="-122"/>
                <a:cs typeface="Times New Roman" panose="02020603050405020304" pitchFamily="18" charset="0"/>
              </a:rPr>
              <a:t>M</a:t>
            </a:r>
            <a:r>
              <a:rPr lang="en-US" altLang="zh-CN" sz="1400" kern="100" dirty="0">
                <a:solidFill>
                  <a:schemeClr val="bg2"/>
                </a:solidFill>
                <a:effectLst/>
                <a:latin typeface="等线" panose="02010600030101010101" pitchFamily="2" charset="-122"/>
                <a:ea typeface="等线" panose="02010600030101010101" pitchFamily="2" charset="-122"/>
                <a:cs typeface="Times New Roman" panose="02020603050405020304" pitchFamily="18" charset="0"/>
              </a:rPr>
              <a:t>}</a:t>
            </a:r>
            <a:endParaRPr lang="zh-CN" altLang="zh-CN" sz="1400" kern="100" dirty="0">
              <a:solidFill>
                <a:schemeClr val="bg2"/>
              </a:solidFill>
              <a:effectLst/>
              <a:latin typeface="等线" panose="02010600030101010101" pitchFamily="2" charset="-122"/>
              <a:ea typeface="等线" panose="02010600030101010101" pitchFamily="2" charset="-122"/>
              <a:cs typeface="Times New Roman" panose="02020603050405020304" pitchFamily="18" charset="0"/>
            </a:endParaRPr>
          </a:p>
          <a:p>
            <a:pPr algn="just"/>
            <a:r>
              <a:rPr lang="en-US" altLang="zh-CN" sz="1400" b="1" kern="100" dirty="0">
                <a:solidFill>
                  <a:schemeClr val="bg2"/>
                </a:solidFill>
                <a:effectLst/>
                <a:latin typeface="等线" panose="02010600030101010101" pitchFamily="2" charset="-122"/>
                <a:ea typeface="等线" panose="02010600030101010101" pitchFamily="2" charset="-122"/>
                <a:cs typeface="Times New Roman" panose="02020603050405020304" pitchFamily="18" charset="0"/>
              </a:rPr>
              <a:t>Output</a:t>
            </a:r>
            <a:r>
              <a:rPr lang="en-US" altLang="zh-CN" sz="1400" kern="100" dirty="0">
                <a:solidFill>
                  <a:schemeClr val="bg2"/>
                </a:solidFill>
                <a:effectLst/>
                <a:latin typeface="等线" panose="02010600030101010101" pitchFamily="2" charset="-122"/>
                <a:ea typeface="等线" panose="02010600030101010101" pitchFamily="2" charset="-122"/>
                <a:cs typeface="Times New Roman" panose="02020603050405020304" pitchFamily="18" charset="0"/>
              </a:rPr>
              <a:t>: M(result table)</a:t>
            </a:r>
            <a:endParaRPr lang="zh-CN" altLang="zh-CN" sz="1400" kern="100" dirty="0">
              <a:solidFill>
                <a:schemeClr val="bg2"/>
              </a:solidFill>
              <a:effectLst/>
              <a:latin typeface="等线" panose="02010600030101010101" pitchFamily="2" charset="-122"/>
              <a:ea typeface="等线" panose="02010600030101010101" pitchFamily="2" charset="-122"/>
              <a:cs typeface="Times New Roman" panose="02020603050405020304" pitchFamily="18" charset="0"/>
            </a:endParaRPr>
          </a:p>
          <a:p>
            <a:pPr algn="just"/>
            <a:r>
              <a:rPr lang="en-US" altLang="zh-CN" sz="1400" b="1" kern="100" dirty="0">
                <a:solidFill>
                  <a:schemeClr val="bg1">
                    <a:lumMod val="40000"/>
                    <a:lumOff val="60000"/>
                  </a:schemeClr>
                </a:solidFill>
                <a:effectLst/>
                <a:latin typeface="等线" panose="02010600030101010101" pitchFamily="2" charset="-122"/>
                <a:ea typeface="等线" panose="02010600030101010101" pitchFamily="2" charset="-122"/>
                <a:cs typeface="Times New Roman" panose="02020603050405020304" pitchFamily="18" charset="0"/>
              </a:rPr>
              <a:t>1</a:t>
            </a:r>
            <a:r>
              <a:rPr lang="en-US" altLang="zh-CN" sz="1400" b="1" kern="100" dirty="0">
                <a:solidFill>
                  <a:schemeClr val="bg2"/>
                </a:solidFill>
                <a:effectLst/>
                <a:latin typeface="等线" panose="02010600030101010101" pitchFamily="2" charset="-122"/>
                <a:ea typeface="等线" panose="02010600030101010101" pitchFamily="2" charset="-122"/>
                <a:cs typeface="Times New Roman" panose="02020603050405020304" pitchFamily="18" charset="0"/>
              </a:rPr>
              <a:t>     </a:t>
            </a:r>
            <a:r>
              <a:rPr lang="en-US" altLang="zh-CN" sz="1400" kern="100" dirty="0">
                <a:solidFill>
                  <a:schemeClr val="bg2"/>
                </a:solidFill>
                <a:effectLst/>
                <a:latin typeface="等线" panose="02010600030101010101" pitchFamily="2" charset="-122"/>
                <a:ea typeface="等线" panose="02010600030101010101" pitchFamily="2" charset="-122"/>
                <a:cs typeface="Times New Roman" panose="02020603050405020304" pitchFamily="18" charset="0"/>
              </a:rPr>
              <a:t>for u in </a:t>
            </a:r>
            <a:r>
              <a:rPr lang="en-US" altLang="zh-CN" sz="1400" kern="100" dirty="0" err="1">
                <a:solidFill>
                  <a:schemeClr val="bg2"/>
                </a:solidFill>
                <a:effectLst/>
                <a:latin typeface="等线" panose="02010600030101010101" pitchFamily="2" charset="-122"/>
                <a:ea typeface="等线" panose="02010600030101010101" pitchFamily="2" charset="-122"/>
                <a:cs typeface="Times New Roman" panose="02020603050405020304" pitchFamily="18" charset="0"/>
              </a:rPr>
              <a:t>v</a:t>
            </a:r>
            <a:r>
              <a:rPr lang="en-US" altLang="zh-CN" sz="1400" kern="100" baseline="-25000" dirty="0" err="1">
                <a:solidFill>
                  <a:schemeClr val="bg2"/>
                </a:solidFill>
                <a:effectLst/>
                <a:latin typeface="等线" panose="02010600030101010101" pitchFamily="2" charset="-122"/>
                <a:ea typeface="等线" panose="02010600030101010101" pitchFamily="2" charset="-122"/>
                <a:cs typeface="Times New Roman" panose="02020603050405020304" pitchFamily="18" charset="0"/>
              </a:rPr>
              <a:t>d</a:t>
            </a:r>
            <a:r>
              <a:rPr lang="en-US" altLang="zh-CN" sz="1400" kern="100" dirty="0">
                <a:solidFill>
                  <a:schemeClr val="bg2"/>
                </a:solidFill>
                <a:effectLst/>
                <a:latin typeface="等线" panose="02010600030101010101" pitchFamily="2" charset="-122"/>
                <a:ea typeface="等线" panose="02010600030101010101" pitchFamily="2" charset="-122"/>
                <a:cs typeface="Times New Roman" panose="02020603050405020304" pitchFamily="18" charset="0"/>
              </a:rPr>
              <a:t>:</a:t>
            </a:r>
            <a:endParaRPr lang="zh-CN" altLang="zh-CN" sz="1400" kern="100" dirty="0">
              <a:solidFill>
                <a:schemeClr val="bg2"/>
              </a:solidFill>
              <a:effectLst/>
              <a:latin typeface="等线" panose="02010600030101010101" pitchFamily="2" charset="-122"/>
              <a:ea typeface="等线" panose="02010600030101010101" pitchFamily="2" charset="-122"/>
              <a:cs typeface="Times New Roman" panose="02020603050405020304" pitchFamily="18" charset="0"/>
            </a:endParaRPr>
          </a:p>
          <a:p>
            <a:pPr algn="just"/>
            <a:r>
              <a:rPr lang="en-US" altLang="zh-CN" sz="1400" b="1" kern="100" dirty="0">
                <a:solidFill>
                  <a:schemeClr val="bg1">
                    <a:lumMod val="60000"/>
                    <a:lumOff val="40000"/>
                  </a:schemeClr>
                </a:solidFill>
                <a:effectLst/>
                <a:latin typeface="等线" panose="02010600030101010101" pitchFamily="2" charset="-122"/>
                <a:ea typeface="等线" panose="02010600030101010101" pitchFamily="2" charset="-122"/>
                <a:cs typeface="Times New Roman" panose="02020603050405020304" pitchFamily="18" charset="0"/>
              </a:rPr>
              <a:t>2</a:t>
            </a:r>
            <a:r>
              <a:rPr lang="en-US" altLang="zh-CN" sz="1400" kern="100" dirty="0">
                <a:solidFill>
                  <a:schemeClr val="bg2"/>
                </a:solidFill>
                <a:effectLst/>
                <a:latin typeface="等线" panose="02010600030101010101" pitchFamily="2" charset="-122"/>
                <a:ea typeface="等线" panose="02010600030101010101" pitchFamily="2" charset="-122"/>
                <a:cs typeface="Times New Roman" panose="02020603050405020304" pitchFamily="18" charset="0"/>
              </a:rPr>
              <a:t>          write u to M[0]</a:t>
            </a:r>
          </a:p>
          <a:p>
            <a:pPr algn="just"/>
            <a:r>
              <a:rPr lang="en-US" altLang="zh-CN" sz="1400" b="1" kern="100" dirty="0">
                <a:solidFill>
                  <a:schemeClr val="bg1">
                    <a:lumMod val="60000"/>
                    <a:lumOff val="40000"/>
                  </a:schemeClr>
                </a:solidFill>
                <a:latin typeface="等线" panose="02010600030101010101" pitchFamily="2" charset="-122"/>
                <a:ea typeface="等线" panose="02010600030101010101" pitchFamily="2" charset="-122"/>
                <a:cs typeface="Times New Roman" panose="02020603050405020304" pitchFamily="18" charset="0"/>
              </a:rPr>
              <a:t>3</a:t>
            </a:r>
            <a:r>
              <a:rPr lang="en-US" altLang="zh-CN" sz="1400" b="1" kern="100" dirty="0">
                <a:solidFill>
                  <a:schemeClr val="bg2"/>
                </a:solidFill>
                <a:latin typeface="等线" panose="02010600030101010101" pitchFamily="2" charset="-122"/>
                <a:ea typeface="等线" panose="02010600030101010101" pitchFamily="2" charset="-122"/>
                <a:cs typeface="Times New Roman" panose="02020603050405020304" pitchFamily="18" charset="0"/>
              </a:rPr>
              <a:t>     </a:t>
            </a:r>
            <a:r>
              <a:rPr lang="en-US" altLang="zh-CN" sz="1400" kern="100" dirty="0">
                <a:solidFill>
                  <a:schemeClr val="bg2"/>
                </a:solidFill>
                <a:effectLst/>
                <a:latin typeface="等线" panose="02010600030101010101" pitchFamily="2" charset="-122"/>
                <a:ea typeface="等线" panose="02010600030101010101" pitchFamily="2" charset="-122"/>
                <a:cs typeface="Times New Roman" panose="02020603050405020304" pitchFamily="18" charset="0"/>
              </a:rPr>
              <a:t>for </a:t>
            </a:r>
            <a:r>
              <a:rPr lang="en-US" altLang="zh-CN" sz="1400" kern="100" dirty="0" err="1">
                <a:solidFill>
                  <a:schemeClr val="bg2"/>
                </a:solidFill>
                <a:effectLst/>
                <a:latin typeface="等线" panose="02010600030101010101" pitchFamily="2" charset="-122"/>
                <a:ea typeface="等线" panose="02010600030101010101" pitchFamily="2" charset="-122"/>
                <a:cs typeface="Times New Roman" panose="02020603050405020304" pitchFamily="18" charset="0"/>
              </a:rPr>
              <a:t>i</a:t>
            </a:r>
            <a:r>
              <a:rPr lang="en-US" altLang="zh-CN" sz="1400" kern="100" dirty="0">
                <a:solidFill>
                  <a:schemeClr val="bg2"/>
                </a:solidFill>
                <a:effectLst/>
                <a:latin typeface="等线" panose="02010600030101010101" pitchFamily="2" charset="-122"/>
                <a:ea typeface="等线" panose="02010600030101010101" pitchFamily="2" charset="-122"/>
                <a:cs typeface="Times New Roman" panose="02020603050405020304" pitchFamily="18" charset="0"/>
              </a:rPr>
              <a:t>, v in enumerate </a:t>
            </a:r>
            <a:r>
              <a:rPr lang="en-US" altLang="zh-CN" sz="1400" kern="100" dirty="0" err="1">
                <a:solidFill>
                  <a:schemeClr val="bg2"/>
                </a:solidFill>
                <a:effectLst/>
                <a:latin typeface="等线" panose="02010600030101010101" pitchFamily="2" charset="-122"/>
                <a:ea typeface="等线" panose="02010600030101010101" pitchFamily="2" charset="-122"/>
                <a:cs typeface="Times New Roman" panose="02020603050405020304" pitchFamily="18" charset="0"/>
              </a:rPr>
              <a:t>V</a:t>
            </a:r>
            <a:r>
              <a:rPr lang="en-US" altLang="zh-CN" sz="1400" kern="100" baseline="-25000" dirty="0" err="1">
                <a:solidFill>
                  <a:schemeClr val="bg2"/>
                </a:solidFill>
                <a:effectLst/>
                <a:latin typeface="等线" panose="02010600030101010101" pitchFamily="2" charset="-122"/>
                <a:ea typeface="等线" panose="02010600030101010101" pitchFamily="2" charset="-122"/>
                <a:cs typeface="Times New Roman" panose="02020603050405020304" pitchFamily="18" charset="0"/>
              </a:rPr>
              <a:t>q</a:t>
            </a:r>
            <a:r>
              <a:rPr lang="en-US" altLang="zh-CN" sz="1400" kern="100" dirty="0">
                <a:solidFill>
                  <a:schemeClr val="bg2"/>
                </a:solidFill>
                <a:effectLst/>
                <a:latin typeface="等线" panose="02010600030101010101" pitchFamily="2" charset="-122"/>
                <a:ea typeface="等线" panose="02010600030101010101" pitchFamily="2" charset="-122"/>
                <a:cs typeface="Times New Roman" panose="02020603050405020304" pitchFamily="18" charset="0"/>
              </a:rPr>
              <a:t>[1:]:</a:t>
            </a:r>
          </a:p>
          <a:p>
            <a:pPr algn="just"/>
            <a:r>
              <a:rPr lang="en-US" altLang="zh-CN" sz="1400" b="1" kern="100" dirty="0">
                <a:solidFill>
                  <a:schemeClr val="bg1">
                    <a:lumMod val="60000"/>
                    <a:lumOff val="40000"/>
                  </a:schemeClr>
                </a:solidFill>
                <a:effectLst/>
                <a:latin typeface="等线" panose="02010600030101010101" pitchFamily="2" charset="-122"/>
                <a:ea typeface="等线" panose="02010600030101010101" pitchFamily="2" charset="-122"/>
                <a:cs typeface="Times New Roman" panose="02020603050405020304" pitchFamily="18" charset="0"/>
              </a:rPr>
              <a:t>4</a:t>
            </a:r>
            <a:r>
              <a:rPr lang="en-US" altLang="zh-CN" sz="1400" kern="100" dirty="0">
                <a:solidFill>
                  <a:schemeClr val="bg2"/>
                </a:solidFill>
                <a:effectLst/>
                <a:latin typeface="等线" panose="02010600030101010101" pitchFamily="2" charset="-122"/>
                <a:ea typeface="等线" panose="02010600030101010101" pitchFamily="2" charset="-122"/>
                <a:cs typeface="Times New Roman" panose="02020603050405020304" pitchFamily="18" charset="0"/>
              </a:rPr>
              <a:t>           for p in M[i-1]:</a:t>
            </a:r>
          </a:p>
          <a:p>
            <a:pPr algn="just"/>
            <a:r>
              <a:rPr lang="en-US" altLang="zh-CN" sz="1400" b="1" kern="100" dirty="0">
                <a:solidFill>
                  <a:schemeClr val="bg1">
                    <a:lumMod val="60000"/>
                    <a:lumOff val="40000"/>
                  </a:schemeClr>
                </a:solidFill>
                <a:effectLst/>
                <a:latin typeface="等线" panose="02010600030101010101" pitchFamily="2" charset="-122"/>
                <a:ea typeface="等线" panose="02010600030101010101" pitchFamily="2" charset="-122"/>
                <a:cs typeface="Times New Roman" panose="02020603050405020304" pitchFamily="18" charset="0"/>
              </a:rPr>
              <a:t>5</a:t>
            </a:r>
            <a:r>
              <a:rPr lang="en-US" altLang="zh-CN" sz="1400" kern="100" dirty="0">
                <a:solidFill>
                  <a:schemeClr val="bg2"/>
                </a:solidFill>
                <a:effectLst/>
                <a:latin typeface="等线" panose="02010600030101010101" pitchFamily="2" charset="-122"/>
                <a:ea typeface="等线" panose="02010600030101010101" pitchFamily="2" charset="-122"/>
                <a:cs typeface="Times New Roman" panose="02020603050405020304" pitchFamily="18" charset="0"/>
              </a:rPr>
              <a:t>              candidates = </a:t>
            </a:r>
            <a:r>
              <a:rPr lang="en-US" altLang="zh-CN" sz="1400" b="1" kern="100" dirty="0">
                <a:solidFill>
                  <a:srgbClr val="FF0000"/>
                </a:solidFill>
                <a:effectLst/>
                <a:latin typeface="等线" panose="02010600030101010101" pitchFamily="2" charset="-122"/>
                <a:ea typeface="等线" panose="02010600030101010101" pitchFamily="2" charset="-122"/>
                <a:cs typeface="Times New Roman" panose="02020603050405020304" pitchFamily="18" charset="0"/>
              </a:rPr>
              <a:t>constraints</a:t>
            </a:r>
            <a:r>
              <a:rPr lang="en-US" altLang="zh-CN" sz="1400" kern="100" dirty="0">
                <a:solidFill>
                  <a:schemeClr val="bg2"/>
                </a:solidFill>
                <a:effectLst/>
                <a:latin typeface="等线" panose="02010600030101010101" pitchFamily="2" charset="-122"/>
                <a:ea typeface="等线" panose="02010600030101010101" pitchFamily="2" charset="-122"/>
                <a:cs typeface="Times New Roman" panose="02020603050405020304" pitchFamily="18" charset="0"/>
              </a:rPr>
              <a:t>(p, E</a:t>
            </a:r>
            <a:r>
              <a:rPr lang="en-US" altLang="zh-CN" sz="1400" kern="100" baseline="-25000" dirty="0">
                <a:solidFill>
                  <a:schemeClr val="bg2"/>
                </a:solidFill>
                <a:effectLst/>
                <a:latin typeface="等线" panose="02010600030101010101" pitchFamily="2" charset="-122"/>
                <a:ea typeface="等线" panose="02010600030101010101" pitchFamily="2" charset="-122"/>
                <a:cs typeface="Times New Roman" panose="02020603050405020304" pitchFamily="18" charset="0"/>
              </a:rPr>
              <a:t>d</a:t>
            </a:r>
            <a:r>
              <a:rPr lang="en-US" altLang="zh-CN" sz="1400" kern="100" dirty="0">
                <a:solidFill>
                  <a:schemeClr val="bg2"/>
                </a:solidFill>
                <a:effectLst/>
                <a:latin typeface="等线" panose="02010600030101010101" pitchFamily="2" charset="-122"/>
                <a:ea typeface="等线" panose="02010600030101010101" pitchFamily="2" charset="-122"/>
                <a:cs typeface="Times New Roman" panose="02020603050405020304" pitchFamily="18" charset="0"/>
              </a:rPr>
              <a:t>, E</a:t>
            </a:r>
            <a:r>
              <a:rPr lang="en-US" altLang="zh-CN" sz="1400" kern="100" baseline="-25000" dirty="0">
                <a:solidFill>
                  <a:schemeClr val="bg2"/>
                </a:solidFill>
                <a:effectLst/>
                <a:latin typeface="等线" panose="02010600030101010101" pitchFamily="2" charset="-122"/>
                <a:ea typeface="等线" panose="02010600030101010101" pitchFamily="2" charset="-122"/>
                <a:cs typeface="Times New Roman" panose="02020603050405020304" pitchFamily="18" charset="0"/>
              </a:rPr>
              <a:t>q</a:t>
            </a:r>
            <a:r>
              <a:rPr lang="en-US" altLang="zh-CN" sz="1400" kern="100" dirty="0">
                <a:solidFill>
                  <a:schemeClr val="bg2"/>
                </a:solidFill>
                <a:effectLst/>
                <a:latin typeface="等线" panose="02010600030101010101" pitchFamily="2" charset="-122"/>
                <a:ea typeface="等线" panose="02010600030101010101" pitchFamily="2" charset="-122"/>
                <a:cs typeface="Times New Roman" panose="02020603050405020304" pitchFamily="18" charset="0"/>
              </a:rPr>
              <a:t>, </a:t>
            </a:r>
            <a:r>
              <a:rPr lang="en-US" altLang="zh-CN" sz="1400" kern="100" dirty="0" err="1">
                <a:solidFill>
                  <a:schemeClr val="bg2"/>
                </a:solidFill>
                <a:effectLst/>
                <a:latin typeface="等线" panose="02010600030101010101" pitchFamily="2" charset="-122"/>
                <a:ea typeface="等线" panose="02010600030101010101" pitchFamily="2" charset="-122"/>
                <a:cs typeface="Times New Roman" panose="02020603050405020304" pitchFamily="18" charset="0"/>
              </a:rPr>
              <a:t>V</a:t>
            </a:r>
            <a:r>
              <a:rPr lang="en-US" altLang="zh-CN" sz="1400" kern="100" baseline="-25000" dirty="0" err="1">
                <a:solidFill>
                  <a:schemeClr val="bg2"/>
                </a:solidFill>
                <a:effectLst/>
                <a:latin typeface="等线" panose="02010600030101010101" pitchFamily="2" charset="-122"/>
                <a:ea typeface="等线" panose="02010600030101010101" pitchFamily="2" charset="-122"/>
                <a:cs typeface="Times New Roman" panose="02020603050405020304" pitchFamily="18" charset="0"/>
              </a:rPr>
              <a:t>q</a:t>
            </a:r>
            <a:r>
              <a:rPr lang="en-US" altLang="zh-CN" sz="1400" kern="100" dirty="0">
                <a:solidFill>
                  <a:schemeClr val="bg2"/>
                </a:solidFill>
                <a:effectLst/>
                <a:latin typeface="等线" panose="02010600030101010101" pitchFamily="2" charset="-122"/>
                <a:ea typeface="等线" panose="02010600030101010101" pitchFamily="2" charset="-122"/>
                <a:cs typeface="Times New Roman" panose="02020603050405020304" pitchFamily="18" charset="0"/>
              </a:rPr>
              <a:t>[:</a:t>
            </a:r>
            <a:r>
              <a:rPr lang="en-US" altLang="zh-CN" sz="1400" kern="100" dirty="0" err="1">
                <a:solidFill>
                  <a:schemeClr val="bg2"/>
                </a:solidFill>
                <a:effectLst/>
                <a:latin typeface="等线" panose="02010600030101010101" pitchFamily="2" charset="-122"/>
                <a:ea typeface="等线" panose="02010600030101010101" pitchFamily="2" charset="-122"/>
                <a:cs typeface="Times New Roman" panose="02020603050405020304" pitchFamily="18" charset="0"/>
              </a:rPr>
              <a:t>i</a:t>
            </a:r>
            <a:r>
              <a:rPr lang="en-US" altLang="zh-CN" sz="1400" kern="100" dirty="0">
                <a:solidFill>
                  <a:schemeClr val="bg2"/>
                </a:solidFill>
                <a:effectLst/>
                <a:latin typeface="等线" panose="02010600030101010101" pitchFamily="2" charset="-122"/>
                <a:ea typeface="等线" panose="02010600030101010101" pitchFamily="2" charset="-122"/>
                <a:cs typeface="Times New Roman" panose="02020603050405020304" pitchFamily="18" charset="0"/>
              </a:rPr>
              <a:t>])</a:t>
            </a:r>
          </a:p>
          <a:p>
            <a:pPr algn="just"/>
            <a:r>
              <a:rPr lang="en-US" altLang="zh-CN" sz="1400" b="1" kern="100" dirty="0">
                <a:solidFill>
                  <a:schemeClr val="bg1">
                    <a:lumMod val="60000"/>
                    <a:lumOff val="40000"/>
                  </a:schemeClr>
                </a:solidFill>
                <a:latin typeface="等线" panose="02010600030101010101" pitchFamily="2" charset="-122"/>
                <a:ea typeface="等线" panose="02010600030101010101" pitchFamily="2" charset="-122"/>
                <a:cs typeface="Times New Roman" panose="02020603050405020304" pitchFamily="18" charset="0"/>
              </a:rPr>
              <a:t>6</a:t>
            </a:r>
            <a:r>
              <a:rPr lang="en-US" altLang="zh-CN" sz="1400" kern="100" dirty="0">
                <a:solidFill>
                  <a:schemeClr val="bg2"/>
                </a:solidFill>
                <a:latin typeface="等线" panose="02010600030101010101" pitchFamily="2" charset="-122"/>
                <a:ea typeface="等线" panose="02010600030101010101" pitchFamily="2" charset="-122"/>
                <a:cs typeface="Times New Roman" panose="02020603050405020304" pitchFamily="18" charset="0"/>
              </a:rPr>
              <a:t>              for c in candidates:</a:t>
            </a:r>
          </a:p>
          <a:p>
            <a:pPr algn="just"/>
            <a:r>
              <a:rPr lang="en-US" altLang="zh-CN" sz="1400" b="1" kern="100" dirty="0">
                <a:solidFill>
                  <a:schemeClr val="bg1">
                    <a:lumMod val="60000"/>
                    <a:lumOff val="40000"/>
                  </a:schemeClr>
                </a:solidFill>
                <a:latin typeface="等线" panose="02010600030101010101" pitchFamily="2" charset="-122"/>
                <a:ea typeface="等线" panose="02010600030101010101" pitchFamily="2" charset="-122"/>
                <a:cs typeface="Times New Roman" panose="02020603050405020304" pitchFamily="18" charset="0"/>
              </a:rPr>
              <a:t>7</a:t>
            </a:r>
            <a:r>
              <a:rPr lang="en-US" altLang="zh-CN" sz="1400" kern="100" dirty="0">
                <a:solidFill>
                  <a:schemeClr val="bg2"/>
                </a:solidFill>
                <a:latin typeface="等线" panose="02010600030101010101" pitchFamily="2" charset="-122"/>
                <a:ea typeface="等线" panose="02010600030101010101" pitchFamily="2" charset="-122"/>
                <a:cs typeface="Times New Roman" panose="02020603050405020304" pitchFamily="18" charset="0"/>
              </a:rPr>
              <a:t>                 M[</a:t>
            </a:r>
            <a:r>
              <a:rPr lang="en-US" altLang="zh-CN" sz="1400" kern="100" dirty="0" err="1">
                <a:solidFill>
                  <a:schemeClr val="bg2"/>
                </a:solidFill>
                <a:latin typeface="等线" panose="02010600030101010101" pitchFamily="2" charset="-122"/>
                <a:ea typeface="等线" panose="02010600030101010101" pitchFamily="2" charset="-122"/>
                <a:cs typeface="Times New Roman" panose="02020603050405020304" pitchFamily="18" charset="0"/>
              </a:rPr>
              <a:t>i</a:t>
            </a:r>
            <a:r>
              <a:rPr lang="en-US" altLang="zh-CN" sz="1400" kern="100" dirty="0">
                <a:solidFill>
                  <a:schemeClr val="bg2"/>
                </a:solidFill>
                <a:latin typeface="等线" panose="02010600030101010101" pitchFamily="2" charset="-122"/>
                <a:ea typeface="等线" panose="02010600030101010101" pitchFamily="2" charset="-122"/>
                <a:cs typeface="Times New Roman" panose="02020603050405020304" pitchFamily="18" charset="0"/>
              </a:rPr>
              <a:t>].append({</a:t>
            </a:r>
            <a:r>
              <a:rPr lang="en-US" altLang="zh-CN" sz="1400" kern="100" dirty="0" err="1">
                <a:solidFill>
                  <a:schemeClr val="bg2"/>
                </a:solidFill>
                <a:latin typeface="等线" panose="02010600030101010101" pitchFamily="2" charset="-122"/>
                <a:ea typeface="等线" panose="02010600030101010101" pitchFamily="2" charset="-122"/>
                <a:cs typeface="Times New Roman" panose="02020603050405020304" pitchFamily="18" charset="0"/>
              </a:rPr>
              <a:t>p,c</a:t>
            </a:r>
            <a:r>
              <a:rPr lang="en-US" altLang="zh-CN" sz="1400" kern="100" dirty="0">
                <a:solidFill>
                  <a:schemeClr val="bg2"/>
                </a:solidFill>
                <a:latin typeface="等线" panose="02010600030101010101" pitchFamily="2" charset="-122"/>
                <a:ea typeface="等线" panose="02010600030101010101" pitchFamily="2" charset="-122"/>
                <a:cs typeface="Times New Roman" panose="02020603050405020304" pitchFamily="18" charset="0"/>
              </a:rPr>
              <a:t>})</a:t>
            </a:r>
            <a:endParaRPr lang="en-US" altLang="zh-CN" sz="1400" kern="100" dirty="0">
              <a:solidFill>
                <a:schemeClr val="bg2"/>
              </a:solidFill>
              <a:effectLst/>
              <a:latin typeface="等线" panose="02010600030101010101" pitchFamily="2" charset="-122"/>
              <a:ea typeface="等线" panose="02010600030101010101" pitchFamily="2" charset="-122"/>
              <a:cs typeface="Times New Roman" panose="02020603050405020304" pitchFamily="18" charset="0"/>
            </a:endParaRPr>
          </a:p>
          <a:p>
            <a:pPr algn="just"/>
            <a:r>
              <a:rPr lang="en-US" altLang="zh-CN" sz="1400" kern="100" dirty="0">
                <a:solidFill>
                  <a:schemeClr val="bg2"/>
                </a:solidFill>
                <a:latin typeface="等线" panose="02010600030101010101" pitchFamily="2" charset="-122"/>
                <a:ea typeface="等线" panose="02010600030101010101" pitchFamily="2" charset="-122"/>
                <a:cs typeface="Times New Roman" panose="02020603050405020304" pitchFamily="18" charset="0"/>
              </a:rPr>
              <a:t>        </a:t>
            </a:r>
            <a:endParaRPr lang="en-US" altLang="zh-CN" sz="1400" kern="100" dirty="0">
              <a:solidFill>
                <a:schemeClr val="bg2"/>
              </a:solidFill>
              <a:effectLst/>
              <a:latin typeface="等线" panose="02010600030101010101" pitchFamily="2" charset="-122"/>
              <a:ea typeface="等线" panose="02010600030101010101" pitchFamily="2" charset="-122"/>
              <a:cs typeface="Times New Roman" panose="02020603050405020304" pitchFamily="18" charset="0"/>
            </a:endParaRPr>
          </a:p>
          <a:p>
            <a:pPr algn="just"/>
            <a:r>
              <a:rPr lang="en-US" altLang="zh-CN" sz="1600" kern="100" dirty="0">
                <a:solidFill>
                  <a:schemeClr val="bg2"/>
                </a:solidFill>
                <a:latin typeface="等线" panose="02010600030101010101" pitchFamily="2" charset="-122"/>
                <a:ea typeface="等线" panose="02010600030101010101" pitchFamily="2" charset="-122"/>
                <a:cs typeface="Times New Roman" panose="02020603050405020304" pitchFamily="18" charset="0"/>
              </a:rPr>
              <a:t>    </a:t>
            </a:r>
            <a:endParaRPr lang="zh-CN" altLang="zh-CN" sz="1600" kern="100" dirty="0">
              <a:solidFill>
                <a:schemeClr val="bg2"/>
              </a:solidFill>
              <a:effectLst/>
              <a:latin typeface="等线" panose="02010600030101010101" pitchFamily="2" charset="-122"/>
              <a:ea typeface="等线" panose="02010600030101010101" pitchFamily="2" charset="-122"/>
              <a:cs typeface="Times New Roman" panose="02020603050405020304" pitchFamily="18" charset="0"/>
            </a:endParaRPr>
          </a:p>
          <a:p>
            <a:pPr algn="just"/>
            <a:endParaRPr lang="en-US" altLang="zh-CN" sz="1600" kern="100" dirty="0">
              <a:solidFill>
                <a:schemeClr val="bg2"/>
              </a:solidFill>
              <a:latin typeface="等线" panose="02010600030101010101" pitchFamily="2" charset="-122"/>
              <a:ea typeface="等线" panose="02010600030101010101" pitchFamily="2" charset="-122"/>
              <a:cs typeface="Times New Roman" panose="02020603050405020304" pitchFamily="18" charset="0"/>
            </a:endParaRPr>
          </a:p>
          <a:p>
            <a:pPr algn="just"/>
            <a:endParaRPr lang="en-US" altLang="zh-CN" sz="1600" kern="100" dirty="0">
              <a:solidFill>
                <a:schemeClr val="bg2"/>
              </a:solidFill>
              <a:latin typeface="等线" panose="02010600030101010101" pitchFamily="2" charset="-122"/>
              <a:ea typeface="等线" panose="02010600030101010101" pitchFamily="2" charset="-122"/>
              <a:cs typeface="Times New Roman" panose="02020603050405020304" pitchFamily="18" charset="0"/>
            </a:endParaRPr>
          </a:p>
          <a:p>
            <a:pPr algn="just"/>
            <a:endParaRPr lang="zh-CN" altLang="zh-CN" sz="1600" kern="100" dirty="0">
              <a:solidFill>
                <a:schemeClr val="bg2"/>
              </a:solidFill>
              <a:effectLst/>
              <a:latin typeface="等线" panose="02010600030101010101" pitchFamily="2" charset="-122"/>
              <a:ea typeface="等线" panose="02010600030101010101" pitchFamily="2" charset="-122"/>
              <a:cs typeface="Times New Roman" panose="02020603050405020304" pitchFamily="18" charset="0"/>
            </a:endParaRPr>
          </a:p>
          <a:p>
            <a:endParaRPr lang="en-US" altLang="zh-CN" sz="1600" dirty="0">
              <a:solidFill>
                <a:schemeClr val="bg2"/>
              </a:solidFill>
            </a:endParaRPr>
          </a:p>
        </p:txBody>
      </p:sp>
      <p:sp>
        <p:nvSpPr>
          <p:cNvPr id="6" name="Rectangle 5">
            <a:extLst>
              <a:ext uri="{FF2B5EF4-FFF2-40B4-BE49-F238E27FC236}">
                <a16:creationId xmlns:a16="http://schemas.microsoft.com/office/drawing/2014/main" id="{C3F5A50C-80ED-45DA-9C4E-03A00CF8297A}"/>
              </a:ext>
            </a:extLst>
          </p:cNvPr>
          <p:cNvSpPr/>
          <p:nvPr/>
        </p:nvSpPr>
        <p:spPr>
          <a:xfrm>
            <a:off x="874889" y="3691317"/>
            <a:ext cx="1597401" cy="467715"/>
          </a:xfrm>
          <a:prstGeom prst="rect">
            <a:avLst/>
          </a:prstGeom>
          <a:no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8" name="Straight Arrow Connector 7">
            <a:extLst>
              <a:ext uri="{FF2B5EF4-FFF2-40B4-BE49-F238E27FC236}">
                <a16:creationId xmlns:a16="http://schemas.microsoft.com/office/drawing/2014/main" id="{0C7E4395-A010-4F4A-BDC4-2488087AAB4F}"/>
              </a:ext>
            </a:extLst>
          </p:cNvPr>
          <p:cNvCxnSpPr>
            <a:cxnSpLocks/>
          </p:cNvCxnSpPr>
          <p:nvPr/>
        </p:nvCxnSpPr>
        <p:spPr>
          <a:xfrm>
            <a:off x="2497090" y="4009359"/>
            <a:ext cx="3029783" cy="328931"/>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EC8B1CFC-636E-4583-AB82-5FF87A1CC3C8}"/>
              </a:ext>
            </a:extLst>
          </p:cNvPr>
          <p:cNvSpPr/>
          <p:nvPr/>
        </p:nvSpPr>
        <p:spPr>
          <a:xfrm>
            <a:off x="709222" y="3264498"/>
            <a:ext cx="1149532" cy="187795"/>
          </a:xfrm>
          <a:prstGeom prst="rect">
            <a:avLst/>
          </a:prstGeom>
          <a:no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TextBox 24">
            <a:extLst>
              <a:ext uri="{FF2B5EF4-FFF2-40B4-BE49-F238E27FC236}">
                <a16:creationId xmlns:a16="http://schemas.microsoft.com/office/drawing/2014/main" id="{747E90A5-E379-4B71-8CB2-69E48E7675DF}"/>
              </a:ext>
            </a:extLst>
          </p:cNvPr>
          <p:cNvSpPr txBox="1"/>
          <p:nvPr/>
        </p:nvSpPr>
        <p:spPr>
          <a:xfrm>
            <a:off x="5366494" y="1910006"/>
            <a:ext cx="3707194" cy="584775"/>
          </a:xfrm>
          <a:prstGeom prst="rect">
            <a:avLst/>
          </a:prstGeom>
          <a:noFill/>
        </p:spPr>
        <p:txBody>
          <a:bodyPr wrap="square" rtlCol="0">
            <a:spAutoFit/>
          </a:bodyPr>
          <a:lstStyle/>
          <a:p>
            <a:r>
              <a:rPr lang="en-US" altLang="zh-CN" sz="1400" dirty="0">
                <a:solidFill>
                  <a:srgbClr val="92D050"/>
                </a:solidFill>
              </a:rPr>
              <a:t>Good for GPUs</a:t>
            </a:r>
          </a:p>
          <a:p>
            <a:r>
              <a:rPr lang="en-US" altLang="zh-CN" dirty="0">
                <a:solidFill>
                  <a:srgbClr val="92D050"/>
                </a:solidFill>
              </a:rPr>
              <a:t>    </a:t>
            </a:r>
            <a:r>
              <a:rPr lang="en-US" altLang="zh-CN" sz="1200" dirty="0">
                <a:solidFill>
                  <a:srgbClr val="92D050"/>
                </a:solidFill>
              </a:rPr>
              <a:t>-leverage massive GPU threads</a:t>
            </a:r>
            <a:endParaRPr lang="zh-CN" altLang="en-US" sz="1200" dirty="0">
              <a:solidFill>
                <a:srgbClr val="92D050"/>
              </a:solidFill>
            </a:endParaRPr>
          </a:p>
        </p:txBody>
      </p:sp>
      <p:cxnSp>
        <p:nvCxnSpPr>
          <p:cNvPr id="13" name="Straight Arrow Connector 12">
            <a:extLst>
              <a:ext uri="{FF2B5EF4-FFF2-40B4-BE49-F238E27FC236}">
                <a16:creationId xmlns:a16="http://schemas.microsoft.com/office/drawing/2014/main" id="{46C00E5C-22C5-4171-BB20-D203E42C1690}"/>
              </a:ext>
            </a:extLst>
          </p:cNvPr>
          <p:cNvCxnSpPr>
            <a:cxnSpLocks/>
          </p:cNvCxnSpPr>
          <p:nvPr/>
        </p:nvCxnSpPr>
        <p:spPr>
          <a:xfrm flipV="1">
            <a:off x="1836638" y="2238887"/>
            <a:ext cx="3634269" cy="1138200"/>
          </a:xfrm>
          <a:prstGeom prst="straightConnector1">
            <a:avLst/>
          </a:prstGeom>
          <a:ln>
            <a:solidFill>
              <a:srgbClr val="92D050"/>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F77AFDE3-2905-4D07-8E17-230732F213A5}"/>
              </a:ext>
            </a:extLst>
          </p:cNvPr>
          <p:cNvSpPr txBox="1"/>
          <p:nvPr/>
        </p:nvSpPr>
        <p:spPr>
          <a:xfrm>
            <a:off x="5412239" y="3937223"/>
            <a:ext cx="3707194" cy="954107"/>
          </a:xfrm>
          <a:prstGeom prst="rect">
            <a:avLst/>
          </a:prstGeom>
          <a:noFill/>
        </p:spPr>
        <p:txBody>
          <a:bodyPr wrap="square" rtlCol="0">
            <a:spAutoFit/>
          </a:bodyPr>
          <a:lstStyle/>
          <a:p>
            <a:r>
              <a:rPr lang="en-US" altLang="zh-CN" sz="1400" dirty="0">
                <a:solidFill>
                  <a:srgbClr val="FF0000"/>
                </a:solidFill>
              </a:rPr>
              <a:t>Bad for GPUs</a:t>
            </a:r>
          </a:p>
          <a:p>
            <a:r>
              <a:rPr lang="en-US" altLang="zh-CN" dirty="0">
                <a:solidFill>
                  <a:srgbClr val="FF0000"/>
                </a:solidFill>
              </a:rPr>
              <a:t>    </a:t>
            </a:r>
            <a:r>
              <a:rPr lang="en-US" altLang="zh-CN" sz="1200" dirty="0">
                <a:solidFill>
                  <a:srgbClr val="FF0000"/>
                </a:solidFill>
              </a:rPr>
              <a:t>-Intermediate table grows exponentially</a:t>
            </a:r>
          </a:p>
          <a:p>
            <a:r>
              <a:rPr lang="en-US" altLang="zh-CN" sz="1200" dirty="0">
                <a:solidFill>
                  <a:srgbClr val="FF0000"/>
                </a:solidFill>
              </a:rPr>
              <a:t>             GPU has limited memory</a:t>
            </a:r>
          </a:p>
          <a:p>
            <a:r>
              <a:rPr lang="en-US" altLang="zh-CN" sz="1200" dirty="0">
                <a:solidFill>
                  <a:srgbClr val="00B050"/>
                </a:solidFill>
              </a:rPr>
              <a:t>             </a:t>
            </a:r>
            <a:endParaRPr lang="zh-CN" altLang="en-US" sz="1200" dirty="0">
              <a:solidFill>
                <a:srgbClr val="00B050"/>
              </a:solidFill>
            </a:endParaRPr>
          </a:p>
        </p:txBody>
      </p:sp>
      <p:sp>
        <p:nvSpPr>
          <p:cNvPr id="15" name="Rectangle 14">
            <a:extLst>
              <a:ext uri="{FF2B5EF4-FFF2-40B4-BE49-F238E27FC236}">
                <a16:creationId xmlns:a16="http://schemas.microsoft.com/office/drawing/2014/main" id="{FCCD079D-5FB2-417E-A746-FA0D6E482A69}"/>
              </a:ext>
            </a:extLst>
          </p:cNvPr>
          <p:cNvSpPr/>
          <p:nvPr/>
        </p:nvSpPr>
        <p:spPr>
          <a:xfrm>
            <a:off x="1898309" y="3447684"/>
            <a:ext cx="2090057" cy="232442"/>
          </a:xfrm>
          <a:prstGeom prst="rect">
            <a:avLst/>
          </a:prstGeom>
          <a:noFill/>
          <a:ln>
            <a:solidFill>
              <a:srgbClr val="EC7A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7" name="Straight Arrow Connector 16">
            <a:extLst>
              <a:ext uri="{FF2B5EF4-FFF2-40B4-BE49-F238E27FC236}">
                <a16:creationId xmlns:a16="http://schemas.microsoft.com/office/drawing/2014/main" id="{74396EAC-A72C-4E50-97B4-C80493090912}"/>
              </a:ext>
            </a:extLst>
          </p:cNvPr>
          <p:cNvCxnSpPr>
            <a:cxnSpLocks/>
          </p:cNvCxnSpPr>
          <p:nvPr/>
        </p:nvCxnSpPr>
        <p:spPr>
          <a:xfrm flipV="1">
            <a:off x="3995664" y="3210408"/>
            <a:ext cx="1416575" cy="32110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530F1BD8-B610-4898-B133-D0E8097DFE37}"/>
              </a:ext>
            </a:extLst>
          </p:cNvPr>
          <p:cNvSpPr txBox="1"/>
          <p:nvPr/>
        </p:nvSpPr>
        <p:spPr>
          <a:xfrm>
            <a:off x="5341694" y="2835295"/>
            <a:ext cx="3982494" cy="584775"/>
          </a:xfrm>
          <a:prstGeom prst="rect">
            <a:avLst/>
          </a:prstGeom>
          <a:noFill/>
        </p:spPr>
        <p:txBody>
          <a:bodyPr wrap="square" rtlCol="0">
            <a:spAutoFit/>
          </a:bodyPr>
          <a:lstStyle/>
          <a:p>
            <a:r>
              <a:rPr lang="en-US" altLang="zh-CN" sz="1400" dirty="0">
                <a:solidFill>
                  <a:srgbClr val="EC7A00"/>
                </a:solidFill>
              </a:rPr>
              <a:t>Challenges for GPUs</a:t>
            </a:r>
          </a:p>
          <a:p>
            <a:r>
              <a:rPr lang="en-US" altLang="zh-CN" dirty="0">
                <a:solidFill>
                  <a:srgbClr val="EC7A00"/>
                </a:solidFill>
              </a:rPr>
              <a:t>    </a:t>
            </a:r>
            <a:r>
              <a:rPr lang="en-US" altLang="zh-CN" sz="1200" dirty="0">
                <a:solidFill>
                  <a:srgbClr val="EC7A00"/>
                </a:solidFill>
              </a:rPr>
              <a:t>-High performance intersection strategy selection</a:t>
            </a:r>
          </a:p>
        </p:txBody>
      </p:sp>
      <p:sp>
        <p:nvSpPr>
          <p:cNvPr id="3" name="TextBox 2">
            <a:extLst>
              <a:ext uri="{FF2B5EF4-FFF2-40B4-BE49-F238E27FC236}">
                <a16:creationId xmlns:a16="http://schemas.microsoft.com/office/drawing/2014/main" id="{A0E6ACB0-7783-41D7-9226-5E2B9735F534}"/>
              </a:ext>
            </a:extLst>
          </p:cNvPr>
          <p:cNvSpPr txBox="1"/>
          <p:nvPr/>
        </p:nvSpPr>
        <p:spPr>
          <a:xfrm>
            <a:off x="1777442" y="2688405"/>
            <a:ext cx="2993157" cy="276999"/>
          </a:xfrm>
          <a:prstGeom prst="rect">
            <a:avLst/>
          </a:prstGeom>
          <a:noFill/>
        </p:spPr>
        <p:txBody>
          <a:bodyPr wrap="square" rtlCol="0">
            <a:spAutoFit/>
          </a:bodyPr>
          <a:lstStyle/>
          <a:p>
            <a:r>
              <a:rPr lang="en-US" altLang="zh-CN" sz="1200" dirty="0">
                <a:solidFill>
                  <a:schemeClr val="tx1">
                    <a:lumMod val="65000"/>
                  </a:schemeClr>
                </a:solidFill>
              </a:rPr>
              <a:t>//Write all candidates to table M[0] for v</a:t>
            </a:r>
            <a:r>
              <a:rPr lang="en-US" altLang="zh-CN" sz="1200" baseline="-25000" dirty="0">
                <a:solidFill>
                  <a:schemeClr val="tx1">
                    <a:lumMod val="65000"/>
                  </a:schemeClr>
                </a:solidFill>
              </a:rPr>
              <a:t>1</a:t>
            </a:r>
            <a:r>
              <a:rPr lang="en-US" altLang="zh-CN" sz="1200" dirty="0">
                <a:solidFill>
                  <a:schemeClr val="tx1">
                    <a:lumMod val="65000"/>
                  </a:schemeClr>
                </a:solidFill>
              </a:rPr>
              <a:t> </a:t>
            </a:r>
            <a:endParaRPr lang="zh-CN" altLang="en-US" sz="1200" dirty="0">
              <a:solidFill>
                <a:schemeClr val="tx1">
                  <a:lumMod val="65000"/>
                </a:schemeClr>
              </a:solidFill>
            </a:endParaRPr>
          </a:p>
        </p:txBody>
      </p:sp>
      <p:sp>
        <p:nvSpPr>
          <p:cNvPr id="18" name="TextBox 17">
            <a:extLst>
              <a:ext uri="{FF2B5EF4-FFF2-40B4-BE49-F238E27FC236}">
                <a16:creationId xmlns:a16="http://schemas.microsoft.com/office/drawing/2014/main" id="{F765B28F-9F65-4A3D-B590-D10D80B77515}"/>
              </a:ext>
            </a:extLst>
          </p:cNvPr>
          <p:cNvSpPr txBox="1"/>
          <p:nvPr/>
        </p:nvSpPr>
        <p:spPr>
          <a:xfrm>
            <a:off x="2558757" y="2995692"/>
            <a:ext cx="2993157" cy="276999"/>
          </a:xfrm>
          <a:prstGeom prst="rect">
            <a:avLst/>
          </a:prstGeom>
          <a:noFill/>
        </p:spPr>
        <p:txBody>
          <a:bodyPr wrap="square" rtlCol="0">
            <a:spAutoFit/>
          </a:bodyPr>
          <a:lstStyle/>
          <a:p>
            <a:r>
              <a:rPr lang="en-US" altLang="zh-CN" sz="1200" dirty="0">
                <a:solidFill>
                  <a:schemeClr val="tx1">
                    <a:lumMod val="65000"/>
                  </a:schemeClr>
                </a:solidFill>
              </a:rPr>
              <a:t>//For other vertices in query graph </a:t>
            </a:r>
            <a:endParaRPr lang="zh-CN" altLang="en-US" sz="1200" dirty="0">
              <a:solidFill>
                <a:schemeClr val="tx1">
                  <a:lumMod val="65000"/>
                </a:schemeClr>
              </a:solidFill>
            </a:endParaRPr>
          </a:p>
        </p:txBody>
      </p:sp>
      <p:sp>
        <p:nvSpPr>
          <p:cNvPr id="19" name="TextBox 18">
            <a:extLst>
              <a:ext uri="{FF2B5EF4-FFF2-40B4-BE49-F238E27FC236}">
                <a16:creationId xmlns:a16="http://schemas.microsoft.com/office/drawing/2014/main" id="{941B6240-614A-4CBD-91F1-E19D79E39B3B}"/>
              </a:ext>
            </a:extLst>
          </p:cNvPr>
          <p:cNvSpPr txBox="1"/>
          <p:nvPr/>
        </p:nvSpPr>
        <p:spPr>
          <a:xfrm>
            <a:off x="1866588" y="3211274"/>
            <a:ext cx="2993157" cy="276999"/>
          </a:xfrm>
          <a:prstGeom prst="rect">
            <a:avLst/>
          </a:prstGeom>
          <a:noFill/>
        </p:spPr>
        <p:txBody>
          <a:bodyPr wrap="square" rtlCol="0">
            <a:spAutoFit/>
          </a:bodyPr>
          <a:lstStyle/>
          <a:p>
            <a:r>
              <a:rPr lang="en-US" altLang="zh-CN" sz="1200" dirty="0">
                <a:solidFill>
                  <a:schemeClr val="tx1">
                    <a:lumMod val="65000"/>
                  </a:schemeClr>
                </a:solidFill>
              </a:rPr>
              <a:t>//For partial path from last iteration  </a:t>
            </a:r>
            <a:endParaRPr lang="zh-CN" altLang="en-US" sz="1200" dirty="0">
              <a:solidFill>
                <a:schemeClr val="tx1">
                  <a:lumMod val="65000"/>
                </a:schemeClr>
              </a:solidFill>
            </a:endParaRPr>
          </a:p>
        </p:txBody>
      </p:sp>
      <p:sp>
        <p:nvSpPr>
          <p:cNvPr id="10" name="TextBox 9">
            <a:extLst>
              <a:ext uri="{FF2B5EF4-FFF2-40B4-BE49-F238E27FC236}">
                <a16:creationId xmlns:a16="http://schemas.microsoft.com/office/drawing/2014/main" id="{B9E716FA-C7AE-4619-A674-57B5DAF71CF6}"/>
              </a:ext>
            </a:extLst>
          </p:cNvPr>
          <p:cNvSpPr txBox="1"/>
          <p:nvPr/>
        </p:nvSpPr>
        <p:spPr>
          <a:xfrm>
            <a:off x="4003498" y="3432603"/>
            <a:ext cx="3911034" cy="276999"/>
          </a:xfrm>
          <a:prstGeom prst="rect">
            <a:avLst/>
          </a:prstGeom>
          <a:noFill/>
        </p:spPr>
        <p:txBody>
          <a:bodyPr wrap="square" rtlCol="0">
            <a:spAutoFit/>
          </a:bodyPr>
          <a:lstStyle/>
          <a:p>
            <a:r>
              <a:rPr lang="en-US" altLang="zh-CN" sz="1200" dirty="0">
                <a:solidFill>
                  <a:schemeClr val="tx1">
                    <a:lumMod val="65000"/>
                  </a:schemeClr>
                </a:solidFill>
              </a:rPr>
              <a:t>//Find candidates to expand partial path</a:t>
            </a:r>
            <a:endParaRPr lang="zh-CN" altLang="en-US" sz="1200" dirty="0">
              <a:solidFill>
                <a:schemeClr val="tx1">
                  <a:lumMod val="65000"/>
                </a:schemeClr>
              </a:solidFill>
            </a:endParaRPr>
          </a:p>
        </p:txBody>
      </p:sp>
      <p:sp>
        <p:nvSpPr>
          <p:cNvPr id="21" name="TextBox 20">
            <a:extLst>
              <a:ext uri="{FF2B5EF4-FFF2-40B4-BE49-F238E27FC236}">
                <a16:creationId xmlns:a16="http://schemas.microsoft.com/office/drawing/2014/main" id="{370D8B46-E52A-4F87-A851-35FB0A5D9315}"/>
              </a:ext>
            </a:extLst>
          </p:cNvPr>
          <p:cNvSpPr txBox="1"/>
          <p:nvPr/>
        </p:nvSpPr>
        <p:spPr>
          <a:xfrm>
            <a:off x="2517970" y="3782589"/>
            <a:ext cx="3911034" cy="276999"/>
          </a:xfrm>
          <a:prstGeom prst="rect">
            <a:avLst/>
          </a:prstGeom>
          <a:noFill/>
        </p:spPr>
        <p:txBody>
          <a:bodyPr wrap="square" rtlCol="0">
            <a:spAutoFit/>
          </a:bodyPr>
          <a:lstStyle/>
          <a:p>
            <a:r>
              <a:rPr lang="en-US" altLang="zh-CN" sz="1200" dirty="0">
                <a:solidFill>
                  <a:schemeClr val="tx1">
                    <a:lumMod val="65000"/>
                  </a:schemeClr>
                </a:solidFill>
              </a:rPr>
              <a:t>//Write expanded partial paths to table</a:t>
            </a:r>
            <a:endParaRPr lang="zh-CN" altLang="en-US" sz="1200" dirty="0">
              <a:solidFill>
                <a:schemeClr val="tx1">
                  <a:lumMod val="65000"/>
                </a:schemeClr>
              </a:solidFill>
            </a:endParaRPr>
          </a:p>
        </p:txBody>
      </p:sp>
      <p:sp>
        <p:nvSpPr>
          <p:cNvPr id="23" name="Rectangle: Rounded Corners 22">
            <a:extLst>
              <a:ext uri="{FF2B5EF4-FFF2-40B4-BE49-F238E27FC236}">
                <a16:creationId xmlns:a16="http://schemas.microsoft.com/office/drawing/2014/main" id="{84325796-945F-4504-99B0-B7105E45F892}"/>
              </a:ext>
            </a:extLst>
          </p:cNvPr>
          <p:cNvSpPr/>
          <p:nvPr/>
        </p:nvSpPr>
        <p:spPr>
          <a:xfrm>
            <a:off x="4572000" y="840545"/>
            <a:ext cx="4190762" cy="182265"/>
          </a:xfrm>
          <a:prstGeom prst="roundRect">
            <a:avLst>
              <a:gd name="adj" fmla="val 50000"/>
            </a:avLst>
          </a:prstGeom>
          <a:solidFill>
            <a:schemeClr val="tx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TextBox 23">
            <a:extLst>
              <a:ext uri="{FF2B5EF4-FFF2-40B4-BE49-F238E27FC236}">
                <a16:creationId xmlns:a16="http://schemas.microsoft.com/office/drawing/2014/main" id="{53FD3128-36E8-4812-8BB9-A638FEBD4821}"/>
              </a:ext>
            </a:extLst>
          </p:cNvPr>
          <p:cNvSpPr txBox="1"/>
          <p:nvPr/>
        </p:nvSpPr>
        <p:spPr>
          <a:xfrm>
            <a:off x="4309851" y="1368128"/>
            <a:ext cx="1074616" cy="230832"/>
          </a:xfrm>
          <a:prstGeom prst="rect">
            <a:avLst/>
          </a:prstGeom>
          <a:noFill/>
        </p:spPr>
        <p:txBody>
          <a:bodyPr wrap="square" rtlCol="0">
            <a:spAutoFit/>
          </a:bodyPr>
          <a:lstStyle/>
          <a:p>
            <a:r>
              <a:rPr lang="en-US" altLang="zh-CN" sz="900" b="1" dirty="0">
                <a:solidFill>
                  <a:schemeClr val="accent1"/>
                </a:solidFill>
              </a:rPr>
              <a:t>Introduction</a:t>
            </a:r>
            <a:r>
              <a:rPr lang="en-US" altLang="zh-CN" sz="900" dirty="0">
                <a:solidFill>
                  <a:schemeClr val="bg2"/>
                </a:solidFill>
              </a:rPr>
              <a:t> </a:t>
            </a:r>
            <a:endParaRPr lang="zh-CN" altLang="en-US" sz="900" dirty="0">
              <a:solidFill>
                <a:schemeClr val="bg2"/>
              </a:solidFill>
            </a:endParaRPr>
          </a:p>
        </p:txBody>
      </p:sp>
      <p:sp>
        <p:nvSpPr>
          <p:cNvPr id="26" name="TextBox 25">
            <a:extLst>
              <a:ext uri="{FF2B5EF4-FFF2-40B4-BE49-F238E27FC236}">
                <a16:creationId xmlns:a16="http://schemas.microsoft.com/office/drawing/2014/main" id="{26F565A7-8003-4076-AC7E-F6FD26BB58BE}"/>
              </a:ext>
            </a:extLst>
          </p:cNvPr>
          <p:cNvSpPr txBox="1"/>
          <p:nvPr/>
        </p:nvSpPr>
        <p:spPr>
          <a:xfrm>
            <a:off x="5249425" y="1328986"/>
            <a:ext cx="1074616" cy="276999"/>
          </a:xfrm>
          <a:prstGeom prst="rect">
            <a:avLst/>
          </a:prstGeom>
          <a:noFill/>
        </p:spPr>
        <p:txBody>
          <a:bodyPr wrap="square" rtlCol="0">
            <a:spAutoFit/>
          </a:bodyPr>
          <a:lstStyle/>
          <a:p>
            <a:r>
              <a:rPr lang="en-US" altLang="zh-CN" sz="900" b="1" dirty="0">
                <a:solidFill>
                  <a:schemeClr val="bg2"/>
                </a:solidFill>
              </a:rPr>
              <a:t>Algo</a:t>
            </a:r>
            <a:r>
              <a:rPr lang="en-US" altLang="zh-CN" sz="1200" dirty="0">
                <a:solidFill>
                  <a:schemeClr val="bg2"/>
                </a:solidFill>
              </a:rPr>
              <a:t> </a:t>
            </a:r>
            <a:endParaRPr lang="zh-CN" altLang="en-US" sz="1200" dirty="0">
              <a:solidFill>
                <a:schemeClr val="bg2"/>
              </a:solidFill>
            </a:endParaRPr>
          </a:p>
        </p:txBody>
      </p:sp>
      <p:sp>
        <p:nvSpPr>
          <p:cNvPr id="27" name="TextBox 26">
            <a:extLst>
              <a:ext uri="{FF2B5EF4-FFF2-40B4-BE49-F238E27FC236}">
                <a16:creationId xmlns:a16="http://schemas.microsoft.com/office/drawing/2014/main" id="{442211DF-D540-455E-BAF7-FEFE26F11DB1}"/>
              </a:ext>
            </a:extLst>
          </p:cNvPr>
          <p:cNvSpPr txBox="1"/>
          <p:nvPr/>
        </p:nvSpPr>
        <p:spPr>
          <a:xfrm>
            <a:off x="5608678" y="1363225"/>
            <a:ext cx="1813170" cy="230832"/>
          </a:xfrm>
          <a:prstGeom prst="rect">
            <a:avLst/>
          </a:prstGeom>
          <a:noFill/>
        </p:spPr>
        <p:txBody>
          <a:bodyPr wrap="square" rtlCol="0">
            <a:spAutoFit/>
          </a:bodyPr>
          <a:lstStyle/>
          <a:p>
            <a:r>
              <a:rPr lang="en-US" altLang="zh-CN" sz="900" b="1" dirty="0">
                <a:solidFill>
                  <a:schemeClr val="bg2"/>
                </a:solidFill>
              </a:rPr>
              <a:t>Data representation </a:t>
            </a:r>
            <a:endParaRPr lang="zh-CN" altLang="en-US" sz="900" b="1" dirty="0">
              <a:solidFill>
                <a:schemeClr val="bg2"/>
              </a:solidFill>
            </a:endParaRPr>
          </a:p>
        </p:txBody>
      </p:sp>
      <p:sp>
        <p:nvSpPr>
          <p:cNvPr id="28" name="TextBox 27">
            <a:extLst>
              <a:ext uri="{FF2B5EF4-FFF2-40B4-BE49-F238E27FC236}">
                <a16:creationId xmlns:a16="http://schemas.microsoft.com/office/drawing/2014/main" id="{4976B463-A462-477F-8914-31FCB4828FB6}"/>
              </a:ext>
            </a:extLst>
          </p:cNvPr>
          <p:cNvSpPr txBox="1"/>
          <p:nvPr/>
        </p:nvSpPr>
        <p:spPr>
          <a:xfrm>
            <a:off x="6787610" y="1324879"/>
            <a:ext cx="1813170" cy="276999"/>
          </a:xfrm>
          <a:prstGeom prst="rect">
            <a:avLst/>
          </a:prstGeom>
          <a:noFill/>
        </p:spPr>
        <p:txBody>
          <a:bodyPr wrap="square" rtlCol="0">
            <a:spAutoFit/>
          </a:bodyPr>
          <a:lstStyle/>
          <a:p>
            <a:r>
              <a:rPr lang="en-US" altLang="zh-CN" sz="900" b="1" dirty="0">
                <a:solidFill>
                  <a:schemeClr val="bg2"/>
                </a:solidFill>
              </a:rPr>
              <a:t>Intersection</a:t>
            </a:r>
            <a:r>
              <a:rPr lang="en-US" altLang="zh-CN" sz="1200" dirty="0">
                <a:solidFill>
                  <a:schemeClr val="bg2"/>
                </a:solidFill>
              </a:rPr>
              <a:t> </a:t>
            </a:r>
            <a:endParaRPr lang="zh-CN" altLang="en-US" sz="1200" dirty="0">
              <a:solidFill>
                <a:schemeClr val="bg2"/>
              </a:solidFill>
            </a:endParaRPr>
          </a:p>
        </p:txBody>
      </p:sp>
      <p:sp>
        <p:nvSpPr>
          <p:cNvPr id="30" name="TextBox 29">
            <a:extLst>
              <a:ext uri="{FF2B5EF4-FFF2-40B4-BE49-F238E27FC236}">
                <a16:creationId xmlns:a16="http://schemas.microsoft.com/office/drawing/2014/main" id="{E9A0B5F0-53DA-411F-89C7-089B685D6139}"/>
              </a:ext>
            </a:extLst>
          </p:cNvPr>
          <p:cNvSpPr txBox="1"/>
          <p:nvPr/>
        </p:nvSpPr>
        <p:spPr>
          <a:xfrm>
            <a:off x="7580723" y="1321961"/>
            <a:ext cx="1074616" cy="276999"/>
          </a:xfrm>
          <a:prstGeom prst="rect">
            <a:avLst/>
          </a:prstGeom>
          <a:noFill/>
        </p:spPr>
        <p:txBody>
          <a:bodyPr wrap="square" rtlCol="0">
            <a:spAutoFit/>
          </a:bodyPr>
          <a:lstStyle/>
          <a:p>
            <a:r>
              <a:rPr lang="en-US" altLang="zh-CN" sz="900" b="1" dirty="0">
                <a:solidFill>
                  <a:schemeClr val="bg2"/>
                </a:solidFill>
              </a:rPr>
              <a:t>Distributed</a:t>
            </a:r>
            <a:r>
              <a:rPr lang="en-US" altLang="zh-CN" sz="1200" dirty="0">
                <a:solidFill>
                  <a:schemeClr val="bg2"/>
                </a:solidFill>
              </a:rPr>
              <a:t> </a:t>
            </a:r>
            <a:endParaRPr lang="zh-CN" altLang="en-US" sz="1200" dirty="0">
              <a:solidFill>
                <a:schemeClr val="bg2"/>
              </a:solidFill>
            </a:endParaRPr>
          </a:p>
        </p:txBody>
      </p:sp>
      <p:cxnSp>
        <p:nvCxnSpPr>
          <p:cNvPr id="31" name="Straight Connector 30">
            <a:extLst>
              <a:ext uri="{FF2B5EF4-FFF2-40B4-BE49-F238E27FC236}">
                <a16:creationId xmlns:a16="http://schemas.microsoft.com/office/drawing/2014/main" id="{53BCDDE8-EBE9-419C-8EAA-DE4AB8C2B9BA}"/>
              </a:ext>
            </a:extLst>
          </p:cNvPr>
          <p:cNvCxnSpPr>
            <a:cxnSpLocks/>
          </p:cNvCxnSpPr>
          <p:nvPr/>
        </p:nvCxnSpPr>
        <p:spPr>
          <a:xfrm>
            <a:off x="4677699" y="1025587"/>
            <a:ext cx="0" cy="393029"/>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0283C690-9D6A-4CE5-B5AD-8342C608F1EF}"/>
              </a:ext>
            </a:extLst>
          </p:cNvPr>
          <p:cNvCxnSpPr>
            <a:cxnSpLocks/>
          </p:cNvCxnSpPr>
          <p:nvPr/>
        </p:nvCxnSpPr>
        <p:spPr>
          <a:xfrm>
            <a:off x="5465041" y="1018659"/>
            <a:ext cx="0" cy="393029"/>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8CEC2EE3-5361-49A3-820E-CEA6601BFB87}"/>
              </a:ext>
            </a:extLst>
          </p:cNvPr>
          <p:cNvCxnSpPr>
            <a:cxnSpLocks/>
          </p:cNvCxnSpPr>
          <p:nvPr/>
        </p:nvCxnSpPr>
        <p:spPr>
          <a:xfrm>
            <a:off x="6243466" y="1025587"/>
            <a:ext cx="0" cy="393029"/>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3979154E-B824-47B4-B1A0-915FD4C6E4FF}"/>
              </a:ext>
            </a:extLst>
          </p:cNvPr>
          <p:cNvCxnSpPr>
            <a:cxnSpLocks/>
          </p:cNvCxnSpPr>
          <p:nvPr/>
        </p:nvCxnSpPr>
        <p:spPr>
          <a:xfrm>
            <a:off x="7868030" y="1022627"/>
            <a:ext cx="0" cy="393029"/>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E98EFA49-CFF5-4758-93D1-687571EC891C}"/>
              </a:ext>
            </a:extLst>
          </p:cNvPr>
          <p:cNvCxnSpPr>
            <a:cxnSpLocks/>
          </p:cNvCxnSpPr>
          <p:nvPr/>
        </p:nvCxnSpPr>
        <p:spPr>
          <a:xfrm>
            <a:off x="8673311" y="1018659"/>
            <a:ext cx="0" cy="393029"/>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sp>
        <p:nvSpPr>
          <p:cNvPr id="38" name="Oval 37">
            <a:extLst>
              <a:ext uri="{FF2B5EF4-FFF2-40B4-BE49-F238E27FC236}">
                <a16:creationId xmlns:a16="http://schemas.microsoft.com/office/drawing/2014/main" id="{38815948-6E6E-4AD5-AEE4-09A2BEEC95A3}"/>
              </a:ext>
            </a:extLst>
          </p:cNvPr>
          <p:cNvSpPr/>
          <p:nvPr/>
        </p:nvSpPr>
        <p:spPr>
          <a:xfrm>
            <a:off x="6159635" y="850562"/>
            <a:ext cx="167662" cy="1684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9" name="Oval 38">
            <a:extLst>
              <a:ext uri="{FF2B5EF4-FFF2-40B4-BE49-F238E27FC236}">
                <a16:creationId xmlns:a16="http://schemas.microsoft.com/office/drawing/2014/main" id="{7DC4EFFD-9A0C-416C-A43E-8FB0A38883E8}"/>
              </a:ext>
            </a:extLst>
          </p:cNvPr>
          <p:cNvSpPr/>
          <p:nvPr/>
        </p:nvSpPr>
        <p:spPr>
          <a:xfrm>
            <a:off x="6932194" y="850562"/>
            <a:ext cx="167662" cy="1684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0" name="Oval 39">
            <a:extLst>
              <a:ext uri="{FF2B5EF4-FFF2-40B4-BE49-F238E27FC236}">
                <a16:creationId xmlns:a16="http://schemas.microsoft.com/office/drawing/2014/main" id="{799F31AD-AA95-4F23-9E55-1928023CCE90}"/>
              </a:ext>
            </a:extLst>
          </p:cNvPr>
          <p:cNvSpPr/>
          <p:nvPr/>
        </p:nvSpPr>
        <p:spPr>
          <a:xfrm>
            <a:off x="7773481" y="851554"/>
            <a:ext cx="167662" cy="1684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1" name="Oval 40">
            <a:extLst>
              <a:ext uri="{FF2B5EF4-FFF2-40B4-BE49-F238E27FC236}">
                <a16:creationId xmlns:a16="http://schemas.microsoft.com/office/drawing/2014/main" id="{7D3B04C8-0383-424E-AE37-F640655882DA}"/>
              </a:ext>
            </a:extLst>
          </p:cNvPr>
          <p:cNvSpPr/>
          <p:nvPr/>
        </p:nvSpPr>
        <p:spPr>
          <a:xfrm>
            <a:off x="8595100" y="850249"/>
            <a:ext cx="167662" cy="1684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42" name="Straight Connector 41">
            <a:extLst>
              <a:ext uri="{FF2B5EF4-FFF2-40B4-BE49-F238E27FC236}">
                <a16:creationId xmlns:a16="http://schemas.microsoft.com/office/drawing/2014/main" id="{44948C06-2E63-42E9-8A97-DA47E15A566B}"/>
              </a:ext>
            </a:extLst>
          </p:cNvPr>
          <p:cNvCxnSpPr>
            <a:cxnSpLocks/>
          </p:cNvCxnSpPr>
          <p:nvPr/>
        </p:nvCxnSpPr>
        <p:spPr>
          <a:xfrm>
            <a:off x="7016025" y="1025587"/>
            <a:ext cx="0" cy="393029"/>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sp>
        <p:nvSpPr>
          <p:cNvPr id="43" name="Rectangle: Rounded Corners 42">
            <a:extLst>
              <a:ext uri="{FF2B5EF4-FFF2-40B4-BE49-F238E27FC236}">
                <a16:creationId xmlns:a16="http://schemas.microsoft.com/office/drawing/2014/main" id="{39753FA6-B444-477E-B80C-1582C090A540}"/>
              </a:ext>
            </a:extLst>
          </p:cNvPr>
          <p:cNvSpPr/>
          <p:nvPr/>
        </p:nvSpPr>
        <p:spPr>
          <a:xfrm>
            <a:off x="4664439" y="844841"/>
            <a:ext cx="834699" cy="179225"/>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4" name="Oval 43">
            <a:extLst>
              <a:ext uri="{FF2B5EF4-FFF2-40B4-BE49-F238E27FC236}">
                <a16:creationId xmlns:a16="http://schemas.microsoft.com/office/drawing/2014/main" id="{112A6509-502F-4B5D-B755-572E4144E9AF}"/>
              </a:ext>
            </a:extLst>
          </p:cNvPr>
          <p:cNvSpPr/>
          <p:nvPr/>
        </p:nvSpPr>
        <p:spPr>
          <a:xfrm>
            <a:off x="4593868" y="850249"/>
            <a:ext cx="167662" cy="1684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5" name="Oval 44">
            <a:extLst>
              <a:ext uri="{FF2B5EF4-FFF2-40B4-BE49-F238E27FC236}">
                <a16:creationId xmlns:a16="http://schemas.microsoft.com/office/drawing/2014/main" id="{F20CCF77-1D52-45C8-A03C-0AD24A36E9CD}"/>
              </a:ext>
            </a:extLst>
          </p:cNvPr>
          <p:cNvSpPr/>
          <p:nvPr/>
        </p:nvSpPr>
        <p:spPr>
          <a:xfrm>
            <a:off x="5387076" y="851554"/>
            <a:ext cx="167662" cy="1684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6" name="TextBox 45">
            <a:extLst>
              <a:ext uri="{FF2B5EF4-FFF2-40B4-BE49-F238E27FC236}">
                <a16:creationId xmlns:a16="http://schemas.microsoft.com/office/drawing/2014/main" id="{C67CC901-FAE3-47E7-9067-728D14DDFEF1}"/>
              </a:ext>
            </a:extLst>
          </p:cNvPr>
          <p:cNvSpPr txBox="1"/>
          <p:nvPr/>
        </p:nvSpPr>
        <p:spPr>
          <a:xfrm>
            <a:off x="8317186" y="1324879"/>
            <a:ext cx="1074616" cy="276999"/>
          </a:xfrm>
          <a:prstGeom prst="rect">
            <a:avLst/>
          </a:prstGeom>
          <a:noFill/>
        </p:spPr>
        <p:txBody>
          <a:bodyPr wrap="square" rtlCol="0">
            <a:spAutoFit/>
          </a:bodyPr>
          <a:lstStyle/>
          <a:p>
            <a:r>
              <a:rPr lang="en-US" altLang="zh-CN" sz="900" b="1" dirty="0">
                <a:solidFill>
                  <a:schemeClr val="bg2"/>
                </a:solidFill>
              </a:rPr>
              <a:t>Experiment</a:t>
            </a:r>
            <a:r>
              <a:rPr lang="en-US" altLang="zh-CN" sz="1200" dirty="0">
                <a:solidFill>
                  <a:schemeClr val="bg2"/>
                </a:solidFill>
              </a:rPr>
              <a:t> </a:t>
            </a:r>
            <a:endParaRPr lang="zh-CN" altLang="en-US" sz="1200" dirty="0">
              <a:solidFill>
                <a:schemeClr val="bg2"/>
              </a:solidFill>
            </a:endParaRPr>
          </a:p>
        </p:txBody>
      </p:sp>
    </p:spTree>
    <p:extLst>
      <p:ext uri="{BB962C8B-B14F-4D97-AF65-F5344CB8AC3E}">
        <p14:creationId xmlns:p14="http://schemas.microsoft.com/office/powerpoint/2010/main" val="330697975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1" grpId="0" animBg="1"/>
      <p:bldP spid="25" grpId="0"/>
      <p:bldP spid="29" grpId="0"/>
      <p:bldP spid="15" grpId="0" animBg="1"/>
      <p:bldP spid="3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2DC5012C-B361-41D5-8990-12C949F4B3B3}"/>
              </a:ext>
            </a:extLst>
          </p:cNvPr>
          <p:cNvSpPr>
            <a:spLocks noGrp="1"/>
          </p:cNvSpPr>
          <p:nvPr>
            <p:ph type="ftr" sz="quarter" idx="16"/>
          </p:nvPr>
        </p:nvSpPr>
        <p:spPr/>
        <p:txBody>
          <a:bodyPr/>
          <a:lstStyle/>
          <a:p>
            <a:pPr>
              <a:defRPr/>
            </a:pPr>
            <a:r>
              <a:rPr lang="en-US"/>
              <a:t>APPL</a:t>
            </a:r>
            <a:endParaRPr lang="en-US" dirty="0"/>
          </a:p>
        </p:txBody>
      </p:sp>
      <p:sp>
        <p:nvSpPr>
          <p:cNvPr id="5" name="Slide Number Placeholder 4">
            <a:extLst>
              <a:ext uri="{FF2B5EF4-FFF2-40B4-BE49-F238E27FC236}">
                <a16:creationId xmlns:a16="http://schemas.microsoft.com/office/drawing/2014/main" id="{98CBA471-B8CF-45A6-A190-7E0AC29D1E6D}"/>
              </a:ext>
            </a:extLst>
          </p:cNvPr>
          <p:cNvSpPr>
            <a:spLocks noGrp="1"/>
          </p:cNvSpPr>
          <p:nvPr>
            <p:ph type="sldNum" sz="quarter" idx="17"/>
          </p:nvPr>
        </p:nvSpPr>
        <p:spPr/>
        <p:txBody>
          <a:bodyPr/>
          <a:lstStyle/>
          <a:p>
            <a:pPr>
              <a:defRPr/>
            </a:pPr>
            <a:fld id="{67BFA7C4-5ED7-4275-9588-6311F663AC92}" type="slidenum">
              <a:rPr lang="en-US" altLang="en-US" smtClean="0"/>
              <a:pPr>
                <a:defRPr/>
              </a:pPr>
              <a:t>12</a:t>
            </a:fld>
            <a:endParaRPr lang="en-US" altLang="en-US" dirty="0"/>
          </a:p>
        </p:txBody>
      </p:sp>
      <p:sp>
        <p:nvSpPr>
          <p:cNvPr id="6" name="Oval 5">
            <a:extLst>
              <a:ext uri="{FF2B5EF4-FFF2-40B4-BE49-F238E27FC236}">
                <a16:creationId xmlns:a16="http://schemas.microsoft.com/office/drawing/2014/main" id="{9B124A5C-6CC1-43E7-A411-2742107CCFD7}"/>
              </a:ext>
            </a:extLst>
          </p:cNvPr>
          <p:cNvSpPr/>
          <p:nvPr/>
        </p:nvSpPr>
        <p:spPr>
          <a:xfrm>
            <a:off x="1553935" y="2081491"/>
            <a:ext cx="248416" cy="249055"/>
          </a:xfrm>
          <a:prstGeom prst="ellipse">
            <a:avLst/>
          </a:prstGeom>
          <a:solidFill>
            <a:schemeClr val="bg1"/>
          </a:solid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00" b="1" dirty="0">
              <a:solidFill>
                <a:schemeClr val="tx1"/>
              </a:solidFill>
              <a:cs typeface="Calibri"/>
            </a:endParaRPr>
          </a:p>
        </p:txBody>
      </p:sp>
      <p:sp>
        <p:nvSpPr>
          <p:cNvPr id="7" name="Oval 6">
            <a:extLst>
              <a:ext uri="{FF2B5EF4-FFF2-40B4-BE49-F238E27FC236}">
                <a16:creationId xmlns:a16="http://schemas.microsoft.com/office/drawing/2014/main" id="{05F5EC40-1DE4-4291-8983-F496A4F6434C}"/>
              </a:ext>
            </a:extLst>
          </p:cNvPr>
          <p:cNvSpPr/>
          <p:nvPr/>
        </p:nvSpPr>
        <p:spPr>
          <a:xfrm>
            <a:off x="2021673" y="2092860"/>
            <a:ext cx="249695" cy="248735"/>
          </a:xfrm>
          <a:prstGeom prst="ellipse">
            <a:avLst/>
          </a:prstGeom>
          <a:solidFill>
            <a:schemeClr val="bg1"/>
          </a:solid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lIns="35472" tIns="17736" rIns="35472" bIns="17736" rtlCol="0" anchor="ctr"/>
          <a:lstStyle/>
          <a:p>
            <a:pPr algn="ctr"/>
            <a:endParaRPr lang="en-US" sz="543" b="1" dirty="0">
              <a:solidFill>
                <a:schemeClr val="tx1"/>
              </a:solidFill>
              <a:cs typeface="Calibri"/>
            </a:endParaRPr>
          </a:p>
        </p:txBody>
      </p:sp>
      <p:sp>
        <p:nvSpPr>
          <p:cNvPr id="8" name="Oval 7">
            <a:extLst>
              <a:ext uri="{FF2B5EF4-FFF2-40B4-BE49-F238E27FC236}">
                <a16:creationId xmlns:a16="http://schemas.microsoft.com/office/drawing/2014/main" id="{2570E09E-0607-4A99-9418-E6CBD5FF19B9}"/>
              </a:ext>
            </a:extLst>
          </p:cNvPr>
          <p:cNvSpPr/>
          <p:nvPr/>
        </p:nvSpPr>
        <p:spPr>
          <a:xfrm>
            <a:off x="2469015" y="2092860"/>
            <a:ext cx="247936" cy="248735"/>
          </a:xfrm>
          <a:prstGeom prst="ellipse">
            <a:avLst/>
          </a:prstGeom>
          <a:solidFill>
            <a:schemeClr val="bg1"/>
          </a:solid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lIns="35472" tIns="17736" rIns="35472" bIns="17736" rtlCol="0" anchor="ctr"/>
          <a:lstStyle/>
          <a:p>
            <a:pPr algn="ctr"/>
            <a:r>
              <a:rPr lang="en-US" sz="543" b="1" dirty="0">
                <a:solidFill>
                  <a:schemeClr val="tx1"/>
                </a:solidFill>
                <a:cs typeface="Calibri"/>
              </a:rPr>
              <a:t>u3</a:t>
            </a:r>
            <a:endParaRPr lang="en-US" sz="543" b="1" dirty="0">
              <a:solidFill>
                <a:schemeClr val="tx1"/>
              </a:solidFill>
            </a:endParaRPr>
          </a:p>
        </p:txBody>
      </p:sp>
      <p:sp>
        <p:nvSpPr>
          <p:cNvPr id="9" name="Oval 8">
            <a:extLst>
              <a:ext uri="{FF2B5EF4-FFF2-40B4-BE49-F238E27FC236}">
                <a16:creationId xmlns:a16="http://schemas.microsoft.com/office/drawing/2014/main" id="{1BF000F4-30D5-4EF3-98B9-DAB1E095409B}"/>
              </a:ext>
            </a:extLst>
          </p:cNvPr>
          <p:cNvSpPr/>
          <p:nvPr/>
        </p:nvSpPr>
        <p:spPr>
          <a:xfrm>
            <a:off x="2918117" y="2092860"/>
            <a:ext cx="247936" cy="248735"/>
          </a:xfrm>
          <a:prstGeom prst="ellipse">
            <a:avLst/>
          </a:prstGeom>
          <a:solidFill>
            <a:schemeClr val="bg1"/>
          </a:solid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lIns="35472" tIns="17736" rIns="35472" bIns="17736" rtlCol="0" anchor="ctr"/>
          <a:lstStyle/>
          <a:p>
            <a:pPr algn="ctr"/>
            <a:r>
              <a:rPr lang="en-US" sz="543" b="1" dirty="0">
                <a:solidFill>
                  <a:schemeClr val="tx1"/>
                </a:solidFill>
                <a:cs typeface="Calibri"/>
              </a:rPr>
              <a:t>u4</a:t>
            </a:r>
            <a:endParaRPr lang="en-US" sz="543" b="1" dirty="0">
              <a:solidFill>
                <a:schemeClr val="tx1"/>
              </a:solidFill>
            </a:endParaRPr>
          </a:p>
        </p:txBody>
      </p:sp>
      <p:sp>
        <p:nvSpPr>
          <p:cNvPr id="10" name="Oval 9">
            <a:extLst>
              <a:ext uri="{FF2B5EF4-FFF2-40B4-BE49-F238E27FC236}">
                <a16:creationId xmlns:a16="http://schemas.microsoft.com/office/drawing/2014/main" id="{3F7F844D-D092-4C36-BE31-9183CF364BD0}"/>
              </a:ext>
            </a:extLst>
          </p:cNvPr>
          <p:cNvSpPr/>
          <p:nvPr/>
        </p:nvSpPr>
        <p:spPr>
          <a:xfrm>
            <a:off x="343917" y="2124667"/>
            <a:ext cx="247936" cy="246944"/>
          </a:xfrm>
          <a:prstGeom prst="ellipse">
            <a:avLst/>
          </a:prstGeom>
          <a:solidFill>
            <a:schemeClr val="bg1"/>
          </a:solid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lIns="35472" tIns="17736" rIns="35472" bIns="17736" rtlCol="0" anchor="ctr"/>
          <a:lstStyle/>
          <a:p>
            <a:pPr algn="ctr"/>
            <a:r>
              <a:rPr lang="en-US" sz="543" b="1" dirty="0">
                <a:solidFill>
                  <a:schemeClr val="tx1"/>
                </a:solidFill>
                <a:cs typeface="Calibri"/>
              </a:rPr>
              <a:t>v1</a:t>
            </a:r>
            <a:endParaRPr lang="en-US" sz="543" b="1" dirty="0">
              <a:solidFill>
                <a:schemeClr val="tx1"/>
              </a:solidFill>
            </a:endParaRPr>
          </a:p>
        </p:txBody>
      </p:sp>
      <p:sp>
        <p:nvSpPr>
          <p:cNvPr id="11" name="Oval 10">
            <a:extLst>
              <a:ext uri="{FF2B5EF4-FFF2-40B4-BE49-F238E27FC236}">
                <a16:creationId xmlns:a16="http://schemas.microsoft.com/office/drawing/2014/main" id="{D709445B-2E84-4643-9EF7-584281FA3F9C}"/>
              </a:ext>
            </a:extLst>
          </p:cNvPr>
          <p:cNvSpPr/>
          <p:nvPr/>
        </p:nvSpPr>
        <p:spPr>
          <a:xfrm>
            <a:off x="343917" y="2584022"/>
            <a:ext cx="247936" cy="246976"/>
          </a:xfrm>
          <a:prstGeom prst="ellipse">
            <a:avLst/>
          </a:prstGeom>
          <a:solidFill>
            <a:schemeClr val="bg1"/>
          </a:solid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lIns="35472" tIns="17736" rIns="35472" bIns="17736" rtlCol="0" anchor="ctr"/>
          <a:lstStyle/>
          <a:p>
            <a:pPr algn="ctr"/>
            <a:r>
              <a:rPr lang="en-US" sz="543" b="1" dirty="0">
                <a:solidFill>
                  <a:schemeClr val="tx1"/>
                </a:solidFill>
                <a:cs typeface="Calibri"/>
              </a:rPr>
              <a:t>v2</a:t>
            </a:r>
            <a:endParaRPr lang="en-US" sz="543" b="1" dirty="0">
              <a:solidFill>
                <a:schemeClr val="tx1"/>
              </a:solidFill>
            </a:endParaRPr>
          </a:p>
        </p:txBody>
      </p:sp>
      <p:sp>
        <p:nvSpPr>
          <p:cNvPr id="12" name="Oval 11">
            <a:extLst>
              <a:ext uri="{FF2B5EF4-FFF2-40B4-BE49-F238E27FC236}">
                <a16:creationId xmlns:a16="http://schemas.microsoft.com/office/drawing/2014/main" id="{71CBB67C-F6F4-4AF0-BCDB-5DD2ACE631EF}"/>
              </a:ext>
            </a:extLst>
          </p:cNvPr>
          <p:cNvSpPr/>
          <p:nvPr/>
        </p:nvSpPr>
        <p:spPr>
          <a:xfrm>
            <a:off x="343917" y="3006173"/>
            <a:ext cx="247936" cy="246976"/>
          </a:xfrm>
          <a:prstGeom prst="ellipse">
            <a:avLst/>
          </a:prstGeom>
          <a:solidFill>
            <a:schemeClr val="bg1"/>
          </a:solid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lIns="35472" tIns="17736" rIns="35472" bIns="17736" rtlCol="0" anchor="ctr"/>
          <a:lstStyle/>
          <a:p>
            <a:pPr algn="ctr"/>
            <a:r>
              <a:rPr lang="en-US" sz="543" b="1" dirty="0">
                <a:solidFill>
                  <a:schemeClr val="tx1"/>
                </a:solidFill>
                <a:cs typeface="Calibri"/>
              </a:rPr>
              <a:t>v3</a:t>
            </a:r>
            <a:endParaRPr lang="en-US" sz="543" b="1" dirty="0">
              <a:solidFill>
                <a:schemeClr val="tx1"/>
              </a:solidFill>
            </a:endParaRPr>
          </a:p>
        </p:txBody>
      </p:sp>
      <p:sp>
        <p:nvSpPr>
          <p:cNvPr id="13" name="Oval 12">
            <a:extLst>
              <a:ext uri="{FF2B5EF4-FFF2-40B4-BE49-F238E27FC236}">
                <a16:creationId xmlns:a16="http://schemas.microsoft.com/office/drawing/2014/main" id="{356CC1DC-DA97-45BF-B402-1EF8DCEC4636}"/>
              </a:ext>
            </a:extLst>
          </p:cNvPr>
          <p:cNvSpPr/>
          <p:nvPr/>
        </p:nvSpPr>
        <p:spPr>
          <a:xfrm>
            <a:off x="343917" y="3474015"/>
            <a:ext cx="247936" cy="246976"/>
          </a:xfrm>
          <a:prstGeom prst="ellipse">
            <a:avLst/>
          </a:prstGeom>
          <a:solidFill>
            <a:schemeClr val="bg1"/>
          </a:solid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lIns="35472" tIns="17736" rIns="35472" bIns="17736" rtlCol="0" anchor="ctr"/>
          <a:lstStyle/>
          <a:p>
            <a:pPr algn="ctr"/>
            <a:r>
              <a:rPr lang="en-US" sz="543" b="1" dirty="0">
                <a:solidFill>
                  <a:schemeClr val="tx1"/>
                </a:solidFill>
                <a:cs typeface="Calibri"/>
              </a:rPr>
              <a:t>v4</a:t>
            </a:r>
            <a:endParaRPr lang="en-US" sz="543" b="1" dirty="0">
              <a:solidFill>
                <a:schemeClr val="tx1"/>
              </a:solidFill>
            </a:endParaRPr>
          </a:p>
        </p:txBody>
      </p:sp>
      <p:cxnSp>
        <p:nvCxnSpPr>
          <p:cNvPr id="14" name="Straight Arrow Connector 13">
            <a:extLst>
              <a:ext uri="{FF2B5EF4-FFF2-40B4-BE49-F238E27FC236}">
                <a16:creationId xmlns:a16="http://schemas.microsoft.com/office/drawing/2014/main" id="{1867C8CC-1C6D-4216-8741-F502F04BDF43}"/>
              </a:ext>
            </a:extLst>
          </p:cNvPr>
          <p:cNvCxnSpPr>
            <a:cxnSpLocks/>
          </p:cNvCxnSpPr>
          <p:nvPr/>
        </p:nvCxnSpPr>
        <p:spPr>
          <a:xfrm flipV="1">
            <a:off x="1812078" y="2220781"/>
            <a:ext cx="203983" cy="0"/>
          </a:xfrm>
          <a:prstGeom prst="straightConnector1">
            <a:avLst/>
          </a:prstGeom>
          <a:ln w="28575"/>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A85D23A8-0129-4A33-BDA5-68EEBFCD8DB4}"/>
              </a:ext>
            </a:extLst>
          </p:cNvPr>
          <p:cNvCxnSpPr>
            <a:cxnSpLocks/>
          </p:cNvCxnSpPr>
          <p:nvPr/>
        </p:nvCxnSpPr>
        <p:spPr>
          <a:xfrm>
            <a:off x="2715560" y="2210409"/>
            <a:ext cx="200526" cy="333"/>
          </a:xfrm>
          <a:prstGeom prst="straightConnector1">
            <a:avLst/>
          </a:prstGeom>
          <a:ln w="28575"/>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EBC982FA-4F5E-405F-970B-8AAC8F1F70EB}"/>
              </a:ext>
            </a:extLst>
          </p:cNvPr>
          <p:cNvCxnSpPr>
            <a:cxnSpLocks/>
          </p:cNvCxnSpPr>
          <p:nvPr/>
        </p:nvCxnSpPr>
        <p:spPr>
          <a:xfrm>
            <a:off x="1678143" y="2342505"/>
            <a:ext cx="1729" cy="212834"/>
          </a:xfrm>
          <a:prstGeom prst="straightConnector1">
            <a:avLst/>
          </a:prstGeom>
          <a:ln w="28575"/>
        </p:spPr>
        <p:style>
          <a:lnRef idx="1">
            <a:schemeClr val="accent1"/>
          </a:lnRef>
          <a:fillRef idx="0">
            <a:schemeClr val="accent1"/>
          </a:fillRef>
          <a:effectRef idx="0">
            <a:schemeClr val="accent1"/>
          </a:effectRef>
          <a:fontRef idx="minor">
            <a:schemeClr val="tx1"/>
          </a:fontRef>
        </p:style>
      </p:cxnSp>
      <p:graphicFrame>
        <p:nvGraphicFramePr>
          <p:cNvPr id="17" name="Table 13">
            <a:extLst>
              <a:ext uri="{FF2B5EF4-FFF2-40B4-BE49-F238E27FC236}">
                <a16:creationId xmlns:a16="http://schemas.microsoft.com/office/drawing/2014/main" id="{3FF649A7-46BF-4049-9E3D-F369F39C9C3F}"/>
              </a:ext>
            </a:extLst>
          </p:cNvPr>
          <p:cNvGraphicFramePr>
            <a:graphicFrameLocks noGrp="1"/>
          </p:cNvGraphicFramePr>
          <p:nvPr>
            <p:extLst>
              <p:ext uri="{D42A27DB-BD31-4B8C-83A1-F6EECF244321}">
                <p14:modId xmlns:p14="http://schemas.microsoft.com/office/powerpoint/2010/main" val="4222714472"/>
              </p:ext>
            </p:extLst>
          </p:nvPr>
        </p:nvGraphicFramePr>
        <p:xfrm>
          <a:off x="6067017" y="1996439"/>
          <a:ext cx="3025155" cy="1953450"/>
        </p:xfrm>
        <a:graphic>
          <a:graphicData uri="http://schemas.openxmlformats.org/drawingml/2006/table">
            <a:tbl>
              <a:tblPr firstRow="1" bandRow="1">
                <a:tableStyleId>{616DA210-FB5B-4158-B5E0-FEB733F419BA}</a:tableStyleId>
              </a:tblPr>
              <a:tblGrid>
                <a:gridCol w="804061">
                  <a:extLst>
                    <a:ext uri="{9D8B030D-6E8A-4147-A177-3AD203B41FA5}">
                      <a16:colId xmlns:a16="http://schemas.microsoft.com/office/drawing/2014/main" val="1224397896"/>
                    </a:ext>
                  </a:extLst>
                </a:gridCol>
                <a:gridCol w="1009187">
                  <a:extLst>
                    <a:ext uri="{9D8B030D-6E8A-4147-A177-3AD203B41FA5}">
                      <a16:colId xmlns:a16="http://schemas.microsoft.com/office/drawing/2014/main" val="4099105299"/>
                    </a:ext>
                  </a:extLst>
                </a:gridCol>
                <a:gridCol w="1211907">
                  <a:extLst>
                    <a:ext uri="{9D8B030D-6E8A-4147-A177-3AD203B41FA5}">
                      <a16:colId xmlns:a16="http://schemas.microsoft.com/office/drawing/2014/main" val="1590108983"/>
                    </a:ext>
                  </a:extLst>
                </a:gridCol>
              </a:tblGrid>
              <a:tr h="755578">
                <a:tc>
                  <a:txBody>
                    <a:bodyPr/>
                    <a:lstStyle/>
                    <a:p>
                      <a:r>
                        <a:rPr lang="en-US" sz="1200" dirty="0">
                          <a:latin typeface="Arial" panose="020B0604020202020204" pitchFamily="34" charset="0"/>
                          <a:cs typeface="Arial" panose="020B0604020202020204" pitchFamily="34" charset="0"/>
                        </a:rPr>
                        <a:t>Partial path depth</a:t>
                      </a:r>
                    </a:p>
                  </a:txBody>
                  <a:tcPr marL="35472" marR="35472" marT="17736" marB="17736">
                    <a:solidFill>
                      <a:srgbClr val="92D050"/>
                    </a:solidFill>
                  </a:tcPr>
                </a:tc>
                <a:tc>
                  <a:txBody>
                    <a:bodyPr/>
                    <a:lstStyle/>
                    <a:p>
                      <a:r>
                        <a:rPr lang="en-US" sz="1200" dirty="0">
                          <a:latin typeface="Arial" panose="020B0604020202020204" pitchFamily="34" charset="0"/>
                          <a:cs typeface="Arial" panose="020B0604020202020204" pitchFamily="34" charset="0"/>
                        </a:rPr>
                        <a:t>Candidates</a:t>
                      </a:r>
                    </a:p>
                  </a:txBody>
                  <a:tcPr marL="35472" marR="35472" marT="17736" marB="17736">
                    <a:solidFill>
                      <a:srgbClr val="92D050"/>
                    </a:solidFill>
                  </a:tcPr>
                </a:tc>
                <a:tc>
                  <a:txBody>
                    <a:bodyPr/>
                    <a:lstStyle/>
                    <a:p>
                      <a:r>
                        <a:rPr lang="en-US" sz="1200" dirty="0">
                          <a:latin typeface="Arial" panose="020B0604020202020204" pitchFamily="34" charset="0"/>
                          <a:cs typeface="Arial" panose="020B0604020202020204" pitchFamily="34" charset="0"/>
                        </a:rPr>
                        <a:t>Storage size requirement (words)</a:t>
                      </a:r>
                    </a:p>
                  </a:txBody>
                  <a:tcPr marL="35472" marR="35472" marT="17736" marB="17736">
                    <a:solidFill>
                      <a:srgbClr val="92D050"/>
                    </a:solidFill>
                  </a:tcPr>
                </a:tc>
                <a:extLst>
                  <a:ext uri="{0D108BD9-81ED-4DB2-BD59-A6C34878D82A}">
                    <a16:rowId xmlns:a16="http://schemas.microsoft.com/office/drawing/2014/main" val="957811954"/>
                  </a:ext>
                </a:extLst>
              </a:tr>
              <a:tr h="299468">
                <a:tc>
                  <a:txBody>
                    <a:bodyPr/>
                    <a:lstStyle/>
                    <a:p>
                      <a:r>
                        <a:rPr lang="en-US" sz="1200" b="0" dirty="0">
                          <a:latin typeface="Arial" panose="020B0604020202020204" pitchFamily="34" charset="0"/>
                          <a:cs typeface="Arial" panose="020B0604020202020204" pitchFamily="34" charset="0"/>
                        </a:rPr>
                        <a:t>1</a:t>
                      </a:r>
                    </a:p>
                  </a:txBody>
                  <a:tcPr marL="35472" marR="35472" marT="17736" marB="17736">
                    <a:solidFill>
                      <a:schemeClr val="bg1"/>
                    </a:solidFill>
                  </a:tcPr>
                </a:tc>
                <a:tc>
                  <a:txBody>
                    <a:bodyPr/>
                    <a:lstStyle/>
                    <a:p>
                      <a:r>
                        <a:rPr lang="en-US" sz="1200" b="0" dirty="0">
                          <a:latin typeface="Arial" panose="020B0604020202020204" pitchFamily="34" charset="0"/>
                          <a:cs typeface="Arial" panose="020B0604020202020204" pitchFamily="34" charset="0"/>
                        </a:rPr>
                        <a:t>16</a:t>
                      </a:r>
                    </a:p>
                  </a:txBody>
                  <a:tcPr marL="35472" marR="35472" marT="17736" marB="17736">
                    <a:solidFill>
                      <a:schemeClr val="bg1"/>
                    </a:solidFill>
                  </a:tcPr>
                </a:tc>
                <a:tc>
                  <a:txBody>
                    <a:bodyPr/>
                    <a:lstStyle/>
                    <a:p>
                      <a:r>
                        <a:rPr lang="en-US" sz="1200" b="0" dirty="0">
                          <a:latin typeface="Arial" panose="020B0604020202020204" pitchFamily="34" charset="0"/>
                          <a:cs typeface="Arial" panose="020B0604020202020204" pitchFamily="34" charset="0"/>
                        </a:rPr>
                        <a:t>16</a:t>
                      </a:r>
                    </a:p>
                  </a:txBody>
                  <a:tcPr marL="35472" marR="35472" marT="17736" marB="17736">
                    <a:solidFill>
                      <a:schemeClr val="bg1"/>
                    </a:solidFill>
                  </a:tcPr>
                </a:tc>
                <a:extLst>
                  <a:ext uri="{0D108BD9-81ED-4DB2-BD59-A6C34878D82A}">
                    <a16:rowId xmlns:a16="http://schemas.microsoft.com/office/drawing/2014/main" val="3891544439"/>
                  </a:ext>
                </a:extLst>
              </a:tr>
              <a:tr h="299468">
                <a:tc>
                  <a:txBody>
                    <a:bodyPr/>
                    <a:lstStyle/>
                    <a:p>
                      <a:r>
                        <a:rPr lang="en-US" sz="1200" b="0" dirty="0">
                          <a:latin typeface="Arial" panose="020B0604020202020204" pitchFamily="34" charset="0"/>
                          <a:cs typeface="Arial" panose="020B0604020202020204" pitchFamily="34" charset="0"/>
                        </a:rPr>
                        <a:t>2</a:t>
                      </a:r>
                    </a:p>
                  </a:txBody>
                  <a:tcPr marL="35472" marR="35472" marT="17736" marB="17736">
                    <a:solidFill>
                      <a:schemeClr val="bg1"/>
                    </a:solidFill>
                  </a:tcPr>
                </a:tc>
                <a:tc>
                  <a:txBody>
                    <a:bodyPr/>
                    <a:lstStyle/>
                    <a:p>
                      <a:r>
                        <a:rPr lang="en-US" sz="1200" b="0" dirty="0">
                          <a:latin typeface="Arial" panose="020B0604020202020204" pitchFamily="34" charset="0"/>
                          <a:cs typeface="Arial" panose="020B0604020202020204" pitchFamily="34" charset="0"/>
                        </a:rPr>
                        <a:t>48</a:t>
                      </a:r>
                    </a:p>
                  </a:txBody>
                  <a:tcPr marL="35472" marR="35472" marT="17736" marB="17736">
                    <a:solidFill>
                      <a:schemeClr val="bg1"/>
                    </a:solidFill>
                  </a:tcPr>
                </a:tc>
                <a:tc>
                  <a:txBody>
                    <a:bodyPr/>
                    <a:lstStyle/>
                    <a:p>
                      <a:r>
                        <a:rPr lang="en-US" sz="1200" b="0" dirty="0">
                          <a:latin typeface="Arial" panose="020B0604020202020204" pitchFamily="34" charset="0"/>
                          <a:cs typeface="Arial" panose="020B0604020202020204" pitchFamily="34" charset="0"/>
                        </a:rPr>
                        <a:t>48×2 = 96</a:t>
                      </a:r>
                    </a:p>
                  </a:txBody>
                  <a:tcPr marL="35472" marR="35472" marT="17736" marB="17736">
                    <a:solidFill>
                      <a:schemeClr val="bg1"/>
                    </a:solidFill>
                  </a:tcPr>
                </a:tc>
                <a:extLst>
                  <a:ext uri="{0D108BD9-81ED-4DB2-BD59-A6C34878D82A}">
                    <a16:rowId xmlns:a16="http://schemas.microsoft.com/office/drawing/2014/main" val="1648678763"/>
                  </a:ext>
                </a:extLst>
              </a:tr>
              <a:tr h="299468">
                <a:tc>
                  <a:txBody>
                    <a:bodyPr/>
                    <a:lstStyle/>
                    <a:p>
                      <a:r>
                        <a:rPr lang="en-US" sz="1200" b="0" dirty="0">
                          <a:latin typeface="Arial" panose="020B0604020202020204" pitchFamily="34" charset="0"/>
                          <a:cs typeface="Arial" panose="020B0604020202020204" pitchFamily="34" charset="0"/>
                        </a:rPr>
                        <a:t>3</a:t>
                      </a:r>
                    </a:p>
                  </a:txBody>
                  <a:tcPr marL="35472" marR="35472" marT="17736" marB="17736">
                    <a:solidFill>
                      <a:schemeClr val="bg1"/>
                    </a:solidFill>
                  </a:tcPr>
                </a:tc>
                <a:tc>
                  <a:txBody>
                    <a:bodyPr/>
                    <a:lstStyle/>
                    <a:p>
                      <a:r>
                        <a:rPr lang="en-US" sz="1200" b="0" dirty="0">
                          <a:latin typeface="Arial" panose="020B0604020202020204" pitchFamily="34" charset="0"/>
                          <a:cs typeface="Arial" panose="020B0604020202020204" pitchFamily="34" charset="0"/>
                        </a:rPr>
                        <a:t>96</a:t>
                      </a:r>
                    </a:p>
                  </a:txBody>
                  <a:tcPr marL="35472" marR="35472" marT="17736" marB="17736">
                    <a:solidFill>
                      <a:schemeClr val="bg1"/>
                    </a:solidFill>
                  </a:tcPr>
                </a:tc>
                <a:tc>
                  <a:txBody>
                    <a:bodyPr/>
                    <a:lstStyle/>
                    <a:p>
                      <a:pPr lvl="0">
                        <a:buNone/>
                      </a:pPr>
                      <a:r>
                        <a:rPr lang="en-US" sz="1200" b="0" i="0" u="none" strike="noStrike" noProof="0" dirty="0">
                          <a:latin typeface="Arial" panose="020B0604020202020204" pitchFamily="34" charset="0"/>
                          <a:cs typeface="Arial" panose="020B0604020202020204" pitchFamily="34" charset="0"/>
                        </a:rPr>
                        <a:t>96×3 = 288</a:t>
                      </a:r>
                      <a:endParaRPr lang="en-US" sz="1200" b="0" dirty="0">
                        <a:latin typeface="Arial" panose="020B0604020202020204" pitchFamily="34" charset="0"/>
                        <a:cs typeface="Arial" panose="020B0604020202020204" pitchFamily="34" charset="0"/>
                      </a:endParaRPr>
                    </a:p>
                  </a:txBody>
                  <a:tcPr marL="35472" marR="35472" marT="17736" marB="17736">
                    <a:solidFill>
                      <a:schemeClr val="bg1"/>
                    </a:solidFill>
                  </a:tcPr>
                </a:tc>
                <a:extLst>
                  <a:ext uri="{0D108BD9-81ED-4DB2-BD59-A6C34878D82A}">
                    <a16:rowId xmlns:a16="http://schemas.microsoft.com/office/drawing/2014/main" val="810985281"/>
                  </a:ext>
                </a:extLst>
              </a:tr>
              <a:tr h="299468">
                <a:tc>
                  <a:txBody>
                    <a:bodyPr/>
                    <a:lstStyle/>
                    <a:p>
                      <a:r>
                        <a:rPr lang="en-US" sz="1200" b="0" dirty="0">
                          <a:latin typeface="Arial" panose="020B0604020202020204" pitchFamily="34" charset="0"/>
                          <a:cs typeface="Arial" panose="020B0604020202020204" pitchFamily="34" charset="0"/>
                        </a:rPr>
                        <a:t>4</a:t>
                      </a:r>
                    </a:p>
                  </a:txBody>
                  <a:tcPr marL="35472" marR="35472" marT="17736" marB="17736">
                    <a:solidFill>
                      <a:schemeClr val="bg1"/>
                    </a:solidFill>
                  </a:tcPr>
                </a:tc>
                <a:tc>
                  <a:txBody>
                    <a:bodyPr/>
                    <a:lstStyle/>
                    <a:p>
                      <a:r>
                        <a:rPr lang="en-US" sz="1200" b="0" dirty="0">
                          <a:latin typeface="Arial" panose="020B0604020202020204" pitchFamily="34" charset="0"/>
                          <a:cs typeface="Arial" panose="020B0604020202020204" pitchFamily="34" charset="0"/>
                        </a:rPr>
                        <a:t>192</a:t>
                      </a:r>
                    </a:p>
                  </a:txBody>
                  <a:tcPr marL="35472" marR="35472" marT="17736" marB="17736">
                    <a:solidFill>
                      <a:schemeClr val="bg1"/>
                    </a:solidFill>
                  </a:tcPr>
                </a:tc>
                <a:tc>
                  <a:txBody>
                    <a:bodyPr/>
                    <a:lstStyle/>
                    <a:p>
                      <a:pPr lvl="0">
                        <a:buNone/>
                      </a:pPr>
                      <a:r>
                        <a:rPr lang="en-US" sz="1200" b="0" i="0" u="none" strike="noStrike" noProof="0" dirty="0">
                          <a:latin typeface="Arial" panose="020B0604020202020204" pitchFamily="34" charset="0"/>
                          <a:cs typeface="Arial" panose="020B0604020202020204" pitchFamily="34" charset="0"/>
                        </a:rPr>
                        <a:t>192×4 = 368</a:t>
                      </a:r>
                      <a:endParaRPr lang="en-US" sz="1200" b="0" dirty="0">
                        <a:latin typeface="Arial" panose="020B0604020202020204" pitchFamily="34" charset="0"/>
                        <a:cs typeface="Arial" panose="020B0604020202020204" pitchFamily="34" charset="0"/>
                      </a:endParaRPr>
                    </a:p>
                  </a:txBody>
                  <a:tcPr marL="35472" marR="35472" marT="17736" marB="17736">
                    <a:solidFill>
                      <a:schemeClr val="bg1"/>
                    </a:solidFill>
                  </a:tcPr>
                </a:tc>
                <a:extLst>
                  <a:ext uri="{0D108BD9-81ED-4DB2-BD59-A6C34878D82A}">
                    <a16:rowId xmlns:a16="http://schemas.microsoft.com/office/drawing/2014/main" val="3043524483"/>
                  </a:ext>
                </a:extLst>
              </a:tr>
            </a:tbl>
          </a:graphicData>
        </a:graphic>
      </p:graphicFrame>
      <p:cxnSp>
        <p:nvCxnSpPr>
          <p:cNvPr id="18" name="Straight Arrow Connector 17">
            <a:extLst>
              <a:ext uri="{FF2B5EF4-FFF2-40B4-BE49-F238E27FC236}">
                <a16:creationId xmlns:a16="http://schemas.microsoft.com/office/drawing/2014/main" id="{2A895DD2-7241-42F6-B3D2-14945EC935F2}"/>
              </a:ext>
            </a:extLst>
          </p:cNvPr>
          <p:cNvCxnSpPr>
            <a:cxnSpLocks/>
          </p:cNvCxnSpPr>
          <p:nvPr/>
        </p:nvCxnSpPr>
        <p:spPr>
          <a:xfrm>
            <a:off x="2266383" y="2220780"/>
            <a:ext cx="205740" cy="1729"/>
          </a:xfrm>
          <a:prstGeom prst="straightConnector1">
            <a:avLst/>
          </a:prstGeom>
          <a:ln w="28575"/>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CB173682-3E6F-45DE-9932-60E76AD0C56B}"/>
              </a:ext>
            </a:extLst>
          </p:cNvPr>
          <p:cNvSpPr/>
          <p:nvPr/>
        </p:nvSpPr>
        <p:spPr>
          <a:xfrm>
            <a:off x="1547057" y="2553320"/>
            <a:ext cx="248416" cy="249055"/>
          </a:xfrm>
          <a:prstGeom prst="ellipse">
            <a:avLst/>
          </a:prstGeom>
          <a:solidFill>
            <a:schemeClr val="bg1"/>
          </a:solid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lIns="35472" tIns="17736" rIns="35472" bIns="17736" rtlCol="0" anchor="ctr"/>
          <a:lstStyle/>
          <a:p>
            <a:pPr algn="ctr"/>
            <a:r>
              <a:rPr lang="en-US" sz="543" b="1">
                <a:solidFill>
                  <a:schemeClr val="tx1"/>
                </a:solidFill>
                <a:cs typeface="Calibri"/>
              </a:rPr>
              <a:t>u5</a:t>
            </a:r>
          </a:p>
        </p:txBody>
      </p:sp>
      <p:sp>
        <p:nvSpPr>
          <p:cNvPr id="20" name="Oval 19">
            <a:extLst>
              <a:ext uri="{FF2B5EF4-FFF2-40B4-BE49-F238E27FC236}">
                <a16:creationId xmlns:a16="http://schemas.microsoft.com/office/drawing/2014/main" id="{2716B868-F0E8-486A-B3FE-E955E5832822}"/>
              </a:ext>
            </a:extLst>
          </p:cNvPr>
          <p:cNvSpPr/>
          <p:nvPr/>
        </p:nvSpPr>
        <p:spPr>
          <a:xfrm>
            <a:off x="2028321" y="2553319"/>
            <a:ext cx="247936" cy="248735"/>
          </a:xfrm>
          <a:prstGeom prst="ellipse">
            <a:avLst/>
          </a:prstGeom>
          <a:solidFill>
            <a:schemeClr val="bg1"/>
          </a:solid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lIns="35472" tIns="17736" rIns="35472" bIns="17736" rtlCol="0" anchor="ctr"/>
          <a:lstStyle/>
          <a:p>
            <a:pPr algn="ctr"/>
            <a:r>
              <a:rPr lang="en-US" sz="543" b="1">
                <a:solidFill>
                  <a:schemeClr val="tx1"/>
                </a:solidFill>
                <a:cs typeface="Calibri"/>
              </a:rPr>
              <a:t>u6</a:t>
            </a:r>
          </a:p>
        </p:txBody>
      </p:sp>
      <p:sp>
        <p:nvSpPr>
          <p:cNvPr id="21" name="Oval 20">
            <a:extLst>
              <a:ext uri="{FF2B5EF4-FFF2-40B4-BE49-F238E27FC236}">
                <a16:creationId xmlns:a16="http://schemas.microsoft.com/office/drawing/2014/main" id="{38B20B7C-7639-4693-8105-BD9D5BD22298}"/>
              </a:ext>
            </a:extLst>
          </p:cNvPr>
          <p:cNvSpPr/>
          <p:nvPr/>
        </p:nvSpPr>
        <p:spPr>
          <a:xfrm>
            <a:off x="2473219" y="2553319"/>
            <a:ext cx="247936" cy="248735"/>
          </a:xfrm>
          <a:prstGeom prst="ellipse">
            <a:avLst/>
          </a:prstGeom>
          <a:solidFill>
            <a:schemeClr val="bg1"/>
          </a:solid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lIns="35472" tIns="17736" rIns="35472" bIns="17736" rtlCol="0" anchor="ctr"/>
          <a:lstStyle/>
          <a:p>
            <a:pPr algn="ctr"/>
            <a:r>
              <a:rPr lang="en-US" sz="543" b="1">
                <a:solidFill>
                  <a:schemeClr val="tx1"/>
                </a:solidFill>
                <a:cs typeface="Calibri"/>
              </a:rPr>
              <a:t>u7</a:t>
            </a:r>
            <a:endParaRPr lang="en-US" sz="543" b="1" dirty="0">
              <a:solidFill>
                <a:schemeClr val="tx1"/>
              </a:solidFill>
            </a:endParaRPr>
          </a:p>
        </p:txBody>
      </p:sp>
      <p:sp>
        <p:nvSpPr>
          <p:cNvPr id="22" name="Oval 21">
            <a:extLst>
              <a:ext uri="{FF2B5EF4-FFF2-40B4-BE49-F238E27FC236}">
                <a16:creationId xmlns:a16="http://schemas.microsoft.com/office/drawing/2014/main" id="{DA2A66BE-731F-4A2E-8677-646BFDAB4E8E}"/>
              </a:ext>
            </a:extLst>
          </p:cNvPr>
          <p:cNvSpPr/>
          <p:nvPr/>
        </p:nvSpPr>
        <p:spPr>
          <a:xfrm>
            <a:off x="2918117" y="2553319"/>
            <a:ext cx="247936" cy="248735"/>
          </a:xfrm>
          <a:prstGeom prst="ellipse">
            <a:avLst/>
          </a:prstGeom>
          <a:solidFill>
            <a:schemeClr val="bg1"/>
          </a:solid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lIns="35472" tIns="17736" rIns="35472" bIns="17736" rtlCol="0" anchor="ctr"/>
          <a:lstStyle/>
          <a:p>
            <a:pPr algn="ctr"/>
            <a:r>
              <a:rPr lang="en-US" sz="543" b="1">
                <a:solidFill>
                  <a:schemeClr val="tx1"/>
                </a:solidFill>
                <a:cs typeface="Calibri"/>
              </a:rPr>
              <a:t>u8</a:t>
            </a:r>
            <a:endParaRPr lang="en-US" sz="543" b="1" dirty="0">
              <a:solidFill>
                <a:schemeClr val="tx1"/>
              </a:solidFill>
            </a:endParaRPr>
          </a:p>
        </p:txBody>
      </p:sp>
      <p:cxnSp>
        <p:nvCxnSpPr>
          <p:cNvPr id="23" name="Straight Arrow Connector 22">
            <a:extLst>
              <a:ext uri="{FF2B5EF4-FFF2-40B4-BE49-F238E27FC236}">
                <a16:creationId xmlns:a16="http://schemas.microsoft.com/office/drawing/2014/main" id="{45E740FC-4369-4C8D-B9C8-38A0B1B299D0}"/>
              </a:ext>
            </a:extLst>
          </p:cNvPr>
          <p:cNvCxnSpPr>
            <a:cxnSpLocks/>
          </p:cNvCxnSpPr>
          <p:nvPr/>
        </p:nvCxnSpPr>
        <p:spPr>
          <a:xfrm flipV="1">
            <a:off x="1813309" y="2681240"/>
            <a:ext cx="203983" cy="0"/>
          </a:xfrm>
          <a:prstGeom prst="straightConnector1">
            <a:avLst/>
          </a:prstGeom>
          <a:ln w="28575"/>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B0973993-9928-4B58-8F4B-FB69275EBB26}"/>
              </a:ext>
            </a:extLst>
          </p:cNvPr>
          <p:cNvCxnSpPr>
            <a:cxnSpLocks/>
          </p:cNvCxnSpPr>
          <p:nvPr/>
        </p:nvCxnSpPr>
        <p:spPr>
          <a:xfrm>
            <a:off x="2713948" y="2670868"/>
            <a:ext cx="200526" cy="333"/>
          </a:xfrm>
          <a:prstGeom prst="straightConnector1">
            <a:avLst/>
          </a:prstGeom>
          <a:ln w="28575"/>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23C5B76B-82CA-47D6-B6F4-79E6654F9A53}"/>
              </a:ext>
            </a:extLst>
          </p:cNvPr>
          <p:cNvCxnSpPr>
            <a:cxnSpLocks/>
          </p:cNvCxnSpPr>
          <p:nvPr/>
        </p:nvCxnSpPr>
        <p:spPr>
          <a:xfrm>
            <a:off x="2267480" y="2684147"/>
            <a:ext cx="212834" cy="1729"/>
          </a:xfrm>
          <a:prstGeom prst="straightConnector1">
            <a:avLst/>
          </a:prstGeom>
          <a:ln w="28575"/>
        </p:spPr>
        <p:style>
          <a:lnRef idx="1">
            <a:schemeClr val="accent1"/>
          </a:lnRef>
          <a:fillRef idx="0">
            <a:schemeClr val="accent1"/>
          </a:fillRef>
          <a:effectRef idx="0">
            <a:schemeClr val="accent1"/>
          </a:effectRef>
          <a:fontRef idx="minor">
            <a:schemeClr val="tx1"/>
          </a:fontRef>
        </p:style>
      </p:cxnSp>
      <p:sp>
        <p:nvSpPr>
          <p:cNvPr id="26" name="Oval 25">
            <a:extLst>
              <a:ext uri="{FF2B5EF4-FFF2-40B4-BE49-F238E27FC236}">
                <a16:creationId xmlns:a16="http://schemas.microsoft.com/office/drawing/2014/main" id="{C4E3F971-C460-441E-BE0F-F3D1A2F111B4}"/>
              </a:ext>
            </a:extLst>
          </p:cNvPr>
          <p:cNvSpPr/>
          <p:nvPr/>
        </p:nvSpPr>
        <p:spPr>
          <a:xfrm>
            <a:off x="1546177" y="2983461"/>
            <a:ext cx="248416" cy="247296"/>
          </a:xfrm>
          <a:prstGeom prst="ellipse">
            <a:avLst/>
          </a:prstGeom>
          <a:solidFill>
            <a:schemeClr val="bg1"/>
          </a:solid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lIns="35472" tIns="17736" rIns="35472" bIns="17736" rtlCol="0" anchor="ctr"/>
          <a:lstStyle/>
          <a:p>
            <a:pPr algn="ctr"/>
            <a:r>
              <a:rPr lang="en-US" sz="543" b="1">
                <a:solidFill>
                  <a:schemeClr val="tx1"/>
                </a:solidFill>
                <a:cs typeface="Calibri"/>
              </a:rPr>
              <a:t>u9</a:t>
            </a:r>
          </a:p>
        </p:txBody>
      </p:sp>
      <p:sp>
        <p:nvSpPr>
          <p:cNvPr id="27" name="Oval 26">
            <a:extLst>
              <a:ext uri="{FF2B5EF4-FFF2-40B4-BE49-F238E27FC236}">
                <a16:creationId xmlns:a16="http://schemas.microsoft.com/office/drawing/2014/main" id="{935D33EB-A081-494D-A72F-5CCE3CB5029B}"/>
              </a:ext>
            </a:extLst>
          </p:cNvPr>
          <p:cNvSpPr/>
          <p:nvPr/>
        </p:nvSpPr>
        <p:spPr>
          <a:xfrm>
            <a:off x="2028321" y="2983461"/>
            <a:ext cx="247936" cy="248735"/>
          </a:xfrm>
          <a:prstGeom prst="ellipse">
            <a:avLst/>
          </a:prstGeom>
          <a:solidFill>
            <a:schemeClr val="bg1"/>
          </a:solid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lIns="35472" tIns="17736" rIns="35472" bIns="17736" rtlCol="0" anchor="ctr"/>
          <a:lstStyle/>
          <a:p>
            <a:pPr algn="ctr"/>
            <a:endParaRPr lang="en-US" sz="504" b="1" dirty="0">
              <a:solidFill>
                <a:schemeClr val="tx1"/>
              </a:solidFill>
              <a:cs typeface="Calibri"/>
            </a:endParaRPr>
          </a:p>
        </p:txBody>
      </p:sp>
      <p:sp>
        <p:nvSpPr>
          <p:cNvPr id="28" name="Oval 27">
            <a:extLst>
              <a:ext uri="{FF2B5EF4-FFF2-40B4-BE49-F238E27FC236}">
                <a16:creationId xmlns:a16="http://schemas.microsoft.com/office/drawing/2014/main" id="{C2052A1B-BA96-4690-A9C4-AB5A94B5BAE3}"/>
              </a:ext>
            </a:extLst>
          </p:cNvPr>
          <p:cNvSpPr/>
          <p:nvPr/>
        </p:nvSpPr>
        <p:spPr>
          <a:xfrm>
            <a:off x="2473219" y="2983461"/>
            <a:ext cx="247936" cy="248735"/>
          </a:xfrm>
          <a:prstGeom prst="ellipse">
            <a:avLst/>
          </a:prstGeom>
          <a:solidFill>
            <a:schemeClr val="bg1"/>
          </a:solid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lIns="35472" tIns="17736" rIns="35472" bIns="17736" rtlCol="0" anchor="ctr"/>
          <a:lstStyle/>
          <a:p>
            <a:pPr algn="ctr"/>
            <a:endParaRPr lang="en-US" sz="504" b="1" dirty="0">
              <a:solidFill>
                <a:schemeClr val="tx1"/>
              </a:solidFill>
            </a:endParaRPr>
          </a:p>
        </p:txBody>
      </p:sp>
      <p:sp>
        <p:nvSpPr>
          <p:cNvPr id="29" name="Oval 28">
            <a:extLst>
              <a:ext uri="{FF2B5EF4-FFF2-40B4-BE49-F238E27FC236}">
                <a16:creationId xmlns:a16="http://schemas.microsoft.com/office/drawing/2014/main" id="{9A9161D7-4161-467A-AB77-643FEB529BCD}"/>
              </a:ext>
            </a:extLst>
          </p:cNvPr>
          <p:cNvSpPr/>
          <p:nvPr/>
        </p:nvSpPr>
        <p:spPr>
          <a:xfrm>
            <a:off x="2918117" y="2983461"/>
            <a:ext cx="247936" cy="248735"/>
          </a:xfrm>
          <a:prstGeom prst="ellipse">
            <a:avLst/>
          </a:prstGeom>
          <a:solidFill>
            <a:schemeClr val="bg1"/>
          </a:solid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lIns="35472" tIns="17736" rIns="35472" bIns="17736" rtlCol="0" anchor="ctr"/>
          <a:lstStyle/>
          <a:p>
            <a:pPr algn="ctr"/>
            <a:endParaRPr lang="en-US" sz="504" b="1" dirty="0">
              <a:solidFill>
                <a:schemeClr val="tx1"/>
              </a:solidFill>
            </a:endParaRPr>
          </a:p>
        </p:txBody>
      </p:sp>
      <p:cxnSp>
        <p:nvCxnSpPr>
          <p:cNvPr id="30" name="Straight Arrow Connector 29">
            <a:extLst>
              <a:ext uri="{FF2B5EF4-FFF2-40B4-BE49-F238E27FC236}">
                <a16:creationId xmlns:a16="http://schemas.microsoft.com/office/drawing/2014/main" id="{9B756FC0-E46B-483E-9467-EC2E058577C7}"/>
              </a:ext>
            </a:extLst>
          </p:cNvPr>
          <p:cNvCxnSpPr>
            <a:cxnSpLocks/>
          </p:cNvCxnSpPr>
          <p:nvPr/>
        </p:nvCxnSpPr>
        <p:spPr>
          <a:xfrm flipV="1">
            <a:off x="1813179" y="3111381"/>
            <a:ext cx="203983" cy="0"/>
          </a:xfrm>
          <a:prstGeom prst="straightConnector1">
            <a:avLst/>
          </a:prstGeom>
          <a:ln w="28575"/>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7004C669-40FD-4EC9-B77D-DAA4D0FA200A}"/>
              </a:ext>
            </a:extLst>
          </p:cNvPr>
          <p:cNvCxnSpPr>
            <a:cxnSpLocks/>
          </p:cNvCxnSpPr>
          <p:nvPr/>
        </p:nvCxnSpPr>
        <p:spPr>
          <a:xfrm>
            <a:off x="2719633" y="3101009"/>
            <a:ext cx="200526" cy="333"/>
          </a:xfrm>
          <a:prstGeom prst="straightConnector1">
            <a:avLst/>
          </a:prstGeom>
          <a:ln w="28575"/>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19E2687D-8EBB-4946-8503-821D010B64D4}"/>
              </a:ext>
            </a:extLst>
          </p:cNvPr>
          <p:cNvCxnSpPr>
            <a:cxnSpLocks/>
          </p:cNvCxnSpPr>
          <p:nvPr/>
        </p:nvCxnSpPr>
        <p:spPr>
          <a:xfrm>
            <a:off x="2267350" y="3111380"/>
            <a:ext cx="212834" cy="1729"/>
          </a:xfrm>
          <a:prstGeom prst="straightConnector1">
            <a:avLst/>
          </a:prstGeom>
          <a:ln w="28575"/>
        </p:spPr>
        <p:style>
          <a:lnRef idx="1">
            <a:schemeClr val="accent1"/>
          </a:lnRef>
          <a:fillRef idx="0">
            <a:schemeClr val="accent1"/>
          </a:fillRef>
          <a:effectRef idx="0">
            <a:schemeClr val="accent1"/>
          </a:effectRef>
          <a:fontRef idx="minor">
            <a:schemeClr val="tx1"/>
          </a:fontRef>
        </p:style>
      </p:cxnSp>
      <p:sp>
        <p:nvSpPr>
          <p:cNvPr id="33" name="Oval 32">
            <a:extLst>
              <a:ext uri="{FF2B5EF4-FFF2-40B4-BE49-F238E27FC236}">
                <a16:creationId xmlns:a16="http://schemas.microsoft.com/office/drawing/2014/main" id="{D0705C4E-96FD-4F1C-B6E3-91D8A41FFEF4}"/>
              </a:ext>
            </a:extLst>
          </p:cNvPr>
          <p:cNvSpPr/>
          <p:nvPr/>
        </p:nvSpPr>
        <p:spPr>
          <a:xfrm>
            <a:off x="1546177" y="3413601"/>
            <a:ext cx="248416" cy="247296"/>
          </a:xfrm>
          <a:prstGeom prst="ellipse">
            <a:avLst/>
          </a:prstGeom>
          <a:solidFill>
            <a:schemeClr val="bg1"/>
          </a:solid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lIns="35472" tIns="17736" rIns="35472" bIns="17736" rtlCol="0" anchor="ctr"/>
          <a:lstStyle/>
          <a:p>
            <a:pPr algn="ctr"/>
            <a:endParaRPr lang="en-US" sz="504" b="1" dirty="0">
              <a:solidFill>
                <a:schemeClr val="tx1"/>
              </a:solidFill>
              <a:cs typeface="Calibri"/>
            </a:endParaRPr>
          </a:p>
        </p:txBody>
      </p:sp>
      <p:sp>
        <p:nvSpPr>
          <p:cNvPr id="34" name="Oval 33">
            <a:extLst>
              <a:ext uri="{FF2B5EF4-FFF2-40B4-BE49-F238E27FC236}">
                <a16:creationId xmlns:a16="http://schemas.microsoft.com/office/drawing/2014/main" id="{59E524F0-E332-4DE4-8FBB-2490D94CB347}"/>
              </a:ext>
            </a:extLst>
          </p:cNvPr>
          <p:cNvSpPr/>
          <p:nvPr/>
        </p:nvSpPr>
        <p:spPr>
          <a:xfrm>
            <a:off x="2025413" y="3413601"/>
            <a:ext cx="247936" cy="246976"/>
          </a:xfrm>
          <a:prstGeom prst="ellipse">
            <a:avLst/>
          </a:prstGeom>
          <a:solidFill>
            <a:schemeClr val="bg1"/>
          </a:solid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lIns="35472" tIns="17736" rIns="35472" bIns="17736" rtlCol="0" anchor="ctr"/>
          <a:lstStyle/>
          <a:p>
            <a:pPr algn="ctr"/>
            <a:endParaRPr lang="en-US" sz="504" b="1" dirty="0">
              <a:solidFill>
                <a:schemeClr val="tx1"/>
              </a:solidFill>
              <a:cs typeface="Calibri"/>
            </a:endParaRPr>
          </a:p>
        </p:txBody>
      </p:sp>
      <p:sp>
        <p:nvSpPr>
          <p:cNvPr id="35" name="Oval 34">
            <a:extLst>
              <a:ext uri="{FF2B5EF4-FFF2-40B4-BE49-F238E27FC236}">
                <a16:creationId xmlns:a16="http://schemas.microsoft.com/office/drawing/2014/main" id="{7581D70E-E5F0-41B6-A6A3-6E8F75FA87B3}"/>
              </a:ext>
            </a:extLst>
          </p:cNvPr>
          <p:cNvSpPr/>
          <p:nvPr/>
        </p:nvSpPr>
        <p:spPr>
          <a:xfrm>
            <a:off x="2473219" y="3413601"/>
            <a:ext cx="247936" cy="246976"/>
          </a:xfrm>
          <a:prstGeom prst="ellipse">
            <a:avLst/>
          </a:prstGeom>
          <a:solidFill>
            <a:schemeClr val="bg1"/>
          </a:solid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lIns="35472" tIns="17736" rIns="35472" bIns="17736" rtlCol="0" anchor="ctr"/>
          <a:lstStyle/>
          <a:p>
            <a:pPr algn="ctr"/>
            <a:endParaRPr lang="en-US" sz="504" b="1" dirty="0">
              <a:solidFill>
                <a:schemeClr val="tx1"/>
              </a:solidFill>
            </a:endParaRPr>
          </a:p>
        </p:txBody>
      </p:sp>
      <p:sp>
        <p:nvSpPr>
          <p:cNvPr id="36" name="Oval 35">
            <a:extLst>
              <a:ext uri="{FF2B5EF4-FFF2-40B4-BE49-F238E27FC236}">
                <a16:creationId xmlns:a16="http://schemas.microsoft.com/office/drawing/2014/main" id="{AFED507E-4C51-4D11-AD9A-04DE55700639}"/>
              </a:ext>
            </a:extLst>
          </p:cNvPr>
          <p:cNvSpPr/>
          <p:nvPr/>
        </p:nvSpPr>
        <p:spPr>
          <a:xfrm>
            <a:off x="2918117" y="3413601"/>
            <a:ext cx="247936" cy="246976"/>
          </a:xfrm>
          <a:prstGeom prst="ellipse">
            <a:avLst/>
          </a:prstGeom>
          <a:solidFill>
            <a:schemeClr val="bg1"/>
          </a:solid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lIns="35472" tIns="17736" rIns="35472" bIns="17736" rtlCol="0" anchor="ctr"/>
          <a:lstStyle/>
          <a:p>
            <a:pPr algn="ctr"/>
            <a:endParaRPr lang="en-US" sz="504" b="1" dirty="0">
              <a:solidFill>
                <a:schemeClr val="tx1"/>
              </a:solidFill>
            </a:endParaRPr>
          </a:p>
        </p:txBody>
      </p:sp>
      <p:cxnSp>
        <p:nvCxnSpPr>
          <p:cNvPr id="37" name="Straight Arrow Connector 36">
            <a:extLst>
              <a:ext uri="{FF2B5EF4-FFF2-40B4-BE49-F238E27FC236}">
                <a16:creationId xmlns:a16="http://schemas.microsoft.com/office/drawing/2014/main" id="{BA06D633-842C-49F2-ADAE-07EEDB7792F2}"/>
              </a:ext>
            </a:extLst>
          </p:cNvPr>
          <p:cNvCxnSpPr>
            <a:cxnSpLocks/>
          </p:cNvCxnSpPr>
          <p:nvPr/>
        </p:nvCxnSpPr>
        <p:spPr>
          <a:xfrm flipV="1">
            <a:off x="1812166" y="3541521"/>
            <a:ext cx="203983" cy="0"/>
          </a:xfrm>
          <a:prstGeom prst="straightConnector1">
            <a:avLst/>
          </a:prstGeom>
          <a:ln w="28575"/>
        </p:spPr>
        <p:style>
          <a:lnRef idx="1">
            <a:schemeClr val="accent1"/>
          </a:lnRef>
          <a:fillRef idx="0">
            <a:schemeClr val="accent1"/>
          </a:fillRef>
          <a:effectRef idx="0">
            <a:schemeClr val="accent1"/>
          </a:effectRef>
          <a:fontRef idx="minor">
            <a:schemeClr val="tx1"/>
          </a:fontRef>
        </p:style>
      </p:cxnSp>
      <p:cxnSp>
        <p:nvCxnSpPr>
          <p:cNvPr id="38" name="Straight Arrow Connector 37">
            <a:extLst>
              <a:ext uri="{FF2B5EF4-FFF2-40B4-BE49-F238E27FC236}">
                <a16:creationId xmlns:a16="http://schemas.microsoft.com/office/drawing/2014/main" id="{8CB145FE-1375-48CC-A08E-35B959DD91C9}"/>
              </a:ext>
            </a:extLst>
          </p:cNvPr>
          <p:cNvCxnSpPr>
            <a:cxnSpLocks/>
          </p:cNvCxnSpPr>
          <p:nvPr/>
        </p:nvCxnSpPr>
        <p:spPr>
          <a:xfrm>
            <a:off x="2715656" y="3542895"/>
            <a:ext cx="200922" cy="1103"/>
          </a:xfrm>
          <a:prstGeom prst="straightConnector1">
            <a:avLst/>
          </a:prstGeom>
          <a:ln w="28575"/>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2147F7D0-7BA6-45D7-A2F7-40C45AF2A2B4}"/>
              </a:ext>
            </a:extLst>
          </p:cNvPr>
          <p:cNvCxnSpPr>
            <a:cxnSpLocks/>
          </p:cNvCxnSpPr>
          <p:nvPr/>
        </p:nvCxnSpPr>
        <p:spPr>
          <a:xfrm>
            <a:off x="2263430" y="3541521"/>
            <a:ext cx="212834" cy="1729"/>
          </a:xfrm>
          <a:prstGeom prst="straightConnector1">
            <a:avLst/>
          </a:prstGeom>
          <a:ln w="28575"/>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E5F8E766-4A6C-4BC5-8FED-229D8AAD2D68}"/>
              </a:ext>
            </a:extLst>
          </p:cNvPr>
          <p:cNvCxnSpPr>
            <a:cxnSpLocks/>
          </p:cNvCxnSpPr>
          <p:nvPr/>
        </p:nvCxnSpPr>
        <p:spPr>
          <a:xfrm>
            <a:off x="2146210" y="2342505"/>
            <a:ext cx="1729" cy="212834"/>
          </a:xfrm>
          <a:prstGeom prst="straightConnector1">
            <a:avLst/>
          </a:prstGeom>
          <a:ln w="28575"/>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DA462E84-BD97-456C-88E4-7A565C73938B}"/>
              </a:ext>
            </a:extLst>
          </p:cNvPr>
          <p:cNvCxnSpPr>
            <a:cxnSpLocks/>
          </p:cNvCxnSpPr>
          <p:nvPr/>
        </p:nvCxnSpPr>
        <p:spPr>
          <a:xfrm>
            <a:off x="2591108" y="2342505"/>
            <a:ext cx="1729" cy="212834"/>
          </a:xfrm>
          <a:prstGeom prst="straightConnector1">
            <a:avLst/>
          </a:prstGeom>
          <a:ln w="28575"/>
        </p:spPr>
        <p:style>
          <a:lnRef idx="1">
            <a:schemeClr val="accent1"/>
          </a:lnRef>
          <a:fillRef idx="0">
            <a:schemeClr val="accent1"/>
          </a:fillRef>
          <a:effectRef idx="0">
            <a:schemeClr val="accent1"/>
          </a:effectRef>
          <a:fontRef idx="minor">
            <a:schemeClr val="tx1"/>
          </a:fontRef>
        </p:style>
      </p:cxnSp>
      <p:cxnSp>
        <p:nvCxnSpPr>
          <p:cNvPr id="42" name="Straight Arrow Connector 41">
            <a:extLst>
              <a:ext uri="{FF2B5EF4-FFF2-40B4-BE49-F238E27FC236}">
                <a16:creationId xmlns:a16="http://schemas.microsoft.com/office/drawing/2014/main" id="{3FDD6F63-B0E1-46C1-BF56-ABC263154C69}"/>
              </a:ext>
            </a:extLst>
          </p:cNvPr>
          <p:cNvCxnSpPr>
            <a:cxnSpLocks/>
          </p:cNvCxnSpPr>
          <p:nvPr/>
        </p:nvCxnSpPr>
        <p:spPr>
          <a:xfrm>
            <a:off x="3036006" y="2342505"/>
            <a:ext cx="1729" cy="212834"/>
          </a:xfrm>
          <a:prstGeom prst="straightConnector1">
            <a:avLst/>
          </a:prstGeom>
          <a:ln w="28575"/>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ED651213-E2D3-4171-B6F8-F7D6DEFB8275}"/>
              </a:ext>
            </a:extLst>
          </p:cNvPr>
          <p:cNvCxnSpPr>
            <a:cxnSpLocks/>
          </p:cNvCxnSpPr>
          <p:nvPr/>
        </p:nvCxnSpPr>
        <p:spPr>
          <a:xfrm>
            <a:off x="1678143" y="2803334"/>
            <a:ext cx="1729" cy="183971"/>
          </a:xfrm>
          <a:prstGeom prst="straightConnector1">
            <a:avLst/>
          </a:prstGeom>
          <a:ln w="28575"/>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AF349FD7-CF56-40B9-BC79-1B087E094A5B}"/>
              </a:ext>
            </a:extLst>
          </p:cNvPr>
          <p:cNvCxnSpPr>
            <a:cxnSpLocks/>
          </p:cNvCxnSpPr>
          <p:nvPr/>
        </p:nvCxnSpPr>
        <p:spPr>
          <a:xfrm>
            <a:off x="2146210" y="2799544"/>
            <a:ext cx="1729" cy="183971"/>
          </a:xfrm>
          <a:prstGeom prst="straightConnector1">
            <a:avLst/>
          </a:prstGeom>
          <a:ln w="28575"/>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A26C27C8-1C5F-46AD-95B1-043CFBF95F66}"/>
              </a:ext>
            </a:extLst>
          </p:cNvPr>
          <p:cNvCxnSpPr>
            <a:cxnSpLocks/>
          </p:cNvCxnSpPr>
          <p:nvPr/>
        </p:nvCxnSpPr>
        <p:spPr>
          <a:xfrm>
            <a:off x="2591108" y="2799544"/>
            <a:ext cx="1729" cy="183971"/>
          </a:xfrm>
          <a:prstGeom prst="straightConnector1">
            <a:avLst/>
          </a:prstGeom>
          <a:ln w="28575"/>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id="{C880758D-F321-4CEA-A616-08FABF51F331}"/>
              </a:ext>
            </a:extLst>
          </p:cNvPr>
          <p:cNvCxnSpPr>
            <a:cxnSpLocks/>
          </p:cNvCxnSpPr>
          <p:nvPr/>
        </p:nvCxnSpPr>
        <p:spPr>
          <a:xfrm>
            <a:off x="3036006" y="2795754"/>
            <a:ext cx="1729" cy="183971"/>
          </a:xfrm>
          <a:prstGeom prst="straightConnector1">
            <a:avLst/>
          </a:prstGeom>
          <a:ln w="28575"/>
        </p:spPr>
        <p:style>
          <a:lnRef idx="1">
            <a:schemeClr val="accent1"/>
          </a:lnRef>
          <a:fillRef idx="0">
            <a:schemeClr val="accent1"/>
          </a:fillRef>
          <a:effectRef idx="0">
            <a:schemeClr val="accent1"/>
          </a:effectRef>
          <a:fontRef idx="minor">
            <a:schemeClr val="tx1"/>
          </a:fontRef>
        </p:style>
      </p:cxnSp>
      <p:cxnSp>
        <p:nvCxnSpPr>
          <p:cNvPr id="47" name="Straight Arrow Connector 46">
            <a:extLst>
              <a:ext uri="{FF2B5EF4-FFF2-40B4-BE49-F238E27FC236}">
                <a16:creationId xmlns:a16="http://schemas.microsoft.com/office/drawing/2014/main" id="{742A6573-28A7-40CA-8253-780BE22C94DF}"/>
              </a:ext>
            </a:extLst>
          </p:cNvPr>
          <p:cNvCxnSpPr>
            <a:cxnSpLocks/>
          </p:cNvCxnSpPr>
          <p:nvPr/>
        </p:nvCxnSpPr>
        <p:spPr>
          <a:xfrm>
            <a:off x="1679023" y="3229685"/>
            <a:ext cx="1729" cy="183971"/>
          </a:xfrm>
          <a:prstGeom prst="straightConnector1">
            <a:avLst/>
          </a:prstGeom>
          <a:ln w="28575"/>
        </p:spPr>
        <p:style>
          <a:lnRef idx="1">
            <a:schemeClr val="accent1"/>
          </a:lnRef>
          <a:fillRef idx="0">
            <a:schemeClr val="accent1"/>
          </a:fillRef>
          <a:effectRef idx="0">
            <a:schemeClr val="accent1"/>
          </a:effectRef>
          <a:fontRef idx="minor">
            <a:schemeClr val="tx1"/>
          </a:fontRef>
        </p:style>
      </p:cxnSp>
      <p:cxnSp>
        <p:nvCxnSpPr>
          <p:cNvPr id="48" name="Straight Arrow Connector 47">
            <a:extLst>
              <a:ext uri="{FF2B5EF4-FFF2-40B4-BE49-F238E27FC236}">
                <a16:creationId xmlns:a16="http://schemas.microsoft.com/office/drawing/2014/main" id="{2C9C3154-C654-435B-B294-A1C3B74CD0A9}"/>
              </a:ext>
            </a:extLst>
          </p:cNvPr>
          <p:cNvCxnSpPr>
            <a:cxnSpLocks/>
          </p:cNvCxnSpPr>
          <p:nvPr/>
        </p:nvCxnSpPr>
        <p:spPr>
          <a:xfrm>
            <a:off x="2146210" y="3229685"/>
            <a:ext cx="1729" cy="183971"/>
          </a:xfrm>
          <a:prstGeom prst="straightConnector1">
            <a:avLst/>
          </a:prstGeom>
          <a:ln w="28575"/>
        </p:spPr>
        <p:style>
          <a:lnRef idx="1">
            <a:schemeClr val="accent1"/>
          </a:lnRef>
          <a:fillRef idx="0">
            <a:schemeClr val="accent1"/>
          </a:fillRef>
          <a:effectRef idx="0">
            <a:schemeClr val="accent1"/>
          </a:effectRef>
          <a:fontRef idx="minor">
            <a:schemeClr val="tx1"/>
          </a:fontRef>
        </p:style>
      </p:cxnSp>
      <p:cxnSp>
        <p:nvCxnSpPr>
          <p:cNvPr id="49" name="Straight Arrow Connector 48">
            <a:extLst>
              <a:ext uri="{FF2B5EF4-FFF2-40B4-BE49-F238E27FC236}">
                <a16:creationId xmlns:a16="http://schemas.microsoft.com/office/drawing/2014/main" id="{323903D8-9229-4EEE-9886-419C2B806D09}"/>
              </a:ext>
            </a:extLst>
          </p:cNvPr>
          <p:cNvCxnSpPr>
            <a:cxnSpLocks/>
          </p:cNvCxnSpPr>
          <p:nvPr/>
        </p:nvCxnSpPr>
        <p:spPr>
          <a:xfrm>
            <a:off x="2591108" y="3229685"/>
            <a:ext cx="1729" cy="183971"/>
          </a:xfrm>
          <a:prstGeom prst="straightConnector1">
            <a:avLst/>
          </a:prstGeom>
          <a:ln w="28575"/>
        </p:spPr>
        <p:style>
          <a:lnRef idx="1">
            <a:schemeClr val="accent1"/>
          </a:lnRef>
          <a:fillRef idx="0">
            <a:schemeClr val="accent1"/>
          </a:fillRef>
          <a:effectRef idx="0">
            <a:schemeClr val="accent1"/>
          </a:effectRef>
          <a:fontRef idx="minor">
            <a:schemeClr val="tx1"/>
          </a:fontRef>
        </p:style>
      </p:cxnSp>
      <p:cxnSp>
        <p:nvCxnSpPr>
          <p:cNvPr id="50" name="Straight Arrow Connector 49">
            <a:extLst>
              <a:ext uri="{FF2B5EF4-FFF2-40B4-BE49-F238E27FC236}">
                <a16:creationId xmlns:a16="http://schemas.microsoft.com/office/drawing/2014/main" id="{944113D8-3C79-47CF-B357-6CB5567261CA}"/>
              </a:ext>
            </a:extLst>
          </p:cNvPr>
          <p:cNvCxnSpPr>
            <a:cxnSpLocks/>
          </p:cNvCxnSpPr>
          <p:nvPr/>
        </p:nvCxnSpPr>
        <p:spPr>
          <a:xfrm>
            <a:off x="3036006" y="3229685"/>
            <a:ext cx="1729" cy="183971"/>
          </a:xfrm>
          <a:prstGeom prst="straightConnector1">
            <a:avLst/>
          </a:prstGeom>
          <a:ln w="28575"/>
        </p:spPr>
        <p:style>
          <a:lnRef idx="1">
            <a:schemeClr val="accent1"/>
          </a:lnRef>
          <a:fillRef idx="0">
            <a:schemeClr val="accent1"/>
          </a:fillRef>
          <a:effectRef idx="0">
            <a:schemeClr val="accent1"/>
          </a:effectRef>
          <a:fontRef idx="minor">
            <a:schemeClr val="tx1"/>
          </a:fontRef>
        </p:style>
      </p:cxnSp>
      <p:cxnSp>
        <p:nvCxnSpPr>
          <p:cNvPr id="51" name="Straight Arrow Connector 50">
            <a:extLst>
              <a:ext uri="{FF2B5EF4-FFF2-40B4-BE49-F238E27FC236}">
                <a16:creationId xmlns:a16="http://schemas.microsoft.com/office/drawing/2014/main" id="{8070DBEB-FB82-44C5-80C5-04E413F7CA08}"/>
              </a:ext>
            </a:extLst>
          </p:cNvPr>
          <p:cNvCxnSpPr>
            <a:cxnSpLocks/>
          </p:cNvCxnSpPr>
          <p:nvPr/>
        </p:nvCxnSpPr>
        <p:spPr>
          <a:xfrm>
            <a:off x="461807" y="2365709"/>
            <a:ext cx="1729" cy="223476"/>
          </a:xfrm>
          <a:prstGeom prst="straightConnector1">
            <a:avLst/>
          </a:prstGeom>
          <a:ln w="28575"/>
        </p:spPr>
        <p:style>
          <a:lnRef idx="1">
            <a:schemeClr val="accent1"/>
          </a:lnRef>
          <a:fillRef idx="0">
            <a:schemeClr val="accent1"/>
          </a:fillRef>
          <a:effectRef idx="0">
            <a:schemeClr val="accent1"/>
          </a:effectRef>
          <a:fontRef idx="minor">
            <a:schemeClr val="tx1"/>
          </a:fontRef>
        </p:style>
      </p:cxnSp>
      <p:cxnSp>
        <p:nvCxnSpPr>
          <p:cNvPr id="52" name="Straight Arrow Connector 51">
            <a:extLst>
              <a:ext uri="{FF2B5EF4-FFF2-40B4-BE49-F238E27FC236}">
                <a16:creationId xmlns:a16="http://schemas.microsoft.com/office/drawing/2014/main" id="{84E89F00-F102-49BC-94DD-3874406CAEF5}"/>
              </a:ext>
            </a:extLst>
          </p:cNvPr>
          <p:cNvCxnSpPr>
            <a:cxnSpLocks/>
          </p:cNvCxnSpPr>
          <p:nvPr/>
        </p:nvCxnSpPr>
        <p:spPr>
          <a:xfrm flipH="1">
            <a:off x="462688" y="2818086"/>
            <a:ext cx="166" cy="187761"/>
          </a:xfrm>
          <a:prstGeom prst="straightConnector1">
            <a:avLst/>
          </a:prstGeom>
          <a:ln w="28575"/>
        </p:spPr>
        <p:style>
          <a:lnRef idx="1">
            <a:schemeClr val="accent1"/>
          </a:lnRef>
          <a:fillRef idx="0">
            <a:schemeClr val="accent1"/>
          </a:fillRef>
          <a:effectRef idx="0">
            <a:schemeClr val="accent1"/>
          </a:effectRef>
          <a:fontRef idx="minor">
            <a:schemeClr val="tx1"/>
          </a:fontRef>
        </p:style>
      </p:cxnSp>
      <p:cxnSp>
        <p:nvCxnSpPr>
          <p:cNvPr id="53" name="Straight Arrow Connector 52">
            <a:extLst>
              <a:ext uri="{FF2B5EF4-FFF2-40B4-BE49-F238E27FC236}">
                <a16:creationId xmlns:a16="http://schemas.microsoft.com/office/drawing/2014/main" id="{228323FA-82C7-463C-9A7E-9434D5BF8FAE}"/>
              </a:ext>
            </a:extLst>
          </p:cNvPr>
          <p:cNvCxnSpPr>
            <a:cxnSpLocks/>
          </p:cNvCxnSpPr>
          <p:nvPr/>
        </p:nvCxnSpPr>
        <p:spPr>
          <a:xfrm>
            <a:off x="461807" y="3246333"/>
            <a:ext cx="1729" cy="233238"/>
          </a:xfrm>
          <a:prstGeom prst="straightConnector1">
            <a:avLst/>
          </a:prstGeom>
          <a:ln w="28575"/>
        </p:spPr>
        <p:style>
          <a:lnRef idx="1">
            <a:schemeClr val="accent1"/>
          </a:lnRef>
          <a:fillRef idx="0">
            <a:schemeClr val="accent1"/>
          </a:fillRef>
          <a:effectRef idx="0">
            <a:schemeClr val="accent1"/>
          </a:effectRef>
          <a:fontRef idx="minor">
            <a:schemeClr val="tx1"/>
          </a:fontRef>
        </p:style>
      </p:cxnSp>
      <p:sp>
        <p:nvSpPr>
          <p:cNvPr id="54" name="TextBox 53">
            <a:extLst>
              <a:ext uri="{FF2B5EF4-FFF2-40B4-BE49-F238E27FC236}">
                <a16:creationId xmlns:a16="http://schemas.microsoft.com/office/drawing/2014/main" id="{48B18F55-1605-4140-93D6-1D134AB5C000}"/>
              </a:ext>
            </a:extLst>
          </p:cNvPr>
          <p:cNvSpPr txBox="1"/>
          <p:nvPr/>
        </p:nvSpPr>
        <p:spPr>
          <a:xfrm>
            <a:off x="1887147" y="1801815"/>
            <a:ext cx="1144472" cy="251262"/>
          </a:xfrm>
          <a:prstGeom prst="rect">
            <a:avLst/>
          </a:prstGeom>
          <a:noFill/>
        </p:spPr>
        <p:txBody>
          <a:bodyPr rot="0" spcFirstLastPara="0" vertOverflow="overflow" horzOverflow="overflow" vert="horz" wrap="square" lIns="35472" tIns="17736" rIns="35472" bIns="17736" numCol="1" spcCol="0" rtlCol="0" fromWordArt="0" anchor="t" anchorCtr="0" forceAA="0" compatLnSpc="1">
            <a:prstTxWarp prst="textNoShape">
              <a:avLst/>
            </a:prstTxWarp>
            <a:spAutoFit/>
          </a:bodyPr>
          <a:lstStyle/>
          <a:p>
            <a:pPr algn="l"/>
            <a:r>
              <a:rPr lang="en-US" sz="1400" dirty="0">
                <a:solidFill>
                  <a:srgbClr val="FF0000"/>
                </a:solidFill>
              </a:rPr>
              <a:t>Data Graph</a:t>
            </a:r>
            <a:endParaRPr lang="en-US" sz="1400" dirty="0">
              <a:solidFill>
                <a:srgbClr val="FF0000"/>
              </a:solidFill>
              <a:cs typeface="Calibri"/>
            </a:endParaRPr>
          </a:p>
        </p:txBody>
      </p:sp>
      <p:sp>
        <p:nvSpPr>
          <p:cNvPr id="55" name="TextBox 54">
            <a:extLst>
              <a:ext uri="{FF2B5EF4-FFF2-40B4-BE49-F238E27FC236}">
                <a16:creationId xmlns:a16="http://schemas.microsoft.com/office/drawing/2014/main" id="{0B704EE1-574B-4882-99CE-83F76C798503}"/>
              </a:ext>
            </a:extLst>
          </p:cNvPr>
          <p:cNvSpPr txBox="1"/>
          <p:nvPr/>
        </p:nvSpPr>
        <p:spPr>
          <a:xfrm>
            <a:off x="1531220" y="2113797"/>
            <a:ext cx="663327" cy="200055"/>
          </a:xfrm>
          <a:prstGeom prst="rect">
            <a:avLst/>
          </a:prstGeom>
          <a:noFill/>
        </p:spPr>
        <p:txBody>
          <a:bodyPr wrap="square" rtlCol="0">
            <a:spAutoFit/>
          </a:bodyPr>
          <a:lstStyle/>
          <a:p>
            <a:r>
              <a:rPr lang="en-US" altLang="zh-CN" sz="700" dirty="0"/>
              <a:t>u1</a:t>
            </a:r>
            <a:endParaRPr lang="zh-CN" altLang="en-US" sz="700" dirty="0"/>
          </a:p>
        </p:txBody>
      </p:sp>
      <p:sp>
        <p:nvSpPr>
          <p:cNvPr id="56" name="TextBox 55">
            <a:extLst>
              <a:ext uri="{FF2B5EF4-FFF2-40B4-BE49-F238E27FC236}">
                <a16:creationId xmlns:a16="http://schemas.microsoft.com/office/drawing/2014/main" id="{A68D2F96-5BBF-461B-A145-6E2F06E91B32}"/>
              </a:ext>
            </a:extLst>
          </p:cNvPr>
          <p:cNvSpPr txBox="1"/>
          <p:nvPr/>
        </p:nvSpPr>
        <p:spPr>
          <a:xfrm>
            <a:off x="2015828" y="2114756"/>
            <a:ext cx="663327" cy="200055"/>
          </a:xfrm>
          <a:prstGeom prst="rect">
            <a:avLst/>
          </a:prstGeom>
          <a:noFill/>
        </p:spPr>
        <p:txBody>
          <a:bodyPr wrap="square" rtlCol="0">
            <a:spAutoFit/>
          </a:bodyPr>
          <a:lstStyle/>
          <a:p>
            <a:r>
              <a:rPr lang="en-US" altLang="zh-CN" sz="700" dirty="0"/>
              <a:t>u2</a:t>
            </a:r>
            <a:endParaRPr lang="zh-CN" altLang="en-US" sz="700" dirty="0"/>
          </a:p>
        </p:txBody>
      </p:sp>
      <p:sp>
        <p:nvSpPr>
          <p:cNvPr id="57" name="TextBox 56">
            <a:extLst>
              <a:ext uri="{FF2B5EF4-FFF2-40B4-BE49-F238E27FC236}">
                <a16:creationId xmlns:a16="http://schemas.microsoft.com/office/drawing/2014/main" id="{E348A3F0-6ED7-4DCA-A86D-8B26FBCD0B41}"/>
              </a:ext>
            </a:extLst>
          </p:cNvPr>
          <p:cNvSpPr txBox="1"/>
          <p:nvPr/>
        </p:nvSpPr>
        <p:spPr>
          <a:xfrm>
            <a:off x="1983239" y="3010677"/>
            <a:ext cx="1661944" cy="200055"/>
          </a:xfrm>
          <a:prstGeom prst="rect">
            <a:avLst/>
          </a:prstGeom>
          <a:noFill/>
        </p:spPr>
        <p:txBody>
          <a:bodyPr wrap="square" rtlCol="0">
            <a:spAutoFit/>
          </a:bodyPr>
          <a:lstStyle/>
          <a:p>
            <a:r>
              <a:rPr lang="en-US" altLang="zh-CN" sz="700" dirty="0"/>
              <a:t>u10</a:t>
            </a:r>
            <a:endParaRPr lang="zh-CN" altLang="en-US" sz="700" dirty="0"/>
          </a:p>
        </p:txBody>
      </p:sp>
      <p:sp>
        <p:nvSpPr>
          <p:cNvPr id="58" name="TextBox 57">
            <a:extLst>
              <a:ext uri="{FF2B5EF4-FFF2-40B4-BE49-F238E27FC236}">
                <a16:creationId xmlns:a16="http://schemas.microsoft.com/office/drawing/2014/main" id="{E9E0CD45-749F-4661-89D5-C210DA9E3406}"/>
              </a:ext>
            </a:extLst>
          </p:cNvPr>
          <p:cNvSpPr txBox="1"/>
          <p:nvPr/>
        </p:nvSpPr>
        <p:spPr>
          <a:xfrm>
            <a:off x="2423055" y="3002029"/>
            <a:ext cx="1661944" cy="200055"/>
          </a:xfrm>
          <a:prstGeom prst="rect">
            <a:avLst/>
          </a:prstGeom>
          <a:noFill/>
        </p:spPr>
        <p:txBody>
          <a:bodyPr wrap="square" rtlCol="0">
            <a:spAutoFit/>
          </a:bodyPr>
          <a:lstStyle/>
          <a:p>
            <a:r>
              <a:rPr lang="en-US" altLang="zh-CN" sz="700" dirty="0"/>
              <a:t>u11</a:t>
            </a:r>
            <a:endParaRPr lang="zh-CN" altLang="en-US" sz="700" dirty="0"/>
          </a:p>
        </p:txBody>
      </p:sp>
      <p:sp>
        <p:nvSpPr>
          <p:cNvPr id="59" name="TextBox 58">
            <a:extLst>
              <a:ext uri="{FF2B5EF4-FFF2-40B4-BE49-F238E27FC236}">
                <a16:creationId xmlns:a16="http://schemas.microsoft.com/office/drawing/2014/main" id="{F8BBDF8B-FD83-4892-8AAB-11AE38842C55}"/>
              </a:ext>
            </a:extLst>
          </p:cNvPr>
          <p:cNvSpPr txBox="1"/>
          <p:nvPr/>
        </p:nvSpPr>
        <p:spPr>
          <a:xfrm>
            <a:off x="2877888" y="3012084"/>
            <a:ext cx="1661944" cy="200055"/>
          </a:xfrm>
          <a:prstGeom prst="rect">
            <a:avLst/>
          </a:prstGeom>
          <a:noFill/>
        </p:spPr>
        <p:txBody>
          <a:bodyPr wrap="square" rtlCol="0">
            <a:spAutoFit/>
          </a:bodyPr>
          <a:lstStyle/>
          <a:p>
            <a:r>
              <a:rPr lang="en-US" altLang="zh-CN" sz="700" dirty="0"/>
              <a:t>u12</a:t>
            </a:r>
            <a:endParaRPr lang="zh-CN" altLang="en-US" sz="700" dirty="0"/>
          </a:p>
        </p:txBody>
      </p:sp>
      <p:sp>
        <p:nvSpPr>
          <p:cNvPr id="60" name="TextBox 59">
            <a:extLst>
              <a:ext uri="{FF2B5EF4-FFF2-40B4-BE49-F238E27FC236}">
                <a16:creationId xmlns:a16="http://schemas.microsoft.com/office/drawing/2014/main" id="{BE3B62B8-47DD-430D-8CC3-20C360FCF602}"/>
              </a:ext>
            </a:extLst>
          </p:cNvPr>
          <p:cNvSpPr txBox="1"/>
          <p:nvPr/>
        </p:nvSpPr>
        <p:spPr>
          <a:xfrm>
            <a:off x="1516519" y="3439380"/>
            <a:ext cx="1661944" cy="200055"/>
          </a:xfrm>
          <a:prstGeom prst="rect">
            <a:avLst/>
          </a:prstGeom>
          <a:noFill/>
        </p:spPr>
        <p:txBody>
          <a:bodyPr wrap="square" rtlCol="0">
            <a:spAutoFit/>
          </a:bodyPr>
          <a:lstStyle/>
          <a:p>
            <a:r>
              <a:rPr lang="en-US" altLang="zh-CN" sz="700" dirty="0"/>
              <a:t>u13</a:t>
            </a:r>
            <a:endParaRPr lang="zh-CN" altLang="en-US" sz="700" dirty="0"/>
          </a:p>
        </p:txBody>
      </p:sp>
      <p:sp>
        <p:nvSpPr>
          <p:cNvPr id="61" name="TextBox 60">
            <a:extLst>
              <a:ext uri="{FF2B5EF4-FFF2-40B4-BE49-F238E27FC236}">
                <a16:creationId xmlns:a16="http://schemas.microsoft.com/office/drawing/2014/main" id="{0E51725C-E47E-4798-8C4E-26B146BDBA9B}"/>
              </a:ext>
            </a:extLst>
          </p:cNvPr>
          <p:cNvSpPr txBox="1"/>
          <p:nvPr/>
        </p:nvSpPr>
        <p:spPr>
          <a:xfrm>
            <a:off x="1983239" y="3444107"/>
            <a:ext cx="1661944" cy="200055"/>
          </a:xfrm>
          <a:prstGeom prst="rect">
            <a:avLst/>
          </a:prstGeom>
          <a:noFill/>
        </p:spPr>
        <p:txBody>
          <a:bodyPr wrap="square" rtlCol="0">
            <a:spAutoFit/>
          </a:bodyPr>
          <a:lstStyle/>
          <a:p>
            <a:r>
              <a:rPr lang="en-US" altLang="zh-CN" sz="700" dirty="0"/>
              <a:t>u14</a:t>
            </a:r>
            <a:endParaRPr lang="zh-CN" altLang="en-US" sz="700" dirty="0"/>
          </a:p>
        </p:txBody>
      </p:sp>
      <p:sp>
        <p:nvSpPr>
          <p:cNvPr id="62" name="TextBox 61">
            <a:extLst>
              <a:ext uri="{FF2B5EF4-FFF2-40B4-BE49-F238E27FC236}">
                <a16:creationId xmlns:a16="http://schemas.microsoft.com/office/drawing/2014/main" id="{01F7F32D-2FC0-421E-92A7-49A74ED4A32F}"/>
              </a:ext>
            </a:extLst>
          </p:cNvPr>
          <p:cNvSpPr txBox="1"/>
          <p:nvPr/>
        </p:nvSpPr>
        <p:spPr>
          <a:xfrm>
            <a:off x="2424905" y="3424715"/>
            <a:ext cx="1661944" cy="200055"/>
          </a:xfrm>
          <a:prstGeom prst="rect">
            <a:avLst/>
          </a:prstGeom>
          <a:noFill/>
        </p:spPr>
        <p:txBody>
          <a:bodyPr wrap="square" rtlCol="0">
            <a:spAutoFit/>
          </a:bodyPr>
          <a:lstStyle/>
          <a:p>
            <a:r>
              <a:rPr lang="en-US" altLang="zh-CN" sz="700" dirty="0"/>
              <a:t>u15</a:t>
            </a:r>
            <a:endParaRPr lang="zh-CN" altLang="en-US" sz="700" dirty="0"/>
          </a:p>
        </p:txBody>
      </p:sp>
      <p:sp>
        <p:nvSpPr>
          <p:cNvPr id="63" name="TextBox 62">
            <a:extLst>
              <a:ext uri="{FF2B5EF4-FFF2-40B4-BE49-F238E27FC236}">
                <a16:creationId xmlns:a16="http://schemas.microsoft.com/office/drawing/2014/main" id="{844923B4-A66C-45EA-8650-83C507DAA236}"/>
              </a:ext>
            </a:extLst>
          </p:cNvPr>
          <p:cNvSpPr txBox="1"/>
          <p:nvPr/>
        </p:nvSpPr>
        <p:spPr>
          <a:xfrm>
            <a:off x="2874276" y="3436583"/>
            <a:ext cx="1661944" cy="200055"/>
          </a:xfrm>
          <a:prstGeom prst="rect">
            <a:avLst/>
          </a:prstGeom>
          <a:noFill/>
        </p:spPr>
        <p:txBody>
          <a:bodyPr wrap="square" rtlCol="0">
            <a:spAutoFit/>
          </a:bodyPr>
          <a:lstStyle/>
          <a:p>
            <a:r>
              <a:rPr lang="en-US" altLang="zh-CN" sz="700" dirty="0"/>
              <a:t>u16</a:t>
            </a:r>
            <a:endParaRPr lang="zh-CN" altLang="en-US" sz="700" dirty="0"/>
          </a:p>
        </p:txBody>
      </p:sp>
      <p:graphicFrame>
        <p:nvGraphicFramePr>
          <p:cNvPr id="64" name="Table 10">
            <a:extLst>
              <a:ext uri="{FF2B5EF4-FFF2-40B4-BE49-F238E27FC236}">
                <a16:creationId xmlns:a16="http://schemas.microsoft.com/office/drawing/2014/main" id="{61AC219B-1C1C-4934-9728-22BC87D0D7B6}"/>
              </a:ext>
            </a:extLst>
          </p:cNvPr>
          <p:cNvGraphicFramePr>
            <a:graphicFrameLocks noGrp="1"/>
          </p:cNvGraphicFramePr>
          <p:nvPr>
            <p:extLst>
              <p:ext uri="{D42A27DB-BD31-4B8C-83A1-F6EECF244321}">
                <p14:modId xmlns:p14="http://schemas.microsoft.com/office/powerpoint/2010/main" val="955696439"/>
              </p:ext>
            </p:extLst>
          </p:nvPr>
        </p:nvGraphicFramePr>
        <p:xfrm>
          <a:off x="3880851" y="1934596"/>
          <a:ext cx="1586594" cy="1941940"/>
        </p:xfrm>
        <a:graphic>
          <a:graphicData uri="http://schemas.openxmlformats.org/drawingml/2006/table">
            <a:tbl>
              <a:tblPr firstRow="1" bandRow="1">
                <a:tableStyleId>{69CF1AB2-1976-4502-BF36-3FF5EA218861}</a:tableStyleId>
              </a:tblPr>
              <a:tblGrid>
                <a:gridCol w="387890">
                  <a:extLst>
                    <a:ext uri="{9D8B030D-6E8A-4147-A177-3AD203B41FA5}">
                      <a16:colId xmlns:a16="http://schemas.microsoft.com/office/drawing/2014/main" val="353501967"/>
                    </a:ext>
                  </a:extLst>
                </a:gridCol>
                <a:gridCol w="399568">
                  <a:extLst>
                    <a:ext uri="{9D8B030D-6E8A-4147-A177-3AD203B41FA5}">
                      <a16:colId xmlns:a16="http://schemas.microsoft.com/office/drawing/2014/main" val="3200613714"/>
                    </a:ext>
                  </a:extLst>
                </a:gridCol>
                <a:gridCol w="399568">
                  <a:extLst>
                    <a:ext uri="{9D8B030D-6E8A-4147-A177-3AD203B41FA5}">
                      <a16:colId xmlns:a16="http://schemas.microsoft.com/office/drawing/2014/main" val="3381507199"/>
                    </a:ext>
                  </a:extLst>
                </a:gridCol>
                <a:gridCol w="399568">
                  <a:extLst>
                    <a:ext uri="{9D8B030D-6E8A-4147-A177-3AD203B41FA5}">
                      <a16:colId xmlns:a16="http://schemas.microsoft.com/office/drawing/2014/main" val="1934401402"/>
                    </a:ext>
                  </a:extLst>
                </a:gridCol>
              </a:tblGrid>
              <a:tr h="277420">
                <a:tc>
                  <a:txBody>
                    <a:bodyPr/>
                    <a:lstStyle/>
                    <a:p>
                      <a:r>
                        <a:rPr lang="en-US" altLang="zh-CN" sz="1100" b="0" dirty="0"/>
                        <a:t>u1</a:t>
                      </a:r>
                      <a:endParaRPr lang="zh-CN" altLang="en-US" sz="1100" b="0" dirty="0"/>
                    </a:p>
                  </a:txBody>
                  <a:tcPr>
                    <a:solidFill>
                      <a:srgbClr val="92D050"/>
                    </a:solidFill>
                  </a:tcPr>
                </a:tc>
                <a:tc>
                  <a:txBody>
                    <a:bodyPr/>
                    <a:lstStyle/>
                    <a:p>
                      <a:r>
                        <a:rPr lang="en-US" altLang="zh-CN" sz="1100" b="0" dirty="0"/>
                        <a:t>u2</a:t>
                      </a:r>
                      <a:endParaRPr lang="zh-CN" altLang="en-US" sz="1100" b="0" dirty="0"/>
                    </a:p>
                  </a:txBody>
                  <a:tcPr>
                    <a:solidFill>
                      <a:srgbClr val="92D050"/>
                    </a:solidFill>
                  </a:tcPr>
                </a:tc>
                <a:tc>
                  <a:txBody>
                    <a:bodyPr/>
                    <a:lstStyle/>
                    <a:p>
                      <a:r>
                        <a:rPr lang="en-US" altLang="zh-CN" sz="1100" b="0" dirty="0"/>
                        <a:t>u3</a:t>
                      </a:r>
                      <a:endParaRPr lang="zh-CN" altLang="en-US" sz="1100" b="0" dirty="0"/>
                    </a:p>
                  </a:txBody>
                  <a:tcPr>
                    <a:solidFill>
                      <a:schemeClr val="accent5"/>
                    </a:solidFill>
                  </a:tcPr>
                </a:tc>
                <a:tc>
                  <a:txBody>
                    <a:bodyPr/>
                    <a:lstStyle/>
                    <a:p>
                      <a:r>
                        <a:rPr lang="en-US" altLang="zh-CN" sz="1100" b="0" dirty="0"/>
                        <a:t>u4</a:t>
                      </a:r>
                      <a:endParaRPr lang="zh-CN" altLang="en-US" sz="1100" b="0" dirty="0"/>
                    </a:p>
                  </a:txBody>
                  <a:tcPr/>
                </a:tc>
                <a:extLst>
                  <a:ext uri="{0D108BD9-81ED-4DB2-BD59-A6C34878D82A}">
                    <a16:rowId xmlns:a16="http://schemas.microsoft.com/office/drawing/2014/main" val="2134511879"/>
                  </a:ext>
                </a:extLst>
              </a:tr>
              <a:tr h="277420">
                <a:tc>
                  <a:txBody>
                    <a:bodyPr/>
                    <a:lstStyle/>
                    <a:p>
                      <a:r>
                        <a:rPr lang="en-US" altLang="zh-CN" sz="1100" dirty="0"/>
                        <a:t>u1</a:t>
                      </a:r>
                      <a:endParaRPr lang="zh-CN" altLang="en-US" sz="1100" dirty="0"/>
                    </a:p>
                  </a:txBody>
                  <a:tcPr>
                    <a:solidFill>
                      <a:srgbClr val="92D050"/>
                    </a:solidFill>
                  </a:tcPr>
                </a:tc>
                <a:tc>
                  <a:txBody>
                    <a:bodyPr/>
                    <a:lstStyle/>
                    <a:p>
                      <a:r>
                        <a:rPr lang="en-US" altLang="zh-CN" sz="1100" dirty="0"/>
                        <a:t>u2</a:t>
                      </a:r>
                      <a:endParaRPr lang="zh-CN" altLang="en-US" sz="1100" dirty="0"/>
                    </a:p>
                  </a:txBody>
                  <a:tcPr>
                    <a:solidFill>
                      <a:srgbClr val="92D050"/>
                    </a:solidFill>
                  </a:tcPr>
                </a:tc>
                <a:tc>
                  <a:txBody>
                    <a:bodyPr/>
                    <a:lstStyle/>
                    <a:p>
                      <a:r>
                        <a:rPr lang="en-US" altLang="zh-CN" sz="1100" dirty="0"/>
                        <a:t>u3</a:t>
                      </a:r>
                      <a:endParaRPr lang="zh-CN" altLang="en-US" sz="1100" dirty="0"/>
                    </a:p>
                  </a:txBody>
                  <a:tcPr>
                    <a:solidFill>
                      <a:schemeClr val="accent5"/>
                    </a:solidFill>
                  </a:tcPr>
                </a:tc>
                <a:tc>
                  <a:txBody>
                    <a:bodyPr/>
                    <a:lstStyle/>
                    <a:p>
                      <a:r>
                        <a:rPr lang="en-US" altLang="zh-CN" sz="1100" dirty="0"/>
                        <a:t>u7</a:t>
                      </a:r>
                      <a:endParaRPr lang="zh-CN" altLang="en-US" sz="1100" dirty="0"/>
                    </a:p>
                  </a:txBody>
                  <a:tcPr/>
                </a:tc>
                <a:extLst>
                  <a:ext uri="{0D108BD9-81ED-4DB2-BD59-A6C34878D82A}">
                    <a16:rowId xmlns:a16="http://schemas.microsoft.com/office/drawing/2014/main" val="3702828028"/>
                  </a:ext>
                </a:extLst>
              </a:tr>
              <a:tr h="277420">
                <a:tc>
                  <a:txBody>
                    <a:bodyPr/>
                    <a:lstStyle/>
                    <a:p>
                      <a:r>
                        <a:rPr lang="en-US" altLang="zh-CN" sz="1100" dirty="0"/>
                        <a:t>u1</a:t>
                      </a:r>
                      <a:endParaRPr lang="zh-CN" altLang="en-US" sz="1100" dirty="0"/>
                    </a:p>
                  </a:txBody>
                  <a:tcPr>
                    <a:solidFill>
                      <a:srgbClr val="92D050"/>
                    </a:solidFill>
                  </a:tcPr>
                </a:tc>
                <a:tc>
                  <a:txBody>
                    <a:bodyPr/>
                    <a:lstStyle/>
                    <a:p>
                      <a:r>
                        <a:rPr lang="en-US" altLang="zh-CN" sz="1100" dirty="0"/>
                        <a:t>u2</a:t>
                      </a:r>
                      <a:endParaRPr lang="zh-CN" altLang="en-US" sz="1100" dirty="0"/>
                    </a:p>
                  </a:txBody>
                  <a:tcPr>
                    <a:solidFill>
                      <a:srgbClr val="92D050"/>
                    </a:solidFill>
                  </a:tcPr>
                </a:tc>
                <a:tc>
                  <a:txBody>
                    <a:bodyPr/>
                    <a:lstStyle/>
                    <a:p>
                      <a:r>
                        <a:rPr lang="en-US" altLang="zh-CN" sz="1100" dirty="0"/>
                        <a:t>u6</a:t>
                      </a:r>
                      <a:endParaRPr lang="zh-CN" altLang="en-US" sz="1100" dirty="0"/>
                    </a:p>
                  </a:txBody>
                  <a:tcPr>
                    <a:solidFill>
                      <a:srgbClr val="FFC000"/>
                    </a:solidFill>
                  </a:tcPr>
                </a:tc>
                <a:tc>
                  <a:txBody>
                    <a:bodyPr/>
                    <a:lstStyle/>
                    <a:p>
                      <a:r>
                        <a:rPr lang="en-US" altLang="zh-CN" sz="1100" dirty="0"/>
                        <a:t>u7</a:t>
                      </a:r>
                      <a:endParaRPr lang="zh-CN" altLang="en-US" sz="1100" dirty="0"/>
                    </a:p>
                  </a:txBody>
                  <a:tcPr/>
                </a:tc>
                <a:extLst>
                  <a:ext uri="{0D108BD9-81ED-4DB2-BD59-A6C34878D82A}">
                    <a16:rowId xmlns:a16="http://schemas.microsoft.com/office/drawing/2014/main" val="3923199889"/>
                  </a:ext>
                </a:extLst>
              </a:tr>
              <a:tr h="277420">
                <a:tc>
                  <a:txBody>
                    <a:bodyPr/>
                    <a:lstStyle/>
                    <a:p>
                      <a:r>
                        <a:rPr lang="en-US" altLang="zh-CN" sz="1100" dirty="0"/>
                        <a:t>u1</a:t>
                      </a:r>
                      <a:endParaRPr lang="zh-CN" altLang="en-US" sz="1100" dirty="0"/>
                    </a:p>
                  </a:txBody>
                  <a:tcPr>
                    <a:solidFill>
                      <a:srgbClr val="92D050"/>
                    </a:solidFill>
                  </a:tcPr>
                </a:tc>
                <a:tc>
                  <a:txBody>
                    <a:bodyPr/>
                    <a:lstStyle/>
                    <a:p>
                      <a:r>
                        <a:rPr lang="en-US" altLang="zh-CN" sz="1100" dirty="0"/>
                        <a:t>u2</a:t>
                      </a:r>
                      <a:endParaRPr lang="zh-CN" altLang="en-US" sz="1100" dirty="0"/>
                    </a:p>
                  </a:txBody>
                  <a:tcPr>
                    <a:solidFill>
                      <a:srgbClr val="92D050"/>
                    </a:solidFill>
                  </a:tcPr>
                </a:tc>
                <a:tc>
                  <a:txBody>
                    <a:bodyPr/>
                    <a:lstStyle/>
                    <a:p>
                      <a:r>
                        <a:rPr lang="en-US" altLang="zh-CN" sz="1100" dirty="0"/>
                        <a:t>u6</a:t>
                      </a:r>
                      <a:endParaRPr lang="zh-CN" altLang="en-US" sz="1100" dirty="0"/>
                    </a:p>
                  </a:txBody>
                  <a:tcPr>
                    <a:solidFill>
                      <a:srgbClr val="FFC000"/>
                    </a:solidFill>
                  </a:tcPr>
                </a:tc>
                <a:tc>
                  <a:txBody>
                    <a:bodyPr/>
                    <a:lstStyle/>
                    <a:p>
                      <a:r>
                        <a:rPr lang="en-US" altLang="zh-CN" sz="1100" dirty="0"/>
                        <a:t>u5</a:t>
                      </a:r>
                      <a:endParaRPr lang="zh-CN" altLang="en-US" sz="1100" dirty="0"/>
                    </a:p>
                  </a:txBody>
                  <a:tcPr/>
                </a:tc>
                <a:extLst>
                  <a:ext uri="{0D108BD9-81ED-4DB2-BD59-A6C34878D82A}">
                    <a16:rowId xmlns:a16="http://schemas.microsoft.com/office/drawing/2014/main" val="721006306"/>
                  </a:ext>
                </a:extLst>
              </a:tr>
              <a:tr h="277420">
                <a:tc>
                  <a:txBody>
                    <a:bodyPr/>
                    <a:lstStyle/>
                    <a:p>
                      <a:r>
                        <a:rPr lang="en-US" altLang="zh-CN" sz="1100" dirty="0"/>
                        <a:t>u1</a:t>
                      </a:r>
                      <a:endParaRPr lang="zh-CN" altLang="en-US" sz="1100" dirty="0"/>
                    </a:p>
                  </a:txBody>
                  <a:tcPr>
                    <a:solidFill>
                      <a:srgbClr val="92D050"/>
                    </a:solidFill>
                  </a:tcPr>
                </a:tc>
                <a:tc>
                  <a:txBody>
                    <a:bodyPr/>
                    <a:lstStyle/>
                    <a:p>
                      <a:r>
                        <a:rPr lang="en-US" altLang="zh-CN" sz="1100" dirty="0"/>
                        <a:t>u2</a:t>
                      </a:r>
                      <a:endParaRPr lang="zh-CN" altLang="en-US" sz="1100" dirty="0"/>
                    </a:p>
                  </a:txBody>
                  <a:tcPr>
                    <a:solidFill>
                      <a:srgbClr val="92D050"/>
                    </a:solidFill>
                  </a:tcPr>
                </a:tc>
                <a:tc>
                  <a:txBody>
                    <a:bodyPr/>
                    <a:lstStyle/>
                    <a:p>
                      <a:r>
                        <a:rPr lang="en-US" altLang="zh-CN" sz="1100" dirty="0"/>
                        <a:t>u6</a:t>
                      </a:r>
                      <a:endParaRPr lang="zh-CN" altLang="en-US" sz="1100" dirty="0"/>
                    </a:p>
                  </a:txBody>
                  <a:tcPr>
                    <a:solidFill>
                      <a:srgbClr val="FFC000"/>
                    </a:solidFill>
                  </a:tcPr>
                </a:tc>
                <a:tc>
                  <a:txBody>
                    <a:bodyPr/>
                    <a:lstStyle/>
                    <a:p>
                      <a:endParaRPr lang="zh-CN" altLang="en-US" sz="1100" dirty="0"/>
                    </a:p>
                  </a:txBody>
                  <a:tcPr/>
                </a:tc>
                <a:extLst>
                  <a:ext uri="{0D108BD9-81ED-4DB2-BD59-A6C34878D82A}">
                    <a16:rowId xmlns:a16="http://schemas.microsoft.com/office/drawing/2014/main" val="2330745111"/>
                  </a:ext>
                </a:extLst>
              </a:tr>
              <a:tr h="277420">
                <a:tc>
                  <a:txBody>
                    <a:bodyPr/>
                    <a:lstStyle/>
                    <a:p>
                      <a:endParaRPr lang="zh-CN" altLang="en-US" sz="1100" dirty="0"/>
                    </a:p>
                  </a:txBody>
                  <a:tcPr/>
                </a:tc>
                <a:tc>
                  <a:txBody>
                    <a:bodyPr/>
                    <a:lstStyle/>
                    <a:p>
                      <a:endParaRPr lang="zh-CN" altLang="en-US" sz="1100" dirty="0"/>
                    </a:p>
                  </a:txBody>
                  <a:tcPr/>
                </a:tc>
                <a:tc>
                  <a:txBody>
                    <a:bodyPr/>
                    <a:lstStyle/>
                    <a:p>
                      <a:endParaRPr lang="zh-CN" altLang="en-US" sz="1100" dirty="0"/>
                    </a:p>
                  </a:txBody>
                  <a:tcPr/>
                </a:tc>
                <a:tc>
                  <a:txBody>
                    <a:bodyPr/>
                    <a:lstStyle/>
                    <a:p>
                      <a:endParaRPr lang="zh-CN" altLang="en-US" sz="1100" dirty="0"/>
                    </a:p>
                  </a:txBody>
                  <a:tcPr/>
                </a:tc>
                <a:extLst>
                  <a:ext uri="{0D108BD9-81ED-4DB2-BD59-A6C34878D82A}">
                    <a16:rowId xmlns:a16="http://schemas.microsoft.com/office/drawing/2014/main" val="2716754757"/>
                  </a:ext>
                </a:extLst>
              </a:tr>
              <a:tr h="277420">
                <a:tc>
                  <a:txBody>
                    <a:bodyPr/>
                    <a:lstStyle/>
                    <a:p>
                      <a:endParaRPr lang="zh-CN" altLang="en-US" sz="1100" dirty="0"/>
                    </a:p>
                  </a:txBody>
                  <a:tcPr/>
                </a:tc>
                <a:tc>
                  <a:txBody>
                    <a:bodyPr/>
                    <a:lstStyle/>
                    <a:p>
                      <a:endParaRPr lang="zh-CN" altLang="en-US" sz="1100" dirty="0"/>
                    </a:p>
                  </a:txBody>
                  <a:tcPr/>
                </a:tc>
                <a:tc>
                  <a:txBody>
                    <a:bodyPr/>
                    <a:lstStyle/>
                    <a:p>
                      <a:endParaRPr lang="zh-CN" altLang="en-US" sz="1100" dirty="0"/>
                    </a:p>
                  </a:txBody>
                  <a:tcPr/>
                </a:tc>
                <a:tc>
                  <a:txBody>
                    <a:bodyPr/>
                    <a:lstStyle/>
                    <a:p>
                      <a:endParaRPr lang="zh-CN" altLang="en-US" sz="1100" dirty="0"/>
                    </a:p>
                  </a:txBody>
                  <a:tcPr/>
                </a:tc>
                <a:extLst>
                  <a:ext uri="{0D108BD9-81ED-4DB2-BD59-A6C34878D82A}">
                    <a16:rowId xmlns:a16="http://schemas.microsoft.com/office/drawing/2014/main" val="2274858766"/>
                  </a:ext>
                </a:extLst>
              </a:tr>
            </a:tbl>
          </a:graphicData>
        </a:graphic>
      </p:graphicFrame>
      <p:sp>
        <p:nvSpPr>
          <p:cNvPr id="65" name="TextBox 64">
            <a:extLst>
              <a:ext uri="{FF2B5EF4-FFF2-40B4-BE49-F238E27FC236}">
                <a16:creationId xmlns:a16="http://schemas.microsoft.com/office/drawing/2014/main" id="{449CD0C2-9008-413E-8D94-3CD01C3C4D39}"/>
              </a:ext>
            </a:extLst>
          </p:cNvPr>
          <p:cNvSpPr txBox="1"/>
          <p:nvPr/>
        </p:nvSpPr>
        <p:spPr>
          <a:xfrm>
            <a:off x="5034309" y="3031531"/>
            <a:ext cx="866274" cy="276999"/>
          </a:xfrm>
          <a:prstGeom prst="rect">
            <a:avLst/>
          </a:prstGeom>
          <a:noFill/>
        </p:spPr>
        <p:txBody>
          <a:bodyPr wrap="square" rtlCol="0">
            <a:spAutoFit/>
          </a:bodyPr>
          <a:lstStyle/>
          <a:p>
            <a:r>
              <a:rPr lang="en-US" altLang="zh-CN" sz="1200" dirty="0">
                <a:solidFill>
                  <a:schemeClr val="bg2"/>
                </a:solidFill>
              </a:rPr>
              <a:t>u10</a:t>
            </a:r>
            <a:endParaRPr lang="zh-CN" altLang="en-US" sz="1200" dirty="0">
              <a:solidFill>
                <a:schemeClr val="bg2"/>
              </a:solidFill>
            </a:endParaRPr>
          </a:p>
        </p:txBody>
      </p:sp>
      <p:sp>
        <p:nvSpPr>
          <p:cNvPr id="66" name="TextBox 65">
            <a:extLst>
              <a:ext uri="{FF2B5EF4-FFF2-40B4-BE49-F238E27FC236}">
                <a16:creationId xmlns:a16="http://schemas.microsoft.com/office/drawing/2014/main" id="{4D72FFB7-C963-4D91-AAA8-C0E228A4ADDE}"/>
              </a:ext>
            </a:extLst>
          </p:cNvPr>
          <p:cNvSpPr txBox="1"/>
          <p:nvPr/>
        </p:nvSpPr>
        <p:spPr>
          <a:xfrm>
            <a:off x="3905393" y="3308530"/>
            <a:ext cx="566348" cy="523220"/>
          </a:xfrm>
          <a:prstGeom prst="rect">
            <a:avLst/>
          </a:prstGeom>
          <a:noFill/>
        </p:spPr>
        <p:txBody>
          <a:bodyPr wrap="square" rtlCol="0">
            <a:spAutoFit/>
          </a:bodyPr>
          <a:lstStyle/>
          <a:p>
            <a:r>
              <a:rPr lang="en-US" altLang="zh-CN" sz="2800" dirty="0">
                <a:solidFill>
                  <a:schemeClr val="bg2"/>
                </a:solidFill>
              </a:rPr>
              <a:t>ˉ</a:t>
            </a:r>
            <a:endParaRPr lang="zh-CN" altLang="en-US" sz="2800" dirty="0">
              <a:solidFill>
                <a:schemeClr val="bg2"/>
              </a:solidFill>
            </a:endParaRPr>
          </a:p>
        </p:txBody>
      </p:sp>
      <p:sp>
        <p:nvSpPr>
          <p:cNvPr id="67" name="TextBox 66">
            <a:extLst>
              <a:ext uri="{FF2B5EF4-FFF2-40B4-BE49-F238E27FC236}">
                <a16:creationId xmlns:a16="http://schemas.microsoft.com/office/drawing/2014/main" id="{4E3FE5CE-9C2F-4887-91D2-C19790F6EDBA}"/>
              </a:ext>
            </a:extLst>
          </p:cNvPr>
          <p:cNvSpPr txBox="1"/>
          <p:nvPr/>
        </p:nvSpPr>
        <p:spPr>
          <a:xfrm>
            <a:off x="4301527" y="3308530"/>
            <a:ext cx="566348" cy="523220"/>
          </a:xfrm>
          <a:prstGeom prst="rect">
            <a:avLst/>
          </a:prstGeom>
          <a:noFill/>
        </p:spPr>
        <p:txBody>
          <a:bodyPr wrap="square" rtlCol="0">
            <a:spAutoFit/>
          </a:bodyPr>
          <a:lstStyle/>
          <a:p>
            <a:r>
              <a:rPr lang="en-US" altLang="zh-CN" sz="2800" dirty="0">
                <a:solidFill>
                  <a:schemeClr val="bg2"/>
                </a:solidFill>
              </a:rPr>
              <a:t>ˉ</a:t>
            </a:r>
            <a:endParaRPr lang="zh-CN" altLang="en-US" sz="2800" dirty="0">
              <a:solidFill>
                <a:schemeClr val="bg2"/>
              </a:solidFill>
            </a:endParaRPr>
          </a:p>
        </p:txBody>
      </p:sp>
      <p:sp>
        <p:nvSpPr>
          <p:cNvPr id="68" name="TextBox 67">
            <a:extLst>
              <a:ext uri="{FF2B5EF4-FFF2-40B4-BE49-F238E27FC236}">
                <a16:creationId xmlns:a16="http://schemas.microsoft.com/office/drawing/2014/main" id="{14B4B698-2439-419A-B3E5-28A986E92FFA}"/>
              </a:ext>
            </a:extLst>
          </p:cNvPr>
          <p:cNvSpPr txBox="1"/>
          <p:nvPr/>
        </p:nvSpPr>
        <p:spPr>
          <a:xfrm>
            <a:off x="4723310" y="3308530"/>
            <a:ext cx="566348" cy="523220"/>
          </a:xfrm>
          <a:prstGeom prst="rect">
            <a:avLst/>
          </a:prstGeom>
          <a:noFill/>
        </p:spPr>
        <p:txBody>
          <a:bodyPr wrap="square" rtlCol="0">
            <a:spAutoFit/>
          </a:bodyPr>
          <a:lstStyle/>
          <a:p>
            <a:r>
              <a:rPr lang="en-US" altLang="zh-CN" sz="2800" dirty="0">
                <a:solidFill>
                  <a:schemeClr val="bg2"/>
                </a:solidFill>
              </a:rPr>
              <a:t>ˉ</a:t>
            </a:r>
            <a:endParaRPr lang="zh-CN" altLang="en-US" sz="2800" dirty="0">
              <a:solidFill>
                <a:schemeClr val="bg2"/>
              </a:solidFill>
            </a:endParaRPr>
          </a:p>
        </p:txBody>
      </p:sp>
      <p:sp>
        <p:nvSpPr>
          <p:cNvPr id="69" name="TextBox 68">
            <a:extLst>
              <a:ext uri="{FF2B5EF4-FFF2-40B4-BE49-F238E27FC236}">
                <a16:creationId xmlns:a16="http://schemas.microsoft.com/office/drawing/2014/main" id="{EFB14142-17FA-4E2D-A162-D67621B51887}"/>
              </a:ext>
            </a:extLst>
          </p:cNvPr>
          <p:cNvSpPr txBox="1"/>
          <p:nvPr/>
        </p:nvSpPr>
        <p:spPr>
          <a:xfrm>
            <a:off x="5095378" y="3308530"/>
            <a:ext cx="566348" cy="523220"/>
          </a:xfrm>
          <a:prstGeom prst="rect">
            <a:avLst/>
          </a:prstGeom>
          <a:noFill/>
        </p:spPr>
        <p:txBody>
          <a:bodyPr wrap="square" rtlCol="0">
            <a:spAutoFit/>
          </a:bodyPr>
          <a:lstStyle/>
          <a:p>
            <a:r>
              <a:rPr lang="en-US" altLang="zh-CN" sz="2800" dirty="0">
                <a:solidFill>
                  <a:schemeClr val="bg2"/>
                </a:solidFill>
              </a:rPr>
              <a:t>ˉ</a:t>
            </a:r>
            <a:endParaRPr lang="zh-CN" altLang="en-US" sz="2800" dirty="0">
              <a:solidFill>
                <a:schemeClr val="bg2"/>
              </a:solidFill>
            </a:endParaRPr>
          </a:p>
        </p:txBody>
      </p:sp>
      <p:sp>
        <p:nvSpPr>
          <p:cNvPr id="70" name="TextBox 69">
            <a:extLst>
              <a:ext uri="{FF2B5EF4-FFF2-40B4-BE49-F238E27FC236}">
                <a16:creationId xmlns:a16="http://schemas.microsoft.com/office/drawing/2014/main" id="{B7B4E222-A95E-4F86-941E-70FD1AC76EB2}"/>
              </a:ext>
            </a:extLst>
          </p:cNvPr>
          <p:cNvSpPr txBox="1"/>
          <p:nvPr/>
        </p:nvSpPr>
        <p:spPr>
          <a:xfrm>
            <a:off x="3910734" y="3570140"/>
            <a:ext cx="566348" cy="523220"/>
          </a:xfrm>
          <a:prstGeom prst="rect">
            <a:avLst/>
          </a:prstGeom>
          <a:noFill/>
        </p:spPr>
        <p:txBody>
          <a:bodyPr wrap="square" rtlCol="0">
            <a:spAutoFit/>
          </a:bodyPr>
          <a:lstStyle/>
          <a:p>
            <a:r>
              <a:rPr lang="en-US" altLang="zh-CN" sz="2800" dirty="0">
                <a:solidFill>
                  <a:schemeClr val="bg2"/>
                </a:solidFill>
              </a:rPr>
              <a:t>ˉ</a:t>
            </a:r>
            <a:endParaRPr lang="zh-CN" altLang="en-US" sz="2800" dirty="0">
              <a:solidFill>
                <a:schemeClr val="bg2"/>
              </a:solidFill>
            </a:endParaRPr>
          </a:p>
        </p:txBody>
      </p:sp>
      <p:sp>
        <p:nvSpPr>
          <p:cNvPr id="71" name="TextBox 70">
            <a:extLst>
              <a:ext uri="{FF2B5EF4-FFF2-40B4-BE49-F238E27FC236}">
                <a16:creationId xmlns:a16="http://schemas.microsoft.com/office/drawing/2014/main" id="{38C2E324-7449-4812-BA14-BB1FD88DEFDD}"/>
              </a:ext>
            </a:extLst>
          </p:cNvPr>
          <p:cNvSpPr txBox="1"/>
          <p:nvPr/>
        </p:nvSpPr>
        <p:spPr>
          <a:xfrm>
            <a:off x="4314352" y="3570140"/>
            <a:ext cx="566348" cy="523220"/>
          </a:xfrm>
          <a:prstGeom prst="rect">
            <a:avLst/>
          </a:prstGeom>
          <a:noFill/>
        </p:spPr>
        <p:txBody>
          <a:bodyPr wrap="square" rtlCol="0">
            <a:spAutoFit/>
          </a:bodyPr>
          <a:lstStyle/>
          <a:p>
            <a:r>
              <a:rPr lang="en-US" altLang="zh-CN" sz="2800" dirty="0">
                <a:solidFill>
                  <a:schemeClr val="bg2"/>
                </a:solidFill>
              </a:rPr>
              <a:t>ˉ</a:t>
            </a:r>
            <a:endParaRPr lang="zh-CN" altLang="en-US" sz="2800" dirty="0">
              <a:solidFill>
                <a:schemeClr val="bg2"/>
              </a:solidFill>
            </a:endParaRPr>
          </a:p>
        </p:txBody>
      </p:sp>
      <p:sp>
        <p:nvSpPr>
          <p:cNvPr id="72" name="TextBox 71">
            <a:extLst>
              <a:ext uri="{FF2B5EF4-FFF2-40B4-BE49-F238E27FC236}">
                <a16:creationId xmlns:a16="http://schemas.microsoft.com/office/drawing/2014/main" id="{474F82DC-74E5-4306-B48F-40FBA8F1C830}"/>
              </a:ext>
            </a:extLst>
          </p:cNvPr>
          <p:cNvSpPr txBox="1"/>
          <p:nvPr/>
        </p:nvSpPr>
        <p:spPr>
          <a:xfrm>
            <a:off x="4723310" y="3570140"/>
            <a:ext cx="566348" cy="523220"/>
          </a:xfrm>
          <a:prstGeom prst="rect">
            <a:avLst/>
          </a:prstGeom>
          <a:noFill/>
        </p:spPr>
        <p:txBody>
          <a:bodyPr wrap="square" rtlCol="0">
            <a:spAutoFit/>
          </a:bodyPr>
          <a:lstStyle/>
          <a:p>
            <a:r>
              <a:rPr lang="en-US" altLang="zh-CN" sz="2800" dirty="0">
                <a:solidFill>
                  <a:schemeClr val="bg2"/>
                </a:solidFill>
              </a:rPr>
              <a:t>ˉ</a:t>
            </a:r>
            <a:endParaRPr lang="zh-CN" altLang="en-US" sz="2800" dirty="0">
              <a:solidFill>
                <a:schemeClr val="bg2"/>
              </a:solidFill>
            </a:endParaRPr>
          </a:p>
        </p:txBody>
      </p:sp>
      <p:sp>
        <p:nvSpPr>
          <p:cNvPr id="73" name="TextBox 72">
            <a:extLst>
              <a:ext uri="{FF2B5EF4-FFF2-40B4-BE49-F238E27FC236}">
                <a16:creationId xmlns:a16="http://schemas.microsoft.com/office/drawing/2014/main" id="{721B6343-BDCB-471C-A76D-3EEB376A0503}"/>
              </a:ext>
            </a:extLst>
          </p:cNvPr>
          <p:cNvSpPr txBox="1"/>
          <p:nvPr/>
        </p:nvSpPr>
        <p:spPr>
          <a:xfrm>
            <a:off x="5095378" y="3570140"/>
            <a:ext cx="566348" cy="523220"/>
          </a:xfrm>
          <a:prstGeom prst="rect">
            <a:avLst/>
          </a:prstGeom>
          <a:noFill/>
        </p:spPr>
        <p:txBody>
          <a:bodyPr wrap="square" rtlCol="0">
            <a:spAutoFit/>
          </a:bodyPr>
          <a:lstStyle/>
          <a:p>
            <a:r>
              <a:rPr lang="en-US" altLang="zh-CN" sz="2800" dirty="0">
                <a:solidFill>
                  <a:schemeClr val="bg2"/>
                </a:solidFill>
              </a:rPr>
              <a:t>ˉ</a:t>
            </a:r>
            <a:endParaRPr lang="zh-CN" altLang="en-US" sz="2800" dirty="0">
              <a:solidFill>
                <a:schemeClr val="bg2"/>
              </a:solidFill>
            </a:endParaRPr>
          </a:p>
        </p:txBody>
      </p:sp>
      <p:sp>
        <p:nvSpPr>
          <p:cNvPr id="74" name="TextBox 73">
            <a:extLst>
              <a:ext uri="{FF2B5EF4-FFF2-40B4-BE49-F238E27FC236}">
                <a16:creationId xmlns:a16="http://schemas.microsoft.com/office/drawing/2014/main" id="{9C6413C4-5AAD-4FD3-89B9-E1102731DB80}"/>
              </a:ext>
            </a:extLst>
          </p:cNvPr>
          <p:cNvSpPr txBox="1"/>
          <p:nvPr/>
        </p:nvSpPr>
        <p:spPr>
          <a:xfrm>
            <a:off x="3934387" y="1606943"/>
            <a:ext cx="1609821" cy="307777"/>
          </a:xfrm>
          <a:prstGeom prst="rect">
            <a:avLst/>
          </a:prstGeom>
          <a:noFill/>
        </p:spPr>
        <p:txBody>
          <a:bodyPr wrap="square" rtlCol="0">
            <a:spAutoFit/>
          </a:bodyPr>
          <a:lstStyle/>
          <a:p>
            <a:r>
              <a:rPr lang="en-US" altLang="zh-CN" sz="1400" dirty="0">
                <a:solidFill>
                  <a:srgbClr val="FF0000"/>
                </a:solidFill>
              </a:rPr>
              <a:t>Partial path table</a:t>
            </a:r>
            <a:endParaRPr lang="zh-CN" altLang="en-US" sz="1400" dirty="0">
              <a:solidFill>
                <a:srgbClr val="FF0000"/>
              </a:solidFill>
            </a:endParaRPr>
          </a:p>
        </p:txBody>
      </p:sp>
      <p:sp>
        <p:nvSpPr>
          <p:cNvPr id="75" name="TextBox 74">
            <a:extLst>
              <a:ext uri="{FF2B5EF4-FFF2-40B4-BE49-F238E27FC236}">
                <a16:creationId xmlns:a16="http://schemas.microsoft.com/office/drawing/2014/main" id="{4362C544-7383-41B0-93DE-EA7BE6FF2C27}"/>
              </a:ext>
            </a:extLst>
          </p:cNvPr>
          <p:cNvSpPr txBox="1"/>
          <p:nvPr/>
        </p:nvSpPr>
        <p:spPr>
          <a:xfrm>
            <a:off x="6607930" y="1604562"/>
            <a:ext cx="1858037" cy="307777"/>
          </a:xfrm>
          <a:prstGeom prst="rect">
            <a:avLst/>
          </a:prstGeom>
          <a:noFill/>
        </p:spPr>
        <p:txBody>
          <a:bodyPr wrap="square" rtlCol="0">
            <a:spAutoFit/>
          </a:bodyPr>
          <a:lstStyle/>
          <a:p>
            <a:r>
              <a:rPr lang="en-US" altLang="zh-CN" sz="1400" dirty="0">
                <a:solidFill>
                  <a:srgbClr val="FF0000"/>
                </a:solidFill>
              </a:rPr>
              <a:t>Storage requirement</a:t>
            </a:r>
            <a:endParaRPr lang="zh-CN" altLang="en-US" sz="1400" dirty="0">
              <a:solidFill>
                <a:srgbClr val="FF0000"/>
              </a:solidFill>
            </a:endParaRPr>
          </a:p>
        </p:txBody>
      </p:sp>
      <p:sp>
        <p:nvSpPr>
          <p:cNvPr id="76" name="TextBox 75">
            <a:extLst>
              <a:ext uri="{FF2B5EF4-FFF2-40B4-BE49-F238E27FC236}">
                <a16:creationId xmlns:a16="http://schemas.microsoft.com/office/drawing/2014/main" id="{6393AE90-DA23-4372-A753-DE170D809921}"/>
              </a:ext>
            </a:extLst>
          </p:cNvPr>
          <p:cNvSpPr txBox="1"/>
          <p:nvPr/>
        </p:nvSpPr>
        <p:spPr>
          <a:xfrm>
            <a:off x="47135" y="1815950"/>
            <a:ext cx="1144472" cy="251262"/>
          </a:xfrm>
          <a:prstGeom prst="rect">
            <a:avLst/>
          </a:prstGeom>
          <a:noFill/>
        </p:spPr>
        <p:txBody>
          <a:bodyPr rot="0" spcFirstLastPara="0" vertOverflow="overflow" horzOverflow="overflow" vert="horz" wrap="square" lIns="35472" tIns="17736" rIns="35472" bIns="17736" numCol="1" spcCol="0" rtlCol="0" fromWordArt="0" anchor="t" anchorCtr="0" forceAA="0" compatLnSpc="1">
            <a:prstTxWarp prst="textNoShape">
              <a:avLst/>
            </a:prstTxWarp>
            <a:spAutoFit/>
          </a:bodyPr>
          <a:lstStyle/>
          <a:p>
            <a:pPr algn="l"/>
            <a:r>
              <a:rPr lang="en-US" sz="1400" dirty="0">
                <a:solidFill>
                  <a:srgbClr val="FF0000"/>
                </a:solidFill>
              </a:rPr>
              <a:t>Query Graph</a:t>
            </a:r>
            <a:endParaRPr lang="en-US" sz="1400" dirty="0">
              <a:solidFill>
                <a:srgbClr val="FF0000"/>
              </a:solidFill>
              <a:cs typeface="Calibri"/>
            </a:endParaRPr>
          </a:p>
        </p:txBody>
      </p:sp>
      <p:sp>
        <p:nvSpPr>
          <p:cNvPr id="77" name="TextBox 76">
            <a:extLst>
              <a:ext uri="{FF2B5EF4-FFF2-40B4-BE49-F238E27FC236}">
                <a16:creationId xmlns:a16="http://schemas.microsoft.com/office/drawing/2014/main" id="{DB69D0B8-6DD0-4EC2-A135-2490790A8229}"/>
              </a:ext>
            </a:extLst>
          </p:cNvPr>
          <p:cNvSpPr txBox="1"/>
          <p:nvPr/>
        </p:nvSpPr>
        <p:spPr>
          <a:xfrm>
            <a:off x="-9072" y="729813"/>
            <a:ext cx="6497978" cy="646331"/>
          </a:xfrm>
          <a:prstGeom prst="rect">
            <a:avLst/>
          </a:prstGeom>
          <a:noFill/>
        </p:spPr>
        <p:txBody>
          <a:bodyPr wrap="square">
            <a:spAutoFit/>
          </a:bodyPr>
          <a:lstStyle/>
          <a:p>
            <a:r>
              <a:rPr lang="en-US" altLang="zh-CN" b="1" dirty="0">
                <a:solidFill>
                  <a:schemeClr val="bg2"/>
                </a:solidFill>
              </a:rPr>
              <a:t>Exponentially growth of the </a:t>
            </a:r>
          </a:p>
          <a:p>
            <a:r>
              <a:rPr lang="en-US" altLang="zh-CN" b="1" dirty="0">
                <a:solidFill>
                  <a:schemeClr val="bg2"/>
                </a:solidFill>
              </a:rPr>
              <a:t>partial matching table.</a:t>
            </a:r>
          </a:p>
        </p:txBody>
      </p:sp>
      <p:sp>
        <p:nvSpPr>
          <p:cNvPr id="78" name="Rectangle: Rounded Corners 77">
            <a:extLst>
              <a:ext uri="{FF2B5EF4-FFF2-40B4-BE49-F238E27FC236}">
                <a16:creationId xmlns:a16="http://schemas.microsoft.com/office/drawing/2014/main" id="{6B178117-E128-49B8-B5B9-E4657C5AC49C}"/>
              </a:ext>
            </a:extLst>
          </p:cNvPr>
          <p:cNvSpPr/>
          <p:nvPr/>
        </p:nvSpPr>
        <p:spPr>
          <a:xfrm>
            <a:off x="4536220" y="859503"/>
            <a:ext cx="4190762" cy="182265"/>
          </a:xfrm>
          <a:prstGeom prst="roundRect">
            <a:avLst>
              <a:gd name="adj" fmla="val 50000"/>
            </a:avLst>
          </a:prstGeom>
          <a:solidFill>
            <a:schemeClr val="tx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9" name="TextBox 78">
            <a:extLst>
              <a:ext uri="{FF2B5EF4-FFF2-40B4-BE49-F238E27FC236}">
                <a16:creationId xmlns:a16="http://schemas.microsoft.com/office/drawing/2014/main" id="{53F2A515-4A90-4C51-B035-DC8A28416CF2}"/>
              </a:ext>
            </a:extLst>
          </p:cNvPr>
          <p:cNvSpPr txBox="1"/>
          <p:nvPr/>
        </p:nvSpPr>
        <p:spPr>
          <a:xfrm>
            <a:off x="4264949" y="1386401"/>
            <a:ext cx="1074616" cy="230832"/>
          </a:xfrm>
          <a:prstGeom prst="rect">
            <a:avLst/>
          </a:prstGeom>
          <a:noFill/>
        </p:spPr>
        <p:txBody>
          <a:bodyPr wrap="square" rtlCol="0">
            <a:spAutoFit/>
          </a:bodyPr>
          <a:lstStyle/>
          <a:p>
            <a:r>
              <a:rPr lang="en-US" altLang="zh-CN" sz="900" b="1" dirty="0">
                <a:solidFill>
                  <a:schemeClr val="accent1"/>
                </a:solidFill>
              </a:rPr>
              <a:t>Introduction</a:t>
            </a:r>
            <a:r>
              <a:rPr lang="en-US" altLang="zh-CN" sz="900" dirty="0">
                <a:solidFill>
                  <a:schemeClr val="bg2"/>
                </a:solidFill>
              </a:rPr>
              <a:t> </a:t>
            </a:r>
            <a:endParaRPr lang="zh-CN" altLang="en-US" sz="900" dirty="0">
              <a:solidFill>
                <a:schemeClr val="bg2"/>
              </a:solidFill>
            </a:endParaRPr>
          </a:p>
        </p:txBody>
      </p:sp>
      <p:sp>
        <p:nvSpPr>
          <p:cNvPr id="80" name="TextBox 79">
            <a:extLst>
              <a:ext uri="{FF2B5EF4-FFF2-40B4-BE49-F238E27FC236}">
                <a16:creationId xmlns:a16="http://schemas.microsoft.com/office/drawing/2014/main" id="{12F4F008-6BB7-40B8-B6CD-950D47CE2834}"/>
              </a:ext>
            </a:extLst>
          </p:cNvPr>
          <p:cNvSpPr txBox="1"/>
          <p:nvPr/>
        </p:nvSpPr>
        <p:spPr>
          <a:xfrm>
            <a:off x="5213645" y="1347944"/>
            <a:ext cx="1074616" cy="276999"/>
          </a:xfrm>
          <a:prstGeom prst="rect">
            <a:avLst/>
          </a:prstGeom>
          <a:noFill/>
        </p:spPr>
        <p:txBody>
          <a:bodyPr wrap="square" rtlCol="0">
            <a:spAutoFit/>
          </a:bodyPr>
          <a:lstStyle/>
          <a:p>
            <a:r>
              <a:rPr lang="en-US" altLang="zh-CN" sz="900" b="1" dirty="0">
                <a:solidFill>
                  <a:schemeClr val="bg2"/>
                </a:solidFill>
              </a:rPr>
              <a:t>Algo</a:t>
            </a:r>
            <a:r>
              <a:rPr lang="en-US" altLang="zh-CN" sz="1200" dirty="0">
                <a:solidFill>
                  <a:schemeClr val="bg2"/>
                </a:solidFill>
              </a:rPr>
              <a:t> </a:t>
            </a:r>
            <a:endParaRPr lang="zh-CN" altLang="en-US" sz="1200" dirty="0">
              <a:solidFill>
                <a:schemeClr val="bg2"/>
              </a:solidFill>
            </a:endParaRPr>
          </a:p>
        </p:txBody>
      </p:sp>
      <p:sp>
        <p:nvSpPr>
          <p:cNvPr id="81" name="TextBox 80">
            <a:extLst>
              <a:ext uri="{FF2B5EF4-FFF2-40B4-BE49-F238E27FC236}">
                <a16:creationId xmlns:a16="http://schemas.microsoft.com/office/drawing/2014/main" id="{C773316E-9FDB-41A8-82C1-FA18A9598C3B}"/>
              </a:ext>
            </a:extLst>
          </p:cNvPr>
          <p:cNvSpPr txBox="1"/>
          <p:nvPr/>
        </p:nvSpPr>
        <p:spPr>
          <a:xfrm>
            <a:off x="5572898" y="1382183"/>
            <a:ext cx="1813170" cy="230832"/>
          </a:xfrm>
          <a:prstGeom prst="rect">
            <a:avLst/>
          </a:prstGeom>
          <a:noFill/>
        </p:spPr>
        <p:txBody>
          <a:bodyPr wrap="square" rtlCol="0">
            <a:spAutoFit/>
          </a:bodyPr>
          <a:lstStyle/>
          <a:p>
            <a:r>
              <a:rPr lang="en-US" altLang="zh-CN" sz="900" b="1" dirty="0">
                <a:solidFill>
                  <a:schemeClr val="bg2"/>
                </a:solidFill>
              </a:rPr>
              <a:t>Data representation </a:t>
            </a:r>
            <a:endParaRPr lang="zh-CN" altLang="en-US" sz="900" b="1" dirty="0">
              <a:solidFill>
                <a:schemeClr val="bg2"/>
              </a:solidFill>
            </a:endParaRPr>
          </a:p>
        </p:txBody>
      </p:sp>
      <p:sp>
        <p:nvSpPr>
          <p:cNvPr id="82" name="TextBox 81">
            <a:extLst>
              <a:ext uri="{FF2B5EF4-FFF2-40B4-BE49-F238E27FC236}">
                <a16:creationId xmlns:a16="http://schemas.microsoft.com/office/drawing/2014/main" id="{36EE6D32-CCCC-4A73-B16D-6F313147F056}"/>
              </a:ext>
            </a:extLst>
          </p:cNvPr>
          <p:cNvSpPr txBox="1"/>
          <p:nvPr/>
        </p:nvSpPr>
        <p:spPr>
          <a:xfrm>
            <a:off x="6685944" y="1340126"/>
            <a:ext cx="1813170" cy="276999"/>
          </a:xfrm>
          <a:prstGeom prst="rect">
            <a:avLst/>
          </a:prstGeom>
          <a:noFill/>
        </p:spPr>
        <p:txBody>
          <a:bodyPr wrap="square" rtlCol="0">
            <a:spAutoFit/>
          </a:bodyPr>
          <a:lstStyle/>
          <a:p>
            <a:r>
              <a:rPr lang="en-US" altLang="zh-CN" sz="900" b="1" dirty="0">
                <a:solidFill>
                  <a:schemeClr val="bg2"/>
                </a:solidFill>
              </a:rPr>
              <a:t>Intersection</a:t>
            </a:r>
            <a:r>
              <a:rPr lang="en-US" altLang="zh-CN" sz="1200" dirty="0">
                <a:solidFill>
                  <a:schemeClr val="bg2"/>
                </a:solidFill>
              </a:rPr>
              <a:t> </a:t>
            </a:r>
            <a:endParaRPr lang="zh-CN" altLang="en-US" sz="1200" dirty="0">
              <a:solidFill>
                <a:schemeClr val="bg2"/>
              </a:solidFill>
            </a:endParaRPr>
          </a:p>
        </p:txBody>
      </p:sp>
      <p:sp>
        <p:nvSpPr>
          <p:cNvPr id="83" name="TextBox 82">
            <a:extLst>
              <a:ext uri="{FF2B5EF4-FFF2-40B4-BE49-F238E27FC236}">
                <a16:creationId xmlns:a16="http://schemas.microsoft.com/office/drawing/2014/main" id="{3D855D27-1DD6-4DC3-BC7D-60D394C68407}"/>
              </a:ext>
            </a:extLst>
          </p:cNvPr>
          <p:cNvSpPr txBox="1"/>
          <p:nvPr/>
        </p:nvSpPr>
        <p:spPr>
          <a:xfrm>
            <a:off x="7471585" y="1329880"/>
            <a:ext cx="1074616" cy="276999"/>
          </a:xfrm>
          <a:prstGeom prst="rect">
            <a:avLst/>
          </a:prstGeom>
          <a:noFill/>
        </p:spPr>
        <p:txBody>
          <a:bodyPr wrap="square" rtlCol="0">
            <a:spAutoFit/>
          </a:bodyPr>
          <a:lstStyle/>
          <a:p>
            <a:r>
              <a:rPr lang="en-US" altLang="zh-CN" sz="900" b="1" dirty="0">
                <a:solidFill>
                  <a:schemeClr val="bg2"/>
                </a:solidFill>
              </a:rPr>
              <a:t>Distributed</a:t>
            </a:r>
            <a:r>
              <a:rPr lang="en-US" altLang="zh-CN" sz="1200" dirty="0">
                <a:solidFill>
                  <a:schemeClr val="bg2"/>
                </a:solidFill>
              </a:rPr>
              <a:t> </a:t>
            </a:r>
            <a:endParaRPr lang="zh-CN" altLang="en-US" sz="1200" dirty="0">
              <a:solidFill>
                <a:schemeClr val="bg2"/>
              </a:solidFill>
            </a:endParaRPr>
          </a:p>
        </p:txBody>
      </p:sp>
      <p:sp>
        <p:nvSpPr>
          <p:cNvPr id="84" name="TextBox 83">
            <a:extLst>
              <a:ext uri="{FF2B5EF4-FFF2-40B4-BE49-F238E27FC236}">
                <a16:creationId xmlns:a16="http://schemas.microsoft.com/office/drawing/2014/main" id="{4B541FE7-477E-4C19-A1B5-E4CD3260BAEC}"/>
              </a:ext>
            </a:extLst>
          </p:cNvPr>
          <p:cNvSpPr txBox="1"/>
          <p:nvPr/>
        </p:nvSpPr>
        <p:spPr>
          <a:xfrm>
            <a:off x="8338056" y="1343077"/>
            <a:ext cx="1074616" cy="276999"/>
          </a:xfrm>
          <a:prstGeom prst="rect">
            <a:avLst/>
          </a:prstGeom>
          <a:noFill/>
        </p:spPr>
        <p:txBody>
          <a:bodyPr wrap="square" rtlCol="0">
            <a:spAutoFit/>
          </a:bodyPr>
          <a:lstStyle/>
          <a:p>
            <a:r>
              <a:rPr lang="en-US" altLang="zh-CN" sz="900" b="1" dirty="0">
                <a:solidFill>
                  <a:schemeClr val="bg2"/>
                </a:solidFill>
              </a:rPr>
              <a:t>Experiment</a:t>
            </a:r>
            <a:r>
              <a:rPr lang="en-US" altLang="zh-CN" sz="1200" dirty="0">
                <a:solidFill>
                  <a:schemeClr val="bg2"/>
                </a:solidFill>
              </a:rPr>
              <a:t> </a:t>
            </a:r>
            <a:endParaRPr lang="zh-CN" altLang="en-US" sz="1200" dirty="0">
              <a:solidFill>
                <a:schemeClr val="bg2"/>
              </a:solidFill>
            </a:endParaRPr>
          </a:p>
        </p:txBody>
      </p:sp>
      <p:cxnSp>
        <p:nvCxnSpPr>
          <p:cNvPr id="85" name="Straight Connector 84">
            <a:extLst>
              <a:ext uri="{FF2B5EF4-FFF2-40B4-BE49-F238E27FC236}">
                <a16:creationId xmlns:a16="http://schemas.microsoft.com/office/drawing/2014/main" id="{6E11956A-E60E-4914-8071-8ADF45F8E0FB}"/>
              </a:ext>
            </a:extLst>
          </p:cNvPr>
          <p:cNvCxnSpPr>
            <a:cxnSpLocks/>
          </p:cNvCxnSpPr>
          <p:nvPr/>
        </p:nvCxnSpPr>
        <p:spPr>
          <a:xfrm>
            <a:off x="4641919" y="1044545"/>
            <a:ext cx="0" cy="393029"/>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cxnSp>
        <p:nvCxnSpPr>
          <p:cNvPr id="86" name="Straight Connector 85">
            <a:extLst>
              <a:ext uri="{FF2B5EF4-FFF2-40B4-BE49-F238E27FC236}">
                <a16:creationId xmlns:a16="http://schemas.microsoft.com/office/drawing/2014/main" id="{3B04C9BD-675A-4ABD-A278-D404D494621C}"/>
              </a:ext>
            </a:extLst>
          </p:cNvPr>
          <p:cNvCxnSpPr>
            <a:cxnSpLocks/>
          </p:cNvCxnSpPr>
          <p:nvPr/>
        </p:nvCxnSpPr>
        <p:spPr>
          <a:xfrm>
            <a:off x="5429261" y="1037617"/>
            <a:ext cx="0" cy="393029"/>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1FFB999B-0D62-4601-ACEB-17CFBACD9FC5}"/>
              </a:ext>
            </a:extLst>
          </p:cNvPr>
          <p:cNvCxnSpPr>
            <a:cxnSpLocks/>
          </p:cNvCxnSpPr>
          <p:nvPr/>
        </p:nvCxnSpPr>
        <p:spPr>
          <a:xfrm>
            <a:off x="6207686" y="1044545"/>
            <a:ext cx="0" cy="393029"/>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42EB6648-3BC3-4BE4-9490-A53517535D82}"/>
              </a:ext>
            </a:extLst>
          </p:cNvPr>
          <p:cNvCxnSpPr>
            <a:cxnSpLocks/>
          </p:cNvCxnSpPr>
          <p:nvPr/>
        </p:nvCxnSpPr>
        <p:spPr>
          <a:xfrm>
            <a:off x="7832250" y="1041585"/>
            <a:ext cx="0" cy="393029"/>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2934F82B-B454-46BD-919E-D0DFD81A9FC5}"/>
              </a:ext>
            </a:extLst>
          </p:cNvPr>
          <p:cNvCxnSpPr>
            <a:cxnSpLocks/>
          </p:cNvCxnSpPr>
          <p:nvPr/>
        </p:nvCxnSpPr>
        <p:spPr>
          <a:xfrm>
            <a:off x="8637531" y="1037617"/>
            <a:ext cx="0" cy="393029"/>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sp>
        <p:nvSpPr>
          <p:cNvPr id="90" name="Oval 89">
            <a:extLst>
              <a:ext uri="{FF2B5EF4-FFF2-40B4-BE49-F238E27FC236}">
                <a16:creationId xmlns:a16="http://schemas.microsoft.com/office/drawing/2014/main" id="{74BE98E2-637A-4CBF-9548-ECE1AC1D4ADC}"/>
              </a:ext>
            </a:extLst>
          </p:cNvPr>
          <p:cNvSpPr/>
          <p:nvPr/>
        </p:nvSpPr>
        <p:spPr>
          <a:xfrm>
            <a:off x="6896414" y="869520"/>
            <a:ext cx="167662" cy="1684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1" name="Oval 90">
            <a:extLst>
              <a:ext uri="{FF2B5EF4-FFF2-40B4-BE49-F238E27FC236}">
                <a16:creationId xmlns:a16="http://schemas.microsoft.com/office/drawing/2014/main" id="{08FBD5BA-9081-4F9E-B4DF-07F90AD474BE}"/>
              </a:ext>
            </a:extLst>
          </p:cNvPr>
          <p:cNvSpPr/>
          <p:nvPr/>
        </p:nvSpPr>
        <p:spPr>
          <a:xfrm>
            <a:off x="7737701" y="870512"/>
            <a:ext cx="167662" cy="1684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2" name="Oval 91">
            <a:extLst>
              <a:ext uri="{FF2B5EF4-FFF2-40B4-BE49-F238E27FC236}">
                <a16:creationId xmlns:a16="http://schemas.microsoft.com/office/drawing/2014/main" id="{45EAC2BB-7A8C-4087-AD49-A0DE5310B818}"/>
              </a:ext>
            </a:extLst>
          </p:cNvPr>
          <p:cNvSpPr/>
          <p:nvPr/>
        </p:nvSpPr>
        <p:spPr>
          <a:xfrm>
            <a:off x="8559320" y="869207"/>
            <a:ext cx="167662" cy="1684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93" name="Straight Connector 92">
            <a:extLst>
              <a:ext uri="{FF2B5EF4-FFF2-40B4-BE49-F238E27FC236}">
                <a16:creationId xmlns:a16="http://schemas.microsoft.com/office/drawing/2014/main" id="{8259DA13-AC8F-47D9-B55A-B2DF35C2EC11}"/>
              </a:ext>
            </a:extLst>
          </p:cNvPr>
          <p:cNvCxnSpPr>
            <a:cxnSpLocks/>
          </p:cNvCxnSpPr>
          <p:nvPr/>
        </p:nvCxnSpPr>
        <p:spPr>
          <a:xfrm>
            <a:off x="6980245" y="1044545"/>
            <a:ext cx="0" cy="393029"/>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sp>
        <p:nvSpPr>
          <p:cNvPr id="94" name="Rectangle: Rounded Corners 93">
            <a:extLst>
              <a:ext uri="{FF2B5EF4-FFF2-40B4-BE49-F238E27FC236}">
                <a16:creationId xmlns:a16="http://schemas.microsoft.com/office/drawing/2014/main" id="{FD721A7F-7A17-42C3-B136-93EE382108A3}"/>
              </a:ext>
            </a:extLst>
          </p:cNvPr>
          <p:cNvSpPr/>
          <p:nvPr/>
        </p:nvSpPr>
        <p:spPr>
          <a:xfrm>
            <a:off x="4628659" y="863799"/>
            <a:ext cx="834699" cy="179225"/>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5" name="Oval 94">
            <a:extLst>
              <a:ext uri="{FF2B5EF4-FFF2-40B4-BE49-F238E27FC236}">
                <a16:creationId xmlns:a16="http://schemas.microsoft.com/office/drawing/2014/main" id="{3BA57479-BA83-49C8-8EC9-D21E7A476042}"/>
              </a:ext>
            </a:extLst>
          </p:cNvPr>
          <p:cNvSpPr/>
          <p:nvPr/>
        </p:nvSpPr>
        <p:spPr>
          <a:xfrm>
            <a:off x="4558088" y="869207"/>
            <a:ext cx="167662" cy="1684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6" name="Rectangle: Rounded Corners 95">
            <a:extLst>
              <a:ext uri="{FF2B5EF4-FFF2-40B4-BE49-F238E27FC236}">
                <a16:creationId xmlns:a16="http://schemas.microsoft.com/office/drawing/2014/main" id="{D8F2072E-8BFB-4840-93E8-A60AE42FCAAC}"/>
              </a:ext>
            </a:extLst>
          </p:cNvPr>
          <p:cNvSpPr/>
          <p:nvPr/>
        </p:nvSpPr>
        <p:spPr>
          <a:xfrm>
            <a:off x="5386114" y="860650"/>
            <a:ext cx="834699" cy="179225"/>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7" name="Oval 96">
            <a:extLst>
              <a:ext uri="{FF2B5EF4-FFF2-40B4-BE49-F238E27FC236}">
                <a16:creationId xmlns:a16="http://schemas.microsoft.com/office/drawing/2014/main" id="{AFAE7540-AFF0-4EFA-84B6-646984EBE345}"/>
              </a:ext>
            </a:extLst>
          </p:cNvPr>
          <p:cNvSpPr/>
          <p:nvPr/>
        </p:nvSpPr>
        <p:spPr>
          <a:xfrm>
            <a:off x="6123855" y="869520"/>
            <a:ext cx="167662" cy="1684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8" name="Oval 97">
            <a:extLst>
              <a:ext uri="{FF2B5EF4-FFF2-40B4-BE49-F238E27FC236}">
                <a16:creationId xmlns:a16="http://schemas.microsoft.com/office/drawing/2014/main" id="{C364D1AA-7848-42DF-BB3D-F136F5745BBE}"/>
              </a:ext>
            </a:extLst>
          </p:cNvPr>
          <p:cNvSpPr/>
          <p:nvPr/>
        </p:nvSpPr>
        <p:spPr>
          <a:xfrm>
            <a:off x="5351296" y="870512"/>
            <a:ext cx="167662" cy="1684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415748382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75"/>
                                        </p:tgtEl>
                                        <p:attrNameLst>
                                          <p:attrName>style.visibility</p:attrName>
                                        </p:attrNameLst>
                                      </p:cBhvr>
                                      <p:to>
                                        <p:strVal val="visible"/>
                                      </p:to>
                                    </p:set>
                                    <p:anim calcmode="lin" valueType="num">
                                      <p:cBhvr additive="base">
                                        <p:cTn id="11" dur="500" fill="hold"/>
                                        <p:tgtEl>
                                          <p:spTgt spid="75"/>
                                        </p:tgtEl>
                                        <p:attrNameLst>
                                          <p:attrName>ppt_x</p:attrName>
                                        </p:attrNameLst>
                                      </p:cBhvr>
                                      <p:tavLst>
                                        <p:tav tm="0">
                                          <p:val>
                                            <p:strVal val="#ppt_x"/>
                                          </p:val>
                                        </p:tav>
                                        <p:tav tm="100000">
                                          <p:val>
                                            <p:strVal val="#ppt_x"/>
                                          </p:val>
                                        </p:tav>
                                      </p:tavLst>
                                    </p:anim>
                                    <p:anim calcmode="lin" valueType="num">
                                      <p:cBhvr additive="base">
                                        <p:cTn id="12" dur="500" fill="hold"/>
                                        <p:tgtEl>
                                          <p:spTgt spid="7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2DC5012C-B361-41D5-8990-12C949F4B3B3}"/>
              </a:ext>
            </a:extLst>
          </p:cNvPr>
          <p:cNvSpPr>
            <a:spLocks noGrp="1"/>
          </p:cNvSpPr>
          <p:nvPr>
            <p:ph type="ftr" sz="quarter" idx="16"/>
          </p:nvPr>
        </p:nvSpPr>
        <p:spPr/>
        <p:txBody>
          <a:bodyPr/>
          <a:lstStyle/>
          <a:p>
            <a:pPr>
              <a:defRPr/>
            </a:pPr>
            <a:r>
              <a:rPr lang="en-US"/>
              <a:t>APPL</a:t>
            </a:r>
            <a:endParaRPr lang="en-US" dirty="0"/>
          </a:p>
        </p:txBody>
      </p:sp>
      <p:sp>
        <p:nvSpPr>
          <p:cNvPr id="5" name="Slide Number Placeholder 4">
            <a:extLst>
              <a:ext uri="{FF2B5EF4-FFF2-40B4-BE49-F238E27FC236}">
                <a16:creationId xmlns:a16="http://schemas.microsoft.com/office/drawing/2014/main" id="{98CBA471-B8CF-45A6-A190-7E0AC29D1E6D}"/>
              </a:ext>
            </a:extLst>
          </p:cNvPr>
          <p:cNvSpPr>
            <a:spLocks noGrp="1"/>
          </p:cNvSpPr>
          <p:nvPr>
            <p:ph type="sldNum" sz="quarter" idx="17"/>
          </p:nvPr>
        </p:nvSpPr>
        <p:spPr/>
        <p:txBody>
          <a:bodyPr/>
          <a:lstStyle/>
          <a:p>
            <a:pPr>
              <a:defRPr/>
            </a:pPr>
            <a:fld id="{67BFA7C4-5ED7-4275-9588-6311F663AC92}" type="slidenum">
              <a:rPr lang="en-US" altLang="en-US" smtClean="0"/>
              <a:pPr>
                <a:defRPr/>
              </a:pPr>
              <a:t>13</a:t>
            </a:fld>
            <a:endParaRPr lang="en-US" altLang="en-US" dirty="0"/>
          </a:p>
        </p:txBody>
      </p:sp>
      <p:sp>
        <p:nvSpPr>
          <p:cNvPr id="6" name="Oval 5">
            <a:extLst>
              <a:ext uri="{FF2B5EF4-FFF2-40B4-BE49-F238E27FC236}">
                <a16:creationId xmlns:a16="http://schemas.microsoft.com/office/drawing/2014/main" id="{9B124A5C-6CC1-43E7-A411-2742107CCFD7}"/>
              </a:ext>
            </a:extLst>
          </p:cNvPr>
          <p:cNvSpPr/>
          <p:nvPr/>
        </p:nvSpPr>
        <p:spPr>
          <a:xfrm>
            <a:off x="1543184" y="2467238"/>
            <a:ext cx="248416" cy="249055"/>
          </a:xfrm>
          <a:prstGeom prst="ellipse">
            <a:avLst/>
          </a:prstGeom>
          <a:solidFill>
            <a:schemeClr val="bg1"/>
          </a:solid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00" b="1" dirty="0">
              <a:solidFill>
                <a:schemeClr val="tx1"/>
              </a:solidFill>
              <a:cs typeface="Calibri"/>
            </a:endParaRPr>
          </a:p>
        </p:txBody>
      </p:sp>
      <p:sp>
        <p:nvSpPr>
          <p:cNvPr id="7" name="Oval 6">
            <a:extLst>
              <a:ext uri="{FF2B5EF4-FFF2-40B4-BE49-F238E27FC236}">
                <a16:creationId xmlns:a16="http://schemas.microsoft.com/office/drawing/2014/main" id="{05F5EC40-1DE4-4291-8983-F496A4F6434C}"/>
              </a:ext>
            </a:extLst>
          </p:cNvPr>
          <p:cNvSpPr/>
          <p:nvPr/>
        </p:nvSpPr>
        <p:spPr>
          <a:xfrm>
            <a:off x="2010922" y="2478607"/>
            <a:ext cx="249695" cy="248735"/>
          </a:xfrm>
          <a:prstGeom prst="ellipse">
            <a:avLst/>
          </a:prstGeom>
          <a:solidFill>
            <a:schemeClr val="bg1"/>
          </a:solid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lIns="35472" tIns="17736" rIns="35472" bIns="17736" rtlCol="0" anchor="ctr"/>
          <a:lstStyle/>
          <a:p>
            <a:pPr algn="ctr"/>
            <a:endParaRPr lang="en-US" sz="543" b="1" dirty="0">
              <a:solidFill>
                <a:schemeClr val="tx1"/>
              </a:solidFill>
              <a:cs typeface="Calibri"/>
            </a:endParaRPr>
          </a:p>
        </p:txBody>
      </p:sp>
      <p:sp>
        <p:nvSpPr>
          <p:cNvPr id="8" name="Oval 7">
            <a:extLst>
              <a:ext uri="{FF2B5EF4-FFF2-40B4-BE49-F238E27FC236}">
                <a16:creationId xmlns:a16="http://schemas.microsoft.com/office/drawing/2014/main" id="{2570E09E-0607-4A99-9418-E6CBD5FF19B9}"/>
              </a:ext>
            </a:extLst>
          </p:cNvPr>
          <p:cNvSpPr/>
          <p:nvPr/>
        </p:nvSpPr>
        <p:spPr>
          <a:xfrm>
            <a:off x="2458264" y="2478607"/>
            <a:ext cx="247936" cy="248735"/>
          </a:xfrm>
          <a:prstGeom prst="ellipse">
            <a:avLst/>
          </a:prstGeom>
          <a:solidFill>
            <a:schemeClr val="bg1"/>
          </a:solid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lIns="35472" tIns="17736" rIns="35472" bIns="17736" rtlCol="0" anchor="ctr"/>
          <a:lstStyle/>
          <a:p>
            <a:pPr algn="ctr"/>
            <a:r>
              <a:rPr lang="en-US" sz="543" b="1" dirty="0">
                <a:solidFill>
                  <a:schemeClr val="tx1"/>
                </a:solidFill>
                <a:cs typeface="Calibri"/>
              </a:rPr>
              <a:t>u3</a:t>
            </a:r>
            <a:endParaRPr lang="en-US" sz="543" b="1" dirty="0">
              <a:solidFill>
                <a:schemeClr val="tx1"/>
              </a:solidFill>
            </a:endParaRPr>
          </a:p>
        </p:txBody>
      </p:sp>
      <p:sp>
        <p:nvSpPr>
          <p:cNvPr id="9" name="Oval 8">
            <a:extLst>
              <a:ext uri="{FF2B5EF4-FFF2-40B4-BE49-F238E27FC236}">
                <a16:creationId xmlns:a16="http://schemas.microsoft.com/office/drawing/2014/main" id="{1BF000F4-30D5-4EF3-98B9-DAB1E095409B}"/>
              </a:ext>
            </a:extLst>
          </p:cNvPr>
          <p:cNvSpPr/>
          <p:nvPr/>
        </p:nvSpPr>
        <p:spPr>
          <a:xfrm>
            <a:off x="2907366" y="2478607"/>
            <a:ext cx="247936" cy="248735"/>
          </a:xfrm>
          <a:prstGeom prst="ellipse">
            <a:avLst/>
          </a:prstGeom>
          <a:solidFill>
            <a:schemeClr val="bg1"/>
          </a:solid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lIns="35472" tIns="17736" rIns="35472" bIns="17736" rtlCol="0" anchor="ctr"/>
          <a:lstStyle/>
          <a:p>
            <a:pPr algn="ctr"/>
            <a:r>
              <a:rPr lang="en-US" sz="543" b="1" dirty="0">
                <a:solidFill>
                  <a:schemeClr val="tx1"/>
                </a:solidFill>
                <a:cs typeface="Calibri"/>
              </a:rPr>
              <a:t>u4</a:t>
            </a:r>
            <a:endParaRPr lang="en-US" sz="543" b="1" dirty="0">
              <a:solidFill>
                <a:schemeClr val="tx1"/>
              </a:solidFill>
            </a:endParaRPr>
          </a:p>
        </p:txBody>
      </p:sp>
      <p:sp>
        <p:nvSpPr>
          <p:cNvPr id="10" name="Oval 9">
            <a:extLst>
              <a:ext uri="{FF2B5EF4-FFF2-40B4-BE49-F238E27FC236}">
                <a16:creationId xmlns:a16="http://schemas.microsoft.com/office/drawing/2014/main" id="{3F7F844D-D092-4C36-BE31-9183CF364BD0}"/>
              </a:ext>
            </a:extLst>
          </p:cNvPr>
          <p:cNvSpPr/>
          <p:nvPr/>
        </p:nvSpPr>
        <p:spPr>
          <a:xfrm>
            <a:off x="333166" y="2510414"/>
            <a:ext cx="247936" cy="246944"/>
          </a:xfrm>
          <a:prstGeom prst="ellipse">
            <a:avLst/>
          </a:prstGeom>
          <a:solidFill>
            <a:schemeClr val="bg1"/>
          </a:solid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lIns="35472" tIns="17736" rIns="35472" bIns="17736" rtlCol="0" anchor="ctr"/>
          <a:lstStyle/>
          <a:p>
            <a:pPr algn="ctr"/>
            <a:r>
              <a:rPr lang="en-US" sz="543" b="1" dirty="0">
                <a:solidFill>
                  <a:schemeClr val="tx1"/>
                </a:solidFill>
                <a:cs typeface="Calibri"/>
              </a:rPr>
              <a:t>v1</a:t>
            </a:r>
            <a:endParaRPr lang="en-US" sz="543" b="1" dirty="0">
              <a:solidFill>
                <a:schemeClr val="tx1"/>
              </a:solidFill>
            </a:endParaRPr>
          </a:p>
        </p:txBody>
      </p:sp>
      <p:sp>
        <p:nvSpPr>
          <p:cNvPr id="11" name="Oval 10">
            <a:extLst>
              <a:ext uri="{FF2B5EF4-FFF2-40B4-BE49-F238E27FC236}">
                <a16:creationId xmlns:a16="http://schemas.microsoft.com/office/drawing/2014/main" id="{D709445B-2E84-4643-9EF7-584281FA3F9C}"/>
              </a:ext>
            </a:extLst>
          </p:cNvPr>
          <p:cNvSpPr/>
          <p:nvPr/>
        </p:nvSpPr>
        <p:spPr>
          <a:xfrm>
            <a:off x="333166" y="2969769"/>
            <a:ext cx="247936" cy="246976"/>
          </a:xfrm>
          <a:prstGeom prst="ellipse">
            <a:avLst/>
          </a:prstGeom>
          <a:solidFill>
            <a:schemeClr val="bg1"/>
          </a:solid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lIns="35472" tIns="17736" rIns="35472" bIns="17736" rtlCol="0" anchor="ctr"/>
          <a:lstStyle/>
          <a:p>
            <a:pPr algn="ctr"/>
            <a:r>
              <a:rPr lang="en-US" sz="543" b="1" dirty="0">
                <a:solidFill>
                  <a:schemeClr val="tx1"/>
                </a:solidFill>
                <a:cs typeface="Calibri"/>
              </a:rPr>
              <a:t>v2</a:t>
            </a:r>
            <a:endParaRPr lang="en-US" sz="543" b="1" dirty="0">
              <a:solidFill>
                <a:schemeClr val="tx1"/>
              </a:solidFill>
            </a:endParaRPr>
          </a:p>
        </p:txBody>
      </p:sp>
      <p:sp>
        <p:nvSpPr>
          <p:cNvPr id="12" name="Oval 11">
            <a:extLst>
              <a:ext uri="{FF2B5EF4-FFF2-40B4-BE49-F238E27FC236}">
                <a16:creationId xmlns:a16="http://schemas.microsoft.com/office/drawing/2014/main" id="{71CBB67C-F6F4-4AF0-BCDB-5DD2ACE631EF}"/>
              </a:ext>
            </a:extLst>
          </p:cNvPr>
          <p:cNvSpPr/>
          <p:nvPr/>
        </p:nvSpPr>
        <p:spPr>
          <a:xfrm>
            <a:off x="333166" y="3391920"/>
            <a:ext cx="247936" cy="246976"/>
          </a:xfrm>
          <a:prstGeom prst="ellipse">
            <a:avLst/>
          </a:prstGeom>
          <a:solidFill>
            <a:schemeClr val="bg1"/>
          </a:solid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lIns="35472" tIns="17736" rIns="35472" bIns="17736" rtlCol="0" anchor="ctr"/>
          <a:lstStyle/>
          <a:p>
            <a:pPr algn="ctr"/>
            <a:r>
              <a:rPr lang="en-US" sz="543" b="1" dirty="0">
                <a:solidFill>
                  <a:schemeClr val="tx1"/>
                </a:solidFill>
                <a:cs typeface="Calibri"/>
              </a:rPr>
              <a:t>v3</a:t>
            </a:r>
            <a:endParaRPr lang="en-US" sz="543" b="1" dirty="0">
              <a:solidFill>
                <a:schemeClr val="tx1"/>
              </a:solidFill>
            </a:endParaRPr>
          </a:p>
        </p:txBody>
      </p:sp>
      <p:sp>
        <p:nvSpPr>
          <p:cNvPr id="13" name="Oval 12">
            <a:extLst>
              <a:ext uri="{FF2B5EF4-FFF2-40B4-BE49-F238E27FC236}">
                <a16:creationId xmlns:a16="http://schemas.microsoft.com/office/drawing/2014/main" id="{356CC1DC-DA97-45BF-B402-1EF8DCEC4636}"/>
              </a:ext>
            </a:extLst>
          </p:cNvPr>
          <p:cNvSpPr/>
          <p:nvPr/>
        </p:nvSpPr>
        <p:spPr>
          <a:xfrm>
            <a:off x="333166" y="3859762"/>
            <a:ext cx="247936" cy="246976"/>
          </a:xfrm>
          <a:prstGeom prst="ellipse">
            <a:avLst/>
          </a:prstGeom>
          <a:solidFill>
            <a:schemeClr val="bg1"/>
          </a:solid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lIns="35472" tIns="17736" rIns="35472" bIns="17736" rtlCol="0" anchor="ctr"/>
          <a:lstStyle/>
          <a:p>
            <a:pPr algn="ctr"/>
            <a:r>
              <a:rPr lang="en-US" sz="543" b="1" dirty="0">
                <a:solidFill>
                  <a:schemeClr val="tx1"/>
                </a:solidFill>
                <a:cs typeface="Calibri"/>
              </a:rPr>
              <a:t>v4</a:t>
            </a:r>
            <a:endParaRPr lang="en-US" sz="543" b="1" dirty="0">
              <a:solidFill>
                <a:schemeClr val="tx1"/>
              </a:solidFill>
            </a:endParaRPr>
          </a:p>
        </p:txBody>
      </p:sp>
      <p:cxnSp>
        <p:nvCxnSpPr>
          <p:cNvPr id="14" name="Straight Arrow Connector 13">
            <a:extLst>
              <a:ext uri="{FF2B5EF4-FFF2-40B4-BE49-F238E27FC236}">
                <a16:creationId xmlns:a16="http://schemas.microsoft.com/office/drawing/2014/main" id="{1867C8CC-1C6D-4216-8741-F502F04BDF43}"/>
              </a:ext>
            </a:extLst>
          </p:cNvPr>
          <p:cNvCxnSpPr>
            <a:cxnSpLocks/>
          </p:cNvCxnSpPr>
          <p:nvPr/>
        </p:nvCxnSpPr>
        <p:spPr>
          <a:xfrm flipV="1">
            <a:off x="1801327" y="2606528"/>
            <a:ext cx="203983" cy="0"/>
          </a:xfrm>
          <a:prstGeom prst="straightConnector1">
            <a:avLst/>
          </a:prstGeom>
          <a:ln w="28575"/>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A85D23A8-0129-4A33-BDA5-68EEBFCD8DB4}"/>
              </a:ext>
            </a:extLst>
          </p:cNvPr>
          <p:cNvCxnSpPr>
            <a:cxnSpLocks/>
          </p:cNvCxnSpPr>
          <p:nvPr/>
        </p:nvCxnSpPr>
        <p:spPr>
          <a:xfrm>
            <a:off x="2704809" y="2596156"/>
            <a:ext cx="200526" cy="333"/>
          </a:xfrm>
          <a:prstGeom prst="straightConnector1">
            <a:avLst/>
          </a:prstGeom>
          <a:ln w="28575"/>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EBC982FA-4F5E-405F-970B-8AAC8F1F70EB}"/>
              </a:ext>
            </a:extLst>
          </p:cNvPr>
          <p:cNvCxnSpPr>
            <a:cxnSpLocks/>
          </p:cNvCxnSpPr>
          <p:nvPr/>
        </p:nvCxnSpPr>
        <p:spPr>
          <a:xfrm>
            <a:off x="1667392" y="2728252"/>
            <a:ext cx="1729" cy="212834"/>
          </a:xfrm>
          <a:prstGeom prst="straightConnector1">
            <a:avLst/>
          </a:prstGeom>
          <a:ln w="28575"/>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2A895DD2-7241-42F6-B3D2-14945EC935F2}"/>
              </a:ext>
            </a:extLst>
          </p:cNvPr>
          <p:cNvCxnSpPr>
            <a:cxnSpLocks/>
          </p:cNvCxnSpPr>
          <p:nvPr/>
        </p:nvCxnSpPr>
        <p:spPr>
          <a:xfrm>
            <a:off x="2255632" y="2606527"/>
            <a:ext cx="205740" cy="1729"/>
          </a:xfrm>
          <a:prstGeom prst="straightConnector1">
            <a:avLst/>
          </a:prstGeom>
          <a:ln w="28575"/>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CB173682-3E6F-45DE-9932-60E76AD0C56B}"/>
              </a:ext>
            </a:extLst>
          </p:cNvPr>
          <p:cNvSpPr/>
          <p:nvPr/>
        </p:nvSpPr>
        <p:spPr>
          <a:xfrm>
            <a:off x="1536306" y="2939067"/>
            <a:ext cx="248416" cy="249055"/>
          </a:xfrm>
          <a:prstGeom prst="ellipse">
            <a:avLst/>
          </a:prstGeom>
          <a:solidFill>
            <a:schemeClr val="bg1"/>
          </a:solid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lIns="35472" tIns="17736" rIns="35472" bIns="17736" rtlCol="0" anchor="ctr"/>
          <a:lstStyle/>
          <a:p>
            <a:pPr algn="ctr"/>
            <a:r>
              <a:rPr lang="en-US" sz="543" b="1">
                <a:solidFill>
                  <a:schemeClr val="tx1"/>
                </a:solidFill>
                <a:cs typeface="Calibri"/>
              </a:rPr>
              <a:t>u5</a:t>
            </a:r>
          </a:p>
        </p:txBody>
      </p:sp>
      <p:sp>
        <p:nvSpPr>
          <p:cNvPr id="20" name="Oval 19">
            <a:extLst>
              <a:ext uri="{FF2B5EF4-FFF2-40B4-BE49-F238E27FC236}">
                <a16:creationId xmlns:a16="http://schemas.microsoft.com/office/drawing/2014/main" id="{2716B868-F0E8-486A-B3FE-E955E5832822}"/>
              </a:ext>
            </a:extLst>
          </p:cNvPr>
          <p:cNvSpPr/>
          <p:nvPr/>
        </p:nvSpPr>
        <p:spPr>
          <a:xfrm>
            <a:off x="2017570" y="2939066"/>
            <a:ext cx="247936" cy="248735"/>
          </a:xfrm>
          <a:prstGeom prst="ellipse">
            <a:avLst/>
          </a:prstGeom>
          <a:solidFill>
            <a:schemeClr val="bg1"/>
          </a:solid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lIns="35472" tIns="17736" rIns="35472" bIns="17736" rtlCol="0" anchor="ctr"/>
          <a:lstStyle/>
          <a:p>
            <a:pPr algn="ctr"/>
            <a:r>
              <a:rPr lang="en-US" sz="543" b="1">
                <a:solidFill>
                  <a:schemeClr val="tx1"/>
                </a:solidFill>
                <a:cs typeface="Calibri"/>
              </a:rPr>
              <a:t>u6</a:t>
            </a:r>
          </a:p>
        </p:txBody>
      </p:sp>
      <p:sp>
        <p:nvSpPr>
          <p:cNvPr id="21" name="Oval 20">
            <a:extLst>
              <a:ext uri="{FF2B5EF4-FFF2-40B4-BE49-F238E27FC236}">
                <a16:creationId xmlns:a16="http://schemas.microsoft.com/office/drawing/2014/main" id="{38B20B7C-7639-4693-8105-BD9D5BD22298}"/>
              </a:ext>
            </a:extLst>
          </p:cNvPr>
          <p:cNvSpPr/>
          <p:nvPr/>
        </p:nvSpPr>
        <p:spPr>
          <a:xfrm>
            <a:off x="2462468" y="2939066"/>
            <a:ext cx="247936" cy="248735"/>
          </a:xfrm>
          <a:prstGeom prst="ellipse">
            <a:avLst/>
          </a:prstGeom>
          <a:solidFill>
            <a:schemeClr val="bg1"/>
          </a:solid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lIns="35472" tIns="17736" rIns="35472" bIns="17736" rtlCol="0" anchor="ctr"/>
          <a:lstStyle/>
          <a:p>
            <a:pPr algn="ctr"/>
            <a:r>
              <a:rPr lang="en-US" sz="543" b="1">
                <a:solidFill>
                  <a:schemeClr val="tx1"/>
                </a:solidFill>
                <a:cs typeface="Calibri"/>
              </a:rPr>
              <a:t>u7</a:t>
            </a:r>
            <a:endParaRPr lang="en-US" sz="543" b="1" dirty="0">
              <a:solidFill>
                <a:schemeClr val="tx1"/>
              </a:solidFill>
            </a:endParaRPr>
          </a:p>
        </p:txBody>
      </p:sp>
      <p:sp>
        <p:nvSpPr>
          <p:cNvPr id="22" name="Oval 21">
            <a:extLst>
              <a:ext uri="{FF2B5EF4-FFF2-40B4-BE49-F238E27FC236}">
                <a16:creationId xmlns:a16="http://schemas.microsoft.com/office/drawing/2014/main" id="{DA2A66BE-731F-4A2E-8677-646BFDAB4E8E}"/>
              </a:ext>
            </a:extLst>
          </p:cNvPr>
          <p:cNvSpPr/>
          <p:nvPr/>
        </p:nvSpPr>
        <p:spPr>
          <a:xfrm>
            <a:off x="2907366" y="2939066"/>
            <a:ext cx="247936" cy="248735"/>
          </a:xfrm>
          <a:prstGeom prst="ellipse">
            <a:avLst/>
          </a:prstGeom>
          <a:solidFill>
            <a:schemeClr val="bg1"/>
          </a:solid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lIns="35472" tIns="17736" rIns="35472" bIns="17736" rtlCol="0" anchor="ctr"/>
          <a:lstStyle/>
          <a:p>
            <a:pPr algn="ctr"/>
            <a:r>
              <a:rPr lang="en-US" sz="543" b="1">
                <a:solidFill>
                  <a:schemeClr val="tx1"/>
                </a:solidFill>
                <a:cs typeface="Calibri"/>
              </a:rPr>
              <a:t>u8</a:t>
            </a:r>
            <a:endParaRPr lang="en-US" sz="543" b="1" dirty="0">
              <a:solidFill>
                <a:schemeClr val="tx1"/>
              </a:solidFill>
            </a:endParaRPr>
          </a:p>
        </p:txBody>
      </p:sp>
      <p:cxnSp>
        <p:nvCxnSpPr>
          <p:cNvPr id="23" name="Straight Arrow Connector 22">
            <a:extLst>
              <a:ext uri="{FF2B5EF4-FFF2-40B4-BE49-F238E27FC236}">
                <a16:creationId xmlns:a16="http://schemas.microsoft.com/office/drawing/2014/main" id="{45E740FC-4369-4C8D-B9C8-38A0B1B299D0}"/>
              </a:ext>
            </a:extLst>
          </p:cNvPr>
          <p:cNvCxnSpPr>
            <a:cxnSpLocks/>
          </p:cNvCxnSpPr>
          <p:nvPr/>
        </p:nvCxnSpPr>
        <p:spPr>
          <a:xfrm flipV="1">
            <a:off x="1802558" y="3066987"/>
            <a:ext cx="203983" cy="0"/>
          </a:xfrm>
          <a:prstGeom prst="straightConnector1">
            <a:avLst/>
          </a:prstGeom>
          <a:ln w="28575"/>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B0973993-9928-4B58-8F4B-FB69275EBB26}"/>
              </a:ext>
            </a:extLst>
          </p:cNvPr>
          <p:cNvCxnSpPr>
            <a:cxnSpLocks/>
          </p:cNvCxnSpPr>
          <p:nvPr/>
        </p:nvCxnSpPr>
        <p:spPr>
          <a:xfrm>
            <a:off x="2703197" y="3056615"/>
            <a:ext cx="200526" cy="333"/>
          </a:xfrm>
          <a:prstGeom prst="straightConnector1">
            <a:avLst/>
          </a:prstGeom>
          <a:ln w="28575"/>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23C5B76B-82CA-47D6-B6F4-79E6654F9A53}"/>
              </a:ext>
            </a:extLst>
          </p:cNvPr>
          <p:cNvCxnSpPr>
            <a:cxnSpLocks/>
          </p:cNvCxnSpPr>
          <p:nvPr/>
        </p:nvCxnSpPr>
        <p:spPr>
          <a:xfrm>
            <a:off x="2256729" y="3069894"/>
            <a:ext cx="212834" cy="1729"/>
          </a:xfrm>
          <a:prstGeom prst="straightConnector1">
            <a:avLst/>
          </a:prstGeom>
          <a:ln w="28575"/>
        </p:spPr>
        <p:style>
          <a:lnRef idx="1">
            <a:schemeClr val="accent1"/>
          </a:lnRef>
          <a:fillRef idx="0">
            <a:schemeClr val="accent1"/>
          </a:fillRef>
          <a:effectRef idx="0">
            <a:schemeClr val="accent1"/>
          </a:effectRef>
          <a:fontRef idx="minor">
            <a:schemeClr val="tx1"/>
          </a:fontRef>
        </p:style>
      </p:cxnSp>
      <p:sp>
        <p:nvSpPr>
          <p:cNvPr id="26" name="Oval 25">
            <a:extLst>
              <a:ext uri="{FF2B5EF4-FFF2-40B4-BE49-F238E27FC236}">
                <a16:creationId xmlns:a16="http://schemas.microsoft.com/office/drawing/2014/main" id="{C4E3F971-C460-441E-BE0F-F3D1A2F111B4}"/>
              </a:ext>
            </a:extLst>
          </p:cNvPr>
          <p:cNvSpPr/>
          <p:nvPr/>
        </p:nvSpPr>
        <p:spPr>
          <a:xfrm>
            <a:off x="1535426" y="3369208"/>
            <a:ext cx="248416" cy="247296"/>
          </a:xfrm>
          <a:prstGeom prst="ellipse">
            <a:avLst/>
          </a:prstGeom>
          <a:solidFill>
            <a:schemeClr val="bg1"/>
          </a:solid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lIns="35472" tIns="17736" rIns="35472" bIns="17736" rtlCol="0" anchor="ctr"/>
          <a:lstStyle/>
          <a:p>
            <a:pPr algn="ctr"/>
            <a:r>
              <a:rPr lang="en-US" sz="543" b="1">
                <a:solidFill>
                  <a:schemeClr val="tx1"/>
                </a:solidFill>
                <a:cs typeface="Calibri"/>
              </a:rPr>
              <a:t>u9</a:t>
            </a:r>
          </a:p>
        </p:txBody>
      </p:sp>
      <p:sp>
        <p:nvSpPr>
          <p:cNvPr id="27" name="Oval 26">
            <a:extLst>
              <a:ext uri="{FF2B5EF4-FFF2-40B4-BE49-F238E27FC236}">
                <a16:creationId xmlns:a16="http://schemas.microsoft.com/office/drawing/2014/main" id="{935D33EB-A081-494D-A72F-5CCE3CB5029B}"/>
              </a:ext>
            </a:extLst>
          </p:cNvPr>
          <p:cNvSpPr/>
          <p:nvPr/>
        </p:nvSpPr>
        <p:spPr>
          <a:xfrm>
            <a:off x="2017570" y="3369208"/>
            <a:ext cx="247936" cy="248735"/>
          </a:xfrm>
          <a:prstGeom prst="ellipse">
            <a:avLst/>
          </a:prstGeom>
          <a:solidFill>
            <a:schemeClr val="bg1"/>
          </a:solid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lIns="35472" tIns="17736" rIns="35472" bIns="17736" rtlCol="0" anchor="ctr"/>
          <a:lstStyle/>
          <a:p>
            <a:pPr algn="ctr"/>
            <a:endParaRPr lang="en-US" sz="504" b="1" dirty="0">
              <a:solidFill>
                <a:schemeClr val="tx1"/>
              </a:solidFill>
              <a:cs typeface="Calibri"/>
            </a:endParaRPr>
          </a:p>
        </p:txBody>
      </p:sp>
      <p:sp>
        <p:nvSpPr>
          <p:cNvPr id="28" name="Oval 27">
            <a:extLst>
              <a:ext uri="{FF2B5EF4-FFF2-40B4-BE49-F238E27FC236}">
                <a16:creationId xmlns:a16="http://schemas.microsoft.com/office/drawing/2014/main" id="{C2052A1B-BA96-4690-A9C4-AB5A94B5BAE3}"/>
              </a:ext>
            </a:extLst>
          </p:cNvPr>
          <p:cNvSpPr/>
          <p:nvPr/>
        </p:nvSpPr>
        <p:spPr>
          <a:xfrm>
            <a:off x="2462468" y="3369208"/>
            <a:ext cx="247936" cy="248735"/>
          </a:xfrm>
          <a:prstGeom prst="ellipse">
            <a:avLst/>
          </a:prstGeom>
          <a:solidFill>
            <a:schemeClr val="bg1"/>
          </a:solid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lIns="35472" tIns="17736" rIns="35472" bIns="17736" rtlCol="0" anchor="ctr"/>
          <a:lstStyle/>
          <a:p>
            <a:pPr algn="ctr"/>
            <a:endParaRPr lang="en-US" sz="504" b="1" dirty="0">
              <a:solidFill>
                <a:schemeClr val="tx1"/>
              </a:solidFill>
            </a:endParaRPr>
          </a:p>
        </p:txBody>
      </p:sp>
      <p:sp>
        <p:nvSpPr>
          <p:cNvPr id="29" name="Oval 28">
            <a:extLst>
              <a:ext uri="{FF2B5EF4-FFF2-40B4-BE49-F238E27FC236}">
                <a16:creationId xmlns:a16="http://schemas.microsoft.com/office/drawing/2014/main" id="{9A9161D7-4161-467A-AB77-643FEB529BCD}"/>
              </a:ext>
            </a:extLst>
          </p:cNvPr>
          <p:cNvSpPr/>
          <p:nvPr/>
        </p:nvSpPr>
        <p:spPr>
          <a:xfrm>
            <a:off x="2907366" y="3369208"/>
            <a:ext cx="247936" cy="248735"/>
          </a:xfrm>
          <a:prstGeom prst="ellipse">
            <a:avLst/>
          </a:prstGeom>
          <a:solidFill>
            <a:schemeClr val="bg1"/>
          </a:solid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lIns="35472" tIns="17736" rIns="35472" bIns="17736" rtlCol="0" anchor="ctr"/>
          <a:lstStyle/>
          <a:p>
            <a:pPr algn="ctr"/>
            <a:endParaRPr lang="en-US" sz="504" b="1" dirty="0">
              <a:solidFill>
                <a:schemeClr val="tx1"/>
              </a:solidFill>
            </a:endParaRPr>
          </a:p>
        </p:txBody>
      </p:sp>
      <p:cxnSp>
        <p:nvCxnSpPr>
          <p:cNvPr id="30" name="Straight Arrow Connector 29">
            <a:extLst>
              <a:ext uri="{FF2B5EF4-FFF2-40B4-BE49-F238E27FC236}">
                <a16:creationId xmlns:a16="http://schemas.microsoft.com/office/drawing/2014/main" id="{9B756FC0-E46B-483E-9467-EC2E058577C7}"/>
              </a:ext>
            </a:extLst>
          </p:cNvPr>
          <p:cNvCxnSpPr>
            <a:cxnSpLocks/>
          </p:cNvCxnSpPr>
          <p:nvPr/>
        </p:nvCxnSpPr>
        <p:spPr>
          <a:xfrm flipV="1">
            <a:off x="1802428" y="3497128"/>
            <a:ext cx="203983" cy="0"/>
          </a:xfrm>
          <a:prstGeom prst="straightConnector1">
            <a:avLst/>
          </a:prstGeom>
          <a:ln w="28575"/>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7004C669-40FD-4EC9-B77D-DAA4D0FA200A}"/>
              </a:ext>
            </a:extLst>
          </p:cNvPr>
          <p:cNvCxnSpPr>
            <a:cxnSpLocks/>
          </p:cNvCxnSpPr>
          <p:nvPr/>
        </p:nvCxnSpPr>
        <p:spPr>
          <a:xfrm>
            <a:off x="2708882" y="3486756"/>
            <a:ext cx="200526" cy="333"/>
          </a:xfrm>
          <a:prstGeom prst="straightConnector1">
            <a:avLst/>
          </a:prstGeom>
          <a:ln w="28575"/>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19E2687D-8EBB-4946-8503-821D010B64D4}"/>
              </a:ext>
            </a:extLst>
          </p:cNvPr>
          <p:cNvCxnSpPr>
            <a:cxnSpLocks/>
          </p:cNvCxnSpPr>
          <p:nvPr/>
        </p:nvCxnSpPr>
        <p:spPr>
          <a:xfrm>
            <a:off x="2256599" y="3497127"/>
            <a:ext cx="212834" cy="1729"/>
          </a:xfrm>
          <a:prstGeom prst="straightConnector1">
            <a:avLst/>
          </a:prstGeom>
          <a:ln w="28575"/>
        </p:spPr>
        <p:style>
          <a:lnRef idx="1">
            <a:schemeClr val="accent1"/>
          </a:lnRef>
          <a:fillRef idx="0">
            <a:schemeClr val="accent1"/>
          </a:fillRef>
          <a:effectRef idx="0">
            <a:schemeClr val="accent1"/>
          </a:effectRef>
          <a:fontRef idx="minor">
            <a:schemeClr val="tx1"/>
          </a:fontRef>
        </p:style>
      </p:cxnSp>
      <p:sp>
        <p:nvSpPr>
          <p:cNvPr id="33" name="Oval 32">
            <a:extLst>
              <a:ext uri="{FF2B5EF4-FFF2-40B4-BE49-F238E27FC236}">
                <a16:creationId xmlns:a16="http://schemas.microsoft.com/office/drawing/2014/main" id="{D0705C4E-96FD-4F1C-B6E3-91D8A41FFEF4}"/>
              </a:ext>
            </a:extLst>
          </p:cNvPr>
          <p:cNvSpPr/>
          <p:nvPr/>
        </p:nvSpPr>
        <p:spPr>
          <a:xfrm>
            <a:off x="1535426" y="3799348"/>
            <a:ext cx="248416" cy="247296"/>
          </a:xfrm>
          <a:prstGeom prst="ellipse">
            <a:avLst/>
          </a:prstGeom>
          <a:solidFill>
            <a:schemeClr val="bg1"/>
          </a:solid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lIns="35472" tIns="17736" rIns="35472" bIns="17736" rtlCol="0" anchor="ctr"/>
          <a:lstStyle/>
          <a:p>
            <a:pPr algn="ctr"/>
            <a:endParaRPr lang="en-US" sz="504" b="1" dirty="0">
              <a:solidFill>
                <a:schemeClr val="tx1"/>
              </a:solidFill>
              <a:cs typeface="Calibri"/>
            </a:endParaRPr>
          </a:p>
        </p:txBody>
      </p:sp>
      <p:sp>
        <p:nvSpPr>
          <p:cNvPr id="34" name="Oval 33">
            <a:extLst>
              <a:ext uri="{FF2B5EF4-FFF2-40B4-BE49-F238E27FC236}">
                <a16:creationId xmlns:a16="http://schemas.microsoft.com/office/drawing/2014/main" id="{59E524F0-E332-4DE4-8FBB-2490D94CB347}"/>
              </a:ext>
            </a:extLst>
          </p:cNvPr>
          <p:cNvSpPr/>
          <p:nvPr/>
        </p:nvSpPr>
        <p:spPr>
          <a:xfrm>
            <a:off x="2014662" y="3799348"/>
            <a:ext cx="247936" cy="246976"/>
          </a:xfrm>
          <a:prstGeom prst="ellipse">
            <a:avLst/>
          </a:prstGeom>
          <a:solidFill>
            <a:schemeClr val="bg1"/>
          </a:solid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lIns="35472" tIns="17736" rIns="35472" bIns="17736" rtlCol="0" anchor="ctr"/>
          <a:lstStyle/>
          <a:p>
            <a:pPr algn="ctr"/>
            <a:endParaRPr lang="en-US" sz="504" b="1" dirty="0">
              <a:solidFill>
                <a:schemeClr val="tx1"/>
              </a:solidFill>
              <a:cs typeface="Calibri"/>
            </a:endParaRPr>
          </a:p>
        </p:txBody>
      </p:sp>
      <p:sp>
        <p:nvSpPr>
          <p:cNvPr id="35" name="Oval 34">
            <a:extLst>
              <a:ext uri="{FF2B5EF4-FFF2-40B4-BE49-F238E27FC236}">
                <a16:creationId xmlns:a16="http://schemas.microsoft.com/office/drawing/2014/main" id="{7581D70E-E5F0-41B6-A6A3-6E8F75FA87B3}"/>
              </a:ext>
            </a:extLst>
          </p:cNvPr>
          <p:cNvSpPr/>
          <p:nvPr/>
        </p:nvSpPr>
        <p:spPr>
          <a:xfrm>
            <a:off x="2462468" y="3799348"/>
            <a:ext cx="247936" cy="246976"/>
          </a:xfrm>
          <a:prstGeom prst="ellipse">
            <a:avLst/>
          </a:prstGeom>
          <a:solidFill>
            <a:schemeClr val="bg1"/>
          </a:solid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lIns="35472" tIns="17736" rIns="35472" bIns="17736" rtlCol="0" anchor="ctr"/>
          <a:lstStyle/>
          <a:p>
            <a:pPr algn="ctr"/>
            <a:endParaRPr lang="en-US" sz="504" b="1" dirty="0">
              <a:solidFill>
                <a:schemeClr val="tx1"/>
              </a:solidFill>
            </a:endParaRPr>
          </a:p>
        </p:txBody>
      </p:sp>
      <p:sp>
        <p:nvSpPr>
          <p:cNvPr id="36" name="Oval 35">
            <a:extLst>
              <a:ext uri="{FF2B5EF4-FFF2-40B4-BE49-F238E27FC236}">
                <a16:creationId xmlns:a16="http://schemas.microsoft.com/office/drawing/2014/main" id="{AFED507E-4C51-4D11-AD9A-04DE55700639}"/>
              </a:ext>
            </a:extLst>
          </p:cNvPr>
          <p:cNvSpPr/>
          <p:nvPr/>
        </p:nvSpPr>
        <p:spPr>
          <a:xfrm>
            <a:off x="2907366" y="3799348"/>
            <a:ext cx="247936" cy="246976"/>
          </a:xfrm>
          <a:prstGeom prst="ellipse">
            <a:avLst/>
          </a:prstGeom>
          <a:solidFill>
            <a:schemeClr val="bg1"/>
          </a:solid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lIns="35472" tIns="17736" rIns="35472" bIns="17736" rtlCol="0" anchor="ctr"/>
          <a:lstStyle/>
          <a:p>
            <a:pPr algn="ctr"/>
            <a:endParaRPr lang="en-US" sz="504" b="1" dirty="0">
              <a:solidFill>
                <a:schemeClr val="tx1"/>
              </a:solidFill>
            </a:endParaRPr>
          </a:p>
        </p:txBody>
      </p:sp>
      <p:cxnSp>
        <p:nvCxnSpPr>
          <p:cNvPr id="37" name="Straight Arrow Connector 36">
            <a:extLst>
              <a:ext uri="{FF2B5EF4-FFF2-40B4-BE49-F238E27FC236}">
                <a16:creationId xmlns:a16="http://schemas.microsoft.com/office/drawing/2014/main" id="{BA06D633-842C-49F2-ADAE-07EEDB7792F2}"/>
              </a:ext>
            </a:extLst>
          </p:cNvPr>
          <p:cNvCxnSpPr>
            <a:cxnSpLocks/>
          </p:cNvCxnSpPr>
          <p:nvPr/>
        </p:nvCxnSpPr>
        <p:spPr>
          <a:xfrm flipV="1">
            <a:off x="1801415" y="3927268"/>
            <a:ext cx="203983" cy="0"/>
          </a:xfrm>
          <a:prstGeom prst="straightConnector1">
            <a:avLst/>
          </a:prstGeom>
          <a:ln w="28575"/>
        </p:spPr>
        <p:style>
          <a:lnRef idx="1">
            <a:schemeClr val="accent1"/>
          </a:lnRef>
          <a:fillRef idx="0">
            <a:schemeClr val="accent1"/>
          </a:fillRef>
          <a:effectRef idx="0">
            <a:schemeClr val="accent1"/>
          </a:effectRef>
          <a:fontRef idx="minor">
            <a:schemeClr val="tx1"/>
          </a:fontRef>
        </p:style>
      </p:cxnSp>
      <p:cxnSp>
        <p:nvCxnSpPr>
          <p:cNvPr id="38" name="Straight Arrow Connector 37">
            <a:extLst>
              <a:ext uri="{FF2B5EF4-FFF2-40B4-BE49-F238E27FC236}">
                <a16:creationId xmlns:a16="http://schemas.microsoft.com/office/drawing/2014/main" id="{8CB145FE-1375-48CC-A08E-35B959DD91C9}"/>
              </a:ext>
            </a:extLst>
          </p:cNvPr>
          <p:cNvCxnSpPr>
            <a:cxnSpLocks/>
          </p:cNvCxnSpPr>
          <p:nvPr/>
        </p:nvCxnSpPr>
        <p:spPr>
          <a:xfrm>
            <a:off x="2704905" y="3928642"/>
            <a:ext cx="200922" cy="1103"/>
          </a:xfrm>
          <a:prstGeom prst="straightConnector1">
            <a:avLst/>
          </a:prstGeom>
          <a:ln w="28575"/>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2147F7D0-7BA6-45D7-A2F7-40C45AF2A2B4}"/>
              </a:ext>
            </a:extLst>
          </p:cNvPr>
          <p:cNvCxnSpPr>
            <a:cxnSpLocks/>
          </p:cNvCxnSpPr>
          <p:nvPr/>
        </p:nvCxnSpPr>
        <p:spPr>
          <a:xfrm>
            <a:off x="2252679" y="3927268"/>
            <a:ext cx="212834" cy="1729"/>
          </a:xfrm>
          <a:prstGeom prst="straightConnector1">
            <a:avLst/>
          </a:prstGeom>
          <a:ln w="28575"/>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E5F8E766-4A6C-4BC5-8FED-229D8AAD2D68}"/>
              </a:ext>
            </a:extLst>
          </p:cNvPr>
          <p:cNvCxnSpPr>
            <a:cxnSpLocks/>
          </p:cNvCxnSpPr>
          <p:nvPr/>
        </p:nvCxnSpPr>
        <p:spPr>
          <a:xfrm>
            <a:off x="2135459" y="2728252"/>
            <a:ext cx="1729" cy="212834"/>
          </a:xfrm>
          <a:prstGeom prst="straightConnector1">
            <a:avLst/>
          </a:prstGeom>
          <a:ln w="28575"/>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DA462E84-BD97-456C-88E4-7A565C73938B}"/>
              </a:ext>
            </a:extLst>
          </p:cNvPr>
          <p:cNvCxnSpPr>
            <a:cxnSpLocks/>
          </p:cNvCxnSpPr>
          <p:nvPr/>
        </p:nvCxnSpPr>
        <p:spPr>
          <a:xfrm>
            <a:off x="2580357" y="2728252"/>
            <a:ext cx="1729" cy="212834"/>
          </a:xfrm>
          <a:prstGeom prst="straightConnector1">
            <a:avLst/>
          </a:prstGeom>
          <a:ln w="28575"/>
        </p:spPr>
        <p:style>
          <a:lnRef idx="1">
            <a:schemeClr val="accent1"/>
          </a:lnRef>
          <a:fillRef idx="0">
            <a:schemeClr val="accent1"/>
          </a:fillRef>
          <a:effectRef idx="0">
            <a:schemeClr val="accent1"/>
          </a:effectRef>
          <a:fontRef idx="minor">
            <a:schemeClr val="tx1"/>
          </a:fontRef>
        </p:style>
      </p:cxnSp>
      <p:cxnSp>
        <p:nvCxnSpPr>
          <p:cNvPr id="42" name="Straight Arrow Connector 41">
            <a:extLst>
              <a:ext uri="{FF2B5EF4-FFF2-40B4-BE49-F238E27FC236}">
                <a16:creationId xmlns:a16="http://schemas.microsoft.com/office/drawing/2014/main" id="{3FDD6F63-B0E1-46C1-BF56-ABC263154C69}"/>
              </a:ext>
            </a:extLst>
          </p:cNvPr>
          <p:cNvCxnSpPr>
            <a:cxnSpLocks/>
          </p:cNvCxnSpPr>
          <p:nvPr/>
        </p:nvCxnSpPr>
        <p:spPr>
          <a:xfrm>
            <a:off x="3025255" y="2728252"/>
            <a:ext cx="1729" cy="212834"/>
          </a:xfrm>
          <a:prstGeom prst="straightConnector1">
            <a:avLst/>
          </a:prstGeom>
          <a:ln w="28575"/>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ED651213-E2D3-4171-B6F8-F7D6DEFB8275}"/>
              </a:ext>
            </a:extLst>
          </p:cNvPr>
          <p:cNvCxnSpPr>
            <a:cxnSpLocks/>
          </p:cNvCxnSpPr>
          <p:nvPr/>
        </p:nvCxnSpPr>
        <p:spPr>
          <a:xfrm>
            <a:off x="1667392" y="3189081"/>
            <a:ext cx="1729" cy="183971"/>
          </a:xfrm>
          <a:prstGeom prst="straightConnector1">
            <a:avLst/>
          </a:prstGeom>
          <a:ln w="28575"/>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AF349FD7-CF56-40B9-BC79-1B087E094A5B}"/>
              </a:ext>
            </a:extLst>
          </p:cNvPr>
          <p:cNvCxnSpPr>
            <a:cxnSpLocks/>
          </p:cNvCxnSpPr>
          <p:nvPr/>
        </p:nvCxnSpPr>
        <p:spPr>
          <a:xfrm>
            <a:off x="2135459" y="3185291"/>
            <a:ext cx="1729" cy="183971"/>
          </a:xfrm>
          <a:prstGeom prst="straightConnector1">
            <a:avLst/>
          </a:prstGeom>
          <a:ln w="28575"/>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A26C27C8-1C5F-46AD-95B1-043CFBF95F66}"/>
              </a:ext>
            </a:extLst>
          </p:cNvPr>
          <p:cNvCxnSpPr>
            <a:cxnSpLocks/>
          </p:cNvCxnSpPr>
          <p:nvPr/>
        </p:nvCxnSpPr>
        <p:spPr>
          <a:xfrm>
            <a:off x="2580357" y="3185291"/>
            <a:ext cx="1729" cy="183971"/>
          </a:xfrm>
          <a:prstGeom prst="straightConnector1">
            <a:avLst/>
          </a:prstGeom>
          <a:ln w="28575"/>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id="{C880758D-F321-4CEA-A616-08FABF51F331}"/>
              </a:ext>
            </a:extLst>
          </p:cNvPr>
          <p:cNvCxnSpPr>
            <a:cxnSpLocks/>
          </p:cNvCxnSpPr>
          <p:nvPr/>
        </p:nvCxnSpPr>
        <p:spPr>
          <a:xfrm>
            <a:off x="3025255" y="3181501"/>
            <a:ext cx="1729" cy="183971"/>
          </a:xfrm>
          <a:prstGeom prst="straightConnector1">
            <a:avLst/>
          </a:prstGeom>
          <a:ln w="28575"/>
        </p:spPr>
        <p:style>
          <a:lnRef idx="1">
            <a:schemeClr val="accent1"/>
          </a:lnRef>
          <a:fillRef idx="0">
            <a:schemeClr val="accent1"/>
          </a:fillRef>
          <a:effectRef idx="0">
            <a:schemeClr val="accent1"/>
          </a:effectRef>
          <a:fontRef idx="minor">
            <a:schemeClr val="tx1"/>
          </a:fontRef>
        </p:style>
      </p:cxnSp>
      <p:cxnSp>
        <p:nvCxnSpPr>
          <p:cNvPr id="47" name="Straight Arrow Connector 46">
            <a:extLst>
              <a:ext uri="{FF2B5EF4-FFF2-40B4-BE49-F238E27FC236}">
                <a16:creationId xmlns:a16="http://schemas.microsoft.com/office/drawing/2014/main" id="{742A6573-28A7-40CA-8253-780BE22C94DF}"/>
              </a:ext>
            </a:extLst>
          </p:cNvPr>
          <p:cNvCxnSpPr>
            <a:cxnSpLocks/>
          </p:cNvCxnSpPr>
          <p:nvPr/>
        </p:nvCxnSpPr>
        <p:spPr>
          <a:xfrm>
            <a:off x="1668272" y="3615432"/>
            <a:ext cx="1729" cy="183971"/>
          </a:xfrm>
          <a:prstGeom prst="straightConnector1">
            <a:avLst/>
          </a:prstGeom>
          <a:ln w="28575"/>
        </p:spPr>
        <p:style>
          <a:lnRef idx="1">
            <a:schemeClr val="accent1"/>
          </a:lnRef>
          <a:fillRef idx="0">
            <a:schemeClr val="accent1"/>
          </a:fillRef>
          <a:effectRef idx="0">
            <a:schemeClr val="accent1"/>
          </a:effectRef>
          <a:fontRef idx="minor">
            <a:schemeClr val="tx1"/>
          </a:fontRef>
        </p:style>
      </p:cxnSp>
      <p:cxnSp>
        <p:nvCxnSpPr>
          <p:cNvPr id="48" name="Straight Arrow Connector 47">
            <a:extLst>
              <a:ext uri="{FF2B5EF4-FFF2-40B4-BE49-F238E27FC236}">
                <a16:creationId xmlns:a16="http://schemas.microsoft.com/office/drawing/2014/main" id="{2C9C3154-C654-435B-B294-A1C3B74CD0A9}"/>
              </a:ext>
            </a:extLst>
          </p:cNvPr>
          <p:cNvCxnSpPr>
            <a:cxnSpLocks/>
          </p:cNvCxnSpPr>
          <p:nvPr/>
        </p:nvCxnSpPr>
        <p:spPr>
          <a:xfrm>
            <a:off x="2135459" y="3615432"/>
            <a:ext cx="1729" cy="183971"/>
          </a:xfrm>
          <a:prstGeom prst="straightConnector1">
            <a:avLst/>
          </a:prstGeom>
          <a:ln w="28575"/>
        </p:spPr>
        <p:style>
          <a:lnRef idx="1">
            <a:schemeClr val="accent1"/>
          </a:lnRef>
          <a:fillRef idx="0">
            <a:schemeClr val="accent1"/>
          </a:fillRef>
          <a:effectRef idx="0">
            <a:schemeClr val="accent1"/>
          </a:effectRef>
          <a:fontRef idx="minor">
            <a:schemeClr val="tx1"/>
          </a:fontRef>
        </p:style>
      </p:cxnSp>
      <p:cxnSp>
        <p:nvCxnSpPr>
          <p:cNvPr id="49" name="Straight Arrow Connector 48">
            <a:extLst>
              <a:ext uri="{FF2B5EF4-FFF2-40B4-BE49-F238E27FC236}">
                <a16:creationId xmlns:a16="http://schemas.microsoft.com/office/drawing/2014/main" id="{323903D8-9229-4EEE-9886-419C2B806D09}"/>
              </a:ext>
            </a:extLst>
          </p:cNvPr>
          <p:cNvCxnSpPr>
            <a:cxnSpLocks/>
          </p:cNvCxnSpPr>
          <p:nvPr/>
        </p:nvCxnSpPr>
        <p:spPr>
          <a:xfrm>
            <a:off x="2580357" y="3615432"/>
            <a:ext cx="1729" cy="183971"/>
          </a:xfrm>
          <a:prstGeom prst="straightConnector1">
            <a:avLst/>
          </a:prstGeom>
          <a:ln w="28575"/>
        </p:spPr>
        <p:style>
          <a:lnRef idx="1">
            <a:schemeClr val="accent1"/>
          </a:lnRef>
          <a:fillRef idx="0">
            <a:schemeClr val="accent1"/>
          </a:fillRef>
          <a:effectRef idx="0">
            <a:schemeClr val="accent1"/>
          </a:effectRef>
          <a:fontRef idx="minor">
            <a:schemeClr val="tx1"/>
          </a:fontRef>
        </p:style>
      </p:cxnSp>
      <p:cxnSp>
        <p:nvCxnSpPr>
          <p:cNvPr id="50" name="Straight Arrow Connector 49">
            <a:extLst>
              <a:ext uri="{FF2B5EF4-FFF2-40B4-BE49-F238E27FC236}">
                <a16:creationId xmlns:a16="http://schemas.microsoft.com/office/drawing/2014/main" id="{944113D8-3C79-47CF-B357-6CB5567261CA}"/>
              </a:ext>
            </a:extLst>
          </p:cNvPr>
          <p:cNvCxnSpPr>
            <a:cxnSpLocks/>
          </p:cNvCxnSpPr>
          <p:nvPr/>
        </p:nvCxnSpPr>
        <p:spPr>
          <a:xfrm>
            <a:off x="3025255" y="3615432"/>
            <a:ext cx="1729" cy="183971"/>
          </a:xfrm>
          <a:prstGeom prst="straightConnector1">
            <a:avLst/>
          </a:prstGeom>
          <a:ln w="28575"/>
        </p:spPr>
        <p:style>
          <a:lnRef idx="1">
            <a:schemeClr val="accent1"/>
          </a:lnRef>
          <a:fillRef idx="0">
            <a:schemeClr val="accent1"/>
          </a:fillRef>
          <a:effectRef idx="0">
            <a:schemeClr val="accent1"/>
          </a:effectRef>
          <a:fontRef idx="minor">
            <a:schemeClr val="tx1"/>
          </a:fontRef>
        </p:style>
      </p:cxnSp>
      <p:cxnSp>
        <p:nvCxnSpPr>
          <p:cNvPr id="51" name="Straight Arrow Connector 50">
            <a:extLst>
              <a:ext uri="{FF2B5EF4-FFF2-40B4-BE49-F238E27FC236}">
                <a16:creationId xmlns:a16="http://schemas.microsoft.com/office/drawing/2014/main" id="{8070DBEB-FB82-44C5-80C5-04E413F7CA08}"/>
              </a:ext>
            </a:extLst>
          </p:cNvPr>
          <p:cNvCxnSpPr>
            <a:cxnSpLocks/>
          </p:cNvCxnSpPr>
          <p:nvPr/>
        </p:nvCxnSpPr>
        <p:spPr>
          <a:xfrm>
            <a:off x="451056" y="2751456"/>
            <a:ext cx="1729" cy="223476"/>
          </a:xfrm>
          <a:prstGeom prst="straightConnector1">
            <a:avLst/>
          </a:prstGeom>
          <a:ln w="28575"/>
        </p:spPr>
        <p:style>
          <a:lnRef idx="1">
            <a:schemeClr val="accent1"/>
          </a:lnRef>
          <a:fillRef idx="0">
            <a:schemeClr val="accent1"/>
          </a:fillRef>
          <a:effectRef idx="0">
            <a:schemeClr val="accent1"/>
          </a:effectRef>
          <a:fontRef idx="minor">
            <a:schemeClr val="tx1"/>
          </a:fontRef>
        </p:style>
      </p:cxnSp>
      <p:cxnSp>
        <p:nvCxnSpPr>
          <p:cNvPr id="52" name="Straight Arrow Connector 51">
            <a:extLst>
              <a:ext uri="{FF2B5EF4-FFF2-40B4-BE49-F238E27FC236}">
                <a16:creationId xmlns:a16="http://schemas.microsoft.com/office/drawing/2014/main" id="{84E89F00-F102-49BC-94DD-3874406CAEF5}"/>
              </a:ext>
            </a:extLst>
          </p:cNvPr>
          <p:cNvCxnSpPr>
            <a:cxnSpLocks/>
          </p:cNvCxnSpPr>
          <p:nvPr/>
        </p:nvCxnSpPr>
        <p:spPr>
          <a:xfrm flipH="1">
            <a:off x="451937" y="3203833"/>
            <a:ext cx="166" cy="187761"/>
          </a:xfrm>
          <a:prstGeom prst="straightConnector1">
            <a:avLst/>
          </a:prstGeom>
          <a:ln w="28575"/>
        </p:spPr>
        <p:style>
          <a:lnRef idx="1">
            <a:schemeClr val="accent1"/>
          </a:lnRef>
          <a:fillRef idx="0">
            <a:schemeClr val="accent1"/>
          </a:fillRef>
          <a:effectRef idx="0">
            <a:schemeClr val="accent1"/>
          </a:effectRef>
          <a:fontRef idx="minor">
            <a:schemeClr val="tx1"/>
          </a:fontRef>
        </p:style>
      </p:cxnSp>
      <p:cxnSp>
        <p:nvCxnSpPr>
          <p:cNvPr id="53" name="Straight Arrow Connector 52">
            <a:extLst>
              <a:ext uri="{FF2B5EF4-FFF2-40B4-BE49-F238E27FC236}">
                <a16:creationId xmlns:a16="http://schemas.microsoft.com/office/drawing/2014/main" id="{228323FA-82C7-463C-9A7E-9434D5BF8FAE}"/>
              </a:ext>
            </a:extLst>
          </p:cNvPr>
          <p:cNvCxnSpPr>
            <a:cxnSpLocks/>
          </p:cNvCxnSpPr>
          <p:nvPr/>
        </p:nvCxnSpPr>
        <p:spPr>
          <a:xfrm>
            <a:off x="451056" y="3632080"/>
            <a:ext cx="1729" cy="233238"/>
          </a:xfrm>
          <a:prstGeom prst="straightConnector1">
            <a:avLst/>
          </a:prstGeom>
          <a:ln w="28575"/>
        </p:spPr>
        <p:style>
          <a:lnRef idx="1">
            <a:schemeClr val="accent1"/>
          </a:lnRef>
          <a:fillRef idx="0">
            <a:schemeClr val="accent1"/>
          </a:fillRef>
          <a:effectRef idx="0">
            <a:schemeClr val="accent1"/>
          </a:effectRef>
          <a:fontRef idx="minor">
            <a:schemeClr val="tx1"/>
          </a:fontRef>
        </p:style>
      </p:cxnSp>
      <p:sp>
        <p:nvSpPr>
          <p:cNvPr id="54" name="TextBox 53">
            <a:extLst>
              <a:ext uri="{FF2B5EF4-FFF2-40B4-BE49-F238E27FC236}">
                <a16:creationId xmlns:a16="http://schemas.microsoft.com/office/drawing/2014/main" id="{48B18F55-1605-4140-93D6-1D134AB5C000}"/>
              </a:ext>
            </a:extLst>
          </p:cNvPr>
          <p:cNvSpPr txBox="1"/>
          <p:nvPr/>
        </p:nvSpPr>
        <p:spPr>
          <a:xfrm>
            <a:off x="1876396" y="2187562"/>
            <a:ext cx="1144472" cy="251262"/>
          </a:xfrm>
          <a:prstGeom prst="rect">
            <a:avLst/>
          </a:prstGeom>
          <a:noFill/>
        </p:spPr>
        <p:txBody>
          <a:bodyPr rot="0" spcFirstLastPara="0" vertOverflow="overflow" horzOverflow="overflow" vert="horz" wrap="square" lIns="35472" tIns="17736" rIns="35472" bIns="17736" numCol="1" spcCol="0" rtlCol="0" fromWordArt="0" anchor="t" anchorCtr="0" forceAA="0" compatLnSpc="1">
            <a:prstTxWarp prst="textNoShape">
              <a:avLst/>
            </a:prstTxWarp>
            <a:spAutoFit/>
          </a:bodyPr>
          <a:lstStyle/>
          <a:p>
            <a:pPr algn="l"/>
            <a:r>
              <a:rPr lang="en-US" sz="1400" dirty="0">
                <a:solidFill>
                  <a:srgbClr val="FF0000"/>
                </a:solidFill>
              </a:rPr>
              <a:t>Data Graph</a:t>
            </a:r>
            <a:endParaRPr lang="en-US" sz="1400" dirty="0">
              <a:solidFill>
                <a:srgbClr val="FF0000"/>
              </a:solidFill>
              <a:cs typeface="Calibri"/>
            </a:endParaRPr>
          </a:p>
        </p:txBody>
      </p:sp>
      <p:sp>
        <p:nvSpPr>
          <p:cNvPr id="55" name="TextBox 54">
            <a:extLst>
              <a:ext uri="{FF2B5EF4-FFF2-40B4-BE49-F238E27FC236}">
                <a16:creationId xmlns:a16="http://schemas.microsoft.com/office/drawing/2014/main" id="{0B704EE1-574B-4882-99CE-83F76C798503}"/>
              </a:ext>
            </a:extLst>
          </p:cNvPr>
          <p:cNvSpPr txBox="1"/>
          <p:nvPr/>
        </p:nvSpPr>
        <p:spPr>
          <a:xfrm>
            <a:off x="1520469" y="2499544"/>
            <a:ext cx="663327" cy="200055"/>
          </a:xfrm>
          <a:prstGeom prst="rect">
            <a:avLst/>
          </a:prstGeom>
          <a:noFill/>
        </p:spPr>
        <p:txBody>
          <a:bodyPr wrap="square" rtlCol="0">
            <a:spAutoFit/>
          </a:bodyPr>
          <a:lstStyle/>
          <a:p>
            <a:r>
              <a:rPr lang="en-US" altLang="zh-CN" sz="700" dirty="0"/>
              <a:t>u1</a:t>
            </a:r>
            <a:endParaRPr lang="zh-CN" altLang="en-US" sz="700" dirty="0"/>
          </a:p>
        </p:txBody>
      </p:sp>
      <p:sp>
        <p:nvSpPr>
          <p:cNvPr id="56" name="TextBox 55">
            <a:extLst>
              <a:ext uri="{FF2B5EF4-FFF2-40B4-BE49-F238E27FC236}">
                <a16:creationId xmlns:a16="http://schemas.microsoft.com/office/drawing/2014/main" id="{A68D2F96-5BBF-461B-A145-6E2F06E91B32}"/>
              </a:ext>
            </a:extLst>
          </p:cNvPr>
          <p:cNvSpPr txBox="1"/>
          <p:nvPr/>
        </p:nvSpPr>
        <p:spPr>
          <a:xfrm>
            <a:off x="2005077" y="2500503"/>
            <a:ext cx="663327" cy="200055"/>
          </a:xfrm>
          <a:prstGeom prst="rect">
            <a:avLst/>
          </a:prstGeom>
          <a:noFill/>
        </p:spPr>
        <p:txBody>
          <a:bodyPr wrap="square" rtlCol="0">
            <a:spAutoFit/>
          </a:bodyPr>
          <a:lstStyle/>
          <a:p>
            <a:r>
              <a:rPr lang="en-US" altLang="zh-CN" sz="700" dirty="0"/>
              <a:t>u2</a:t>
            </a:r>
            <a:endParaRPr lang="zh-CN" altLang="en-US" sz="700" dirty="0"/>
          </a:p>
        </p:txBody>
      </p:sp>
      <p:sp>
        <p:nvSpPr>
          <p:cNvPr id="57" name="TextBox 56">
            <a:extLst>
              <a:ext uri="{FF2B5EF4-FFF2-40B4-BE49-F238E27FC236}">
                <a16:creationId xmlns:a16="http://schemas.microsoft.com/office/drawing/2014/main" id="{E348A3F0-6ED7-4DCA-A86D-8B26FBCD0B41}"/>
              </a:ext>
            </a:extLst>
          </p:cNvPr>
          <p:cNvSpPr txBox="1"/>
          <p:nvPr/>
        </p:nvSpPr>
        <p:spPr>
          <a:xfrm>
            <a:off x="1965529" y="3832578"/>
            <a:ext cx="1661944" cy="200055"/>
          </a:xfrm>
          <a:prstGeom prst="rect">
            <a:avLst/>
          </a:prstGeom>
          <a:noFill/>
        </p:spPr>
        <p:txBody>
          <a:bodyPr wrap="square" rtlCol="0">
            <a:spAutoFit/>
          </a:bodyPr>
          <a:lstStyle/>
          <a:p>
            <a:r>
              <a:rPr lang="en-US" altLang="zh-CN" sz="700" dirty="0"/>
              <a:t>u10</a:t>
            </a:r>
            <a:endParaRPr lang="zh-CN" altLang="en-US" sz="700" dirty="0"/>
          </a:p>
        </p:txBody>
      </p:sp>
      <p:sp>
        <p:nvSpPr>
          <p:cNvPr id="58" name="TextBox 57">
            <a:extLst>
              <a:ext uri="{FF2B5EF4-FFF2-40B4-BE49-F238E27FC236}">
                <a16:creationId xmlns:a16="http://schemas.microsoft.com/office/drawing/2014/main" id="{E9E0CD45-749F-4661-89D5-C210DA9E3406}"/>
              </a:ext>
            </a:extLst>
          </p:cNvPr>
          <p:cNvSpPr txBox="1"/>
          <p:nvPr/>
        </p:nvSpPr>
        <p:spPr>
          <a:xfrm>
            <a:off x="2414402" y="3829165"/>
            <a:ext cx="1661944" cy="200055"/>
          </a:xfrm>
          <a:prstGeom prst="rect">
            <a:avLst/>
          </a:prstGeom>
          <a:noFill/>
        </p:spPr>
        <p:txBody>
          <a:bodyPr wrap="square" rtlCol="0">
            <a:spAutoFit/>
          </a:bodyPr>
          <a:lstStyle/>
          <a:p>
            <a:r>
              <a:rPr lang="en-US" altLang="zh-CN" sz="700" dirty="0"/>
              <a:t>u11</a:t>
            </a:r>
            <a:endParaRPr lang="zh-CN" altLang="en-US" sz="700" dirty="0"/>
          </a:p>
        </p:txBody>
      </p:sp>
      <p:sp>
        <p:nvSpPr>
          <p:cNvPr id="59" name="TextBox 58">
            <a:extLst>
              <a:ext uri="{FF2B5EF4-FFF2-40B4-BE49-F238E27FC236}">
                <a16:creationId xmlns:a16="http://schemas.microsoft.com/office/drawing/2014/main" id="{F8BBDF8B-FD83-4892-8AAB-11AE38842C55}"/>
              </a:ext>
            </a:extLst>
          </p:cNvPr>
          <p:cNvSpPr txBox="1"/>
          <p:nvPr/>
        </p:nvSpPr>
        <p:spPr>
          <a:xfrm>
            <a:off x="2862907" y="3829164"/>
            <a:ext cx="1661944" cy="200055"/>
          </a:xfrm>
          <a:prstGeom prst="rect">
            <a:avLst/>
          </a:prstGeom>
          <a:noFill/>
        </p:spPr>
        <p:txBody>
          <a:bodyPr wrap="square" rtlCol="0">
            <a:spAutoFit/>
          </a:bodyPr>
          <a:lstStyle/>
          <a:p>
            <a:r>
              <a:rPr lang="en-US" altLang="zh-CN" sz="700" dirty="0"/>
              <a:t>u12</a:t>
            </a:r>
            <a:endParaRPr lang="zh-CN" altLang="en-US" sz="700" dirty="0"/>
          </a:p>
        </p:txBody>
      </p:sp>
      <p:sp>
        <p:nvSpPr>
          <p:cNvPr id="60" name="TextBox 59">
            <a:extLst>
              <a:ext uri="{FF2B5EF4-FFF2-40B4-BE49-F238E27FC236}">
                <a16:creationId xmlns:a16="http://schemas.microsoft.com/office/drawing/2014/main" id="{BE3B62B8-47DD-430D-8CC3-20C360FCF602}"/>
              </a:ext>
            </a:extLst>
          </p:cNvPr>
          <p:cNvSpPr txBox="1"/>
          <p:nvPr/>
        </p:nvSpPr>
        <p:spPr>
          <a:xfrm>
            <a:off x="1505768" y="3825127"/>
            <a:ext cx="1661944" cy="200055"/>
          </a:xfrm>
          <a:prstGeom prst="rect">
            <a:avLst/>
          </a:prstGeom>
          <a:noFill/>
        </p:spPr>
        <p:txBody>
          <a:bodyPr wrap="square" rtlCol="0">
            <a:spAutoFit/>
          </a:bodyPr>
          <a:lstStyle/>
          <a:p>
            <a:r>
              <a:rPr lang="en-US" altLang="zh-CN" sz="700" dirty="0"/>
              <a:t>u13</a:t>
            </a:r>
            <a:endParaRPr lang="zh-CN" altLang="en-US" sz="700" dirty="0"/>
          </a:p>
        </p:txBody>
      </p:sp>
      <p:sp>
        <p:nvSpPr>
          <p:cNvPr id="61" name="TextBox 60">
            <a:extLst>
              <a:ext uri="{FF2B5EF4-FFF2-40B4-BE49-F238E27FC236}">
                <a16:creationId xmlns:a16="http://schemas.microsoft.com/office/drawing/2014/main" id="{0E51725C-E47E-4798-8C4E-26B146BDBA9B}"/>
              </a:ext>
            </a:extLst>
          </p:cNvPr>
          <p:cNvSpPr txBox="1"/>
          <p:nvPr/>
        </p:nvSpPr>
        <p:spPr>
          <a:xfrm>
            <a:off x="1978921" y="3390618"/>
            <a:ext cx="1661944" cy="200055"/>
          </a:xfrm>
          <a:prstGeom prst="rect">
            <a:avLst/>
          </a:prstGeom>
          <a:noFill/>
        </p:spPr>
        <p:txBody>
          <a:bodyPr wrap="square" rtlCol="0">
            <a:spAutoFit/>
          </a:bodyPr>
          <a:lstStyle/>
          <a:p>
            <a:r>
              <a:rPr lang="en-US" altLang="zh-CN" sz="700" dirty="0"/>
              <a:t>u14</a:t>
            </a:r>
            <a:endParaRPr lang="zh-CN" altLang="en-US" sz="700" dirty="0"/>
          </a:p>
        </p:txBody>
      </p:sp>
      <p:sp>
        <p:nvSpPr>
          <p:cNvPr id="62" name="TextBox 61">
            <a:extLst>
              <a:ext uri="{FF2B5EF4-FFF2-40B4-BE49-F238E27FC236}">
                <a16:creationId xmlns:a16="http://schemas.microsoft.com/office/drawing/2014/main" id="{01F7F32D-2FC0-421E-92A7-49A74ED4A32F}"/>
              </a:ext>
            </a:extLst>
          </p:cNvPr>
          <p:cNvSpPr txBox="1"/>
          <p:nvPr/>
        </p:nvSpPr>
        <p:spPr>
          <a:xfrm>
            <a:off x="2417263" y="3406597"/>
            <a:ext cx="1661944" cy="200055"/>
          </a:xfrm>
          <a:prstGeom prst="rect">
            <a:avLst/>
          </a:prstGeom>
          <a:noFill/>
        </p:spPr>
        <p:txBody>
          <a:bodyPr wrap="square" rtlCol="0">
            <a:spAutoFit/>
          </a:bodyPr>
          <a:lstStyle/>
          <a:p>
            <a:r>
              <a:rPr lang="en-US" altLang="zh-CN" sz="700" dirty="0"/>
              <a:t>u15</a:t>
            </a:r>
            <a:endParaRPr lang="zh-CN" altLang="en-US" sz="700" dirty="0"/>
          </a:p>
        </p:txBody>
      </p:sp>
      <p:sp>
        <p:nvSpPr>
          <p:cNvPr id="63" name="TextBox 62">
            <a:extLst>
              <a:ext uri="{FF2B5EF4-FFF2-40B4-BE49-F238E27FC236}">
                <a16:creationId xmlns:a16="http://schemas.microsoft.com/office/drawing/2014/main" id="{844923B4-A66C-45EA-8650-83C507DAA236}"/>
              </a:ext>
            </a:extLst>
          </p:cNvPr>
          <p:cNvSpPr txBox="1"/>
          <p:nvPr/>
        </p:nvSpPr>
        <p:spPr>
          <a:xfrm>
            <a:off x="2863886" y="3407566"/>
            <a:ext cx="1661944" cy="200055"/>
          </a:xfrm>
          <a:prstGeom prst="rect">
            <a:avLst/>
          </a:prstGeom>
          <a:noFill/>
        </p:spPr>
        <p:txBody>
          <a:bodyPr wrap="square" rtlCol="0">
            <a:spAutoFit/>
          </a:bodyPr>
          <a:lstStyle/>
          <a:p>
            <a:r>
              <a:rPr lang="en-US" altLang="zh-CN" sz="700" dirty="0"/>
              <a:t>u16</a:t>
            </a:r>
            <a:endParaRPr lang="zh-CN" altLang="en-US" sz="700" dirty="0"/>
          </a:p>
        </p:txBody>
      </p:sp>
      <p:graphicFrame>
        <p:nvGraphicFramePr>
          <p:cNvPr id="64" name="Table 10">
            <a:extLst>
              <a:ext uri="{FF2B5EF4-FFF2-40B4-BE49-F238E27FC236}">
                <a16:creationId xmlns:a16="http://schemas.microsoft.com/office/drawing/2014/main" id="{61AC219B-1C1C-4934-9728-22BC87D0D7B6}"/>
              </a:ext>
            </a:extLst>
          </p:cNvPr>
          <p:cNvGraphicFramePr>
            <a:graphicFrameLocks noGrp="1"/>
          </p:cNvGraphicFramePr>
          <p:nvPr>
            <p:extLst>
              <p:ext uri="{D42A27DB-BD31-4B8C-83A1-F6EECF244321}">
                <p14:modId xmlns:p14="http://schemas.microsoft.com/office/powerpoint/2010/main" val="1519368204"/>
              </p:ext>
            </p:extLst>
          </p:nvPr>
        </p:nvGraphicFramePr>
        <p:xfrm>
          <a:off x="3597590" y="2436828"/>
          <a:ext cx="1586594" cy="1941940"/>
        </p:xfrm>
        <a:graphic>
          <a:graphicData uri="http://schemas.openxmlformats.org/drawingml/2006/table">
            <a:tbl>
              <a:tblPr firstRow="1" bandRow="1">
                <a:tableStyleId>{69CF1AB2-1976-4502-BF36-3FF5EA218861}</a:tableStyleId>
              </a:tblPr>
              <a:tblGrid>
                <a:gridCol w="387890">
                  <a:extLst>
                    <a:ext uri="{9D8B030D-6E8A-4147-A177-3AD203B41FA5}">
                      <a16:colId xmlns:a16="http://schemas.microsoft.com/office/drawing/2014/main" val="353501967"/>
                    </a:ext>
                  </a:extLst>
                </a:gridCol>
                <a:gridCol w="399568">
                  <a:extLst>
                    <a:ext uri="{9D8B030D-6E8A-4147-A177-3AD203B41FA5}">
                      <a16:colId xmlns:a16="http://schemas.microsoft.com/office/drawing/2014/main" val="3200613714"/>
                    </a:ext>
                  </a:extLst>
                </a:gridCol>
                <a:gridCol w="399568">
                  <a:extLst>
                    <a:ext uri="{9D8B030D-6E8A-4147-A177-3AD203B41FA5}">
                      <a16:colId xmlns:a16="http://schemas.microsoft.com/office/drawing/2014/main" val="3381507199"/>
                    </a:ext>
                  </a:extLst>
                </a:gridCol>
                <a:gridCol w="399568">
                  <a:extLst>
                    <a:ext uri="{9D8B030D-6E8A-4147-A177-3AD203B41FA5}">
                      <a16:colId xmlns:a16="http://schemas.microsoft.com/office/drawing/2014/main" val="1934401402"/>
                    </a:ext>
                  </a:extLst>
                </a:gridCol>
              </a:tblGrid>
              <a:tr h="277420">
                <a:tc>
                  <a:txBody>
                    <a:bodyPr/>
                    <a:lstStyle/>
                    <a:p>
                      <a:r>
                        <a:rPr lang="en-US" altLang="zh-CN" sz="1100" b="0" dirty="0"/>
                        <a:t>u1</a:t>
                      </a:r>
                      <a:endParaRPr lang="zh-CN" altLang="en-US" sz="1100" b="0" dirty="0"/>
                    </a:p>
                  </a:txBody>
                  <a:tcPr>
                    <a:solidFill>
                      <a:srgbClr val="92D050"/>
                    </a:solidFill>
                  </a:tcPr>
                </a:tc>
                <a:tc>
                  <a:txBody>
                    <a:bodyPr/>
                    <a:lstStyle/>
                    <a:p>
                      <a:r>
                        <a:rPr lang="en-US" altLang="zh-CN" sz="1100" b="0" dirty="0"/>
                        <a:t>u2</a:t>
                      </a:r>
                      <a:endParaRPr lang="zh-CN" altLang="en-US" sz="1100" b="0" dirty="0"/>
                    </a:p>
                  </a:txBody>
                  <a:tcPr>
                    <a:solidFill>
                      <a:srgbClr val="92D050"/>
                    </a:solidFill>
                  </a:tcPr>
                </a:tc>
                <a:tc>
                  <a:txBody>
                    <a:bodyPr/>
                    <a:lstStyle/>
                    <a:p>
                      <a:r>
                        <a:rPr lang="en-US" altLang="zh-CN" sz="1100" b="0" dirty="0"/>
                        <a:t>u3</a:t>
                      </a:r>
                      <a:endParaRPr lang="zh-CN" altLang="en-US" sz="1100" b="0" dirty="0"/>
                    </a:p>
                  </a:txBody>
                  <a:tcPr>
                    <a:solidFill>
                      <a:schemeClr val="accent5"/>
                    </a:solidFill>
                  </a:tcPr>
                </a:tc>
                <a:tc>
                  <a:txBody>
                    <a:bodyPr/>
                    <a:lstStyle/>
                    <a:p>
                      <a:r>
                        <a:rPr lang="en-US" altLang="zh-CN" sz="1100" b="0" dirty="0"/>
                        <a:t>u4</a:t>
                      </a:r>
                      <a:endParaRPr lang="zh-CN" altLang="en-US" sz="1100" b="0" dirty="0"/>
                    </a:p>
                  </a:txBody>
                  <a:tcPr/>
                </a:tc>
                <a:extLst>
                  <a:ext uri="{0D108BD9-81ED-4DB2-BD59-A6C34878D82A}">
                    <a16:rowId xmlns:a16="http://schemas.microsoft.com/office/drawing/2014/main" val="2134511879"/>
                  </a:ext>
                </a:extLst>
              </a:tr>
              <a:tr h="277420">
                <a:tc>
                  <a:txBody>
                    <a:bodyPr/>
                    <a:lstStyle/>
                    <a:p>
                      <a:r>
                        <a:rPr lang="en-US" altLang="zh-CN" sz="1100" dirty="0"/>
                        <a:t>u1</a:t>
                      </a:r>
                      <a:endParaRPr lang="zh-CN" altLang="en-US" sz="1100" dirty="0"/>
                    </a:p>
                  </a:txBody>
                  <a:tcPr>
                    <a:solidFill>
                      <a:srgbClr val="92D050"/>
                    </a:solidFill>
                  </a:tcPr>
                </a:tc>
                <a:tc>
                  <a:txBody>
                    <a:bodyPr/>
                    <a:lstStyle/>
                    <a:p>
                      <a:r>
                        <a:rPr lang="en-US" altLang="zh-CN" sz="1100" dirty="0"/>
                        <a:t>u2</a:t>
                      </a:r>
                      <a:endParaRPr lang="zh-CN" altLang="en-US" sz="1100" dirty="0"/>
                    </a:p>
                  </a:txBody>
                  <a:tcPr>
                    <a:solidFill>
                      <a:srgbClr val="92D050"/>
                    </a:solidFill>
                  </a:tcPr>
                </a:tc>
                <a:tc>
                  <a:txBody>
                    <a:bodyPr/>
                    <a:lstStyle/>
                    <a:p>
                      <a:r>
                        <a:rPr lang="en-US" altLang="zh-CN" sz="1100" dirty="0"/>
                        <a:t>u3</a:t>
                      </a:r>
                      <a:endParaRPr lang="zh-CN" altLang="en-US" sz="1100" dirty="0"/>
                    </a:p>
                  </a:txBody>
                  <a:tcPr>
                    <a:solidFill>
                      <a:schemeClr val="accent5"/>
                    </a:solidFill>
                  </a:tcPr>
                </a:tc>
                <a:tc>
                  <a:txBody>
                    <a:bodyPr/>
                    <a:lstStyle/>
                    <a:p>
                      <a:r>
                        <a:rPr lang="en-US" altLang="zh-CN" sz="1100" dirty="0"/>
                        <a:t>u7</a:t>
                      </a:r>
                      <a:endParaRPr lang="zh-CN" altLang="en-US" sz="1100" dirty="0"/>
                    </a:p>
                  </a:txBody>
                  <a:tcPr/>
                </a:tc>
                <a:extLst>
                  <a:ext uri="{0D108BD9-81ED-4DB2-BD59-A6C34878D82A}">
                    <a16:rowId xmlns:a16="http://schemas.microsoft.com/office/drawing/2014/main" val="3702828028"/>
                  </a:ext>
                </a:extLst>
              </a:tr>
              <a:tr h="277420">
                <a:tc>
                  <a:txBody>
                    <a:bodyPr/>
                    <a:lstStyle/>
                    <a:p>
                      <a:r>
                        <a:rPr lang="en-US" altLang="zh-CN" sz="1100" dirty="0"/>
                        <a:t>u1</a:t>
                      </a:r>
                      <a:endParaRPr lang="zh-CN" altLang="en-US" sz="1100" dirty="0"/>
                    </a:p>
                  </a:txBody>
                  <a:tcPr>
                    <a:solidFill>
                      <a:srgbClr val="92D050"/>
                    </a:solidFill>
                  </a:tcPr>
                </a:tc>
                <a:tc>
                  <a:txBody>
                    <a:bodyPr/>
                    <a:lstStyle/>
                    <a:p>
                      <a:r>
                        <a:rPr lang="en-US" altLang="zh-CN" sz="1100" dirty="0"/>
                        <a:t>u2</a:t>
                      </a:r>
                      <a:endParaRPr lang="zh-CN" altLang="en-US" sz="1100" dirty="0"/>
                    </a:p>
                  </a:txBody>
                  <a:tcPr>
                    <a:solidFill>
                      <a:srgbClr val="92D050"/>
                    </a:solidFill>
                  </a:tcPr>
                </a:tc>
                <a:tc>
                  <a:txBody>
                    <a:bodyPr/>
                    <a:lstStyle/>
                    <a:p>
                      <a:r>
                        <a:rPr lang="en-US" altLang="zh-CN" sz="1100" dirty="0"/>
                        <a:t>u6</a:t>
                      </a:r>
                      <a:endParaRPr lang="zh-CN" altLang="en-US" sz="1100" dirty="0"/>
                    </a:p>
                  </a:txBody>
                  <a:tcPr>
                    <a:solidFill>
                      <a:srgbClr val="FFC000"/>
                    </a:solidFill>
                  </a:tcPr>
                </a:tc>
                <a:tc>
                  <a:txBody>
                    <a:bodyPr/>
                    <a:lstStyle/>
                    <a:p>
                      <a:r>
                        <a:rPr lang="en-US" altLang="zh-CN" sz="1100" dirty="0"/>
                        <a:t>u7</a:t>
                      </a:r>
                      <a:endParaRPr lang="zh-CN" altLang="en-US" sz="1100" dirty="0"/>
                    </a:p>
                  </a:txBody>
                  <a:tcPr/>
                </a:tc>
                <a:extLst>
                  <a:ext uri="{0D108BD9-81ED-4DB2-BD59-A6C34878D82A}">
                    <a16:rowId xmlns:a16="http://schemas.microsoft.com/office/drawing/2014/main" val="3923199889"/>
                  </a:ext>
                </a:extLst>
              </a:tr>
              <a:tr h="277420">
                <a:tc>
                  <a:txBody>
                    <a:bodyPr/>
                    <a:lstStyle/>
                    <a:p>
                      <a:r>
                        <a:rPr lang="en-US" altLang="zh-CN" sz="1100" dirty="0"/>
                        <a:t>u1</a:t>
                      </a:r>
                      <a:endParaRPr lang="zh-CN" altLang="en-US" sz="1100" dirty="0"/>
                    </a:p>
                  </a:txBody>
                  <a:tcPr>
                    <a:solidFill>
                      <a:srgbClr val="92D050"/>
                    </a:solidFill>
                  </a:tcPr>
                </a:tc>
                <a:tc>
                  <a:txBody>
                    <a:bodyPr/>
                    <a:lstStyle/>
                    <a:p>
                      <a:r>
                        <a:rPr lang="en-US" altLang="zh-CN" sz="1100" dirty="0"/>
                        <a:t>u2</a:t>
                      </a:r>
                      <a:endParaRPr lang="zh-CN" altLang="en-US" sz="1100" dirty="0"/>
                    </a:p>
                  </a:txBody>
                  <a:tcPr>
                    <a:solidFill>
                      <a:srgbClr val="92D050"/>
                    </a:solidFill>
                  </a:tcPr>
                </a:tc>
                <a:tc>
                  <a:txBody>
                    <a:bodyPr/>
                    <a:lstStyle/>
                    <a:p>
                      <a:r>
                        <a:rPr lang="en-US" altLang="zh-CN" sz="1100" dirty="0"/>
                        <a:t>u6</a:t>
                      </a:r>
                      <a:endParaRPr lang="zh-CN" altLang="en-US" sz="1100" dirty="0"/>
                    </a:p>
                  </a:txBody>
                  <a:tcPr>
                    <a:solidFill>
                      <a:srgbClr val="FFC000"/>
                    </a:solidFill>
                  </a:tcPr>
                </a:tc>
                <a:tc>
                  <a:txBody>
                    <a:bodyPr/>
                    <a:lstStyle/>
                    <a:p>
                      <a:r>
                        <a:rPr lang="en-US" altLang="zh-CN" sz="1100" dirty="0"/>
                        <a:t>u5</a:t>
                      </a:r>
                      <a:endParaRPr lang="zh-CN" altLang="en-US" sz="1100" dirty="0"/>
                    </a:p>
                  </a:txBody>
                  <a:tcPr/>
                </a:tc>
                <a:extLst>
                  <a:ext uri="{0D108BD9-81ED-4DB2-BD59-A6C34878D82A}">
                    <a16:rowId xmlns:a16="http://schemas.microsoft.com/office/drawing/2014/main" val="721006306"/>
                  </a:ext>
                </a:extLst>
              </a:tr>
              <a:tr h="277420">
                <a:tc>
                  <a:txBody>
                    <a:bodyPr/>
                    <a:lstStyle/>
                    <a:p>
                      <a:r>
                        <a:rPr lang="en-US" altLang="zh-CN" sz="1100" dirty="0"/>
                        <a:t>u1</a:t>
                      </a:r>
                      <a:endParaRPr lang="zh-CN" altLang="en-US" sz="1100" dirty="0"/>
                    </a:p>
                  </a:txBody>
                  <a:tcPr>
                    <a:solidFill>
                      <a:srgbClr val="92D050"/>
                    </a:solidFill>
                  </a:tcPr>
                </a:tc>
                <a:tc>
                  <a:txBody>
                    <a:bodyPr/>
                    <a:lstStyle/>
                    <a:p>
                      <a:r>
                        <a:rPr lang="en-US" altLang="zh-CN" sz="1100" dirty="0"/>
                        <a:t>u2</a:t>
                      </a:r>
                      <a:endParaRPr lang="zh-CN" altLang="en-US" sz="1100" dirty="0"/>
                    </a:p>
                  </a:txBody>
                  <a:tcPr>
                    <a:solidFill>
                      <a:srgbClr val="92D050"/>
                    </a:solidFill>
                  </a:tcPr>
                </a:tc>
                <a:tc>
                  <a:txBody>
                    <a:bodyPr/>
                    <a:lstStyle/>
                    <a:p>
                      <a:r>
                        <a:rPr lang="en-US" altLang="zh-CN" sz="1100" dirty="0"/>
                        <a:t>u6</a:t>
                      </a:r>
                      <a:endParaRPr lang="zh-CN" altLang="en-US" sz="1100" dirty="0"/>
                    </a:p>
                  </a:txBody>
                  <a:tcPr>
                    <a:solidFill>
                      <a:srgbClr val="FFC000"/>
                    </a:solidFill>
                  </a:tcPr>
                </a:tc>
                <a:tc>
                  <a:txBody>
                    <a:bodyPr/>
                    <a:lstStyle/>
                    <a:p>
                      <a:endParaRPr lang="zh-CN" altLang="en-US" sz="1100" dirty="0"/>
                    </a:p>
                  </a:txBody>
                  <a:tcPr/>
                </a:tc>
                <a:extLst>
                  <a:ext uri="{0D108BD9-81ED-4DB2-BD59-A6C34878D82A}">
                    <a16:rowId xmlns:a16="http://schemas.microsoft.com/office/drawing/2014/main" val="2330745111"/>
                  </a:ext>
                </a:extLst>
              </a:tr>
              <a:tr h="277420">
                <a:tc>
                  <a:txBody>
                    <a:bodyPr/>
                    <a:lstStyle/>
                    <a:p>
                      <a:endParaRPr lang="zh-CN" altLang="en-US" sz="1100" dirty="0"/>
                    </a:p>
                  </a:txBody>
                  <a:tcPr/>
                </a:tc>
                <a:tc>
                  <a:txBody>
                    <a:bodyPr/>
                    <a:lstStyle/>
                    <a:p>
                      <a:endParaRPr lang="zh-CN" altLang="en-US" sz="1100" dirty="0"/>
                    </a:p>
                  </a:txBody>
                  <a:tcPr/>
                </a:tc>
                <a:tc>
                  <a:txBody>
                    <a:bodyPr/>
                    <a:lstStyle/>
                    <a:p>
                      <a:endParaRPr lang="zh-CN" altLang="en-US" sz="1100" dirty="0"/>
                    </a:p>
                  </a:txBody>
                  <a:tcPr/>
                </a:tc>
                <a:tc>
                  <a:txBody>
                    <a:bodyPr/>
                    <a:lstStyle/>
                    <a:p>
                      <a:endParaRPr lang="zh-CN" altLang="en-US" sz="1100" dirty="0"/>
                    </a:p>
                  </a:txBody>
                  <a:tcPr/>
                </a:tc>
                <a:extLst>
                  <a:ext uri="{0D108BD9-81ED-4DB2-BD59-A6C34878D82A}">
                    <a16:rowId xmlns:a16="http://schemas.microsoft.com/office/drawing/2014/main" val="2716754757"/>
                  </a:ext>
                </a:extLst>
              </a:tr>
              <a:tr h="277420">
                <a:tc>
                  <a:txBody>
                    <a:bodyPr/>
                    <a:lstStyle/>
                    <a:p>
                      <a:endParaRPr lang="zh-CN" altLang="en-US" sz="1100" dirty="0"/>
                    </a:p>
                  </a:txBody>
                  <a:tcPr/>
                </a:tc>
                <a:tc>
                  <a:txBody>
                    <a:bodyPr/>
                    <a:lstStyle/>
                    <a:p>
                      <a:endParaRPr lang="zh-CN" altLang="en-US" sz="1100" dirty="0"/>
                    </a:p>
                  </a:txBody>
                  <a:tcPr/>
                </a:tc>
                <a:tc>
                  <a:txBody>
                    <a:bodyPr/>
                    <a:lstStyle/>
                    <a:p>
                      <a:endParaRPr lang="zh-CN" altLang="en-US" sz="1100" dirty="0"/>
                    </a:p>
                  </a:txBody>
                  <a:tcPr/>
                </a:tc>
                <a:tc>
                  <a:txBody>
                    <a:bodyPr/>
                    <a:lstStyle/>
                    <a:p>
                      <a:endParaRPr lang="zh-CN" altLang="en-US" sz="1100" dirty="0"/>
                    </a:p>
                  </a:txBody>
                  <a:tcPr/>
                </a:tc>
                <a:extLst>
                  <a:ext uri="{0D108BD9-81ED-4DB2-BD59-A6C34878D82A}">
                    <a16:rowId xmlns:a16="http://schemas.microsoft.com/office/drawing/2014/main" val="2274858766"/>
                  </a:ext>
                </a:extLst>
              </a:tr>
            </a:tbl>
          </a:graphicData>
        </a:graphic>
      </p:graphicFrame>
      <p:sp>
        <p:nvSpPr>
          <p:cNvPr id="65" name="TextBox 64">
            <a:extLst>
              <a:ext uri="{FF2B5EF4-FFF2-40B4-BE49-F238E27FC236}">
                <a16:creationId xmlns:a16="http://schemas.microsoft.com/office/drawing/2014/main" id="{449CD0C2-9008-413E-8D94-3CD01C3C4D39}"/>
              </a:ext>
            </a:extLst>
          </p:cNvPr>
          <p:cNvSpPr txBox="1"/>
          <p:nvPr/>
        </p:nvSpPr>
        <p:spPr>
          <a:xfrm>
            <a:off x="4760198" y="3541458"/>
            <a:ext cx="866274" cy="276999"/>
          </a:xfrm>
          <a:prstGeom prst="rect">
            <a:avLst/>
          </a:prstGeom>
          <a:noFill/>
        </p:spPr>
        <p:txBody>
          <a:bodyPr wrap="square" rtlCol="0">
            <a:spAutoFit/>
          </a:bodyPr>
          <a:lstStyle/>
          <a:p>
            <a:r>
              <a:rPr lang="en-US" altLang="zh-CN" sz="1200" dirty="0">
                <a:solidFill>
                  <a:schemeClr val="bg2"/>
                </a:solidFill>
              </a:rPr>
              <a:t>u10</a:t>
            </a:r>
            <a:endParaRPr lang="zh-CN" altLang="en-US" sz="1200" dirty="0">
              <a:solidFill>
                <a:schemeClr val="bg2"/>
              </a:solidFill>
            </a:endParaRPr>
          </a:p>
        </p:txBody>
      </p:sp>
      <p:sp>
        <p:nvSpPr>
          <p:cNvPr id="66" name="TextBox 65">
            <a:extLst>
              <a:ext uri="{FF2B5EF4-FFF2-40B4-BE49-F238E27FC236}">
                <a16:creationId xmlns:a16="http://schemas.microsoft.com/office/drawing/2014/main" id="{4D72FFB7-C963-4D91-AAA8-C0E228A4ADDE}"/>
              </a:ext>
            </a:extLst>
          </p:cNvPr>
          <p:cNvSpPr txBox="1"/>
          <p:nvPr/>
        </p:nvSpPr>
        <p:spPr>
          <a:xfrm>
            <a:off x="3622132" y="3810762"/>
            <a:ext cx="566348" cy="523220"/>
          </a:xfrm>
          <a:prstGeom prst="rect">
            <a:avLst/>
          </a:prstGeom>
          <a:noFill/>
        </p:spPr>
        <p:txBody>
          <a:bodyPr wrap="square" rtlCol="0">
            <a:spAutoFit/>
          </a:bodyPr>
          <a:lstStyle/>
          <a:p>
            <a:r>
              <a:rPr lang="en-US" altLang="zh-CN" sz="2800" dirty="0">
                <a:solidFill>
                  <a:schemeClr val="bg2"/>
                </a:solidFill>
              </a:rPr>
              <a:t>ˉ</a:t>
            </a:r>
            <a:endParaRPr lang="zh-CN" altLang="en-US" sz="2800" dirty="0">
              <a:solidFill>
                <a:schemeClr val="bg2"/>
              </a:solidFill>
            </a:endParaRPr>
          </a:p>
        </p:txBody>
      </p:sp>
      <p:sp>
        <p:nvSpPr>
          <p:cNvPr id="67" name="TextBox 66">
            <a:extLst>
              <a:ext uri="{FF2B5EF4-FFF2-40B4-BE49-F238E27FC236}">
                <a16:creationId xmlns:a16="http://schemas.microsoft.com/office/drawing/2014/main" id="{4E3FE5CE-9C2F-4887-91D2-C19790F6EDBA}"/>
              </a:ext>
            </a:extLst>
          </p:cNvPr>
          <p:cNvSpPr txBox="1"/>
          <p:nvPr/>
        </p:nvSpPr>
        <p:spPr>
          <a:xfrm>
            <a:off x="4018266" y="3810762"/>
            <a:ext cx="566348" cy="523220"/>
          </a:xfrm>
          <a:prstGeom prst="rect">
            <a:avLst/>
          </a:prstGeom>
          <a:noFill/>
        </p:spPr>
        <p:txBody>
          <a:bodyPr wrap="square" rtlCol="0">
            <a:spAutoFit/>
          </a:bodyPr>
          <a:lstStyle/>
          <a:p>
            <a:r>
              <a:rPr lang="en-US" altLang="zh-CN" sz="2800" dirty="0">
                <a:solidFill>
                  <a:schemeClr val="bg2"/>
                </a:solidFill>
              </a:rPr>
              <a:t>ˉ</a:t>
            </a:r>
            <a:endParaRPr lang="zh-CN" altLang="en-US" sz="2800" dirty="0">
              <a:solidFill>
                <a:schemeClr val="bg2"/>
              </a:solidFill>
            </a:endParaRPr>
          </a:p>
        </p:txBody>
      </p:sp>
      <p:sp>
        <p:nvSpPr>
          <p:cNvPr id="68" name="TextBox 67">
            <a:extLst>
              <a:ext uri="{FF2B5EF4-FFF2-40B4-BE49-F238E27FC236}">
                <a16:creationId xmlns:a16="http://schemas.microsoft.com/office/drawing/2014/main" id="{14B4B698-2439-419A-B3E5-28A986E92FFA}"/>
              </a:ext>
            </a:extLst>
          </p:cNvPr>
          <p:cNvSpPr txBox="1"/>
          <p:nvPr/>
        </p:nvSpPr>
        <p:spPr>
          <a:xfrm>
            <a:off x="4440049" y="3810762"/>
            <a:ext cx="566348" cy="523220"/>
          </a:xfrm>
          <a:prstGeom prst="rect">
            <a:avLst/>
          </a:prstGeom>
          <a:noFill/>
        </p:spPr>
        <p:txBody>
          <a:bodyPr wrap="square" rtlCol="0">
            <a:spAutoFit/>
          </a:bodyPr>
          <a:lstStyle/>
          <a:p>
            <a:r>
              <a:rPr lang="en-US" altLang="zh-CN" sz="2800" dirty="0">
                <a:solidFill>
                  <a:schemeClr val="bg2"/>
                </a:solidFill>
              </a:rPr>
              <a:t>ˉ</a:t>
            </a:r>
            <a:endParaRPr lang="zh-CN" altLang="en-US" sz="2800" dirty="0">
              <a:solidFill>
                <a:schemeClr val="bg2"/>
              </a:solidFill>
            </a:endParaRPr>
          </a:p>
        </p:txBody>
      </p:sp>
      <p:sp>
        <p:nvSpPr>
          <p:cNvPr id="69" name="TextBox 68">
            <a:extLst>
              <a:ext uri="{FF2B5EF4-FFF2-40B4-BE49-F238E27FC236}">
                <a16:creationId xmlns:a16="http://schemas.microsoft.com/office/drawing/2014/main" id="{EFB14142-17FA-4E2D-A162-D67621B51887}"/>
              </a:ext>
            </a:extLst>
          </p:cNvPr>
          <p:cNvSpPr txBox="1"/>
          <p:nvPr/>
        </p:nvSpPr>
        <p:spPr>
          <a:xfrm>
            <a:off x="4812117" y="3810762"/>
            <a:ext cx="566348" cy="523220"/>
          </a:xfrm>
          <a:prstGeom prst="rect">
            <a:avLst/>
          </a:prstGeom>
          <a:noFill/>
        </p:spPr>
        <p:txBody>
          <a:bodyPr wrap="square" rtlCol="0">
            <a:spAutoFit/>
          </a:bodyPr>
          <a:lstStyle/>
          <a:p>
            <a:r>
              <a:rPr lang="en-US" altLang="zh-CN" sz="2800" dirty="0">
                <a:solidFill>
                  <a:schemeClr val="bg2"/>
                </a:solidFill>
              </a:rPr>
              <a:t>ˉ</a:t>
            </a:r>
            <a:endParaRPr lang="zh-CN" altLang="en-US" sz="2800" dirty="0">
              <a:solidFill>
                <a:schemeClr val="bg2"/>
              </a:solidFill>
            </a:endParaRPr>
          </a:p>
        </p:txBody>
      </p:sp>
      <p:sp>
        <p:nvSpPr>
          <p:cNvPr id="70" name="TextBox 69">
            <a:extLst>
              <a:ext uri="{FF2B5EF4-FFF2-40B4-BE49-F238E27FC236}">
                <a16:creationId xmlns:a16="http://schemas.microsoft.com/office/drawing/2014/main" id="{B7B4E222-A95E-4F86-941E-70FD1AC76EB2}"/>
              </a:ext>
            </a:extLst>
          </p:cNvPr>
          <p:cNvSpPr txBox="1"/>
          <p:nvPr/>
        </p:nvSpPr>
        <p:spPr>
          <a:xfrm>
            <a:off x="3627473" y="4072372"/>
            <a:ext cx="566348" cy="523220"/>
          </a:xfrm>
          <a:prstGeom prst="rect">
            <a:avLst/>
          </a:prstGeom>
          <a:noFill/>
        </p:spPr>
        <p:txBody>
          <a:bodyPr wrap="square" rtlCol="0">
            <a:spAutoFit/>
          </a:bodyPr>
          <a:lstStyle/>
          <a:p>
            <a:r>
              <a:rPr lang="en-US" altLang="zh-CN" sz="2800" dirty="0">
                <a:solidFill>
                  <a:schemeClr val="bg2"/>
                </a:solidFill>
              </a:rPr>
              <a:t>ˉ</a:t>
            </a:r>
            <a:endParaRPr lang="zh-CN" altLang="en-US" sz="2800" dirty="0">
              <a:solidFill>
                <a:schemeClr val="bg2"/>
              </a:solidFill>
            </a:endParaRPr>
          </a:p>
        </p:txBody>
      </p:sp>
      <p:sp>
        <p:nvSpPr>
          <p:cNvPr id="71" name="TextBox 70">
            <a:extLst>
              <a:ext uri="{FF2B5EF4-FFF2-40B4-BE49-F238E27FC236}">
                <a16:creationId xmlns:a16="http://schemas.microsoft.com/office/drawing/2014/main" id="{38C2E324-7449-4812-BA14-BB1FD88DEFDD}"/>
              </a:ext>
            </a:extLst>
          </p:cNvPr>
          <p:cNvSpPr txBox="1"/>
          <p:nvPr/>
        </p:nvSpPr>
        <p:spPr>
          <a:xfrm>
            <a:off x="4031091" y="4072372"/>
            <a:ext cx="566348" cy="523220"/>
          </a:xfrm>
          <a:prstGeom prst="rect">
            <a:avLst/>
          </a:prstGeom>
          <a:noFill/>
        </p:spPr>
        <p:txBody>
          <a:bodyPr wrap="square" rtlCol="0">
            <a:spAutoFit/>
          </a:bodyPr>
          <a:lstStyle/>
          <a:p>
            <a:r>
              <a:rPr lang="en-US" altLang="zh-CN" sz="2800" dirty="0">
                <a:solidFill>
                  <a:schemeClr val="bg2"/>
                </a:solidFill>
              </a:rPr>
              <a:t>ˉ</a:t>
            </a:r>
            <a:endParaRPr lang="zh-CN" altLang="en-US" sz="2800" dirty="0">
              <a:solidFill>
                <a:schemeClr val="bg2"/>
              </a:solidFill>
            </a:endParaRPr>
          </a:p>
        </p:txBody>
      </p:sp>
      <p:sp>
        <p:nvSpPr>
          <p:cNvPr id="72" name="TextBox 71">
            <a:extLst>
              <a:ext uri="{FF2B5EF4-FFF2-40B4-BE49-F238E27FC236}">
                <a16:creationId xmlns:a16="http://schemas.microsoft.com/office/drawing/2014/main" id="{474F82DC-74E5-4306-B48F-40FBA8F1C830}"/>
              </a:ext>
            </a:extLst>
          </p:cNvPr>
          <p:cNvSpPr txBox="1"/>
          <p:nvPr/>
        </p:nvSpPr>
        <p:spPr>
          <a:xfrm>
            <a:off x="4440049" y="4072372"/>
            <a:ext cx="566348" cy="523220"/>
          </a:xfrm>
          <a:prstGeom prst="rect">
            <a:avLst/>
          </a:prstGeom>
          <a:noFill/>
        </p:spPr>
        <p:txBody>
          <a:bodyPr wrap="square" rtlCol="0">
            <a:spAutoFit/>
          </a:bodyPr>
          <a:lstStyle/>
          <a:p>
            <a:r>
              <a:rPr lang="en-US" altLang="zh-CN" sz="2800" dirty="0">
                <a:solidFill>
                  <a:schemeClr val="bg2"/>
                </a:solidFill>
              </a:rPr>
              <a:t>ˉ</a:t>
            </a:r>
            <a:endParaRPr lang="zh-CN" altLang="en-US" sz="2800" dirty="0">
              <a:solidFill>
                <a:schemeClr val="bg2"/>
              </a:solidFill>
            </a:endParaRPr>
          </a:p>
        </p:txBody>
      </p:sp>
      <p:sp>
        <p:nvSpPr>
          <p:cNvPr id="73" name="TextBox 72">
            <a:extLst>
              <a:ext uri="{FF2B5EF4-FFF2-40B4-BE49-F238E27FC236}">
                <a16:creationId xmlns:a16="http://schemas.microsoft.com/office/drawing/2014/main" id="{721B6343-BDCB-471C-A76D-3EEB376A0503}"/>
              </a:ext>
            </a:extLst>
          </p:cNvPr>
          <p:cNvSpPr txBox="1"/>
          <p:nvPr/>
        </p:nvSpPr>
        <p:spPr>
          <a:xfrm>
            <a:off x="4812117" y="4072372"/>
            <a:ext cx="566348" cy="523220"/>
          </a:xfrm>
          <a:prstGeom prst="rect">
            <a:avLst/>
          </a:prstGeom>
          <a:noFill/>
        </p:spPr>
        <p:txBody>
          <a:bodyPr wrap="square" rtlCol="0">
            <a:spAutoFit/>
          </a:bodyPr>
          <a:lstStyle/>
          <a:p>
            <a:r>
              <a:rPr lang="en-US" altLang="zh-CN" sz="2800" dirty="0">
                <a:solidFill>
                  <a:schemeClr val="bg2"/>
                </a:solidFill>
              </a:rPr>
              <a:t>ˉ</a:t>
            </a:r>
            <a:endParaRPr lang="zh-CN" altLang="en-US" sz="2800" dirty="0">
              <a:solidFill>
                <a:schemeClr val="bg2"/>
              </a:solidFill>
            </a:endParaRPr>
          </a:p>
        </p:txBody>
      </p:sp>
      <p:sp>
        <p:nvSpPr>
          <p:cNvPr id="74" name="TextBox 73">
            <a:extLst>
              <a:ext uri="{FF2B5EF4-FFF2-40B4-BE49-F238E27FC236}">
                <a16:creationId xmlns:a16="http://schemas.microsoft.com/office/drawing/2014/main" id="{9C6413C4-5AAD-4FD3-89B9-E1102731DB80}"/>
              </a:ext>
            </a:extLst>
          </p:cNvPr>
          <p:cNvSpPr txBox="1"/>
          <p:nvPr/>
        </p:nvSpPr>
        <p:spPr>
          <a:xfrm>
            <a:off x="3622132" y="2060286"/>
            <a:ext cx="1609821" cy="307777"/>
          </a:xfrm>
          <a:prstGeom prst="rect">
            <a:avLst/>
          </a:prstGeom>
          <a:noFill/>
        </p:spPr>
        <p:txBody>
          <a:bodyPr wrap="square" rtlCol="0">
            <a:spAutoFit/>
          </a:bodyPr>
          <a:lstStyle/>
          <a:p>
            <a:r>
              <a:rPr lang="en-US" altLang="zh-CN" sz="1400" dirty="0">
                <a:solidFill>
                  <a:srgbClr val="FF0000"/>
                </a:solidFill>
              </a:rPr>
              <a:t>Partial path table</a:t>
            </a:r>
            <a:endParaRPr lang="zh-CN" altLang="en-US" sz="1400" dirty="0">
              <a:solidFill>
                <a:srgbClr val="FF0000"/>
              </a:solidFill>
            </a:endParaRPr>
          </a:p>
        </p:txBody>
      </p:sp>
      <p:sp>
        <p:nvSpPr>
          <p:cNvPr id="76" name="TextBox 75">
            <a:extLst>
              <a:ext uri="{FF2B5EF4-FFF2-40B4-BE49-F238E27FC236}">
                <a16:creationId xmlns:a16="http://schemas.microsoft.com/office/drawing/2014/main" id="{6393AE90-DA23-4372-A753-DE170D809921}"/>
              </a:ext>
            </a:extLst>
          </p:cNvPr>
          <p:cNvSpPr txBox="1"/>
          <p:nvPr/>
        </p:nvSpPr>
        <p:spPr>
          <a:xfrm>
            <a:off x="36384" y="2201697"/>
            <a:ext cx="1144472" cy="251262"/>
          </a:xfrm>
          <a:prstGeom prst="rect">
            <a:avLst/>
          </a:prstGeom>
          <a:noFill/>
        </p:spPr>
        <p:txBody>
          <a:bodyPr rot="0" spcFirstLastPara="0" vertOverflow="overflow" horzOverflow="overflow" vert="horz" wrap="square" lIns="35472" tIns="17736" rIns="35472" bIns="17736" numCol="1" spcCol="0" rtlCol="0" fromWordArt="0" anchor="t" anchorCtr="0" forceAA="0" compatLnSpc="1">
            <a:prstTxWarp prst="textNoShape">
              <a:avLst/>
            </a:prstTxWarp>
            <a:spAutoFit/>
          </a:bodyPr>
          <a:lstStyle/>
          <a:p>
            <a:pPr algn="l"/>
            <a:r>
              <a:rPr lang="en-US" sz="1400" dirty="0">
                <a:solidFill>
                  <a:srgbClr val="FF0000"/>
                </a:solidFill>
              </a:rPr>
              <a:t>Query Graph</a:t>
            </a:r>
            <a:endParaRPr lang="en-US" sz="1400" dirty="0">
              <a:solidFill>
                <a:srgbClr val="FF0000"/>
              </a:solidFill>
              <a:cs typeface="Calibri"/>
            </a:endParaRPr>
          </a:p>
        </p:txBody>
      </p:sp>
      <p:sp>
        <p:nvSpPr>
          <p:cNvPr id="78" name="Text Placeholder 2">
            <a:extLst>
              <a:ext uri="{FF2B5EF4-FFF2-40B4-BE49-F238E27FC236}">
                <a16:creationId xmlns:a16="http://schemas.microsoft.com/office/drawing/2014/main" id="{7991FEF8-A34F-4FBD-9FAD-6794ED371EE1}"/>
              </a:ext>
            </a:extLst>
          </p:cNvPr>
          <p:cNvSpPr txBox="1">
            <a:spLocks/>
          </p:cNvSpPr>
          <p:nvPr/>
        </p:nvSpPr>
        <p:spPr bwMode="black">
          <a:xfrm>
            <a:off x="5477860" y="2204268"/>
            <a:ext cx="8990239" cy="13236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lvl1pPr marL="165100" indent="-165100" algn="l" rtl="0" eaLnBrk="0" fontAlgn="base" hangingPunct="0">
              <a:lnSpc>
                <a:spcPts val="2200"/>
              </a:lnSpc>
              <a:spcBef>
                <a:spcPts val="600"/>
              </a:spcBef>
              <a:spcAft>
                <a:spcPct val="0"/>
              </a:spcAft>
              <a:buClr>
                <a:srgbClr val="C60C30"/>
              </a:buClr>
              <a:buSzPct val="100000"/>
              <a:buFont typeface="Arial" panose="020B0604020202020204" pitchFamily="34" charset="0"/>
              <a:buChar char="•"/>
              <a:defRPr lang="en-US" sz="2000" dirty="0">
                <a:solidFill>
                  <a:schemeClr val="bg2"/>
                </a:solidFill>
                <a:latin typeface="Lucida Sans" pitchFamily="34" charset="0"/>
                <a:ea typeface="+mn-ea"/>
                <a:cs typeface="+mn-cs"/>
              </a:defRPr>
            </a:lvl1pPr>
            <a:lvl2pPr marL="344488" indent="-179388" algn="l" rtl="0" eaLnBrk="0" fontAlgn="base" hangingPunct="0">
              <a:lnSpc>
                <a:spcPts val="2000"/>
              </a:lnSpc>
              <a:spcBef>
                <a:spcPts val="0"/>
              </a:spcBef>
              <a:spcAft>
                <a:spcPct val="0"/>
              </a:spcAft>
              <a:buClr>
                <a:srgbClr val="C60C30"/>
              </a:buClr>
              <a:buSzPct val="100000"/>
              <a:buFont typeface="Lucida Sans" panose="020B0602030504020204" pitchFamily="34" charset="0"/>
              <a:buChar char="–"/>
              <a:defRPr lang="en-US">
                <a:solidFill>
                  <a:schemeClr val="bg2"/>
                </a:solidFill>
                <a:latin typeface="Lucida Sans" pitchFamily="34" charset="0"/>
                <a:ea typeface="+mn-ea"/>
                <a:cs typeface="+mn-cs"/>
              </a:defRPr>
            </a:lvl2pPr>
            <a:lvl3pPr marL="509588" indent="-165100" algn="l" rtl="0" eaLnBrk="0" fontAlgn="base" hangingPunct="0">
              <a:lnSpc>
                <a:spcPts val="2000"/>
              </a:lnSpc>
              <a:spcBef>
                <a:spcPts val="200"/>
              </a:spcBef>
              <a:spcAft>
                <a:spcPct val="0"/>
              </a:spcAft>
              <a:buClr>
                <a:srgbClr val="C60C30"/>
              </a:buClr>
              <a:buSzPct val="100000"/>
              <a:buFont typeface="Arial" panose="020B0604020202020204" pitchFamily="34" charset="0"/>
              <a:buChar char="•"/>
              <a:defRPr lang="en-US" sz="1600">
                <a:solidFill>
                  <a:schemeClr val="bg2"/>
                </a:solidFill>
                <a:latin typeface="Lucida Sans" pitchFamily="34" charset="0"/>
                <a:ea typeface="+mn-ea"/>
                <a:cs typeface="+mn-cs"/>
              </a:defRPr>
            </a:lvl3pPr>
            <a:lvl4pPr marL="688975" indent="-179388" algn="l" rtl="0" eaLnBrk="0" fontAlgn="base" hangingPunct="0">
              <a:lnSpc>
                <a:spcPts val="1800"/>
              </a:lnSpc>
              <a:spcBef>
                <a:spcPts val="200"/>
              </a:spcBef>
              <a:spcAft>
                <a:spcPct val="0"/>
              </a:spcAft>
              <a:buClr>
                <a:srgbClr val="C60C30"/>
              </a:buClr>
              <a:buSzPct val="100000"/>
              <a:buFont typeface="Lucida Sans" panose="020B0602030504020204" pitchFamily="34" charset="0"/>
              <a:buChar char="–"/>
              <a:defRPr lang="en-US" sz="1600" dirty="0">
                <a:solidFill>
                  <a:schemeClr val="bg2"/>
                </a:solidFill>
                <a:latin typeface="Lucida Sans" pitchFamily="34" charset="0"/>
                <a:ea typeface="+mn-ea"/>
                <a:cs typeface="+mn-cs"/>
              </a:defRPr>
            </a:lvl4pPr>
            <a:lvl5pPr marL="854075" indent="-165100" algn="l" rtl="0" eaLnBrk="0" fontAlgn="base" hangingPunct="0">
              <a:lnSpc>
                <a:spcPts val="1600"/>
              </a:lnSpc>
              <a:spcBef>
                <a:spcPts val="200"/>
              </a:spcBef>
              <a:spcAft>
                <a:spcPct val="0"/>
              </a:spcAft>
              <a:buClr>
                <a:srgbClr val="C60C30"/>
              </a:buClr>
              <a:buSzPct val="100000"/>
              <a:buFont typeface="Arial" panose="020B0604020202020204" pitchFamily="34" charset="0"/>
              <a:buChar char="•"/>
              <a:defRPr lang="en-US" sz="1400" dirty="0">
                <a:solidFill>
                  <a:schemeClr val="bg2"/>
                </a:solidFill>
                <a:latin typeface="Lucida Sans" pitchFamily="34" charset="0"/>
                <a:ea typeface="+mn-ea"/>
                <a:cs typeface="+mn-cs"/>
              </a:defRPr>
            </a:lvl5pPr>
            <a:lvl6pPr marL="1141413" indent="222250" algn="l" rtl="0" fontAlgn="base">
              <a:lnSpc>
                <a:spcPct val="95000"/>
              </a:lnSpc>
              <a:spcBef>
                <a:spcPct val="10000"/>
              </a:spcBef>
              <a:spcAft>
                <a:spcPct val="0"/>
              </a:spcAft>
              <a:buClr>
                <a:schemeClr val="accent1"/>
              </a:buClr>
              <a:buChar char="•"/>
              <a:defRPr sz="2000">
                <a:solidFill>
                  <a:schemeClr val="tx1"/>
                </a:solidFill>
                <a:latin typeface="+mn-lt"/>
              </a:defRPr>
            </a:lvl6pPr>
            <a:lvl7pPr marL="1598613" indent="222250" algn="l" rtl="0" fontAlgn="base">
              <a:lnSpc>
                <a:spcPct val="95000"/>
              </a:lnSpc>
              <a:spcBef>
                <a:spcPct val="10000"/>
              </a:spcBef>
              <a:spcAft>
                <a:spcPct val="0"/>
              </a:spcAft>
              <a:buClr>
                <a:schemeClr val="accent1"/>
              </a:buClr>
              <a:buChar char="•"/>
              <a:defRPr sz="2000">
                <a:solidFill>
                  <a:schemeClr val="tx1"/>
                </a:solidFill>
                <a:latin typeface="+mn-lt"/>
              </a:defRPr>
            </a:lvl7pPr>
            <a:lvl8pPr marL="2055813" indent="222250" algn="l" rtl="0" fontAlgn="base">
              <a:lnSpc>
                <a:spcPct val="95000"/>
              </a:lnSpc>
              <a:spcBef>
                <a:spcPct val="10000"/>
              </a:spcBef>
              <a:spcAft>
                <a:spcPct val="0"/>
              </a:spcAft>
              <a:buClr>
                <a:schemeClr val="accent1"/>
              </a:buClr>
              <a:buChar char="•"/>
              <a:defRPr sz="2000">
                <a:solidFill>
                  <a:schemeClr val="tx1"/>
                </a:solidFill>
                <a:latin typeface="+mn-lt"/>
              </a:defRPr>
            </a:lvl8pPr>
            <a:lvl9pPr marL="2513013" indent="222250" algn="l" rtl="0" fontAlgn="base">
              <a:lnSpc>
                <a:spcPct val="95000"/>
              </a:lnSpc>
              <a:spcBef>
                <a:spcPct val="10000"/>
              </a:spcBef>
              <a:spcAft>
                <a:spcPct val="0"/>
              </a:spcAft>
              <a:buClr>
                <a:schemeClr val="accent1"/>
              </a:buClr>
              <a:buChar char="•"/>
              <a:defRPr sz="2000">
                <a:solidFill>
                  <a:schemeClr val="tx1"/>
                </a:solidFill>
                <a:latin typeface="+mn-lt"/>
              </a:defRPr>
            </a:lvl9pPr>
          </a:lstStyle>
          <a:p>
            <a:pPr marL="0" indent="0">
              <a:lnSpc>
                <a:spcPct val="100000"/>
              </a:lnSpc>
              <a:buNone/>
            </a:pPr>
            <a:r>
              <a:rPr lang="en-US" altLang="zh-CN" sz="1100" dirty="0">
                <a:solidFill>
                  <a:schemeClr val="bg2"/>
                </a:solidFill>
              </a:rPr>
              <a:t>Notations:</a:t>
            </a:r>
          </a:p>
          <a:p>
            <a:pPr marL="0" indent="0">
              <a:lnSpc>
                <a:spcPct val="100000"/>
              </a:lnSpc>
              <a:buNone/>
            </a:pPr>
            <a:r>
              <a:rPr lang="zh-CN" altLang="en-US" sz="1100" dirty="0">
                <a:solidFill>
                  <a:schemeClr val="bg2"/>
                </a:solidFill>
              </a:rPr>
              <a:t>𝑃</a:t>
            </a:r>
            <a:r>
              <a:rPr lang="en-US" altLang="zh-CN" sz="1100" baseline="-25000" dirty="0"/>
              <a:t>i</a:t>
            </a:r>
            <a:r>
              <a:rPr lang="en-US" altLang="zh-CN" sz="1100" dirty="0">
                <a:solidFill>
                  <a:schemeClr val="bg2"/>
                </a:solidFill>
              </a:rPr>
              <a:t> denotes the number of paths at depth </a:t>
            </a:r>
            <a:r>
              <a:rPr lang="en-US" altLang="zh-CN" sz="1100" dirty="0" err="1">
                <a:solidFill>
                  <a:schemeClr val="bg2"/>
                </a:solidFill>
              </a:rPr>
              <a:t>i</a:t>
            </a:r>
            <a:r>
              <a:rPr lang="en-US" altLang="zh-CN" sz="1100" dirty="0">
                <a:solidFill>
                  <a:schemeClr val="bg2"/>
                </a:solidFill>
              </a:rPr>
              <a:t>.</a:t>
            </a:r>
          </a:p>
          <a:p>
            <a:pPr marL="0" indent="0">
              <a:lnSpc>
                <a:spcPct val="100000"/>
              </a:lnSpc>
              <a:buNone/>
            </a:pPr>
            <a:r>
              <a:rPr lang="zh-CN" altLang="en-US" sz="1100" dirty="0">
                <a:solidFill>
                  <a:schemeClr val="bg2"/>
                </a:solidFill>
              </a:rPr>
              <a:t>𝑑𝑠 </a:t>
            </a:r>
            <a:r>
              <a:rPr lang="en-US" altLang="zh-CN" sz="1100" dirty="0">
                <a:solidFill>
                  <a:schemeClr val="bg2"/>
                </a:solidFill>
              </a:rPr>
              <a:t>denotes the </a:t>
            </a:r>
            <a:r>
              <a:rPr lang="en-US" altLang="zh-CN" sz="1100" dirty="0"/>
              <a:t>maximum</a:t>
            </a:r>
            <a:r>
              <a:rPr lang="en-US" altLang="zh-CN" sz="1100" dirty="0">
                <a:solidFill>
                  <a:schemeClr val="bg2"/>
                </a:solidFill>
              </a:rPr>
              <a:t> expansion ratio.</a:t>
            </a:r>
          </a:p>
          <a:p>
            <a:pPr marL="0" indent="0">
              <a:lnSpc>
                <a:spcPct val="100000"/>
              </a:lnSpc>
              <a:buNone/>
            </a:pPr>
            <a:r>
              <a:rPr lang="zh-CN" altLang="en-US" sz="1100" dirty="0">
                <a:solidFill>
                  <a:schemeClr val="bg2"/>
                </a:solidFill>
              </a:rPr>
              <a:t>𝑙 </a:t>
            </a:r>
            <a:r>
              <a:rPr lang="en-US" altLang="zh-CN" sz="1100" dirty="0">
                <a:solidFill>
                  <a:schemeClr val="bg2"/>
                </a:solidFill>
              </a:rPr>
              <a:t>denotes the maximum depth.</a:t>
            </a:r>
            <a:endParaRPr lang="en-US" altLang="zh-CN" sz="1200" kern="0" dirty="0"/>
          </a:p>
          <a:p>
            <a:pPr marL="0" indent="0">
              <a:buNone/>
            </a:pPr>
            <a:r>
              <a:rPr lang="zh-CN" altLang="en-US" sz="1200" kern="0" dirty="0"/>
              <a:t>𝑆</a:t>
            </a:r>
            <a:r>
              <a:rPr lang="en-US" altLang="zh-CN" sz="1200" i="1" kern="0" dirty="0">
                <a:latin typeface="+mn-lt"/>
              </a:rPr>
              <a:t>pace</a:t>
            </a:r>
            <a:r>
              <a:rPr lang="en-US" altLang="zh-CN" sz="1200" kern="0" dirty="0"/>
              <a:t>_</a:t>
            </a:r>
            <a:r>
              <a:rPr lang="zh-CN" altLang="en-US" sz="1200" kern="0" dirty="0"/>
              <a:t>𝑡𝑟𝑎𝑑𝑙 </a:t>
            </a:r>
            <a:r>
              <a:rPr lang="en-US" altLang="zh-CN" sz="1200" kern="0" dirty="0"/>
              <a:t>= |</a:t>
            </a:r>
            <a:r>
              <a:rPr lang="zh-CN" altLang="en-US" sz="1200" kern="0" dirty="0"/>
              <a:t>𝑃</a:t>
            </a:r>
            <a:r>
              <a:rPr lang="en-US" altLang="zh-CN" sz="1200" kern="0" baseline="-25000" dirty="0"/>
              <a:t>1</a:t>
            </a:r>
            <a:r>
              <a:rPr lang="en-US" altLang="zh-CN" sz="1200" kern="0" dirty="0"/>
              <a:t>| × </a:t>
            </a:r>
            <a:r>
              <a:rPr lang="zh-CN" altLang="en-US" sz="1200" kern="0" dirty="0"/>
              <a:t>𝑑𝑠</a:t>
            </a:r>
            <a:r>
              <a:rPr lang="zh-CN" altLang="en-US" sz="1200" kern="0" baseline="30000" dirty="0"/>
              <a:t>𝑙−</a:t>
            </a:r>
            <a:r>
              <a:rPr lang="en-US" altLang="zh-CN" sz="1200" kern="0" baseline="30000" dirty="0"/>
              <a:t>1</a:t>
            </a:r>
            <a:r>
              <a:rPr lang="en-US" altLang="zh-CN" sz="1200" kern="0" dirty="0"/>
              <a:t> × </a:t>
            </a:r>
            <a:r>
              <a:rPr lang="zh-CN" altLang="en-US" sz="1200" kern="0" dirty="0"/>
              <a:t>𝑙</a:t>
            </a:r>
            <a:endParaRPr lang="en-US" altLang="zh-CN" sz="1200" kern="0" dirty="0"/>
          </a:p>
        </p:txBody>
      </p:sp>
      <p:sp>
        <p:nvSpPr>
          <p:cNvPr id="79" name="Rectangle: Rounded Corners 78">
            <a:extLst>
              <a:ext uri="{FF2B5EF4-FFF2-40B4-BE49-F238E27FC236}">
                <a16:creationId xmlns:a16="http://schemas.microsoft.com/office/drawing/2014/main" id="{DCC601A1-C844-4A63-A8F8-4E451887EE90}"/>
              </a:ext>
            </a:extLst>
          </p:cNvPr>
          <p:cNvSpPr/>
          <p:nvPr/>
        </p:nvSpPr>
        <p:spPr>
          <a:xfrm>
            <a:off x="4572000" y="978200"/>
            <a:ext cx="4190762" cy="182265"/>
          </a:xfrm>
          <a:prstGeom prst="roundRect">
            <a:avLst>
              <a:gd name="adj" fmla="val 50000"/>
            </a:avLst>
          </a:prstGeom>
          <a:solidFill>
            <a:schemeClr val="tx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0" name="TextBox 79">
            <a:extLst>
              <a:ext uri="{FF2B5EF4-FFF2-40B4-BE49-F238E27FC236}">
                <a16:creationId xmlns:a16="http://schemas.microsoft.com/office/drawing/2014/main" id="{42238338-63C1-4D7B-B925-CA7E7AF2CD90}"/>
              </a:ext>
            </a:extLst>
          </p:cNvPr>
          <p:cNvSpPr txBox="1"/>
          <p:nvPr/>
        </p:nvSpPr>
        <p:spPr>
          <a:xfrm>
            <a:off x="4300729" y="1505098"/>
            <a:ext cx="1074616" cy="230832"/>
          </a:xfrm>
          <a:prstGeom prst="rect">
            <a:avLst/>
          </a:prstGeom>
          <a:noFill/>
        </p:spPr>
        <p:txBody>
          <a:bodyPr wrap="square" rtlCol="0">
            <a:spAutoFit/>
          </a:bodyPr>
          <a:lstStyle/>
          <a:p>
            <a:r>
              <a:rPr lang="en-US" altLang="zh-CN" sz="900" b="1" dirty="0">
                <a:solidFill>
                  <a:schemeClr val="accent1"/>
                </a:solidFill>
              </a:rPr>
              <a:t>Introduction</a:t>
            </a:r>
            <a:r>
              <a:rPr lang="en-US" altLang="zh-CN" sz="900" dirty="0">
                <a:solidFill>
                  <a:schemeClr val="bg2"/>
                </a:solidFill>
              </a:rPr>
              <a:t> </a:t>
            </a:r>
            <a:endParaRPr lang="zh-CN" altLang="en-US" sz="900" dirty="0">
              <a:solidFill>
                <a:schemeClr val="bg2"/>
              </a:solidFill>
            </a:endParaRPr>
          </a:p>
        </p:txBody>
      </p:sp>
      <p:sp>
        <p:nvSpPr>
          <p:cNvPr id="81" name="TextBox 80">
            <a:extLst>
              <a:ext uri="{FF2B5EF4-FFF2-40B4-BE49-F238E27FC236}">
                <a16:creationId xmlns:a16="http://schemas.microsoft.com/office/drawing/2014/main" id="{5D5FA40A-86B8-4180-ABAD-5B8A87BDFC06}"/>
              </a:ext>
            </a:extLst>
          </p:cNvPr>
          <p:cNvSpPr txBox="1"/>
          <p:nvPr/>
        </p:nvSpPr>
        <p:spPr>
          <a:xfrm>
            <a:off x="5249425" y="1466641"/>
            <a:ext cx="1074616" cy="276999"/>
          </a:xfrm>
          <a:prstGeom prst="rect">
            <a:avLst/>
          </a:prstGeom>
          <a:noFill/>
        </p:spPr>
        <p:txBody>
          <a:bodyPr wrap="square" rtlCol="0">
            <a:spAutoFit/>
          </a:bodyPr>
          <a:lstStyle/>
          <a:p>
            <a:r>
              <a:rPr lang="en-US" altLang="zh-CN" sz="900" b="1" dirty="0">
                <a:solidFill>
                  <a:schemeClr val="bg2"/>
                </a:solidFill>
              </a:rPr>
              <a:t>Algo</a:t>
            </a:r>
            <a:r>
              <a:rPr lang="en-US" altLang="zh-CN" sz="1200" dirty="0">
                <a:solidFill>
                  <a:schemeClr val="bg2"/>
                </a:solidFill>
              </a:rPr>
              <a:t> </a:t>
            </a:r>
            <a:endParaRPr lang="zh-CN" altLang="en-US" sz="1200" dirty="0">
              <a:solidFill>
                <a:schemeClr val="bg2"/>
              </a:solidFill>
            </a:endParaRPr>
          </a:p>
        </p:txBody>
      </p:sp>
      <p:sp>
        <p:nvSpPr>
          <p:cNvPr id="82" name="TextBox 81">
            <a:extLst>
              <a:ext uri="{FF2B5EF4-FFF2-40B4-BE49-F238E27FC236}">
                <a16:creationId xmlns:a16="http://schemas.microsoft.com/office/drawing/2014/main" id="{92953475-33F6-4393-B9AD-2FE5A0568432}"/>
              </a:ext>
            </a:extLst>
          </p:cNvPr>
          <p:cNvSpPr txBox="1"/>
          <p:nvPr/>
        </p:nvSpPr>
        <p:spPr>
          <a:xfrm>
            <a:off x="5608678" y="1500880"/>
            <a:ext cx="1813170" cy="230832"/>
          </a:xfrm>
          <a:prstGeom prst="rect">
            <a:avLst/>
          </a:prstGeom>
          <a:noFill/>
        </p:spPr>
        <p:txBody>
          <a:bodyPr wrap="square" rtlCol="0">
            <a:spAutoFit/>
          </a:bodyPr>
          <a:lstStyle/>
          <a:p>
            <a:r>
              <a:rPr lang="en-US" altLang="zh-CN" sz="900" b="1" dirty="0">
                <a:solidFill>
                  <a:schemeClr val="bg2"/>
                </a:solidFill>
              </a:rPr>
              <a:t>Data representation </a:t>
            </a:r>
            <a:endParaRPr lang="zh-CN" altLang="en-US" sz="900" b="1" dirty="0">
              <a:solidFill>
                <a:schemeClr val="bg2"/>
              </a:solidFill>
            </a:endParaRPr>
          </a:p>
        </p:txBody>
      </p:sp>
      <p:sp>
        <p:nvSpPr>
          <p:cNvPr id="83" name="TextBox 82">
            <a:extLst>
              <a:ext uri="{FF2B5EF4-FFF2-40B4-BE49-F238E27FC236}">
                <a16:creationId xmlns:a16="http://schemas.microsoft.com/office/drawing/2014/main" id="{DF3C5BD6-70C9-4D6C-8A66-FDBB26107BCA}"/>
              </a:ext>
            </a:extLst>
          </p:cNvPr>
          <p:cNvSpPr txBox="1"/>
          <p:nvPr/>
        </p:nvSpPr>
        <p:spPr>
          <a:xfrm>
            <a:off x="6721724" y="1458823"/>
            <a:ext cx="1813170" cy="276999"/>
          </a:xfrm>
          <a:prstGeom prst="rect">
            <a:avLst/>
          </a:prstGeom>
          <a:noFill/>
        </p:spPr>
        <p:txBody>
          <a:bodyPr wrap="square" rtlCol="0">
            <a:spAutoFit/>
          </a:bodyPr>
          <a:lstStyle/>
          <a:p>
            <a:r>
              <a:rPr lang="en-US" altLang="zh-CN" sz="900" b="1" dirty="0">
                <a:solidFill>
                  <a:schemeClr val="bg2"/>
                </a:solidFill>
              </a:rPr>
              <a:t>Intersection</a:t>
            </a:r>
            <a:r>
              <a:rPr lang="en-US" altLang="zh-CN" sz="1200" dirty="0">
                <a:solidFill>
                  <a:schemeClr val="bg2"/>
                </a:solidFill>
              </a:rPr>
              <a:t> </a:t>
            </a:r>
            <a:endParaRPr lang="zh-CN" altLang="en-US" sz="1200" dirty="0">
              <a:solidFill>
                <a:schemeClr val="bg2"/>
              </a:solidFill>
            </a:endParaRPr>
          </a:p>
        </p:txBody>
      </p:sp>
      <p:sp>
        <p:nvSpPr>
          <p:cNvPr id="84" name="TextBox 83">
            <a:extLst>
              <a:ext uri="{FF2B5EF4-FFF2-40B4-BE49-F238E27FC236}">
                <a16:creationId xmlns:a16="http://schemas.microsoft.com/office/drawing/2014/main" id="{B7402B24-26E6-4A80-A1D9-1E5450F09C96}"/>
              </a:ext>
            </a:extLst>
          </p:cNvPr>
          <p:cNvSpPr txBox="1"/>
          <p:nvPr/>
        </p:nvSpPr>
        <p:spPr>
          <a:xfrm>
            <a:off x="7580723" y="1459616"/>
            <a:ext cx="1074616" cy="276999"/>
          </a:xfrm>
          <a:prstGeom prst="rect">
            <a:avLst/>
          </a:prstGeom>
          <a:noFill/>
        </p:spPr>
        <p:txBody>
          <a:bodyPr wrap="square" rtlCol="0">
            <a:spAutoFit/>
          </a:bodyPr>
          <a:lstStyle/>
          <a:p>
            <a:r>
              <a:rPr lang="en-US" altLang="zh-CN" sz="900" b="1" dirty="0">
                <a:solidFill>
                  <a:schemeClr val="bg2"/>
                </a:solidFill>
              </a:rPr>
              <a:t>Distributed</a:t>
            </a:r>
            <a:r>
              <a:rPr lang="en-US" altLang="zh-CN" sz="1200" dirty="0">
                <a:solidFill>
                  <a:schemeClr val="bg2"/>
                </a:solidFill>
              </a:rPr>
              <a:t> </a:t>
            </a:r>
            <a:endParaRPr lang="zh-CN" altLang="en-US" sz="1200" dirty="0">
              <a:solidFill>
                <a:schemeClr val="bg2"/>
              </a:solidFill>
            </a:endParaRPr>
          </a:p>
        </p:txBody>
      </p:sp>
      <p:sp>
        <p:nvSpPr>
          <p:cNvPr id="85" name="TextBox 84">
            <a:extLst>
              <a:ext uri="{FF2B5EF4-FFF2-40B4-BE49-F238E27FC236}">
                <a16:creationId xmlns:a16="http://schemas.microsoft.com/office/drawing/2014/main" id="{A221C9E1-227B-486D-A330-2CD4EAE2A959}"/>
              </a:ext>
            </a:extLst>
          </p:cNvPr>
          <p:cNvSpPr txBox="1"/>
          <p:nvPr/>
        </p:nvSpPr>
        <p:spPr>
          <a:xfrm>
            <a:off x="8373836" y="1461774"/>
            <a:ext cx="1074616" cy="276999"/>
          </a:xfrm>
          <a:prstGeom prst="rect">
            <a:avLst/>
          </a:prstGeom>
          <a:noFill/>
        </p:spPr>
        <p:txBody>
          <a:bodyPr wrap="square" rtlCol="0">
            <a:spAutoFit/>
          </a:bodyPr>
          <a:lstStyle/>
          <a:p>
            <a:r>
              <a:rPr lang="en-US" altLang="zh-CN" sz="900" b="1" dirty="0">
                <a:solidFill>
                  <a:schemeClr val="bg2"/>
                </a:solidFill>
              </a:rPr>
              <a:t>Experiment</a:t>
            </a:r>
            <a:r>
              <a:rPr lang="en-US" altLang="zh-CN" sz="1200" dirty="0">
                <a:solidFill>
                  <a:schemeClr val="bg2"/>
                </a:solidFill>
              </a:rPr>
              <a:t> </a:t>
            </a:r>
            <a:endParaRPr lang="zh-CN" altLang="en-US" sz="1200" dirty="0">
              <a:solidFill>
                <a:schemeClr val="bg2"/>
              </a:solidFill>
            </a:endParaRPr>
          </a:p>
        </p:txBody>
      </p:sp>
      <p:cxnSp>
        <p:nvCxnSpPr>
          <p:cNvPr id="86" name="Straight Connector 85">
            <a:extLst>
              <a:ext uri="{FF2B5EF4-FFF2-40B4-BE49-F238E27FC236}">
                <a16:creationId xmlns:a16="http://schemas.microsoft.com/office/drawing/2014/main" id="{FBF7D45F-BCCC-4438-896A-661165CAE410}"/>
              </a:ext>
            </a:extLst>
          </p:cNvPr>
          <p:cNvCxnSpPr>
            <a:cxnSpLocks/>
          </p:cNvCxnSpPr>
          <p:nvPr/>
        </p:nvCxnSpPr>
        <p:spPr>
          <a:xfrm>
            <a:off x="4677699" y="1163242"/>
            <a:ext cx="0" cy="393029"/>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9ECDFA04-019F-4CF3-AD5F-D596A4908311}"/>
              </a:ext>
            </a:extLst>
          </p:cNvPr>
          <p:cNvCxnSpPr>
            <a:cxnSpLocks/>
          </p:cNvCxnSpPr>
          <p:nvPr/>
        </p:nvCxnSpPr>
        <p:spPr>
          <a:xfrm>
            <a:off x="5465041" y="1156314"/>
            <a:ext cx="0" cy="393029"/>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7F9120EA-275A-4707-BD1A-17FB917D96C7}"/>
              </a:ext>
            </a:extLst>
          </p:cNvPr>
          <p:cNvCxnSpPr>
            <a:cxnSpLocks/>
          </p:cNvCxnSpPr>
          <p:nvPr/>
        </p:nvCxnSpPr>
        <p:spPr>
          <a:xfrm>
            <a:off x="6243466" y="1163242"/>
            <a:ext cx="0" cy="393029"/>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58C6F0F6-7D6B-4A14-B807-2BC7BA8B2D14}"/>
              </a:ext>
            </a:extLst>
          </p:cNvPr>
          <p:cNvCxnSpPr>
            <a:cxnSpLocks/>
          </p:cNvCxnSpPr>
          <p:nvPr/>
        </p:nvCxnSpPr>
        <p:spPr>
          <a:xfrm>
            <a:off x="7868030" y="1160282"/>
            <a:ext cx="0" cy="393029"/>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id="{CD14CB2A-FA13-4920-8D3C-22B30560519D}"/>
              </a:ext>
            </a:extLst>
          </p:cNvPr>
          <p:cNvCxnSpPr>
            <a:cxnSpLocks/>
          </p:cNvCxnSpPr>
          <p:nvPr/>
        </p:nvCxnSpPr>
        <p:spPr>
          <a:xfrm>
            <a:off x="8673311" y="1156314"/>
            <a:ext cx="0" cy="393029"/>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sp>
        <p:nvSpPr>
          <p:cNvPr id="91" name="Oval 90">
            <a:extLst>
              <a:ext uri="{FF2B5EF4-FFF2-40B4-BE49-F238E27FC236}">
                <a16:creationId xmlns:a16="http://schemas.microsoft.com/office/drawing/2014/main" id="{CBD80556-2C80-487F-8556-789DCC8AA96F}"/>
              </a:ext>
            </a:extLst>
          </p:cNvPr>
          <p:cNvSpPr/>
          <p:nvPr/>
        </p:nvSpPr>
        <p:spPr>
          <a:xfrm>
            <a:off x="6932194" y="988217"/>
            <a:ext cx="167662" cy="1684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2" name="Oval 91">
            <a:extLst>
              <a:ext uri="{FF2B5EF4-FFF2-40B4-BE49-F238E27FC236}">
                <a16:creationId xmlns:a16="http://schemas.microsoft.com/office/drawing/2014/main" id="{2EA2F089-067F-45EA-812E-A13E2200DB00}"/>
              </a:ext>
            </a:extLst>
          </p:cNvPr>
          <p:cNvSpPr/>
          <p:nvPr/>
        </p:nvSpPr>
        <p:spPr>
          <a:xfrm>
            <a:off x="7773481" y="989209"/>
            <a:ext cx="167662" cy="1684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3" name="Oval 92">
            <a:extLst>
              <a:ext uri="{FF2B5EF4-FFF2-40B4-BE49-F238E27FC236}">
                <a16:creationId xmlns:a16="http://schemas.microsoft.com/office/drawing/2014/main" id="{D2AD3A2F-052B-4A0A-BE16-A67C3029C99D}"/>
              </a:ext>
            </a:extLst>
          </p:cNvPr>
          <p:cNvSpPr/>
          <p:nvPr/>
        </p:nvSpPr>
        <p:spPr>
          <a:xfrm>
            <a:off x="8595100" y="987904"/>
            <a:ext cx="167662" cy="1684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94" name="Straight Connector 93">
            <a:extLst>
              <a:ext uri="{FF2B5EF4-FFF2-40B4-BE49-F238E27FC236}">
                <a16:creationId xmlns:a16="http://schemas.microsoft.com/office/drawing/2014/main" id="{020AD0A9-70B0-4B39-823A-1A450A5F3DA6}"/>
              </a:ext>
            </a:extLst>
          </p:cNvPr>
          <p:cNvCxnSpPr>
            <a:cxnSpLocks/>
          </p:cNvCxnSpPr>
          <p:nvPr/>
        </p:nvCxnSpPr>
        <p:spPr>
          <a:xfrm>
            <a:off x="7016025" y="1163242"/>
            <a:ext cx="0" cy="393029"/>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sp>
        <p:nvSpPr>
          <p:cNvPr id="95" name="Rectangle: Rounded Corners 94">
            <a:extLst>
              <a:ext uri="{FF2B5EF4-FFF2-40B4-BE49-F238E27FC236}">
                <a16:creationId xmlns:a16="http://schemas.microsoft.com/office/drawing/2014/main" id="{860E601B-3EE0-471B-B9F5-D8FD3D1A3231}"/>
              </a:ext>
            </a:extLst>
          </p:cNvPr>
          <p:cNvSpPr/>
          <p:nvPr/>
        </p:nvSpPr>
        <p:spPr>
          <a:xfrm>
            <a:off x="4664439" y="982496"/>
            <a:ext cx="834699" cy="179225"/>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6" name="Oval 95">
            <a:extLst>
              <a:ext uri="{FF2B5EF4-FFF2-40B4-BE49-F238E27FC236}">
                <a16:creationId xmlns:a16="http://schemas.microsoft.com/office/drawing/2014/main" id="{5F29345B-871A-4B02-A4DC-F6207593F448}"/>
              </a:ext>
            </a:extLst>
          </p:cNvPr>
          <p:cNvSpPr/>
          <p:nvPr/>
        </p:nvSpPr>
        <p:spPr>
          <a:xfrm>
            <a:off x="4593868" y="987904"/>
            <a:ext cx="167662" cy="1684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7" name="Rectangle: Rounded Corners 96">
            <a:extLst>
              <a:ext uri="{FF2B5EF4-FFF2-40B4-BE49-F238E27FC236}">
                <a16:creationId xmlns:a16="http://schemas.microsoft.com/office/drawing/2014/main" id="{37AD2682-A9A3-44D0-AD54-EA9B18795F6F}"/>
              </a:ext>
            </a:extLst>
          </p:cNvPr>
          <p:cNvSpPr/>
          <p:nvPr/>
        </p:nvSpPr>
        <p:spPr>
          <a:xfrm>
            <a:off x="5431535" y="979292"/>
            <a:ext cx="834699" cy="179225"/>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8" name="Oval 97">
            <a:extLst>
              <a:ext uri="{FF2B5EF4-FFF2-40B4-BE49-F238E27FC236}">
                <a16:creationId xmlns:a16="http://schemas.microsoft.com/office/drawing/2014/main" id="{C11A44C8-D1BE-409C-A396-074BF9142E46}"/>
              </a:ext>
            </a:extLst>
          </p:cNvPr>
          <p:cNvSpPr/>
          <p:nvPr/>
        </p:nvSpPr>
        <p:spPr>
          <a:xfrm>
            <a:off x="6159635" y="988217"/>
            <a:ext cx="167662" cy="1684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9" name="Oval 98">
            <a:extLst>
              <a:ext uri="{FF2B5EF4-FFF2-40B4-BE49-F238E27FC236}">
                <a16:creationId xmlns:a16="http://schemas.microsoft.com/office/drawing/2014/main" id="{E6B86A65-4577-4689-B4CD-A9F42FD64289}"/>
              </a:ext>
            </a:extLst>
          </p:cNvPr>
          <p:cNvSpPr/>
          <p:nvPr/>
        </p:nvSpPr>
        <p:spPr>
          <a:xfrm>
            <a:off x="5387076" y="989209"/>
            <a:ext cx="167662" cy="1684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0" name="TextBox 99">
            <a:extLst>
              <a:ext uri="{FF2B5EF4-FFF2-40B4-BE49-F238E27FC236}">
                <a16:creationId xmlns:a16="http://schemas.microsoft.com/office/drawing/2014/main" id="{3449EA12-425A-4FD4-9079-F53514924398}"/>
              </a:ext>
            </a:extLst>
          </p:cNvPr>
          <p:cNvSpPr txBox="1"/>
          <p:nvPr/>
        </p:nvSpPr>
        <p:spPr>
          <a:xfrm>
            <a:off x="-26626" y="808671"/>
            <a:ext cx="6497978" cy="646331"/>
          </a:xfrm>
          <a:prstGeom prst="rect">
            <a:avLst/>
          </a:prstGeom>
          <a:noFill/>
        </p:spPr>
        <p:txBody>
          <a:bodyPr wrap="square">
            <a:spAutoFit/>
          </a:bodyPr>
          <a:lstStyle/>
          <a:p>
            <a:r>
              <a:rPr lang="en-US" altLang="zh-CN" b="1" dirty="0">
                <a:solidFill>
                  <a:schemeClr val="bg2"/>
                </a:solidFill>
              </a:rPr>
              <a:t>Exponentially growth of the </a:t>
            </a:r>
          </a:p>
          <a:p>
            <a:r>
              <a:rPr lang="en-US" altLang="zh-CN" b="1" dirty="0">
                <a:solidFill>
                  <a:schemeClr val="bg2"/>
                </a:solidFill>
              </a:rPr>
              <a:t>partial matching table.</a:t>
            </a:r>
          </a:p>
        </p:txBody>
      </p:sp>
    </p:spTree>
    <p:extLst>
      <p:ext uri="{BB962C8B-B14F-4D97-AF65-F5344CB8AC3E}">
        <p14:creationId xmlns:p14="http://schemas.microsoft.com/office/powerpoint/2010/main" val="2542690740"/>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B3DDC10-A764-48BF-95D1-109E1C1373AD}"/>
              </a:ext>
            </a:extLst>
          </p:cNvPr>
          <p:cNvSpPr>
            <a:spLocks noGrp="1"/>
          </p:cNvSpPr>
          <p:nvPr>
            <p:ph type="body" sz="quarter" idx="13"/>
          </p:nvPr>
        </p:nvSpPr>
        <p:spPr>
          <a:xfrm>
            <a:off x="94334" y="-484229"/>
            <a:ext cx="9074911" cy="733534"/>
          </a:xfrm>
        </p:spPr>
        <p:txBody>
          <a:bodyPr/>
          <a:lstStyle/>
          <a:p>
            <a:r>
              <a:rPr lang="en-US" altLang="zh-CN" dirty="0"/>
              <a:t>Experiment</a:t>
            </a:r>
            <a:endParaRPr lang="zh-CN" altLang="en-US" dirty="0"/>
          </a:p>
          <a:p>
            <a:endParaRPr lang="zh-CN" altLang="en-US" dirty="0"/>
          </a:p>
        </p:txBody>
      </p:sp>
      <p:sp>
        <p:nvSpPr>
          <p:cNvPr id="4" name="Footer Placeholder 3">
            <a:extLst>
              <a:ext uri="{FF2B5EF4-FFF2-40B4-BE49-F238E27FC236}">
                <a16:creationId xmlns:a16="http://schemas.microsoft.com/office/drawing/2014/main" id="{6428CA24-2D63-438C-92B6-BD420F117314}"/>
              </a:ext>
            </a:extLst>
          </p:cNvPr>
          <p:cNvSpPr>
            <a:spLocks noGrp="1"/>
          </p:cNvSpPr>
          <p:nvPr>
            <p:ph type="ftr" sz="quarter" idx="16"/>
          </p:nvPr>
        </p:nvSpPr>
        <p:spPr/>
        <p:txBody>
          <a:bodyPr/>
          <a:lstStyle/>
          <a:p>
            <a:pPr>
              <a:defRPr/>
            </a:pPr>
            <a:r>
              <a:rPr lang="en-US"/>
              <a:t>APPL</a:t>
            </a:r>
            <a:endParaRPr lang="en-US" dirty="0"/>
          </a:p>
        </p:txBody>
      </p:sp>
      <p:sp>
        <p:nvSpPr>
          <p:cNvPr id="5" name="Slide Number Placeholder 4">
            <a:extLst>
              <a:ext uri="{FF2B5EF4-FFF2-40B4-BE49-F238E27FC236}">
                <a16:creationId xmlns:a16="http://schemas.microsoft.com/office/drawing/2014/main" id="{759B63F7-8073-4B15-A40A-430C55BAABAE}"/>
              </a:ext>
            </a:extLst>
          </p:cNvPr>
          <p:cNvSpPr>
            <a:spLocks noGrp="1"/>
          </p:cNvSpPr>
          <p:nvPr>
            <p:ph type="sldNum" sz="quarter" idx="17"/>
          </p:nvPr>
        </p:nvSpPr>
        <p:spPr/>
        <p:txBody>
          <a:bodyPr/>
          <a:lstStyle/>
          <a:p>
            <a:pPr>
              <a:defRPr/>
            </a:pPr>
            <a:fld id="{67BFA7C4-5ED7-4275-9588-6311F663AC92}" type="slidenum">
              <a:rPr lang="en-US" altLang="en-US" smtClean="0"/>
              <a:pPr>
                <a:defRPr/>
              </a:pPr>
              <a:t>14</a:t>
            </a:fld>
            <a:endParaRPr lang="en-US" altLang="en-US" dirty="0"/>
          </a:p>
        </p:txBody>
      </p:sp>
      <p:sp>
        <p:nvSpPr>
          <p:cNvPr id="6" name="Oval 5">
            <a:extLst>
              <a:ext uri="{FF2B5EF4-FFF2-40B4-BE49-F238E27FC236}">
                <a16:creationId xmlns:a16="http://schemas.microsoft.com/office/drawing/2014/main" id="{37B20350-20D0-4FDC-AED9-CED3E4803C3C}"/>
              </a:ext>
            </a:extLst>
          </p:cNvPr>
          <p:cNvSpPr/>
          <p:nvPr/>
        </p:nvSpPr>
        <p:spPr>
          <a:xfrm>
            <a:off x="417688" y="1913714"/>
            <a:ext cx="274696" cy="2497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t>1</a:t>
            </a:r>
            <a:endParaRPr lang="zh-CN" altLang="en-US" dirty="0"/>
          </a:p>
        </p:txBody>
      </p:sp>
      <p:sp>
        <p:nvSpPr>
          <p:cNvPr id="7" name="Oval 6">
            <a:extLst>
              <a:ext uri="{FF2B5EF4-FFF2-40B4-BE49-F238E27FC236}">
                <a16:creationId xmlns:a16="http://schemas.microsoft.com/office/drawing/2014/main" id="{7B1F1765-F1F5-447C-8E79-E426EC377A07}"/>
              </a:ext>
            </a:extLst>
          </p:cNvPr>
          <p:cNvSpPr/>
          <p:nvPr/>
        </p:nvSpPr>
        <p:spPr>
          <a:xfrm>
            <a:off x="0" y="2540406"/>
            <a:ext cx="285985" cy="26340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t>6</a:t>
            </a:r>
            <a:endParaRPr lang="zh-CN" altLang="en-US" dirty="0"/>
          </a:p>
        </p:txBody>
      </p:sp>
      <p:sp>
        <p:nvSpPr>
          <p:cNvPr id="8" name="Oval 7">
            <a:extLst>
              <a:ext uri="{FF2B5EF4-FFF2-40B4-BE49-F238E27FC236}">
                <a16:creationId xmlns:a16="http://schemas.microsoft.com/office/drawing/2014/main" id="{9DED4853-6B6C-4ECB-9372-0CE0F72BBF93}"/>
              </a:ext>
            </a:extLst>
          </p:cNvPr>
          <p:cNvSpPr/>
          <p:nvPr/>
        </p:nvSpPr>
        <p:spPr>
          <a:xfrm>
            <a:off x="752592" y="2612424"/>
            <a:ext cx="274696" cy="2497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t>7</a:t>
            </a:r>
            <a:endParaRPr lang="zh-CN" altLang="en-US" dirty="0"/>
          </a:p>
        </p:txBody>
      </p:sp>
      <p:sp>
        <p:nvSpPr>
          <p:cNvPr id="9" name="Oval 8">
            <a:extLst>
              <a:ext uri="{FF2B5EF4-FFF2-40B4-BE49-F238E27FC236}">
                <a16:creationId xmlns:a16="http://schemas.microsoft.com/office/drawing/2014/main" id="{E4E56983-727C-47CA-9F5B-CE828B3FB8D5}"/>
              </a:ext>
            </a:extLst>
          </p:cNvPr>
          <p:cNvSpPr/>
          <p:nvPr/>
        </p:nvSpPr>
        <p:spPr>
          <a:xfrm>
            <a:off x="385704" y="3373743"/>
            <a:ext cx="274696" cy="2497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t>5</a:t>
            </a:r>
            <a:endParaRPr lang="zh-CN" altLang="en-US" dirty="0"/>
          </a:p>
        </p:txBody>
      </p:sp>
      <p:sp>
        <p:nvSpPr>
          <p:cNvPr id="10" name="Oval 9">
            <a:extLst>
              <a:ext uri="{FF2B5EF4-FFF2-40B4-BE49-F238E27FC236}">
                <a16:creationId xmlns:a16="http://schemas.microsoft.com/office/drawing/2014/main" id="{4C4B3262-AB8F-4B7D-BEE2-1D59427B45EA}"/>
              </a:ext>
            </a:extLst>
          </p:cNvPr>
          <p:cNvSpPr/>
          <p:nvPr/>
        </p:nvSpPr>
        <p:spPr>
          <a:xfrm>
            <a:off x="1232488" y="3376305"/>
            <a:ext cx="274696" cy="2497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t>4</a:t>
            </a:r>
            <a:endParaRPr lang="zh-CN" altLang="en-US" dirty="0"/>
          </a:p>
        </p:txBody>
      </p:sp>
      <p:sp>
        <p:nvSpPr>
          <p:cNvPr id="11" name="Oval 10">
            <a:extLst>
              <a:ext uri="{FF2B5EF4-FFF2-40B4-BE49-F238E27FC236}">
                <a16:creationId xmlns:a16="http://schemas.microsoft.com/office/drawing/2014/main" id="{93AC8CE9-85E0-4451-9E76-30DDAA9D5EF1}"/>
              </a:ext>
            </a:extLst>
          </p:cNvPr>
          <p:cNvSpPr/>
          <p:nvPr/>
        </p:nvSpPr>
        <p:spPr>
          <a:xfrm>
            <a:off x="1623718" y="2612424"/>
            <a:ext cx="274696" cy="2497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t>3</a:t>
            </a:r>
            <a:endParaRPr lang="zh-CN" altLang="en-US" dirty="0"/>
          </a:p>
        </p:txBody>
      </p:sp>
      <p:sp>
        <p:nvSpPr>
          <p:cNvPr id="12" name="Oval 11">
            <a:extLst>
              <a:ext uri="{FF2B5EF4-FFF2-40B4-BE49-F238E27FC236}">
                <a16:creationId xmlns:a16="http://schemas.microsoft.com/office/drawing/2014/main" id="{3E928CED-CFF1-4F57-BD15-BEAD8776EA02}"/>
              </a:ext>
            </a:extLst>
          </p:cNvPr>
          <p:cNvSpPr/>
          <p:nvPr/>
        </p:nvSpPr>
        <p:spPr>
          <a:xfrm>
            <a:off x="1232488" y="1906868"/>
            <a:ext cx="274696" cy="2497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t>2</a:t>
            </a:r>
            <a:endParaRPr lang="zh-CN" altLang="en-US" dirty="0"/>
          </a:p>
        </p:txBody>
      </p:sp>
      <p:cxnSp>
        <p:nvCxnSpPr>
          <p:cNvPr id="14" name="Straight Arrow Connector 13">
            <a:extLst>
              <a:ext uri="{FF2B5EF4-FFF2-40B4-BE49-F238E27FC236}">
                <a16:creationId xmlns:a16="http://schemas.microsoft.com/office/drawing/2014/main" id="{191DADF1-39EE-44E5-B3DD-80829B9D288F}"/>
              </a:ext>
            </a:extLst>
          </p:cNvPr>
          <p:cNvCxnSpPr>
            <a:stCxn id="6" idx="6"/>
            <a:endCxn id="12" idx="2"/>
          </p:cNvCxnSpPr>
          <p:nvPr/>
        </p:nvCxnSpPr>
        <p:spPr>
          <a:xfrm flipV="1">
            <a:off x="692384" y="2031726"/>
            <a:ext cx="540104" cy="6846"/>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CA8F5E28-F8CF-4D10-9784-5ED140A49A2B}"/>
              </a:ext>
            </a:extLst>
          </p:cNvPr>
          <p:cNvCxnSpPr>
            <a:stCxn id="12" idx="5"/>
            <a:endCxn id="11" idx="0"/>
          </p:cNvCxnSpPr>
          <p:nvPr/>
        </p:nvCxnSpPr>
        <p:spPr>
          <a:xfrm>
            <a:off x="1466956" y="2120014"/>
            <a:ext cx="294110" cy="49241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ED401976-FB0E-4EE0-A336-92FC89168A6D}"/>
              </a:ext>
            </a:extLst>
          </p:cNvPr>
          <p:cNvCxnSpPr>
            <a:stCxn id="11" idx="4"/>
            <a:endCxn id="10" idx="0"/>
          </p:cNvCxnSpPr>
          <p:nvPr/>
        </p:nvCxnSpPr>
        <p:spPr>
          <a:xfrm flipH="1">
            <a:off x="1369836" y="2862140"/>
            <a:ext cx="391230" cy="514165"/>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B1C229B8-6B5B-4434-B08B-CA05C60654B5}"/>
              </a:ext>
            </a:extLst>
          </p:cNvPr>
          <p:cNvCxnSpPr>
            <a:stCxn id="10" idx="2"/>
            <a:endCxn id="9" idx="6"/>
          </p:cNvCxnSpPr>
          <p:nvPr/>
        </p:nvCxnSpPr>
        <p:spPr>
          <a:xfrm flipH="1" flipV="1">
            <a:off x="660400" y="3498601"/>
            <a:ext cx="572088" cy="2562"/>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38138A24-791E-49E7-BB79-CE16CF574864}"/>
              </a:ext>
            </a:extLst>
          </p:cNvPr>
          <p:cNvCxnSpPr>
            <a:stCxn id="9" idx="1"/>
            <a:endCxn id="7" idx="4"/>
          </p:cNvCxnSpPr>
          <p:nvPr/>
        </p:nvCxnSpPr>
        <p:spPr>
          <a:xfrm flipH="1" flipV="1">
            <a:off x="142993" y="2803814"/>
            <a:ext cx="282939" cy="606499"/>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58980915-6CA1-46F9-8336-7DBE559CFEC9}"/>
              </a:ext>
            </a:extLst>
          </p:cNvPr>
          <p:cNvCxnSpPr>
            <a:stCxn id="7" idx="0"/>
            <a:endCxn id="6" idx="4"/>
          </p:cNvCxnSpPr>
          <p:nvPr/>
        </p:nvCxnSpPr>
        <p:spPr>
          <a:xfrm flipV="1">
            <a:off x="142993" y="2126860"/>
            <a:ext cx="314923" cy="413546"/>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A86608F5-336B-4EF5-B32D-486AF59F52A1}"/>
              </a:ext>
            </a:extLst>
          </p:cNvPr>
          <p:cNvCxnSpPr>
            <a:stCxn id="6" idx="4"/>
            <a:endCxn id="8" idx="0"/>
          </p:cNvCxnSpPr>
          <p:nvPr/>
        </p:nvCxnSpPr>
        <p:spPr>
          <a:xfrm>
            <a:off x="555036" y="2163430"/>
            <a:ext cx="334904" cy="448994"/>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6E810150-77A8-4F9C-B240-99ABF4CB4F2E}"/>
              </a:ext>
            </a:extLst>
          </p:cNvPr>
          <p:cNvCxnSpPr>
            <a:cxnSpLocks/>
            <a:stCxn id="12" idx="4"/>
          </p:cNvCxnSpPr>
          <p:nvPr/>
        </p:nvCxnSpPr>
        <p:spPr>
          <a:xfrm flipH="1">
            <a:off x="943562" y="2156584"/>
            <a:ext cx="426274" cy="490647"/>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FB53A800-CCCA-4792-9165-6F1703159F2F}"/>
              </a:ext>
            </a:extLst>
          </p:cNvPr>
          <p:cNvCxnSpPr>
            <a:stCxn id="7" idx="6"/>
            <a:endCxn id="8" idx="2"/>
          </p:cNvCxnSpPr>
          <p:nvPr/>
        </p:nvCxnSpPr>
        <p:spPr>
          <a:xfrm>
            <a:off x="285985" y="2672110"/>
            <a:ext cx="466607" cy="65172"/>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A1880DF3-B085-4829-82BF-312E3F9A2C60}"/>
              </a:ext>
            </a:extLst>
          </p:cNvPr>
          <p:cNvCxnSpPr>
            <a:stCxn id="9" idx="7"/>
            <a:endCxn id="8" idx="4"/>
          </p:cNvCxnSpPr>
          <p:nvPr/>
        </p:nvCxnSpPr>
        <p:spPr>
          <a:xfrm flipV="1">
            <a:off x="620172" y="2862140"/>
            <a:ext cx="269768" cy="548173"/>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CFDCF0E0-C8A3-4EDA-B539-9E8C0DF3376E}"/>
              </a:ext>
            </a:extLst>
          </p:cNvPr>
          <p:cNvCxnSpPr>
            <a:stCxn id="11" idx="2"/>
            <a:endCxn id="8" idx="6"/>
          </p:cNvCxnSpPr>
          <p:nvPr/>
        </p:nvCxnSpPr>
        <p:spPr>
          <a:xfrm flipH="1">
            <a:off x="1027288" y="2737282"/>
            <a:ext cx="596430" cy="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400C132A-D7E4-4912-8805-50C9ABD77029}"/>
              </a:ext>
            </a:extLst>
          </p:cNvPr>
          <p:cNvCxnSpPr>
            <a:stCxn id="10" idx="1"/>
            <a:endCxn id="8" idx="5"/>
          </p:cNvCxnSpPr>
          <p:nvPr/>
        </p:nvCxnSpPr>
        <p:spPr>
          <a:xfrm flipH="1" flipV="1">
            <a:off x="987060" y="2825570"/>
            <a:ext cx="285656" cy="587305"/>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38" name="Oval 37">
            <a:extLst>
              <a:ext uri="{FF2B5EF4-FFF2-40B4-BE49-F238E27FC236}">
                <a16:creationId xmlns:a16="http://schemas.microsoft.com/office/drawing/2014/main" id="{3DB1C7D5-E221-45ED-A916-60F7FBA225C1}"/>
              </a:ext>
            </a:extLst>
          </p:cNvPr>
          <p:cNvSpPr/>
          <p:nvPr/>
        </p:nvSpPr>
        <p:spPr>
          <a:xfrm>
            <a:off x="2870237" y="1658772"/>
            <a:ext cx="274696" cy="2497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t>a</a:t>
            </a:r>
            <a:endParaRPr lang="zh-CN" altLang="en-US" dirty="0"/>
          </a:p>
        </p:txBody>
      </p:sp>
      <p:sp>
        <p:nvSpPr>
          <p:cNvPr id="39" name="Oval 38">
            <a:extLst>
              <a:ext uri="{FF2B5EF4-FFF2-40B4-BE49-F238E27FC236}">
                <a16:creationId xmlns:a16="http://schemas.microsoft.com/office/drawing/2014/main" id="{02F97192-7FF8-4480-85D5-7DE16E6AE9FB}"/>
              </a:ext>
            </a:extLst>
          </p:cNvPr>
          <p:cNvSpPr/>
          <p:nvPr/>
        </p:nvSpPr>
        <p:spPr>
          <a:xfrm>
            <a:off x="2452549" y="2285464"/>
            <a:ext cx="285985" cy="26340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t>f</a:t>
            </a:r>
            <a:endParaRPr lang="zh-CN" altLang="en-US" dirty="0"/>
          </a:p>
        </p:txBody>
      </p:sp>
      <p:sp>
        <p:nvSpPr>
          <p:cNvPr id="40" name="Oval 39">
            <a:extLst>
              <a:ext uri="{FF2B5EF4-FFF2-40B4-BE49-F238E27FC236}">
                <a16:creationId xmlns:a16="http://schemas.microsoft.com/office/drawing/2014/main" id="{133CF107-09D4-4C1E-B866-71A7E28EC436}"/>
              </a:ext>
            </a:extLst>
          </p:cNvPr>
          <p:cNvSpPr/>
          <p:nvPr/>
        </p:nvSpPr>
        <p:spPr>
          <a:xfrm>
            <a:off x="3216430" y="1125779"/>
            <a:ext cx="274696" cy="2497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t>h</a:t>
            </a:r>
            <a:endParaRPr lang="zh-CN" altLang="en-US" dirty="0"/>
          </a:p>
        </p:txBody>
      </p:sp>
      <p:sp>
        <p:nvSpPr>
          <p:cNvPr id="41" name="Oval 40">
            <a:extLst>
              <a:ext uri="{FF2B5EF4-FFF2-40B4-BE49-F238E27FC236}">
                <a16:creationId xmlns:a16="http://schemas.microsoft.com/office/drawing/2014/main" id="{BB4AD22E-E189-4CFE-BAAD-C2C23D97162B}"/>
              </a:ext>
            </a:extLst>
          </p:cNvPr>
          <p:cNvSpPr/>
          <p:nvPr/>
        </p:nvSpPr>
        <p:spPr>
          <a:xfrm>
            <a:off x="2838253" y="3118801"/>
            <a:ext cx="274696" cy="2497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t>e</a:t>
            </a:r>
            <a:endParaRPr lang="zh-CN" altLang="en-US" dirty="0"/>
          </a:p>
        </p:txBody>
      </p:sp>
      <p:sp>
        <p:nvSpPr>
          <p:cNvPr id="42" name="Oval 41">
            <a:extLst>
              <a:ext uri="{FF2B5EF4-FFF2-40B4-BE49-F238E27FC236}">
                <a16:creationId xmlns:a16="http://schemas.microsoft.com/office/drawing/2014/main" id="{48442AF8-017B-43E3-89D4-16CC1353C7FF}"/>
              </a:ext>
            </a:extLst>
          </p:cNvPr>
          <p:cNvSpPr/>
          <p:nvPr/>
        </p:nvSpPr>
        <p:spPr>
          <a:xfrm>
            <a:off x="3685037" y="3121363"/>
            <a:ext cx="274696" cy="2497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t>d</a:t>
            </a:r>
            <a:endParaRPr lang="zh-CN" altLang="en-US" dirty="0"/>
          </a:p>
        </p:txBody>
      </p:sp>
      <p:sp>
        <p:nvSpPr>
          <p:cNvPr id="43" name="Oval 42">
            <a:extLst>
              <a:ext uri="{FF2B5EF4-FFF2-40B4-BE49-F238E27FC236}">
                <a16:creationId xmlns:a16="http://schemas.microsoft.com/office/drawing/2014/main" id="{E2CBD9F7-CCC2-406C-A69C-652E72E4BE32}"/>
              </a:ext>
            </a:extLst>
          </p:cNvPr>
          <p:cNvSpPr/>
          <p:nvPr/>
        </p:nvSpPr>
        <p:spPr>
          <a:xfrm>
            <a:off x="4076267" y="2357482"/>
            <a:ext cx="274696" cy="2497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t>c</a:t>
            </a:r>
            <a:endParaRPr lang="zh-CN" altLang="en-US" dirty="0"/>
          </a:p>
        </p:txBody>
      </p:sp>
      <p:sp>
        <p:nvSpPr>
          <p:cNvPr id="44" name="Oval 43">
            <a:extLst>
              <a:ext uri="{FF2B5EF4-FFF2-40B4-BE49-F238E27FC236}">
                <a16:creationId xmlns:a16="http://schemas.microsoft.com/office/drawing/2014/main" id="{FBE63E9B-44A8-47E5-9E1D-A5A2C51B1D3F}"/>
              </a:ext>
            </a:extLst>
          </p:cNvPr>
          <p:cNvSpPr/>
          <p:nvPr/>
        </p:nvSpPr>
        <p:spPr>
          <a:xfrm>
            <a:off x="3685037" y="1651926"/>
            <a:ext cx="274696" cy="2497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t>b</a:t>
            </a:r>
            <a:endParaRPr lang="zh-CN" altLang="en-US" dirty="0"/>
          </a:p>
        </p:txBody>
      </p:sp>
      <p:cxnSp>
        <p:nvCxnSpPr>
          <p:cNvPr id="45" name="Straight Arrow Connector 44">
            <a:extLst>
              <a:ext uri="{FF2B5EF4-FFF2-40B4-BE49-F238E27FC236}">
                <a16:creationId xmlns:a16="http://schemas.microsoft.com/office/drawing/2014/main" id="{A45EADB9-999D-44D7-910B-572D9B5206E9}"/>
              </a:ext>
            </a:extLst>
          </p:cNvPr>
          <p:cNvCxnSpPr>
            <a:stCxn id="38" idx="6"/>
            <a:endCxn id="44" idx="2"/>
          </p:cNvCxnSpPr>
          <p:nvPr/>
        </p:nvCxnSpPr>
        <p:spPr>
          <a:xfrm flipV="1">
            <a:off x="3144933" y="1776784"/>
            <a:ext cx="540104" cy="6846"/>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id="{734773D5-A7F8-454A-9029-D28D84496E0F}"/>
              </a:ext>
            </a:extLst>
          </p:cNvPr>
          <p:cNvCxnSpPr>
            <a:stCxn id="44" idx="5"/>
            <a:endCxn id="43" idx="0"/>
          </p:cNvCxnSpPr>
          <p:nvPr/>
        </p:nvCxnSpPr>
        <p:spPr>
          <a:xfrm>
            <a:off x="3919505" y="1865072"/>
            <a:ext cx="294110" cy="49241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a:extLst>
              <a:ext uri="{FF2B5EF4-FFF2-40B4-BE49-F238E27FC236}">
                <a16:creationId xmlns:a16="http://schemas.microsoft.com/office/drawing/2014/main" id="{001D7646-F9B4-4B97-8EC0-EEC11BE77B4A}"/>
              </a:ext>
            </a:extLst>
          </p:cNvPr>
          <p:cNvCxnSpPr>
            <a:stCxn id="43" idx="4"/>
            <a:endCxn id="42" idx="0"/>
          </p:cNvCxnSpPr>
          <p:nvPr/>
        </p:nvCxnSpPr>
        <p:spPr>
          <a:xfrm flipH="1">
            <a:off x="3822385" y="2607198"/>
            <a:ext cx="391230" cy="514165"/>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48" name="Straight Arrow Connector 47">
            <a:extLst>
              <a:ext uri="{FF2B5EF4-FFF2-40B4-BE49-F238E27FC236}">
                <a16:creationId xmlns:a16="http://schemas.microsoft.com/office/drawing/2014/main" id="{C48F0E7B-625A-4CE5-8A36-4B9F83ABB79E}"/>
              </a:ext>
            </a:extLst>
          </p:cNvPr>
          <p:cNvCxnSpPr>
            <a:stCxn id="42" idx="2"/>
            <a:endCxn id="41" idx="6"/>
          </p:cNvCxnSpPr>
          <p:nvPr/>
        </p:nvCxnSpPr>
        <p:spPr>
          <a:xfrm flipH="1" flipV="1">
            <a:off x="3112949" y="3243659"/>
            <a:ext cx="572088" cy="2562"/>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49" name="Straight Arrow Connector 48">
            <a:extLst>
              <a:ext uri="{FF2B5EF4-FFF2-40B4-BE49-F238E27FC236}">
                <a16:creationId xmlns:a16="http://schemas.microsoft.com/office/drawing/2014/main" id="{719E3470-DC88-49DA-92B1-F4B8465F4C7A}"/>
              </a:ext>
            </a:extLst>
          </p:cNvPr>
          <p:cNvCxnSpPr>
            <a:stCxn id="41" idx="1"/>
            <a:endCxn id="39" idx="4"/>
          </p:cNvCxnSpPr>
          <p:nvPr/>
        </p:nvCxnSpPr>
        <p:spPr>
          <a:xfrm flipH="1" flipV="1">
            <a:off x="2595542" y="2548872"/>
            <a:ext cx="282939" cy="606499"/>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50" name="Straight Arrow Connector 49">
            <a:extLst>
              <a:ext uri="{FF2B5EF4-FFF2-40B4-BE49-F238E27FC236}">
                <a16:creationId xmlns:a16="http://schemas.microsoft.com/office/drawing/2014/main" id="{6A4ABA1A-7CB1-455D-A3E6-2143D3906551}"/>
              </a:ext>
            </a:extLst>
          </p:cNvPr>
          <p:cNvCxnSpPr>
            <a:stCxn id="39" idx="0"/>
            <a:endCxn id="38" idx="4"/>
          </p:cNvCxnSpPr>
          <p:nvPr/>
        </p:nvCxnSpPr>
        <p:spPr>
          <a:xfrm flipV="1">
            <a:off x="2595542" y="1871918"/>
            <a:ext cx="314923" cy="413546"/>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58" name="Straight Arrow Connector 57">
            <a:extLst>
              <a:ext uri="{FF2B5EF4-FFF2-40B4-BE49-F238E27FC236}">
                <a16:creationId xmlns:a16="http://schemas.microsoft.com/office/drawing/2014/main" id="{F4AEBAED-47D5-4E04-9C77-F661919BA023}"/>
              </a:ext>
            </a:extLst>
          </p:cNvPr>
          <p:cNvCxnSpPr>
            <a:stCxn id="38" idx="7"/>
            <a:endCxn id="40" idx="3"/>
          </p:cNvCxnSpPr>
          <p:nvPr/>
        </p:nvCxnSpPr>
        <p:spPr>
          <a:xfrm flipV="1">
            <a:off x="3104705" y="1375495"/>
            <a:ext cx="249073" cy="319847"/>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60" name="Straight Arrow Connector 59">
            <a:extLst>
              <a:ext uri="{FF2B5EF4-FFF2-40B4-BE49-F238E27FC236}">
                <a16:creationId xmlns:a16="http://schemas.microsoft.com/office/drawing/2014/main" id="{C5B68922-2B12-44C8-9DF5-95EF6B91B00F}"/>
              </a:ext>
            </a:extLst>
          </p:cNvPr>
          <p:cNvCxnSpPr>
            <a:cxnSpLocks/>
            <a:stCxn id="44" idx="1"/>
            <a:endCxn id="40" idx="4"/>
          </p:cNvCxnSpPr>
          <p:nvPr/>
        </p:nvCxnSpPr>
        <p:spPr>
          <a:xfrm flipH="1" flipV="1">
            <a:off x="3353778" y="1375495"/>
            <a:ext cx="371487" cy="313001"/>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62" name="Oval 61">
            <a:extLst>
              <a:ext uri="{FF2B5EF4-FFF2-40B4-BE49-F238E27FC236}">
                <a16:creationId xmlns:a16="http://schemas.microsoft.com/office/drawing/2014/main" id="{2DC7174F-EF6A-455B-B1D2-FBF944EAE48E}"/>
              </a:ext>
            </a:extLst>
          </p:cNvPr>
          <p:cNvSpPr/>
          <p:nvPr/>
        </p:nvSpPr>
        <p:spPr>
          <a:xfrm>
            <a:off x="2080296" y="2709611"/>
            <a:ext cx="274696" cy="2497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t>g</a:t>
            </a:r>
            <a:endParaRPr lang="zh-CN" altLang="en-US" dirty="0"/>
          </a:p>
        </p:txBody>
      </p:sp>
      <p:sp>
        <p:nvSpPr>
          <p:cNvPr id="63" name="Oval 62">
            <a:extLst>
              <a:ext uri="{FF2B5EF4-FFF2-40B4-BE49-F238E27FC236}">
                <a16:creationId xmlns:a16="http://schemas.microsoft.com/office/drawing/2014/main" id="{191F8309-FD58-449C-AB12-DE2E29CF850F}"/>
              </a:ext>
            </a:extLst>
          </p:cNvPr>
          <p:cNvSpPr/>
          <p:nvPr/>
        </p:nvSpPr>
        <p:spPr>
          <a:xfrm>
            <a:off x="4538604" y="2055549"/>
            <a:ext cx="274696" cy="2497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t>i</a:t>
            </a:r>
            <a:endParaRPr lang="zh-CN" altLang="en-US" dirty="0"/>
          </a:p>
        </p:txBody>
      </p:sp>
      <p:sp>
        <p:nvSpPr>
          <p:cNvPr id="64" name="Oval 63">
            <a:extLst>
              <a:ext uri="{FF2B5EF4-FFF2-40B4-BE49-F238E27FC236}">
                <a16:creationId xmlns:a16="http://schemas.microsoft.com/office/drawing/2014/main" id="{52665B73-EC61-44F2-B8E4-59AB4C78FAA3}"/>
              </a:ext>
            </a:extLst>
          </p:cNvPr>
          <p:cNvSpPr/>
          <p:nvPr/>
        </p:nvSpPr>
        <p:spPr>
          <a:xfrm>
            <a:off x="3349998" y="3691685"/>
            <a:ext cx="274696" cy="2497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cxnSp>
        <p:nvCxnSpPr>
          <p:cNvPr id="68" name="Straight Arrow Connector 67">
            <a:extLst>
              <a:ext uri="{FF2B5EF4-FFF2-40B4-BE49-F238E27FC236}">
                <a16:creationId xmlns:a16="http://schemas.microsoft.com/office/drawing/2014/main" id="{B021DF30-C35B-4A4E-863D-794939257306}"/>
              </a:ext>
            </a:extLst>
          </p:cNvPr>
          <p:cNvCxnSpPr>
            <a:cxnSpLocks/>
            <a:stCxn id="39" idx="2"/>
            <a:endCxn id="62" idx="7"/>
          </p:cNvCxnSpPr>
          <p:nvPr/>
        </p:nvCxnSpPr>
        <p:spPr>
          <a:xfrm flipH="1">
            <a:off x="2314764" y="2417168"/>
            <a:ext cx="137785" cy="329013"/>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70" name="Straight Arrow Connector 69">
            <a:extLst>
              <a:ext uri="{FF2B5EF4-FFF2-40B4-BE49-F238E27FC236}">
                <a16:creationId xmlns:a16="http://schemas.microsoft.com/office/drawing/2014/main" id="{5D7CEB98-A98A-42DB-AA1D-45E500AD99CF}"/>
              </a:ext>
            </a:extLst>
          </p:cNvPr>
          <p:cNvCxnSpPr>
            <a:stCxn id="43" idx="6"/>
            <a:endCxn id="63" idx="2"/>
          </p:cNvCxnSpPr>
          <p:nvPr/>
        </p:nvCxnSpPr>
        <p:spPr>
          <a:xfrm flipV="1">
            <a:off x="4350963" y="2180407"/>
            <a:ext cx="187641" cy="301933"/>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72" name="Straight Arrow Connector 71">
            <a:extLst>
              <a:ext uri="{FF2B5EF4-FFF2-40B4-BE49-F238E27FC236}">
                <a16:creationId xmlns:a16="http://schemas.microsoft.com/office/drawing/2014/main" id="{BC82AF70-982F-429A-924D-8760CCBA2D5D}"/>
              </a:ext>
            </a:extLst>
          </p:cNvPr>
          <p:cNvCxnSpPr>
            <a:cxnSpLocks/>
            <a:endCxn id="64" idx="0"/>
          </p:cNvCxnSpPr>
          <p:nvPr/>
        </p:nvCxnSpPr>
        <p:spPr>
          <a:xfrm>
            <a:off x="3072721" y="3351513"/>
            <a:ext cx="414625" cy="340172"/>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74" name="Straight Arrow Connector 73">
            <a:extLst>
              <a:ext uri="{FF2B5EF4-FFF2-40B4-BE49-F238E27FC236}">
                <a16:creationId xmlns:a16="http://schemas.microsoft.com/office/drawing/2014/main" id="{C0B8C59E-B6E9-4899-B26F-E94D12A468C6}"/>
              </a:ext>
            </a:extLst>
          </p:cNvPr>
          <p:cNvCxnSpPr>
            <a:cxnSpLocks/>
          </p:cNvCxnSpPr>
          <p:nvPr/>
        </p:nvCxnSpPr>
        <p:spPr>
          <a:xfrm flipH="1">
            <a:off x="3457174" y="3368517"/>
            <a:ext cx="335039" cy="320606"/>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76" name="TextBox 75">
            <a:extLst>
              <a:ext uri="{FF2B5EF4-FFF2-40B4-BE49-F238E27FC236}">
                <a16:creationId xmlns:a16="http://schemas.microsoft.com/office/drawing/2014/main" id="{F8679BAB-82A7-47D6-83C7-BF9E5CD8A741}"/>
              </a:ext>
            </a:extLst>
          </p:cNvPr>
          <p:cNvSpPr txBox="1"/>
          <p:nvPr/>
        </p:nvSpPr>
        <p:spPr>
          <a:xfrm>
            <a:off x="3374575" y="3622941"/>
            <a:ext cx="568208" cy="369332"/>
          </a:xfrm>
          <a:prstGeom prst="rect">
            <a:avLst/>
          </a:prstGeom>
          <a:noFill/>
        </p:spPr>
        <p:txBody>
          <a:bodyPr wrap="square" rtlCol="0">
            <a:spAutoFit/>
          </a:bodyPr>
          <a:lstStyle/>
          <a:p>
            <a:r>
              <a:rPr lang="en-US" altLang="zh-CN" dirty="0"/>
              <a:t>j</a:t>
            </a:r>
            <a:endParaRPr lang="zh-CN" altLang="en-US" dirty="0"/>
          </a:p>
        </p:txBody>
      </p:sp>
      <p:sp>
        <p:nvSpPr>
          <p:cNvPr id="77" name="TextBox 76">
            <a:extLst>
              <a:ext uri="{FF2B5EF4-FFF2-40B4-BE49-F238E27FC236}">
                <a16:creationId xmlns:a16="http://schemas.microsoft.com/office/drawing/2014/main" id="{526BEB52-3E8A-41EA-933B-85CA86A5BC08}"/>
              </a:ext>
            </a:extLst>
          </p:cNvPr>
          <p:cNvSpPr txBox="1"/>
          <p:nvPr/>
        </p:nvSpPr>
        <p:spPr>
          <a:xfrm>
            <a:off x="659051" y="4044863"/>
            <a:ext cx="1146874" cy="338554"/>
          </a:xfrm>
          <a:prstGeom prst="rect">
            <a:avLst/>
          </a:prstGeom>
          <a:noFill/>
        </p:spPr>
        <p:txBody>
          <a:bodyPr wrap="square" rtlCol="0">
            <a:spAutoFit/>
          </a:bodyPr>
          <a:lstStyle/>
          <a:p>
            <a:r>
              <a:rPr lang="en-US" altLang="zh-CN" sz="1600" b="1" dirty="0">
                <a:solidFill>
                  <a:schemeClr val="bg2"/>
                </a:solidFill>
              </a:rPr>
              <a:t>Q</a:t>
            </a:r>
            <a:endParaRPr lang="zh-CN" altLang="en-US" sz="1600" b="1" dirty="0">
              <a:solidFill>
                <a:schemeClr val="bg2"/>
              </a:solidFill>
            </a:endParaRPr>
          </a:p>
        </p:txBody>
      </p:sp>
      <p:sp>
        <p:nvSpPr>
          <p:cNvPr id="78" name="TextBox 77">
            <a:extLst>
              <a:ext uri="{FF2B5EF4-FFF2-40B4-BE49-F238E27FC236}">
                <a16:creationId xmlns:a16="http://schemas.microsoft.com/office/drawing/2014/main" id="{DC6A8C90-F8A8-4806-8B65-A083072F9AA2}"/>
              </a:ext>
            </a:extLst>
          </p:cNvPr>
          <p:cNvSpPr txBox="1"/>
          <p:nvPr/>
        </p:nvSpPr>
        <p:spPr>
          <a:xfrm>
            <a:off x="3374575" y="4011535"/>
            <a:ext cx="1146874" cy="338554"/>
          </a:xfrm>
          <a:prstGeom prst="rect">
            <a:avLst/>
          </a:prstGeom>
          <a:noFill/>
        </p:spPr>
        <p:txBody>
          <a:bodyPr wrap="square" rtlCol="0">
            <a:spAutoFit/>
          </a:bodyPr>
          <a:lstStyle/>
          <a:p>
            <a:r>
              <a:rPr lang="en-US" altLang="zh-CN" sz="1600" b="1" dirty="0">
                <a:solidFill>
                  <a:schemeClr val="bg2"/>
                </a:solidFill>
              </a:rPr>
              <a:t>D</a:t>
            </a:r>
            <a:endParaRPr lang="zh-CN" altLang="en-US" sz="1600" b="1" dirty="0">
              <a:solidFill>
                <a:schemeClr val="bg2"/>
              </a:solidFill>
            </a:endParaRPr>
          </a:p>
        </p:txBody>
      </p:sp>
      <p:cxnSp>
        <p:nvCxnSpPr>
          <p:cNvPr id="80" name="Straight Connector 79">
            <a:extLst>
              <a:ext uri="{FF2B5EF4-FFF2-40B4-BE49-F238E27FC236}">
                <a16:creationId xmlns:a16="http://schemas.microsoft.com/office/drawing/2014/main" id="{5D4DDC00-8E65-4411-8704-96164693F39B}"/>
              </a:ext>
            </a:extLst>
          </p:cNvPr>
          <p:cNvCxnSpPr>
            <a:cxnSpLocks/>
          </p:cNvCxnSpPr>
          <p:nvPr/>
        </p:nvCxnSpPr>
        <p:spPr>
          <a:xfrm>
            <a:off x="2024475" y="643822"/>
            <a:ext cx="0" cy="4186920"/>
          </a:xfrm>
          <a:prstGeom prst="line">
            <a:avLst/>
          </a:prstGeom>
          <a:ln w="19050">
            <a:prstDash val="dash"/>
          </a:ln>
        </p:spPr>
        <p:style>
          <a:lnRef idx="1">
            <a:schemeClr val="accent1"/>
          </a:lnRef>
          <a:fillRef idx="0">
            <a:schemeClr val="accent1"/>
          </a:fillRef>
          <a:effectRef idx="0">
            <a:schemeClr val="accent1"/>
          </a:effectRef>
          <a:fontRef idx="minor">
            <a:schemeClr val="tx1"/>
          </a:fontRef>
        </p:style>
      </p:cxnSp>
      <p:sp>
        <p:nvSpPr>
          <p:cNvPr id="88" name="Text Placeholder 2">
            <a:extLst>
              <a:ext uri="{FF2B5EF4-FFF2-40B4-BE49-F238E27FC236}">
                <a16:creationId xmlns:a16="http://schemas.microsoft.com/office/drawing/2014/main" id="{305D0551-F45F-4742-934E-B5D61B6647CC}"/>
              </a:ext>
            </a:extLst>
          </p:cNvPr>
          <p:cNvSpPr txBox="1">
            <a:spLocks/>
          </p:cNvSpPr>
          <p:nvPr/>
        </p:nvSpPr>
        <p:spPr bwMode="black">
          <a:xfrm>
            <a:off x="5022770" y="1250637"/>
            <a:ext cx="8028541" cy="12109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lvl1pPr marL="165100" indent="-165100" algn="l" rtl="0" eaLnBrk="0" fontAlgn="base" hangingPunct="0">
              <a:lnSpc>
                <a:spcPts val="2200"/>
              </a:lnSpc>
              <a:spcBef>
                <a:spcPts val="600"/>
              </a:spcBef>
              <a:spcAft>
                <a:spcPct val="0"/>
              </a:spcAft>
              <a:buClr>
                <a:srgbClr val="C60C30"/>
              </a:buClr>
              <a:buSzPct val="100000"/>
              <a:buFont typeface="Arial" panose="020B0604020202020204" pitchFamily="34" charset="0"/>
              <a:buChar char="•"/>
              <a:defRPr lang="en-US" sz="2000" dirty="0">
                <a:solidFill>
                  <a:schemeClr val="bg2"/>
                </a:solidFill>
                <a:latin typeface="Lucida Sans" pitchFamily="34" charset="0"/>
                <a:ea typeface="+mn-ea"/>
                <a:cs typeface="+mn-cs"/>
              </a:defRPr>
            </a:lvl1pPr>
            <a:lvl2pPr marL="344488" indent="-179388" algn="l" rtl="0" eaLnBrk="0" fontAlgn="base" hangingPunct="0">
              <a:lnSpc>
                <a:spcPts val="2000"/>
              </a:lnSpc>
              <a:spcBef>
                <a:spcPts val="0"/>
              </a:spcBef>
              <a:spcAft>
                <a:spcPct val="0"/>
              </a:spcAft>
              <a:buClr>
                <a:srgbClr val="C60C30"/>
              </a:buClr>
              <a:buSzPct val="100000"/>
              <a:buFont typeface="Lucida Sans" panose="020B0602030504020204" pitchFamily="34" charset="0"/>
              <a:buChar char="–"/>
              <a:defRPr lang="en-US">
                <a:solidFill>
                  <a:schemeClr val="bg2"/>
                </a:solidFill>
                <a:latin typeface="Lucida Sans" pitchFamily="34" charset="0"/>
                <a:ea typeface="+mn-ea"/>
                <a:cs typeface="+mn-cs"/>
              </a:defRPr>
            </a:lvl2pPr>
            <a:lvl3pPr marL="509588" indent="-165100" algn="l" rtl="0" eaLnBrk="0" fontAlgn="base" hangingPunct="0">
              <a:lnSpc>
                <a:spcPts val="2000"/>
              </a:lnSpc>
              <a:spcBef>
                <a:spcPts val="200"/>
              </a:spcBef>
              <a:spcAft>
                <a:spcPct val="0"/>
              </a:spcAft>
              <a:buClr>
                <a:srgbClr val="C60C30"/>
              </a:buClr>
              <a:buSzPct val="100000"/>
              <a:buFont typeface="Arial" panose="020B0604020202020204" pitchFamily="34" charset="0"/>
              <a:buChar char="•"/>
              <a:defRPr lang="en-US" sz="1600">
                <a:solidFill>
                  <a:schemeClr val="bg2"/>
                </a:solidFill>
                <a:latin typeface="Lucida Sans" pitchFamily="34" charset="0"/>
                <a:ea typeface="+mn-ea"/>
                <a:cs typeface="+mn-cs"/>
              </a:defRPr>
            </a:lvl3pPr>
            <a:lvl4pPr marL="688975" indent="-179388" algn="l" rtl="0" eaLnBrk="0" fontAlgn="base" hangingPunct="0">
              <a:lnSpc>
                <a:spcPts val="1800"/>
              </a:lnSpc>
              <a:spcBef>
                <a:spcPts val="200"/>
              </a:spcBef>
              <a:spcAft>
                <a:spcPct val="0"/>
              </a:spcAft>
              <a:buClr>
                <a:srgbClr val="C60C30"/>
              </a:buClr>
              <a:buSzPct val="100000"/>
              <a:buFont typeface="Lucida Sans" panose="020B0602030504020204" pitchFamily="34" charset="0"/>
              <a:buChar char="–"/>
              <a:defRPr lang="en-US" sz="1600" dirty="0">
                <a:solidFill>
                  <a:schemeClr val="bg2"/>
                </a:solidFill>
                <a:latin typeface="Lucida Sans" pitchFamily="34" charset="0"/>
                <a:ea typeface="+mn-ea"/>
                <a:cs typeface="+mn-cs"/>
              </a:defRPr>
            </a:lvl4pPr>
            <a:lvl5pPr marL="854075" indent="-165100" algn="l" rtl="0" eaLnBrk="0" fontAlgn="base" hangingPunct="0">
              <a:lnSpc>
                <a:spcPts val="1600"/>
              </a:lnSpc>
              <a:spcBef>
                <a:spcPts val="200"/>
              </a:spcBef>
              <a:spcAft>
                <a:spcPct val="0"/>
              </a:spcAft>
              <a:buClr>
                <a:srgbClr val="C60C30"/>
              </a:buClr>
              <a:buSzPct val="100000"/>
              <a:buFont typeface="Arial" panose="020B0604020202020204" pitchFamily="34" charset="0"/>
              <a:buChar char="•"/>
              <a:defRPr lang="en-US" sz="1400" dirty="0">
                <a:solidFill>
                  <a:schemeClr val="bg2"/>
                </a:solidFill>
                <a:latin typeface="Lucida Sans" pitchFamily="34" charset="0"/>
                <a:ea typeface="+mn-ea"/>
                <a:cs typeface="+mn-cs"/>
              </a:defRPr>
            </a:lvl5pPr>
            <a:lvl6pPr marL="1141413" indent="222250" algn="l" rtl="0" fontAlgn="base">
              <a:lnSpc>
                <a:spcPct val="95000"/>
              </a:lnSpc>
              <a:spcBef>
                <a:spcPct val="10000"/>
              </a:spcBef>
              <a:spcAft>
                <a:spcPct val="0"/>
              </a:spcAft>
              <a:buClr>
                <a:schemeClr val="accent1"/>
              </a:buClr>
              <a:buChar char="•"/>
              <a:defRPr sz="2000">
                <a:solidFill>
                  <a:schemeClr val="tx1"/>
                </a:solidFill>
                <a:latin typeface="+mn-lt"/>
              </a:defRPr>
            </a:lvl6pPr>
            <a:lvl7pPr marL="1598613" indent="222250" algn="l" rtl="0" fontAlgn="base">
              <a:lnSpc>
                <a:spcPct val="95000"/>
              </a:lnSpc>
              <a:spcBef>
                <a:spcPct val="10000"/>
              </a:spcBef>
              <a:spcAft>
                <a:spcPct val="0"/>
              </a:spcAft>
              <a:buClr>
                <a:schemeClr val="accent1"/>
              </a:buClr>
              <a:buChar char="•"/>
              <a:defRPr sz="2000">
                <a:solidFill>
                  <a:schemeClr val="tx1"/>
                </a:solidFill>
                <a:latin typeface="+mn-lt"/>
              </a:defRPr>
            </a:lvl7pPr>
            <a:lvl8pPr marL="2055813" indent="222250" algn="l" rtl="0" fontAlgn="base">
              <a:lnSpc>
                <a:spcPct val="95000"/>
              </a:lnSpc>
              <a:spcBef>
                <a:spcPct val="10000"/>
              </a:spcBef>
              <a:spcAft>
                <a:spcPct val="0"/>
              </a:spcAft>
              <a:buClr>
                <a:schemeClr val="accent1"/>
              </a:buClr>
              <a:buChar char="•"/>
              <a:defRPr sz="2000">
                <a:solidFill>
                  <a:schemeClr val="tx1"/>
                </a:solidFill>
                <a:latin typeface="+mn-lt"/>
              </a:defRPr>
            </a:lvl8pPr>
            <a:lvl9pPr marL="2513013" indent="222250" algn="l" rtl="0" fontAlgn="base">
              <a:lnSpc>
                <a:spcPct val="95000"/>
              </a:lnSpc>
              <a:spcBef>
                <a:spcPct val="10000"/>
              </a:spcBef>
              <a:spcAft>
                <a:spcPct val="0"/>
              </a:spcAft>
              <a:buClr>
                <a:schemeClr val="accent1"/>
              </a:buClr>
              <a:buChar char="•"/>
              <a:defRPr sz="2000">
                <a:solidFill>
                  <a:schemeClr val="tx1"/>
                </a:solidFill>
                <a:latin typeface="+mn-lt"/>
              </a:defRPr>
            </a:lvl9pPr>
          </a:lstStyle>
          <a:p>
            <a:r>
              <a:rPr lang="en-US" altLang="zh-CN" sz="1050" dirty="0">
                <a:solidFill>
                  <a:schemeClr val="accent3"/>
                </a:solidFill>
              </a:rPr>
              <a:t>(1,2,3,4,5,6, )  can map any permutations of (</a:t>
            </a:r>
            <a:r>
              <a:rPr lang="en-US" altLang="zh-CN" sz="1050" dirty="0" err="1">
                <a:solidFill>
                  <a:schemeClr val="accent3"/>
                </a:solidFill>
              </a:rPr>
              <a:t>a,b,c,d,e,f</a:t>
            </a:r>
            <a:r>
              <a:rPr lang="en-US" altLang="zh-CN" sz="1050" dirty="0">
                <a:solidFill>
                  <a:schemeClr val="accent3"/>
                </a:solidFill>
              </a:rPr>
              <a:t>, )  </a:t>
            </a:r>
          </a:p>
          <a:p>
            <a:pPr lvl="1"/>
            <a:r>
              <a:rPr lang="en-US" altLang="zh-CN" sz="1050" dirty="0">
                <a:solidFill>
                  <a:schemeClr val="accent3"/>
                </a:solidFill>
              </a:rPr>
              <a:t>It will terminate at depth 7.</a:t>
            </a:r>
            <a:endParaRPr lang="en-US" altLang="zh-CN" sz="1050" baseline="-25000" dirty="0">
              <a:solidFill>
                <a:schemeClr val="accent3"/>
              </a:solidFill>
            </a:endParaRPr>
          </a:p>
          <a:p>
            <a:r>
              <a:rPr lang="en-US" altLang="zh-CN" sz="1050" dirty="0">
                <a:solidFill>
                  <a:schemeClr val="accent3"/>
                </a:solidFill>
              </a:rPr>
              <a:t>7</a:t>
            </a:r>
            <a:r>
              <a:rPr lang="en-US" altLang="zh-CN" sz="1050" baseline="-25000" dirty="0">
                <a:solidFill>
                  <a:schemeClr val="accent3"/>
                </a:solidFill>
              </a:rPr>
              <a:t>  </a:t>
            </a:r>
            <a:r>
              <a:rPr lang="en-US" altLang="zh-CN" sz="1050" dirty="0">
                <a:solidFill>
                  <a:schemeClr val="accent3"/>
                </a:solidFill>
              </a:rPr>
              <a:t>doesn’t have any valid candidates in D.</a:t>
            </a:r>
          </a:p>
          <a:p>
            <a:pPr lvl="1"/>
            <a:r>
              <a:rPr lang="en-US" altLang="zh-CN" sz="1050" dirty="0">
                <a:solidFill>
                  <a:schemeClr val="accent3"/>
                </a:solidFill>
              </a:rPr>
              <a:t> It will terminate at depth 1.</a:t>
            </a:r>
            <a:endParaRPr lang="zh-CN" altLang="en-US" sz="1050" baseline="-25000" dirty="0">
              <a:solidFill>
                <a:schemeClr val="accent3"/>
              </a:solidFill>
            </a:endParaRPr>
          </a:p>
        </p:txBody>
      </p:sp>
    </p:spTree>
    <p:extLst>
      <p:ext uri="{BB962C8B-B14F-4D97-AF65-F5344CB8AC3E}">
        <p14:creationId xmlns:p14="http://schemas.microsoft.com/office/powerpoint/2010/main" val="705938376"/>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DF166F00-FB9F-4135-834C-4662F12F6E24}"/>
              </a:ext>
            </a:extLst>
          </p:cNvPr>
          <p:cNvSpPr>
            <a:spLocks noGrp="1"/>
          </p:cNvSpPr>
          <p:nvPr>
            <p:ph type="ftr" sz="quarter" idx="16"/>
          </p:nvPr>
        </p:nvSpPr>
        <p:spPr/>
        <p:txBody>
          <a:bodyPr/>
          <a:lstStyle/>
          <a:p>
            <a:pPr>
              <a:defRPr/>
            </a:pPr>
            <a:r>
              <a:rPr lang="en-US"/>
              <a:t>APPL</a:t>
            </a:r>
            <a:endParaRPr lang="en-US" dirty="0"/>
          </a:p>
        </p:txBody>
      </p:sp>
      <p:sp>
        <p:nvSpPr>
          <p:cNvPr id="5" name="Slide Number Placeholder 4">
            <a:extLst>
              <a:ext uri="{FF2B5EF4-FFF2-40B4-BE49-F238E27FC236}">
                <a16:creationId xmlns:a16="http://schemas.microsoft.com/office/drawing/2014/main" id="{75413DD2-3C67-448A-ABF0-255CEDD2477E}"/>
              </a:ext>
            </a:extLst>
          </p:cNvPr>
          <p:cNvSpPr>
            <a:spLocks noGrp="1"/>
          </p:cNvSpPr>
          <p:nvPr>
            <p:ph type="sldNum" sz="quarter" idx="17"/>
          </p:nvPr>
        </p:nvSpPr>
        <p:spPr/>
        <p:txBody>
          <a:bodyPr/>
          <a:lstStyle/>
          <a:p>
            <a:pPr>
              <a:defRPr/>
            </a:pPr>
            <a:fld id="{67BFA7C4-5ED7-4275-9588-6311F663AC92}" type="slidenum">
              <a:rPr lang="en-US" altLang="en-US" smtClean="0"/>
              <a:pPr>
                <a:defRPr/>
              </a:pPr>
              <a:t>15</a:t>
            </a:fld>
            <a:endParaRPr lang="en-US" altLang="en-US" dirty="0"/>
          </a:p>
        </p:txBody>
      </p:sp>
      <p:sp>
        <p:nvSpPr>
          <p:cNvPr id="6" name="TextBox 5">
            <a:extLst>
              <a:ext uri="{FF2B5EF4-FFF2-40B4-BE49-F238E27FC236}">
                <a16:creationId xmlns:a16="http://schemas.microsoft.com/office/drawing/2014/main" id="{AD38AED2-B00E-47A0-AECD-513679C56A1E}"/>
              </a:ext>
            </a:extLst>
          </p:cNvPr>
          <p:cNvSpPr txBox="1"/>
          <p:nvPr/>
        </p:nvSpPr>
        <p:spPr>
          <a:xfrm>
            <a:off x="1136380" y="4004954"/>
            <a:ext cx="2143971" cy="244293"/>
          </a:xfrm>
          <a:prstGeom prst="rect">
            <a:avLst/>
          </a:prstGeom>
          <a:noFill/>
        </p:spPr>
        <p:txBody>
          <a:bodyPr rot="0" spcFirstLastPara="0" vertOverflow="overflow" horzOverflow="overflow" vert="horz" wrap="square" lIns="48383" tIns="24191" rIns="48383" bIns="24191" numCol="1" spcCol="0" rtlCol="0" fromWordArt="0" anchor="t" anchorCtr="0" forceAA="0" compatLnSpc="1">
            <a:prstTxWarp prst="textNoShape">
              <a:avLst/>
            </a:prstTxWarp>
            <a:spAutoFit/>
          </a:bodyPr>
          <a:lstStyle/>
          <a:p>
            <a:r>
              <a:rPr lang="en-US" sz="1270" dirty="0">
                <a:solidFill>
                  <a:srgbClr val="FF0000"/>
                </a:solidFill>
                <a:cs typeface="Calibri"/>
              </a:rPr>
              <a:t>A)</a:t>
            </a:r>
            <a:r>
              <a:rPr lang="en-US" sz="1270" dirty="0">
                <a:cs typeface="Calibri"/>
              </a:rPr>
              <a:t> </a:t>
            </a:r>
            <a:r>
              <a:rPr lang="en-US" sz="1270" dirty="0">
                <a:solidFill>
                  <a:schemeClr val="bg2"/>
                </a:solidFill>
                <a:cs typeface="Calibri"/>
              </a:rPr>
              <a:t>Tree Representation</a:t>
            </a:r>
          </a:p>
        </p:txBody>
      </p:sp>
      <p:sp>
        <p:nvSpPr>
          <p:cNvPr id="7" name="Oval 6">
            <a:extLst>
              <a:ext uri="{FF2B5EF4-FFF2-40B4-BE49-F238E27FC236}">
                <a16:creationId xmlns:a16="http://schemas.microsoft.com/office/drawing/2014/main" id="{BC59B287-C529-4D12-BDE8-5F8ECD0948C7}"/>
              </a:ext>
            </a:extLst>
          </p:cNvPr>
          <p:cNvSpPr/>
          <p:nvPr/>
        </p:nvSpPr>
        <p:spPr>
          <a:xfrm>
            <a:off x="1456795" y="2072308"/>
            <a:ext cx="253662" cy="25633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82" dirty="0">
              <a:cs typeface="Calibri"/>
            </a:endParaRPr>
          </a:p>
        </p:txBody>
      </p:sp>
      <p:sp>
        <p:nvSpPr>
          <p:cNvPr id="8" name="Oval 7">
            <a:extLst>
              <a:ext uri="{FF2B5EF4-FFF2-40B4-BE49-F238E27FC236}">
                <a16:creationId xmlns:a16="http://schemas.microsoft.com/office/drawing/2014/main" id="{2E7402CF-DD64-4E90-B4F6-27EDBD8215A4}"/>
              </a:ext>
            </a:extLst>
          </p:cNvPr>
          <p:cNvSpPr/>
          <p:nvPr/>
        </p:nvSpPr>
        <p:spPr>
          <a:xfrm>
            <a:off x="1203133" y="2518219"/>
            <a:ext cx="253662" cy="256333"/>
          </a:xfrm>
          <a:prstGeom prst="ellipse">
            <a:avLst/>
          </a:prstGeom>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48383" tIns="24191" rIns="48383" bIns="24191" rtlCol="0" anchor="ctr"/>
          <a:lstStyle/>
          <a:p>
            <a:pPr algn="ctr"/>
            <a:endParaRPr lang="en-US" sz="582" dirty="0">
              <a:cs typeface="Calibri"/>
            </a:endParaRPr>
          </a:p>
        </p:txBody>
      </p:sp>
      <p:sp>
        <p:nvSpPr>
          <p:cNvPr id="9" name="Oval 8">
            <a:extLst>
              <a:ext uri="{FF2B5EF4-FFF2-40B4-BE49-F238E27FC236}">
                <a16:creationId xmlns:a16="http://schemas.microsoft.com/office/drawing/2014/main" id="{21AFA2BF-4F9E-4B4C-B42A-713B1BA90A2E}"/>
              </a:ext>
            </a:extLst>
          </p:cNvPr>
          <p:cNvSpPr/>
          <p:nvPr/>
        </p:nvSpPr>
        <p:spPr>
          <a:xfrm>
            <a:off x="1814592" y="2518219"/>
            <a:ext cx="253662" cy="25633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48383" tIns="24191" rIns="48383" bIns="24191" rtlCol="0" anchor="ctr"/>
          <a:lstStyle/>
          <a:p>
            <a:pPr algn="ctr"/>
            <a:endParaRPr lang="en-US" sz="582" dirty="0">
              <a:cs typeface="Calibri"/>
            </a:endParaRPr>
          </a:p>
        </p:txBody>
      </p:sp>
      <p:sp>
        <p:nvSpPr>
          <p:cNvPr id="10" name="Oval 9">
            <a:extLst>
              <a:ext uri="{FF2B5EF4-FFF2-40B4-BE49-F238E27FC236}">
                <a16:creationId xmlns:a16="http://schemas.microsoft.com/office/drawing/2014/main" id="{9A273409-B2EE-44A2-9AED-FA4CF51B0767}"/>
              </a:ext>
            </a:extLst>
          </p:cNvPr>
          <p:cNvSpPr/>
          <p:nvPr/>
        </p:nvSpPr>
        <p:spPr>
          <a:xfrm>
            <a:off x="698479" y="3004183"/>
            <a:ext cx="253662" cy="256333"/>
          </a:xfrm>
          <a:prstGeom prst="ellipse">
            <a:avLst/>
          </a:prstGeom>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48383" tIns="24191" rIns="48383" bIns="24191" rtlCol="0" anchor="ctr"/>
          <a:lstStyle/>
          <a:p>
            <a:pPr algn="ctr"/>
            <a:endParaRPr lang="en-US" sz="582" dirty="0">
              <a:cs typeface="Calibri"/>
            </a:endParaRPr>
          </a:p>
        </p:txBody>
      </p:sp>
      <p:sp>
        <p:nvSpPr>
          <p:cNvPr id="11" name="Oval 10">
            <a:extLst>
              <a:ext uri="{FF2B5EF4-FFF2-40B4-BE49-F238E27FC236}">
                <a16:creationId xmlns:a16="http://schemas.microsoft.com/office/drawing/2014/main" id="{293C847A-1BD5-489A-AA3D-FE1C42311112}"/>
              </a:ext>
            </a:extLst>
          </p:cNvPr>
          <p:cNvSpPr/>
          <p:nvPr/>
        </p:nvSpPr>
        <p:spPr>
          <a:xfrm>
            <a:off x="1136380" y="3004183"/>
            <a:ext cx="253662" cy="256333"/>
          </a:xfrm>
          <a:prstGeom prst="ellipse">
            <a:avLst/>
          </a:prstGeom>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48383" tIns="24191" rIns="48383" bIns="24191" rtlCol="0" anchor="ctr"/>
          <a:lstStyle/>
          <a:p>
            <a:pPr algn="ctr"/>
            <a:endParaRPr lang="en-US" sz="582" dirty="0">
              <a:cs typeface="Calibri"/>
            </a:endParaRPr>
          </a:p>
        </p:txBody>
      </p:sp>
      <p:sp>
        <p:nvSpPr>
          <p:cNvPr id="12" name="Oval 11">
            <a:extLst>
              <a:ext uri="{FF2B5EF4-FFF2-40B4-BE49-F238E27FC236}">
                <a16:creationId xmlns:a16="http://schemas.microsoft.com/office/drawing/2014/main" id="{368CF079-4DC6-42CC-BBBC-DFCE6B7A9656}"/>
              </a:ext>
            </a:extLst>
          </p:cNvPr>
          <p:cNvSpPr/>
          <p:nvPr/>
        </p:nvSpPr>
        <p:spPr>
          <a:xfrm>
            <a:off x="1526219" y="3004183"/>
            <a:ext cx="253662" cy="256333"/>
          </a:xfrm>
          <a:prstGeom prst="ellipse">
            <a:avLst/>
          </a:prstGeom>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48383" tIns="24191" rIns="48383" bIns="24191" rtlCol="0" anchor="ctr"/>
          <a:lstStyle/>
          <a:p>
            <a:pPr algn="ctr"/>
            <a:endParaRPr lang="en-US" sz="582" dirty="0">
              <a:cs typeface="Calibri"/>
            </a:endParaRPr>
          </a:p>
        </p:txBody>
      </p:sp>
      <p:sp>
        <p:nvSpPr>
          <p:cNvPr id="13" name="Oval 12">
            <a:extLst>
              <a:ext uri="{FF2B5EF4-FFF2-40B4-BE49-F238E27FC236}">
                <a16:creationId xmlns:a16="http://schemas.microsoft.com/office/drawing/2014/main" id="{F48CF240-811D-48FB-87C7-AC4F21A33AB1}"/>
              </a:ext>
            </a:extLst>
          </p:cNvPr>
          <p:cNvSpPr/>
          <p:nvPr/>
        </p:nvSpPr>
        <p:spPr>
          <a:xfrm>
            <a:off x="1900036" y="3004183"/>
            <a:ext cx="253662" cy="25633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48383" tIns="24191" rIns="48383" bIns="24191" rtlCol="0" anchor="ctr"/>
          <a:lstStyle/>
          <a:p>
            <a:pPr algn="ctr"/>
            <a:endParaRPr lang="en-US" sz="582" dirty="0">
              <a:cs typeface="Calibri"/>
            </a:endParaRPr>
          </a:p>
        </p:txBody>
      </p:sp>
      <p:sp>
        <p:nvSpPr>
          <p:cNvPr id="14" name="Oval 13">
            <a:extLst>
              <a:ext uri="{FF2B5EF4-FFF2-40B4-BE49-F238E27FC236}">
                <a16:creationId xmlns:a16="http://schemas.microsoft.com/office/drawing/2014/main" id="{F02166A8-1121-4BC1-8D3B-9C9AAFCF6272}"/>
              </a:ext>
            </a:extLst>
          </p:cNvPr>
          <p:cNvSpPr/>
          <p:nvPr/>
        </p:nvSpPr>
        <p:spPr>
          <a:xfrm>
            <a:off x="2295215" y="3004183"/>
            <a:ext cx="253662" cy="25633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48383" tIns="24191" rIns="48383" bIns="24191" rtlCol="0" anchor="ctr"/>
          <a:lstStyle/>
          <a:p>
            <a:pPr algn="ctr"/>
            <a:endParaRPr lang="en-US" sz="582" dirty="0">
              <a:cs typeface="Calibri"/>
            </a:endParaRPr>
          </a:p>
        </p:txBody>
      </p:sp>
      <p:sp>
        <p:nvSpPr>
          <p:cNvPr id="15" name="Oval 14">
            <a:extLst>
              <a:ext uri="{FF2B5EF4-FFF2-40B4-BE49-F238E27FC236}">
                <a16:creationId xmlns:a16="http://schemas.microsoft.com/office/drawing/2014/main" id="{0DE2CC76-C3A4-47B1-80B1-6E6082532572}"/>
              </a:ext>
            </a:extLst>
          </p:cNvPr>
          <p:cNvSpPr/>
          <p:nvPr/>
        </p:nvSpPr>
        <p:spPr>
          <a:xfrm>
            <a:off x="506229" y="3511507"/>
            <a:ext cx="253662" cy="25633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48383" tIns="24191" rIns="48383" bIns="24191" rtlCol="0" anchor="ctr"/>
          <a:lstStyle/>
          <a:p>
            <a:pPr algn="ctr"/>
            <a:endParaRPr lang="en-US" sz="582" dirty="0">
              <a:cs typeface="Calibri"/>
            </a:endParaRPr>
          </a:p>
        </p:txBody>
      </p:sp>
      <p:sp>
        <p:nvSpPr>
          <p:cNvPr id="16" name="Oval 15">
            <a:extLst>
              <a:ext uri="{FF2B5EF4-FFF2-40B4-BE49-F238E27FC236}">
                <a16:creationId xmlns:a16="http://schemas.microsoft.com/office/drawing/2014/main" id="{A903F8D2-5F16-4FD9-8A92-6107AE72D77A}"/>
              </a:ext>
            </a:extLst>
          </p:cNvPr>
          <p:cNvSpPr/>
          <p:nvPr/>
        </p:nvSpPr>
        <p:spPr>
          <a:xfrm>
            <a:off x="848005" y="3511507"/>
            <a:ext cx="253662" cy="25633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48383" tIns="24191" rIns="48383" bIns="24191" rtlCol="0" anchor="ctr"/>
          <a:lstStyle/>
          <a:p>
            <a:pPr algn="ctr"/>
            <a:endParaRPr lang="en-US" sz="582" dirty="0">
              <a:cs typeface="Calibri"/>
            </a:endParaRPr>
          </a:p>
        </p:txBody>
      </p:sp>
      <p:sp>
        <p:nvSpPr>
          <p:cNvPr id="17" name="Oval 16">
            <a:extLst>
              <a:ext uri="{FF2B5EF4-FFF2-40B4-BE49-F238E27FC236}">
                <a16:creationId xmlns:a16="http://schemas.microsoft.com/office/drawing/2014/main" id="{5BB84866-1DBC-49AE-9E90-32566B9CAE08}"/>
              </a:ext>
            </a:extLst>
          </p:cNvPr>
          <p:cNvSpPr/>
          <p:nvPr/>
        </p:nvSpPr>
        <p:spPr>
          <a:xfrm>
            <a:off x="1229834" y="3511507"/>
            <a:ext cx="253662" cy="25633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48383" tIns="24191" rIns="48383" bIns="24191" rtlCol="0" anchor="ctr"/>
          <a:lstStyle/>
          <a:p>
            <a:pPr algn="ctr"/>
            <a:endParaRPr lang="en-US" sz="582" dirty="0">
              <a:cs typeface="Calibri"/>
            </a:endParaRPr>
          </a:p>
        </p:txBody>
      </p:sp>
      <p:sp>
        <p:nvSpPr>
          <p:cNvPr id="18" name="Oval 17">
            <a:extLst>
              <a:ext uri="{FF2B5EF4-FFF2-40B4-BE49-F238E27FC236}">
                <a16:creationId xmlns:a16="http://schemas.microsoft.com/office/drawing/2014/main" id="{D4C4A0AE-50EB-47A6-9F47-99D6DF61FA50}"/>
              </a:ext>
            </a:extLst>
          </p:cNvPr>
          <p:cNvSpPr/>
          <p:nvPr/>
        </p:nvSpPr>
        <p:spPr>
          <a:xfrm>
            <a:off x="1611662" y="3511507"/>
            <a:ext cx="253662" cy="25633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48383" tIns="24191" rIns="48383" bIns="24191" rtlCol="0" anchor="ctr"/>
          <a:lstStyle/>
          <a:p>
            <a:pPr algn="ctr"/>
            <a:endParaRPr lang="en-US" sz="582" dirty="0">
              <a:cs typeface="Calibri"/>
            </a:endParaRPr>
          </a:p>
        </p:txBody>
      </p:sp>
      <p:sp>
        <p:nvSpPr>
          <p:cNvPr id="19" name="Oval 18">
            <a:extLst>
              <a:ext uri="{FF2B5EF4-FFF2-40B4-BE49-F238E27FC236}">
                <a16:creationId xmlns:a16="http://schemas.microsoft.com/office/drawing/2014/main" id="{80E6AAD4-D40B-45A0-A268-06C7A42469E0}"/>
              </a:ext>
            </a:extLst>
          </p:cNvPr>
          <p:cNvSpPr/>
          <p:nvPr/>
        </p:nvSpPr>
        <p:spPr>
          <a:xfrm>
            <a:off x="1969459" y="3511507"/>
            <a:ext cx="253662" cy="25633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48383" tIns="24191" rIns="48383" bIns="24191" rtlCol="0" anchor="ctr"/>
          <a:lstStyle/>
          <a:p>
            <a:pPr algn="ctr"/>
            <a:endParaRPr lang="en-US" sz="582" dirty="0">
              <a:cs typeface="Calibri"/>
            </a:endParaRPr>
          </a:p>
        </p:txBody>
      </p:sp>
      <p:sp>
        <p:nvSpPr>
          <p:cNvPr id="20" name="Oval 19">
            <a:extLst>
              <a:ext uri="{FF2B5EF4-FFF2-40B4-BE49-F238E27FC236}">
                <a16:creationId xmlns:a16="http://schemas.microsoft.com/office/drawing/2014/main" id="{0FA6B718-5A92-4770-A3A1-78613785D087}"/>
              </a:ext>
            </a:extLst>
          </p:cNvPr>
          <p:cNvSpPr/>
          <p:nvPr/>
        </p:nvSpPr>
        <p:spPr>
          <a:xfrm>
            <a:off x="2337937" y="3511507"/>
            <a:ext cx="253662" cy="25633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48383" tIns="24191" rIns="48383" bIns="24191" rtlCol="0" anchor="ctr"/>
          <a:lstStyle/>
          <a:p>
            <a:pPr algn="ctr"/>
            <a:endParaRPr lang="en-US" sz="582" dirty="0">
              <a:cs typeface="Calibri"/>
            </a:endParaRPr>
          </a:p>
        </p:txBody>
      </p:sp>
      <p:sp>
        <p:nvSpPr>
          <p:cNvPr id="21" name="Oval 20">
            <a:extLst>
              <a:ext uri="{FF2B5EF4-FFF2-40B4-BE49-F238E27FC236}">
                <a16:creationId xmlns:a16="http://schemas.microsoft.com/office/drawing/2014/main" id="{3BCA9717-13FC-467A-81FA-9AB1CC390A98}"/>
              </a:ext>
            </a:extLst>
          </p:cNvPr>
          <p:cNvSpPr/>
          <p:nvPr/>
        </p:nvSpPr>
        <p:spPr>
          <a:xfrm>
            <a:off x="2735786" y="3511507"/>
            <a:ext cx="253662" cy="25633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48383" tIns="24191" rIns="48383" bIns="24191" rtlCol="0" anchor="ctr"/>
          <a:lstStyle/>
          <a:p>
            <a:pPr algn="ctr"/>
            <a:endParaRPr lang="en-US" sz="582" dirty="0">
              <a:cs typeface="Calibri"/>
            </a:endParaRPr>
          </a:p>
        </p:txBody>
      </p:sp>
      <p:cxnSp>
        <p:nvCxnSpPr>
          <p:cNvPr id="22" name="Straight Arrow Connector 21">
            <a:extLst>
              <a:ext uri="{FF2B5EF4-FFF2-40B4-BE49-F238E27FC236}">
                <a16:creationId xmlns:a16="http://schemas.microsoft.com/office/drawing/2014/main" id="{DE5F95C9-D3A4-4747-AAD4-00C3F2A8D5EC}"/>
              </a:ext>
            </a:extLst>
          </p:cNvPr>
          <p:cNvCxnSpPr>
            <a:cxnSpLocks/>
          </p:cNvCxnSpPr>
          <p:nvPr/>
        </p:nvCxnSpPr>
        <p:spPr>
          <a:xfrm flipH="1">
            <a:off x="1356496" y="2300102"/>
            <a:ext cx="162345" cy="216814"/>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73CD613F-3FFB-4870-8FE3-B9EC43FA7FF2}"/>
              </a:ext>
            </a:extLst>
          </p:cNvPr>
          <p:cNvCxnSpPr>
            <a:cxnSpLocks/>
          </p:cNvCxnSpPr>
          <p:nvPr/>
        </p:nvCxnSpPr>
        <p:spPr>
          <a:xfrm>
            <a:off x="1605119" y="2210152"/>
            <a:ext cx="299589" cy="312940"/>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F607BB1C-EA4E-43FC-B19E-FC09FE773421}"/>
              </a:ext>
            </a:extLst>
          </p:cNvPr>
          <p:cNvCxnSpPr>
            <a:cxnSpLocks/>
          </p:cNvCxnSpPr>
          <p:nvPr/>
        </p:nvCxnSpPr>
        <p:spPr>
          <a:xfrm flipH="1">
            <a:off x="856384" y="2774552"/>
            <a:ext cx="473580" cy="238009"/>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2F6A5EF5-155A-478C-BEC0-A6732E7E706E}"/>
              </a:ext>
            </a:extLst>
          </p:cNvPr>
          <p:cNvCxnSpPr>
            <a:cxnSpLocks/>
          </p:cNvCxnSpPr>
          <p:nvPr/>
        </p:nvCxnSpPr>
        <p:spPr>
          <a:xfrm flipH="1">
            <a:off x="1265748" y="2774550"/>
            <a:ext cx="64216" cy="225493"/>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8D6E869B-B08C-469C-A6DD-03AD96D656E1}"/>
              </a:ext>
            </a:extLst>
          </p:cNvPr>
          <p:cNvCxnSpPr>
            <a:cxnSpLocks/>
          </p:cNvCxnSpPr>
          <p:nvPr/>
        </p:nvCxnSpPr>
        <p:spPr>
          <a:xfrm>
            <a:off x="1329964" y="2774550"/>
            <a:ext cx="297085" cy="237008"/>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7B552C4D-EF39-4499-AB5A-B85C5596F38C}"/>
              </a:ext>
            </a:extLst>
          </p:cNvPr>
          <p:cNvCxnSpPr>
            <a:cxnSpLocks/>
          </p:cNvCxnSpPr>
          <p:nvPr/>
        </p:nvCxnSpPr>
        <p:spPr>
          <a:xfrm>
            <a:off x="1953105" y="2760868"/>
            <a:ext cx="56606" cy="240845"/>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3FB77F0B-8224-4842-81B6-7AD75CE907A5}"/>
              </a:ext>
            </a:extLst>
          </p:cNvPr>
          <p:cNvCxnSpPr>
            <a:cxnSpLocks/>
          </p:cNvCxnSpPr>
          <p:nvPr/>
        </p:nvCxnSpPr>
        <p:spPr>
          <a:xfrm>
            <a:off x="1975301" y="2743010"/>
            <a:ext cx="379693" cy="272887"/>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7010D60F-BA19-4A26-89BD-DC97AF88F86A}"/>
              </a:ext>
            </a:extLst>
          </p:cNvPr>
          <p:cNvCxnSpPr>
            <a:cxnSpLocks/>
          </p:cNvCxnSpPr>
          <p:nvPr/>
        </p:nvCxnSpPr>
        <p:spPr>
          <a:xfrm flipH="1">
            <a:off x="614697" y="3243160"/>
            <a:ext cx="157691" cy="263709"/>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07BAA467-5A8F-4B0F-83BF-6F3A4B37EA3D}"/>
              </a:ext>
            </a:extLst>
          </p:cNvPr>
          <p:cNvCxnSpPr>
            <a:cxnSpLocks/>
          </p:cNvCxnSpPr>
          <p:nvPr/>
        </p:nvCxnSpPr>
        <p:spPr>
          <a:xfrm>
            <a:off x="773221" y="3243994"/>
            <a:ext cx="187380" cy="264668"/>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E7576ED2-3041-4B38-A6C2-F26F6DCDA876}"/>
              </a:ext>
            </a:extLst>
          </p:cNvPr>
          <p:cNvCxnSpPr>
            <a:cxnSpLocks/>
          </p:cNvCxnSpPr>
          <p:nvPr/>
        </p:nvCxnSpPr>
        <p:spPr>
          <a:xfrm>
            <a:off x="1278028" y="3244829"/>
            <a:ext cx="61947" cy="264877"/>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CD5B5247-0AA6-4952-81C9-D2F01CAB8294}"/>
              </a:ext>
            </a:extLst>
          </p:cNvPr>
          <p:cNvCxnSpPr>
            <a:cxnSpLocks/>
          </p:cNvCxnSpPr>
          <p:nvPr/>
        </p:nvCxnSpPr>
        <p:spPr>
          <a:xfrm>
            <a:off x="1679384" y="3261684"/>
            <a:ext cx="35245" cy="248855"/>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71E0AAFD-99B9-43D9-B6BD-81E7DDC22AB1}"/>
              </a:ext>
            </a:extLst>
          </p:cNvPr>
          <p:cNvCxnSpPr>
            <a:cxnSpLocks/>
          </p:cNvCxnSpPr>
          <p:nvPr/>
        </p:nvCxnSpPr>
        <p:spPr>
          <a:xfrm>
            <a:off x="1706920" y="3243827"/>
            <a:ext cx="390038" cy="257408"/>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A2F6DB57-970C-4122-9B35-20BC371C31FD}"/>
              </a:ext>
            </a:extLst>
          </p:cNvPr>
          <p:cNvCxnSpPr>
            <a:cxnSpLocks/>
          </p:cNvCxnSpPr>
          <p:nvPr/>
        </p:nvCxnSpPr>
        <p:spPr>
          <a:xfrm>
            <a:off x="2089582" y="3241992"/>
            <a:ext cx="370597" cy="278019"/>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9C4BAE59-3CD9-4B81-B720-120D50A93D0B}"/>
              </a:ext>
            </a:extLst>
          </p:cNvPr>
          <p:cNvCxnSpPr>
            <a:cxnSpLocks/>
          </p:cNvCxnSpPr>
          <p:nvPr/>
        </p:nvCxnSpPr>
        <p:spPr>
          <a:xfrm>
            <a:off x="2488264" y="3245495"/>
            <a:ext cx="377168" cy="255490"/>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sp>
        <p:nvSpPr>
          <p:cNvPr id="36" name="Oval 35">
            <a:extLst>
              <a:ext uri="{FF2B5EF4-FFF2-40B4-BE49-F238E27FC236}">
                <a16:creationId xmlns:a16="http://schemas.microsoft.com/office/drawing/2014/main" id="{0E61F30F-EFB2-43B2-829C-2FEB9F991786}"/>
              </a:ext>
            </a:extLst>
          </p:cNvPr>
          <p:cNvSpPr/>
          <p:nvPr/>
        </p:nvSpPr>
        <p:spPr>
          <a:xfrm>
            <a:off x="2236472" y="2072308"/>
            <a:ext cx="253662" cy="25633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48383" tIns="24191" rIns="48383" bIns="24191" rtlCol="0" anchor="ctr"/>
          <a:lstStyle/>
          <a:p>
            <a:pPr algn="ctr"/>
            <a:endParaRPr lang="en-US" sz="582" dirty="0">
              <a:cs typeface="Calibri"/>
            </a:endParaRPr>
          </a:p>
        </p:txBody>
      </p:sp>
      <p:sp>
        <p:nvSpPr>
          <p:cNvPr id="37" name="Oval 36">
            <a:extLst>
              <a:ext uri="{FF2B5EF4-FFF2-40B4-BE49-F238E27FC236}">
                <a16:creationId xmlns:a16="http://schemas.microsoft.com/office/drawing/2014/main" id="{2D40CA0F-4E00-42E9-84C8-4E543D86FCFB}"/>
              </a:ext>
            </a:extLst>
          </p:cNvPr>
          <p:cNvSpPr/>
          <p:nvPr/>
        </p:nvSpPr>
        <p:spPr>
          <a:xfrm>
            <a:off x="2490135" y="2507539"/>
            <a:ext cx="253662" cy="25633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48383" tIns="24191" rIns="48383" bIns="24191" rtlCol="0" anchor="ctr"/>
          <a:lstStyle/>
          <a:p>
            <a:pPr algn="ctr"/>
            <a:endParaRPr lang="en-US" sz="582" dirty="0">
              <a:cs typeface="Calibri"/>
            </a:endParaRPr>
          </a:p>
        </p:txBody>
      </p:sp>
      <p:sp>
        <p:nvSpPr>
          <p:cNvPr id="38" name="Oval 37">
            <a:extLst>
              <a:ext uri="{FF2B5EF4-FFF2-40B4-BE49-F238E27FC236}">
                <a16:creationId xmlns:a16="http://schemas.microsoft.com/office/drawing/2014/main" id="{9D05C849-010D-40B5-B89B-CD417197AFC3}"/>
              </a:ext>
            </a:extLst>
          </p:cNvPr>
          <p:cNvSpPr/>
          <p:nvPr/>
        </p:nvSpPr>
        <p:spPr>
          <a:xfrm>
            <a:off x="2743797" y="2985492"/>
            <a:ext cx="253662" cy="25633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48383" tIns="24191" rIns="48383" bIns="24191" rtlCol="0" anchor="ctr"/>
          <a:lstStyle/>
          <a:p>
            <a:pPr algn="ctr"/>
            <a:endParaRPr lang="en-US" sz="582" dirty="0">
              <a:cs typeface="Calibri"/>
            </a:endParaRPr>
          </a:p>
        </p:txBody>
      </p:sp>
      <p:sp>
        <p:nvSpPr>
          <p:cNvPr id="39" name="Oval 38">
            <a:extLst>
              <a:ext uri="{FF2B5EF4-FFF2-40B4-BE49-F238E27FC236}">
                <a16:creationId xmlns:a16="http://schemas.microsoft.com/office/drawing/2014/main" id="{CD055173-AD05-48A1-B5F2-04ACA259071D}"/>
              </a:ext>
            </a:extLst>
          </p:cNvPr>
          <p:cNvSpPr/>
          <p:nvPr/>
        </p:nvSpPr>
        <p:spPr>
          <a:xfrm>
            <a:off x="3106934" y="3511507"/>
            <a:ext cx="253662" cy="25633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48383" tIns="24191" rIns="48383" bIns="24191" rtlCol="0" anchor="ctr"/>
          <a:lstStyle/>
          <a:p>
            <a:pPr algn="ctr"/>
            <a:endParaRPr lang="en-US" sz="582" dirty="0">
              <a:cs typeface="Calibri"/>
            </a:endParaRPr>
          </a:p>
        </p:txBody>
      </p:sp>
      <p:cxnSp>
        <p:nvCxnSpPr>
          <p:cNvPr id="40" name="Straight Arrow Connector 39">
            <a:extLst>
              <a:ext uri="{FF2B5EF4-FFF2-40B4-BE49-F238E27FC236}">
                <a16:creationId xmlns:a16="http://schemas.microsoft.com/office/drawing/2014/main" id="{E0587DAA-1FF0-43AB-B894-51213CB72235}"/>
              </a:ext>
            </a:extLst>
          </p:cNvPr>
          <p:cNvCxnSpPr>
            <a:cxnSpLocks/>
          </p:cNvCxnSpPr>
          <p:nvPr/>
        </p:nvCxnSpPr>
        <p:spPr>
          <a:xfrm>
            <a:off x="2446378" y="2301103"/>
            <a:ext cx="110010" cy="224825"/>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8D2128A2-93B2-4A15-838B-EAC0917F6F7B}"/>
              </a:ext>
            </a:extLst>
          </p:cNvPr>
          <p:cNvCxnSpPr>
            <a:cxnSpLocks/>
          </p:cNvCxnSpPr>
          <p:nvPr/>
        </p:nvCxnSpPr>
        <p:spPr>
          <a:xfrm>
            <a:off x="2666162" y="2739841"/>
            <a:ext cx="166081" cy="259536"/>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a:extLst>
              <a:ext uri="{FF2B5EF4-FFF2-40B4-BE49-F238E27FC236}">
                <a16:creationId xmlns:a16="http://schemas.microsoft.com/office/drawing/2014/main" id="{700DDE63-5FAC-4AF7-8090-D8A7BF1C750A}"/>
              </a:ext>
            </a:extLst>
          </p:cNvPr>
          <p:cNvCxnSpPr>
            <a:cxnSpLocks/>
          </p:cNvCxnSpPr>
          <p:nvPr/>
        </p:nvCxnSpPr>
        <p:spPr>
          <a:xfrm>
            <a:off x="2913231" y="3135247"/>
            <a:ext cx="301132" cy="405079"/>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sp>
        <p:nvSpPr>
          <p:cNvPr id="43" name="TextBox 42">
            <a:extLst>
              <a:ext uri="{FF2B5EF4-FFF2-40B4-BE49-F238E27FC236}">
                <a16:creationId xmlns:a16="http://schemas.microsoft.com/office/drawing/2014/main" id="{3D6E1470-AA24-4EDB-AB17-EBDF2F47875B}"/>
              </a:ext>
            </a:extLst>
          </p:cNvPr>
          <p:cNvSpPr txBox="1"/>
          <p:nvPr/>
        </p:nvSpPr>
        <p:spPr>
          <a:xfrm>
            <a:off x="1461750" y="2096094"/>
            <a:ext cx="1451481" cy="187354"/>
          </a:xfrm>
          <a:prstGeom prst="rect">
            <a:avLst/>
          </a:prstGeom>
          <a:noFill/>
        </p:spPr>
        <p:txBody>
          <a:bodyPr rot="0" spcFirstLastPara="0" vertOverflow="overflow" horzOverflow="overflow" vert="horz" wrap="square" lIns="48383" tIns="24191" rIns="48383" bIns="24191" numCol="1" spcCol="0" rtlCol="0" fromWordArt="0" anchor="t" anchorCtr="0" forceAA="0" compatLnSpc="1">
            <a:prstTxWarp prst="textNoShape">
              <a:avLst/>
            </a:prstTxWarp>
            <a:spAutoFit/>
          </a:bodyPr>
          <a:lstStyle/>
          <a:p>
            <a:pPr algn="l"/>
            <a:r>
              <a:rPr lang="en-US" sz="900" dirty="0"/>
              <a:t>u0</a:t>
            </a:r>
            <a:endParaRPr lang="en-US" sz="900" dirty="0">
              <a:cs typeface="Calibri"/>
            </a:endParaRPr>
          </a:p>
        </p:txBody>
      </p:sp>
      <p:sp>
        <p:nvSpPr>
          <p:cNvPr id="44" name="TextBox 43">
            <a:extLst>
              <a:ext uri="{FF2B5EF4-FFF2-40B4-BE49-F238E27FC236}">
                <a16:creationId xmlns:a16="http://schemas.microsoft.com/office/drawing/2014/main" id="{4199D27F-AD53-48A3-8D57-4F1F1575A665}"/>
              </a:ext>
            </a:extLst>
          </p:cNvPr>
          <p:cNvSpPr txBox="1"/>
          <p:nvPr/>
        </p:nvSpPr>
        <p:spPr>
          <a:xfrm>
            <a:off x="1212989" y="2550623"/>
            <a:ext cx="1451481" cy="187354"/>
          </a:xfrm>
          <a:prstGeom prst="rect">
            <a:avLst/>
          </a:prstGeom>
          <a:noFill/>
        </p:spPr>
        <p:txBody>
          <a:bodyPr rot="0" spcFirstLastPara="0" vertOverflow="overflow" horzOverflow="overflow" vert="horz" wrap="square" lIns="48383" tIns="24191" rIns="48383" bIns="24191" numCol="1" spcCol="0" rtlCol="0" fromWordArt="0" anchor="t" anchorCtr="0" forceAA="0" compatLnSpc="1">
            <a:prstTxWarp prst="textNoShape">
              <a:avLst/>
            </a:prstTxWarp>
            <a:spAutoFit/>
          </a:bodyPr>
          <a:lstStyle/>
          <a:p>
            <a:pPr algn="l"/>
            <a:r>
              <a:rPr lang="en-US" sz="900" dirty="0">
                <a:cs typeface="Calibri"/>
              </a:rPr>
              <a:t>u3</a:t>
            </a:r>
          </a:p>
        </p:txBody>
      </p:sp>
      <p:sp>
        <p:nvSpPr>
          <p:cNvPr id="45" name="TextBox 44">
            <a:extLst>
              <a:ext uri="{FF2B5EF4-FFF2-40B4-BE49-F238E27FC236}">
                <a16:creationId xmlns:a16="http://schemas.microsoft.com/office/drawing/2014/main" id="{996E61E6-050C-438C-ACBC-8EDBEE3A76D1}"/>
              </a:ext>
            </a:extLst>
          </p:cNvPr>
          <p:cNvSpPr txBox="1"/>
          <p:nvPr/>
        </p:nvSpPr>
        <p:spPr>
          <a:xfrm>
            <a:off x="1827221" y="2550623"/>
            <a:ext cx="967655" cy="187354"/>
          </a:xfrm>
          <a:prstGeom prst="rect">
            <a:avLst/>
          </a:prstGeom>
          <a:noFill/>
        </p:spPr>
        <p:txBody>
          <a:bodyPr rot="0" spcFirstLastPara="0" vertOverflow="overflow" horzOverflow="overflow" vert="horz" wrap="square" lIns="48383" tIns="24191" rIns="48383" bIns="24191" numCol="1" spcCol="0" rtlCol="0" fromWordArt="0" anchor="t" anchorCtr="0" forceAA="0" compatLnSpc="1">
            <a:prstTxWarp prst="textNoShape">
              <a:avLst/>
            </a:prstTxWarp>
            <a:spAutoFit/>
          </a:bodyPr>
          <a:lstStyle/>
          <a:p>
            <a:pPr algn="l"/>
            <a:r>
              <a:rPr lang="en-US" sz="900" dirty="0">
                <a:cs typeface="Calibri"/>
              </a:rPr>
              <a:t>u4</a:t>
            </a:r>
          </a:p>
        </p:txBody>
      </p:sp>
      <p:sp>
        <p:nvSpPr>
          <p:cNvPr id="46" name="TextBox 45">
            <a:extLst>
              <a:ext uri="{FF2B5EF4-FFF2-40B4-BE49-F238E27FC236}">
                <a16:creationId xmlns:a16="http://schemas.microsoft.com/office/drawing/2014/main" id="{D5F7ED69-AFD1-4F8B-B300-A9B5E0AF22F4}"/>
              </a:ext>
            </a:extLst>
          </p:cNvPr>
          <p:cNvSpPr txBox="1"/>
          <p:nvPr/>
        </p:nvSpPr>
        <p:spPr>
          <a:xfrm>
            <a:off x="715301" y="3026260"/>
            <a:ext cx="257233" cy="187354"/>
          </a:xfrm>
          <a:prstGeom prst="rect">
            <a:avLst/>
          </a:prstGeom>
          <a:noFill/>
        </p:spPr>
        <p:txBody>
          <a:bodyPr rot="0" spcFirstLastPara="0" vertOverflow="overflow" horzOverflow="overflow" vert="horz" wrap="square" lIns="48383" tIns="24191" rIns="48383" bIns="24191" numCol="1" spcCol="0" rtlCol="0" fromWordArt="0" anchor="t" anchorCtr="0" forceAA="0" compatLnSpc="1">
            <a:prstTxWarp prst="textNoShape">
              <a:avLst/>
            </a:prstTxWarp>
            <a:spAutoFit/>
          </a:bodyPr>
          <a:lstStyle/>
          <a:p>
            <a:pPr algn="l"/>
            <a:r>
              <a:rPr lang="en-US" sz="900" dirty="0"/>
              <a:t>u2</a:t>
            </a:r>
            <a:endParaRPr lang="en-US" sz="900" dirty="0">
              <a:cs typeface="Calibri"/>
            </a:endParaRPr>
          </a:p>
        </p:txBody>
      </p:sp>
      <p:sp>
        <p:nvSpPr>
          <p:cNvPr id="47" name="TextBox 46">
            <a:extLst>
              <a:ext uri="{FF2B5EF4-FFF2-40B4-BE49-F238E27FC236}">
                <a16:creationId xmlns:a16="http://schemas.microsoft.com/office/drawing/2014/main" id="{78D0D185-8389-45E0-83B1-1365BD9427A2}"/>
              </a:ext>
            </a:extLst>
          </p:cNvPr>
          <p:cNvSpPr txBox="1"/>
          <p:nvPr/>
        </p:nvSpPr>
        <p:spPr>
          <a:xfrm>
            <a:off x="1143690" y="3026260"/>
            <a:ext cx="1451481" cy="187354"/>
          </a:xfrm>
          <a:prstGeom prst="rect">
            <a:avLst/>
          </a:prstGeom>
          <a:noFill/>
        </p:spPr>
        <p:txBody>
          <a:bodyPr rot="0" spcFirstLastPara="0" vertOverflow="overflow" horzOverflow="overflow" vert="horz" wrap="square" lIns="48383" tIns="24191" rIns="48383" bIns="24191" numCol="1" spcCol="0" rtlCol="0" fromWordArt="0" anchor="t" anchorCtr="0" forceAA="0" compatLnSpc="1">
            <a:prstTxWarp prst="textNoShape">
              <a:avLst/>
            </a:prstTxWarp>
            <a:spAutoFit/>
          </a:bodyPr>
          <a:lstStyle/>
          <a:p>
            <a:pPr algn="l"/>
            <a:r>
              <a:rPr lang="en-US" sz="900" dirty="0">
                <a:cs typeface="Calibri"/>
              </a:rPr>
              <a:t>u4</a:t>
            </a:r>
          </a:p>
        </p:txBody>
      </p:sp>
      <p:sp>
        <p:nvSpPr>
          <p:cNvPr id="48" name="TextBox 47">
            <a:extLst>
              <a:ext uri="{FF2B5EF4-FFF2-40B4-BE49-F238E27FC236}">
                <a16:creationId xmlns:a16="http://schemas.microsoft.com/office/drawing/2014/main" id="{B0B99E64-EB13-4C22-A723-CCCA60AF9983}"/>
              </a:ext>
            </a:extLst>
          </p:cNvPr>
          <p:cNvSpPr txBox="1"/>
          <p:nvPr/>
        </p:nvSpPr>
        <p:spPr>
          <a:xfrm>
            <a:off x="1540580" y="3032559"/>
            <a:ext cx="1451481" cy="187354"/>
          </a:xfrm>
          <a:prstGeom prst="rect">
            <a:avLst/>
          </a:prstGeom>
          <a:noFill/>
        </p:spPr>
        <p:txBody>
          <a:bodyPr rot="0" spcFirstLastPara="0" vertOverflow="overflow" horzOverflow="overflow" vert="horz" wrap="square" lIns="48383" tIns="24191" rIns="48383" bIns="24191" numCol="1" spcCol="0" rtlCol="0" fromWordArt="0" anchor="t" anchorCtr="0" forceAA="0" compatLnSpc="1">
            <a:prstTxWarp prst="textNoShape">
              <a:avLst/>
            </a:prstTxWarp>
            <a:spAutoFit/>
          </a:bodyPr>
          <a:lstStyle/>
          <a:p>
            <a:pPr algn="l"/>
            <a:r>
              <a:rPr lang="en-US" sz="900" dirty="0">
                <a:cs typeface="Calibri"/>
              </a:rPr>
              <a:t>u6</a:t>
            </a:r>
          </a:p>
        </p:txBody>
      </p:sp>
      <p:sp>
        <p:nvSpPr>
          <p:cNvPr id="49" name="TextBox 48">
            <a:extLst>
              <a:ext uri="{FF2B5EF4-FFF2-40B4-BE49-F238E27FC236}">
                <a16:creationId xmlns:a16="http://schemas.microsoft.com/office/drawing/2014/main" id="{CD981E6F-861C-4BBD-B602-2F7B19CEF332}"/>
              </a:ext>
            </a:extLst>
          </p:cNvPr>
          <p:cNvSpPr txBox="1"/>
          <p:nvPr/>
        </p:nvSpPr>
        <p:spPr>
          <a:xfrm>
            <a:off x="1915420" y="3038860"/>
            <a:ext cx="1131545" cy="187354"/>
          </a:xfrm>
          <a:prstGeom prst="rect">
            <a:avLst/>
          </a:prstGeom>
          <a:noFill/>
        </p:spPr>
        <p:txBody>
          <a:bodyPr rot="0" spcFirstLastPara="0" vertOverflow="overflow" horzOverflow="overflow" vert="horz" wrap="square" lIns="48383" tIns="24191" rIns="48383" bIns="24191" numCol="1" spcCol="0" rtlCol="0" fromWordArt="0" anchor="t" anchorCtr="0" forceAA="0" compatLnSpc="1">
            <a:prstTxWarp prst="textNoShape">
              <a:avLst/>
            </a:prstTxWarp>
            <a:spAutoFit/>
          </a:bodyPr>
          <a:lstStyle/>
          <a:p>
            <a:pPr algn="l"/>
            <a:r>
              <a:rPr lang="en-US" sz="900" dirty="0">
                <a:cs typeface="Calibri"/>
              </a:rPr>
              <a:t>u7</a:t>
            </a:r>
          </a:p>
        </p:txBody>
      </p:sp>
      <p:sp>
        <p:nvSpPr>
          <p:cNvPr id="50" name="TextBox 49">
            <a:extLst>
              <a:ext uri="{FF2B5EF4-FFF2-40B4-BE49-F238E27FC236}">
                <a16:creationId xmlns:a16="http://schemas.microsoft.com/office/drawing/2014/main" id="{CA6EA079-2C76-4BE0-8550-E884BA5A43B2}"/>
              </a:ext>
            </a:extLst>
          </p:cNvPr>
          <p:cNvSpPr txBox="1"/>
          <p:nvPr/>
        </p:nvSpPr>
        <p:spPr>
          <a:xfrm>
            <a:off x="2750148" y="3016810"/>
            <a:ext cx="282559" cy="187354"/>
          </a:xfrm>
          <a:prstGeom prst="rect">
            <a:avLst/>
          </a:prstGeom>
          <a:noFill/>
        </p:spPr>
        <p:txBody>
          <a:bodyPr rot="0" spcFirstLastPara="0" vertOverflow="overflow" horzOverflow="overflow" vert="horz" wrap="square" lIns="48383" tIns="24191" rIns="48383" bIns="24191" numCol="1" spcCol="0" rtlCol="0" fromWordArt="0" anchor="t" anchorCtr="0" forceAA="0" compatLnSpc="1">
            <a:prstTxWarp prst="textNoShape">
              <a:avLst/>
            </a:prstTxWarp>
            <a:spAutoFit/>
          </a:bodyPr>
          <a:lstStyle/>
          <a:p>
            <a:pPr algn="l"/>
            <a:r>
              <a:rPr lang="en-US" sz="900" dirty="0">
                <a:cs typeface="Calibri"/>
              </a:rPr>
              <a:t>u3</a:t>
            </a:r>
          </a:p>
        </p:txBody>
      </p:sp>
      <p:sp>
        <p:nvSpPr>
          <p:cNvPr id="51" name="TextBox 50">
            <a:extLst>
              <a:ext uri="{FF2B5EF4-FFF2-40B4-BE49-F238E27FC236}">
                <a16:creationId xmlns:a16="http://schemas.microsoft.com/office/drawing/2014/main" id="{DC08D63E-EA31-4C8F-B40A-4D53754B7B48}"/>
              </a:ext>
            </a:extLst>
          </p:cNvPr>
          <p:cNvSpPr txBox="1"/>
          <p:nvPr/>
        </p:nvSpPr>
        <p:spPr>
          <a:xfrm>
            <a:off x="513707" y="3530246"/>
            <a:ext cx="1451481" cy="187354"/>
          </a:xfrm>
          <a:prstGeom prst="rect">
            <a:avLst/>
          </a:prstGeom>
          <a:noFill/>
        </p:spPr>
        <p:txBody>
          <a:bodyPr rot="0" spcFirstLastPara="0" vertOverflow="overflow" horzOverflow="overflow" vert="horz" wrap="square" lIns="48383" tIns="24191" rIns="48383" bIns="24191" numCol="1" spcCol="0" rtlCol="0" fromWordArt="0" anchor="t" anchorCtr="0" forceAA="0" compatLnSpc="1">
            <a:prstTxWarp prst="textNoShape">
              <a:avLst/>
            </a:prstTxWarp>
            <a:spAutoFit/>
          </a:bodyPr>
          <a:lstStyle/>
          <a:p>
            <a:pPr algn="l"/>
            <a:r>
              <a:rPr lang="en-US" sz="900" dirty="0">
                <a:cs typeface="Calibri"/>
              </a:rPr>
              <a:t>u5</a:t>
            </a:r>
          </a:p>
        </p:txBody>
      </p:sp>
      <p:sp>
        <p:nvSpPr>
          <p:cNvPr id="52" name="TextBox 51">
            <a:extLst>
              <a:ext uri="{FF2B5EF4-FFF2-40B4-BE49-F238E27FC236}">
                <a16:creationId xmlns:a16="http://schemas.microsoft.com/office/drawing/2014/main" id="{75788088-5508-45AA-8233-A1A052FEA94D}"/>
              </a:ext>
            </a:extLst>
          </p:cNvPr>
          <p:cNvSpPr txBox="1"/>
          <p:nvPr/>
        </p:nvSpPr>
        <p:spPr>
          <a:xfrm>
            <a:off x="857047" y="3536546"/>
            <a:ext cx="1451481" cy="187354"/>
          </a:xfrm>
          <a:prstGeom prst="rect">
            <a:avLst/>
          </a:prstGeom>
          <a:noFill/>
        </p:spPr>
        <p:txBody>
          <a:bodyPr rot="0" spcFirstLastPara="0" vertOverflow="overflow" horzOverflow="overflow" vert="horz" wrap="square" lIns="48383" tIns="24191" rIns="48383" bIns="24191" numCol="1" spcCol="0" rtlCol="0" fromWordArt="0" anchor="t" anchorCtr="0" forceAA="0" compatLnSpc="1">
            <a:prstTxWarp prst="textNoShape">
              <a:avLst/>
            </a:prstTxWarp>
            <a:spAutoFit/>
          </a:bodyPr>
          <a:lstStyle/>
          <a:p>
            <a:pPr algn="l"/>
            <a:r>
              <a:rPr lang="en-US" sz="900" dirty="0">
                <a:cs typeface="Calibri"/>
              </a:rPr>
              <a:t>u7</a:t>
            </a:r>
          </a:p>
        </p:txBody>
      </p:sp>
      <p:sp>
        <p:nvSpPr>
          <p:cNvPr id="53" name="TextBox 52">
            <a:extLst>
              <a:ext uri="{FF2B5EF4-FFF2-40B4-BE49-F238E27FC236}">
                <a16:creationId xmlns:a16="http://schemas.microsoft.com/office/drawing/2014/main" id="{1F65D7CB-729B-436B-97A3-2FCC32772F20}"/>
              </a:ext>
            </a:extLst>
          </p:cNvPr>
          <p:cNvSpPr txBox="1"/>
          <p:nvPr/>
        </p:nvSpPr>
        <p:spPr>
          <a:xfrm>
            <a:off x="1250787" y="3542846"/>
            <a:ext cx="1451481" cy="187354"/>
          </a:xfrm>
          <a:prstGeom prst="rect">
            <a:avLst/>
          </a:prstGeom>
          <a:noFill/>
        </p:spPr>
        <p:txBody>
          <a:bodyPr rot="0" spcFirstLastPara="0" vertOverflow="overflow" horzOverflow="overflow" vert="horz" wrap="square" lIns="48383" tIns="24191" rIns="48383" bIns="24191" numCol="1" spcCol="0" rtlCol="0" fromWordArt="0" anchor="t" anchorCtr="0" forceAA="0" compatLnSpc="1">
            <a:prstTxWarp prst="textNoShape">
              <a:avLst/>
            </a:prstTxWarp>
            <a:spAutoFit/>
          </a:bodyPr>
          <a:lstStyle/>
          <a:p>
            <a:pPr algn="l"/>
            <a:r>
              <a:rPr lang="en-US" sz="900" dirty="0">
                <a:cs typeface="Calibri"/>
              </a:rPr>
              <a:t>u8</a:t>
            </a:r>
          </a:p>
        </p:txBody>
      </p:sp>
      <p:sp>
        <p:nvSpPr>
          <p:cNvPr id="54" name="TextBox 53">
            <a:extLst>
              <a:ext uri="{FF2B5EF4-FFF2-40B4-BE49-F238E27FC236}">
                <a16:creationId xmlns:a16="http://schemas.microsoft.com/office/drawing/2014/main" id="{0F3DBAA7-EB2D-4899-B9E8-A4B21746D69F}"/>
              </a:ext>
            </a:extLst>
          </p:cNvPr>
          <p:cNvSpPr txBox="1"/>
          <p:nvPr/>
        </p:nvSpPr>
        <p:spPr>
          <a:xfrm>
            <a:off x="1613028" y="3549146"/>
            <a:ext cx="1451481" cy="187354"/>
          </a:xfrm>
          <a:prstGeom prst="rect">
            <a:avLst/>
          </a:prstGeom>
          <a:noFill/>
        </p:spPr>
        <p:txBody>
          <a:bodyPr rot="0" spcFirstLastPara="0" vertOverflow="overflow" horzOverflow="overflow" vert="horz" wrap="square" lIns="48383" tIns="24191" rIns="48383" bIns="24191" numCol="1" spcCol="0" rtlCol="0" fromWordArt="0" anchor="t" anchorCtr="0" forceAA="0" compatLnSpc="1">
            <a:prstTxWarp prst="textNoShape">
              <a:avLst/>
            </a:prstTxWarp>
            <a:spAutoFit/>
          </a:bodyPr>
          <a:lstStyle/>
          <a:p>
            <a:pPr algn="l"/>
            <a:r>
              <a:rPr lang="en-US" sz="900" dirty="0">
                <a:cs typeface="Calibri"/>
              </a:rPr>
              <a:t>u9</a:t>
            </a:r>
          </a:p>
        </p:txBody>
      </p:sp>
      <p:sp>
        <p:nvSpPr>
          <p:cNvPr id="55" name="TextBox 54">
            <a:extLst>
              <a:ext uri="{FF2B5EF4-FFF2-40B4-BE49-F238E27FC236}">
                <a16:creationId xmlns:a16="http://schemas.microsoft.com/office/drawing/2014/main" id="{D803FFDB-1C37-4D67-AF89-FB045287130E}"/>
              </a:ext>
            </a:extLst>
          </p:cNvPr>
          <p:cNvSpPr txBox="1"/>
          <p:nvPr/>
        </p:nvSpPr>
        <p:spPr>
          <a:xfrm>
            <a:off x="3131287" y="3531610"/>
            <a:ext cx="244872" cy="187354"/>
          </a:xfrm>
          <a:prstGeom prst="rect">
            <a:avLst/>
          </a:prstGeom>
          <a:noFill/>
        </p:spPr>
        <p:txBody>
          <a:bodyPr rot="0" spcFirstLastPara="0" vertOverflow="overflow" horzOverflow="overflow" vert="horz" wrap="square" lIns="48383" tIns="24191" rIns="48383" bIns="24191" numCol="1" spcCol="0" rtlCol="0" fromWordArt="0" anchor="t" anchorCtr="0" forceAA="0" compatLnSpc="1">
            <a:prstTxWarp prst="textNoShape">
              <a:avLst/>
            </a:prstTxWarp>
            <a:spAutoFit/>
          </a:bodyPr>
          <a:lstStyle/>
          <a:p>
            <a:pPr algn="l"/>
            <a:r>
              <a:rPr lang="en-US" sz="900" dirty="0">
                <a:cs typeface="Calibri"/>
              </a:rPr>
              <a:t>u4</a:t>
            </a:r>
          </a:p>
        </p:txBody>
      </p:sp>
      <p:sp>
        <p:nvSpPr>
          <p:cNvPr id="56" name="TextBox 55">
            <a:extLst>
              <a:ext uri="{FF2B5EF4-FFF2-40B4-BE49-F238E27FC236}">
                <a16:creationId xmlns:a16="http://schemas.microsoft.com/office/drawing/2014/main" id="{630699D3-1F71-40DE-8623-224A5AEBC247}"/>
              </a:ext>
            </a:extLst>
          </p:cNvPr>
          <p:cNvSpPr txBox="1"/>
          <p:nvPr/>
        </p:nvSpPr>
        <p:spPr>
          <a:xfrm>
            <a:off x="1981568" y="3542846"/>
            <a:ext cx="289354" cy="187354"/>
          </a:xfrm>
          <a:prstGeom prst="rect">
            <a:avLst/>
          </a:prstGeom>
          <a:noFill/>
        </p:spPr>
        <p:txBody>
          <a:bodyPr rot="0" spcFirstLastPara="0" vertOverflow="overflow" horzOverflow="overflow" vert="horz" wrap="square" lIns="48383" tIns="24191" rIns="48383" bIns="24191" numCol="1" spcCol="0" rtlCol="0" fromWordArt="0" anchor="t" anchorCtr="0" forceAA="0" compatLnSpc="1">
            <a:prstTxWarp prst="textNoShape">
              <a:avLst/>
            </a:prstTxWarp>
            <a:spAutoFit/>
          </a:bodyPr>
          <a:lstStyle/>
          <a:p>
            <a:pPr algn="l"/>
            <a:r>
              <a:rPr lang="en-US" sz="900" dirty="0">
                <a:cs typeface="Calibri"/>
              </a:rPr>
              <a:t>u4</a:t>
            </a:r>
          </a:p>
        </p:txBody>
      </p:sp>
      <p:sp>
        <p:nvSpPr>
          <p:cNvPr id="57" name="TextBox 56">
            <a:extLst>
              <a:ext uri="{FF2B5EF4-FFF2-40B4-BE49-F238E27FC236}">
                <a16:creationId xmlns:a16="http://schemas.microsoft.com/office/drawing/2014/main" id="{37576CA8-F4EA-4CAB-BAEE-9AC5174070E5}"/>
              </a:ext>
            </a:extLst>
          </p:cNvPr>
          <p:cNvSpPr txBox="1"/>
          <p:nvPr/>
        </p:nvSpPr>
        <p:spPr>
          <a:xfrm>
            <a:off x="2368465" y="3549146"/>
            <a:ext cx="226705" cy="187354"/>
          </a:xfrm>
          <a:prstGeom prst="rect">
            <a:avLst/>
          </a:prstGeom>
          <a:noFill/>
        </p:spPr>
        <p:txBody>
          <a:bodyPr rot="0" spcFirstLastPara="0" vertOverflow="overflow" horzOverflow="overflow" vert="horz" wrap="square" lIns="48383" tIns="24191" rIns="48383" bIns="24191" numCol="1" spcCol="0" rtlCol="0" fromWordArt="0" anchor="t" anchorCtr="0" forceAA="0" compatLnSpc="1">
            <a:prstTxWarp prst="textNoShape">
              <a:avLst/>
            </a:prstTxWarp>
            <a:spAutoFit/>
          </a:bodyPr>
          <a:lstStyle/>
          <a:p>
            <a:pPr algn="l"/>
            <a:r>
              <a:rPr lang="en-US" sz="900" dirty="0">
                <a:cs typeface="Calibri"/>
              </a:rPr>
              <a:t>u1</a:t>
            </a:r>
          </a:p>
        </p:txBody>
      </p:sp>
      <p:sp>
        <p:nvSpPr>
          <p:cNvPr id="58" name="TextBox 57">
            <a:extLst>
              <a:ext uri="{FF2B5EF4-FFF2-40B4-BE49-F238E27FC236}">
                <a16:creationId xmlns:a16="http://schemas.microsoft.com/office/drawing/2014/main" id="{91A148F2-2B0B-478E-B177-E0FBE06CDBC6}"/>
              </a:ext>
            </a:extLst>
          </p:cNvPr>
          <p:cNvSpPr txBox="1"/>
          <p:nvPr/>
        </p:nvSpPr>
        <p:spPr>
          <a:xfrm>
            <a:off x="2750148" y="3536546"/>
            <a:ext cx="232273" cy="187354"/>
          </a:xfrm>
          <a:prstGeom prst="rect">
            <a:avLst/>
          </a:prstGeom>
          <a:noFill/>
        </p:spPr>
        <p:txBody>
          <a:bodyPr rot="0" spcFirstLastPara="0" vertOverflow="overflow" horzOverflow="overflow" vert="horz" wrap="square" lIns="48383" tIns="24191" rIns="48383" bIns="24191" numCol="1" spcCol="0" rtlCol="0" fromWordArt="0" anchor="t" anchorCtr="0" forceAA="0" compatLnSpc="1">
            <a:prstTxWarp prst="textNoShape">
              <a:avLst/>
            </a:prstTxWarp>
            <a:spAutoFit/>
          </a:bodyPr>
          <a:lstStyle/>
          <a:p>
            <a:pPr algn="l"/>
            <a:r>
              <a:rPr lang="en-US" sz="900" dirty="0">
                <a:cs typeface="Calibri"/>
              </a:rPr>
              <a:t>u8</a:t>
            </a:r>
          </a:p>
        </p:txBody>
      </p:sp>
      <p:sp>
        <p:nvSpPr>
          <p:cNvPr id="59" name="TextBox 58">
            <a:extLst>
              <a:ext uri="{FF2B5EF4-FFF2-40B4-BE49-F238E27FC236}">
                <a16:creationId xmlns:a16="http://schemas.microsoft.com/office/drawing/2014/main" id="{916B2614-14AF-4850-A10C-A5AFA98AB1CF}"/>
              </a:ext>
            </a:extLst>
          </p:cNvPr>
          <p:cNvSpPr txBox="1"/>
          <p:nvPr/>
        </p:nvSpPr>
        <p:spPr>
          <a:xfrm>
            <a:off x="2306573" y="3026420"/>
            <a:ext cx="251093" cy="187354"/>
          </a:xfrm>
          <a:prstGeom prst="rect">
            <a:avLst/>
          </a:prstGeom>
          <a:noFill/>
        </p:spPr>
        <p:txBody>
          <a:bodyPr rot="0" spcFirstLastPara="0" vertOverflow="overflow" horzOverflow="overflow" vert="horz" wrap="square" lIns="48383" tIns="24191" rIns="48383" bIns="24191" numCol="1" spcCol="0" rtlCol="0" fromWordArt="0" anchor="t" anchorCtr="0" forceAA="0" compatLnSpc="1">
            <a:prstTxWarp prst="textNoShape">
              <a:avLst/>
            </a:prstTxWarp>
            <a:spAutoFit/>
          </a:bodyPr>
          <a:lstStyle/>
          <a:p>
            <a:pPr algn="l"/>
            <a:r>
              <a:rPr lang="en-US" sz="900" dirty="0">
                <a:cs typeface="Calibri"/>
              </a:rPr>
              <a:t>u1</a:t>
            </a:r>
          </a:p>
        </p:txBody>
      </p:sp>
      <p:sp>
        <p:nvSpPr>
          <p:cNvPr id="60" name="TextBox 59">
            <a:extLst>
              <a:ext uri="{FF2B5EF4-FFF2-40B4-BE49-F238E27FC236}">
                <a16:creationId xmlns:a16="http://schemas.microsoft.com/office/drawing/2014/main" id="{3FFE47FF-7E9E-4C8E-B7DF-F4612E1DF765}"/>
              </a:ext>
            </a:extLst>
          </p:cNvPr>
          <p:cNvSpPr txBox="1"/>
          <p:nvPr/>
        </p:nvSpPr>
        <p:spPr>
          <a:xfrm>
            <a:off x="2250743" y="2088970"/>
            <a:ext cx="251093" cy="187354"/>
          </a:xfrm>
          <a:prstGeom prst="rect">
            <a:avLst/>
          </a:prstGeom>
          <a:noFill/>
        </p:spPr>
        <p:txBody>
          <a:bodyPr rot="0" spcFirstLastPara="0" vertOverflow="overflow" horzOverflow="overflow" vert="horz" wrap="square" lIns="48383" tIns="24191" rIns="48383" bIns="24191" numCol="1" spcCol="0" rtlCol="0" fromWordArt="0" anchor="t" anchorCtr="0" forceAA="0" compatLnSpc="1">
            <a:prstTxWarp prst="textNoShape">
              <a:avLst/>
            </a:prstTxWarp>
            <a:spAutoFit/>
          </a:bodyPr>
          <a:lstStyle/>
          <a:p>
            <a:pPr algn="l"/>
            <a:r>
              <a:rPr lang="en-US" sz="900" dirty="0">
                <a:cs typeface="Calibri"/>
              </a:rPr>
              <a:t>u1</a:t>
            </a:r>
          </a:p>
        </p:txBody>
      </p:sp>
      <p:sp>
        <p:nvSpPr>
          <p:cNvPr id="61" name="TextBox 60">
            <a:extLst>
              <a:ext uri="{FF2B5EF4-FFF2-40B4-BE49-F238E27FC236}">
                <a16:creationId xmlns:a16="http://schemas.microsoft.com/office/drawing/2014/main" id="{CEBC89FB-BE6C-45A2-AAED-F3667592B99C}"/>
              </a:ext>
            </a:extLst>
          </p:cNvPr>
          <p:cNvSpPr txBox="1"/>
          <p:nvPr/>
        </p:nvSpPr>
        <p:spPr>
          <a:xfrm>
            <a:off x="2506277" y="2530967"/>
            <a:ext cx="251093" cy="187354"/>
          </a:xfrm>
          <a:prstGeom prst="rect">
            <a:avLst/>
          </a:prstGeom>
          <a:noFill/>
        </p:spPr>
        <p:txBody>
          <a:bodyPr rot="0" spcFirstLastPara="0" vertOverflow="overflow" horzOverflow="overflow" vert="horz" wrap="square" lIns="48383" tIns="24191" rIns="48383" bIns="24191" numCol="1" spcCol="0" rtlCol="0" fromWordArt="0" anchor="t" anchorCtr="0" forceAA="0" compatLnSpc="1">
            <a:prstTxWarp prst="textNoShape">
              <a:avLst/>
            </a:prstTxWarp>
            <a:spAutoFit/>
          </a:bodyPr>
          <a:lstStyle/>
          <a:p>
            <a:pPr algn="l"/>
            <a:r>
              <a:rPr lang="en-US" sz="900" dirty="0">
                <a:cs typeface="Calibri"/>
              </a:rPr>
              <a:t>u2</a:t>
            </a:r>
          </a:p>
        </p:txBody>
      </p:sp>
      <p:sp>
        <p:nvSpPr>
          <p:cNvPr id="62" name="TextBox 61">
            <a:extLst>
              <a:ext uri="{FF2B5EF4-FFF2-40B4-BE49-F238E27FC236}">
                <a16:creationId xmlns:a16="http://schemas.microsoft.com/office/drawing/2014/main" id="{9C88F749-D36E-4315-B5C6-6E2B89C0494A}"/>
              </a:ext>
            </a:extLst>
          </p:cNvPr>
          <p:cNvSpPr txBox="1"/>
          <p:nvPr/>
        </p:nvSpPr>
        <p:spPr>
          <a:xfrm>
            <a:off x="3852632" y="4004954"/>
            <a:ext cx="2023767" cy="244293"/>
          </a:xfrm>
          <a:prstGeom prst="rect">
            <a:avLst/>
          </a:prstGeom>
          <a:noFill/>
        </p:spPr>
        <p:txBody>
          <a:bodyPr rot="0" spcFirstLastPara="0" vertOverflow="overflow" horzOverflow="overflow" vert="horz" wrap="square" lIns="48383" tIns="24191" rIns="48383" bIns="24191" numCol="1" spcCol="0" rtlCol="0" fromWordArt="0" anchor="t" anchorCtr="0" forceAA="0" compatLnSpc="1">
            <a:prstTxWarp prst="textNoShape">
              <a:avLst/>
            </a:prstTxWarp>
            <a:spAutoFit/>
          </a:bodyPr>
          <a:lstStyle/>
          <a:p>
            <a:r>
              <a:rPr lang="en-US" sz="1270" dirty="0">
                <a:solidFill>
                  <a:srgbClr val="FF0000"/>
                </a:solidFill>
                <a:cs typeface="Calibri"/>
              </a:rPr>
              <a:t>B)</a:t>
            </a:r>
            <a:r>
              <a:rPr lang="en-US" sz="1270" dirty="0">
                <a:solidFill>
                  <a:schemeClr val="bg2"/>
                </a:solidFill>
                <a:cs typeface="Calibri"/>
              </a:rPr>
              <a:t> CSF Representation</a:t>
            </a:r>
          </a:p>
        </p:txBody>
      </p:sp>
      <p:cxnSp>
        <p:nvCxnSpPr>
          <p:cNvPr id="63" name="Straight Arrow Connector 62">
            <a:extLst>
              <a:ext uri="{FF2B5EF4-FFF2-40B4-BE49-F238E27FC236}">
                <a16:creationId xmlns:a16="http://schemas.microsoft.com/office/drawing/2014/main" id="{92ED5063-6FC1-4853-8C57-3681A1B77F73}"/>
              </a:ext>
            </a:extLst>
          </p:cNvPr>
          <p:cNvCxnSpPr>
            <a:cxnSpLocks/>
          </p:cNvCxnSpPr>
          <p:nvPr/>
        </p:nvCxnSpPr>
        <p:spPr>
          <a:xfrm>
            <a:off x="4092462" y="2298709"/>
            <a:ext cx="221210" cy="141389"/>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graphicFrame>
        <p:nvGraphicFramePr>
          <p:cNvPr id="64" name="Table 7">
            <a:extLst>
              <a:ext uri="{FF2B5EF4-FFF2-40B4-BE49-F238E27FC236}">
                <a16:creationId xmlns:a16="http://schemas.microsoft.com/office/drawing/2014/main" id="{3E81BED3-974A-4639-8199-B8037D232698}"/>
              </a:ext>
            </a:extLst>
          </p:cNvPr>
          <p:cNvGraphicFramePr>
            <a:graphicFrameLocks/>
          </p:cNvGraphicFramePr>
          <p:nvPr>
            <p:extLst>
              <p:ext uri="{D42A27DB-BD31-4B8C-83A1-F6EECF244321}">
                <p14:modId xmlns:p14="http://schemas.microsoft.com/office/powerpoint/2010/main" val="914533766"/>
              </p:ext>
            </p:extLst>
          </p:nvPr>
        </p:nvGraphicFramePr>
        <p:xfrm>
          <a:off x="3729591" y="1913453"/>
          <a:ext cx="484974" cy="200782"/>
        </p:xfrm>
        <a:graphic>
          <a:graphicData uri="http://schemas.openxmlformats.org/drawingml/2006/table">
            <a:tbl>
              <a:tblPr firstRow="1" bandRow="1">
                <a:tableStyleId>{5C22544A-7EE6-4342-B048-85BDC9FD1C3A}</a:tableStyleId>
              </a:tblPr>
              <a:tblGrid>
                <a:gridCol w="242487">
                  <a:extLst>
                    <a:ext uri="{9D8B030D-6E8A-4147-A177-3AD203B41FA5}">
                      <a16:colId xmlns:a16="http://schemas.microsoft.com/office/drawing/2014/main" val="242289036"/>
                    </a:ext>
                  </a:extLst>
                </a:gridCol>
                <a:gridCol w="242487">
                  <a:extLst>
                    <a:ext uri="{9D8B030D-6E8A-4147-A177-3AD203B41FA5}">
                      <a16:colId xmlns:a16="http://schemas.microsoft.com/office/drawing/2014/main" val="1668200815"/>
                    </a:ext>
                  </a:extLst>
                </a:gridCol>
              </a:tblGrid>
              <a:tr h="200782">
                <a:tc>
                  <a:txBody>
                    <a:bodyPr/>
                    <a:lstStyle/>
                    <a:p>
                      <a:r>
                        <a:rPr lang="en-US" sz="800"/>
                        <a:t>u0</a:t>
                      </a:r>
                    </a:p>
                  </a:txBody>
                  <a:tcPr marL="48383" marR="48383" marT="24191" marB="24191"/>
                </a:tc>
                <a:tc>
                  <a:txBody>
                    <a:bodyPr/>
                    <a:lstStyle/>
                    <a:p>
                      <a:r>
                        <a:rPr lang="en-US" sz="800" dirty="0"/>
                        <a:t>u1</a:t>
                      </a:r>
                    </a:p>
                  </a:txBody>
                  <a:tcPr marL="48383" marR="48383" marT="24191" marB="24191"/>
                </a:tc>
                <a:extLst>
                  <a:ext uri="{0D108BD9-81ED-4DB2-BD59-A6C34878D82A}">
                    <a16:rowId xmlns:a16="http://schemas.microsoft.com/office/drawing/2014/main" val="3335376841"/>
                  </a:ext>
                </a:extLst>
              </a:tr>
            </a:tbl>
          </a:graphicData>
        </a:graphic>
      </p:graphicFrame>
      <p:graphicFrame>
        <p:nvGraphicFramePr>
          <p:cNvPr id="65" name="Table 9">
            <a:extLst>
              <a:ext uri="{FF2B5EF4-FFF2-40B4-BE49-F238E27FC236}">
                <a16:creationId xmlns:a16="http://schemas.microsoft.com/office/drawing/2014/main" id="{F1280EC1-08C3-46C0-867F-91B7B2A7AF23}"/>
              </a:ext>
            </a:extLst>
          </p:cNvPr>
          <p:cNvGraphicFramePr>
            <a:graphicFrameLocks noGrp="1"/>
          </p:cNvGraphicFramePr>
          <p:nvPr>
            <p:extLst>
              <p:ext uri="{D42A27DB-BD31-4B8C-83A1-F6EECF244321}">
                <p14:modId xmlns:p14="http://schemas.microsoft.com/office/powerpoint/2010/main" val="2694064513"/>
              </p:ext>
            </p:extLst>
          </p:nvPr>
        </p:nvGraphicFramePr>
        <p:xfrm>
          <a:off x="3729591" y="2105177"/>
          <a:ext cx="725742" cy="200782"/>
        </p:xfrm>
        <a:graphic>
          <a:graphicData uri="http://schemas.openxmlformats.org/drawingml/2006/table">
            <a:tbl>
              <a:tblPr firstRow="1" bandRow="1">
                <a:tableStyleId>{5C22544A-7EE6-4342-B048-85BDC9FD1C3A}</a:tableStyleId>
              </a:tblPr>
              <a:tblGrid>
                <a:gridCol w="241914">
                  <a:extLst>
                    <a:ext uri="{9D8B030D-6E8A-4147-A177-3AD203B41FA5}">
                      <a16:colId xmlns:a16="http://schemas.microsoft.com/office/drawing/2014/main" val="828635633"/>
                    </a:ext>
                  </a:extLst>
                </a:gridCol>
                <a:gridCol w="241914">
                  <a:extLst>
                    <a:ext uri="{9D8B030D-6E8A-4147-A177-3AD203B41FA5}">
                      <a16:colId xmlns:a16="http://schemas.microsoft.com/office/drawing/2014/main" val="3272577220"/>
                    </a:ext>
                  </a:extLst>
                </a:gridCol>
                <a:gridCol w="241914">
                  <a:extLst>
                    <a:ext uri="{9D8B030D-6E8A-4147-A177-3AD203B41FA5}">
                      <a16:colId xmlns:a16="http://schemas.microsoft.com/office/drawing/2014/main" val="2040820871"/>
                    </a:ext>
                  </a:extLst>
                </a:gridCol>
              </a:tblGrid>
              <a:tr h="193531">
                <a:tc>
                  <a:txBody>
                    <a:bodyPr/>
                    <a:lstStyle/>
                    <a:p>
                      <a:r>
                        <a:rPr lang="en-US" sz="1000" dirty="0"/>
                        <a:t>0</a:t>
                      </a:r>
                    </a:p>
                  </a:txBody>
                  <a:tcPr marL="48383" marR="48383" marT="24191" marB="24191">
                    <a:solidFill>
                      <a:srgbClr val="00B0F0"/>
                    </a:solidFill>
                  </a:tcPr>
                </a:tc>
                <a:tc>
                  <a:txBody>
                    <a:bodyPr/>
                    <a:lstStyle/>
                    <a:p>
                      <a:r>
                        <a:rPr lang="en-US" sz="1000"/>
                        <a:t>2</a:t>
                      </a:r>
                      <a:endParaRPr lang="en-US" sz="1000" dirty="0"/>
                    </a:p>
                  </a:txBody>
                  <a:tcPr marL="48383" marR="48383" marT="24191" marB="24191">
                    <a:solidFill>
                      <a:srgbClr val="00B0F0"/>
                    </a:solidFill>
                  </a:tcPr>
                </a:tc>
                <a:tc>
                  <a:txBody>
                    <a:bodyPr/>
                    <a:lstStyle/>
                    <a:p>
                      <a:r>
                        <a:rPr lang="en-US" sz="1000" dirty="0"/>
                        <a:t>3</a:t>
                      </a:r>
                    </a:p>
                  </a:txBody>
                  <a:tcPr marL="48383" marR="48383" marT="24191" marB="24191">
                    <a:solidFill>
                      <a:srgbClr val="00B0F0"/>
                    </a:solidFill>
                  </a:tcPr>
                </a:tc>
                <a:extLst>
                  <a:ext uri="{0D108BD9-81ED-4DB2-BD59-A6C34878D82A}">
                    <a16:rowId xmlns:a16="http://schemas.microsoft.com/office/drawing/2014/main" val="3517262604"/>
                  </a:ext>
                </a:extLst>
              </a:tr>
            </a:tbl>
          </a:graphicData>
        </a:graphic>
      </p:graphicFrame>
      <p:graphicFrame>
        <p:nvGraphicFramePr>
          <p:cNvPr id="66" name="Table 14">
            <a:extLst>
              <a:ext uri="{FF2B5EF4-FFF2-40B4-BE49-F238E27FC236}">
                <a16:creationId xmlns:a16="http://schemas.microsoft.com/office/drawing/2014/main" id="{5176B098-8C45-4C85-9E50-505C8841DD4A}"/>
              </a:ext>
            </a:extLst>
          </p:cNvPr>
          <p:cNvGraphicFramePr>
            <a:graphicFrameLocks noGrp="1"/>
          </p:cNvGraphicFramePr>
          <p:nvPr>
            <p:extLst>
              <p:ext uri="{D42A27DB-BD31-4B8C-83A1-F6EECF244321}">
                <p14:modId xmlns:p14="http://schemas.microsoft.com/office/powerpoint/2010/main" val="1376335293"/>
              </p:ext>
            </p:extLst>
          </p:nvPr>
        </p:nvGraphicFramePr>
        <p:xfrm>
          <a:off x="3736007" y="2971726"/>
          <a:ext cx="1451484" cy="193531"/>
        </p:xfrm>
        <a:graphic>
          <a:graphicData uri="http://schemas.openxmlformats.org/drawingml/2006/table">
            <a:tbl>
              <a:tblPr firstRow="1" bandRow="1">
                <a:tableStyleId>{5C22544A-7EE6-4342-B048-85BDC9FD1C3A}</a:tableStyleId>
              </a:tblPr>
              <a:tblGrid>
                <a:gridCol w="241914">
                  <a:extLst>
                    <a:ext uri="{9D8B030D-6E8A-4147-A177-3AD203B41FA5}">
                      <a16:colId xmlns:a16="http://schemas.microsoft.com/office/drawing/2014/main" val="2750018373"/>
                    </a:ext>
                  </a:extLst>
                </a:gridCol>
                <a:gridCol w="241914">
                  <a:extLst>
                    <a:ext uri="{9D8B030D-6E8A-4147-A177-3AD203B41FA5}">
                      <a16:colId xmlns:a16="http://schemas.microsoft.com/office/drawing/2014/main" val="3174676325"/>
                    </a:ext>
                  </a:extLst>
                </a:gridCol>
                <a:gridCol w="241914">
                  <a:extLst>
                    <a:ext uri="{9D8B030D-6E8A-4147-A177-3AD203B41FA5}">
                      <a16:colId xmlns:a16="http://schemas.microsoft.com/office/drawing/2014/main" val="3900201338"/>
                    </a:ext>
                  </a:extLst>
                </a:gridCol>
                <a:gridCol w="241914">
                  <a:extLst>
                    <a:ext uri="{9D8B030D-6E8A-4147-A177-3AD203B41FA5}">
                      <a16:colId xmlns:a16="http://schemas.microsoft.com/office/drawing/2014/main" val="1212033164"/>
                    </a:ext>
                  </a:extLst>
                </a:gridCol>
                <a:gridCol w="241914">
                  <a:extLst>
                    <a:ext uri="{9D8B030D-6E8A-4147-A177-3AD203B41FA5}">
                      <a16:colId xmlns:a16="http://schemas.microsoft.com/office/drawing/2014/main" val="3433826324"/>
                    </a:ext>
                  </a:extLst>
                </a:gridCol>
                <a:gridCol w="241914">
                  <a:extLst>
                    <a:ext uri="{9D8B030D-6E8A-4147-A177-3AD203B41FA5}">
                      <a16:colId xmlns:a16="http://schemas.microsoft.com/office/drawing/2014/main" val="3166510575"/>
                    </a:ext>
                  </a:extLst>
                </a:gridCol>
              </a:tblGrid>
              <a:tr h="193531">
                <a:tc>
                  <a:txBody>
                    <a:bodyPr/>
                    <a:lstStyle/>
                    <a:p>
                      <a:r>
                        <a:rPr lang="en-US" sz="800"/>
                        <a:t>u2</a:t>
                      </a:r>
                    </a:p>
                  </a:txBody>
                  <a:tcPr marL="48383" marR="48383" marT="24191" marB="24191"/>
                </a:tc>
                <a:tc>
                  <a:txBody>
                    <a:bodyPr/>
                    <a:lstStyle/>
                    <a:p>
                      <a:r>
                        <a:rPr lang="en-US" sz="800"/>
                        <a:t>u4</a:t>
                      </a:r>
                    </a:p>
                  </a:txBody>
                  <a:tcPr marL="48383" marR="48383" marT="24191" marB="24191"/>
                </a:tc>
                <a:tc>
                  <a:txBody>
                    <a:bodyPr/>
                    <a:lstStyle/>
                    <a:p>
                      <a:r>
                        <a:rPr lang="en-US" sz="800"/>
                        <a:t>u6</a:t>
                      </a:r>
                    </a:p>
                  </a:txBody>
                  <a:tcPr marL="48383" marR="48383" marT="24191" marB="24191"/>
                </a:tc>
                <a:tc>
                  <a:txBody>
                    <a:bodyPr/>
                    <a:lstStyle/>
                    <a:p>
                      <a:r>
                        <a:rPr lang="en-US" sz="800" dirty="0"/>
                        <a:t>u7</a:t>
                      </a:r>
                    </a:p>
                  </a:txBody>
                  <a:tcPr marL="48383" marR="48383" marT="24191" marB="24191"/>
                </a:tc>
                <a:tc>
                  <a:txBody>
                    <a:bodyPr/>
                    <a:lstStyle/>
                    <a:p>
                      <a:r>
                        <a:rPr lang="en-US" sz="800" dirty="0"/>
                        <a:t>u1</a:t>
                      </a:r>
                    </a:p>
                  </a:txBody>
                  <a:tcPr marL="48383" marR="48383" marT="24191" marB="24191"/>
                </a:tc>
                <a:tc>
                  <a:txBody>
                    <a:bodyPr/>
                    <a:lstStyle/>
                    <a:p>
                      <a:pPr lvl="0">
                        <a:buNone/>
                      </a:pPr>
                      <a:r>
                        <a:rPr lang="en-US" sz="800" dirty="0"/>
                        <a:t>u3</a:t>
                      </a:r>
                    </a:p>
                  </a:txBody>
                  <a:tcPr marL="48383" marR="48383" marT="24191" marB="24191"/>
                </a:tc>
                <a:extLst>
                  <a:ext uri="{0D108BD9-81ED-4DB2-BD59-A6C34878D82A}">
                    <a16:rowId xmlns:a16="http://schemas.microsoft.com/office/drawing/2014/main" val="2767308067"/>
                  </a:ext>
                </a:extLst>
              </a:tr>
            </a:tbl>
          </a:graphicData>
        </a:graphic>
      </p:graphicFrame>
      <p:graphicFrame>
        <p:nvGraphicFramePr>
          <p:cNvPr id="67" name="Table 15">
            <a:extLst>
              <a:ext uri="{FF2B5EF4-FFF2-40B4-BE49-F238E27FC236}">
                <a16:creationId xmlns:a16="http://schemas.microsoft.com/office/drawing/2014/main" id="{FA8947A4-DE8E-4858-8277-824CA9B81499}"/>
              </a:ext>
            </a:extLst>
          </p:cNvPr>
          <p:cNvGraphicFramePr>
            <a:graphicFrameLocks noGrp="1"/>
          </p:cNvGraphicFramePr>
          <p:nvPr>
            <p:extLst>
              <p:ext uri="{D42A27DB-BD31-4B8C-83A1-F6EECF244321}">
                <p14:modId xmlns:p14="http://schemas.microsoft.com/office/powerpoint/2010/main" val="1874722955"/>
              </p:ext>
            </p:extLst>
          </p:nvPr>
        </p:nvGraphicFramePr>
        <p:xfrm>
          <a:off x="3729591" y="3167485"/>
          <a:ext cx="1693398" cy="200782"/>
        </p:xfrm>
        <a:graphic>
          <a:graphicData uri="http://schemas.openxmlformats.org/drawingml/2006/table">
            <a:tbl>
              <a:tblPr firstRow="1" bandRow="1">
                <a:tableStyleId>{5C22544A-7EE6-4342-B048-85BDC9FD1C3A}</a:tableStyleId>
              </a:tblPr>
              <a:tblGrid>
                <a:gridCol w="241914">
                  <a:extLst>
                    <a:ext uri="{9D8B030D-6E8A-4147-A177-3AD203B41FA5}">
                      <a16:colId xmlns:a16="http://schemas.microsoft.com/office/drawing/2014/main" val="2438329273"/>
                    </a:ext>
                  </a:extLst>
                </a:gridCol>
                <a:gridCol w="241914">
                  <a:extLst>
                    <a:ext uri="{9D8B030D-6E8A-4147-A177-3AD203B41FA5}">
                      <a16:colId xmlns:a16="http://schemas.microsoft.com/office/drawing/2014/main" val="880394439"/>
                    </a:ext>
                  </a:extLst>
                </a:gridCol>
                <a:gridCol w="241914">
                  <a:extLst>
                    <a:ext uri="{9D8B030D-6E8A-4147-A177-3AD203B41FA5}">
                      <a16:colId xmlns:a16="http://schemas.microsoft.com/office/drawing/2014/main" val="918845560"/>
                    </a:ext>
                  </a:extLst>
                </a:gridCol>
                <a:gridCol w="241914">
                  <a:extLst>
                    <a:ext uri="{9D8B030D-6E8A-4147-A177-3AD203B41FA5}">
                      <a16:colId xmlns:a16="http://schemas.microsoft.com/office/drawing/2014/main" val="1695940478"/>
                    </a:ext>
                  </a:extLst>
                </a:gridCol>
                <a:gridCol w="241914">
                  <a:extLst>
                    <a:ext uri="{9D8B030D-6E8A-4147-A177-3AD203B41FA5}">
                      <a16:colId xmlns:a16="http://schemas.microsoft.com/office/drawing/2014/main" val="300233704"/>
                    </a:ext>
                  </a:extLst>
                </a:gridCol>
                <a:gridCol w="241914">
                  <a:extLst>
                    <a:ext uri="{9D8B030D-6E8A-4147-A177-3AD203B41FA5}">
                      <a16:colId xmlns:a16="http://schemas.microsoft.com/office/drawing/2014/main" val="4164076122"/>
                    </a:ext>
                  </a:extLst>
                </a:gridCol>
                <a:gridCol w="241914">
                  <a:extLst>
                    <a:ext uri="{9D8B030D-6E8A-4147-A177-3AD203B41FA5}">
                      <a16:colId xmlns:a16="http://schemas.microsoft.com/office/drawing/2014/main" val="1645810199"/>
                    </a:ext>
                  </a:extLst>
                </a:gridCol>
              </a:tblGrid>
              <a:tr h="193531">
                <a:tc>
                  <a:txBody>
                    <a:bodyPr/>
                    <a:lstStyle/>
                    <a:p>
                      <a:pPr algn="ctr"/>
                      <a:r>
                        <a:rPr lang="en-US" sz="1000"/>
                        <a:t>0</a:t>
                      </a:r>
                    </a:p>
                  </a:txBody>
                  <a:tcPr marL="48383" marR="48383" marT="24191" marB="24191">
                    <a:solidFill>
                      <a:srgbClr val="00B0F0"/>
                    </a:solidFill>
                  </a:tcPr>
                </a:tc>
                <a:tc>
                  <a:txBody>
                    <a:bodyPr/>
                    <a:lstStyle/>
                    <a:p>
                      <a:pPr algn="ctr"/>
                      <a:r>
                        <a:rPr lang="en-US" sz="1000"/>
                        <a:t>2</a:t>
                      </a:r>
                      <a:endParaRPr lang="en-US" sz="1000" dirty="0"/>
                    </a:p>
                  </a:txBody>
                  <a:tcPr marL="48383" marR="48383" marT="24191" marB="24191">
                    <a:solidFill>
                      <a:srgbClr val="00B0F0"/>
                    </a:solidFill>
                  </a:tcPr>
                </a:tc>
                <a:tc>
                  <a:txBody>
                    <a:bodyPr/>
                    <a:lstStyle/>
                    <a:p>
                      <a:pPr algn="ctr"/>
                      <a:r>
                        <a:rPr lang="en-US" sz="1000"/>
                        <a:t>3</a:t>
                      </a:r>
                      <a:endParaRPr lang="en-US" sz="1000" dirty="0"/>
                    </a:p>
                  </a:txBody>
                  <a:tcPr marL="48383" marR="48383" marT="24191" marB="24191">
                    <a:solidFill>
                      <a:srgbClr val="00B0F0"/>
                    </a:solidFill>
                  </a:tcPr>
                </a:tc>
                <a:tc>
                  <a:txBody>
                    <a:bodyPr/>
                    <a:lstStyle/>
                    <a:p>
                      <a:pPr algn="ctr"/>
                      <a:r>
                        <a:rPr lang="en-US" sz="1000"/>
                        <a:t>5</a:t>
                      </a:r>
                      <a:endParaRPr lang="en-US" sz="1000" dirty="0"/>
                    </a:p>
                  </a:txBody>
                  <a:tcPr marL="48383" marR="48383" marT="24191" marB="24191">
                    <a:solidFill>
                      <a:srgbClr val="00B0F0"/>
                    </a:solidFill>
                  </a:tcPr>
                </a:tc>
                <a:tc>
                  <a:txBody>
                    <a:bodyPr/>
                    <a:lstStyle/>
                    <a:p>
                      <a:pPr algn="ctr"/>
                      <a:r>
                        <a:rPr lang="en-US" sz="1000" dirty="0"/>
                        <a:t>6</a:t>
                      </a:r>
                    </a:p>
                  </a:txBody>
                  <a:tcPr marL="48383" marR="48383" marT="24191" marB="24191">
                    <a:solidFill>
                      <a:srgbClr val="00B0F0"/>
                    </a:solidFill>
                  </a:tcPr>
                </a:tc>
                <a:tc>
                  <a:txBody>
                    <a:bodyPr/>
                    <a:lstStyle/>
                    <a:p>
                      <a:pPr lvl="0" algn="ctr">
                        <a:buNone/>
                      </a:pPr>
                      <a:r>
                        <a:rPr lang="en-US" sz="1000" dirty="0"/>
                        <a:t>7</a:t>
                      </a:r>
                    </a:p>
                  </a:txBody>
                  <a:tcPr marL="48383" marR="48383" marT="24191" marB="24191">
                    <a:solidFill>
                      <a:srgbClr val="00B0F0"/>
                    </a:solidFill>
                  </a:tcPr>
                </a:tc>
                <a:tc>
                  <a:txBody>
                    <a:bodyPr/>
                    <a:lstStyle/>
                    <a:p>
                      <a:pPr lvl="0" algn="ctr">
                        <a:buNone/>
                      </a:pPr>
                      <a:r>
                        <a:rPr lang="en-US" sz="1000" dirty="0"/>
                        <a:t>8</a:t>
                      </a:r>
                    </a:p>
                  </a:txBody>
                  <a:tcPr marL="48383" marR="48383" marT="24191" marB="24191">
                    <a:solidFill>
                      <a:srgbClr val="00B0F0"/>
                    </a:solidFill>
                  </a:tcPr>
                </a:tc>
                <a:extLst>
                  <a:ext uri="{0D108BD9-81ED-4DB2-BD59-A6C34878D82A}">
                    <a16:rowId xmlns:a16="http://schemas.microsoft.com/office/drawing/2014/main" val="1986332197"/>
                  </a:ext>
                </a:extLst>
              </a:tr>
            </a:tbl>
          </a:graphicData>
        </a:graphic>
      </p:graphicFrame>
      <p:graphicFrame>
        <p:nvGraphicFramePr>
          <p:cNvPr id="68" name="Table 14">
            <a:extLst>
              <a:ext uri="{FF2B5EF4-FFF2-40B4-BE49-F238E27FC236}">
                <a16:creationId xmlns:a16="http://schemas.microsoft.com/office/drawing/2014/main" id="{FEC19A04-2E0F-40E4-8DC3-6D8D3050686B}"/>
              </a:ext>
            </a:extLst>
          </p:cNvPr>
          <p:cNvGraphicFramePr>
            <a:graphicFrameLocks noGrp="1"/>
          </p:cNvGraphicFramePr>
          <p:nvPr>
            <p:extLst>
              <p:ext uri="{D42A27DB-BD31-4B8C-83A1-F6EECF244321}">
                <p14:modId xmlns:p14="http://schemas.microsoft.com/office/powerpoint/2010/main" val="1635627793"/>
              </p:ext>
            </p:extLst>
          </p:nvPr>
        </p:nvGraphicFramePr>
        <p:xfrm>
          <a:off x="3724018" y="3534800"/>
          <a:ext cx="1935312" cy="193531"/>
        </p:xfrm>
        <a:graphic>
          <a:graphicData uri="http://schemas.openxmlformats.org/drawingml/2006/table">
            <a:tbl>
              <a:tblPr firstRow="1" bandRow="1">
                <a:tableStyleId>{5C22544A-7EE6-4342-B048-85BDC9FD1C3A}</a:tableStyleId>
              </a:tblPr>
              <a:tblGrid>
                <a:gridCol w="241914">
                  <a:extLst>
                    <a:ext uri="{9D8B030D-6E8A-4147-A177-3AD203B41FA5}">
                      <a16:colId xmlns:a16="http://schemas.microsoft.com/office/drawing/2014/main" val="2750018373"/>
                    </a:ext>
                  </a:extLst>
                </a:gridCol>
                <a:gridCol w="241914">
                  <a:extLst>
                    <a:ext uri="{9D8B030D-6E8A-4147-A177-3AD203B41FA5}">
                      <a16:colId xmlns:a16="http://schemas.microsoft.com/office/drawing/2014/main" val="3174676325"/>
                    </a:ext>
                  </a:extLst>
                </a:gridCol>
                <a:gridCol w="241914">
                  <a:extLst>
                    <a:ext uri="{9D8B030D-6E8A-4147-A177-3AD203B41FA5}">
                      <a16:colId xmlns:a16="http://schemas.microsoft.com/office/drawing/2014/main" val="3900201338"/>
                    </a:ext>
                  </a:extLst>
                </a:gridCol>
                <a:gridCol w="241914">
                  <a:extLst>
                    <a:ext uri="{9D8B030D-6E8A-4147-A177-3AD203B41FA5}">
                      <a16:colId xmlns:a16="http://schemas.microsoft.com/office/drawing/2014/main" val="1212033164"/>
                    </a:ext>
                  </a:extLst>
                </a:gridCol>
                <a:gridCol w="241914">
                  <a:extLst>
                    <a:ext uri="{9D8B030D-6E8A-4147-A177-3AD203B41FA5}">
                      <a16:colId xmlns:a16="http://schemas.microsoft.com/office/drawing/2014/main" val="3433826324"/>
                    </a:ext>
                  </a:extLst>
                </a:gridCol>
                <a:gridCol w="241914">
                  <a:extLst>
                    <a:ext uri="{9D8B030D-6E8A-4147-A177-3AD203B41FA5}">
                      <a16:colId xmlns:a16="http://schemas.microsoft.com/office/drawing/2014/main" val="3166510575"/>
                    </a:ext>
                  </a:extLst>
                </a:gridCol>
                <a:gridCol w="241914">
                  <a:extLst>
                    <a:ext uri="{9D8B030D-6E8A-4147-A177-3AD203B41FA5}">
                      <a16:colId xmlns:a16="http://schemas.microsoft.com/office/drawing/2014/main" val="286726112"/>
                    </a:ext>
                  </a:extLst>
                </a:gridCol>
                <a:gridCol w="241914">
                  <a:extLst>
                    <a:ext uri="{9D8B030D-6E8A-4147-A177-3AD203B41FA5}">
                      <a16:colId xmlns:a16="http://schemas.microsoft.com/office/drawing/2014/main" val="3750762834"/>
                    </a:ext>
                  </a:extLst>
                </a:gridCol>
              </a:tblGrid>
              <a:tr h="193531">
                <a:tc>
                  <a:txBody>
                    <a:bodyPr/>
                    <a:lstStyle/>
                    <a:p>
                      <a:r>
                        <a:rPr lang="en-US" sz="800"/>
                        <a:t>u5</a:t>
                      </a:r>
                    </a:p>
                  </a:txBody>
                  <a:tcPr marL="48383" marR="48383" marT="24191" marB="24191"/>
                </a:tc>
                <a:tc>
                  <a:txBody>
                    <a:bodyPr/>
                    <a:lstStyle/>
                    <a:p>
                      <a:r>
                        <a:rPr lang="en-US" sz="800" dirty="0"/>
                        <a:t>u7</a:t>
                      </a:r>
                    </a:p>
                  </a:txBody>
                  <a:tcPr marL="48383" marR="48383" marT="24191" marB="24191"/>
                </a:tc>
                <a:tc>
                  <a:txBody>
                    <a:bodyPr/>
                    <a:lstStyle/>
                    <a:p>
                      <a:r>
                        <a:rPr lang="en-US" sz="800"/>
                        <a:t>u8</a:t>
                      </a:r>
                    </a:p>
                  </a:txBody>
                  <a:tcPr marL="48383" marR="48383" marT="24191" marB="24191"/>
                </a:tc>
                <a:tc>
                  <a:txBody>
                    <a:bodyPr/>
                    <a:lstStyle/>
                    <a:p>
                      <a:r>
                        <a:rPr lang="en-US" sz="800"/>
                        <a:t>u9</a:t>
                      </a:r>
                    </a:p>
                  </a:txBody>
                  <a:tcPr marL="48383" marR="48383" marT="24191" marB="24191"/>
                </a:tc>
                <a:tc>
                  <a:txBody>
                    <a:bodyPr/>
                    <a:lstStyle/>
                    <a:p>
                      <a:r>
                        <a:rPr lang="en-US" sz="800"/>
                        <a:t>u4</a:t>
                      </a:r>
                    </a:p>
                  </a:txBody>
                  <a:tcPr marL="48383" marR="48383" marT="24191" marB="24191"/>
                </a:tc>
                <a:tc>
                  <a:txBody>
                    <a:bodyPr/>
                    <a:lstStyle/>
                    <a:p>
                      <a:pPr lvl="0">
                        <a:buNone/>
                      </a:pPr>
                      <a:r>
                        <a:rPr lang="en-US" sz="800"/>
                        <a:t>u1</a:t>
                      </a:r>
                      <a:endParaRPr lang="en-US" sz="800" dirty="0"/>
                    </a:p>
                  </a:txBody>
                  <a:tcPr marL="48383" marR="48383" marT="24191" marB="24191"/>
                </a:tc>
                <a:tc>
                  <a:txBody>
                    <a:bodyPr/>
                    <a:lstStyle/>
                    <a:p>
                      <a:pPr lvl="0">
                        <a:buNone/>
                      </a:pPr>
                      <a:r>
                        <a:rPr lang="en-US" sz="800" dirty="0"/>
                        <a:t>u8</a:t>
                      </a:r>
                    </a:p>
                  </a:txBody>
                  <a:tcPr marL="48383" marR="48383" marT="24191" marB="24191"/>
                </a:tc>
                <a:tc>
                  <a:txBody>
                    <a:bodyPr/>
                    <a:lstStyle/>
                    <a:p>
                      <a:pPr lvl="0">
                        <a:buNone/>
                      </a:pPr>
                      <a:r>
                        <a:rPr lang="en-US" sz="800" dirty="0"/>
                        <a:t>u4</a:t>
                      </a:r>
                    </a:p>
                  </a:txBody>
                  <a:tcPr marL="48383" marR="48383" marT="24191" marB="24191"/>
                </a:tc>
                <a:extLst>
                  <a:ext uri="{0D108BD9-81ED-4DB2-BD59-A6C34878D82A}">
                    <a16:rowId xmlns:a16="http://schemas.microsoft.com/office/drawing/2014/main" val="2767308067"/>
                  </a:ext>
                </a:extLst>
              </a:tr>
            </a:tbl>
          </a:graphicData>
        </a:graphic>
      </p:graphicFrame>
      <p:graphicFrame>
        <p:nvGraphicFramePr>
          <p:cNvPr id="69" name="Table 7">
            <a:extLst>
              <a:ext uri="{FF2B5EF4-FFF2-40B4-BE49-F238E27FC236}">
                <a16:creationId xmlns:a16="http://schemas.microsoft.com/office/drawing/2014/main" id="{B133A2F1-8202-4D5D-827A-BF01A1BD2374}"/>
              </a:ext>
            </a:extLst>
          </p:cNvPr>
          <p:cNvGraphicFramePr>
            <a:graphicFrameLocks/>
          </p:cNvGraphicFramePr>
          <p:nvPr>
            <p:extLst>
              <p:ext uri="{D42A27DB-BD31-4B8C-83A1-F6EECF244321}">
                <p14:modId xmlns:p14="http://schemas.microsoft.com/office/powerpoint/2010/main" val="538374141"/>
              </p:ext>
            </p:extLst>
          </p:nvPr>
        </p:nvGraphicFramePr>
        <p:xfrm>
          <a:off x="3716053" y="2456136"/>
          <a:ext cx="725742" cy="186491"/>
        </p:xfrm>
        <a:graphic>
          <a:graphicData uri="http://schemas.openxmlformats.org/drawingml/2006/table">
            <a:tbl>
              <a:tblPr firstRow="1" bandRow="1">
                <a:tableStyleId>{5C22544A-7EE6-4342-B048-85BDC9FD1C3A}</a:tableStyleId>
              </a:tblPr>
              <a:tblGrid>
                <a:gridCol w="241914">
                  <a:extLst>
                    <a:ext uri="{9D8B030D-6E8A-4147-A177-3AD203B41FA5}">
                      <a16:colId xmlns:a16="http://schemas.microsoft.com/office/drawing/2014/main" val="242289036"/>
                    </a:ext>
                  </a:extLst>
                </a:gridCol>
                <a:gridCol w="241914">
                  <a:extLst>
                    <a:ext uri="{9D8B030D-6E8A-4147-A177-3AD203B41FA5}">
                      <a16:colId xmlns:a16="http://schemas.microsoft.com/office/drawing/2014/main" val="1668200815"/>
                    </a:ext>
                  </a:extLst>
                </a:gridCol>
                <a:gridCol w="241914">
                  <a:extLst>
                    <a:ext uri="{9D8B030D-6E8A-4147-A177-3AD203B41FA5}">
                      <a16:colId xmlns:a16="http://schemas.microsoft.com/office/drawing/2014/main" val="3249222987"/>
                    </a:ext>
                  </a:extLst>
                </a:gridCol>
              </a:tblGrid>
              <a:tr h="186491">
                <a:tc>
                  <a:txBody>
                    <a:bodyPr/>
                    <a:lstStyle/>
                    <a:p>
                      <a:r>
                        <a:rPr lang="en-US" sz="800"/>
                        <a:t>u3</a:t>
                      </a:r>
                    </a:p>
                  </a:txBody>
                  <a:tcPr marL="48383" marR="48383" marT="24191" marB="24191"/>
                </a:tc>
                <a:tc>
                  <a:txBody>
                    <a:bodyPr/>
                    <a:lstStyle/>
                    <a:p>
                      <a:r>
                        <a:rPr lang="en-US" sz="800"/>
                        <a:t>u4</a:t>
                      </a:r>
                    </a:p>
                  </a:txBody>
                  <a:tcPr marL="48383" marR="48383" marT="24191" marB="24191"/>
                </a:tc>
                <a:tc>
                  <a:txBody>
                    <a:bodyPr/>
                    <a:lstStyle/>
                    <a:p>
                      <a:r>
                        <a:rPr lang="en-US" sz="800" dirty="0"/>
                        <a:t>u2</a:t>
                      </a:r>
                    </a:p>
                  </a:txBody>
                  <a:tcPr marL="48383" marR="48383" marT="24191" marB="24191"/>
                </a:tc>
                <a:extLst>
                  <a:ext uri="{0D108BD9-81ED-4DB2-BD59-A6C34878D82A}">
                    <a16:rowId xmlns:a16="http://schemas.microsoft.com/office/drawing/2014/main" val="3335376841"/>
                  </a:ext>
                </a:extLst>
              </a:tr>
            </a:tbl>
          </a:graphicData>
        </a:graphic>
      </p:graphicFrame>
      <p:graphicFrame>
        <p:nvGraphicFramePr>
          <p:cNvPr id="70" name="Table 15">
            <a:extLst>
              <a:ext uri="{FF2B5EF4-FFF2-40B4-BE49-F238E27FC236}">
                <a16:creationId xmlns:a16="http://schemas.microsoft.com/office/drawing/2014/main" id="{594DEC30-BFCF-4326-83FA-EF42D40C3AC4}"/>
              </a:ext>
            </a:extLst>
          </p:cNvPr>
          <p:cNvGraphicFramePr>
            <a:graphicFrameLocks noGrp="1"/>
          </p:cNvGraphicFramePr>
          <p:nvPr>
            <p:extLst>
              <p:ext uri="{D42A27DB-BD31-4B8C-83A1-F6EECF244321}">
                <p14:modId xmlns:p14="http://schemas.microsoft.com/office/powerpoint/2010/main" val="2409902806"/>
              </p:ext>
            </p:extLst>
          </p:nvPr>
        </p:nvGraphicFramePr>
        <p:xfrm>
          <a:off x="3714898" y="2630108"/>
          <a:ext cx="967656" cy="200782"/>
        </p:xfrm>
        <a:graphic>
          <a:graphicData uri="http://schemas.openxmlformats.org/drawingml/2006/table">
            <a:tbl>
              <a:tblPr firstRow="1" bandRow="1">
                <a:tableStyleId>{5C22544A-7EE6-4342-B048-85BDC9FD1C3A}</a:tableStyleId>
              </a:tblPr>
              <a:tblGrid>
                <a:gridCol w="241914">
                  <a:extLst>
                    <a:ext uri="{9D8B030D-6E8A-4147-A177-3AD203B41FA5}">
                      <a16:colId xmlns:a16="http://schemas.microsoft.com/office/drawing/2014/main" val="2438329273"/>
                    </a:ext>
                  </a:extLst>
                </a:gridCol>
                <a:gridCol w="241914">
                  <a:extLst>
                    <a:ext uri="{9D8B030D-6E8A-4147-A177-3AD203B41FA5}">
                      <a16:colId xmlns:a16="http://schemas.microsoft.com/office/drawing/2014/main" val="880394439"/>
                    </a:ext>
                  </a:extLst>
                </a:gridCol>
                <a:gridCol w="241914">
                  <a:extLst>
                    <a:ext uri="{9D8B030D-6E8A-4147-A177-3AD203B41FA5}">
                      <a16:colId xmlns:a16="http://schemas.microsoft.com/office/drawing/2014/main" val="918845560"/>
                    </a:ext>
                  </a:extLst>
                </a:gridCol>
                <a:gridCol w="241914">
                  <a:extLst>
                    <a:ext uri="{9D8B030D-6E8A-4147-A177-3AD203B41FA5}">
                      <a16:colId xmlns:a16="http://schemas.microsoft.com/office/drawing/2014/main" val="1695940478"/>
                    </a:ext>
                  </a:extLst>
                </a:gridCol>
              </a:tblGrid>
              <a:tr h="193531">
                <a:tc>
                  <a:txBody>
                    <a:bodyPr/>
                    <a:lstStyle/>
                    <a:p>
                      <a:r>
                        <a:rPr lang="en-US" sz="1000"/>
                        <a:t>0</a:t>
                      </a:r>
                    </a:p>
                  </a:txBody>
                  <a:tcPr marL="48383" marR="48383" marT="24191" marB="24191">
                    <a:solidFill>
                      <a:srgbClr val="00B0F0"/>
                    </a:solidFill>
                  </a:tcPr>
                </a:tc>
                <a:tc>
                  <a:txBody>
                    <a:bodyPr/>
                    <a:lstStyle/>
                    <a:p>
                      <a:r>
                        <a:rPr lang="en-US" sz="1000" dirty="0"/>
                        <a:t>3</a:t>
                      </a:r>
                    </a:p>
                  </a:txBody>
                  <a:tcPr marL="48383" marR="48383" marT="24191" marB="24191">
                    <a:solidFill>
                      <a:srgbClr val="00B0F0"/>
                    </a:solidFill>
                  </a:tcPr>
                </a:tc>
                <a:tc>
                  <a:txBody>
                    <a:bodyPr/>
                    <a:lstStyle/>
                    <a:p>
                      <a:r>
                        <a:rPr lang="en-US" sz="1000"/>
                        <a:t>5</a:t>
                      </a:r>
                      <a:endParaRPr lang="en-US" sz="1000" dirty="0"/>
                    </a:p>
                  </a:txBody>
                  <a:tcPr marL="48383" marR="48383" marT="24191" marB="24191">
                    <a:solidFill>
                      <a:srgbClr val="00B0F0"/>
                    </a:solidFill>
                  </a:tcPr>
                </a:tc>
                <a:tc>
                  <a:txBody>
                    <a:bodyPr/>
                    <a:lstStyle/>
                    <a:p>
                      <a:r>
                        <a:rPr lang="en-US" sz="1000" dirty="0"/>
                        <a:t>6</a:t>
                      </a:r>
                    </a:p>
                  </a:txBody>
                  <a:tcPr marL="48383" marR="48383" marT="24191" marB="24191">
                    <a:solidFill>
                      <a:srgbClr val="00B0F0"/>
                    </a:solidFill>
                  </a:tcPr>
                </a:tc>
                <a:extLst>
                  <a:ext uri="{0D108BD9-81ED-4DB2-BD59-A6C34878D82A}">
                    <a16:rowId xmlns:a16="http://schemas.microsoft.com/office/drawing/2014/main" val="1986332197"/>
                  </a:ext>
                </a:extLst>
              </a:tr>
            </a:tbl>
          </a:graphicData>
        </a:graphic>
      </p:graphicFrame>
      <p:cxnSp>
        <p:nvCxnSpPr>
          <p:cNvPr id="71" name="Straight Arrow Connector 70">
            <a:extLst>
              <a:ext uri="{FF2B5EF4-FFF2-40B4-BE49-F238E27FC236}">
                <a16:creationId xmlns:a16="http://schemas.microsoft.com/office/drawing/2014/main" id="{4477541E-8DA4-4BFD-99E3-E4CD0DC45830}"/>
              </a:ext>
            </a:extLst>
          </p:cNvPr>
          <p:cNvCxnSpPr>
            <a:cxnSpLocks/>
          </p:cNvCxnSpPr>
          <p:nvPr/>
        </p:nvCxnSpPr>
        <p:spPr>
          <a:xfrm>
            <a:off x="3810239" y="2298709"/>
            <a:ext cx="1" cy="144323"/>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72" name="Straight Arrow Connector 71">
            <a:extLst>
              <a:ext uri="{FF2B5EF4-FFF2-40B4-BE49-F238E27FC236}">
                <a16:creationId xmlns:a16="http://schemas.microsoft.com/office/drawing/2014/main" id="{59FBF0F4-E160-497C-A1C2-4E9696D8A2A8}"/>
              </a:ext>
            </a:extLst>
          </p:cNvPr>
          <p:cNvCxnSpPr>
            <a:cxnSpLocks/>
          </p:cNvCxnSpPr>
          <p:nvPr/>
        </p:nvCxnSpPr>
        <p:spPr>
          <a:xfrm>
            <a:off x="3831932" y="2816310"/>
            <a:ext cx="0" cy="158648"/>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73" name="Straight Arrow Connector 72">
            <a:extLst>
              <a:ext uri="{FF2B5EF4-FFF2-40B4-BE49-F238E27FC236}">
                <a16:creationId xmlns:a16="http://schemas.microsoft.com/office/drawing/2014/main" id="{62D6387B-BF7F-47BF-B9DF-10589A4D6879}"/>
              </a:ext>
            </a:extLst>
          </p:cNvPr>
          <p:cNvCxnSpPr>
            <a:cxnSpLocks/>
          </p:cNvCxnSpPr>
          <p:nvPr/>
        </p:nvCxnSpPr>
        <p:spPr>
          <a:xfrm>
            <a:off x="4088775" y="2816310"/>
            <a:ext cx="464223" cy="144361"/>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74" name="Straight Arrow Connector 73">
            <a:extLst>
              <a:ext uri="{FF2B5EF4-FFF2-40B4-BE49-F238E27FC236}">
                <a16:creationId xmlns:a16="http://schemas.microsoft.com/office/drawing/2014/main" id="{7D3D243C-F51F-4646-AB6C-BCF8A9BCFECC}"/>
              </a:ext>
            </a:extLst>
          </p:cNvPr>
          <p:cNvCxnSpPr>
            <a:cxnSpLocks/>
          </p:cNvCxnSpPr>
          <p:nvPr/>
        </p:nvCxnSpPr>
        <p:spPr>
          <a:xfrm>
            <a:off x="4327729" y="2816310"/>
            <a:ext cx="709651" cy="148731"/>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75" name="Straight Arrow Connector 74">
            <a:extLst>
              <a:ext uri="{FF2B5EF4-FFF2-40B4-BE49-F238E27FC236}">
                <a16:creationId xmlns:a16="http://schemas.microsoft.com/office/drawing/2014/main" id="{EA478889-CCBF-4654-9E75-67881973EDF0}"/>
              </a:ext>
            </a:extLst>
          </p:cNvPr>
          <p:cNvCxnSpPr>
            <a:cxnSpLocks/>
          </p:cNvCxnSpPr>
          <p:nvPr/>
        </p:nvCxnSpPr>
        <p:spPr>
          <a:xfrm>
            <a:off x="3842643" y="3361041"/>
            <a:ext cx="0" cy="164847"/>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76" name="Straight Arrow Connector 75">
            <a:extLst>
              <a:ext uri="{FF2B5EF4-FFF2-40B4-BE49-F238E27FC236}">
                <a16:creationId xmlns:a16="http://schemas.microsoft.com/office/drawing/2014/main" id="{1AB3F7A8-F780-4633-B4BE-610C3867FFE5}"/>
              </a:ext>
            </a:extLst>
          </p:cNvPr>
          <p:cNvCxnSpPr>
            <a:cxnSpLocks/>
          </p:cNvCxnSpPr>
          <p:nvPr/>
        </p:nvCxnSpPr>
        <p:spPr>
          <a:xfrm>
            <a:off x="4103982" y="3370583"/>
            <a:ext cx="223747" cy="155305"/>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77" name="Straight Arrow Connector 76">
            <a:extLst>
              <a:ext uri="{FF2B5EF4-FFF2-40B4-BE49-F238E27FC236}">
                <a16:creationId xmlns:a16="http://schemas.microsoft.com/office/drawing/2014/main" id="{44EEFA72-57BA-4BB5-ADBB-9483B0EE1F6C}"/>
              </a:ext>
            </a:extLst>
          </p:cNvPr>
          <p:cNvCxnSpPr>
            <a:cxnSpLocks/>
          </p:cNvCxnSpPr>
          <p:nvPr/>
        </p:nvCxnSpPr>
        <p:spPr>
          <a:xfrm>
            <a:off x="4340551" y="3370583"/>
            <a:ext cx="235014" cy="159761"/>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78" name="Straight Arrow Connector 77">
            <a:extLst>
              <a:ext uri="{FF2B5EF4-FFF2-40B4-BE49-F238E27FC236}">
                <a16:creationId xmlns:a16="http://schemas.microsoft.com/office/drawing/2014/main" id="{77875F85-414D-4C22-AE61-142EB65CC0E8}"/>
              </a:ext>
            </a:extLst>
          </p:cNvPr>
          <p:cNvCxnSpPr>
            <a:cxnSpLocks/>
          </p:cNvCxnSpPr>
          <p:nvPr/>
        </p:nvCxnSpPr>
        <p:spPr>
          <a:xfrm>
            <a:off x="4576289" y="3361016"/>
            <a:ext cx="461091" cy="159411"/>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79" name="Straight Arrow Connector 78">
            <a:extLst>
              <a:ext uri="{FF2B5EF4-FFF2-40B4-BE49-F238E27FC236}">
                <a16:creationId xmlns:a16="http://schemas.microsoft.com/office/drawing/2014/main" id="{85E4E8AC-BD5E-468A-ACA8-1786A7218B06}"/>
              </a:ext>
            </a:extLst>
          </p:cNvPr>
          <p:cNvCxnSpPr>
            <a:cxnSpLocks/>
          </p:cNvCxnSpPr>
          <p:nvPr/>
        </p:nvCxnSpPr>
        <p:spPr>
          <a:xfrm>
            <a:off x="4824378" y="3370584"/>
            <a:ext cx="458628" cy="149844"/>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80" name="Straight Arrow Connector 79">
            <a:extLst>
              <a:ext uri="{FF2B5EF4-FFF2-40B4-BE49-F238E27FC236}">
                <a16:creationId xmlns:a16="http://schemas.microsoft.com/office/drawing/2014/main" id="{587E2758-FC30-4A6B-9588-F906DCEEBC24}"/>
              </a:ext>
            </a:extLst>
          </p:cNvPr>
          <p:cNvCxnSpPr>
            <a:cxnSpLocks/>
          </p:cNvCxnSpPr>
          <p:nvPr/>
        </p:nvCxnSpPr>
        <p:spPr>
          <a:xfrm>
            <a:off x="5083091" y="3370584"/>
            <a:ext cx="450228" cy="149844"/>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graphicFrame>
        <p:nvGraphicFramePr>
          <p:cNvPr id="81" name="Table 15">
            <a:extLst>
              <a:ext uri="{FF2B5EF4-FFF2-40B4-BE49-F238E27FC236}">
                <a16:creationId xmlns:a16="http://schemas.microsoft.com/office/drawing/2014/main" id="{68B9B6E4-0308-409C-B333-0F7671AC6185}"/>
              </a:ext>
            </a:extLst>
          </p:cNvPr>
          <p:cNvGraphicFramePr>
            <a:graphicFrameLocks noGrp="1"/>
          </p:cNvGraphicFramePr>
          <p:nvPr>
            <p:extLst>
              <p:ext uri="{D42A27DB-BD31-4B8C-83A1-F6EECF244321}">
                <p14:modId xmlns:p14="http://schemas.microsoft.com/office/powerpoint/2010/main" val="3038095392"/>
              </p:ext>
            </p:extLst>
          </p:nvPr>
        </p:nvGraphicFramePr>
        <p:xfrm>
          <a:off x="3731045" y="3728332"/>
          <a:ext cx="1935312" cy="200782"/>
        </p:xfrm>
        <a:graphic>
          <a:graphicData uri="http://schemas.openxmlformats.org/drawingml/2006/table">
            <a:tbl>
              <a:tblPr firstRow="1" bandRow="1">
                <a:tableStyleId>{5C22544A-7EE6-4342-B048-85BDC9FD1C3A}</a:tableStyleId>
              </a:tblPr>
              <a:tblGrid>
                <a:gridCol w="241914">
                  <a:extLst>
                    <a:ext uri="{9D8B030D-6E8A-4147-A177-3AD203B41FA5}">
                      <a16:colId xmlns:a16="http://schemas.microsoft.com/office/drawing/2014/main" val="2438329273"/>
                    </a:ext>
                  </a:extLst>
                </a:gridCol>
                <a:gridCol w="241914">
                  <a:extLst>
                    <a:ext uri="{9D8B030D-6E8A-4147-A177-3AD203B41FA5}">
                      <a16:colId xmlns:a16="http://schemas.microsoft.com/office/drawing/2014/main" val="880394439"/>
                    </a:ext>
                  </a:extLst>
                </a:gridCol>
                <a:gridCol w="241914">
                  <a:extLst>
                    <a:ext uri="{9D8B030D-6E8A-4147-A177-3AD203B41FA5}">
                      <a16:colId xmlns:a16="http://schemas.microsoft.com/office/drawing/2014/main" val="918845560"/>
                    </a:ext>
                  </a:extLst>
                </a:gridCol>
                <a:gridCol w="241914">
                  <a:extLst>
                    <a:ext uri="{9D8B030D-6E8A-4147-A177-3AD203B41FA5}">
                      <a16:colId xmlns:a16="http://schemas.microsoft.com/office/drawing/2014/main" val="1695940478"/>
                    </a:ext>
                  </a:extLst>
                </a:gridCol>
                <a:gridCol w="241914">
                  <a:extLst>
                    <a:ext uri="{9D8B030D-6E8A-4147-A177-3AD203B41FA5}">
                      <a16:colId xmlns:a16="http://schemas.microsoft.com/office/drawing/2014/main" val="300233704"/>
                    </a:ext>
                  </a:extLst>
                </a:gridCol>
                <a:gridCol w="241914">
                  <a:extLst>
                    <a:ext uri="{9D8B030D-6E8A-4147-A177-3AD203B41FA5}">
                      <a16:colId xmlns:a16="http://schemas.microsoft.com/office/drawing/2014/main" val="4164076122"/>
                    </a:ext>
                  </a:extLst>
                </a:gridCol>
                <a:gridCol w="241914">
                  <a:extLst>
                    <a:ext uri="{9D8B030D-6E8A-4147-A177-3AD203B41FA5}">
                      <a16:colId xmlns:a16="http://schemas.microsoft.com/office/drawing/2014/main" val="1645810199"/>
                    </a:ext>
                  </a:extLst>
                </a:gridCol>
                <a:gridCol w="241914">
                  <a:extLst>
                    <a:ext uri="{9D8B030D-6E8A-4147-A177-3AD203B41FA5}">
                      <a16:colId xmlns:a16="http://schemas.microsoft.com/office/drawing/2014/main" val="1809901688"/>
                    </a:ext>
                  </a:extLst>
                </a:gridCol>
              </a:tblGrid>
              <a:tr h="193531">
                <a:tc>
                  <a:txBody>
                    <a:bodyPr/>
                    <a:lstStyle/>
                    <a:p>
                      <a:pPr algn="ctr"/>
                      <a:r>
                        <a:rPr lang="en-US" sz="1000"/>
                        <a:t>-</a:t>
                      </a:r>
                      <a:endParaRPr lang="en-US" sz="1000" dirty="0"/>
                    </a:p>
                  </a:txBody>
                  <a:tcPr marL="48383" marR="48383" marT="24191" marB="24191">
                    <a:solidFill>
                      <a:srgbClr val="00B0F0"/>
                    </a:solidFill>
                  </a:tcPr>
                </a:tc>
                <a:tc>
                  <a:txBody>
                    <a:bodyPr/>
                    <a:lstStyle/>
                    <a:p>
                      <a:pPr lvl="0" algn="ctr">
                        <a:buNone/>
                      </a:pPr>
                      <a:r>
                        <a:rPr lang="en-US" sz="1000"/>
                        <a:t>-</a:t>
                      </a:r>
                    </a:p>
                  </a:txBody>
                  <a:tcPr marL="48383" marR="48383" marT="24191" marB="24191">
                    <a:solidFill>
                      <a:srgbClr val="00B0F0"/>
                    </a:solidFill>
                  </a:tcPr>
                </a:tc>
                <a:tc>
                  <a:txBody>
                    <a:bodyPr/>
                    <a:lstStyle/>
                    <a:p>
                      <a:pPr lvl="0" algn="ctr">
                        <a:buNone/>
                      </a:pPr>
                      <a:r>
                        <a:rPr lang="en-US" sz="1000"/>
                        <a:t>-</a:t>
                      </a:r>
                    </a:p>
                  </a:txBody>
                  <a:tcPr marL="48383" marR="48383" marT="24191" marB="24191">
                    <a:solidFill>
                      <a:srgbClr val="00B0F0"/>
                    </a:solidFill>
                  </a:tcPr>
                </a:tc>
                <a:tc>
                  <a:txBody>
                    <a:bodyPr/>
                    <a:lstStyle/>
                    <a:p>
                      <a:pPr lvl="0" algn="ctr">
                        <a:buNone/>
                      </a:pPr>
                      <a:r>
                        <a:rPr lang="en-US" sz="1000"/>
                        <a:t>-</a:t>
                      </a:r>
                    </a:p>
                  </a:txBody>
                  <a:tcPr marL="48383" marR="48383" marT="24191" marB="24191">
                    <a:solidFill>
                      <a:srgbClr val="00B0F0"/>
                    </a:solidFill>
                  </a:tcPr>
                </a:tc>
                <a:tc>
                  <a:txBody>
                    <a:bodyPr/>
                    <a:lstStyle/>
                    <a:p>
                      <a:pPr lvl="0" algn="ctr">
                        <a:buNone/>
                      </a:pPr>
                      <a:r>
                        <a:rPr lang="en-US" sz="1000"/>
                        <a:t>-</a:t>
                      </a:r>
                    </a:p>
                  </a:txBody>
                  <a:tcPr marL="48383" marR="48383" marT="24191" marB="24191">
                    <a:solidFill>
                      <a:srgbClr val="00B0F0"/>
                    </a:solidFill>
                  </a:tcPr>
                </a:tc>
                <a:tc>
                  <a:txBody>
                    <a:bodyPr/>
                    <a:lstStyle/>
                    <a:p>
                      <a:pPr lvl="0" algn="ctr">
                        <a:buNone/>
                      </a:pPr>
                      <a:r>
                        <a:rPr lang="en-US" sz="1000"/>
                        <a:t>-</a:t>
                      </a:r>
                    </a:p>
                  </a:txBody>
                  <a:tcPr marL="48383" marR="48383" marT="24191" marB="24191">
                    <a:solidFill>
                      <a:srgbClr val="00B0F0"/>
                    </a:solidFill>
                  </a:tcPr>
                </a:tc>
                <a:tc>
                  <a:txBody>
                    <a:bodyPr/>
                    <a:lstStyle/>
                    <a:p>
                      <a:pPr lvl="0" algn="ctr">
                        <a:buNone/>
                      </a:pPr>
                      <a:r>
                        <a:rPr lang="en-US" sz="1000"/>
                        <a:t>-</a:t>
                      </a:r>
                    </a:p>
                  </a:txBody>
                  <a:tcPr marL="48383" marR="48383" marT="24191" marB="24191">
                    <a:solidFill>
                      <a:srgbClr val="00B0F0"/>
                    </a:solidFill>
                  </a:tcPr>
                </a:tc>
                <a:tc>
                  <a:txBody>
                    <a:bodyPr/>
                    <a:lstStyle/>
                    <a:p>
                      <a:pPr lvl="0" algn="ctr">
                        <a:buNone/>
                      </a:pPr>
                      <a:r>
                        <a:rPr lang="en-US" sz="1000" dirty="0"/>
                        <a:t>-</a:t>
                      </a:r>
                    </a:p>
                  </a:txBody>
                  <a:tcPr marL="48383" marR="48383" marT="24191" marB="24191">
                    <a:solidFill>
                      <a:srgbClr val="00B0F0"/>
                    </a:solidFill>
                  </a:tcPr>
                </a:tc>
                <a:extLst>
                  <a:ext uri="{0D108BD9-81ED-4DB2-BD59-A6C34878D82A}">
                    <a16:rowId xmlns:a16="http://schemas.microsoft.com/office/drawing/2014/main" val="1986332197"/>
                  </a:ext>
                </a:extLst>
              </a:tr>
            </a:tbl>
          </a:graphicData>
        </a:graphic>
      </p:graphicFrame>
      <p:sp>
        <p:nvSpPr>
          <p:cNvPr id="82" name="Freeform: Shape 81">
            <a:extLst>
              <a:ext uri="{FF2B5EF4-FFF2-40B4-BE49-F238E27FC236}">
                <a16:creationId xmlns:a16="http://schemas.microsoft.com/office/drawing/2014/main" id="{9C3FE6E6-22DC-493C-B769-DF318C12314F}"/>
              </a:ext>
            </a:extLst>
          </p:cNvPr>
          <p:cNvSpPr/>
          <p:nvPr/>
        </p:nvSpPr>
        <p:spPr>
          <a:xfrm>
            <a:off x="3716053" y="2435290"/>
            <a:ext cx="752844" cy="724142"/>
          </a:xfrm>
          <a:custGeom>
            <a:avLst/>
            <a:gdLst>
              <a:gd name="connsiteX0" fmla="*/ 11289 w 1422400"/>
              <a:gd name="connsiteY0" fmla="*/ 0 h 1456267"/>
              <a:gd name="connsiteX1" fmla="*/ 468489 w 1422400"/>
              <a:gd name="connsiteY1" fmla="*/ 0 h 1456267"/>
              <a:gd name="connsiteX2" fmla="*/ 468489 w 1422400"/>
              <a:gd name="connsiteY2" fmla="*/ 440267 h 1456267"/>
              <a:gd name="connsiteX3" fmla="*/ 948267 w 1422400"/>
              <a:gd name="connsiteY3" fmla="*/ 440267 h 1456267"/>
              <a:gd name="connsiteX4" fmla="*/ 948267 w 1422400"/>
              <a:gd name="connsiteY4" fmla="*/ 1066800 h 1456267"/>
              <a:gd name="connsiteX5" fmla="*/ 1422400 w 1422400"/>
              <a:gd name="connsiteY5" fmla="*/ 1066800 h 1456267"/>
              <a:gd name="connsiteX6" fmla="*/ 1422400 w 1422400"/>
              <a:gd name="connsiteY6" fmla="*/ 1456267 h 1456267"/>
              <a:gd name="connsiteX7" fmla="*/ 0 w 1422400"/>
              <a:gd name="connsiteY7" fmla="*/ 1456267 h 1456267"/>
              <a:gd name="connsiteX8" fmla="*/ 11289 w 1422400"/>
              <a:gd name="connsiteY8" fmla="*/ 0 h 1456267"/>
              <a:gd name="connsiteX0" fmla="*/ 11289 w 1422400"/>
              <a:gd name="connsiteY0" fmla="*/ 0 h 1456267"/>
              <a:gd name="connsiteX1" fmla="*/ 474839 w 1422400"/>
              <a:gd name="connsiteY1" fmla="*/ 48972 h 1456267"/>
              <a:gd name="connsiteX2" fmla="*/ 468489 w 1422400"/>
              <a:gd name="connsiteY2" fmla="*/ 440267 h 1456267"/>
              <a:gd name="connsiteX3" fmla="*/ 948267 w 1422400"/>
              <a:gd name="connsiteY3" fmla="*/ 440267 h 1456267"/>
              <a:gd name="connsiteX4" fmla="*/ 948267 w 1422400"/>
              <a:gd name="connsiteY4" fmla="*/ 1066800 h 1456267"/>
              <a:gd name="connsiteX5" fmla="*/ 1422400 w 1422400"/>
              <a:gd name="connsiteY5" fmla="*/ 1066800 h 1456267"/>
              <a:gd name="connsiteX6" fmla="*/ 1422400 w 1422400"/>
              <a:gd name="connsiteY6" fmla="*/ 1456267 h 1456267"/>
              <a:gd name="connsiteX7" fmla="*/ 0 w 1422400"/>
              <a:gd name="connsiteY7" fmla="*/ 1456267 h 1456267"/>
              <a:gd name="connsiteX8" fmla="*/ 11289 w 1422400"/>
              <a:gd name="connsiteY8" fmla="*/ 0 h 1456267"/>
              <a:gd name="connsiteX0" fmla="*/ 11289 w 1422400"/>
              <a:gd name="connsiteY0" fmla="*/ 0 h 1410560"/>
              <a:gd name="connsiteX1" fmla="*/ 474839 w 1422400"/>
              <a:gd name="connsiteY1" fmla="*/ 3265 h 1410560"/>
              <a:gd name="connsiteX2" fmla="*/ 468489 w 1422400"/>
              <a:gd name="connsiteY2" fmla="*/ 394560 h 1410560"/>
              <a:gd name="connsiteX3" fmla="*/ 948267 w 1422400"/>
              <a:gd name="connsiteY3" fmla="*/ 394560 h 1410560"/>
              <a:gd name="connsiteX4" fmla="*/ 948267 w 1422400"/>
              <a:gd name="connsiteY4" fmla="*/ 1021093 h 1410560"/>
              <a:gd name="connsiteX5" fmla="*/ 1422400 w 1422400"/>
              <a:gd name="connsiteY5" fmla="*/ 1021093 h 1410560"/>
              <a:gd name="connsiteX6" fmla="*/ 1422400 w 1422400"/>
              <a:gd name="connsiteY6" fmla="*/ 1410560 h 1410560"/>
              <a:gd name="connsiteX7" fmla="*/ 0 w 1422400"/>
              <a:gd name="connsiteY7" fmla="*/ 1410560 h 1410560"/>
              <a:gd name="connsiteX8" fmla="*/ 11289 w 1422400"/>
              <a:gd name="connsiteY8" fmla="*/ 0 h 1410560"/>
              <a:gd name="connsiteX0" fmla="*/ 0 w 1426986"/>
              <a:gd name="connsiteY0" fmla="*/ 0 h 1407295"/>
              <a:gd name="connsiteX1" fmla="*/ 479425 w 1426986"/>
              <a:gd name="connsiteY1" fmla="*/ 0 h 1407295"/>
              <a:gd name="connsiteX2" fmla="*/ 473075 w 1426986"/>
              <a:gd name="connsiteY2" fmla="*/ 391295 h 1407295"/>
              <a:gd name="connsiteX3" fmla="*/ 952853 w 1426986"/>
              <a:gd name="connsiteY3" fmla="*/ 391295 h 1407295"/>
              <a:gd name="connsiteX4" fmla="*/ 952853 w 1426986"/>
              <a:gd name="connsiteY4" fmla="*/ 1017828 h 1407295"/>
              <a:gd name="connsiteX5" fmla="*/ 1426986 w 1426986"/>
              <a:gd name="connsiteY5" fmla="*/ 1017828 h 1407295"/>
              <a:gd name="connsiteX6" fmla="*/ 1426986 w 1426986"/>
              <a:gd name="connsiteY6" fmla="*/ 1407295 h 1407295"/>
              <a:gd name="connsiteX7" fmla="*/ 4586 w 1426986"/>
              <a:gd name="connsiteY7" fmla="*/ 1407295 h 1407295"/>
              <a:gd name="connsiteX8" fmla="*/ 0 w 1426986"/>
              <a:gd name="connsiteY8" fmla="*/ 0 h 1407295"/>
              <a:gd name="connsiteX0" fmla="*/ 599 w 1422823"/>
              <a:gd name="connsiteY0" fmla="*/ 0 h 1407295"/>
              <a:gd name="connsiteX1" fmla="*/ 475262 w 1422823"/>
              <a:gd name="connsiteY1" fmla="*/ 0 h 1407295"/>
              <a:gd name="connsiteX2" fmla="*/ 468912 w 1422823"/>
              <a:gd name="connsiteY2" fmla="*/ 391295 h 1407295"/>
              <a:gd name="connsiteX3" fmla="*/ 948690 w 1422823"/>
              <a:gd name="connsiteY3" fmla="*/ 391295 h 1407295"/>
              <a:gd name="connsiteX4" fmla="*/ 948690 w 1422823"/>
              <a:gd name="connsiteY4" fmla="*/ 1017828 h 1407295"/>
              <a:gd name="connsiteX5" fmla="*/ 1422823 w 1422823"/>
              <a:gd name="connsiteY5" fmla="*/ 1017828 h 1407295"/>
              <a:gd name="connsiteX6" fmla="*/ 1422823 w 1422823"/>
              <a:gd name="connsiteY6" fmla="*/ 1407295 h 1407295"/>
              <a:gd name="connsiteX7" fmla="*/ 423 w 1422823"/>
              <a:gd name="connsiteY7" fmla="*/ 1407295 h 1407295"/>
              <a:gd name="connsiteX8" fmla="*/ 599 w 1422823"/>
              <a:gd name="connsiteY8" fmla="*/ 0 h 1407295"/>
              <a:gd name="connsiteX0" fmla="*/ 599 w 1422823"/>
              <a:gd name="connsiteY0" fmla="*/ 0 h 1407295"/>
              <a:gd name="connsiteX1" fmla="*/ 475262 w 1422823"/>
              <a:gd name="connsiteY1" fmla="*/ 0 h 1407295"/>
              <a:gd name="connsiteX2" fmla="*/ 480025 w 1422823"/>
              <a:gd name="connsiteY2" fmla="*/ 391295 h 1407295"/>
              <a:gd name="connsiteX3" fmla="*/ 948690 w 1422823"/>
              <a:gd name="connsiteY3" fmla="*/ 391295 h 1407295"/>
              <a:gd name="connsiteX4" fmla="*/ 948690 w 1422823"/>
              <a:gd name="connsiteY4" fmla="*/ 1017828 h 1407295"/>
              <a:gd name="connsiteX5" fmla="*/ 1422823 w 1422823"/>
              <a:gd name="connsiteY5" fmla="*/ 1017828 h 1407295"/>
              <a:gd name="connsiteX6" fmla="*/ 1422823 w 1422823"/>
              <a:gd name="connsiteY6" fmla="*/ 1407295 h 1407295"/>
              <a:gd name="connsiteX7" fmla="*/ 423 w 1422823"/>
              <a:gd name="connsiteY7" fmla="*/ 1407295 h 1407295"/>
              <a:gd name="connsiteX8" fmla="*/ 599 w 1422823"/>
              <a:gd name="connsiteY8" fmla="*/ 0 h 1407295"/>
              <a:gd name="connsiteX0" fmla="*/ 599 w 1422823"/>
              <a:gd name="connsiteY0" fmla="*/ 0 h 1407295"/>
              <a:gd name="connsiteX1" fmla="*/ 475262 w 1422823"/>
              <a:gd name="connsiteY1" fmla="*/ 0 h 1407295"/>
              <a:gd name="connsiteX2" fmla="*/ 468912 w 1422823"/>
              <a:gd name="connsiteY2" fmla="*/ 389662 h 1407295"/>
              <a:gd name="connsiteX3" fmla="*/ 948690 w 1422823"/>
              <a:gd name="connsiteY3" fmla="*/ 391295 h 1407295"/>
              <a:gd name="connsiteX4" fmla="*/ 948690 w 1422823"/>
              <a:gd name="connsiteY4" fmla="*/ 1017828 h 1407295"/>
              <a:gd name="connsiteX5" fmla="*/ 1422823 w 1422823"/>
              <a:gd name="connsiteY5" fmla="*/ 1017828 h 1407295"/>
              <a:gd name="connsiteX6" fmla="*/ 1422823 w 1422823"/>
              <a:gd name="connsiteY6" fmla="*/ 1407295 h 1407295"/>
              <a:gd name="connsiteX7" fmla="*/ 423 w 1422823"/>
              <a:gd name="connsiteY7" fmla="*/ 1407295 h 1407295"/>
              <a:gd name="connsiteX8" fmla="*/ 599 w 1422823"/>
              <a:gd name="connsiteY8" fmla="*/ 0 h 1407295"/>
              <a:gd name="connsiteX0" fmla="*/ 599 w 1422823"/>
              <a:gd name="connsiteY0" fmla="*/ 0 h 1407295"/>
              <a:gd name="connsiteX1" fmla="*/ 475262 w 1422823"/>
              <a:gd name="connsiteY1" fmla="*/ 0 h 1407295"/>
              <a:gd name="connsiteX2" fmla="*/ 480025 w 1422823"/>
              <a:gd name="connsiteY2" fmla="*/ 389662 h 1407295"/>
              <a:gd name="connsiteX3" fmla="*/ 948690 w 1422823"/>
              <a:gd name="connsiteY3" fmla="*/ 391295 h 1407295"/>
              <a:gd name="connsiteX4" fmla="*/ 948690 w 1422823"/>
              <a:gd name="connsiteY4" fmla="*/ 1017828 h 1407295"/>
              <a:gd name="connsiteX5" fmla="*/ 1422823 w 1422823"/>
              <a:gd name="connsiteY5" fmla="*/ 1017828 h 1407295"/>
              <a:gd name="connsiteX6" fmla="*/ 1422823 w 1422823"/>
              <a:gd name="connsiteY6" fmla="*/ 1407295 h 1407295"/>
              <a:gd name="connsiteX7" fmla="*/ 423 w 1422823"/>
              <a:gd name="connsiteY7" fmla="*/ 1407295 h 1407295"/>
              <a:gd name="connsiteX8" fmla="*/ 599 w 1422823"/>
              <a:gd name="connsiteY8" fmla="*/ 0 h 1407295"/>
              <a:gd name="connsiteX0" fmla="*/ 599 w 1422823"/>
              <a:gd name="connsiteY0" fmla="*/ 0 h 1407295"/>
              <a:gd name="connsiteX1" fmla="*/ 475262 w 1422823"/>
              <a:gd name="connsiteY1" fmla="*/ 0 h 1407295"/>
              <a:gd name="connsiteX2" fmla="*/ 478438 w 1422823"/>
              <a:gd name="connsiteY2" fmla="*/ 389662 h 1407295"/>
              <a:gd name="connsiteX3" fmla="*/ 948690 w 1422823"/>
              <a:gd name="connsiteY3" fmla="*/ 391295 h 1407295"/>
              <a:gd name="connsiteX4" fmla="*/ 948690 w 1422823"/>
              <a:gd name="connsiteY4" fmla="*/ 1017828 h 1407295"/>
              <a:gd name="connsiteX5" fmla="*/ 1422823 w 1422823"/>
              <a:gd name="connsiteY5" fmla="*/ 1017828 h 1407295"/>
              <a:gd name="connsiteX6" fmla="*/ 1422823 w 1422823"/>
              <a:gd name="connsiteY6" fmla="*/ 1407295 h 1407295"/>
              <a:gd name="connsiteX7" fmla="*/ 423 w 1422823"/>
              <a:gd name="connsiteY7" fmla="*/ 1407295 h 1407295"/>
              <a:gd name="connsiteX8" fmla="*/ 599 w 1422823"/>
              <a:gd name="connsiteY8" fmla="*/ 0 h 1407295"/>
              <a:gd name="connsiteX0" fmla="*/ 599 w 1422823"/>
              <a:gd name="connsiteY0" fmla="*/ 0 h 1407295"/>
              <a:gd name="connsiteX1" fmla="*/ 475262 w 1422823"/>
              <a:gd name="connsiteY1" fmla="*/ 0 h 1407295"/>
              <a:gd name="connsiteX2" fmla="*/ 478438 w 1422823"/>
              <a:gd name="connsiteY2" fmla="*/ 389662 h 1407295"/>
              <a:gd name="connsiteX3" fmla="*/ 948690 w 1422823"/>
              <a:gd name="connsiteY3" fmla="*/ 381500 h 1407295"/>
              <a:gd name="connsiteX4" fmla="*/ 948690 w 1422823"/>
              <a:gd name="connsiteY4" fmla="*/ 1017828 h 1407295"/>
              <a:gd name="connsiteX5" fmla="*/ 1422823 w 1422823"/>
              <a:gd name="connsiteY5" fmla="*/ 1017828 h 1407295"/>
              <a:gd name="connsiteX6" fmla="*/ 1422823 w 1422823"/>
              <a:gd name="connsiteY6" fmla="*/ 1407295 h 1407295"/>
              <a:gd name="connsiteX7" fmla="*/ 423 w 1422823"/>
              <a:gd name="connsiteY7" fmla="*/ 1407295 h 1407295"/>
              <a:gd name="connsiteX8" fmla="*/ 599 w 1422823"/>
              <a:gd name="connsiteY8" fmla="*/ 0 h 1407295"/>
              <a:gd name="connsiteX0" fmla="*/ 599 w 1422823"/>
              <a:gd name="connsiteY0" fmla="*/ 0 h 1407295"/>
              <a:gd name="connsiteX1" fmla="*/ 475262 w 1422823"/>
              <a:gd name="connsiteY1" fmla="*/ 0 h 1407295"/>
              <a:gd name="connsiteX2" fmla="*/ 478438 w 1422823"/>
              <a:gd name="connsiteY2" fmla="*/ 389662 h 1407295"/>
              <a:gd name="connsiteX3" fmla="*/ 948690 w 1422823"/>
              <a:gd name="connsiteY3" fmla="*/ 394560 h 1407295"/>
              <a:gd name="connsiteX4" fmla="*/ 948690 w 1422823"/>
              <a:gd name="connsiteY4" fmla="*/ 1017828 h 1407295"/>
              <a:gd name="connsiteX5" fmla="*/ 1422823 w 1422823"/>
              <a:gd name="connsiteY5" fmla="*/ 1017828 h 1407295"/>
              <a:gd name="connsiteX6" fmla="*/ 1422823 w 1422823"/>
              <a:gd name="connsiteY6" fmla="*/ 1407295 h 1407295"/>
              <a:gd name="connsiteX7" fmla="*/ 423 w 1422823"/>
              <a:gd name="connsiteY7" fmla="*/ 1407295 h 1407295"/>
              <a:gd name="connsiteX8" fmla="*/ 599 w 1422823"/>
              <a:gd name="connsiteY8" fmla="*/ 0 h 1407295"/>
              <a:gd name="connsiteX0" fmla="*/ 599 w 1422823"/>
              <a:gd name="connsiteY0" fmla="*/ 0 h 1407295"/>
              <a:gd name="connsiteX1" fmla="*/ 475262 w 1422823"/>
              <a:gd name="connsiteY1" fmla="*/ 0 h 1407295"/>
              <a:gd name="connsiteX2" fmla="*/ 478438 w 1422823"/>
              <a:gd name="connsiteY2" fmla="*/ 389662 h 1407295"/>
              <a:gd name="connsiteX3" fmla="*/ 948690 w 1422823"/>
              <a:gd name="connsiteY3" fmla="*/ 391295 h 1407295"/>
              <a:gd name="connsiteX4" fmla="*/ 948690 w 1422823"/>
              <a:gd name="connsiteY4" fmla="*/ 1017828 h 1407295"/>
              <a:gd name="connsiteX5" fmla="*/ 1422823 w 1422823"/>
              <a:gd name="connsiteY5" fmla="*/ 1017828 h 1407295"/>
              <a:gd name="connsiteX6" fmla="*/ 1422823 w 1422823"/>
              <a:gd name="connsiteY6" fmla="*/ 1407295 h 1407295"/>
              <a:gd name="connsiteX7" fmla="*/ 423 w 1422823"/>
              <a:gd name="connsiteY7" fmla="*/ 1407295 h 1407295"/>
              <a:gd name="connsiteX8" fmla="*/ 599 w 1422823"/>
              <a:gd name="connsiteY8" fmla="*/ 0 h 1407295"/>
              <a:gd name="connsiteX0" fmla="*/ 599 w 1422823"/>
              <a:gd name="connsiteY0" fmla="*/ 0 h 1407295"/>
              <a:gd name="connsiteX1" fmla="*/ 475262 w 1422823"/>
              <a:gd name="connsiteY1" fmla="*/ 0 h 1407295"/>
              <a:gd name="connsiteX2" fmla="*/ 478438 w 1422823"/>
              <a:gd name="connsiteY2" fmla="*/ 389662 h 1407295"/>
              <a:gd name="connsiteX3" fmla="*/ 943927 w 1422823"/>
              <a:gd name="connsiteY3" fmla="*/ 386397 h 1407295"/>
              <a:gd name="connsiteX4" fmla="*/ 948690 w 1422823"/>
              <a:gd name="connsiteY4" fmla="*/ 1017828 h 1407295"/>
              <a:gd name="connsiteX5" fmla="*/ 1422823 w 1422823"/>
              <a:gd name="connsiteY5" fmla="*/ 1017828 h 1407295"/>
              <a:gd name="connsiteX6" fmla="*/ 1422823 w 1422823"/>
              <a:gd name="connsiteY6" fmla="*/ 1407295 h 1407295"/>
              <a:gd name="connsiteX7" fmla="*/ 423 w 1422823"/>
              <a:gd name="connsiteY7" fmla="*/ 1407295 h 1407295"/>
              <a:gd name="connsiteX8" fmla="*/ 599 w 1422823"/>
              <a:gd name="connsiteY8" fmla="*/ 0 h 1407295"/>
              <a:gd name="connsiteX0" fmla="*/ 599 w 1422823"/>
              <a:gd name="connsiteY0" fmla="*/ 0 h 1407295"/>
              <a:gd name="connsiteX1" fmla="*/ 475262 w 1422823"/>
              <a:gd name="connsiteY1" fmla="*/ 0 h 1407295"/>
              <a:gd name="connsiteX2" fmla="*/ 478438 w 1422823"/>
              <a:gd name="connsiteY2" fmla="*/ 389662 h 1407295"/>
              <a:gd name="connsiteX3" fmla="*/ 950277 w 1422823"/>
              <a:gd name="connsiteY3" fmla="*/ 388030 h 1407295"/>
              <a:gd name="connsiteX4" fmla="*/ 948690 w 1422823"/>
              <a:gd name="connsiteY4" fmla="*/ 1017828 h 1407295"/>
              <a:gd name="connsiteX5" fmla="*/ 1422823 w 1422823"/>
              <a:gd name="connsiteY5" fmla="*/ 1017828 h 1407295"/>
              <a:gd name="connsiteX6" fmla="*/ 1422823 w 1422823"/>
              <a:gd name="connsiteY6" fmla="*/ 1407295 h 1407295"/>
              <a:gd name="connsiteX7" fmla="*/ 423 w 1422823"/>
              <a:gd name="connsiteY7" fmla="*/ 1407295 h 1407295"/>
              <a:gd name="connsiteX8" fmla="*/ 599 w 1422823"/>
              <a:gd name="connsiteY8" fmla="*/ 0 h 1407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22823" h="1407295">
                <a:moveTo>
                  <a:pt x="599" y="0"/>
                </a:moveTo>
                <a:lnTo>
                  <a:pt x="475262" y="0"/>
                </a:lnTo>
                <a:cubicBezTo>
                  <a:pt x="476850" y="130432"/>
                  <a:pt x="476850" y="259230"/>
                  <a:pt x="478438" y="389662"/>
                </a:cubicBezTo>
                <a:lnTo>
                  <a:pt x="950277" y="388030"/>
                </a:lnTo>
                <a:cubicBezTo>
                  <a:pt x="951865" y="598507"/>
                  <a:pt x="947102" y="807351"/>
                  <a:pt x="948690" y="1017828"/>
                </a:cubicBezTo>
                <a:lnTo>
                  <a:pt x="1422823" y="1017828"/>
                </a:lnTo>
                <a:lnTo>
                  <a:pt x="1422823" y="1407295"/>
                </a:lnTo>
                <a:lnTo>
                  <a:pt x="423" y="1407295"/>
                </a:lnTo>
                <a:cubicBezTo>
                  <a:pt x="-1106" y="938197"/>
                  <a:pt x="2128" y="469098"/>
                  <a:pt x="599" y="0"/>
                </a:cubicBezTo>
                <a:close/>
              </a:path>
            </a:pathLst>
          </a:cu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
        <p:nvSpPr>
          <p:cNvPr id="83" name="TextBox 82">
            <a:extLst>
              <a:ext uri="{FF2B5EF4-FFF2-40B4-BE49-F238E27FC236}">
                <a16:creationId xmlns:a16="http://schemas.microsoft.com/office/drawing/2014/main" id="{62F40EDB-B306-4C51-B109-A0B44E42A850}"/>
              </a:ext>
            </a:extLst>
          </p:cNvPr>
          <p:cNvSpPr txBox="1"/>
          <p:nvPr/>
        </p:nvSpPr>
        <p:spPr>
          <a:xfrm>
            <a:off x="5709184" y="2129559"/>
            <a:ext cx="3195062" cy="307777"/>
          </a:xfrm>
          <a:prstGeom prst="rect">
            <a:avLst/>
          </a:prstGeom>
          <a:noFill/>
        </p:spPr>
        <p:txBody>
          <a:bodyPr wrap="square" rtlCol="0">
            <a:spAutoFit/>
          </a:bodyPr>
          <a:lstStyle/>
          <a:p>
            <a:r>
              <a:rPr lang="en-US" altLang="zh-CN" sz="1400" dirty="0">
                <a:solidFill>
                  <a:schemeClr val="bg2"/>
                </a:solidFill>
              </a:rPr>
              <a:t>Two-stages writing required</a:t>
            </a:r>
            <a:endParaRPr lang="zh-CN" altLang="en-US" sz="1400" dirty="0">
              <a:solidFill>
                <a:schemeClr val="bg2"/>
              </a:solidFill>
            </a:endParaRPr>
          </a:p>
        </p:txBody>
      </p:sp>
      <p:sp>
        <p:nvSpPr>
          <p:cNvPr id="84" name="TextBox 83">
            <a:extLst>
              <a:ext uri="{FF2B5EF4-FFF2-40B4-BE49-F238E27FC236}">
                <a16:creationId xmlns:a16="http://schemas.microsoft.com/office/drawing/2014/main" id="{3069D4F4-36F0-486D-80A1-1F14F7A2FE08}"/>
              </a:ext>
            </a:extLst>
          </p:cNvPr>
          <p:cNvSpPr txBox="1"/>
          <p:nvPr/>
        </p:nvSpPr>
        <p:spPr>
          <a:xfrm>
            <a:off x="5759735" y="2596717"/>
            <a:ext cx="3437884" cy="523220"/>
          </a:xfrm>
          <a:prstGeom prst="rect">
            <a:avLst/>
          </a:prstGeom>
          <a:noFill/>
        </p:spPr>
        <p:txBody>
          <a:bodyPr wrap="square" rtlCol="0">
            <a:spAutoFit/>
          </a:bodyPr>
          <a:lstStyle/>
          <a:p>
            <a:r>
              <a:rPr lang="en-US" altLang="zh-CN" sz="1400" dirty="0">
                <a:solidFill>
                  <a:schemeClr val="bg2"/>
                </a:solidFill>
              </a:rPr>
              <a:t>Require computation to retrieve full partial path</a:t>
            </a:r>
            <a:endParaRPr lang="zh-CN" altLang="en-US" sz="1400" dirty="0">
              <a:solidFill>
                <a:schemeClr val="bg2"/>
              </a:solidFill>
            </a:endParaRPr>
          </a:p>
        </p:txBody>
      </p:sp>
      <p:sp>
        <p:nvSpPr>
          <p:cNvPr id="85" name="TextBox 84">
            <a:extLst>
              <a:ext uri="{FF2B5EF4-FFF2-40B4-BE49-F238E27FC236}">
                <a16:creationId xmlns:a16="http://schemas.microsoft.com/office/drawing/2014/main" id="{C5FCC64B-9E58-45C8-90C7-C4E625701632}"/>
              </a:ext>
            </a:extLst>
          </p:cNvPr>
          <p:cNvSpPr txBox="1"/>
          <p:nvPr/>
        </p:nvSpPr>
        <p:spPr>
          <a:xfrm>
            <a:off x="-18444" y="763818"/>
            <a:ext cx="6497978" cy="646331"/>
          </a:xfrm>
          <a:prstGeom prst="rect">
            <a:avLst/>
          </a:prstGeom>
          <a:noFill/>
        </p:spPr>
        <p:txBody>
          <a:bodyPr wrap="square">
            <a:spAutoFit/>
          </a:bodyPr>
          <a:lstStyle/>
          <a:p>
            <a:r>
              <a:rPr lang="en-US" altLang="zh-CN" b="1" dirty="0">
                <a:solidFill>
                  <a:schemeClr val="bg2"/>
                </a:solidFill>
              </a:rPr>
              <a:t>Exponentially growth of the </a:t>
            </a:r>
          </a:p>
          <a:p>
            <a:r>
              <a:rPr lang="en-US" altLang="zh-CN" b="1" dirty="0">
                <a:solidFill>
                  <a:schemeClr val="bg2"/>
                </a:solidFill>
              </a:rPr>
              <a:t>partial matching table.</a:t>
            </a:r>
          </a:p>
        </p:txBody>
      </p:sp>
      <p:sp>
        <p:nvSpPr>
          <p:cNvPr id="86" name="Rectangle: Rounded Corners 85">
            <a:extLst>
              <a:ext uri="{FF2B5EF4-FFF2-40B4-BE49-F238E27FC236}">
                <a16:creationId xmlns:a16="http://schemas.microsoft.com/office/drawing/2014/main" id="{911ABA3F-FB9B-47B4-8292-987FBBA03293}"/>
              </a:ext>
            </a:extLst>
          </p:cNvPr>
          <p:cNvSpPr/>
          <p:nvPr/>
        </p:nvSpPr>
        <p:spPr>
          <a:xfrm>
            <a:off x="4611822" y="776014"/>
            <a:ext cx="4190762" cy="182265"/>
          </a:xfrm>
          <a:prstGeom prst="roundRect">
            <a:avLst>
              <a:gd name="adj" fmla="val 50000"/>
            </a:avLst>
          </a:prstGeom>
          <a:solidFill>
            <a:schemeClr val="tx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7" name="TextBox 86">
            <a:extLst>
              <a:ext uri="{FF2B5EF4-FFF2-40B4-BE49-F238E27FC236}">
                <a16:creationId xmlns:a16="http://schemas.microsoft.com/office/drawing/2014/main" id="{882AB053-1B45-4D25-AD99-4474B7BD0599}"/>
              </a:ext>
            </a:extLst>
          </p:cNvPr>
          <p:cNvSpPr txBox="1"/>
          <p:nvPr/>
        </p:nvSpPr>
        <p:spPr>
          <a:xfrm>
            <a:off x="4340551" y="1302912"/>
            <a:ext cx="1074616" cy="230832"/>
          </a:xfrm>
          <a:prstGeom prst="rect">
            <a:avLst/>
          </a:prstGeom>
          <a:noFill/>
        </p:spPr>
        <p:txBody>
          <a:bodyPr wrap="square" rtlCol="0">
            <a:spAutoFit/>
          </a:bodyPr>
          <a:lstStyle/>
          <a:p>
            <a:r>
              <a:rPr lang="en-US" altLang="zh-CN" sz="900" b="1" dirty="0">
                <a:solidFill>
                  <a:schemeClr val="accent1"/>
                </a:solidFill>
              </a:rPr>
              <a:t>Introduction</a:t>
            </a:r>
            <a:r>
              <a:rPr lang="en-US" altLang="zh-CN" sz="900" dirty="0">
                <a:solidFill>
                  <a:schemeClr val="bg2"/>
                </a:solidFill>
              </a:rPr>
              <a:t> </a:t>
            </a:r>
            <a:endParaRPr lang="zh-CN" altLang="en-US" sz="900" dirty="0">
              <a:solidFill>
                <a:schemeClr val="bg2"/>
              </a:solidFill>
            </a:endParaRPr>
          </a:p>
        </p:txBody>
      </p:sp>
      <p:sp>
        <p:nvSpPr>
          <p:cNvPr id="88" name="TextBox 87">
            <a:extLst>
              <a:ext uri="{FF2B5EF4-FFF2-40B4-BE49-F238E27FC236}">
                <a16:creationId xmlns:a16="http://schemas.microsoft.com/office/drawing/2014/main" id="{8E8ADBBE-A109-45E2-A47B-AABC9A093EAF}"/>
              </a:ext>
            </a:extLst>
          </p:cNvPr>
          <p:cNvSpPr txBox="1"/>
          <p:nvPr/>
        </p:nvSpPr>
        <p:spPr>
          <a:xfrm>
            <a:off x="5289247" y="1264455"/>
            <a:ext cx="1074616" cy="276999"/>
          </a:xfrm>
          <a:prstGeom prst="rect">
            <a:avLst/>
          </a:prstGeom>
          <a:noFill/>
        </p:spPr>
        <p:txBody>
          <a:bodyPr wrap="square" rtlCol="0">
            <a:spAutoFit/>
          </a:bodyPr>
          <a:lstStyle/>
          <a:p>
            <a:r>
              <a:rPr lang="en-US" altLang="zh-CN" sz="900" b="1" dirty="0">
                <a:solidFill>
                  <a:schemeClr val="bg2"/>
                </a:solidFill>
              </a:rPr>
              <a:t>Algo</a:t>
            </a:r>
            <a:r>
              <a:rPr lang="en-US" altLang="zh-CN" sz="1200" dirty="0">
                <a:solidFill>
                  <a:schemeClr val="bg2"/>
                </a:solidFill>
              </a:rPr>
              <a:t> </a:t>
            </a:r>
            <a:endParaRPr lang="zh-CN" altLang="en-US" sz="1200" dirty="0">
              <a:solidFill>
                <a:schemeClr val="bg2"/>
              </a:solidFill>
            </a:endParaRPr>
          </a:p>
        </p:txBody>
      </p:sp>
      <p:sp>
        <p:nvSpPr>
          <p:cNvPr id="89" name="TextBox 88">
            <a:extLst>
              <a:ext uri="{FF2B5EF4-FFF2-40B4-BE49-F238E27FC236}">
                <a16:creationId xmlns:a16="http://schemas.microsoft.com/office/drawing/2014/main" id="{79BA9C2B-A861-4F7D-9BBB-E7D9FFF5A9B4}"/>
              </a:ext>
            </a:extLst>
          </p:cNvPr>
          <p:cNvSpPr txBox="1"/>
          <p:nvPr/>
        </p:nvSpPr>
        <p:spPr>
          <a:xfrm>
            <a:off x="5648500" y="1298694"/>
            <a:ext cx="1813170" cy="230832"/>
          </a:xfrm>
          <a:prstGeom prst="rect">
            <a:avLst/>
          </a:prstGeom>
          <a:noFill/>
        </p:spPr>
        <p:txBody>
          <a:bodyPr wrap="square" rtlCol="0">
            <a:spAutoFit/>
          </a:bodyPr>
          <a:lstStyle/>
          <a:p>
            <a:r>
              <a:rPr lang="en-US" altLang="zh-CN" sz="900" b="1" dirty="0">
                <a:solidFill>
                  <a:schemeClr val="bg2"/>
                </a:solidFill>
              </a:rPr>
              <a:t>Data representation </a:t>
            </a:r>
            <a:endParaRPr lang="zh-CN" altLang="en-US" sz="900" b="1" dirty="0">
              <a:solidFill>
                <a:schemeClr val="bg2"/>
              </a:solidFill>
            </a:endParaRPr>
          </a:p>
        </p:txBody>
      </p:sp>
      <p:sp>
        <p:nvSpPr>
          <p:cNvPr id="90" name="TextBox 89">
            <a:extLst>
              <a:ext uri="{FF2B5EF4-FFF2-40B4-BE49-F238E27FC236}">
                <a16:creationId xmlns:a16="http://schemas.microsoft.com/office/drawing/2014/main" id="{9DFBBB87-5754-47A5-80C4-7031A4D3A3CC}"/>
              </a:ext>
            </a:extLst>
          </p:cNvPr>
          <p:cNvSpPr txBox="1"/>
          <p:nvPr/>
        </p:nvSpPr>
        <p:spPr>
          <a:xfrm>
            <a:off x="6827432" y="1260348"/>
            <a:ext cx="1813170" cy="276999"/>
          </a:xfrm>
          <a:prstGeom prst="rect">
            <a:avLst/>
          </a:prstGeom>
          <a:noFill/>
        </p:spPr>
        <p:txBody>
          <a:bodyPr wrap="square" rtlCol="0">
            <a:spAutoFit/>
          </a:bodyPr>
          <a:lstStyle/>
          <a:p>
            <a:r>
              <a:rPr lang="en-US" altLang="zh-CN" sz="900" b="1" dirty="0">
                <a:solidFill>
                  <a:schemeClr val="bg2"/>
                </a:solidFill>
              </a:rPr>
              <a:t>Intersection</a:t>
            </a:r>
            <a:r>
              <a:rPr lang="en-US" altLang="zh-CN" sz="1200" dirty="0">
                <a:solidFill>
                  <a:schemeClr val="bg2"/>
                </a:solidFill>
              </a:rPr>
              <a:t> </a:t>
            </a:r>
            <a:endParaRPr lang="zh-CN" altLang="en-US" sz="1200" dirty="0">
              <a:solidFill>
                <a:schemeClr val="bg2"/>
              </a:solidFill>
            </a:endParaRPr>
          </a:p>
        </p:txBody>
      </p:sp>
      <p:sp>
        <p:nvSpPr>
          <p:cNvPr id="91" name="TextBox 90">
            <a:extLst>
              <a:ext uri="{FF2B5EF4-FFF2-40B4-BE49-F238E27FC236}">
                <a16:creationId xmlns:a16="http://schemas.microsoft.com/office/drawing/2014/main" id="{7165706F-0A12-43AE-99A1-7836B4B449C4}"/>
              </a:ext>
            </a:extLst>
          </p:cNvPr>
          <p:cNvSpPr txBox="1"/>
          <p:nvPr/>
        </p:nvSpPr>
        <p:spPr>
          <a:xfrm>
            <a:off x="7620545" y="1257430"/>
            <a:ext cx="1074616" cy="276999"/>
          </a:xfrm>
          <a:prstGeom prst="rect">
            <a:avLst/>
          </a:prstGeom>
          <a:noFill/>
        </p:spPr>
        <p:txBody>
          <a:bodyPr wrap="square" rtlCol="0">
            <a:spAutoFit/>
          </a:bodyPr>
          <a:lstStyle/>
          <a:p>
            <a:r>
              <a:rPr lang="en-US" altLang="zh-CN" sz="900" b="1" dirty="0">
                <a:solidFill>
                  <a:schemeClr val="bg2"/>
                </a:solidFill>
              </a:rPr>
              <a:t>Distributed</a:t>
            </a:r>
            <a:r>
              <a:rPr lang="en-US" altLang="zh-CN" sz="1200" dirty="0">
                <a:solidFill>
                  <a:schemeClr val="bg2"/>
                </a:solidFill>
              </a:rPr>
              <a:t> </a:t>
            </a:r>
            <a:endParaRPr lang="zh-CN" altLang="en-US" sz="1200" dirty="0">
              <a:solidFill>
                <a:schemeClr val="bg2"/>
              </a:solidFill>
            </a:endParaRPr>
          </a:p>
        </p:txBody>
      </p:sp>
      <p:sp>
        <p:nvSpPr>
          <p:cNvPr id="92" name="TextBox 91">
            <a:extLst>
              <a:ext uri="{FF2B5EF4-FFF2-40B4-BE49-F238E27FC236}">
                <a16:creationId xmlns:a16="http://schemas.microsoft.com/office/drawing/2014/main" id="{584F593E-7700-4DCC-927E-C54129BCAE68}"/>
              </a:ext>
            </a:extLst>
          </p:cNvPr>
          <p:cNvSpPr txBox="1"/>
          <p:nvPr/>
        </p:nvSpPr>
        <p:spPr>
          <a:xfrm>
            <a:off x="8316728" y="1252527"/>
            <a:ext cx="1074616" cy="276999"/>
          </a:xfrm>
          <a:prstGeom prst="rect">
            <a:avLst/>
          </a:prstGeom>
          <a:noFill/>
        </p:spPr>
        <p:txBody>
          <a:bodyPr wrap="square" rtlCol="0">
            <a:spAutoFit/>
          </a:bodyPr>
          <a:lstStyle/>
          <a:p>
            <a:r>
              <a:rPr lang="en-US" altLang="zh-CN" sz="900" b="1" dirty="0">
                <a:solidFill>
                  <a:schemeClr val="bg2"/>
                </a:solidFill>
              </a:rPr>
              <a:t>Experiment</a:t>
            </a:r>
            <a:r>
              <a:rPr lang="en-US" altLang="zh-CN" sz="1200" dirty="0">
                <a:solidFill>
                  <a:schemeClr val="bg2"/>
                </a:solidFill>
              </a:rPr>
              <a:t> </a:t>
            </a:r>
            <a:endParaRPr lang="zh-CN" altLang="en-US" sz="1200" dirty="0">
              <a:solidFill>
                <a:schemeClr val="bg2"/>
              </a:solidFill>
            </a:endParaRPr>
          </a:p>
        </p:txBody>
      </p:sp>
      <p:cxnSp>
        <p:nvCxnSpPr>
          <p:cNvPr id="93" name="Straight Connector 92">
            <a:extLst>
              <a:ext uri="{FF2B5EF4-FFF2-40B4-BE49-F238E27FC236}">
                <a16:creationId xmlns:a16="http://schemas.microsoft.com/office/drawing/2014/main" id="{BAFECB42-C846-4300-9352-DB2C7BBF42A3}"/>
              </a:ext>
            </a:extLst>
          </p:cNvPr>
          <p:cNvCxnSpPr>
            <a:cxnSpLocks/>
          </p:cNvCxnSpPr>
          <p:nvPr/>
        </p:nvCxnSpPr>
        <p:spPr>
          <a:xfrm>
            <a:off x="4717521" y="961056"/>
            <a:ext cx="0" cy="393029"/>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309F28E1-44C6-4DD7-8C10-0A94F248C986}"/>
              </a:ext>
            </a:extLst>
          </p:cNvPr>
          <p:cNvCxnSpPr>
            <a:cxnSpLocks/>
          </p:cNvCxnSpPr>
          <p:nvPr/>
        </p:nvCxnSpPr>
        <p:spPr>
          <a:xfrm>
            <a:off x="5504863" y="954128"/>
            <a:ext cx="0" cy="393029"/>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3789CD9F-DFF5-4E55-8A65-3346D2382DA9}"/>
              </a:ext>
            </a:extLst>
          </p:cNvPr>
          <p:cNvCxnSpPr>
            <a:cxnSpLocks/>
          </p:cNvCxnSpPr>
          <p:nvPr/>
        </p:nvCxnSpPr>
        <p:spPr>
          <a:xfrm>
            <a:off x="6283288" y="961056"/>
            <a:ext cx="0" cy="393029"/>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9246C13E-42BF-4EC4-AB0B-7C7B104601C4}"/>
              </a:ext>
            </a:extLst>
          </p:cNvPr>
          <p:cNvCxnSpPr>
            <a:cxnSpLocks/>
          </p:cNvCxnSpPr>
          <p:nvPr/>
        </p:nvCxnSpPr>
        <p:spPr>
          <a:xfrm>
            <a:off x="7907852" y="958096"/>
            <a:ext cx="0" cy="393029"/>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91038B28-323C-49F3-BEC1-C6A69B73000F}"/>
              </a:ext>
            </a:extLst>
          </p:cNvPr>
          <p:cNvCxnSpPr>
            <a:cxnSpLocks/>
          </p:cNvCxnSpPr>
          <p:nvPr/>
        </p:nvCxnSpPr>
        <p:spPr>
          <a:xfrm>
            <a:off x="8713133" y="954128"/>
            <a:ext cx="0" cy="393029"/>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sp>
        <p:nvSpPr>
          <p:cNvPr id="98" name="Oval 97">
            <a:extLst>
              <a:ext uri="{FF2B5EF4-FFF2-40B4-BE49-F238E27FC236}">
                <a16:creationId xmlns:a16="http://schemas.microsoft.com/office/drawing/2014/main" id="{A8FAFC70-0132-4FCC-99B7-F3906E998F93}"/>
              </a:ext>
            </a:extLst>
          </p:cNvPr>
          <p:cNvSpPr/>
          <p:nvPr/>
        </p:nvSpPr>
        <p:spPr>
          <a:xfrm>
            <a:off x="6972016" y="786031"/>
            <a:ext cx="167662" cy="1684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9" name="Oval 98">
            <a:extLst>
              <a:ext uri="{FF2B5EF4-FFF2-40B4-BE49-F238E27FC236}">
                <a16:creationId xmlns:a16="http://schemas.microsoft.com/office/drawing/2014/main" id="{BD37E0C9-A829-4A02-904B-8768507958F9}"/>
              </a:ext>
            </a:extLst>
          </p:cNvPr>
          <p:cNvSpPr/>
          <p:nvPr/>
        </p:nvSpPr>
        <p:spPr>
          <a:xfrm>
            <a:off x="7813303" y="787023"/>
            <a:ext cx="167662" cy="1684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0" name="Oval 99">
            <a:extLst>
              <a:ext uri="{FF2B5EF4-FFF2-40B4-BE49-F238E27FC236}">
                <a16:creationId xmlns:a16="http://schemas.microsoft.com/office/drawing/2014/main" id="{E5DBF10A-EDE3-4714-9283-48F20DF45D99}"/>
              </a:ext>
            </a:extLst>
          </p:cNvPr>
          <p:cNvSpPr/>
          <p:nvPr/>
        </p:nvSpPr>
        <p:spPr>
          <a:xfrm>
            <a:off x="8634922" y="785718"/>
            <a:ext cx="167662" cy="1684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01" name="Straight Connector 100">
            <a:extLst>
              <a:ext uri="{FF2B5EF4-FFF2-40B4-BE49-F238E27FC236}">
                <a16:creationId xmlns:a16="http://schemas.microsoft.com/office/drawing/2014/main" id="{6499C57A-F34D-43E9-BE7A-51F4EFCC9064}"/>
              </a:ext>
            </a:extLst>
          </p:cNvPr>
          <p:cNvCxnSpPr>
            <a:cxnSpLocks/>
          </p:cNvCxnSpPr>
          <p:nvPr/>
        </p:nvCxnSpPr>
        <p:spPr>
          <a:xfrm>
            <a:off x="7055847" y="961056"/>
            <a:ext cx="0" cy="393029"/>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sp>
        <p:nvSpPr>
          <p:cNvPr id="102" name="Rectangle: Rounded Corners 101">
            <a:extLst>
              <a:ext uri="{FF2B5EF4-FFF2-40B4-BE49-F238E27FC236}">
                <a16:creationId xmlns:a16="http://schemas.microsoft.com/office/drawing/2014/main" id="{1866089D-59B6-4E47-A011-6426BD3273BC}"/>
              </a:ext>
            </a:extLst>
          </p:cNvPr>
          <p:cNvSpPr/>
          <p:nvPr/>
        </p:nvSpPr>
        <p:spPr>
          <a:xfrm>
            <a:off x="4704261" y="780310"/>
            <a:ext cx="834699" cy="179225"/>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3" name="Oval 102">
            <a:extLst>
              <a:ext uri="{FF2B5EF4-FFF2-40B4-BE49-F238E27FC236}">
                <a16:creationId xmlns:a16="http://schemas.microsoft.com/office/drawing/2014/main" id="{9E21096F-A949-4124-96F1-BD49A473DFE1}"/>
              </a:ext>
            </a:extLst>
          </p:cNvPr>
          <p:cNvSpPr/>
          <p:nvPr/>
        </p:nvSpPr>
        <p:spPr>
          <a:xfrm>
            <a:off x="4633690" y="785718"/>
            <a:ext cx="167662" cy="1684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 name="Rectangle: Rounded Corners 103">
            <a:extLst>
              <a:ext uri="{FF2B5EF4-FFF2-40B4-BE49-F238E27FC236}">
                <a16:creationId xmlns:a16="http://schemas.microsoft.com/office/drawing/2014/main" id="{1BB99BD6-D5F8-4972-B6AA-DA0B9FE59B5F}"/>
              </a:ext>
            </a:extLst>
          </p:cNvPr>
          <p:cNvSpPr/>
          <p:nvPr/>
        </p:nvSpPr>
        <p:spPr>
          <a:xfrm>
            <a:off x="5471357" y="777106"/>
            <a:ext cx="834699" cy="179225"/>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5" name="Oval 104">
            <a:extLst>
              <a:ext uri="{FF2B5EF4-FFF2-40B4-BE49-F238E27FC236}">
                <a16:creationId xmlns:a16="http://schemas.microsoft.com/office/drawing/2014/main" id="{3BED425C-5FDC-4B98-B9A6-E606DE28BC61}"/>
              </a:ext>
            </a:extLst>
          </p:cNvPr>
          <p:cNvSpPr/>
          <p:nvPr/>
        </p:nvSpPr>
        <p:spPr>
          <a:xfrm>
            <a:off x="6199457" y="786031"/>
            <a:ext cx="167662" cy="1684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6" name="Oval 105">
            <a:extLst>
              <a:ext uri="{FF2B5EF4-FFF2-40B4-BE49-F238E27FC236}">
                <a16:creationId xmlns:a16="http://schemas.microsoft.com/office/drawing/2014/main" id="{7A436F22-1E01-4EE9-8D5F-46AAD2C777FF}"/>
              </a:ext>
            </a:extLst>
          </p:cNvPr>
          <p:cNvSpPr/>
          <p:nvPr/>
        </p:nvSpPr>
        <p:spPr>
          <a:xfrm>
            <a:off x="5426898" y="787023"/>
            <a:ext cx="167662" cy="1684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4238725350"/>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1A0ACFED-5C72-47B5-AB93-F116CB36DBD3}"/>
              </a:ext>
            </a:extLst>
          </p:cNvPr>
          <p:cNvSpPr>
            <a:spLocks noGrp="1"/>
          </p:cNvSpPr>
          <p:nvPr>
            <p:ph type="ftr" sz="quarter" idx="16"/>
          </p:nvPr>
        </p:nvSpPr>
        <p:spPr/>
        <p:txBody>
          <a:bodyPr/>
          <a:lstStyle/>
          <a:p>
            <a:pPr>
              <a:defRPr/>
            </a:pPr>
            <a:r>
              <a:rPr lang="en-US"/>
              <a:t>APPL</a:t>
            </a:r>
            <a:endParaRPr lang="en-US" dirty="0"/>
          </a:p>
        </p:txBody>
      </p:sp>
      <p:sp>
        <p:nvSpPr>
          <p:cNvPr id="5" name="Slide Number Placeholder 4">
            <a:extLst>
              <a:ext uri="{FF2B5EF4-FFF2-40B4-BE49-F238E27FC236}">
                <a16:creationId xmlns:a16="http://schemas.microsoft.com/office/drawing/2014/main" id="{4031B585-D37A-4E6E-A2C3-853811929DBE}"/>
              </a:ext>
            </a:extLst>
          </p:cNvPr>
          <p:cNvSpPr>
            <a:spLocks noGrp="1"/>
          </p:cNvSpPr>
          <p:nvPr>
            <p:ph type="sldNum" sz="quarter" idx="17"/>
          </p:nvPr>
        </p:nvSpPr>
        <p:spPr/>
        <p:txBody>
          <a:bodyPr/>
          <a:lstStyle/>
          <a:p>
            <a:pPr>
              <a:defRPr/>
            </a:pPr>
            <a:fld id="{67BFA7C4-5ED7-4275-9588-6311F663AC92}" type="slidenum">
              <a:rPr lang="en-US" altLang="en-US" smtClean="0"/>
              <a:pPr>
                <a:defRPr/>
              </a:pPr>
              <a:t>16</a:t>
            </a:fld>
            <a:endParaRPr lang="en-US" altLang="en-US" dirty="0"/>
          </a:p>
        </p:txBody>
      </p:sp>
      <p:sp>
        <p:nvSpPr>
          <p:cNvPr id="6" name="TextBox 5">
            <a:extLst>
              <a:ext uri="{FF2B5EF4-FFF2-40B4-BE49-F238E27FC236}">
                <a16:creationId xmlns:a16="http://schemas.microsoft.com/office/drawing/2014/main" id="{8CB79018-94E5-4B12-B60A-CFB48F414D34}"/>
              </a:ext>
            </a:extLst>
          </p:cNvPr>
          <p:cNvSpPr txBox="1"/>
          <p:nvPr/>
        </p:nvSpPr>
        <p:spPr>
          <a:xfrm>
            <a:off x="3550360" y="3894280"/>
            <a:ext cx="2174921" cy="244293"/>
          </a:xfrm>
          <a:prstGeom prst="rect">
            <a:avLst/>
          </a:prstGeom>
          <a:noFill/>
        </p:spPr>
        <p:txBody>
          <a:bodyPr rot="0" spcFirstLastPara="0" vertOverflow="overflow" horzOverflow="overflow" vert="horz" wrap="square" lIns="48383" tIns="24191" rIns="48383" bIns="24191" numCol="1" spcCol="0" rtlCol="0" fromWordArt="0" anchor="t" anchorCtr="0" forceAA="0" compatLnSpc="1">
            <a:prstTxWarp prst="textNoShape">
              <a:avLst/>
            </a:prstTxWarp>
            <a:spAutoFit/>
          </a:bodyPr>
          <a:lstStyle/>
          <a:p>
            <a:r>
              <a:rPr lang="en-US" sz="1270" dirty="0">
                <a:solidFill>
                  <a:srgbClr val="FF0000"/>
                </a:solidFill>
                <a:cs typeface="Calibri"/>
              </a:rPr>
              <a:t>B)</a:t>
            </a:r>
            <a:r>
              <a:rPr lang="en-US" sz="1270" dirty="0">
                <a:cs typeface="Calibri"/>
              </a:rPr>
              <a:t> </a:t>
            </a:r>
            <a:r>
              <a:rPr lang="en-US" sz="1270" dirty="0" err="1">
                <a:solidFill>
                  <a:schemeClr val="bg2"/>
                </a:solidFill>
                <a:cs typeface="Calibri"/>
              </a:rPr>
              <a:t>cuTs</a:t>
            </a:r>
            <a:r>
              <a:rPr lang="en-US" sz="1270" dirty="0">
                <a:solidFill>
                  <a:schemeClr val="bg2"/>
                </a:solidFill>
                <a:cs typeface="Calibri"/>
              </a:rPr>
              <a:t> Representation</a:t>
            </a:r>
          </a:p>
        </p:txBody>
      </p:sp>
      <p:graphicFrame>
        <p:nvGraphicFramePr>
          <p:cNvPr id="7" name="Table 6">
            <a:extLst>
              <a:ext uri="{FF2B5EF4-FFF2-40B4-BE49-F238E27FC236}">
                <a16:creationId xmlns:a16="http://schemas.microsoft.com/office/drawing/2014/main" id="{8CE729B0-1DEB-4FA9-9FB6-1ADD167CECDB}"/>
              </a:ext>
            </a:extLst>
          </p:cNvPr>
          <p:cNvGraphicFramePr>
            <a:graphicFrameLocks noGrp="1"/>
          </p:cNvGraphicFramePr>
          <p:nvPr>
            <p:extLst>
              <p:ext uri="{D42A27DB-BD31-4B8C-83A1-F6EECF244321}">
                <p14:modId xmlns:p14="http://schemas.microsoft.com/office/powerpoint/2010/main" val="3316585872"/>
              </p:ext>
            </p:extLst>
          </p:nvPr>
        </p:nvGraphicFramePr>
        <p:xfrm>
          <a:off x="3557905" y="1967782"/>
          <a:ext cx="483828" cy="193531"/>
        </p:xfrm>
        <a:graphic>
          <a:graphicData uri="http://schemas.openxmlformats.org/drawingml/2006/table">
            <a:tbl>
              <a:tblPr firstRow="1" bandRow="1">
                <a:tableStyleId>{5C22544A-7EE6-4342-B048-85BDC9FD1C3A}</a:tableStyleId>
              </a:tblPr>
              <a:tblGrid>
                <a:gridCol w="241914">
                  <a:extLst>
                    <a:ext uri="{9D8B030D-6E8A-4147-A177-3AD203B41FA5}">
                      <a16:colId xmlns:a16="http://schemas.microsoft.com/office/drawing/2014/main" val="195970866"/>
                    </a:ext>
                  </a:extLst>
                </a:gridCol>
                <a:gridCol w="241914">
                  <a:extLst>
                    <a:ext uri="{9D8B030D-6E8A-4147-A177-3AD203B41FA5}">
                      <a16:colId xmlns:a16="http://schemas.microsoft.com/office/drawing/2014/main" val="3771933701"/>
                    </a:ext>
                  </a:extLst>
                </a:gridCol>
              </a:tblGrid>
              <a:tr h="193531">
                <a:tc>
                  <a:txBody>
                    <a:bodyPr/>
                    <a:lstStyle/>
                    <a:p>
                      <a:pPr algn="l" fontAlgn="base"/>
                      <a:r>
                        <a:rPr lang="en-US" sz="800">
                          <a:effectLst/>
                        </a:rPr>
                        <a:t>u0​</a:t>
                      </a:r>
                      <a:endParaRPr lang="en-US" sz="800" b="1" i="0">
                        <a:solidFill>
                          <a:srgbClr val="FFFFFF"/>
                        </a:solidFill>
                        <a:effectLst/>
                      </a:endParaRPr>
                    </a:p>
                  </a:txBody>
                  <a:tcPr marL="48383" marR="48383" marT="24191" marB="24191"/>
                </a:tc>
                <a:tc>
                  <a:txBody>
                    <a:bodyPr/>
                    <a:lstStyle/>
                    <a:p>
                      <a:pPr algn="l" fontAlgn="base"/>
                      <a:r>
                        <a:rPr lang="en-US" sz="800" dirty="0">
                          <a:effectLst/>
                        </a:rPr>
                        <a:t>u1​</a:t>
                      </a:r>
                      <a:endParaRPr lang="en-US" sz="800" b="1" i="0" dirty="0">
                        <a:solidFill>
                          <a:srgbClr val="FFFFFF"/>
                        </a:solidFill>
                        <a:effectLst/>
                      </a:endParaRPr>
                    </a:p>
                  </a:txBody>
                  <a:tcPr marL="48383" marR="48383" marT="24191" marB="24191"/>
                </a:tc>
                <a:extLst>
                  <a:ext uri="{0D108BD9-81ED-4DB2-BD59-A6C34878D82A}">
                    <a16:rowId xmlns:a16="http://schemas.microsoft.com/office/drawing/2014/main" val="2231690865"/>
                  </a:ext>
                </a:extLst>
              </a:tr>
            </a:tbl>
          </a:graphicData>
        </a:graphic>
      </p:graphicFrame>
      <p:graphicFrame>
        <p:nvGraphicFramePr>
          <p:cNvPr id="8" name="Table 7">
            <a:extLst>
              <a:ext uri="{FF2B5EF4-FFF2-40B4-BE49-F238E27FC236}">
                <a16:creationId xmlns:a16="http://schemas.microsoft.com/office/drawing/2014/main" id="{B43BC251-131B-4618-A02B-E7670D2AA583}"/>
              </a:ext>
            </a:extLst>
          </p:cNvPr>
          <p:cNvGraphicFramePr>
            <a:graphicFrameLocks noGrp="1"/>
          </p:cNvGraphicFramePr>
          <p:nvPr>
            <p:extLst>
              <p:ext uri="{D42A27DB-BD31-4B8C-83A1-F6EECF244321}">
                <p14:modId xmlns:p14="http://schemas.microsoft.com/office/powerpoint/2010/main" val="2556474346"/>
              </p:ext>
            </p:extLst>
          </p:nvPr>
        </p:nvGraphicFramePr>
        <p:xfrm>
          <a:off x="3557905" y="1770086"/>
          <a:ext cx="483828" cy="200782"/>
        </p:xfrm>
        <a:graphic>
          <a:graphicData uri="http://schemas.openxmlformats.org/drawingml/2006/table">
            <a:tbl>
              <a:tblPr firstRow="1" bandRow="1">
                <a:tableStyleId>{5C22544A-7EE6-4342-B048-85BDC9FD1C3A}</a:tableStyleId>
              </a:tblPr>
              <a:tblGrid>
                <a:gridCol w="241914">
                  <a:extLst>
                    <a:ext uri="{9D8B030D-6E8A-4147-A177-3AD203B41FA5}">
                      <a16:colId xmlns:a16="http://schemas.microsoft.com/office/drawing/2014/main" val="3354068933"/>
                    </a:ext>
                  </a:extLst>
                </a:gridCol>
                <a:gridCol w="241914">
                  <a:extLst>
                    <a:ext uri="{9D8B030D-6E8A-4147-A177-3AD203B41FA5}">
                      <a16:colId xmlns:a16="http://schemas.microsoft.com/office/drawing/2014/main" val="2563801979"/>
                    </a:ext>
                  </a:extLst>
                </a:gridCol>
              </a:tblGrid>
              <a:tr h="193531">
                <a:tc>
                  <a:txBody>
                    <a:bodyPr/>
                    <a:lstStyle/>
                    <a:p>
                      <a:pPr algn="ctr" fontAlgn="base"/>
                      <a:r>
                        <a:rPr lang="en-US" sz="1000" dirty="0">
                          <a:effectLst/>
                        </a:rPr>
                        <a:t>-</a:t>
                      </a:r>
                    </a:p>
                  </a:txBody>
                  <a:tcPr marL="48383" marR="48383" marT="24191" marB="24191">
                    <a:solidFill>
                      <a:schemeClr val="accent2"/>
                    </a:solidFill>
                  </a:tcPr>
                </a:tc>
                <a:tc>
                  <a:txBody>
                    <a:bodyPr/>
                    <a:lstStyle/>
                    <a:p>
                      <a:pPr algn="ctr" fontAlgn="base"/>
                      <a:r>
                        <a:rPr lang="en-US" sz="1000" dirty="0">
                          <a:effectLst/>
                        </a:rPr>
                        <a:t>-​</a:t>
                      </a:r>
                      <a:endParaRPr lang="en-US" sz="1000" b="1" i="0" dirty="0">
                        <a:solidFill>
                          <a:srgbClr val="FFFFFF"/>
                        </a:solidFill>
                        <a:effectLst/>
                      </a:endParaRPr>
                    </a:p>
                  </a:txBody>
                  <a:tcPr marL="48383" marR="48383" marT="24191" marB="24191">
                    <a:solidFill>
                      <a:schemeClr val="accent2"/>
                    </a:solidFill>
                  </a:tcPr>
                </a:tc>
                <a:extLst>
                  <a:ext uri="{0D108BD9-81ED-4DB2-BD59-A6C34878D82A}">
                    <a16:rowId xmlns:a16="http://schemas.microsoft.com/office/drawing/2014/main" val="2908589142"/>
                  </a:ext>
                </a:extLst>
              </a:tr>
            </a:tbl>
          </a:graphicData>
        </a:graphic>
      </p:graphicFrame>
      <p:graphicFrame>
        <p:nvGraphicFramePr>
          <p:cNvPr id="9" name="Table 8">
            <a:extLst>
              <a:ext uri="{FF2B5EF4-FFF2-40B4-BE49-F238E27FC236}">
                <a16:creationId xmlns:a16="http://schemas.microsoft.com/office/drawing/2014/main" id="{C3E81A21-BA2A-40DC-8821-B13962685B96}"/>
              </a:ext>
            </a:extLst>
          </p:cNvPr>
          <p:cNvGraphicFramePr>
            <a:graphicFrameLocks noGrp="1"/>
          </p:cNvGraphicFramePr>
          <p:nvPr>
            <p:extLst>
              <p:ext uri="{D42A27DB-BD31-4B8C-83A1-F6EECF244321}">
                <p14:modId xmlns:p14="http://schemas.microsoft.com/office/powerpoint/2010/main" val="4081104584"/>
              </p:ext>
            </p:extLst>
          </p:nvPr>
        </p:nvGraphicFramePr>
        <p:xfrm>
          <a:off x="3557905" y="2461363"/>
          <a:ext cx="725742" cy="193531"/>
        </p:xfrm>
        <a:graphic>
          <a:graphicData uri="http://schemas.openxmlformats.org/drawingml/2006/table">
            <a:tbl>
              <a:tblPr firstRow="1" bandRow="1">
                <a:tableStyleId>{5C22544A-7EE6-4342-B048-85BDC9FD1C3A}</a:tableStyleId>
              </a:tblPr>
              <a:tblGrid>
                <a:gridCol w="241914">
                  <a:extLst>
                    <a:ext uri="{9D8B030D-6E8A-4147-A177-3AD203B41FA5}">
                      <a16:colId xmlns:a16="http://schemas.microsoft.com/office/drawing/2014/main" val="1532972666"/>
                    </a:ext>
                  </a:extLst>
                </a:gridCol>
                <a:gridCol w="241914">
                  <a:extLst>
                    <a:ext uri="{9D8B030D-6E8A-4147-A177-3AD203B41FA5}">
                      <a16:colId xmlns:a16="http://schemas.microsoft.com/office/drawing/2014/main" val="1604483016"/>
                    </a:ext>
                  </a:extLst>
                </a:gridCol>
                <a:gridCol w="241914">
                  <a:extLst>
                    <a:ext uri="{9D8B030D-6E8A-4147-A177-3AD203B41FA5}">
                      <a16:colId xmlns:a16="http://schemas.microsoft.com/office/drawing/2014/main" val="2208877440"/>
                    </a:ext>
                  </a:extLst>
                </a:gridCol>
              </a:tblGrid>
              <a:tr h="193531">
                <a:tc>
                  <a:txBody>
                    <a:bodyPr/>
                    <a:lstStyle/>
                    <a:p>
                      <a:pPr algn="l" fontAlgn="base"/>
                      <a:r>
                        <a:rPr lang="en-US" sz="800">
                          <a:effectLst/>
                        </a:rPr>
                        <a:t>u3​</a:t>
                      </a:r>
                      <a:endParaRPr lang="en-US" sz="800" b="1" i="0">
                        <a:solidFill>
                          <a:srgbClr val="FFFFFF"/>
                        </a:solidFill>
                        <a:effectLst/>
                      </a:endParaRPr>
                    </a:p>
                  </a:txBody>
                  <a:tcPr marL="48383" marR="48383" marT="24191" marB="24191"/>
                </a:tc>
                <a:tc>
                  <a:txBody>
                    <a:bodyPr/>
                    <a:lstStyle/>
                    <a:p>
                      <a:pPr algn="l" fontAlgn="base"/>
                      <a:r>
                        <a:rPr lang="en-US" sz="800">
                          <a:effectLst/>
                        </a:rPr>
                        <a:t>u4​</a:t>
                      </a:r>
                      <a:endParaRPr lang="en-US" sz="800" b="1" i="0">
                        <a:solidFill>
                          <a:srgbClr val="FFFFFF"/>
                        </a:solidFill>
                        <a:effectLst/>
                      </a:endParaRPr>
                    </a:p>
                  </a:txBody>
                  <a:tcPr marL="48383" marR="48383" marT="24191" marB="24191"/>
                </a:tc>
                <a:tc>
                  <a:txBody>
                    <a:bodyPr/>
                    <a:lstStyle/>
                    <a:p>
                      <a:pPr algn="l" fontAlgn="base"/>
                      <a:r>
                        <a:rPr lang="en-US" sz="800" dirty="0">
                          <a:effectLst/>
                        </a:rPr>
                        <a:t>u2​</a:t>
                      </a:r>
                      <a:endParaRPr lang="en-US" sz="800" b="1" i="0" dirty="0">
                        <a:solidFill>
                          <a:srgbClr val="FFFFFF"/>
                        </a:solidFill>
                        <a:effectLst/>
                      </a:endParaRPr>
                    </a:p>
                  </a:txBody>
                  <a:tcPr marL="48383" marR="48383" marT="24191" marB="24191"/>
                </a:tc>
                <a:extLst>
                  <a:ext uri="{0D108BD9-81ED-4DB2-BD59-A6C34878D82A}">
                    <a16:rowId xmlns:a16="http://schemas.microsoft.com/office/drawing/2014/main" val="3149167435"/>
                  </a:ext>
                </a:extLst>
              </a:tr>
            </a:tbl>
          </a:graphicData>
        </a:graphic>
      </p:graphicFrame>
      <p:graphicFrame>
        <p:nvGraphicFramePr>
          <p:cNvPr id="10" name="Table 9">
            <a:extLst>
              <a:ext uri="{FF2B5EF4-FFF2-40B4-BE49-F238E27FC236}">
                <a16:creationId xmlns:a16="http://schemas.microsoft.com/office/drawing/2014/main" id="{9BEC6BA5-54CB-4A25-B31A-F83BD4B962C2}"/>
              </a:ext>
            </a:extLst>
          </p:cNvPr>
          <p:cNvGraphicFramePr>
            <a:graphicFrameLocks noGrp="1"/>
          </p:cNvGraphicFramePr>
          <p:nvPr>
            <p:extLst>
              <p:ext uri="{D42A27DB-BD31-4B8C-83A1-F6EECF244321}">
                <p14:modId xmlns:p14="http://schemas.microsoft.com/office/powerpoint/2010/main" val="1068742657"/>
              </p:ext>
            </p:extLst>
          </p:nvPr>
        </p:nvGraphicFramePr>
        <p:xfrm>
          <a:off x="3557905" y="2274393"/>
          <a:ext cx="725742" cy="200782"/>
        </p:xfrm>
        <a:graphic>
          <a:graphicData uri="http://schemas.openxmlformats.org/drawingml/2006/table">
            <a:tbl>
              <a:tblPr firstRow="1" bandRow="1">
                <a:tableStyleId>{5C22544A-7EE6-4342-B048-85BDC9FD1C3A}</a:tableStyleId>
              </a:tblPr>
              <a:tblGrid>
                <a:gridCol w="241914">
                  <a:extLst>
                    <a:ext uri="{9D8B030D-6E8A-4147-A177-3AD203B41FA5}">
                      <a16:colId xmlns:a16="http://schemas.microsoft.com/office/drawing/2014/main" val="2875951464"/>
                    </a:ext>
                  </a:extLst>
                </a:gridCol>
                <a:gridCol w="241914">
                  <a:extLst>
                    <a:ext uri="{9D8B030D-6E8A-4147-A177-3AD203B41FA5}">
                      <a16:colId xmlns:a16="http://schemas.microsoft.com/office/drawing/2014/main" val="504562977"/>
                    </a:ext>
                  </a:extLst>
                </a:gridCol>
                <a:gridCol w="241914">
                  <a:extLst>
                    <a:ext uri="{9D8B030D-6E8A-4147-A177-3AD203B41FA5}">
                      <a16:colId xmlns:a16="http://schemas.microsoft.com/office/drawing/2014/main" val="2736818305"/>
                    </a:ext>
                  </a:extLst>
                </a:gridCol>
              </a:tblGrid>
              <a:tr h="193531">
                <a:tc>
                  <a:txBody>
                    <a:bodyPr/>
                    <a:lstStyle/>
                    <a:p>
                      <a:pPr algn="ctr" fontAlgn="base"/>
                      <a:r>
                        <a:rPr lang="en-US" sz="1000" dirty="0">
                          <a:effectLst/>
                        </a:rPr>
                        <a:t>0​</a:t>
                      </a:r>
                      <a:endParaRPr lang="en-US" sz="1000" b="1" i="0" dirty="0">
                        <a:solidFill>
                          <a:srgbClr val="FFFFFF"/>
                        </a:solidFill>
                        <a:effectLst/>
                      </a:endParaRPr>
                    </a:p>
                  </a:txBody>
                  <a:tcPr marL="48383" marR="48383" marT="24191" marB="24191">
                    <a:solidFill>
                      <a:schemeClr val="accent2"/>
                    </a:solidFill>
                  </a:tcPr>
                </a:tc>
                <a:tc>
                  <a:txBody>
                    <a:bodyPr/>
                    <a:lstStyle/>
                    <a:p>
                      <a:pPr algn="ctr" fontAlgn="base"/>
                      <a:r>
                        <a:rPr lang="en-US" sz="1000" dirty="0">
                          <a:effectLst/>
                        </a:rPr>
                        <a:t>0</a:t>
                      </a:r>
                    </a:p>
                  </a:txBody>
                  <a:tcPr marL="48383" marR="48383" marT="24191" marB="24191">
                    <a:solidFill>
                      <a:schemeClr val="accent2"/>
                    </a:solidFill>
                  </a:tcPr>
                </a:tc>
                <a:tc>
                  <a:txBody>
                    <a:bodyPr/>
                    <a:lstStyle/>
                    <a:p>
                      <a:pPr algn="ctr" fontAlgn="base"/>
                      <a:r>
                        <a:rPr lang="en-US" sz="1000" dirty="0">
                          <a:effectLst/>
                        </a:rPr>
                        <a:t>1</a:t>
                      </a:r>
                    </a:p>
                  </a:txBody>
                  <a:tcPr marL="48383" marR="48383" marT="24191" marB="24191">
                    <a:solidFill>
                      <a:schemeClr val="accent2"/>
                    </a:solidFill>
                  </a:tcPr>
                </a:tc>
                <a:extLst>
                  <a:ext uri="{0D108BD9-81ED-4DB2-BD59-A6C34878D82A}">
                    <a16:rowId xmlns:a16="http://schemas.microsoft.com/office/drawing/2014/main" val="1268834323"/>
                  </a:ext>
                </a:extLst>
              </a:tr>
            </a:tbl>
          </a:graphicData>
        </a:graphic>
      </p:graphicFrame>
      <p:graphicFrame>
        <p:nvGraphicFramePr>
          <p:cNvPr id="11" name="Table 10">
            <a:extLst>
              <a:ext uri="{FF2B5EF4-FFF2-40B4-BE49-F238E27FC236}">
                <a16:creationId xmlns:a16="http://schemas.microsoft.com/office/drawing/2014/main" id="{17B7BFBF-6D16-41B9-9972-7BA15C1B7B72}"/>
              </a:ext>
            </a:extLst>
          </p:cNvPr>
          <p:cNvGraphicFramePr>
            <a:graphicFrameLocks noGrp="1"/>
          </p:cNvGraphicFramePr>
          <p:nvPr>
            <p:extLst>
              <p:ext uri="{D42A27DB-BD31-4B8C-83A1-F6EECF244321}">
                <p14:modId xmlns:p14="http://schemas.microsoft.com/office/powerpoint/2010/main" val="3147877026"/>
              </p:ext>
            </p:extLst>
          </p:nvPr>
        </p:nvGraphicFramePr>
        <p:xfrm>
          <a:off x="3563876" y="2987012"/>
          <a:ext cx="1451484" cy="193531"/>
        </p:xfrm>
        <a:graphic>
          <a:graphicData uri="http://schemas.openxmlformats.org/drawingml/2006/table">
            <a:tbl>
              <a:tblPr firstRow="1" bandRow="1">
                <a:tableStyleId>{5C22544A-7EE6-4342-B048-85BDC9FD1C3A}</a:tableStyleId>
              </a:tblPr>
              <a:tblGrid>
                <a:gridCol w="241914">
                  <a:extLst>
                    <a:ext uri="{9D8B030D-6E8A-4147-A177-3AD203B41FA5}">
                      <a16:colId xmlns:a16="http://schemas.microsoft.com/office/drawing/2014/main" val="1014939197"/>
                    </a:ext>
                  </a:extLst>
                </a:gridCol>
                <a:gridCol w="241914">
                  <a:extLst>
                    <a:ext uri="{9D8B030D-6E8A-4147-A177-3AD203B41FA5}">
                      <a16:colId xmlns:a16="http://schemas.microsoft.com/office/drawing/2014/main" val="32119857"/>
                    </a:ext>
                  </a:extLst>
                </a:gridCol>
                <a:gridCol w="241914">
                  <a:extLst>
                    <a:ext uri="{9D8B030D-6E8A-4147-A177-3AD203B41FA5}">
                      <a16:colId xmlns:a16="http://schemas.microsoft.com/office/drawing/2014/main" val="226775942"/>
                    </a:ext>
                  </a:extLst>
                </a:gridCol>
                <a:gridCol w="241914">
                  <a:extLst>
                    <a:ext uri="{9D8B030D-6E8A-4147-A177-3AD203B41FA5}">
                      <a16:colId xmlns:a16="http://schemas.microsoft.com/office/drawing/2014/main" val="2495732541"/>
                    </a:ext>
                  </a:extLst>
                </a:gridCol>
                <a:gridCol w="241914">
                  <a:extLst>
                    <a:ext uri="{9D8B030D-6E8A-4147-A177-3AD203B41FA5}">
                      <a16:colId xmlns:a16="http://schemas.microsoft.com/office/drawing/2014/main" val="1018235680"/>
                    </a:ext>
                  </a:extLst>
                </a:gridCol>
                <a:gridCol w="241914">
                  <a:extLst>
                    <a:ext uri="{9D8B030D-6E8A-4147-A177-3AD203B41FA5}">
                      <a16:colId xmlns:a16="http://schemas.microsoft.com/office/drawing/2014/main" val="1689584247"/>
                    </a:ext>
                  </a:extLst>
                </a:gridCol>
              </a:tblGrid>
              <a:tr h="193531">
                <a:tc>
                  <a:txBody>
                    <a:bodyPr/>
                    <a:lstStyle/>
                    <a:p>
                      <a:pPr algn="l" fontAlgn="base"/>
                      <a:r>
                        <a:rPr lang="en-US" sz="800">
                          <a:effectLst/>
                        </a:rPr>
                        <a:t>u2​</a:t>
                      </a:r>
                      <a:endParaRPr lang="en-US" sz="800" b="1" i="0">
                        <a:solidFill>
                          <a:srgbClr val="FFFFFF"/>
                        </a:solidFill>
                        <a:effectLst/>
                      </a:endParaRPr>
                    </a:p>
                  </a:txBody>
                  <a:tcPr marL="48383" marR="48383" marT="24191" marB="24191"/>
                </a:tc>
                <a:tc>
                  <a:txBody>
                    <a:bodyPr/>
                    <a:lstStyle/>
                    <a:p>
                      <a:pPr algn="l" fontAlgn="base"/>
                      <a:r>
                        <a:rPr lang="en-US" sz="800" dirty="0">
                          <a:effectLst/>
                        </a:rPr>
                        <a:t>u4​</a:t>
                      </a:r>
                      <a:endParaRPr lang="en-US" sz="800" b="1" i="0" dirty="0">
                        <a:solidFill>
                          <a:srgbClr val="FFFFFF"/>
                        </a:solidFill>
                        <a:effectLst/>
                      </a:endParaRPr>
                    </a:p>
                  </a:txBody>
                  <a:tcPr marL="48383" marR="48383" marT="24191" marB="24191"/>
                </a:tc>
                <a:tc>
                  <a:txBody>
                    <a:bodyPr/>
                    <a:lstStyle/>
                    <a:p>
                      <a:pPr algn="l" fontAlgn="base"/>
                      <a:r>
                        <a:rPr lang="en-US" sz="800">
                          <a:effectLst/>
                        </a:rPr>
                        <a:t>u6​</a:t>
                      </a:r>
                      <a:endParaRPr lang="en-US" sz="800" b="1" i="0">
                        <a:solidFill>
                          <a:srgbClr val="FFFFFF"/>
                        </a:solidFill>
                        <a:effectLst/>
                      </a:endParaRPr>
                    </a:p>
                  </a:txBody>
                  <a:tcPr marL="48383" marR="48383" marT="24191" marB="24191"/>
                </a:tc>
                <a:tc>
                  <a:txBody>
                    <a:bodyPr/>
                    <a:lstStyle/>
                    <a:p>
                      <a:pPr algn="l" fontAlgn="base"/>
                      <a:r>
                        <a:rPr lang="en-US" sz="800">
                          <a:effectLst/>
                        </a:rPr>
                        <a:t>u7​</a:t>
                      </a:r>
                      <a:endParaRPr lang="en-US" sz="800" b="1" i="0">
                        <a:solidFill>
                          <a:srgbClr val="FFFFFF"/>
                        </a:solidFill>
                        <a:effectLst/>
                      </a:endParaRPr>
                    </a:p>
                  </a:txBody>
                  <a:tcPr marL="48383" marR="48383" marT="24191" marB="24191"/>
                </a:tc>
                <a:tc>
                  <a:txBody>
                    <a:bodyPr/>
                    <a:lstStyle/>
                    <a:p>
                      <a:pPr algn="l" fontAlgn="base"/>
                      <a:r>
                        <a:rPr lang="en-US" sz="800">
                          <a:effectLst/>
                        </a:rPr>
                        <a:t>u1​</a:t>
                      </a:r>
                      <a:endParaRPr lang="en-US" sz="800" b="1" i="0">
                        <a:solidFill>
                          <a:srgbClr val="FFFFFF"/>
                        </a:solidFill>
                        <a:effectLst/>
                      </a:endParaRPr>
                    </a:p>
                  </a:txBody>
                  <a:tcPr marL="48383" marR="48383" marT="24191" marB="24191"/>
                </a:tc>
                <a:tc>
                  <a:txBody>
                    <a:bodyPr/>
                    <a:lstStyle/>
                    <a:p>
                      <a:pPr algn="l" fontAlgn="base"/>
                      <a:r>
                        <a:rPr lang="en-US" sz="800" dirty="0">
                          <a:effectLst/>
                        </a:rPr>
                        <a:t>u3​</a:t>
                      </a:r>
                      <a:endParaRPr lang="en-US" sz="800" b="1" i="0" dirty="0">
                        <a:solidFill>
                          <a:srgbClr val="FFFFFF"/>
                        </a:solidFill>
                        <a:effectLst/>
                      </a:endParaRPr>
                    </a:p>
                  </a:txBody>
                  <a:tcPr marL="48383" marR="48383" marT="24191" marB="24191"/>
                </a:tc>
                <a:extLst>
                  <a:ext uri="{0D108BD9-81ED-4DB2-BD59-A6C34878D82A}">
                    <a16:rowId xmlns:a16="http://schemas.microsoft.com/office/drawing/2014/main" val="1096117782"/>
                  </a:ext>
                </a:extLst>
              </a:tr>
            </a:tbl>
          </a:graphicData>
        </a:graphic>
      </p:graphicFrame>
      <p:graphicFrame>
        <p:nvGraphicFramePr>
          <p:cNvPr id="12" name="Table 11">
            <a:extLst>
              <a:ext uri="{FF2B5EF4-FFF2-40B4-BE49-F238E27FC236}">
                <a16:creationId xmlns:a16="http://schemas.microsoft.com/office/drawing/2014/main" id="{2973117D-ACB7-43A5-B9D8-4765BCB3C6F3}"/>
              </a:ext>
            </a:extLst>
          </p:cNvPr>
          <p:cNvGraphicFramePr>
            <a:graphicFrameLocks noGrp="1"/>
          </p:cNvGraphicFramePr>
          <p:nvPr>
            <p:extLst>
              <p:ext uri="{D42A27DB-BD31-4B8C-83A1-F6EECF244321}">
                <p14:modId xmlns:p14="http://schemas.microsoft.com/office/powerpoint/2010/main" val="2515745609"/>
              </p:ext>
            </p:extLst>
          </p:nvPr>
        </p:nvGraphicFramePr>
        <p:xfrm>
          <a:off x="3560593" y="2800042"/>
          <a:ext cx="1451484" cy="200782"/>
        </p:xfrm>
        <a:graphic>
          <a:graphicData uri="http://schemas.openxmlformats.org/drawingml/2006/table">
            <a:tbl>
              <a:tblPr firstRow="1" bandRow="1">
                <a:tableStyleId>{5C22544A-7EE6-4342-B048-85BDC9FD1C3A}</a:tableStyleId>
              </a:tblPr>
              <a:tblGrid>
                <a:gridCol w="241914">
                  <a:extLst>
                    <a:ext uri="{9D8B030D-6E8A-4147-A177-3AD203B41FA5}">
                      <a16:colId xmlns:a16="http://schemas.microsoft.com/office/drawing/2014/main" val="3890564651"/>
                    </a:ext>
                  </a:extLst>
                </a:gridCol>
                <a:gridCol w="241914">
                  <a:extLst>
                    <a:ext uri="{9D8B030D-6E8A-4147-A177-3AD203B41FA5}">
                      <a16:colId xmlns:a16="http://schemas.microsoft.com/office/drawing/2014/main" val="668077552"/>
                    </a:ext>
                  </a:extLst>
                </a:gridCol>
                <a:gridCol w="241914">
                  <a:extLst>
                    <a:ext uri="{9D8B030D-6E8A-4147-A177-3AD203B41FA5}">
                      <a16:colId xmlns:a16="http://schemas.microsoft.com/office/drawing/2014/main" val="3351804361"/>
                    </a:ext>
                  </a:extLst>
                </a:gridCol>
                <a:gridCol w="241914">
                  <a:extLst>
                    <a:ext uri="{9D8B030D-6E8A-4147-A177-3AD203B41FA5}">
                      <a16:colId xmlns:a16="http://schemas.microsoft.com/office/drawing/2014/main" val="3551149485"/>
                    </a:ext>
                  </a:extLst>
                </a:gridCol>
                <a:gridCol w="241914">
                  <a:extLst>
                    <a:ext uri="{9D8B030D-6E8A-4147-A177-3AD203B41FA5}">
                      <a16:colId xmlns:a16="http://schemas.microsoft.com/office/drawing/2014/main" val="1727314137"/>
                    </a:ext>
                  </a:extLst>
                </a:gridCol>
                <a:gridCol w="241914">
                  <a:extLst>
                    <a:ext uri="{9D8B030D-6E8A-4147-A177-3AD203B41FA5}">
                      <a16:colId xmlns:a16="http://schemas.microsoft.com/office/drawing/2014/main" val="2461980536"/>
                    </a:ext>
                  </a:extLst>
                </a:gridCol>
              </a:tblGrid>
              <a:tr h="193531">
                <a:tc>
                  <a:txBody>
                    <a:bodyPr/>
                    <a:lstStyle/>
                    <a:p>
                      <a:pPr algn="ctr" fontAlgn="base"/>
                      <a:r>
                        <a:rPr lang="en-US" sz="1000" dirty="0">
                          <a:effectLst/>
                        </a:rPr>
                        <a:t>0​</a:t>
                      </a:r>
                      <a:endParaRPr lang="en-US" sz="1000" b="1" i="0" dirty="0">
                        <a:solidFill>
                          <a:srgbClr val="FFFFFF"/>
                        </a:solidFill>
                        <a:effectLst/>
                      </a:endParaRPr>
                    </a:p>
                  </a:txBody>
                  <a:tcPr marL="48383" marR="48383" marT="24191" marB="24191">
                    <a:solidFill>
                      <a:schemeClr val="accent2"/>
                    </a:solidFill>
                  </a:tcPr>
                </a:tc>
                <a:tc>
                  <a:txBody>
                    <a:bodyPr/>
                    <a:lstStyle/>
                    <a:p>
                      <a:pPr algn="ctr" fontAlgn="base"/>
                      <a:r>
                        <a:rPr lang="en-US" sz="1000" dirty="0">
                          <a:effectLst/>
                        </a:rPr>
                        <a:t>0​</a:t>
                      </a:r>
                      <a:endParaRPr lang="en-US" sz="1000" b="1" i="0" dirty="0">
                        <a:solidFill>
                          <a:srgbClr val="FFFFFF"/>
                        </a:solidFill>
                        <a:effectLst/>
                      </a:endParaRPr>
                    </a:p>
                  </a:txBody>
                  <a:tcPr marL="48383" marR="48383" marT="24191" marB="24191">
                    <a:solidFill>
                      <a:schemeClr val="accent2"/>
                    </a:solidFill>
                  </a:tcPr>
                </a:tc>
                <a:tc>
                  <a:txBody>
                    <a:bodyPr/>
                    <a:lstStyle/>
                    <a:p>
                      <a:pPr algn="ctr" fontAlgn="base"/>
                      <a:r>
                        <a:rPr lang="en-US" sz="1000" dirty="0">
                          <a:effectLst/>
                        </a:rPr>
                        <a:t>0​</a:t>
                      </a:r>
                      <a:endParaRPr lang="en-US" sz="1000" b="1" i="0" dirty="0">
                        <a:solidFill>
                          <a:srgbClr val="FFFFFF"/>
                        </a:solidFill>
                        <a:effectLst/>
                      </a:endParaRPr>
                    </a:p>
                  </a:txBody>
                  <a:tcPr marL="48383" marR="48383" marT="24191" marB="24191">
                    <a:solidFill>
                      <a:schemeClr val="accent2"/>
                    </a:solidFill>
                  </a:tcPr>
                </a:tc>
                <a:tc>
                  <a:txBody>
                    <a:bodyPr/>
                    <a:lstStyle/>
                    <a:p>
                      <a:pPr algn="ctr" fontAlgn="base"/>
                      <a:r>
                        <a:rPr lang="en-US" sz="1000" dirty="0">
                          <a:effectLst/>
                        </a:rPr>
                        <a:t>1​</a:t>
                      </a:r>
                      <a:endParaRPr lang="en-US" sz="1000" b="1" i="0" dirty="0">
                        <a:solidFill>
                          <a:srgbClr val="FFFFFF"/>
                        </a:solidFill>
                        <a:effectLst/>
                      </a:endParaRPr>
                    </a:p>
                  </a:txBody>
                  <a:tcPr marL="48383" marR="48383" marT="24191" marB="24191">
                    <a:solidFill>
                      <a:schemeClr val="accent2"/>
                    </a:solidFill>
                  </a:tcPr>
                </a:tc>
                <a:tc>
                  <a:txBody>
                    <a:bodyPr/>
                    <a:lstStyle/>
                    <a:p>
                      <a:pPr algn="ctr" fontAlgn="base"/>
                      <a:r>
                        <a:rPr lang="en-US" sz="1000" dirty="0">
                          <a:effectLst/>
                        </a:rPr>
                        <a:t>1</a:t>
                      </a:r>
                    </a:p>
                  </a:txBody>
                  <a:tcPr marL="48383" marR="48383" marT="24191" marB="24191">
                    <a:solidFill>
                      <a:schemeClr val="accent2"/>
                    </a:solidFill>
                  </a:tcPr>
                </a:tc>
                <a:tc>
                  <a:txBody>
                    <a:bodyPr/>
                    <a:lstStyle/>
                    <a:p>
                      <a:pPr algn="ctr" fontAlgn="base"/>
                      <a:r>
                        <a:rPr lang="en-US" sz="1000" dirty="0">
                          <a:effectLst/>
                        </a:rPr>
                        <a:t>2​</a:t>
                      </a:r>
                      <a:endParaRPr lang="en-US" sz="1000" b="1" i="0" dirty="0">
                        <a:solidFill>
                          <a:srgbClr val="FFFFFF"/>
                        </a:solidFill>
                        <a:effectLst/>
                      </a:endParaRPr>
                    </a:p>
                  </a:txBody>
                  <a:tcPr marL="48383" marR="48383" marT="24191" marB="24191">
                    <a:solidFill>
                      <a:schemeClr val="accent2"/>
                    </a:solidFill>
                  </a:tcPr>
                </a:tc>
                <a:extLst>
                  <a:ext uri="{0D108BD9-81ED-4DB2-BD59-A6C34878D82A}">
                    <a16:rowId xmlns:a16="http://schemas.microsoft.com/office/drawing/2014/main" val="4121867485"/>
                  </a:ext>
                </a:extLst>
              </a:tr>
            </a:tbl>
          </a:graphicData>
        </a:graphic>
      </p:graphicFrame>
      <p:graphicFrame>
        <p:nvGraphicFramePr>
          <p:cNvPr id="13" name="Table 12">
            <a:extLst>
              <a:ext uri="{FF2B5EF4-FFF2-40B4-BE49-F238E27FC236}">
                <a16:creationId xmlns:a16="http://schemas.microsoft.com/office/drawing/2014/main" id="{C7ACDA93-D209-448E-BCD8-E5A62AEC05D9}"/>
              </a:ext>
            </a:extLst>
          </p:cNvPr>
          <p:cNvGraphicFramePr>
            <a:graphicFrameLocks noGrp="1"/>
          </p:cNvGraphicFramePr>
          <p:nvPr>
            <p:extLst>
              <p:ext uri="{D42A27DB-BD31-4B8C-83A1-F6EECF244321}">
                <p14:modId xmlns:p14="http://schemas.microsoft.com/office/powerpoint/2010/main" val="109112623"/>
              </p:ext>
            </p:extLst>
          </p:nvPr>
        </p:nvGraphicFramePr>
        <p:xfrm>
          <a:off x="3563876" y="3583732"/>
          <a:ext cx="1935312" cy="193531"/>
        </p:xfrm>
        <a:graphic>
          <a:graphicData uri="http://schemas.openxmlformats.org/drawingml/2006/table">
            <a:tbl>
              <a:tblPr firstRow="1" bandRow="1">
                <a:tableStyleId>{5C22544A-7EE6-4342-B048-85BDC9FD1C3A}</a:tableStyleId>
              </a:tblPr>
              <a:tblGrid>
                <a:gridCol w="241914">
                  <a:extLst>
                    <a:ext uri="{9D8B030D-6E8A-4147-A177-3AD203B41FA5}">
                      <a16:colId xmlns:a16="http://schemas.microsoft.com/office/drawing/2014/main" val="3720305444"/>
                    </a:ext>
                  </a:extLst>
                </a:gridCol>
                <a:gridCol w="241914">
                  <a:extLst>
                    <a:ext uri="{9D8B030D-6E8A-4147-A177-3AD203B41FA5}">
                      <a16:colId xmlns:a16="http://schemas.microsoft.com/office/drawing/2014/main" val="976316445"/>
                    </a:ext>
                  </a:extLst>
                </a:gridCol>
                <a:gridCol w="241914">
                  <a:extLst>
                    <a:ext uri="{9D8B030D-6E8A-4147-A177-3AD203B41FA5}">
                      <a16:colId xmlns:a16="http://schemas.microsoft.com/office/drawing/2014/main" val="1240373663"/>
                    </a:ext>
                  </a:extLst>
                </a:gridCol>
                <a:gridCol w="241914">
                  <a:extLst>
                    <a:ext uri="{9D8B030D-6E8A-4147-A177-3AD203B41FA5}">
                      <a16:colId xmlns:a16="http://schemas.microsoft.com/office/drawing/2014/main" val="3471707840"/>
                    </a:ext>
                  </a:extLst>
                </a:gridCol>
                <a:gridCol w="241914">
                  <a:extLst>
                    <a:ext uri="{9D8B030D-6E8A-4147-A177-3AD203B41FA5}">
                      <a16:colId xmlns:a16="http://schemas.microsoft.com/office/drawing/2014/main" val="2069179509"/>
                    </a:ext>
                  </a:extLst>
                </a:gridCol>
                <a:gridCol w="241914">
                  <a:extLst>
                    <a:ext uri="{9D8B030D-6E8A-4147-A177-3AD203B41FA5}">
                      <a16:colId xmlns:a16="http://schemas.microsoft.com/office/drawing/2014/main" val="3031317033"/>
                    </a:ext>
                  </a:extLst>
                </a:gridCol>
                <a:gridCol w="241914">
                  <a:extLst>
                    <a:ext uri="{9D8B030D-6E8A-4147-A177-3AD203B41FA5}">
                      <a16:colId xmlns:a16="http://schemas.microsoft.com/office/drawing/2014/main" val="965469231"/>
                    </a:ext>
                  </a:extLst>
                </a:gridCol>
                <a:gridCol w="241914">
                  <a:extLst>
                    <a:ext uri="{9D8B030D-6E8A-4147-A177-3AD203B41FA5}">
                      <a16:colId xmlns:a16="http://schemas.microsoft.com/office/drawing/2014/main" val="4171710530"/>
                    </a:ext>
                  </a:extLst>
                </a:gridCol>
              </a:tblGrid>
              <a:tr h="193531">
                <a:tc>
                  <a:txBody>
                    <a:bodyPr/>
                    <a:lstStyle/>
                    <a:p>
                      <a:pPr algn="l" fontAlgn="base"/>
                      <a:r>
                        <a:rPr lang="en-US" sz="800" dirty="0">
                          <a:effectLst/>
                        </a:rPr>
                        <a:t>u5​</a:t>
                      </a:r>
                      <a:endParaRPr lang="en-US" sz="800" b="1" i="0" dirty="0">
                        <a:solidFill>
                          <a:srgbClr val="FFFFFF"/>
                        </a:solidFill>
                        <a:effectLst/>
                      </a:endParaRPr>
                    </a:p>
                  </a:txBody>
                  <a:tcPr marL="48383" marR="48383" marT="24191" marB="24191"/>
                </a:tc>
                <a:tc>
                  <a:txBody>
                    <a:bodyPr/>
                    <a:lstStyle/>
                    <a:p>
                      <a:pPr algn="l" fontAlgn="base"/>
                      <a:r>
                        <a:rPr lang="en-US" sz="800" dirty="0">
                          <a:effectLst/>
                        </a:rPr>
                        <a:t>u7​</a:t>
                      </a:r>
                      <a:endParaRPr lang="en-US" sz="800" b="1" i="0" dirty="0">
                        <a:solidFill>
                          <a:srgbClr val="FFFFFF"/>
                        </a:solidFill>
                        <a:effectLst/>
                      </a:endParaRPr>
                    </a:p>
                  </a:txBody>
                  <a:tcPr marL="48383" marR="48383" marT="24191" marB="24191"/>
                </a:tc>
                <a:tc>
                  <a:txBody>
                    <a:bodyPr/>
                    <a:lstStyle/>
                    <a:p>
                      <a:pPr algn="l" fontAlgn="base"/>
                      <a:r>
                        <a:rPr lang="en-US" sz="800" dirty="0">
                          <a:effectLst/>
                        </a:rPr>
                        <a:t>u8​</a:t>
                      </a:r>
                      <a:endParaRPr lang="en-US" sz="800" b="1" i="0" dirty="0">
                        <a:solidFill>
                          <a:srgbClr val="FFFFFF"/>
                        </a:solidFill>
                        <a:effectLst/>
                      </a:endParaRPr>
                    </a:p>
                  </a:txBody>
                  <a:tcPr marL="48383" marR="48383" marT="24191" marB="24191"/>
                </a:tc>
                <a:tc>
                  <a:txBody>
                    <a:bodyPr/>
                    <a:lstStyle/>
                    <a:p>
                      <a:pPr algn="l" fontAlgn="base"/>
                      <a:r>
                        <a:rPr lang="en-US" sz="800" dirty="0">
                          <a:effectLst/>
                        </a:rPr>
                        <a:t>u9​</a:t>
                      </a:r>
                      <a:endParaRPr lang="en-US" sz="800" b="1" i="0" dirty="0">
                        <a:solidFill>
                          <a:srgbClr val="FFFFFF"/>
                        </a:solidFill>
                        <a:effectLst/>
                      </a:endParaRPr>
                    </a:p>
                  </a:txBody>
                  <a:tcPr marL="48383" marR="48383" marT="24191" marB="24191"/>
                </a:tc>
                <a:tc>
                  <a:txBody>
                    <a:bodyPr/>
                    <a:lstStyle/>
                    <a:p>
                      <a:pPr algn="l" fontAlgn="base"/>
                      <a:r>
                        <a:rPr lang="en-US" sz="800">
                          <a:effectLst/>
                        </a:rPr>
                        <a:t>u4​</a:t>
                      </a:r>
                      <a:endParaRPr lang="en-US" sz="800" b="1" i="0">
                        <a:solidFill>
                          <a:srgbClr val="FFFFFF"/>
                        </a:solidFill>
                        <a:effectLst/>
                      </a:endParaRPr>
                    </a:p>
                  </a:txBody>
                  <a:tcPr marL="48383" marR="48383" marT="24191" marB="24191"/>
                </a:tc>
                <a:tc>
                  <a:txBody>
                    <a:bodyPr/>
                    <a:lstStyle/>
                    <a:p>
                      <a:pPr algn="l" fontAlgn="base"/>
                      <a:r>
                        <a:rPr lang="en-US" sz="800">
                          <a:effectLst/>
                        </a:rPr>
                        <a:t>u1​</a:t>
                      </a:r>
                      <a:endParaRPr lang="en-US" sz="800" b="1" i="0">
                        <a:solidFill>
                          <a:srgbClr val="FFFFFF"/>
                        </a:solidFill>
                        <a:effectLst/>
                      </a:endParaRPr>
                    </a:p>
                  </a:txBody>
                  <a:tcPr marL="48383" marR="48383" marT="24191" marB="24191"/>
                </a:tc>
                <a:tc>
                  <a:txBody>
                    <a:bodyPr/>
                    <a:lstStyle/>
                    <a:p>
                      <a:pPr algn="l" fontAlgn="base"/>
                      <a:r>
                        <a:rPr lang="en-US" sz="800">
                          <a:effectLst/>
                        </a:rPr>
                        <a:t>u8​</a:t>
                      </a:r>
                      <a:endParaRPr lang="en-US" sz="800" b="1" i="0">
                        <a:solidFill>
                          <a:srgbClr val="FFFFFF"/>
                        </a:solidFill>
                        <a:effectLst/>
                      </a:endParaRPr>
                    </a:p>
                  </a:txBody>
                  <a:tcPr marL="48383" marR="48383" marT="24191" marB="24191"/>
                </a:tc>
                <a:tc>
                  <a:txBody>
                    <a:bodyPr/>
                    <a:lstStyle/>
                    <a:p>
                      <a:pPr algn="l" fontAlgn="base"/>
                      <a:r>
                        <a:rPr lang="en-US" sz="800" dirty="0">
                          <a:effectLst/>
                        </a:rPr>
                        <a:t>u4​</a:t>
                      </a:r>
                      <a:endParaRPr lang="en-US" sz="800" b="1" i="0" dirty="0">
                        <a:solidFill>
                          <a:srgbClr val="FFFFFF"/>
                        </a:solidFill>
                        <a:effectLst/>
                      </a:endParaRPr>
                    </a:p>
                  </a:txBody>
                  <a:tcPr marL="48383" marR="48383" marT="24191" marB="24191"/>
                </a:tc>
                <a:extLst>
                  <a:ext uri="{0D108BD9-81ED-4DB2-BD59-A6C34878D82A}">
                    <a16:rowId xmlns:a16="http://schemas.microsoft.com/office/drawing/2014/main" val="3985158917"/>
                  </a:ext>
                </a:extLst>
              </a:tr>
            </a:tbl>
          </a:graphicData>
        </a:graphic>
      </p:graphicFrame>
      <p:graphicFrame>
        <p:nvGraphicFramePr>
          <p:cNvPr id="14" name="Table 13">
            <a:extLst>
              <a:ext uri="{FF2B5EF4-FFF2-40B4-BE49-F238E27FC236}">
                <a16:creationId xmlns:a16="http://schemas.microsoft.com/office/drawing/2014/main" id="{CF06A47D-5340-46A8-B1DC-1344F14756F4}"/>
              </a:ext>
            </a:extLst>
          </p:cNvPr>
          <p:cNvGraphicFramePr>
            <a:graphicFrameLocks noGrp="1"/>
          </p:cNvGraphicFramePr>
          <p:nvPr>
            <p:extLst>
              <p:ext uri="{D42A27DB-BD31-4B8C-83A1-F6EECF244321}">
                <p14:modId xmlns:p14="http://schemas.microsoft.com/office/powerpoint/2010/main" val="3055753467"/>
              </p:ext>
            </p:extLst>
          </p:nvPr>
        </p:nvGraphicFramePr>
        <p:xfrm>
          <a:off x="3563876" y="3384233"/>
          <a:ext cx="1935312" cy="200782"/>
        </p:xfrm>
        <a:graphic>
          <a:graphicData uri="http://schemas.openxmlformats.org/drawingml/2006/table">
            <a:tbl>
              <a:tblPr firstRow="1" bandRow="1">
                <a:tableStyleId>{5C22544A-7EE6-4342-B048-85BDC9FD1C3A}</a:tableStyleId>
              </a:tblPr>
              <a:tblGrid>
                <a:gridCol w="241914">
                  <a:extLst>
                    <a:ext uri="{9D8B030D-6E8A-4147-A177-3AD203B41FA5}">
                      <a16:colId xmlns:a16="http://schemas.microsoft.com/office/drawing/2014/main" val="4051080039"/>
                    </a:ext>
                  </a:extLst>
                </a:gridCol>
                <a:gridCol w="241914">
                  <a:extLst>
                    <a:ext uri="{9D8B030D-6E8A-4147-A177-3AD203B41FA5}">
                      <a16:colId xmlns:a16="http://schemas.microsoft.com/office/drawing/2014/main" val="3489387969"/>
                    </a:ext>
                  </a:extLst>
                </a:gridCol>
                <a:gridCol w="241914">
                  <a:extLst>
                    <a:ext uri="{9D8B030D-6E8A-4147-A177-3AD203B41FA5}">
                      <a16:colId xmlns:a16="http://schemas.microsoft.com/office/drawing/2014/main" val="952078187"/>
                    </a:ext>
                  </a:extLst>
                </a:gridCol>
                <a:gridCol w="241914">
                  <a:extLst>
                    <a:ext uri="{9D8B030D-6E8A-4147-A177-3AD203B41FA5}">
                      <a16:colId xmlns:a16="http://schemas.microsoft.com/office/drawing/2014/main" val="1118287655"/>
                    </a:ext>
                  </a:extLst>
                </a:gridCol>
                <a:gridCol w="241914">
                  <a:extLst>
                    <a:ext uri="{9D8B030D-6E8A-4147-A177-3AD203B41FA5}">
                      <a16:colId xmlns:a16="http://schemas.microsoft.com/office/drawing/2014/main" val="2556478074"/>
                    </a:ext>
                  </a:extLst>
                </a:gridCol>
                <a:gridCol w="241914">
                  <a:extLst>
                    <a:ext uri="{9D8B030D-6E8A-4147-A177-3AD203B41FA5}">
                      <a16:colId xmlns:a16="http://schemas.microsoft.com/office/drawing/2014/main" val="2069952882"/>
                    </a:ext>
                  </a:extLst>
                </a:gridCol>
                <a:gridCol w="241914">
                  <a:extLst>
                    <a:ext uri="{9D8B030D-6E8A-4147-A177-3AD203B41FA5}">
                      <a16:colId xmlns:a16="http://schemas.microsoft.com/office/drawing/2014/main" val="3457296984"/>
                    </a:ext>
                  </a:extLst>
                </a:gridCol>
                <a:gridCol w="241914">
                  <a:extLst>
                    <a:ext uri="{9D8B030D-6E8A-4147-A177-3AD203B41FA5}">
                      <a16:colId xmlns:a16="http://schemas.microsoft.com/office/drawing/2014/main" val="1156201414"/>
                    </a:ext>
                  </a:extLst>
                </a:gridCol>
              </a:tblGrid>
              <a:tr h="193531">
                <a:tc>
                  <a:txBody>
                    <a:bodyPr/>
                    <a:lstStyle/>
                    <a:p>
                      <a:pPr algn="ctr" fontAlgn="base"/>
                      <a:r>
                        <a:rPr lang="en-US" sz="1000" dirty="0">
                          <a:effectLst/>
                        </a:rPr>
                        <a:t>0​</a:t>
                      </a:r>
                      <a:endParaRPr lang="en-US" sz="1000" b="1" i="0" dirty="0">
                        <a:solidFill>
                          <a:srgbClr val="FFFFFF"/>
                        </a:solidFill>
                        <a:effectLst/>
                      </a:endParaRPr>
                    </a:p>
                  </a:txBody>
                  <a:tcPr marL="48383" marR="48383" marT="24191" marB="24191">
                    <a:solidFill>
                      <a:schemeClr val="accent2"/>
                    </a:solidFill>
                  </a:tcPr>
                </a:tc>
                <a:tc>
                  <a:txBody>
                    <a:bodyPr/>
                    <a:lstStyle/>
                    <a:p>
                      <a:pPr algn="ctr" fontAlgn="base"/>
                      <a:r>
                        <a:rPr lang="en-US" sz="1000" dirty="0">
                          <a:effectLst/>
                        </a:rPr>
                        <a:t>0​</a:t>
                      </a:r>
                      <a:endParaRPr lang="en-US" sz="1000" b="1" i="0" dirty="0">
                        <a:solidFill>
                          <a:srgbClr val="FFFFFF"/>
                        </a:solidFill>
                        <a:effectLst/>
                      </a:endParaRPr>
                    </a:p>
                  </a:txBody>
                  <a:tcPr marL="48383" marR="48383" marT="24191" marB="24191">
                    <a:solidFill>
                      <a:schemeClr val="accent2"/>
                    </a:solidFill>
                  </a:tcPr>
                </a:tc>
                <a:tc>
                  <a:txBody>
                    <a:bodyPr/>
                    <a:lstStyle/>
                    <a:p>
                      <a:pPr algn="ctr" fontAlgn="base"/>
                      <a:r>
                        <a:rPr lang="en-US" sz="1000" dirty="0">
                          <a:effectLst/>
                        </a:rPr>
                        <a:t>1​</a:t>
                      </a:r>
                      <a:endParaRPr lang="en-US" sz="1000" b="1" i="0" dirty="0">
                        <a:solidFill>
                          <a:srgbClr val="FFFFFF"/>
                        </a:solidFill>
                        <a:effectLst/>
                      </a:endParaRPr>
                    </a:p>
                  </a:txBody>
                  <a:tcPr marL="48383" marR="48383" marT="24191" marB="24191">
                    <a:solidFill>
                      <a:schemeClr val="accent2"/>
                    </a:solidFill>
                  </a:tcPr>
                </a:tc>
                <a:tc>
                  <a:txBody>
                    <a:bodyPr/>
                    <a:lstStyle/>
                    <a:p>
                      <a:pPr algn="ctr" fontAlgn="base"/>
                      <a:r>
                        <a:rPr lang="en-US" sz="1000" dirty="0">
                          <a:effectLst/>
                        </a:rPr>
                        <a:t>2​</a:t>
                      </a:r>
                      <a:endParaRPr lang="en-US" sz="1000" b="1" i="0" dirty="0">
                        <a:solidFill>
                          <a:srgbClr val="FFFFFF"/>
                        </a:solidFill>
                        <a:effectLst/>
                      </a:endParaRPr>
                    </a:p>
                  </a:txBody>
                  <a:tcPr marL="48383" marR="48383" marT="24191" marB="24191">
                    <a:solidFill>
                      <a:schemeClr val="accent2"/>
                    </a:solidFill>
                  </a:tcPr>
                </a:tc>
                <a:tc>
                  <a:txBody>
                    <a:bodyPr/>
                    <a:lstStyle/>
                    <a:p>
                      <a:pPr algn="ctr" fontAlgn="base"/>
                      <a:r>
                        <a:rPr lang="en-US" sz="1000" dirty="0">
                          <a:effectLst/>
                        </a:rPr>
                        <a:t>2​</a:t>
                      </a:r>
                      <a:endParaRPr lang="en-US" sz="1000" b="1" i="0" dirty="0">
                        <a:solidFill>
                          <a:srgbClr val="FFFFFF"/>
                        </a:solidFill>
                        <a:effectLst/>
                      </a:endParaRPr>
                    </a:p>
                  </a:txBody>
                  <a:tcPr marL="48383" marR="48383" marT="24191" marB="24191">
                    <a:solidFill>
                      <a:schemeClr val="accent2"/>
                    </a:solidFill>
                  </a:tcPr>
                </a:tc>
                <a:tc>
                  <a:txBody>
                    <a:bodyPr/>
                    <a:lstStyle/>
                    <a:p>
                      <a:pPr algn="ctr" fontAlgn="base"/>
                      <a:r>
                        <a:rPr lang="en-US" sz="1000" dirty="0">
                          <a:effectLst/>
                        </a:rPr>
                        <a:t>3​</a:t>
                      </a:r>
                      <a:endParaRPr lang="en-US" sz="1000" b="1" i="0" dirty="0">
                        <a:solidFill>
                          <a:srgbClr val="FFFFFF"/>
                        </a:solidFill>
                        <a:effectLst/>
                      </a:endParaRPr>
                    </a:p>
                  </a:txBody>
                  <a:tcPr marL="48383" marR="48383" marT="24191" marB="24191">
                    <a:solidFill>
                      <a:schemeClr val="accent2"/>
                    </a:solidFill>
                  </a:tcPr>
                </a:tc>
                <a:tc>
                  <a:txBody>
                    <a:bodyPr/>
                    <a:lstStyle/>
                    <a:p>
                      <a:pPr algn="ctr" fontAlgn="base"/>
                      <a:r>
                        <a:rPr lang="en-US" sz="1000" dirty="0">
                          <a:effectLst/>
                        </a:rPr>
                        <a:t>4​</a:t>
                      </a:r>
                      <a:endParaRPr lang="en-US" sz="1000" b="1" i="0" dirty="0">
                        <a:solidFill>
                          <a:srgbClr val="FFFFFF"/>
                        </a:solidFill>
                        <a:effectLst/>
                      </a:endParaRPr>
                    </a:p>
                  </a:txBody>
                  <a:tcPr marL="48383" marR="48383" marT="24191" marB="24191">
                    <a:solidFill>
                      <a:schemeClr val="accent2"/>
                    </a:solidFill>
                  </a:tcPr>
                </a:tc>
                <a:tc>
                  <a:txBody>
                    <a:bodyPr/>
                    <a:lstStyle/>
                    <a:p>
                      <a:pPr lvl="0" algn="ctr">
                        <a:buNone/>
                      </a:pPr>
                      <a:r>
                        <a:rPr lang="en-US" sz="1000" dirty="0">
                          <a:effectLst/>
                        </a:rPr>
                        <a:t>5</a:t>
                      </a:r>
                    </a:p>
                  </a:txBody>
                  <a:tcPr marL="48383" marR="48383" marT="24191" marB="24191">
                    <a:solidFill>
                      <a:schemeClr val="accent2"/>
                    </a:solidFill>
                  </a:tcPr>
                </a:tc>
                <a:extLst>
                  <a:ext uri="{0D108BD9-81ED-4DB2-BD59-A6C34878D82A}">
                    <a16:rowId xmlns:a16="http://schemas.microsoft.com/office/drawing/2014/main" val="336844742"/>
                  </a:ext>
                </a:extLst>
              </a:tr>
            </a:tbl>
          </a:graphicData>
        </a:graphic>
      </p:graphicFrame>
      <p:cxnSp>
        <p:nvCxnSpPr>
          <p:cNvPr id="15" name="Straight Arrow Connector 14">
            <a:extLst>
              <a:ext uri="{FF2B5EF4-FFF2-40B4-BE49-F238E27FC236}">
                <a16:creationId xmlns:a16="http://schemas.microsoft.com/office/drawing/2014/main" id="{5842802D-5288-4485-987B-8B212078E18D}"/>
              </a:ext>
            </a:extLst>
          </p:cNvPr>
          <p:cNvCxnSpPr>
            <a:cxnSpLocks/>
          </p:cNvCxnSpPr>
          <p:nvPr/>
        </p:nvCxnSpPr>
        <p:spPr>
          <a:xfrm flipV="1">
            <a:off x="3647951" y="2131472"/>
            <a:ext cx="0" cy="155496"/>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99E1FCE6-7F11-430A-A3EC-8B3789D1AA49}"/>
              </a:ext>
            </a:extLst>
          </p:cNvPr>
          <p:cNvCxnSpPr>
            <a:cxnSpLocks/>
          </p:cNvCxnSpPr>
          <p:nvPr/>
        </p:nvCxnSpPr>
        <p:spPr>
          <a:xfrm flipH="1" flipV="1">
            <a:off x="3676846" y="2129598"/>
            <a:ext cx="226278" cy="157508"/>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05523CEC-3F4C-4097-8E4F-6F4196A11EC1}"/>
              </a:ext>
            </a:extLst>
          </p:cNvPr>
          <p:cNvCxnSpPr>
            <a:cxnSpLocks/>
          </p:cNvCxnSpPr>
          <p:nvPr/>
        </p:nvCxnSpPr>
        <p:spPr>
          <a:xfrm flipH="1" flipV="1">
            <a:off x="3919768" y="2141429"/>
            <a:ext cx="228630" cy="149037"/>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BB3ED02B-5416-4BDD-9D98-21CD73A003DC}"/>
              </a:ext>
            </a:extLst>
          </p:cNvPr>
          <p:cNvCxnSpPr>
            <a:cxnSpLocks/>
          </p:cNvCxnSpPr>
          <p:nvPr/>
        </p:nvCxnSpPr>
        <p:spPr>
          <a:xfrm flipV="1">
            <a:off x="3668848" y="2669103"/>
            <a:ext cx="0" cy="144812"/>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7D53765C-E3B7-4681-BB50-F8B5CE88C717}"/>
              </a:ext>
            </a:extLst>
          </p:cNvPr>
          <p:cNvCxnSpPr>
            <a:cxnSpLocks/>
          </p:cNvCxnSpPr>
          <p:nvPr/>
        </p:nvCxnSpPr>
        <p:spPr>
          <a:xfrm flipH="1" flipV="1">
            <a:off x="3684134" y="2648214"/>
            <a:ext cx="211159" cy="142725"/>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843D8D20-D59C-4F07-AE93-F71E6BF614DB}"/>
              </a:ext>
            </a:extLst>
          </p:cNvPr>
          <p:cNvCxnSpPr>
            <a:cxnSpLocks/>
          </p:cNvCxnSpPr>
          <p:nvPr/>
        </p:nvCxnSpPr>
        <p:spPr>
          <a:xfrm flipH="1" flipV="1">
            <a:off x="3700004" y="2654183"/>
            <a:ext cx="432912" cy="144404"/>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D1644D26-5BDA-4A3C-B9DC-6CFC7C00342C}"/>
              </a:ext>
            </a:extLst>
          </p:cNvPr>
          <p:cNvCxnSpPr>
            <a:cxnSpLocks/>
          </p:cNvCxnSpPr>
          <p:nvPr/>
        </p:nvCxnSpPr>
        <p:spPr>
          <a:xfrm flipH="1" flipV="1">
            <a:off x="3878982" y="2660862"/>
            <a:ext cx="467856" cy="139029"/>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FA815623-4EEF-4CF4-A1F2-19897B83153D}"/>
              </a:ext>
            </a:extLst>
          </p:cNvPr>
          <p:cNvCxnSpPr>
            <a:cxnSpLocks/>
          </p:cNvCxnSpPr>
          <p:nvPr/>
        </p:nvCxnSpPr>
        <p:spPr>
          <a:xfrm flipH="1" flipV="1">
            <a:off x="3878981" y="2672798"/>
            <a:ext cx="704730" cy="137349"/>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527103C8-434B-45CB-AC6D-9A4466DC7BE0}"/>
              </a:ext>
            </a:extLst>
          </p:cNvPr>
          <p:cNvCxnSpPr>
            <a:cxnSpLocks/>
          </p:cNvCxnSpPr>
          <p:nvPr/>
        </p:nvCxnSpPr>
        <p:spPr>
          <a:xfrm flipH="1" flipV="1">
            <a:off x="4179567" y="2650757"/>
            <a:ext cx="702222" cy="137949"/>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87A9ECF3-8F3E-46E2-9E1E-5C765D9E980E}"/>
              </a:ext>
            </a:extLst>
          </p:cNvPr>
          <p:cNvCxnSpPr>
            <a:cxnSpLocks/>
          </p:cNvCxnSpPr>
          <p:nvPr/>
        </p:nvCxnSpPr>
        <p:spPr>
          <a:xfrm flipV="1">
            <a:off x="3694758" y="3174575"/>
            <a:ext cx="0" cy="200746"/>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79AA4573-F549-43A6-974E-5E9D8D15FFA6}"/>
              </a:ext>
            </a:extLst>
          </p:cNvPr>
          <p:cNvCxnSpPr>
            <a:cxnSpLocks/>
          </p:cNvCxnSpPr>
          <p:nvPr/>
        </p:nvCxnSpPr>
        <p:spPr>
          <a:xfrm flipH="1" flipV="1">
            <a:off x="3719767" y="3176844"/>
            <a:ext cx="217320" cy="198478"/>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51A76716-7664-423A-A1A0-42A9BFC8B17E}"/>
              </a:ext>
            </a:extLst>
          </p:cNvPr>
          <p:cNvCxnSpPr>
            <a:cxnSpLocks/>
          </p:cNvCxnSpPr>
          <p:nvPr/>
        </p:nvCxnSpPr>
        <p:spPr>
          <a:xfrm flipH="1" flipV="1">
            <a:off x="3923024" y="3173231"/>
            <a:ext cx="215862" cy="202090"/>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9F4AFA45-9135-4026-9CF3-7ADA3709CD62}"/>
              </a:ext>
            </a:extLst>
          </p:cNvPr>
          <p:cNvCxnSpPr>
            <a:cxnSpLocks/>
          </p:cNvCxnSpPr>
          <p:nvPr/>
        </p:nvCxnSpPr>
        <p:spPr>
          <a:xfrm flipH="1" flipV="1">
            <a:off x="4133601" y="3176848"/>
            <a:ext cx="271637" cy="204883"/>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5F1DDBA6-B9D0-4C92-B03B-BCB05F8ACC3E}"/>
              </a:ext>
            </a:extLst>
          </p:cNvPr>
          <p:cNvCxnSpPr>
            <a:cxnSpLocks/>
          </p:cNvCxnSpPr>
          <p:nvPr/>
        </p:nvCxnSpPr>
        <p:spPr>
          <a:xfrm flipH="1" flipV="1">
            <a:off x="4182553" y="3179199"/>
            <a:ext cx="455268" cy="202531"/>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31DD6626-8B13-4A84-9962-7784A67FB386}"/>
              </a:ext>
            </a:extLst>
          </p:cNvPr>
          <p:cNvCxnSpPr>
            <a:cxnSpLocks/>
          </p:cNvCxnSpPr>
          <p:nvPr/>
        </p:nvCxnSpPr>
        <p:spPr>
          <a:xfrm flipH="1" flipV="1">
            <a:off x="4426365" y="3186513"/>
            <a:ext cx="455268" cy="200745"/>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371120E5-3EE5-4E54-B41F-E9B05F6A2420}"/>
              </a:ext>
            </a:extLst>
          </p:cNvPr>
          <p:cNvCxnSpPr>
            <a:cxnSpLocks/>
          </p:cNvCxnSpPr>
          <p:nvPr/>
        </p:nvCxnSpPr>
        <p:spPr>
          <a:xfrm flipH="1" flipV="1">
            <a:off x="4648015" y="3194748"/>
            <a:ext cx="434257" cy="202279"/>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C7101A4A-842E-43D7-808F-F6B7F0B87908}"/>
              </a:ext>
            </a:extLst>
          </p:cNvPr>
          <p:cNvCxnSpPr>
            <a:cxnSpLocks/>
          </p:cNvCxnSpPr>
          <p:nvPr/>
        </p:nvCxnSpPr>
        <p:spPr>
          <a:xfrm flipH="1" flipV="1">
            <a:off x="4873130" y="3194749"/>
            <a:ext cx="434257" cy="202279"/>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sp>
        <p:nvSpPr>
          <p:cNvPr id="32" name="Freeform: Shape 31">
            <a:extLst>
              <a:ext uri="{FF2B5EF4-FFF2-40B4-BE49-F238E27FC236}">
                <a16:creationId xmlns:a16="http://schemas.microsoft.com/office/drawing/2014/main" id="{02BEFF48-68C4-4765-B595-2400B78CE862}"/>
              </a:ext>
            </a:extLst>
          </p:cNvPr>
          <p:cNvSpPr/>
          <p:nvPr/>
        </p:nvSpPr>
        <p:spPr>
          <a:xfrm>
            <a:off x="3552944" y="2465625"/>
            <a:ext cx="737501" cy="710621"/>
          </a:xfrm>
          <a:custGeom>
            <a:avLst/>
            <a:gdLst>
              <a:gd name="connsiteX0" fmla="*/ 6350 w 1393825"/>
              <a:gd name="connsiteY0" fmla="*/ 1343025 h 1343025"/>
              <a:gd name="connsiteX1" fmla="*/ 1393825 w 1393825"/>
              <a:gd name="connsiteY1" fmla="*/ 1343025 h 1343025"/>
              <a:gd name="connsiteX2" fmla="*/ 1393825 w 1393825"/>
              <a:gd name="connsiteY2" fmla="*/ 603250 h 1343025"/>
              <a:gd name="connsiteX3" fmla="*/ 466725 w 1393825"/>
              <a:gd name="connsiteY3" fmla="*/ 603250 h 1343025"/>
              <a:gd name="connsiteX4" fmla="*/ 466725 w 1393825"/>
              <a:gd name="connsiteY4" fmla="*/ 0 h 1343025"/>
              <a:gd name="connsiteX5" fmla="*/ 0 w 1393825"/>
              <a:gd name="connsiteY5" fmla="*/ 0 h 1343025"/>
              <a:gd name="connsiteX6" fmla="*/ 6350 w 1393825"/>
              <a:gd name="connsiteY6" fmla="*/ 1343025 h 1343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93825" h="1343025">
                <a:moveTo>
                  <a:pt x="6350" y="1343025"/>
                </a:moveTo>
                <a:lnTo>
                  <a:pt x="1393825" y="1343025"/>
                </a:lnTo>
                <a:lnTo>
                  <a:pt x="1393825" y="603250"/>
                </a:lnTo>
                <a:lnTo>
                  <a:pt x="466725" y="603250"/>
                </a:lnTo>
                <a:lnTo>
                  <a:pt x="466725" y="0"/>
                </a:lnTo>
                <a:lnTo>
                  <a:pt x="0" y="0"/>
                </a:lnTo>
                <a:cubicBezTo>
                  <a:pt x="2117" y="447675"/>
                  <a:pt x="4233" y="895350"/>
                  <a:pt x="6350" y="1343025"/>
                </a:cubicBezTo>
                <a:close/>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a:extLst>
              <a:ext uri="{FF2B5EF4-FFF2-40B4-BE49-F238E27FC236}">
                <a16:creationId xmlns:a16="http://schemas.microsoft.com/office/drawing/2014/main" id="{CC55391E-33F1-4B98-80EF-726FE432842D}"/>
              </a:ext>
            </a:extLst>
          </p:cNvPr>
          <p:cNvSpPr txBox="1"/>
          <p:nvPr/>
        </p:nvSpPr>
        <p:spPr>
          <a:xfrm>
            <a:off x="6045495" y="2372161"/>
            <a:ext cx="1953125" cy="1231106"/>
          </a:xfrm>
          <a:prstGeom prst="rect">
            <a:avLst/>
          </a:prstGeom>
          <a:noFill/>
        </p:spPr>
        <p:txBody>
          <a:bodyPr wrap="square" rtlCol="0">
            <a:spAutoFit/>
          </a:bodyPr>
          <a:lstStyle/>
          <a:p>
            <a:r>
              <a:rPr lang="en-US" altLang="zh-CN" sz="1400" b="1" dirty="0">
                <a:solidFill>
                  <a:schemeClr val="accent1"/>
                </a:solidFill>
              </a:rPr>
              <a:t>Struct</a:t>
            </a:r>
            <a:r>
              <a:rPr lang="en-US" altLang="zh-CN" sz="1400" dirty="0">
                <a:solidFill>
                  <a:schemeClr val="bg2"/>
                </a:solidFill>
              </a:rPr>
              <a:t>{</a:t>
            </a:r>
          </a:p>
          <a:p>
            <a:r>
              <a:rPr lang="en-US" altLang="zh-CN" sz="1400" dirty="0">
                <a:solidFill>
                  <a:schemeClr val="bg2"/>
                </a:solidFill>
              </a:rPr>
              <a:t>   parent location;</a:t>
            </a:r>
          </a:p>
          <a:p>
            <a:r>
              <a:rPr lang="en-US" altLang="zh-CN" sz="1400" dirty="0">
                <a:solidFill>
                  <a:schemeClr val="bg2"/>
                </a:solidFill>
              </a:rPr>
              <a:t>   candidate id;</a:t>
            </a:r>
          </a:p>
          <a:p>
            <a:r>
              <a:rPr lang="en-US" altLang="zh-CN" sz="1400" dirty="0">
                <a:solidFill>
                  <a:schemeClr val="bg2"/>
                </a:solidFill>
              </a:rPr>
              <a:t>}</a:t>
            </a:r>
          </a:p>
          <a:p>
            <a:r>
              <a:rPr lang="en-US" altLang="zh-CN" dirty="0">
                <a:solidFill>
                  <a:schemeClr val="bg2"/>
                </a:solidFill>
              </a:rPr>
              <a:t>   </a:t>
            </a:r>
            <a:endParaRPr lang="zh-CN" altLang="en-US" dirty="0">
              <a:solidFill>
                <a:schemeClr val="bg2"/>
              </a:solidFill>
            </a:endParaRPr>
          </a:p>
        </p:txBody>
      </p:sp>
      <p:sp>
        <p:nvSpPr>
          <p:cNvPr id="34" name="TextBox 33">
            <a:extLst>
              <a:ext uri="{FF2B5EF4-FFF2-40B4-BE49-F238E27FC236}">
                <a16:creationId xmlns:a16="http://schemas.microsoft.com/office/drawing/2014/main" id="{C6935304-D08A-45CC-A27C-FBBFE6928542}"/>
              </a:ext>
            </a:extLst>
          </p:cNvPr>
          <p:cNvSpPr txBox="1"/>
          <p:nvPr/>
        </p:nvSpPr>
        <p:spPr>
          <a:xfrm>
            <a:off x="741180" y="3893020"/>
            <a:ext cx="2143971" cy="244293"/>
          </a:xfrm>
          <a:prstGeom prst="rect">
            <a:avLst/>
          </a:prstGeom>
          <a:noFill/>
        </p:spPr>
        <p:txBody>
          <a:bodyPr rot="0" spcFirstLastPara="0" vertOverflow="overflow" horzOverflow="overflow" vert="horz" wrap="square" lIns="48383" tIns="24191" rIns="48383" bIns="24191" numCol="1" spcCol="0" rtlCol="0" fromWordArt="0" anchor="t" anchorCtr="0" forceAA="0" compatLnSpc="1">
            <a:prstTxWarp prst="textNoShape">
              <a:avLst/>
            </a:prstTxWarp>
            <a:spAutoFit/>
          </a:bodyPr>
          <a:lstStyle/>
          <a:p>
            <a:r>
              <a:rPr lang="en-US" sz="1270" dirty="0">
                <a:solidFill>
                  <a:srgbClr val="FF0000"/>
                </a:solidFill>
                <a:cs typeface="Calibri"/>
              </a:rPr>
              <a:t>A)</a:t>
            </a:r>
            <a:r>
              <a:rPr lang="en-US" sz="1270" dirty="0">
                <a:cs typeface="Calibri"/>
              </a:rPr>
              <a:t> </a:t>
            </a:r>
            <a:r>
              <a:rPr lang="en-US" sz="1270" dirty="0">
                <a:solidFill>
                  <a:schemeClr val="bg2"/>
                </a:solidFill>
                <a:cs typeface="Calibri"/>
              </a:rPr>
              <a:t>Tree Representation</a:t>
            </a:r>
          </a:p>
        </p:txBody>
      </p:sp>
      <p:sp>
        <p:nvSpPr>
          <p:cNvPr id="35" name="Oval 34">
            <a:extLst>
              <a:ext uri="{FF2B5EF4-FFF2-40B4-BE49-F238E27FC236}">
                <a16:creationId xmlns:a16="http://schemas.microsoft.com/office/drawing/2014/main" id="{0E05F87D-86DD-4342-87AD-AD39CD497019}"/>
              </a:ext>
            </a:extLst>
          </p:cNvPr>
          <p:cNvSpPr/>
          <p:nvPr/>
        </p:nvSpPr>
        <p:spPr>
          <a:xfrm>
            <a:off x="1061595" y="1960374"/>
            <a:ext cx="253662" cy="25633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82" dirty="0">
              <a:cs typeface="Calibri"/>
            </a:endParaRPr>
          </a:p>
        </p:txBody>
      </p:sp>
      <p:sp>
        <p:nvSpPr>
          <p:cNvPr id="36" name="Oval 35">
            <a:extLst>
              <a:ext uri="{FF2B5EF4-FFF2-40B4-BE49-F238E27FC236}">
                <a16:creationId xmlns:a16="http://schemas.microsoft.com/office/drawing/2014/main" id="{349BD71E-9306-4174-96FB-5DFD1EED45CA}"/>
              </a:ext>
            </a:extLst>
          </p:cNvPr>
          <p:cNvSpPr/>
          <p:nvPr/>
        </p:nvSpPr>
        <p:spPr>
          <a:xfrm>
            <a:off x="807933" y="2406285"/>
            <a:ext cx="253662" cy="256333"/>
          </a:xfrm>
          <a:prstGeom prst="ellipse">
            <a:avLst/>
          </a:prstGeom>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48383" tIns="24191" rIns="48383" bIns="24191" rtlCol="0" anchor="ctr"/>
          <a:lstStyle/>
          <a:p>
            <a:pPr algn="ctr"/>
            <a:endParaRPr lang="en-US" sz="582" dirty="0">
              <a:cs typeface="Calibri"/>
            </a:endParaRPr>
          </a:p>
        </p:txBody>
      </p:sp>
      <p:sp>
        <p:nvSpPr>
          <p:cNvPr id="37" name="Oval 36">
            <a:extLst>
              <a:ext uri="{FF2B5EF4-FFF2-40B4-BE49-F238E27FC236}">
                <a16:creationId xmlns:a16="http://schemas.microsoft.com/office/drawing/2014/main" id="{C7D8DC97-1ADD-4CAA-8CEC-937BA56DEBE6}"/>
              </a:ext>
            </a:extLst>
          </p:cNvPr>
          <p:cNvSpPr/>
          <p:nvPr/>
        </p:nvSpPr>
        <p:spPr>
          <a:xfrm>
            <a:off x="1419392" y="2406285"/>
            <a:ext cx="253662" cy="25633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48383" tIns="24191" rIns="48383" bIns="24191" rtlCol="0" anchor="ctr"/>
          <a:lstStyle/>
          <a:p>
            <a:pPr algn="ctr"/>
            <a:endParaRPr lang="en-US" sz="582" dirty="0">
              <a:cs typeface="Calibri"/>
            </a:endParaRPr>
          </a:p>
        </p:txBody>
      </p:sp>
      <p:sp>
        <p:nvSpPr>
          <p:cNvPr id="38" name="Oval 37">
            <a:extLst>
              <a:ext uri="{FF2B5EF4-FFF2-40B4-BE49-F238E27FC236}">
                <a16:creationId xmlns:a16="http://schemas.microsoft.com/office/drawing/2014/main" id="{E4121907-C493-4759-8007-0B3FCC6B6F8E}"/>
              </a:ext>
            </a:extLst>
          </p:cNvPr>
          <p:cNvSpPr/>
          <p:nvPr/>
        </p:nvSpPr>
        <p:spPr>
          <a:xfrm>
            <a:off x="303279" y="2892249"/>
            <a:ext cx="253662" cy="256333"/>
          </a:xfrm>
          <a:prstGeom prst="ellipse">
            <a:avLst/>
          </a:prstGeom>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48383" tIns="24191" rIns="48383" bIns="24191" rtlCol="0" anchor="ctr"/>
          <a:lstStyle/>
          <a:p>
            <a:pPr algn="ctr"/>
            <a:endParaRPr lang="en-US" sz="582" dirty="0">
              <a:cs typeface="Calibri"/>
            </a:endParaRPr>
          </a:p>
        </p:txBody>
      </p:sp>
      <p:sp>
        <p:nvSpPr>
          <p:cNvPr id="39" name="Oval 38">
            <a:extLst>
              <a:ext uri="{FF2B5EF4-FFF2-40B4-BE49-F238E27FC236}">
                <a16:creationId xmlns:a16="http://schemas.microsoft.com/office/drawing/2014/main" id="{24E3342F-2DBB-42F0-BE9F-95457EBDAAC4}"/>
              </a:ext>
            </a:extLst>
          </p:cNvPr>
          <p:cNvSpPr/>
          <p:nvPr/>
        </p:nvSpPr>
        <p:spPr>
          <a:xfrm>
            <a:off x="741180" y="2892249"/>
            <a:ext cx="253662" cy="256333"/>
          </a:xfrm>
          <a:prstGeom prst="ellipse">
            <a:avLst/>
          </a:prstGeom>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48383" tIns="24191" rIns="48383" bIns="24191" rtlCol="0" anchor="ctr"/>
          <a:lstStyle/>
          <a:p>
            <a:pPr algn="ctr"/>
            <a:endParaRPr lang="en-US" sz="582" dirty="0">
              <a:cs typeface="Calibri"/>
            </a:endParaRPr>
          </a:p>
        </p:txBody>
      </p:sp>
      <p:sp>
        <p:nvSpPr>
          <p:cNvPr id="40" name="Oval 39">
            <a:extLst>
              <a:ext uri="{FF2B5EF4-FFF2-40B4-BE49-F238E27FC236}">
                <a16:creationId xmlns:a16="http://schemas.microsoft.com/office/drawing/2014/main" id="{83B36ED9-2A44-441B-B269-28A445779EC5}"/>
              </a:ext>
            </a:extLst>
          </p:cNvPr>
          <p:cNvSpPr/>
          <p:nvPr/>
        </p:nvSpPr>
        <p:spPr>
          <a:xfrm>
            <a:off x="1131019" y="2892249"/>
            <a:ext cx="253662" cy="256333"/>
          </a:xfrm>
          <a:prstGeom prst="ellipse">
            <a:avLst/>
          </a:prstGeom>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48383" tIns="24191" rIns="48383" bIns="24191" rtlCol="0" anchor="ctr"/>
          <a:lstStyle/>
          <a:p>
            <a:pPr algn="ctr"/>
            <a:endParaRPr lang="en-US" sz="582" dirty="0">
              <a:cs typeface="Calibri"/>
            </a:endParaRPr>
          </a:p>
        </p:txBody>
      </p:sp>
      <p:sp>
        <p:nvSpPr>
          <p:cNvPr id="41" name="Oval 40">
            <a:extLst>
              <a:ext uri="{FF2B5EF4-FFF2-40B4-BE49-F238E27FC236}">
                <a16:creationId xmlns:a16="http://schemas.microsoft.com/office/drawing/2014/main" id="{95516E62-81E9-4783-A6C7-3D1982BD42FA}"/>
              </a:ext>
            </a:extLst>
          </p:cNvPr>
          <p:cNvSpPr/>
          <p:nvPr/>
        </p:nvSpPr>
        <p:spPr>
          <a:xfrm>
            <a:off x="1504836" y="2892249"/>
            <a:ext cx="253662" cy="25633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48383" tIns="24191" rIns="48383" bIns="24191" rtlCol="0" anchor="ctr"/>
          <a:lstStyle/>
          <a:p>
            <a:pPr algn="ctr"/>
            <a:endParaRPr lang="en-US" sz="582" dirty="0">
              <a:cs typeface="Calibri"/>
            </a:endParaRPr>
          </a:p>
        </p:txBody>
      </p:sp>
      <p:sp>
        <p:nvSpPr>
          <p:cNvPr id="42" name="Oval 41">
            <a:extLst>
              <a:ext uri="{FF2B5EF4-FFF2-40B4-BE49-F238E27FC236}">
                <a16:creationId xmlns:a16="http://schemas.microsoft.com/office/drawing/2014/main" id="{65E9653B-0EB2-4D02-B729-C93C7C92FE59}"/>
              </a:ext>
            </a:extLst>
          </p:cNvPr>
          <p:cNvSpPr/>
          <p:nvPr/>
        </p:nvSpPr>
        <p:spPr>
          <a:xfrm>
            <a:off x="1900015" y="2892249"/>
            <a:ext cx="253662" cy="25633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48383" tIns="24191" rIns="48383" bIns="24191" rtlCol="0" anchor="ctr"/>
          <a:lstStyle/>
          <a:p>
            <a:pPr algn="ctr"/>
            <a:endParaRPr lang="en-US" sz="582" dirty="0">
              <a:cs typeface="Calibri"/>
            </a:endParaRPr>
          </a:p>
        </p:txBody>
      </p:sp>
      <p:sp>
        <p:nvSpPr>
          <p:cNvPr id="43" name="Oval 42">
            <a:extLst>
              <a:ext uri="{FF2B5EF4-FFF2-40B4-BE49-F238E27FC236}">
                <a16:creationId xmlns:a16="http://schemas.microsoft.com/office/drawing/2014/main" id="{DB0227EA-2626-4DAC-B72A-5E8DE9DE42BD}"/>
              </a:ext>
            </a:extLst>
          </p:cNvPr>
          <p:cNvSpPr/>
          <p:nvPr/>
        </p:nvSpPr>
        <p:spPr>
          <a:xfrm>
            <a:off x="111029" y="3399573"/>
            <a:ext cx="253662" cy="25633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48383" tIns="24191" rIns="48383" bIns="24191" rtlCol="0" anchor="ctr"/>
          <a:lstStyle/>
          <a:p>
            <a:pPr algn="ctr"/>
            <a:endParaRPr lang="en-US" sz="582" dirty="0">
              <a:cs typeface="Calibri"/>
            </a:endParaRPr>
          </a:p>
        </p:txBody>
      </p:sp>
      <p:sp>
        <p:nvSpPr>
          <p:cNvPr id="44" name="Oval 43">
            <a:extLst>
              <a:ext uri="{FF2B5EF4-FFF2-40B4-BE49-F238E27FC236}">
                <a16:creationId xmlns:a16="http://schemas.microsoft.com/office/drawing/2014/main" id="{CAD2A84D-785E-4295-8953-27FFF00B25A9}"/>
              </a:ext>
            </a:extLst>
          </p:cNvPr>
          <p:cNvSpPr/>
          <p:nvPr/>
        </p:nvSpPr>
        <p:spPr>
          <a:xfrm>
            <a:off x="452805" y="3399573"/>
            <a:ext cx="253662" cy="25633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48383" tIns="24191" rIns="48383" bIns="24191" rtlCol="0" anchor="ctr"/>
          <a:lstStyle/>
          <a:p>
            <a:pPr algn="ctr"/>
            <a:endParaRPr lang="en-US" sz="582" dirty="0">
              <a:cs typeface="Calibri"/>
            </a:endParaRPr>
          </a:p>
        </p:txBody>
      </p:sp>
      <p:sp>
        <p:nvSpPr>
          <p:cNvPr id="45" name="Oval 44">
            <a:extLst>
              <a:ext uri="{FF2B5EF4-FFF2-40B4-BE49-F238E27FC236}">
                <a16:creationId xmlns:a16="http://schemas.microsoft.com/office/drawing/2014/main" id="{ED0D1D3C-B882-44FF-B0A9-FCA5C0C46BA9}"/>
              </a:ext>
            </a:extLst>
          </p:cNvPr>
          <p:cNvSpPr/>
          <p:nvPr/>
        </p:nvSpPr>
        <p:spPr>
          <a:xfrm>
            <a:off x="834634" y="3399573"/>
            <a:ext cx="253662" cy="25633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48383" tIns="24191" rIns="48383" bIns="24191" rtlCol="0" anchor="ctr"/>
          <a:lstStyle/>
          <a:p>
            <a:pPr algn="ctr"/>
            <a:endParaRPr lang="en-US" sz="582" dirty="0">
              <a:cs typeface="Calibri"/>
            </a:endParaRPr>
          </a:p>
        </p:txBody>
      </p:sp>
      <p:sp>
        <p:nvSpPr>
          <p:cNvPr id="46" name="Oval 45">
            <a:extLst>
              <a:ext uri="{FF2B5EF4-FFF2-40B4-BE49-F238E27FC236}">
                <a16:creationId xmlns:a16="http://schemas.microsoft.com/office/drawing/2014/main" id="{BBEF2222-CCD7-4224-80DC-D8EA4362A2A9}"/>
              </a:ext>
            </a:extLst>
          </p:cNvPr>
          <p:cNvSpPr/>
          <p:nvPr/>
        </p:nvSpPr>
        <p:spPr>
          <a:xfrm>
            <a:off x="1216462" y="3399573"/>
            <a:ext cx="253662" cy="25633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48383" tIns="24191" rIns="48383" bIns="24191" rtlCol="0" anchor="ctr"/>
          <a:lstStyle/>
          <a:p>
            <a:pPr algn="ctr"/>
            <a:endParaRPr lang="en-US" sz="582" dirty="0">
              <a:cs typeface="Calibri"/>
            </a:endParaRPr>
          </a:p>
        </p:txBody>
      </p:sp>
      <p:sp>
        <p:nvSpPr>
          <p:cNvPr id="47" name="Oval 46">
            <a:extLst>
              <a:ext uri="{FF2B5EF4-FFF2-40B4-BE49-F238E27FC236}">
                <a16:creationId xmlns:a16="http://schemas.microsoft.com/office/drawing/2014/main" id="{5FFA3193-7418-434E-9E08-DCEF3EA48C31}"/>
              </a:ext>
            </a:extLst>
          </p:cNvPr>
          <p:cNvSpPr/>
          <p:nvPr/>
        </p:nvSpPr>
        <p:spPr>
          <a:xfrm>
            <a:off x="1574259" y="3399573"/>
            <a:ext cx="253662" cy="25633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48383" tIns="24191" rIns="48383" bIns="24191" rtlCol="0" anchor="ctr"/>
          <a:lstStyle/>
          <a:p>
            <a:pPr algn="ctr"/>
            <a:endParaRPr lang="en-US" sz="582" dirty="0">
              <a:cs typeface="Calibri"/>
            </a:endParaRPr>
          </a:p>
        </p:txBody>
      </p:sp>
      <p:sp>
        <p:nvSpPr>
          <p:cNvPr id="48" name="Oval 47">
            <a:extLst>
              <a:ext uri="{FF2B5EF4-FFF2-40B4-BE49-F238E27FC236}">
                <a16:creationId xmlns:a16="http://schemas.microsoft.com/office/drawing/2014/main" id="{245DA59C-BC42-479E-8761-67392D63787F}"/>
              </a:ext>
            </a:extLst>
          </p:cNvPr>
          <p:cNvSpPr/>
          <p:nvPr/>
        </p:nvSpPr>
        <p:spPr>
          <a:xfrm>
            <a:off x="1942737" y="3399573"/>
            <a:ext cx="253662" cy="25633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48383" tIns="24191" rIns="48383" bIns="24191" rtlCol="0" anchor="ctr"/>
          <a:lstStyle/>
          <a:p>
            <a:pPr algn="ctr"/>
            <a:endParaRPr lang="en-US" sz="582" dirty="0">
              <a:cs typeface="Calibri"/>
            </a:endParaRPr>
          </a:p>
        </p:txBody>
      </p:sp>
      <p:sp>
        <p:nvSpPr>
          <p:cNvPr id="49" name="Oval 48">
            <a:extLst>
              <a:ext uri="{FF2B5EF4-FFF2-40B4-BE49-F238E27FC236}">
                <a16:creationId xmlns:a16="http://schemas.microsoft.com/office/drawing/2014/main" id="{A87C3067-3C36-4C4F-BC38-8CECCC78E22B}"/>
              </a:ext>
            </a:extLst>
          </p:cNvPr>
          <p:cNvSpPr/>
          <p:nvPr/>
        </p:nvSpPr>
        <p:spPr>
          <a:xfrm>
            <a:off x="2340586" y="3399573"/>
            <a:ext cx="253662" cy="25633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48383" tIns="24191" rIns="48383" bIns="24191" rtlCol="0" anchor="ctr"/>
          <a:lstStyle/>
          <a:p>
            <a:pPr algn="ctr"/>
            <a:endParaRPr lang="en-US" sz="582" dirty="0">
              <a:cs typeface="Calibri"/>
            </a:endParaRPr>
          </a:p>
        </p:txBody>
      </p:sp>
      <p:cxnSp>
        <p:nvCxnSpPr>
          <p:cNvPr id="50" name="Straight Arrow Connector 49">
            <a:extLst>
              <a:ext uri="{FF2B5EF4-FFF2-40B4-BE49-F238E27FC236}">
                <a16:creationId xmlns:a16="http://schemas.microsoft.com/office/drawing/2014/main" id="{C386C9B2-9AA0-4ACA-87D1-8D06A90B8121}"/>
              </a:ext>
            </a:extLst>
          </p:cNvPr>
          <p:cNvCxnSpPr>
            <a:cxnSpLocks/>
          </p:cNvCxnSpPr>
          <p:nvPr/>
        </p:nvCxnSpPr>
        <p:spPr>
          <a:xfrm flipH="1">
            <a:off x="961296" y="2188168"/>
            <a:ext cx="162345" cy="216814"/>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51" name="Straight Arrow Connector 50">
            <a:extLst>
              <a:ext uri="{FF2B5EF4-FFF2-40B4-BE49-F238E27FC236}">
                <a16:creationId xmlns:a16="http://schemas.microsoft.com/office/drawing/2014/main" id="{EFCD4EDD-1336-4DE9-80E9-AB15AA734516}"/>
              </a:ext>
            </a:extLst>
          </p:cNvPr>
          <p:cNvCxnSpPr>
            <a:cxnSpLocks/>
          </p:cNvCxnSpPr>
          <p:nvPr/>
        </p:nvCxnSpPr>
        <p:spPr>
          <a:xfrm>
            <a:off x="1209919" y="2098218"/>
            <a:ext cx="299589" cy="312940"/>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52" name="Straight Arrow Connector 51">
            <a:extLst>
              <a:ext uri="{FF2B5EF4-FFF2-40B4-BE49-F238E27FC236}">
                <a16:creationId xmlns:a16="http://schemas.microsoft.com/office/drawing/2014/main" id="{4B6358C7-C852-4A9D-BEE0-06741576F850}"/>
              </a:ext>
            </a:extLst>
          </p:cNvPr>
          <p:cNvCxnSpPr>
            <a:cxnSpLocks/>
          </p:cNvCxnSpPr>
          <p:nvPr/>
        </p:nvCxnSpPr>
        <p:spPr>
          <a:xfrm flipH="1">
            <a:off x="461184" y="2662618"/>
            <a:ext cx="473580" cy="238009"/>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3" name="Straight Arrow Connector 52">
            <a:extLst>
              <a:ext uri="{FF2B5EF4-FFF2-40B4-BE49-F238E27FC236}">
                <a16:creationId xmlns:a16="http://schemas.microsoft.com/office/drawing/2014/main" id="{DC8107A9-889A-4248-AAD5-5358A3993614}"/>
              </a:ext>
            </a:extLst>
          </p:cNvPr>
          <p:cNvCxnSpPr>
            <a:cxnSpLocks/>
          </p:cNvCxnSpPr>
          <p:nvPr/>
        </p:nvCxnSpPr>
        <p:spPr>
          <a:xfrm flipH="1">
            <a:off x="870548" y="2662616"/>
            <a:ext cx="64216" cy="225493"/>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4" name="Straight Arrow Connector 53">
            <a:extLst>
              <a:ext uri="{FF2B5EF4-FFF2-40B4-BE49-F238E27FC236}">
                <a16:creationId xmlns:a16="http://schemas.microsoft.com/office/drawing/2014/main" id="{3FC19B6B-04AA-43A9-8959-7C4DC36271BF}"/>
              </a:ext>
            </a:extLst>
          </p:cNvPr>
          <p:cNvCxnSpPr>
            <a:cxnSpLocks/>
          </p:cNvCxnSpPr>
          <p:nvPr/>
        </p:nvCxnSpPr>
        <p:spPr>
          <a:xfrm>
            <a:off x="934764" y="2662616"/>
            <a:ext cx="297085" cy="237008"/>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5" name="Straight Arrow Connector 54">
            <a:extLst>
              <a:ext uri="{FF2B5EF4-FFF2-40B4-BE49-F238E27FC236}">
                <a16:creationId xmlns:a16="http://schemas.microsoft.com/office/drawing/2014/main" id="{EFF7C88C-8186-43E4-A03F-5366C36CEF84}"/>
              </a:ext>
            </a:extLst>
          </p:cNvPr>
          <p:cNvCxnSpPr>
            <a:cxnSpLocks/>
          </p:cNvCxnSpPr>
          <p:nvPr/>
        </p:nvCxnSpPr>
        <p:spPr>
          <a:xfrm>
            <a:off x="1557905" y="2648934"/>
            <a:ext cx="56606" cy="240845"/>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56" name="Straight Arrow Connector 55">
            <a:extLst>
              <a:ext uri="{FF2B5EF4-FFF2-40B4-BE49-F238E27FC236}">
                <a16:creationId xmlns:a16="http://schemas.microsoft.com/office/drawing/2014/main" id="{AC3ECC99-D17E-4229-919C-3E0CF8CDED7E}"/>
              </a:ext>
            </a:extLst>
          </p:cNvPr>
          <p:cNvCxnSpPr>
            <a:cxnSpLocks/>
          </p:cNvCxnSpPr>
          <p:nvPr/>
        </p:nvCxnSpPr>
        <p:spPr>
          <a:xfrm>
            <a:off x="1580101" y="2631076"/>
            <a:ext cx="379693" cy="272887"/>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57" name="Straight Arrow Connector 56">
            <a:extLst>
              <a:ext uri="{FF2B5EF4-FFF2-40B4-BE49-F238E27FC236}">
                <a16:creationId xmlns:a16="http://schemas.microsoft.com/office/drawing/2014/main" id="{8711C368-7276-4998-AFB4-C03E24F06217}"/>
              </a:ext>
            </a:extLst>
          </p:cNvPr>
          <p:cNvCxnSpPr>
            <a:cxnSpLocks/>
          </p:cNvCxnSpPr>
          <p:nvPr/>
        </p:nvCxnSpPr>
        <p:spPr>
          <a:xfrm flipH="1">
            <a:off x="219497" y="3131226"/>
            <a:ext cx="157691" cy="263709"/>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58" name="Straight Arrow Connector 57">
            <a:extLst>
              <a:ext uri="{FF2B5EF4-FFF2-40B4-BE49-F238E27FC236}">
                <a16:creationId xmlns:a16="http://schemas.microsoft.com/office/drawing/2014/main" id="{2E5F1BB8-61B1-45EE-BD8B-69BCC82ED89C}"/>
              </a:ext>
            </a:extLst>
          </p:cNvPr>
          <p:cNvCxnSpPr>
            <a:cxnSpLocks/>
          </p:cNvCxnSpPr>
          <p:nvPr/>
        </p:nvCxnSpPr>
        <p:spPr>
          <a:xfrm>
            <a:off x="378021" y="3132060"/>
            <a:ext cx="187380" cy="264668"/>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59" name="Straight Arrow Connector 58">
            <a:extLst>
              <a:ext uri="{FF2B5EF4-FFF2-40B4-BE49-F238E27FC236}">
                <a16:creationId xmlns:a16="http://schemas.microsoft.com/office/drawing/2014/main" id="{EF3C4EE2-9D27-4053-82F6-E32C1F5EC074}"/>
              </a:ext>
            </a:extLst>
          </p:cNvPr>
          <p:cNvCxnSpPr>
            <a:cxnSpLocks/>
          </p:cNvCxnSpPr>
          <p:nvPr/>
        </p:nvCxnSpPr>
        <p:spPr>
          <a:xfrm>
            <a:off x="882828" y="3132895"/>
            <a:ext cx="61947" cy="264877"/>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60" name="Straight Arrow Connector 59">
            <a:extLst>
              <a:ext uri="{FF2B5EF4-FFF2-40B4-BE49-F238E27FC236}">
                <a16:creationId xmlns:a16="http://schemas.microsoft.com/office/drawing/2014/main" id="{425E26C5-9D68-4646-8E58-5072824FE5EC}"/>
              </a:ext>
            </a:extLst>
          </p:cNvPr>
          <p:cNvCxnSpPr>
            <a:cxnSpLocks/>
          </p:cNvCxnSpPr>
          <p:nvPr/>
        </p:nvCxnSpPr>
        <p:spPr>
          <a:xfrm>
            <a:off x="1284184" y="3149750"/>
            <a:ext cx="35245" cy="248855"/>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61" name="Straight Arrow Connector 60">
            <a:extLst>
              <a:ext uri="{FF2B5EF4-FFF2-40B4-BE49-F238E27FC236}">
                <a16:creationId xmlns:a16="http://schemas.microsoft.com/office/drawing/2014/main" id="{7521DDD1-C1DD-40C0-B112-90BF26115650}"/>
              </a:ext>
            </a:extLst>
          </p:cNvPr>
          <p:cNvCxnSpPr>
            <a:cxnSpLocks/>
          </p:cNvCxnSpPr>
          <p:nvPr/>
        </p:nvCxnSpPr>
        <p:spPr>
          <a:xfrm>
            <a:off x="1311720" y="3131893"/>
            <a:ext cx="390038" cy="257408"/>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62" name="Straight Arrow Connector 61">
            <a:extLst>
              <a:ext uri="{FF2B5EF4-FFF2-40B4-BE49-F238E27FC236}">
                <a16:creationId xmlns:a16="http://schemas.microsoft.com/office/drawing/2014/main" id="{7D6F3144-B474-49E2-9704-E3607E8F8A4A}"/>
              </a:ext>
            </a:extLst>
          </p:cNvPr>
          <p:cNvCxnSpPr>
            <a:cxnSpLocks/>
          </p:cNvCxnSpPr>
          <p:nvPr/>
        </p:nvCxnSpPr>
        <p:spPr>
          <a:xfrm>
            <a:off x="1694382" y="3130058"/>
            <a:ext cx="370597" cy="278019"/>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63" name="Straight Arrow Connector 62">
            <a:extLst>
              <a:ext uri="{FF2B5EF4-FFF2-40B4-BE49-F238E27FC236}">
                <a16:creationId xmlns:a16="http://schemas.microsoft.com/office/drawing/2014/main" id="{C435FC6D-4727-4837-93E2-152D61DD0826}"/>
              </a:ext>
            </a:extLst>
          </p:cNvPr>
          <p:cNvCxnSpPr>
            <a:cxnSpLocks/>
          </p:cNvCxnSpPr>
          <p:nvPr/>
        </p:nvCxnSpPr>
        <p:spPr>
          <a:xfrm>
            <a:off x="2093064" y="3133561"/>
            <a:ext cx="377168" cy="255490"/>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sp>
        <p:nvSpPr>
          <p:cNvPr id="64" name="Oval 63">
            <a:extLst>
              <a:ext uri="{FF2B5EF4-FFF2-40B4-BE49-F238E27FC236}">
                <a16:creationId xmlns:a16="http://schemas.microsoft.com/office/drawing/2014/main" id="{C0086C10-C5EA-4937-B4FE-57EC75EDDB46}"/>
              </a:ext>
            </a:extLst>
          </p:cNvPr>
          <p:cNvSpPr/>
          <p:nvPr/>
        </p:nvSpPr>
        <p:spPr>
          <a:xfrm>
            <a:off x="1841272" y="1960374"/>
            <a:ext cx="253662" cy="25633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48383" tIns="24191" rIns="48383" bIns="24191" rtlCol="0" anchor="ctr"/>
          <a:lstStyle/>
          <a:p>
            <a:pPr algn="ctr"/>
            <a:endParaRPr lang="en-US" sz="582" dirty="0">
              <a:cs typeface="Calibri"/>
            </a:endParaRPr>
          </a:p>
        </p:txBody>
      </p:sp>
      <p:sp>
        <p:nvSpPr>
          <p:cNvPr id="65" name="Oval 64">
            <a:extLst>
              <a:ext uri="{FF2B5EF4-FFF2-40B4-BE49-F238E27FC236}">
                <a16:creationId xmlns:a16="http://schemas.microsoft.com/office/drawing/2014/main" id="{44C08E13-EA14-44B9-9D19-17F9BD05531A}"/>
              </a:ext>
            </a:extLst>
          </p:cNvPr>
          <p:cNvSpPr/>
          <p:nvPr/>
        </p:nvSpPr>
        <p:spPr>
          <a:xfrm>
            <a:off x="2094935" y="2395605"/>
            <a:ext cx="253662" cy="25633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48383" tIns="24191" rIns="48383" bIns="24191" rtlCol="0" anchor="ctr"/>
          <a:lstStyle/>
          <a:p>
            <a:pPr algn="ctr"/>
            <a:endParaRPr lang="en-US" sz="582" dirty="0">
              <a:cs typeface="Calibri"/>
            </a:endParaRPr>
          </a:p>
        </p:txBody>
      </p:sp>
      <p:sp>
        <p:nvSpPr>
          <p:cNvPr id="66" name="Oval 65">
            <a:extLst>
              <a:ext uri="{FF2B5EF4-FFF2-40B4-BE49-F238E27FC236}">
                <a16:creationId xmlns:a16="http://schemas.microsoft.com/office/drawing/2014/main" id="{A23A6EBC-A18F-42B6-8E0B-3C34E2855871}"/>
              </a:ext>
            </a:extLst>
          </p:cNvPr>
          <p:cNvSpPr/>
          <p:nvPr/>
        </p:nvSpPr>
        <p:spPr>
          <a:xfrm>
            <a:off x="2348597" y="2873558"/>
            <a:ext cx="253662" cy="25633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48383" tIns="24191" rIns="48383" bIns="24191" rtlCol="0" anchor="ctr"/>
          <a:lstStyle/>
          <a:p>
            <a:pPr algn="ctr"/>
            <a:endParaRPr lang="en-US" sz="582" dirty="0">
              <a:cs typeface="Calibri"/>
            </a:endParaRPr>
          </a:p>
        </p:txBody>
      </p:sp>
      <p:sp>
        <p:nvSpPr>
          <p:cNvPr id="67" name="Oval 66">
            <a:extLst>
              <a:ext uri="{FF2B5EF4-FFF2-40B4-BE49-F238E27FC236}">
                <a16:creationId xmlns:a16="http://schemas.microsoft.com/office/drawing/2014/main" id="{8E52AC5E-F0C2-4E2A-B1D1-1E4A81F088AB}"/>
              </a:ext>
            </a:extLst>
          </p:cNvPr>
          <p:cNvSpPr/>
          <p:nvPr/>
        </p:nvSpPr>
        <p:spPr>
          <a:xfrm>
            <a:off x="2711734" y="3399573"/>
            <a:ext cx="253662" cy="25633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48383" tIns="24191" rIns="48383" bIns="24191" rtlCol="0" anchor="ctr"/>
          <a:lstStyle/>
          <a:p>
            <a:pPr algn="ctr"/>
            <a:endParaRPr lang="en-US" sz="582" dirty="0">
              <a:cs typeface="Calibri"/>
            </a:endParaRPr>
          </a:p>
        </p:txBody>
      </p:sp>
      <p:cxnSp>
        <p:nvCxnSpPr>
          <p:cNvPr id="68" name="Straight Arrow Connector 67">
            <a:extLst>
              <a:ext uri="{FF2B5EF4-FFF2-40B4-BE49-F238E27FC236}">
                <a16:creationId xmlns:a16="http://schemas.microsoft.com/office/drawing/2014/main" id="{4284B99C-8457-464C-BAC1-D6AD799EA94E}"/>
              </a:ext>
            </a:extLst>
          </p:cNvPr>
          <p:cNvCxnSpPr>
            <a:cxnSpLocks/>
          </p:cNvCxnSpPr>
          <p:nvPr/>
        </p:nvCxnSpPr>
        <p:spPr>
          <a:xfrm>
            <a:off x="2051178" y="2189169"/>
            <a:ext cx="110010" cy="224825"/>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69" name="Straight Arrow Connector 68">
            <a:extLst>
              <a:ext uri="{FF2B5EF4-FFF2-40B4-BE49-F238E27FC236}">
                <a16:creationId xmlns:a16="http://schemas.microsoft.com/office/drawing/2014/main" id="{CD0D6E67-5449-4426-842F-6BE5C310DC2A}"/>
              </a:ext>
            </a:extLst>
          </p:cNvPr>
          <p:cNvCxnSpPr>
            <a:cxnSpLocks/>
          </p:cNvCxnSpPr>
          <p:nvPr/>
        </p:nvCxnSpPr>
        <p:spPr>
          <a:xfrm>
            <a:off x="2270962" y="2627907"/>
            <a:ext cx="166081" cy="259536"/>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70" name="Straight Arrow Connector 69">
            <a:extLst>
              <a:ext uri="{FF2B5EF4-FFF2-40B4-BE49-F238E27FC236}">
                <a16:creationId xmlns:a16="http://schemas.microsoft.com/office/drawing/2014/main" id="{5FC92E37-CE28-464B-AD0D-A79E0DA4807B}"/>
              </a:ext>
            </a:extLst>
          </p:cNvPr>
          <p:cNvCxnSpPr>
            <a:cxnSpLocks/>
          </p:cNvCxnSpPr>
          <p:nvPr/>
        </p:nvCxnSpPr>
        <p:spPr>
          <a:xfrm>
            <a:off x="2518031" y="3023313"/>
            <a:ext cx="301132" cy="405079"/>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sp>
        <p:nvSpPr>
          <p:cNvPr id="71" name="TextBox 70">
            <a:extLst>
              <a:ext uri="{FF2B5EF4-FFF2-40B4-BE49-F238E27FC236}">
                <a16:creationId xmlns:a16="http://schemas.microsoft.com/office/drawing/2014/main" id="{5BF15A68-3B35-44B4-A264-BBADF5CF25BC}"/>
              </a:ext>
            </a:extLst>
          </p:cNvPr>
          <p:cNvSpPr txBox="1"/>
          <p:nvPr/>
        </p:nvSpPr>
        <p:spPr>
          <a:xfrm>
            <a:off x="1066550" y="1984160"/>
            <a:ext cx="1451481" cy="187354"/>
          </a:xfrm>
          <a:prstGeom prst="rect">
            <a:avLst/>
          </a:prstGeom>
          <a:noFill/>
        </p:spPr>
        <p:txBody>
          <a:bodyPr rot="0" spcFirstLastPara="0" vertOverflow="overflow" horzOverflow="overflow" vert="horz" wrap="square" lIns="48383" tIns="24191" rIns="48383" bIns="24191" numCol="1" spcCol="0" rtlCol="0" fromWordArt="0" anchor="t" anchorCtr="0" forceAA="0" compatLnSpc="1">
            <a:prstTxWarp prst="textNoShape">
              <a:avLst/>
            </a:prstTxWarp>
            <a:spAutoFit/>
          </a:bodyPr>
          <a:lstStyle/>
          <a:p>
            <a:pPr algn="l"/>
            <a:r>
              <a:rPr lang="en-US" sz="900" dirty="0"/>
              <a:t>u0</a:t>
            </a:r>
            <a:endParaRPr lang="en-US" sz="900" dirty="0">
              <a:cs typeface="Calibri"/>
            </a:endParaRPr>
          </a:p>
        </p:txBody>
      </p:sp>
      <p:sp>
        <p:nvSpPr>
          <p:cNvPr id="72" name="TextBox 71">
            <a:extLst>
              <a:ext uri="{FF2B5EF4-FFF2-40B4-BE49-F238E27FC236}">
                <a16:creationId xmlns:a16="http://schemas.microsoft.com/office/drawing/2014/main" id="{1560CAA6-EB36-497A-8FF1-856AD967E3BD}"/>
              </a:ext>
            </a:extLst>
          </p:cNvPr>
          <p:cNvSpPr txBox="1"/>
          <p:nvPr/>
        </p:nvSpPr>
        <p:spPr>
          <a:xfrm>
            <a:off x="817789" y="2438689"/>
            <a:ext cx="1451481" cy="187354"/>
          </a:xfrm>
          <a:prstGeom prst="rect">
            <a:avLst/>
          </a:prstGeom>
          <a:noFill/>
        </p:spPr>
        <p:txBody>
          <a:bodyPr rot="0" spcFirstLastPara="0" vertOverflow="overflow" horzOverflow="overflow" vert="horz" wrap="square" lIns="48383" tIns="24191" rIns="48383" bIns="24191" numCol="1" spcCol="0" rtlCol="0" fromWordArt="0" anchor="t" anchorCtr="0" forceAA="0" compatLnSpc="1">
            <a:prstTxWarp prst="textNoShape">
              <a:avLst/>
            </a:prstTxWarp>
            <a:spAutoFit/>
          </a:bodyPr>
          <a:lstStyle/>
          <a:p>
            <a:pPr algn="l"/>
            <a:r>
              <a:rPr lang="en-US" sz="900" dirty="0">
                <a:cs typeface="Calibri"/>
              </a:rPr>
              <a:t>u3</a:t>
            </a:r>
          </a:p>
        </p:txBody>
      </p:sp>
      <p:sp>
        <p:nvSpPr>
          <p:cNvPr id="73" name="TextBox 72">
            <a:extLst>
              <a:ext uri="{FF2B5EF4-FFF2-40B4-BE49-F238E27FC236}">
                <a16:creationId xmlns:a16="http://schemas.microsoft.com/office/drawing/2014/main" id="{CE1F2923-E18B-415C-9ADF-2D140AF8E66F}"/>
              </a:ext>
            </a:extLst>
          </p:cNvPr>
          <p:cNvSpPr txBox="1"/>
          <p:nvPr/>
        </p:nvSpPr>
        <p:spPr>
          <a:xfrm>
            <a:off x="1432021" y="2438689"/>
            <a:ext cx="967655" cy="187354"/>
          </a:xfrm>
          <a:prstGeom prst="rect">
            <a:avLst/>
          </a:prstGeom>
          <a:noFill/>
        </p:spPr>
        <p:txBody>
          <a:bodyPr rot="0" spcFirstLastPara="0" vertOverflow="overflow" horzOverflow="overflow" vert="horz" wrap="square" lIns="48383" tIns="24191" rIns="48383" bIns="24191" numCol="1" spcCol="0" rtlCol="0" fromWordArt="0" anchor="t" anchorCtr="0" forceAA="0" compatLnSpc="1">
            <a:prstTxWarp prst="textNoShape">
              <a:avLst/>
            </a:prstTxWarp>
            <a:spAutoFit/>
          </a:bodyPr>
          <a:lstStyle/>
          <a:p>
            <a:pPr algn="l"/>
            <a:r>
              <a:rPr lang="en-US" sz="900" dirty="0">
                <a:cs typeface="Calibri"/>
              </a:rPr>
              <a:t>u4</a:t>
            </a:r>
          </a:p>
        </p:txBody>
      </p:sp>
      <p:sp>
        <p:nvSpPr>
          <p:cNvPr id="74" name="TextBox 73">
            <a:extLst>
              <a:ext uri="{FF2B5EF4-FFF2-40B4-BE49-F238E27FC236}">
                <a16:creationId xmlns:a16="http://schemas.microsoft.com/office/drawing/2014/main" id="{41C29B78-77D8-4B5B-AA1A-3563A275225F}"/>
              </a:ext>
            </a:extLst>
          </p:cNvPr>
          <p:cNvSpPr txBox="1"/>
          <p:nvPr/>
        </p:nvSpPr>
        <p:spPr>
          <a:xfrm>
            <a:off x="320101" y="2914326"/>
            <a:ext cx="257233" cy="187354"/>
          </a:xfrm>
          <a:prstGeom prst="rect">
            <a:avLst/>
          </a:prstGeom>
          <a:noFill/>
        </p:spPr>
        <p:txBody>
          <a:bodyPr rot="0" spcFirstLastPara="0" vertOverflow="overflow" horzOverflow="overflow" vert="horz" wrap="square" lIns="48383" tIns="24191" rIns="48383" bIns="24191" numCol="1" spcCol="0" rtlCol="0" fromWordArt="0" anchor="t" anchorCtr="0" forceAA="0" compatLnSpc="1">
            <a:prstTxWarp prst="textNoShape">
              <a:avLst/>
            </a:prstTxWarp>
            <a:spAutoFit/>
          </a:bodyPr>
          <a:lstStyle/>
          <a:p>
            <a:pPr algn="l"/>
            <a:r>
              <a:rPr lang="en-US" sz="900" dirty="0"/>
              <a:t>u2</a:t>
            </a:r>
            <a:endParaRPr lang="en-US" sz="900" dirty="0">
              <a:cs typeface="Calibri"/>
            </a:endParaRPr>
          </a:p>
        </p:txBody>
      </p:sp>
      <p:sp>
        <p:nvSpPr>
          <p:cNvPr id="75" name="TextBox 74">
            <a:extLst>
              <a:ext uri="{FF2B5EF4-FFF2-40B4-BE49-F238E27FC236}">
                <a16:creationId xmlns:a16="http://schemas.microsoft.com/office/drawing/2014/main" id="{E85E67D7-4F02-41C7-BA6B-F63C4D36F269}"/>
              </a:ext>
            </a:extLst>
          </p:cNvPr>
          <p:cNvSpPr txBox="1"/>
          <p:nvPr/>
        </p:nvSpPr>
        <p:spPr>
          <a:xfrm>
            <a:off x="748490" y="2914326"/>
            <a:ext cx="1451481" cy="187354"/>
          </a:xfrm>
          <a:prstGeom prst="rect">
            <a:avLst/>
          </a:prstGeom>
          <a:noFill/>
        </p:spPr>
        <p:txBody>
          <a:bodyPr rot="0" spcFirstLastPara="0" vertOverflow="overflow" horzOverflow="overflow" vert="horz" wrap="square" lIns="48383" tIns="24191" rIns="48383" bIns="24191" numCol="1" spcCol="0" rtlCol="0" fromWordArt="0" anchor="t" anchorCtr="0" forceAA="0" compatLnSpc="1">
            <a:prstTxWarp prst="textNoShape">
              <a:avLst/>
            </a:prstTxWarp>
            <a:spAutoFit/>
          </a:bodyPr>
          <a:lstStyle/>
          <a:p>
            <a:pPr algn="l"/>
            <a:r>
              <a:rPr lang="en-US" sz="900" dirty="0">
                <a:cs typeface="Calibri"/>
              </a:rPr>
              <a:t>u4</a:t>
            </a:r>
          </a:p>
        </p:txBody>
      </p:sp>
      <p:sp>
        <p:nvSpPr>
          <p:cNvPr id="76" name="TextBox 75">
            <a:extLst>
              <a:ext uri="{FF2B5EF4-FFF2-40B4-BE49-F238E27FC236}">
                <a16:creationId xmlns:a16="http://schemas.microsoft.com/office/drawing/2014/main" id="{E1E6A603-49E2-419E-95BA-A222A6FCE435}"/>
              </a:ext>
            </a:extLst>
          </p:cNvPr>
          <p:cNvSpPr txBox="1"/>
          <p:nvPr/>
        </p:nvSpPr>
        <p:spPr>
          <a:xfrm>
            <a:off x="1145380" y="2920625"/>
            <a:ext cx="1451481" cy="187354"/>
          </a:xfrm>
          <a:prstGeom prst="rect">
            <a:avLst/>
          </a:prstGeom>
          <a:noFill/>
        </p:spPr>
        <p:txBody>
          <a:bodyPr rot="0" spcFirstLastPara="0" vertOverflow="overflow" horzOverflow="overflow" vert="horz" wrap="square" lIns="48383" tIns="24191" rIns="48383" bIns="24191" numCol="1" spcCol="0" rtlCol="0" fromWordArt="0" anchor="t" anchorCtr="0" forceAA="0" compatLnSpc="1">
            <a:prstTxWarp prst="textNoShape">
              <a:avLst/>
            </a:prstTxWarp>
            <a:spAutoFit/>
          </a:bodyPr>
          <a:lstStyle/>
          <a:p>
            <a:pPr algn="l"/>
            <a:r>
              <a:rPr lang="en-US" sz="900" dirty="0">
                <a:cs typeface="Calibri"/>
              </a:rPr>
              <a:t>u6</a:t>
            </a:r>
          </a:p>
        </p:txBody>
      </p:sp>
      <p:sp>
        <p:nvSpPr>
          <p:cNvPr id="77" name="TextBox 76">
            <a:extLst>
              <a:ext uri="{FF2B5EF4-FFF2-40B4-BE49-F238E27FC236}">
                <a16:creationId xmlns:a16="http://schemas.microsoft.com/office/drawing/2014/main" id="{170C2329-739E-4D7E-A17D-0B0E77B5DCE7}"/>
              </a:ext>
            </a:extLst>
          </p:cNvPr>
          <p:cNvSpPr txBox="1"/>
          <p:nvPr/>
        </p:nvSpPr>
        <p:spPr>
          <a:xfrm>
            <a:off x="1520220" y="2926926"/>
            <a:ext cx="1131545" cy="187354"/>
          </a:xfrm>
          <a:prstGeom prst="rect">
            <a:avLst/>
          </a:prstGeom>
          <a:noFill/>
        </p:spPr>
        <p:txBody>
          <a:bodyPr rot="0" spcFirstLastPara="0" vertOverflow="overflow" horzOverflow="overflow" vert="horz" wrap="square" lIns="48383" tIns="24191" rIns="48383" bIns="24191" numCol="1" spcCol="0" rtlCol="0" fromWordArt="0" anchor="t" anchorCtr="0" forceAA="0" compatLnSpc="1">
            <a:prstTxWarp prst="textNoShape">
              <a:avLst/>
            </a:prstTxWarp>
            <a:spAutoFit/>
          </a:bodyPr>
          <a:lstStyle/>
          <a:p>
            <a:pPr algn="l"/>
            <a:r>
              <a:rPr lang="en-US" sz="900" dirty="0">
                <a:cs typeface="Calibri"/>
              </a:rPr>
              <a:t>u7</a:t>
            </a:r>
          </a:p>
        </p:txBody>
      </p:sp>
      <p:sp>
        <p:nvSpPr>
          <p:cNvPr id="78" name="TextBox 77">
            <a:extLst>
              <a:ext uri="{FF2B5EF4-FFF2-40B4-BE49-F238E27FC236}">
                <a16:creationId xmlns:a16="http://schemas.microsoft.com/office/drawing/2014/main" id="{1E7D3ACE-1122-492E-890D-723FBB8A2B2E}"/>
              </a:ext>
            </a:extLst>
          </p:cNvPr>
          <p:cNvSpPr txBox="1"/>
          <p:nvPr/>
        </p:nvSpPr>
        <p:spPr>
          <a:xfrm>
            <a:off x="2354948" y="2904876"/>
            <a:ext cx="282559" cy="187354"/>
          </a:xfrm>
          <a:prstGeom prst="rect">
            <a:avLst/>
          </a:prstGeom>
          <a:noFill/>
        </p:spPr>
        <p:txBody>
          <a:bodyPr rot="0" spcFirstLastPara="0" vertOverflow="overflow" horzOverflow="overflow" vert="horz" wrap="square" lIns="48383" tIns="24191" rIns="48383" bIns="24191" numCol="1" spcCol="0" rtlCol="0" fromWordArt="0" anchor="t" anchorCtr="0" forceAA="0" compatLnSpc="1">
            <a:prstTxWarp prst="textNoShape">
              <a:avLst/>
            </a:prstTxWarp>
            <a:spAutoFit/>
          </a:bodyPr>
          <a:lstStyle/>
          <a:p>
            <a:pPr algn="l"/>
            <a:r>
              <a:rPr lang="en-US" sz="900" dirty="0">
                <a:cs typeface="Calibri"/>
              </a:rPr>
              <a:t>u3</a:t>
            </a:r>
          </a:p>
        </p:txBody>
      </p:sp>
      <p:sp>
        <p:nvSpPr>
          <p:cNvPr id="79" name="TextBox 78">
            <a:extLst>
              <a:ext uri="{FF2B5EF4-FFF2-40B4-BE49-F238E27FC236}">
                <a16:creationId xmlns:a16="http://schemas.microsoft.com/office/drawing/2014/main" id="{C073CE4E-2D73-4324-8923-B611875B3828}"/>
              </a:ext>
            </a:extLst>
          </p:cNvPr>
          <p:cNvSpPr txBox="1"/>
          <p:nvPr/>
        </p:nvSpPr>
        <p:spPr>
          <a:xfrm>
            <a:off x="118507" y="3418312"/>
            <a:ext cx="1451481" cy="187354"/>
          </a:xfrm>
          <a:prstGeom prst="rect">
            <a:avLst/>
          </a:prstGeom>
          <a:noFill/>
        </p:spPr>
        <p:txBody>
          <a:bodyPr rot="0" spcFirstLastPara="0" vertOverflow="overflow" horzOverflow="overflow" vert="horz" wrap="square" lIns="48383" tIns="24191" rIns="48383" bIns="24191" numCol="1" spcCol="0" rtlCol="0" fromWordArt="0" anchor="t" anchorCtr="0" forceAA="0" compatLnSpc="1">
            <a:prstTxWarp prst="textNoShape">
              <a:avLst/>
            </a:prstTxWarp>
            <a:spAutoFit/>
          </a:bodyPr>
          <a:lstStyle/>
          <a:p>
            <a:pPr algn="l"/>
            <a:r>
              <a:rPr lang="en-US" sz="900" dirty="0">
                <a:cs typeface="Calibri"/>
              </a:rPr>
              <a:t>u5</a:t>
            </a:r>
          </a:p>
        </p:txBody>
      </p:sp>
      <p:sp>
        <p:nvSpPr>
          <p:cNvPr id="80" name="TextBox 79">
            <a:extLst>
              <a:ext uri="{FF2B5EF4-FFF2-40B4-BE49-F238E27FC236}">
                <a16:creationId xmlns:a16="http://schemas.microsoft.com/office/drawing/2014/main" id="{92494774-DA9B-4B15-B0E9-D620DB345CD4}"/>
              </a:ext>
            </a:extLst>
          </p:cNvPr>
          <p:cNvSpPr txBox="1"/>
          <p:nvPr/>
        </p:nvSpPr>
        <p:spPr>
          <a:xfrm>
            <a:off x="461847" y="3424612"/>
            <a:ext cx="1451481" cy="187354"/>
          </a:xfrm>
          <a:prstGeom prst="rect">
            <a:avLst/>
          </a:prstGeom>
          <a:noFill/>
        </p:spPr>
        <p:txBody>
          <a:bodyPr rot="0" spcFirstLastPara="0" vertOverflow="overflow" horzOverflow="overflow" vert="horz" wrap="square" lIns="48383" tIns="24191" rIns="48383" bIns="24191" numCol="1" spcCol="0" rtlCol="0" fromWordArt="0" anchor="t" anchorCtr="0" forceAA="0" compatLnSpc="1">
            <a:prstTxWarp prst="textNoShape">
              <a:avLst/>
            </a:prstTxWarp>
            <a:spAutoFit/>
          </a:bodyPr>
          <a:lstStyle/>
          <a:p>
            <a:pPr algn="l"/>
            <a:r>
              <a:rPr lang="en-US" sz="900" dirty="0">
                <a:cs typeface="Calibri"/>
              </a:rPr>
              <a:t>u7</a:t>
            </a:r>
          </a:p>
        </p:txBody>
      </p:sp>
      <p:sp>
        <p:nvSpPr>
          <p:cNvPr id="81" name="TextBox 80">
            <a:extLst>
              <a:ext uri="{FF2B5EF4-FFF2-40B4-BE49-F238E27FC236}">
                <a16:creationId xmlns:a16="http://schemas.microsoft.com/office/drawing/2014/main" id="{2D991729-C44C-4D38-A479-91ADE82EFABA}"/>
              </a:ext>
            </a:extLst>
          </p:cNvPr>
          <p:cNvSpPr txBox="1"/>
          <p:nvPr/>
        </p:nvSpPr>
        <p:spPr>
          <a:xfrm>
            <a:off x="855587" y="3430912"/>
            <a:ext cx="1451481" cy="187354"/>
          </a:xfrm>
          <a:prstGeom prst="rect">
            <a:avLst/>
          </a:prstGeom>
          <a:noFill/>
        </p:spPr>
        <p:txBody>
          <a:bodyPr rot="0" spcFirstLastPara="0" vertOverflow="overflow" horzOverflow="overflow" vert="horz" wrap="square" lIns="48383" tIns="24191" rIns="48383" bIns="24191" numCol="1" spcCol="0" rtlCol="0" fromWordArt="0" anchor="t" anchorCtr="0" forceAA="0" compatLnSpc="1">
            <a:prstTxWarp prst="textNoShape">
              <a:avLst/>
            </a:prstTxWarp>
            <a:spAutoFit/>
          </a:bodyPr>
          <a:lstStyle/>
          <a:p>
            <a:pPr algn="l"/>
            <a:r>
              <a:rPr lang="en-US" sz="900" dirty="0">
                <a:cs typeface="Calibri"/>
              </a:rPr>
              <a:t>u8</a:t>
            </a:r>
          </a:p>
        </p:txBody>
      </p:sp>
      <p:sp>
        <p:nvSpPr>
          <p:cNvPr id="82" name="TextBox 81">
            <a:extLst>
              <a:ext uri="{FF2B5EF4-FFF2-40B4-BE49-F238E27FC236}">
                <a16:creationId xmlns:a16="http://schemas.microsoft.com/office/drawing/2014/main" id="{31390918-EB92-4C12-8F60-8AD1FE522DBB}"/>
              </a:ext>
            </a:extLst>
          </p:cNvPr>
          <p:cNvSpPr txBox="1"/>
          <p:nvPr/>
        </p:nvSpPr>
        <p:spPr>
          <a:xfrm>
            <a:off x="1217828" y="3437212"/>
            <a:ext cx="1451481" cy="187354"/>
          </a:xfrm>
          <a:prstGeom prst="rect">
            <a:avLst/>
          </a:prstGeom>
          <a:noFill/>
        </p:spPr>
        <p:txBody>
          <a:bodyPr rot="0" spcFirstLastPara="0" vertOverflow="overflow" horzOverflow="overflow" vert="horz" wrap="square" lIns="48383" tIns="24191" rIns="48383" bIns="24191" numCol="1" spcCol="0" rtlCol="0" fromWordArt="0" anchor="t" anchorCtr="0" forceAA="0" compatLnSpc="1">
            <a:prstTxWarp prst="textNoShape">
              <a:avLst/>
            </a:prstTxWarp>
            <a:spAutoFit/>
          </a:bodyPr>
          <a:lstStyle/>
          <a:p>
            <a:pPr algn="l"/>
            <a:r>
              <a:rPr lang="en-US" sz="900" dirty="0">
                <a:cs typeface="Calibri"/>
              </a:rPr>
              <a:t>u9</a:t>
            </a:r>
          </a:p>
        </p:txBody>
      </p:sp>
      <p:sp>
        <p:nvSpPr>
          <p:cNvPr id="83" name="TextBox 82">
            <a:extLst>
              <a:ext uri="{FF2B5EF4-FFF2-40B4-BE49-F238E27FC236}">
                <a16:creationId xmlns:a16="http://schemas.microsoft.com/office/drawing/2014/main" id="{76D0489D-AD13-4FB1-BDC8-23AAC9279682}"/>
              </a:ext>
            </a:extLst>
          </p:cNvPr>
          <p:cNvSpPr txBox="1"/>
          <p:nvPr/>
        </p:nvSpPr>
        <p:spPr>
          <a:xfrm>
            <a:off x="2736087" y="3419676"/>
            <a:ext cx="244872" cy="187354"/>
          </a:xfrm>
          <a:prstGeom prst="rect">
            <a:avLst/>
          </a:prstGeom>
          <a:noFill/>
        </p:spPr>
        <p:txBody>
          <a:bodyPr rot="0" spcFirstLastPara="0" vertOverflow="overflow" horzOverflow="overflow" vert="horz" wrap="square" lIns="48383" tIns="24191" rIns="48383" bIns="24191" numCol="1" spcCol="0" rtlCol="0" fromWordArt="0" anchor="t" anchorCtr="0" forceAA="0" compatLnSpc="1">
            <a:prstTxWarp prst="textNoShape">
              <a:avLst/>
            </a:prstTxWarp>
            <a:spAutoFit/>
          </a:bodyPr>
          <a:lstStyle/>
          <a:p>
            <a:pPr algn="l"/>
            <a:r>
              <a:rPr lang="en-US" sz="900" dirty="0">
                <a:cs typeface="Calibri"/>
              </a:rPr>
              <a:t>u4</a:t>
            </a:r>
          </a:p>
        </p:txBody>
      </p:sp>
      <p:sp>
        <p:nvSpPr>
          <p:cNvPr id="84" name="TextBox 83">
            <a:extLst>
              <a:ext uri="{FF2B5EF4-FFF2-40B4-BE49-F238E27FC236}">
                <a16:creationId xmlns:a16="http://schemas.microsoft.com/office/drawing/2014/main" id="{84AF2C3D-7E33-41B2-9949-2528BEF08EB3}"/>
              </a:ext>
            </a:extLst>
          </p:cNvPr>
          <p:cNvSpPr txBox="1"/>
          <p:nvPr/>
        </p:nvSpPr>
        <p:spPr>
          <a:xfrm>
            <a:off x="1586368" y="3430912"/>
            <a:ext cx="289354" cy="187354"/>
          </a:xfrm>
          <a:prstGeom prst="rect">
            <a:avLst/>
          </a:prstGeom>
          <a:noFill/>
        </p:spPr>
        <p:txBody>
          <a:bodyPr rot="0" spcFirstLastPara="0" vertOverflow="overflow" horzOverflow="overflow" vert="horz" wrap="square" lIns="48383" tIns="24191" rIns="48383" bIns="24191" numCol="1" spcCol="0" rtlCol="0" fromWordArt="0" anchor="t" anchorCtr="0" forceAA="0" compatLnSpc="1">
            <a:prstTxWarp prst="textNoShape">
              <a:avLst/>
            </a:prstTxWarp>
            <a:spAutoFit/>
          </a:bodyPr>
          <a:lstStyle/>
          <a:p>
            <a:pPr algn="l"/>
            <a:r>
              <a:rPr lang="en-US" sz="900" dirty="0">
                <a:cs typeface="Calibri"/>
              </a:rPr>
              <a:t>u4</a:t>
            </a:r>
          </a:p>
        </p:txBody>
      </p:sp>
      <p:sp>
        <p:nvSpPr>
          <p:cNvPr id="85" name="TextBox 84">
            <a:extLst>
              <a:ext uri="{FF2B5EF4-FFF2-40B4-BE49-F238E27FC236}">
                <a16:creationId xmlns:a16="http://schemas.microsoft.com/office/drawing/2014/main" id="{1A4CF7EE-F3C0-4239-B429-8CE04F2617F4}"/>
              </a:ext>
            </a:extLst>
          </p:cNvPr>
          <p:cNvSpPr txBox="1"/>
          <p:nvPr/>
        </p:nvSpPr>
        <p:spPr>
          <a:xfrm>
            <a:off x="1973265" y="3437212"/>
            <a:ext cx="226705" cy="187354"/>
          </a:xfrm>
          <a:prstGeom prst="rect">
            <a:avLst/>
          </a:prstGeom>
          <a:noFill/>
        </p:spPr>
        <p:txBody>
          <a:bodyPr rot="0" spcFirstLastPara="0" vertOverflow="overflow" horzOverflow="overflow" vert="horz" wrap="square" lIns="48383" tIns="24191" rIns="48383" bIns="24191" numCol="1" spcCol="0" rtlCol="0" fromWordArt="0" anchor="t" anchorCtr="0" forceAA="0" compatLnSpc="1">
            <a:prstTxWarp prst="textNoShape">
              <a:avLst/>
            </a:prstTxWarp>
            <a:spAutoFit/>
          </a:bodyPr>
          <a:lstStyle/>
          <a:p>
            <a:pPr algn="l"/>
            <a:r>
              <a:rPr lang="en-US" sz="900" dirty="0">
                <a:cs typeface="Calibri"/>
              </a:rPr>
              <a:t>u1</a:t>
            </a:r>
          </a:p>
        </p:txBody>
      </p:sp>
      <p:sp>
        <p:nvSpPr>
          <p:cNvPr id="86" name="TextBox 85">
            <a:extLst>
              <a:ext uri="{FF2B5EF4-FFF2-40B4-BE49-F238E27FC236}">
                <a16:creationId xmlns:a16="http://schemas.microsoft.com/office/drawing/2014/main" id="{20DE965D-4690-4345-8712-0CB86C19964E}"/>
              </a:ext>
            </a:extLst>
          </p:cNvPr>
          <p:cNvSpPr txBox="1"/>
          <p:nvPr/>
        </p:nvSpPr>
        <p:spPr>
          <a:xfrm>
            <a:off x="2354948" y="3424612"/>
            <a:ext cx="232273" cy="187354"/>
          </a:xfrm>
          <a:prstGeom prst="rect">
            <a:avLst/>
          </a:prstGeom>
          <a:noFill/>
        </p:spPr>
        <p:txBody>
          <a:bodyPr rot="0" spcFirstLastPara="0" vertOverflow="overflow" horzOverflow="overflow" vert="horz" wrap="square" lIns="48383" tIns="24191" rIns="48383" bIns="24191" numCol="1" spcCol="0" rtlCol="0" fromWordArt="0" anchor="t" anchorCtr="0" forceAA="0" compatLnSpc="1">
            <a:prstTxWarp prst="textNoShape">
              <a:avLst/>
            </a:prstTxWarp>
            <a:spAutoFit/>
          </a:bodyPr>
          <a:lstStyle/>
          <a:p>
            <a:pPr algn="l"/>
            <a:r>
              <a:rPr lang="en-US" sz="900" dirty="0">
                <a:cs typeface="Calibri"/>
              </a:rPr>
              <a:t>u8</a:t>
            </a:r>
          </a:p>
        </p:txBody>
      </p:sp>
      <p:sp>
        <p:nvSpPr>
          <p:cNvPr id="87" name="TextBox 86">
            <a:extLst>
              <a:ext uri="{FF2B5EF4-FFF2-40B4-BE49-F238E27FC236}">
                <a16:creationId xmlns:a16="http://schemas.microsoft.com/office/drawing/2014/main" id="{C8F3B0BE-E8F6-4793-8DE6-FB7EBF18BFD1}"/>
              </a:ext>
            </a:extLst>
          </p:cNvPr>
          <p:cNvSpPr txBox="1"/>
          <p:nvPr/>
        </p:nvSpPr>
        <p:spPr>
          <a:xfrm>
            <a:off x="1911373" y="2914486"/>
            <a:ext cx="251093" cy="187354"/>
          </a:xfrm>
          <a:prstGeom prst="rect">
            <a:avLst/>
          </a:prstGeom>
          <a:noFill/>
        </p:spPr>
        <p:txBody>
          <a:bodyPr rot="0" spcFirstLastPara="0" vertOverflow="overflow" horzOverflow="overflow" vert="horz" wrap="square" lIns="48383" tIns="24191" rIns="48383" bIns="24191" numCol="1" spcCol="0" rtlCol="0" fromWordArt="0" anchor="t" anchorCtr="0" forceAA="0" compatLnSpc="1">
            <a:prstTxWarp prst="textNoShape">
              <a:avLst/>
            </a:prstTxWarp>
            <a:spAutoFit/>
          </a:bodyPr>
          <a:lstStyle/>
          <a:p>
            <a:pPr algn="l"/>
            <a:r>
              <a:rPr lang="en-US" sz="900" dirty="0">
                <a:cs typeface="Calibri"/>
              </a:rPr>
              <a:t>u1</a:t>
            </a:r>
          </a:p>
        </p:txBody>
      </p:sp>
      <p:sp>
        <p:nvSpPr>
          <p:cNvPr id="88" name="TextBox 87">
            <a:extLst>
              <a:ext uri="{FF2B5EF4-FFF2-40B4-BE49-F238E27FC236}">
                <a16:creationId xmlns:a16="http://schemas.microsoft.com/office/drawing/2014/main" id="{4CC1759A-25AE-4BB2-96C7-36BD60992E36}"/>
              </a:ext>
            </a:extLst>
          </p:cNvPr>
          <p:cNvSpPr txBox="1"/>
          <p:nvPr/>
        </p:nvSpPr>
        <p:spPr>
          <a:xfrm>
            <a:off x="1855543" y="1977036"/>
            <a:ext cx="251093" cy="187354"/>
          </a:xfrm>
          <a:prstGeom prst="rect">
            <a:avLst/>
          </a:prstGeom>
          <a:noFill/>
        </p:spPr>
        <p:txBody>
          <a:bodyPr rot="0" spcFirstLastPara="0" vertOverflow="overflow" horzOverflow="overflow" vert="horz" wrap="square" lIns="48383" tIns="24191" rIns="48383" bIns="24191" numCol="1" spcCol="0" rtlCol="0" fromWordArt="0" anchor="t" anchorCtr="0" forceAA="0" compatLnSpc="1">
            <a:prstTxWarp prst="textNoShape">
              <a:avLst/>
            </a:prstTxWarp>
            <a:spAutoFit/>
          </a:bodyPr>
          <a:lstStyle/>
          <a:p>
            <a:pPr algn="l"/>
            <a:r>
              <a:rPr lang="en-US" sz="900" dirty="0">
                <a:cs typeface="Calibri"/>
              </a:rPr>
              <a:t>u1</a:t>
            </a:r>
          </a:p>
        </p:txBody>
      </p:sp>
      <p:sp>
        <p:nvSpPr>
          <p:cNvPr id="89" name="TextBox 88">
            <a:extLst>
              <a:ext uri="{FF2B5EF4-FFF2-40B4-BE49-F238E27FC236}">
                <a16:creationId xmlns:a16="http://schemas.microsoft.com/office/drawing/2014/main" id="{02806835-0FE2-4248-91C7-B64D11A96B82}"/>
              </a:ext>
            </a:extLst>
          </p:cNvPr>
          <p:cNvSpPr txBox="1"/>
          <p:nvPr/>
        </p:nvSpPr>
        <p:spPr>
          <a:xfrm>
            <a:off x="2111077" y="2419033"/>
            <a:ext cx="251093" cy="187354"/>
          </a:xfrm>
          <a:prstGeom prst="rect">
            <a:avLst/>
          </a:prstGeom>
          <a:noFill/>
        </p:spPr>
        <p:txBody>
          <a:bodyPr rot="0" spcFirstLastPara="0" vertOverflow="overflow" horzOverflow="overflow" vert="horz" wrap="square" lIns="48383" tIns="24191" rIns="48383" bIns="24191" numCol="1" spcCol="0" rtlCol="0" fromWordArt="0" anchor="t" anchorCtr="0" forceAA="0" compatLnSpc="1">
            <a:prstTxWarp prst="textNoShape">
              <a:avLst/>
            </a:prstTxWarp>
            <a:spAutoFit/>
          </a:bodyPr>
          <a:lstStyle/>
          <a:p>
            <a:pPr algn="l"/>
            <a:r>
              <a:rPr lang="en-US" sz="900" dirty="0">
                <a:cs typeface="Calibri"/>
              </a:rPr>
              <a:t>u2</a:t>
            </a:r>
          </a:p>
        </p:txBody>
      </p:sp>
      <p:sp>
        <p:nvSpPr>
          <p:cNvPr id="90" name="TextBox 89">
            <a:extLst>
              <a:ext uri="{FF2B5EF4-FFF2-40B4-BE49-F238E27FC236}">
                <a16:creationId xmlns:a16="http://schemas.microsoft.com/office/drawing/2014/main" id="{1ACFC315-B762-4A67-BD4B-51D294C394B5}"/>
              </a:ext>
            </a:extLst>
          </p:cNvPr>
          <p:cNvSpPr txBox="1"/>
          <p:nvPr/>
        </p:nvSpPr>
        <p:spPr>
          <a:xfrm>
            <a:off x="4887" y="779682"/>
            <a:ext cx="6497978" cy="369332"/>
          </a:xfrm>
          <a:prstGeom prst="rect">
            <a:avLst/>
          </a:prstGeom>
          <a:noFill/>
        </p:spPr>
        <p:txBody>
          <a:bodyPr wrap="square">
            <a:spAutoFit/>
          </a:bodyPr>
          <a:lstStyle/>
          <a:p>
            <a:r>
              <a:rPr lang="en-US" altLang="zh-CN" sz="1800" b="1" dirty="0">
                <a:solidFill>
                  <a:schemeClr val="bg2"/>
                </a:solidFill>
              </a:rPr>
              <a:t>A </a:t>
            </a:r>
            <a:r>
              <a:rPr lang="en-US" altLang="zh-CN" sz="1800" b="1" dirty="0" err="1">
                <a:solidFill>
                  <a:schemeClr val="bg2"/>
                </a:solidFill>
              </a:rPr>
              <a:t>trie</a:t>
            </a:r>
            <a:r>
              <a:rPr lang="en-US" altLang="zh-CN" sz="1800" b="1" dirty="0">
                <a:solidFill>
                  <a:schemeClr val="bg2"/>
                </a:solidFill>
              </a:rPr>
              <a:t> based data structure.</a:t>
            </a:r>
            <a:endParaRPr lang="en-US" altLang="zh-CN" b="1" dirty="0">
              <a:solidFill>
                <a:schemeClr val="bg2"/>
              </a:solidFill>
            </a:endParaRPr>
          </a:p>
        </p:txBody>
      </p:sp>
      <p:sp>
        <p:nvSpPr>
          <p:cNvPr id="91" name="Rectangle: Rounded Corners 90">
            <a:extLst>
              <a:ext uri="{FF2B5EF4-FFF2-40B4-BE49-F238E27FC236}">
                <a16:creationId xmlns:a16="http://schemas.microsoft.com/office/drawing/2014/main" id="{B426C3B1-9141-4BEC-B213-7DF19BB95F4C}"/>
              </a:ext>
            </a:extLst>
          </p:cNvPr>
          <p:cNvSpPr/>
          <p:nvPr/>
        </p:nvSpPr>
        <p:spPr>
          <a:xfrm>
            <a:off x="4508755" y="813500"/>
            <a:ext cx="4190762" cy="182265"/>
          </a:xfrm>
          <a:prstGeom prst="roundRect">
            <a:avLst>
              <a:gd name="adj" fmla="val 50000"/>
            </a:avLst>
          </a:prstGeom>
          <a:solidFill>
            <a:schemeClr val="tx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2" name="TextBox 91">
            <a:extLst>
              <a:ext uri="{FF2B5EF4-FFF2-40B4-BE49-F238E27FC236}">
                <a16:creationId xmlns:a16="http://schemas.microsoft.com/office/drawing/2014/main" id="{0EFFB3C4-F278-4E86-BB8C-C3B54C855CCC}"/>
              </a:ext>
            </a:extLst>
          </p:cNvPr>
          <p:cNvSpPr txBox="1"/>
          <p:nvPr/>
        </p:nvSpPr>
        <p:spPr>
          <a:xfrm>
            <a:off x="4237484" y="1340398"/>
            <a:ext cx="1074616" cy="230832"/>
          </a:xfrm>
          <a:prstGeom prst="rect">
            <a:avLst/>
          </a:prstGeom>
          <a:noFill/>
        </p:spPr>
        <p:txBody>
          <a:bodyPr wrap="square" rtlCol="0">
            <a:spAutoFit/>
          </a:bodyPr>
          <a:lstStyle/>
          <a:p>
            <a:r>
              <a:rPr lang="en-US" altLang="zh-CN" sz="900" b="1" dirty="0">
                <a:solidFill>
                  <a:schemeClr val="accent1"/>
                </a:solidFill>
              </a:rPr>
              <a:t>Introduction</a:t>
            </a:r>
            <a:r>
              <a:rPr lang="en-US" altLang="zh-CN" sz="900" dirty="0">
                <a:solidFill>
                  <a:schemeClr val="bg2"/>
                </a:solidFill>
              </a:rPr>
              <a:t> </a:t>
            </a:r>
            <a:endParaRPr lang="zh-CN" altLang="en-US" sz="900" dirty="0">
              <a:solidFill>
                <a:schemeClr val="bg2"/>
              </a:solidFill>
            </a:endParaRPr>
          </a:p>
        </p:txBody>
      </p:sp>
      <p:sp>
        <p:nvSpPr>
          <p:cNvPr id="93" name="TextBox 92">
            <a:extLst>
              <a:ext uri="{FF2B5EF4-FFF2-40B4-BE49-F238E27FC236}">
                <a16:creationId xmlns:a16="http://schemas.microsoft.com/office/drawing/2014/main" id="{49EB993D-639B-4604-B72D-4525A57861A9}"/>
              </a:ext>
            </a:extLst>
          </p:cNvPr>
          <p:cNvSpPr txBox="1"/>
          <p:nvPr/>
        </p:nvSpPr>
        <p:spPr>
          <a:xfrm>
            <a:off x="5186180" y="1301941"/>
            <a:ext cx="1074616" cy="276999"/>
          </a:xfrm>
          <a:prstGeom prst="rect">
            <a:avLst/>
          </a:prstGeom>
          <a:noFill/>
        </p:spPr>
        <p:txBody>
          <a:bodyPr wrap="square" rtlCol="0">
            <a:spAutoFit/>
          </a:bodyPr>
          <a:lstStyle/>
          <a:p>
            <a:r>
              <a:rPr lang="en-US" altLang="zh-CN" sz="900" b="1" dirty="0">
                <a:solidFill>
                  <a:schemeClr val="bg2"/>
                </a:solidFill>
              </a:rPr>
              <a:t>Algo</a:t>
            </a:r>
            <a:r>
              <a:rPr lang="en-US" altLang="zh-CN" sz="1200" dirty="0">
                <a:solidFill>
                  <a:schemeClr val="bg2"/>
                </a:solidFill>
              </a:rPr>
              <a:t> </a:t>
            </a:r>
            <a:endParaRPr lang="zh-CN" altLang="en-US" sz="1200" dirty="0">
              <a:solidFill>
                <a:schemeClr val="bg2"/>
              </a:solidFill>
            </a:endParaRPr>
          </a:p>
        </p:txBody>
      </p:sp>
      <p:sp>
        <p:nvSpPr>
          <p:cNvPr id="94" name="TextBox 93">
            <a:extLst>
              <a:ext uri="{FF2B5EF4-FFF2-40B4-BE49-F238E27FC236}">
                <a16:creationId xmlns:a16="http://schemas.microsoft.com/office/drawing/2014/main" id="{F3A80E9E-DC9E-44A8-B870-A10DA6A00124}"/>
              </a:ext>
            </a:extLst>
          </p:cNvPr>
          <p:cNvSpPr txBox="1"/>
          <p:nvPr/>
        </p:nvSpPr>
        <p:spPr>
          <a:xfrm>
            <a:off x="5545433" y="1336180"/>
            <a:ext cx="1813170" cy="230832"/>
          </a:xfrm>
          <a:prstGeom prst="rect">
            <a:avLst/>
          </a:prstGeom>
          <a:noFill/>
        </p:spPr>
        <p:txBody>
          <a:bodyPr wrap="square" rtlCol="0">
            <a:spAutoFit/>
          </a:bodyPr>
          <a:lstStyle/>
          <a:p>
            <a:r>
              <a:rPr lang="en-US" altLang="zh-CN" sz="900" b="1" dirty="0">
                <a:solidFill>
                  <a:schemeClr val="bg2"/>
                </a:solidFill>
              </a:rPr>
              <a:t>Data representation </a:t>
            </a:r>
            <a:endParaRPr lang="zh-CN" altLang="en-US" sz="900" b="1" dirty="0">
              <a:solidFill>
                <a:schemeClr val="bg2"/>
              </a:solidFill>
            </a:endParaRPr>
          </a:p>
        </p:txBody>
      </p:sp>
      <p:sp>
        <p:nvSpPr>
          <p:cNvPr id="95" name="TextBox 94">
            <a:extLst>
              <a:ext uri="{FF2B5EF4-FFF2-40B4-BE49-F238E27FC236}">
                <a16:creationId xmlns:a16="http://schemas.microsoft.com/office/drawing/2014/main" id="{DF1372E6-B6D8-4EC1-8C1C-23B72365C023}"/>
              </a:ext>
            </a:extLst>
          </p:cNvPr>
          <p:cNvSpPr txBox="1"/>
          <p:nvPr/>
        </p:nvSpPr>
        <p:spPr>
          <a:xfrm>
            <a:off x="6724365" y="1297834"/>
            <a:ext cx="1813170" cy="276999"/>
          </a:xfrm>
          <a:prstGeom prst="rect">
            <a:avLst/>
          </a:prstGeom>
          <a:noFill/>
        </p:spPr>
        <p:txBody>
          <a:bodyPr wrap="square" rtlCol="0">
            <a:spAutoFit/>
          </a:bodyPr>
          <a:lstStyle/>
          <a:p>
            <a:r>
              <a:rPr lang="en-US" altLang="zh-CN" sz="900" b="1" dirty="0">
                <a:solidFill>
                  <a:schemeClr val="bg2"/>
                </a:solidFill>
              </a:rPr>
              <a:t>Intersection</a:t>
            </a:r>
            <a:r>
              <a:rPr lang="en-US" altLang="zh-CN" sz="1200" dirty="0">
                <a:solidFill>
                  <a:schemeClr val="bg2"/>
                </a:solidFill>
              </a:rPr>
              <a:t> </a:t>
            </a:r>
            <a:endParaRPr lang="zh-CN" altLang="en-US" sz="1200" dirty="0">
              <a:solidFill>
                <a:schemeClr val="bg2"/>
              </a:solidFill>
            </a:endParaRPr>
          </a:p>
        </p:txBody>
      </p:sp>
      <p:sp>
        <p:nvSpPr>
          <p:cNvPr id="96" name="TextBox 95">
            <a:extLst>
              <a:ext uri="{FF2B5EF4-FFF2-40B4-BE49-F238E27FC236}">
                <a16:creationId xmlns:a16="http://schemas.microsoft.com/office/drawing/2014/main" id="{75B51029-CF47-41EE-980D-ADEE5326E50C}"/>
              </a:ext>
            </a:extLst>
          </p:cNvPr>
          <p:cNvSpPr txBox="1"/>
          <p:nvPr/>
        </p:nvSpPr>
        <p:spPr>
          <a:xfrm>
            <a:off x="7517478" y="1294916"/>
            <a:ext cx="1074616" cy="276999"/>
          </a:xfrm>
          <a:prstGeom prst="rect">
            <a:avLst/>
          </a:prstGeom>
          <a:noFill/>
        </p:spPr>
        <p:txBody>
          <a:bodyPr wrap="square" rtlCol="0">
            <a:spAutoFit/>
          </a:bodyPr>
          <a:lstStyle/>
          <a:p>
            <a:r>
              <a:rPr lang="en-US" altLang="zh-CN" sz="900" b="1" dirty="0">
                <a:solidFill>
                  <a:schemeClr val="bg2"/>
                </a:solidFill>
              </a:rPr>
              <a:t>Distributed</a:t>
            </a:r>
            <a:r>
              <a:rPr lang="en-US" altLang="zh-CN" sz="1200" dirty="0">
                <a:solidFill>
                  <a:schemeClr val="bg2"/>
                </a:solidFill>
              </a:rPr>
              <a:t> </a:t>
            </a:r>
            <a:endParaRPr lang="zh-CN" altLang="en-US" sz="1200" dirty="0">
              <a:solidFill>
                <a:schemeClr val="bg2"/>
              </a:solidFill>
            </a:endParaRPr>
          </a:p>
        </p:txBody>
      </p:sp>
      <p:sp>
        <p:nvSpPr>
          <p:cNvPr id="97" name="TextBox 96">
            <a:extLst>
              <a:ext uri="{FF2B5EF4-FFF2-40B4-BE49-F238E27FC236}">
                <a16:creationId xmlns:a16="http://schemas.microsoft.com/office/drawing/2014/main" id="{CB3AEDE4-D229-4325-BF66-50398DA439E5}"/>
              </a:ext>
            </a:extLst>
          </p:cNvPr>
          <p:cNvSpPr txBox="1"/>
          <p:nvPr/>
        </p:nvSpPr>
        <p:spPr>
          <a:xfrm>
            <a:off x="8310591" y="1297074"/>
            <a:ext cx="1074616" cy="276999"/>
          </a:xfrm>
          <a:prstGeom prst="rect">
            <a:avLst/>
          </a:prstGeom>
          <a:noFill/>
        </p:spPr>
        <p:txBody>
          <a:bodyPr wrap="square" rtlCol="0">
            <a:spAutoFit/>
          </a:bodyPr>
          <a:lstStyle/>
          <a:p>
            <a:r>
              <a:rPr lang="en-US" altLang="zh-CN" sz="900" b="1" dirty="0">
                <a:solidFill>
                  <a:schemeClr val="bg2"/>
                </a:solidFill>
              </a:rPr>
              <a:t>Experiment</a:t>
            </a:r>
            <a:r>
              <a:rPr lang="en-US" altLang="zh-CN" sz="1200" dirty="0">
                <a:solidFill>
                  <a:schemeClr val="bg2"/>
                </a:solidFill>
              </a:rPr>
              <a:t> </a:t>
            </a:r>
            <a:endParaRPr lang="zh-CN" altLang="en-US" sz="1200" dirty="0">
              <a:solidFill>
                <a:schemeClr val="bg2"/>
              </a:solidFill>
            </a:endParaRPr>
          </a:p>
        </p:txBody>
      </p:sp>
      <p:cxnSp>
        <p:nvCxnSpPr>
          <p:cNvPr id="98" name="Straight Connector 97">
            <a:extLst>
              <a:ext uri="{FF2B5EF4-FFF2-40B4-BE49-F238E27FC236}">
                <a16:creationId xmlns:a16="http://schemas.microsoft.com/office/drawing/2014/main" id="{5AB87D1F-9E22-4E1E-8490-29EC1B966C0E}"/>
              </a:ext>
            </a:extLst>
          </p:cNvPr>
          <p:cNvCxnSpPr>
            <a:cxnSpLocks/>
          </p:cNvCxnSpPr>
          <p:nvPr/>
        </p:nvCxnSpPr>
        <p:spPr>
          <a:xfrm>
            <a:off x="4614454" y="998542"/>
            <a:ext cx="0" cy="393029"/>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6394F0FF-B8B4-4C55-B2A4-9395EEA4E07C}"/>
              </a:ext>
            </a:extLst>
          </p:cNvPr>
          <p:cNvCxnSpPr>
            <a:cxnSpLocks/>
          </p:cNvCxnSpPr>
          <p:nvPr/>
        </p:nvCxnSpPr>
        <p:spPr>
          <a:xfrm>
            <a:off x="5401796" y="991614"/>
            <a:ext cx="0" cy="393029"/>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135E0BEB-653C-4A7C-8B8A-0F20FAF9808C}"/>
              </a:ext>
            </a:extLst>
          </p:cNvPr>
          <p:cNvCxnSpPr>
            <a:cxnSpLocks/>
          </p:cNvCxnSpPr>
          <p:nvPr/>
        </p:nvCxnSpPr>
        <p:spPr>
          <a:xfrm>
            <a:off x="6180221" y="998542"/>
            <a:ext cx="0" cy="393029"/>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D5F67AE1-41D9-4892-8D64-39DA4089FE49}"/>
              </a:ext>
            </a:extLst>
          </p:cNvPr>
          <p:cNvCxnSpPr>
            <a:cxnSpLocks/>
          </p:cNvCxnSpPr>
          <p:nvPr/>
        </p:nvCxnSpPr>
        <p:spPr>
          <a:xfrm>
            <a:off x="7804785" y="995582"/>
            <a:ext cx="0" cy="393029"/>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112C4E1C-17A2-49AE-A2A4-4E4B997B9980}"/>
              </a:ext>
            </a:extLst>
          </p:cNvPr>
          <p:cNvCxnSpPr>
            <a:cxnSpLocks/>
          </p:cNvCxnSpPr>
          <p:nvPr/>
        </p:nvCxnSpPr>
        <p:spPr>
          <a:xfrm>
            <a:off x="8610066" y="991614"/>
            <a:ext cx="0" cy="393029"/>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sp>
        <p:nvSpPr>
          <p:cNvPr id="103" name="Oval 102">
            <a:extLst>
              <a:ext uri="{FF2B5EF4-FFF2-40B4-BE49-F238E27FC236}">
                <a16:creationId xmlns:a16="http://schemas.microsoft.com/office/drawing/2014/main" id="{4BA33ECB-6D81-484E-8537-A6626AB6C478}"/>
              </a:ext>
            </a:extLst>
          </p:cNvPr>
          <p:cNvSpPr/>
          <p:nvPr/>
        </p:nvSpPr>
        <p:spPr>
          <a:xfrm>
            <a:off x="6868949" y="823517"/>
            <a:ext cx="167662" cy="1684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 name="Oval 103">
            <a:extLst>
              <a:ext uri="{FF2B5EF4-FFF2-40B4-BE49-F238E27FC236}">
                <a16:creationId xmlns:a16="http://schemas.microsoft.com/office/drawing/2014/main" id="{0462F5BE-2F4D-484A-8693-656596572960}"/>
              </a:ext>
            </a:extLst>
          </p:cNvPr>
          <p:cNvSpPr/>
          <p:nvPr/>
        </p:nvSpPr>
        <p:spPr>
          <a:xfrm>
            <a:off x="7710236" y="824509"/>
            <a:ext cx="167662" cy="1684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5" name="Oval 104">
            <a:extLst>
              <a:ext uri="{FF2B5EF4-FFF2-40B4-BE49-F238E27FC236}">
                <a16:creationId xmlns:a16="http://schemas.microsoft.com/office/drawing/2014/main" id="{1904265E-A41C-43BD-9ADF-F2E5628358C6}"/>
              </a:ext>
            </a:extLst>
          </p:cNvPr>
          <p:cNvSpPr/>
          <p:nvPr/>
        </p:nvSpPr>
        <p:spPr>
          <a:xfrm>
            <a:off x="8531855" y="823204"/>
            <a:ext cx="167662" cy="1684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06" name="Straight Connector 105">
            <a:extLst>
              <a:ext uri="{FF2B5EF4-FFF2-40B4-BE49-F238E27FC236}">
                <a16:creationId xmlns:a16="http://schemas.microsoft.com/office/drawing/2014/main" id="{3A5DFC17-CB4A-4033-A852-246E0808E189}"/>
              </a:ext>
            </a:extLst>
          </p:cNvPr>
          <p:cNvCxnSpPr>
            <a:cxnSpLocks/>
          </p:cNvCxnSpPr>
          <p:nvPr/>
        </p:nvCxnSpPr>
        <p:spPr>
          <a:xfrm>
            <a:off x="6952780" y="998542"/>
            <a:ext cx="0" cy="393029"/>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sp>
        <p:nvSpPr>
          <p:cNvPr id="107" name="Rectangle: Rounded Corners 106">
            <a:extLst>
              <a:ext uri="{FF2B5EF4-FFF2-40B4-BE49-F238E27FC236}">
                <a16:creationId xmlns:a16="http://schemas.microsoft.com/office/drawing/2014/main" id="{179364AD-4218-43F4-BE2A-9F1638A4715D}"/>
              </a:ext>
            </a:extLst>
          </p:cNvPr>
          <p:cNvSpPr/>
          <p:nvPr/>
        </p:nvSpPr>
        <p:spPr>
          <a:xfrm>
            <a:off x="4601194" y="817796"/>
            <a:ext cx="834699" cy="179225"/>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8" name="Oval 107">
            <a:extLst>
              <a:ext uri="{FF2B5EF4-FFF2-40B4-BE49-F238E27FC236}">
                <a16:creationId xmlns:a16="http://schemas.microsoft.com/office/drawing/2014/main" id="{AA5ABC60-7544-46A0-8703-B092F7014DE3}"/>
              </a:ext>
            </a:extLst>
          </p:cNvPr>
          <p:cNvSpPr/>
          <p:nvPr/>
        </p:nvSpPr>
        <p:spPr>
          <a:xfrm>
            <a:off x="4530623" y="823204"/>
            <a:ext cx="167662" cy="1684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9" name="Rectangle: Rounded Corners 108">
            <a:extLst>
              <a:ext uri="{FF2B5EF4-FFF2-40B4-BE49-F238E27FC236}">
                <a16:creationId xmlns:a16="http://schemas.microsoft.com/office/drawing/2014/main" id="{F951009A-323D-4BAE-9EA4-B67EF2BDF0BA}"/>
              </a:ext>
            </a:extLst>
          </p:cNvPr>
          <p:cNvSpPr/>
          <p:nvPr/>
        </p:nvSpPr>
        <p:spPr>
          <a:xfrm>
            <a:off x="5368290" y="814592"/>
            <a:ext cx="834699" cy="179225"/>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0" name="Oval 109">
            <a:extLst>
              <a:ext uri="{FF2B5EF4-FFF2-40B4-BE49-F238E27FC236}">
                <a16:creationId xmlns:a16="http://schemas.microsoft.com/office/drawing/2014/main" id="{59E59832-CF54-4E41-95B0-9D02424B0B18}"/>
              </a:ext>
            </a:extLst>
          </p:cNvPr>
          <p:cNvSpPr/>
          <p:nvPr/>
        </p:nvSpPr>
        <p:spPr>
          <a:xfrm>
            <a:off x="6096390" y="823517"/>
            <a:ext cx="167662" cy="1684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1" name="Oval 110">
            <a:extLst>
              <a:ext uri="{FF2B5EF4-FFF2-40B4-BE49-F238E27FC236}">
                <a16:creationId xmlns:a16="http://schemas.microsoft.com/office/drawing/2014/main" id="{3189434B-1824-4DB2-AFC3-2029DF77F91A}"/>
              </a:ext>
            </a:extLst>
          </p:cNvPr>
          <p:cNvSpPr/>
          <p:nvPr/>
        </p:nvSpPr>
        <p:spPr>
          <a:xfrm>
            <a:off x="5323831" y="824509"/>
            <a:ext cx="167662" cy="1684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225366010"/>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839A694-F19B-4E63-B5DF-FA79A902BA15}"/>
              </a:ext>
            </a:extLst>
          </p:cNvPr>
          <p:cNvSpPr>
            <a:spLocks noGrp="1"/>
          </p:cNvSpPr>
          <p:nvPr>
            <p:ph type="body" sz="quarter" idx="14"/>
          </p:nvPr>
        </p:nvSpPr>
        <p:spPr>
          <a:xfrm>
            <a:off x="-22786" y="1614705"/>
            <a:ext cx="8990239" cy="733534"/>
          </a:xfrm>
        </p:spPr>
        <p:txBody>
          <a:bodyPr/>
          <a:lstStyle/>
          <a:p>
            <a:r>
              <a:rPr lang="zh-CN" altLang="en-US" dirty="0"/>
              <a:t>𝑆</a:t>
            </a:r>
            <a:r>
              <a:rPr lang="en-US" altLang="zh-CN" i="1" dirty="0">
                <a:latin typeface="+mn-lt"/>
              </a:rPr>
              <a:t>pace</a:t>
            </a:r>
            <a:r>
              <a:rPr lang="en-US" altLang="zh-CN" dirty="0"/>
              <a:t>_</a:t>
            </a:r>
            <a:r>
              <a:rPr lang="zh-CN" altLang="en-US" dirty="0"/>
              <a:t>𝑐𝑢𝑇𝑆𝑙 </a:t>
            </a:r>
            <a:r>
              <a:rPr lang="en-US" altLang="zh-CN" dirty="0"/>
              <a:t>≈ |</a:t>
            </a:r>
            <a:r>
              <a:rPr lang="zh-CN" altLang="en-US" dirty="0"/>
              <a:t>𝑃</a:t>
            </a:r>
            <a:r>
              <a:rPr lang="en-US" altLang="zh-CN" baseline="-25000" dirty="0"/>
              <a:t>1</a:t>
            </a:r>
            <a:r>
              <a:rPr lang="en-US" altLang="zh-CN" dirty="0"/>
              <a:t>| </a:t>
            </a:r>
            <a:r>
              <a:rPr lang="en-US" altLang="zh-CN" kern="0" dirty="0"/>
              <a:t>× </a:t>
            </a:r>
            <a:r>
              <a:rPr lang="zh-CN" altLang="en-US" dirty="0"/>
              <a:t>𝑑𝑠</a:t>
            </a:r>
            <a:r>
              <a:rPr lang="zh-CN" altLang="en-US" baseline="30000" dirty="0"/>
              <a:t>𝑙−</a:t>
            </a:r>
            <a:r>
              <a:rPr lang="en-US" altLang="zh-CN" baseline="30000" dirty="0"/>
              <a:t>2</a:t>
            </a:r>
            <a:r>
              <a:rPr lang="en-US" altLang="zh-CN" dirty="0"/>
              <a:t> </a:t>
            </a:r>
          </a:p>
          <a:p>
            <a:pPr marL="0" indent="0">
              <a:buNone/>
            </a:pPr>
            <a:endParaRPr lang="zh-CN" altLang="en-US" dirty="0"/>
          </a:p>
        </p:txBody>
      </p:sp>
      <p:sp>
        <p:nvSpPr>
          <p:cNvPr id="4" name="Footer Placeholder 3">
            <a:extLst>
              <a:ext uri="{FF2B5EF4-FFF2-40B4-BE49-F238E27FC236}">
                <a16:creationId xmlns:a16="http://schemas.microsoft.com/office/drawing/2014/main" id="{22C37B56-0BC0-4716-9825-AA222580AB08}"/>
              </a:ext>
            </a:extLst>
          </p:cNvPr>
          <p:cNvSpPr>
            <a:spLocks noGrp="1"/>
          </p:cNvSpPr>
          <p:nvPr>
            <p:ph type="ftr" sz="quarter" idx="16"/>
          </p:nvPr>
        </p:nvSpPr>
        <p:spPr/>
        <p:txBody>
          <a:bodyPr/>
          <a:lstStyle/>
          <a:p>
            <a:pPr>
              <a:defRPr/>
            </a:pPr>
            <a:r>
              <a:rPr lang="en-US"/>
              <a:t>APPL</a:t>
            </a:r>
            <a:endParaRPr lang="en-US" dirty="0"/>
          </a:p>
        </p:txBody>
      </p:sp>
      <p:sp>
        <p:nvSpPr>
          <p:cNvPr id="5" name="Slide Number Placeholder 4">
            <a:extLst>
              <a:ext uri="{FF2B5EF4-FFF2-40B4-BE49-F238E27FC236}">
                <a16:creationId xmlns:a16="http://schemas.microsoft.com/office/drawing/2014/main" id="{B9C5A484-9C7F-43F3-B345-24EDEA357979}"/>
              </a:ext>
            </a:extLst>
          </p:cNvPr>
          <p:cNvSpPr>
            <a:spLocks noGrp="1"/>
          </p:cNvSpPr>
          <p:nvPr>
            <p:ph type="sldNum" sz="quarter" idx="17"/>
          </p:nvPr>
        </p:nvSpPr>
        <p:spPr/>
        <p:txBody>
          <a:bodyPr/>
          <a:lstStyle/>
          <a:p>
            <a:pPr>
              <a:defRPr/>
            </a:pPr>
            <a:fld id="{67BFA7C4-5ED7-4275-9588-6311F663AC92}" type="slidenum">
              <a:rPr lang="en-US" altLang="en-US" smtClean="0"/>
              <a:pPr>
                <a:defRPr/>
              </a:pPr>
              <a:t>17</a:t>
            </a:fld>
            <a:endParaRPr lang="en-US" altLang="en-US" dirty="0"/>
          </a:p>
        </p:txBody>
      </p:sp>
      <p:sp>
        <p:nvSpPr>
          <p:cNvPr id="8" name="TextBox 7">
            <a:extLst>
              <a:ext uri="{FF2B5EF4-FFF2-40B4-BE49-F238E27FC236}">
                <a16:creationId xmlns:a16="http://schemas.microsoft.com/office/drawing/2014/main" id="{03FC0CD7-D02C-4A6F-8F5C-F4A1FCE9D03D}"/>
              </a:ext>
            </a:extLst>
          </p:cNvPr>
          <p:cNvSpPr txBox="1"/>
          <p:nvPr/>
        </p:nvSpPr>
        <p:spPr>
          <a:xfrm>
            <a:off x="103058" y="2590812"/>
            <a:ext cx="5170235" cy="1384995"/>
          </a:xfrm>
          <a:prstGeom prst="rect">
            <a:avLst/>
          </a:prstGeom>
          <a:noFill/>
        </p:spPr>
        <p:txBody>
          <a:bodyPr wrap="square" rtlCol="0">
            <a:spAutoFit/>
          </a:bodyPr>
          <a:lstStyle/>
          <a:p>
            <a:r>
              <a:rPr lang="en-US" altLang="zh-CN" b="1" kern="0" dirty="0">
                <a:solidFill>
                  <a:schemeClr val="accent1"/>
                </a:solidFill>
              </a:rPr>
              <a:t>Compression factor:</a:t>
            </a:r>
          </a:p>
          <a:p>
            <a:r>
              <a:rPr lang="zh-CN" altLang="en-US" kern="0" dirty="0">
                <a:solidFill>
                  <a:schemeClr val="accent1"/>
                </a:solidFill>
              </a:rPr>
              <a:t>     </a:t>
            </a:r>
            <a:r>
              <a:rPr lang="en-US" altLang="zh-CN" kern="0" dirty="0">
                <a:solidFill>
                  <a:schemeClr val="accent1"/>
                </a:solidFill>
              </a:rPr>
              <a:t>= </a:t>
            </a:r>
            <a:r>
              <a:rPr lang="zh-CN" altLang="en-US" kern="0" dirty="0">
                <a:solidFill>
                  <a:schemeClr val="accent1"/>
                </a:solidFill>
              </a:rPr>
              <a:t>𝑆</a:t>
            </a:r>
            <a:r>
              <a:rPr lang="en-US" altLang="zh-CN" i="1" kern="0" dirty="0">
                <a:solidFill>
                  <a:schemeClr val="accent1"/>
                </a:solidFill>
                <a:latin typeface="+mn-lt"/>
              </a:rPr>
              <a:t>pace</a:t>
            </a:r>
            <a:r>
              <a:rPr lang="en-US" altLang="zh-CN" kern="0" dirty="0">
                <a:solidFill>
                  <a:schemeClr val="accent1"/>
                </a:solidFill>
              </a:rPr>
              <a:t>_</a:t>
            </a:r>
            <a:r>
              <a:rPr lang="zh-CN" altLang="en-US" kern="0" dirty="0">
                <a:solidFill>
                  <a:schemeClr val="accent1"/>
                </a:solidFill>
              </a:rPr>
              <a:t>𝑡𝑟𝑎𝑑𝑙 </a:t>
            </a:r>
            <a:r>
              <a:rPr lang="en-US" altLang="zh-CN" kern="0" dirty="0">
                <a:solidFill>
                  <a:schemeClr val="accent1"/>
                </a:solidFill>
              </a:rPr>
              <a:t>/</a:t>
            </a:r>
            <a:r>
              <a:rPr lang="zh-CN" altLang="en-US" dirty="0">
                <a:solidFill>
                  <a:schemeClr val="accent1"/>
                </a:solidFill>
              </a:rPr>
              <a:t>𝑆</a:t>
            </a:r>
            <a:r>
              <a:rPr lang="en-US" altLang="zh-CN" i="1" dirty="0">
                <a:solidFill>
                  <a:schemeClr val="accent1"/>
                </a:solidFill>
                <a:latin typeface="+mn-lt"/>
              </a:rPr>
              <a:t>pace</a:t>
            </a:r>
            <a:r>
              <a:rPr lang="en-US" altLang="zh-CN" dirty="0">
                <a:solidFill>
                  <a:schemeClr val="accent1"/>
                </a:solidFill>
              </a:rPr>
              <a:t>_</a:t>
            </a:r>
            <a:r>
              <a:rPr lang="zh-CN" altLang="en-US" dirty="0">
                <a:solidFill>
                  <a:schemeClr val="accent1"/>
                </a:solidFill>
              </a:rPr>
              <a:t>𝑐𝑢𝑇𝑆</a:t>
            </a:r>
            <a:r>
              <a:rPr lang="zh-CN" altLang="en-US" kern="0" dirty="0">
                <a:solidFill>
                  <a:schemeClr val="accent1"/>
                </a:solidFill>
              </a:rPr>
              <a:t>𝑙</a:t>
            </a:r>
            <a:endParaRPr lang="en-US" altLang="zh-CN" kern="0" dirty="0">
              <a:solidFill>
                <a:schemeClr val="accent1"/>
              </a:solidFill>
            </a:endParaRPr>
          </a:p>
          <a:p>
            <a:endParaRPr lang="en-US" altLang="zh-CN" dirty="0">
              <a:solidFill>
                <a:schemeClr val="accent1"/>
              </a:solidFill>
            </a:endParaRPr>
          </a:p>
          <a:p>
            <a:r>
              <a:rPr lang="en-US" altLang="zh-CN" dirty="0">
                <a:solidFill>
                  <a:schemeClr val="accent1"/>
                </a:solidFill>
              </a:rPr>
              <a:t>     = </a:t>
            </a:r>
            <a:r>
              <a:rPr lang="zh-CN" altLang="en-US" kern="0" dirty="0">
                <a:solidFill>
                  <a:schemeClr val="accent1"/>
                </a:solidFill>
              </a:rPr>
              <a:t>𝑑𝑠 </a:t>
            </a:r>
            <a:r>
              <a:rPr lang="en-US" altLang="zh-CN" kern="0" dirty="0">
                <a:solidFill>
                  <a:schemeClr val="accent1"/>
                </a:solidFill>
              </a:rPr>
              <a:t>× </a:t>
            </a:r>
            <a:r>
              <a:rPr lang="zh-CN" altLang="en-US" kern="0" dirty="0">
                <a:solidFill>
                  <a:schemeClr val="accent1"/>
                </a:solidFill>
              </a:rPr>
              <a:t>𝑙</a:t>
            </a:r>
            <a:endParaRPr lang="en-US" altLang="zh-CN" dirty="0">
              <a:solidFill>
                <a:schemeClr val="accent1"/>
              </a:solidFill>
            </a:endParaRPr>
          </a:p>
          <a:p>
            <a:endParaRPr lang="zh-CN" altLang="en-US" sz="1200" dirty="0">
              <a:solidFill>
                <a:schemeClr val="bg2"/>
              </a:solidFill>
            </a:endParaRPr>
          </a:p>
        </p:txBody>
      </p:sp>
      <p:sp>
        <p:nvSpPr>
          <p:cNvPr id="9" name="TextBox 8">
            <a:extLst>
              <a:ext uri="{FF2B5EF4-FFF2-40B4-BE49-F238E27FC236}">
                <a16:creationId xmlns:a16="http://schemas.microsoft.com/office/drawing/2014/main" id="{7D0AD0DB-6B11-4050-A03F-9D2C1F660E45}"/>
              </a:ext>
            </a:extLst>
          </p:cNvPr>
          <p:cNvSpPr txBox="1"/>
          <p:nvPr/>
        </p:nvSpPr>
        <p:spPr>
          <a:xfrm>
            <a:off x="-11551" y="794466"/>
            <a:ext cx="6497978" cy="369332"/>
          </a:xfrm>
          <a:prstGeom prst="rect">
            <a:avLst/>
          </a:prstGeom>
          <a:noFill/>
        </p:spPr>
        <p:txBody>
          <a:bodyPr wrap="square">
            <a:spAutoFit/>
          </a:bodyPr>
          <a:lstStyle/>
          <a:p>
            <a:r>
              <a:rPr lang="en-US" altLang="zh-CN" sz="1800" b="1" dirty="0">
                <a:solidFill>
                  <a:schemeClr val="bg2"/>
                </a:solidFill>
              </a:rPr>
              <a:t>A </a:t>
            </a:r>
            <a:r>
              <a:rPr lang="en-US" altLang="zh-CN" sz="1800" b="1" dirty="0" err="1">
                <a:solidFill>
                  <a:schemeClr val="bg2"/>
                </a:solidFill>
              </a:rPr>
              <a:t>trie</a:t>
            </a:r>
            <a:r>
              <a:rPr lang="en-US" altLang="zh-CN" sz="1800" b="1" dirty="0">
                <a:solidFill>
                  <a:schemeClr val="bg2"/>
                </a:solidFill>
              </a:rPr>
              <a:t> based data structure.</a:t>
            </a:r>
            <a:endParaRPr lang="en-US" altLang="zh-CN" b="1" dirty="0">
              <a:solidFill>
                <a:schemeClr val="bg2"/>
              </a:solidFill>
            </a:endParaRPr>
          </a:p>
        </p:txBody>
      </p:sp>
      <p:sp>
        <p:nvSpPr>
          <p:cNvPr id="10" name="Rectangle: Rounded Corners 9">
            <a:extLst>
              <a:ext uri="{FF2B5EF4-FFF2-40B4-BE49-F238E27FC236}">
                <a16:creationId xmlns:a16="http://schemas.microsoft.com/office/drawing/2014/main" id="{F2A18AFB-D5EB-4BB2-9D0E-364C06CEFF10}"/>
              </a:ext>
            </a:extLst>
          </p:cNvPr>
          <p:cNvSpPr/>
          <p:nvPr/>
        </p:nvSpPr>
        <p:spPr>
          <a:xfrm>
            <a:off x="4486258" y="785359"/>
            <a:ext cx="4190762" cy="182265"/>
          </a:xfrm>
          <a:prstGeom prst="roundRect">
            <a:avLst>
              <a:gd name="adj" fmla="val 50000"/>
            </a:avLst>
          </a:prstGeom>
          <a:solidFill>
            <a:schemeClr val="tx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TextBox 10">
            <a:extLst>
              <a:ext uri="{FF2B5EF4-FFF2-40B4-BE49-F238E27FC236}">
                <a16:creationId xmlns:a16="http://schemas.microsoft.com/office/drawing/2014/main" id="{7CDFBDA6-031F-4D6F-9EA9-CA7047F4259E}"/>
              </a:ext>
            </a:extLst>
          </p:cNvPr>
          <p:cNvSpPr txBox="1"/>
          <p:nvPr/>
        </p:nvSpPr>
        <p:spPr>
          <a:xfrm>
            <a:off x="4214987" y="1312257"/>
            <a:ext cx="1074616" cy="230832"/>
          </a:xfrm>
          <a:prstGeom prst="rect">
            <a:avLst/>
          </a:prstGeom>
          <a:noFill/>
        </p:spPr>
        <p:txBody>
          <a:bodyPr wrap="square" rtlCol="0">
            <a:spAutoFit/>
          </a:bodyPr>
          <a:lstStyle/>
          <a:p>
            <a:r>
              <a:rPr lang="en-US" altLang="zh-CN" sz="900" b="1" dirty="0">
                <a:solidFill>
                  <a:schemeClr val="accent1"/>
                </a:solidFill>
              </a:rPr>
              <a:t>Introduction</a:t>
            </a:r>
            <a:r>
              <a:rPr lang="en-US" altLang="zh-CN" sz="900" dirty="0">
                <a:solidFill>
                  <a:schemeClr val="bg2"/>
                </a:solidFill>
              </a:rPr>
              <a:t> </a:t>
            </a:r>
            <a:endParaRPr lang="zh-CN" altLang="en-US" sz="900" dirty="0">
              <a:solidFill>
                <a:schemeClr val="bg2"/>
              </a:solidFill>
            </a:endParaRPr>
          </a:p>
        </p:txBody>
      </p:sp>
      <p:sp>
        <p:nvSpPr>
          <p:cNvPr id="12" name="TextBox 11">
            <a:extLst>
              <a:ext uri="{FF2B5EF4-FFF2-40B4-BE49-F238E27FC236}">
                <a16:creationId xmlns:a16="http://schemas.microsoft.com/office/drawing/2014/main" id="{EF306993-671D-460B-BD56-0614A29E61D5}"/>
              </a:ext>
            </a:extLst>
          </p:cNvPr>
          <p:cNvSpPr txBox="1"/>
          <p:nvPr/>
        </p:nvSpPr>
        <p:spPr>
          <a:xfrm>
            <a:off x="5163683" y="1273800"/>
            <a:ext cx="1074616" cy="276999"/>
          </a:xfrm>
          <a:prstGeom prst="rect">
            <a:avLst/>
          </a:prstGeom>
          <a:noFill/>
        </p:spPr>
        <p:txBody>
          <a:bodyPr wrap="square" rtlCol="0">
            <a:spAutoFit/>
          </a:bodyPr>
          <a:lstStyle/>
          <a:p>
            <a:r>
              <a:rPr lang="en-US" altLang="zh-CN" sz="900" b="1" dirty="0">
                <a:solidFill>
                  <a:schemeClr val="bg2"/>
                </a:solidFill>
              </a:rPr>
              <a:t>Algo</a:t>
            </a:r>
            <a:r>
              <a:rPr lang="en-US" altLang="zh-CN" sz="1200" dirty="0">
                <a:solidFill>
                  <a:schemeClr val="bg2"/>
                </a:solidFill>
              </a:rPr>
              <a:t> </a:t>
            </a:r>
            <a:endParaRPr lang="zh-CN" altLang="en-US" sz="1200" dirty="0">
              <a:solidFill>
                <a:schemeClr val="bg2"/>
              </a:solidFill>
            </a:endParaRPr>
          </a:p>
        </p:txBody>
      </p:sp>
      <p:sp>
        <p:nvSpPr>
          <p:cNvPr id="13" name="TextBox 12">
            <a:extLst>
              <a:ext uri="{FF2B5EF4-FFF2-40B4-BE49-F238E27FC236}">
                <a16:creationId xmlns:a16="http://schemas.microsoft.com/office/drawing/2014/main" id="{F254F1E5-5200-4419-AA3E-CE8415893C0E}"/>
              </a:ext>
            </a:extLst>
          </p:cNvPr>
          <p:cNvSpPr txBox="1"/>
          <p:nvPr/>
        </p:nvSpPr>
        <p:spPr>
          <a:xfrm>
            <a:off x="5522936" y="1308039"/>
            <a:ext cx="1813170" cy="230832"/>
          </a:xfrm>
          <a:prstGeom prst="rect">
            <a:avLst/>
          </a:prstGeom>
          <a:noFill/>
        </p:spPr>
        <p:txBody>
          <a:bodyPr wrap="square" rtlCol="0">
            <a:spAutoFit/>
          </a:bodyPr>
          <a:lstStyle/>
          <a:p>
            <a:r>
              <a:rPr lang="en-US" altLang="zh-CN" sz="900" b="1" dirty="0">
                <a:solidFill>
                  <a:schemeClr val="bg2"/>
                </a:solidFill>
              </a:rPr>
              <a:t>Data representation </a:t>
            </a:r>
            <a:endParaRPr lang="zh-CN" altLang="en-US" sz="900" b="1" dirty="0">
              <a:solidFill>
                <a:schemeClr val="bg2"/>
              </a:solidFill>
            </a:endParaRPr>
          </a:p>
        </p:txBody>
      </p:sp>
      <p:sp>
        <p:nvSpPr>
          <p:cNvPr id="14" name="TextBox 13">
            <a:extLst>
              <a:ext uri="{FF2B5EF4-FFF2-40B4-BE49-F238E27FC236}">
                <a16:creationId xmlns:a16="http://schemas.microsoft.com/office/drawing/2014/main" id="{67A69700-D56C-46A7-84E5-82EFE1BCBA9A}"/>
              </a:ext>
            </a:extLst>
          </p:cNvPr>
          <p:cNvSpPr txBox="1"/>
          <p:nvPr/>
        </p:nvSpPr>
        <p:spPr>
          <a:xfrm>
            <a:off x="6701868" y="1269693"/>
            <a:ext cx="1813170" cy="276999"/>
          </a:xfrm>
          <a:prstGeom prst="rect">
            <a:avLst/>
          </a:prstGeom>
          <a:noFill/>
        </p:spPr>
        <p:txBody>
          <a:bodyPr wrap="square" rtlCol="0">
            <a:spAutoFit/>
          </a:bodyPr>
          <a:lstStyle/>
          <a:p>
            <a:r>
              <a:rPr lang="en-US" altLang="zh-CN" sz="900" b="1" dirty="0">
                <a:solidFill>
                  <a:schemeClr val="bg2"/>
                </a:solidFill>
              </a:rPr>
              <a:t>Intersection</a:t>
            </a:r>
            <a:r>
              <a:rPr lang="en-US" altLang="zh-CN" sz="1200" dirty="0">
                <a:solidFill>
                  <a:schemeClr val="bg2"/>
                </a:solidFill>
              </a:rPr>
              <a:t> </a:t>
            </a:r>
            <a:endParaRPr lang="zh-CN" altLang="en-US" sz="1200" dirty="0">
              <a:solidFill>
                <a:schemeClr val="bg2"/>
              </a:solidFill>
            </a:endParaRPr>
          </a:p>
        </p:txBody>
      </p:sp>
      <p:sp>
        <p:nvSpPr>
          <p:cNvPr id="15" name="TextBox 14">
            <a:extLst>
              <a:ext uri="{FF2B5EF4-FFF2-40B4-BE49-F238E27FC236}">
                <a16:creationId xmlns:a16="http://schemas.microsoft.com/office/drawing/2014/main" id="{C4F7ABDE-FCCC-49DF-A86B-F6B392D585C4}"/>
              </a:ext>
            </a:extLst>
          </p:cNvPr>
          <p:cNvSpPr txBox="1"/>
          <p:nvPr/>
        </p:nvSpPr>
        <p:spPr>
          <a:xfrm>
            <a:off x="7494981" y="1266775"/>
            <a:ext cx="1074616" cy="276999"/>
          </a:xfrm>
          <a:prstGeom prst="rect">
            <a:avLst/>
          </a:prstGeom>
          <a:noFill/>
        </p:spPr>
        <p:txBody>
          <a:bodyPr wrap="square" rtlCol="0">
            <a:spAutoFit/>
          </a:bodyPr>
          <a:lstStyle/>
          <a:p>
            <a:r>
              <a:rPr lang="en-US" altLang="zh-CN" sz="900" b="1" dirty="0">
                <a:solidFill>
                  <a:schemeClr val="bg2"/>
                </a:solidFill>
              </a:rPr>
              <a:t>Distributed</a:t>
            </a:r>
            <a:r>
              <a:rPr lang="en-US" altLang="zh-CN" sz="1200" dirty="0">
                <a:solidFill>
                  <a:schemeClr val="bg2"/>
                </a:solidFill>
              </a:rPr>
              <a:t> </a:t>
            </a:r>
            <a:endParaRPr lang="zh-CN" altLang="en-US" sz="1200" dirty="0">
              <a:solidFill>
                <a:schemeClr val="bg2"/>
              </a:solidFill>
            </a:endParaRPr>
          </a:p>
        </p:txBody>
      </p:sp>
      <p:sp>
        <p:nvSpPr>
          <p:cNvPr id="16" name="TextBox 15">
            <a:extLst>
              <a:ext uri="{FF2B5EF4-FFF2-40B4-BE49-F238E27FC236}">
                <a16:creationId xmlns:a16="http://schemas.microsoft.com/office/drawing/2014/main" id="{2CE1F4BD-F4F5-4B47-BF30-C39DA4634072}"/>
              </a:ext>
            </a:extLst>
          </p:cNvPr>
          <p:cNvSpPr txBox="1"/>
          <p:nvPr/>
        </p:nvSpPr>
        <p:spPr>
          <a:xfrm>
            <a:off x="8288094" y="1268933"/>
            <a:ext cx="1074616" cy="276999"/>
          </a:xfrm>
          <a:prstGeom prst="rect">
            <a:avLst/>
          </a:prstGeom>
          <a:noFill/>
        </p:spPr>
        <p:txBody>
          <a:bodyPr wrap="square" rtlCol="0">
            <a:spAutoFit/>
          </a:bodyPr>
          <a:lstStyle/>
          <a:p>
            <a:r>
              <a:rPr lang="en-US" altLang="zh-CN" sz="900" b="1" dirty="0">
                <a:solidFill>
                  <a:schemeClr val="bg2"/>
                </a:solidFill>
              </a:rPr>
              <a:t>Experiment</a:t>
            </a:r>
            <a:r>
              <a:rPr lang="en-US" altLang="zh-CN" sz="1200" dirty="0">
                <a:solidFill>
                  <a:schemeClr val="bg2"/>
                </a:solidFill>
              </a:rPr>
              <a:t> </a:t>
            </a:r>
            <a:endParaRPr lang="zh-CN" altLang="en-US" sz="1200" dirty="0">
              <a:solidFill>
                <a:schemeClr val="bg2"/>
              </a:solidFill>
            </a:endParaRPr>
          </a:p>
        </p:txBody>
      </p:sp>
      <p:cxnSp>
        <p:nvCxnSpPr>
          <p:cNvPr id="17" name="Straight Connector 16">
            <a:extLst>
              <a:ext uri="{FF2B5EF4-FFF2-40B4-BE49-F238E27FC236}">
                <a16:creationId xmlns:a16="http://schemas.microsoft.com/office/drawing/2014/main" id="{5D5FCE7B-4184-4A8F-93E6-C8541F748D3E}"/>
              </a:ext>
            </a:extLst>
          </p:cNvPr>
          <p:cNvCxnSpPr>
            <a:cxnSpLocks/>
          </p:cNvCxnSpPr>
          <p:nvPr/>
        </p:nvCxnSpPr>
        <p:spPr>
          <a:xfrm>
            <a:off x="4591957" y="970401"/>
            <a:ext cx="0" cy="393029"/>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5FBE1FA9-F28B-4245-AE37-E85E92DE154D}"/>
              </a:ext>
            </a:extLst>
          </p:cNvPr>
          <p:cNvCxnSpPr>
            <a:cxnSpLocks/>
          </p:cNvCxnSpPr>
          <p:nvPr/>
        </p:nvCxnSpPr>
        <p:spPr>
          <a:xfrm>
            <a:off x="5379299" y="963473"/>
            <a:ext cx="0" cy="393029"/>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EC86206-A806-4BF2-9DC6-2C2DADF4BD44}"/>
              </a:ext>
            </a:extLst>
          </p:cNvPr>
          <p:cNvCxnSpPr>
            <a:cxnSpLocks/>
          </p:cNvCxnSpPr>
          <p:nvPr/>
        </p:nvCxnSpPr>
        <p:spPr>
          <a:xfrm>
            <a:off x="6157724" y="970401"/>
            <a:ext cx="0" cy="393029"/>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7BEEAFAA-97F2-44BD-A9FB-2C19BC845256}"/>
              </a:ext>
            </a:extLst>
          </p:cNvPr>
          <p:cNvCxnSpPr>
            <a:cxnSpLocks/>
          </p:cNvCxnSpPr>
          <p:nvPr/>
        </p:nvCxnSpPr>
        <p:spPr>
          <a:xfrm>
            <a:off x="7782288" y="967441"/>
            <a:ext cx="0" cy="393029"/>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A8536B62-C3D6-42E6-A38C-8ED3D6CE0E06}"/>
              </a:ext>
            </a:extLst>
          </p:cNvPr>
          <p:cNvCxnSpPr>
            <a:cxnSpLocks/>
          </p:cNvCxnSpPr>
          <p:nvPr/>
        </p:nvCxnSpPr>
        <p:spPr>
          <a:xfrm>
            <a:off x="8587569" y="963473"/>
            <a:ext cx="0" cy="393029"/>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sp>
        <p:nvSpPr>
          <p:cNvPr id="22" name="Oval 21">
            <a:extLst>
              <a:ext uri="{FF2B5EF4-FFF2-40B4-BE49-F238E27FC236}">
                <a16:creationId xmlns:a16="http://schemas.microsoft.com/office/drawing/2014/main" id="{AF1D3C33-8C78-445C-8DE7-38078CC0020D}"/>
              </a:ext>
            </a:extLst>
          </p:cNvPr>
          <p:cNvSpPr/>
          <p:nvPr/>
        </p:nvSpPr>
        <p:spPr>
          <a:xfrm>
            <a:off x="6846452" y="795376"/>
            <a:ext cx="167662" cy="1684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Oval 22">
            <a:extLst>
              <a:ext uri="{FF2B5EF4-FFF2-40B4-BE49-F238E27FC236}">
                <a16:creationId xmlns:a16="http://schemas.microsoft.com/office/drawing/2014/main" id="{790AA553-286E-4C3C-A13D-C19D68FF5CC6}"/>
              </a:ext>
            </a:extLst>
          </p:cNvPr>
          <p:cNvSpPr/>
          <p:nvPr/>
        </p:nvSpPr>
        <p:spPr>
          <a:xfrm>
            <a:off x="7687739" y="796368"/>
            <a:ext cx="167662" cy="1684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Oval 23">
            <a:extLst>
              <a:ext uri="{FF2B5EF4-FFF2-40B4-BE49-F238E27FC236}">
                <a16:creationId xmlns:a16="http://schemas.microsoft.com/office/drawing/2014/main" id="{AF91B3B8-08B7-48A5-AD4A-2EF695BDE92B}"/>
              </a:ext>
            </a:extLst>
          </p:cNvPr>
          <p:cNvSpPr/>
          <p:nvPr/>
        </p:nvSpPr>
        <p:spPr>
          <a:xfrm>
            <a:off x="8509358" y="795063"/>
            <a:ext cx="167662" cy="1684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25" name="Straight Connector 24">
            <a:extLst>
              <a:ext uri="{FF2B5EF4-FFF2-40B4-BE49-F238E27FC236}">
                <a16:creationId xmlns:a16="http://schemas.microsoft.com/office/drawing/2014/main" id="{E96B1F95-0828-4F2F-9A47-3F76A7ACA707}"/>
              </a:ext>
            </a:extLst>
          </p:cNvPr>
          <p:cNvCxnSpPr>
            <a:cxnSpLocks/>
          </p:cNvCxnSpPr>
          <p:nvPr/>
        </p:nvCxnSpPr>
        <p:spPr>
          <a:xfrm>
            <a:off x="6930283" y="970401"/>
            <a:ext cx="0" cy="393029"/>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sp>
        <p:nvSpPr>
          <p:cNvPr id="26" name="Rectangle: Rounded Corners 25">
            <a:extLst>
              <a:ext uri="{FF2B5EF4-FFF2-40B4-BE49-F238E27FC236}">
                <a16:creationId xmlns:a16="http://schemas.microsoft.com/office/drawing/2014/main" id="{A4DEE3BD-988C-4007-8E89-8DF9B8A44B98}"/>
              </a:ext>
            </a:extLst>
          </p:cNvPr>
          <p:cNvSpPr/>
          <p:nvPr/>
        </p:nvSpPr>
        <p:spPr>
          <a:xfrm>
            <a:off x="4578697" y="789655"/>
            <a:ext cx="834699" cy="179225"/>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Oval 26">
            <a:extLst>
              <a:ext uri="{FF2B5EF4-FFF2-40B4-BE49-F238E27FC236}">
                <a16:creationId xmlns:a16="http://schemas.microsoft.com/office/drawing/2014/main" id="{A3542D25-501B-4A91-80ED-75768D8CDDA4}"/>
              </a:ext>
            </a:extLst>
          </p:cNvPr>
          <p:cNvSpPr/>
          <p:nvPr/>
        </p:nvSpPr>
        <p:spPr>
          <a:xfrm>
            <a:off x="4508126" y="795063"/>
            <a:ext cx="167662" cy="1684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Rectangle: Rounded Corners 27">
            <a:extLst>
              <a:ext uri="{FF2B5EF4-FFF2-40B4-BE49-F238E27FC236}">
                <a16:creationId xmlns:a16="http://schemas.microsoft.com/office/drawing/2014/main" id="{1F6C2E14-D034-41BA-B76F-3C66512BB1EE}"/>
              </a:ext>
            </a:extLst>
          </p:cNvPr>
          <p:cNvSpPr/>
          <p:nvPr/>
        </p:nvSpPr>
        <p:spPr>
          <a:xfrm>
            <a:off x="5345793" y="786451"/>
            <a:ext cx="834699" cy="179225"/>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Oval 28">
            <a:extLst>
              <a:ext uri="{FF2B5EF4-FFF2-40B4-BE49-F238E27FC236}">
                <a16:creationId xmlns:a16="http://schemas.microsoft.com/office/drawing/2014/main" id="{4A3E39A9-AB49-485D-A564-35747E8A4419}"/>
              </a:ext>
            </a:extLst>
          </p:cNvPr>
          <p:cNvSpPr/>
          <p:nvPr/>
        </p:nvSpPr>
        <p:spPr>
          <a:xfrm>
            <a:off x="6073893" y="795376"/>
            <a:ext cx="167662" cy="1684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Oval 29">
            <a:extLst>
              <a:ext uri="{FF2B5EF4-FFF2-40B4-BE49-F238E27FC236}">
                <a16:creationId xmlns:a16="http://schemas.microsoft.com/office/drawing/2014/main" id="{446B22E3-A7F3-4EBD-A895-90728E7C366E}"/>
              </a:ext>
            </a:extLst>
          </p:cNvPr>
          <p:cNvSpPr/>
          <p:nvPr/>
        </p:nvSpPr>
        <p:spPr>
          <a:xfrm>
            <a:off x="5301334" y="796368"/>
            <a:ext cx="167662" cy="1684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Rectangle 1">
            <a:extLst>
              <a:ext uri="{FF2B5EF4-FFF2-40B4-BE49-F238E27FC236}">
                <a16:creationId xmlns:a16="http://schemas.microsoft.com/office/drawing/2014/main" id="{79D60F64-E7D0-46D4-8645-7F0B541EF1BD}"/>
              </a:ext>
            </a:extLst>
          </p:cNvPr>
          <p:cNvSpPr/>
          <p:nvPr/>
        </p:nvSpPr>
        <p:spPr>
          <a:xfrm>
            <a:off x="445005" y="3486874"/>
            <a:ext cx="970844" cy="26485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9107107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401A05D2-80ED-4DA4-83F8-A46FAD514213}"/>
              </a:ext>
            </a:extLst>
          </p:cNvPr>
          <p:cNvSpPr>
            <a:spLocks noGrp="1"/>
          </p:cNvSpPr>
          <p:nvPr>
            <p:ph type="ftr" sz="quarter" idx="16"/>
          </p:nvPr>
        </p:nvSpPr>
        <p:spPr/>
        <p:txBody>
          <a:bodyPr/>
          <a:lstStyle/>
          <a:p>
            <a:pPr>
              <a:defRPr/>
            </a:pPr>
            <a:r>
              <a:rPr lang="en-US"/>
              <a:t>APPL</a:t>
            </a:r>
            <a:endParaRPr lang="en-US" dirty="0"/>
          </a:p>
        </p:txBody>
      </p:sp>
      <p:sp>
        <p:nvSpPr>
          <p:cNvPr id="5" name="Slide Number Placeholder 4">
            <a:extLst>
              <a:ext uri="{FF2B5EF4-FFF2-40B4-BE49-F238E27FC236}">
                <a16:creationId xmlns:a16="http://schemas.microsoft.com/office/drawing/2014/main" id="{85E34783-1953-416C-B292-209DAF3F2BED}"/>
              </a:ext>
            </a:extLst>
          </p:cNvPr>
          <p:cNvSpPr>
            <a:spLocks noGrp="1"/>
          </p:cNvSpPr>
          <p:nvPr>
            <p:ph type="sldNum" sz="quarter" idx="17"/>
          </p:nvPr>
        </p:nvSpPr>
        <p:spPr/>
        <p:txBody>
          <a:bodyPr/>
          <a:lstStyle/>
          <a:p>
            <a:pPr>
              <a:defRPr/>
            </a:pPr>
            <a:fld id="{67BFA7C4-5ED7-4275-9588-6311F663AC92}" type="slidenum">
              <a:rPr lang="en-US" altLang="en-US" smtClean="0"/>
              <a:pPr>
                <a:defRPr/>
              </a:pPr>
              <a:t>18</a:t>
            </a:fld>
            <a:endParaRPr lang="en-US" altLang="en-US" dirty="0"/>
          </a:p>
        </p:txBody>
      </p:sp>
      <p:sp>
        <p:nvSpPr>
          <p:cNvPr id="7" name="Oval 6">
            <a:extLst>
              <a:ext uri="{FF2B5EF4-FFF2-40B4-BE49-F238E27FC236}">
                <a16:creationId xmlns:a16="http://schemas.microsoft.com/office/drawing/2014/main" id="{8309F328-4BE1-4436-B993-5FCA97EB94C7}"/>
              </a:ext>
            </a:extLst>
          </p:cNvPr>
          <p:cNvSpPr/>
          <p:nvPr/>
        </p:nvSpPr>
        <p:spPr>
          <a:xfrm>
            <a:off x="746396" y="2130986"/>
            <a:ext cx="265368" cy="27176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8" name="Oval 7">
            <a:extLst>
              <a:ext uri="{FF2B5EF4-FFF2-40B4-BE49-F238E27FC236}">
                <a16:creationId xmlns:a16="http://schemas.microsoft.com/office/drawing/2014/main" id="{49136FA0-44B8-4751-B82D-AB0FC2A07187}"/>
              </a:ext>
            </a:extLst>
          </p:cNvPr>
          <p:cNvSpPr/>
          <p:nvPr/>
        </p:nvSpPr>
        <p:spPr>
          <a:xfrm>
            <a:off x="192908" y="2670634"/>
            <a:ext cx="265368" cy="27176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Oval 8">
            <a:extLst>
              <a:ext uri="{FF2B5EF4-FFF2-40B4-BE49-F238E27FC236}">
                <a16:creationId xmlns:a16="http://schemas.microsoft.com/office/drawing/2014/main" id="{B672AC82-49F3-419D-8A71-971459F22EF6}"/>
              </a:ext>
            </a:extLst>
          </p:cNvPr>
          <p:cNvSpPr/>
          <p:nvPr/>
        </p:nvSpPr>
        <p:spPr>
          <a:xfrm>
            <a:off x="879080" y="3134875"/>
            <a:ext cx="265368" cy="27176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Oval 9">
            <a:extLst>
              <a:ext uri="{FF2B5EF4-FFF2-40B4-BE49-F238E27FC236}">
                <a16:creationId xmlns:a16="http://schemas.microsoft.com/office/drawing/2014/main" id="{049ADBC4-38B7-40F5-B0DB-DFAACA648F4A}"/>
              </a:ext>
            </a:extLst>
          </p:cNvPr>
          <p:cNvSpPr/>
          <p:nvPr/>
        </p:nvSpPr>
        <p:spPr>
          <a:xfrm>
            <a:off x="2737106" y="2139909"/>
            <a:ext cx="265368" cy="271762"/>
          </a:xfrm>
          <a:prstGeom prst="ellipse">
            <a:avLst/>
          </a:prstGeom>
          <a:solidFill>
            <a:srgbClr val="92D050"/>
          </a:solidFill>
          <a:ln>
            <a:solidFill>
              <a:srgbClr val="B6B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Oval 11">
            <a:extLst>
              <a:ext uri="{FF2B5EF4-FFF2-40B4-BE49-F238E27FC236}">
                <a16:creationId xmlns:a16="http://schemas.microsoft.com/office/drawing/2014/main" id="{BB9C138E-C008-41C5-B492-953C0E0398DE}"/>
              </a:ext>
            </a:extLst>
          </p:cNvPr>
          <p:cNvSpPr/>
          <p:nvPr/>
        </p:nvSpPr>
        <p:spPr>
          <a:xfrm>
            <a:off x="2034325" y="2635777"/>
            <a:ext cx="265368" cy="271762"/>
          </a:xfrm>
          <a:prstGeom prst="ellipse">
            <a:avLst/>
          </a:prstGeom>
          <a:solidFill>
            <a:srgbClr val="92D050"/>
          </a:solidFill>
          <a:ln>
            <a:solidFill>
              <a:srgbClr val="B6B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20" name="Straight Arrow Connector 19">
            <a:extLst>
              <a:ext uri="{FF2B5EF4-FFF2-40B4-BE49-F238E27FC236}">
                <a16:creationId xmlns:a16="http://schemas.microsoft.com/office/drawing/2014/main" id="{694CE51F-4F99-4FD9-9354-14D584D1699D}"/>
              </a:ext>
            </a:extLst>
          </p:cNvPr>
          <p:cNvCxnSpPr>
            <a:cxnSpLocks/>
            <a:endCxn id="44" idx="0"/>
          </p:cNvCxnSpPr>
          <p:nvPr/>
        </p:nvCxnSpPr>
        <p:spPr>
          <a:xfrm flipH="1">
            <a:off x="386620" y="2405366"/>
            <a:ext cx="453664" cy="26003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27894328-1895-4BF2-8F88-757FAACC3C4B}"/>
              </a:ext>
            </a:extLst>
          </p:cNvPr>
          <p:cNvCxnSpPr>
            <a:cxnSpLocks/>
            <a:stCxn id="41" idx="2"/>
            <a:endCxn id="9" idx="0"/>
          </p:cNvCxnSpPr>
          <p:nvPr/>
        </p:nvCxnSpPr>
        <p:spPr>
          <a:xfrm>
            <a:off x="924486" y="2405366"/>
            <a:ext cx="87278" cy="72950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9EB0E346-6964-41E2-B56E-2E3021F1DFE0}"/>
              </a:ext>
            </a:extLst>
          </p:cNvPr>
          <p:cNvCxnSpPr>
            <a:cxnSpLocks/>
            <a:stCxn id="10" idx="4"/>
            <a:endCxn id="12" idx="0"/>
          </p:cNvCxnSpPr>
          <p:nvPr/>
        </p:nvCxnSpPr>
        <p:spPr>
          <a:xfrm flipH="1">
            <a:off x="2167009" y="2411671"/>
            <a:ext cx="702781" cy="22410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1" name="TextBox 40">
            <a:extLst>
              <a:ext uri="{FF2B5EF4-FFF2-40B4-BE49-F238E27FC236}">
                <a16:creationId xmlns:a16="http://schemas.microsoft.com/office/drawing/2014/main" id="{27C8955A-FF0A-49FD-9713-A46A5A6293B6}"/>
              </a:ext>
            </a:extLst>
          </p:cNvPr>
          <p:cNvSpPr txBox="1"/>
          <p:nvPr/>
        </p:nvSpPr>
        <p:spPr>
          <a:xfrm>
            <a:off x="708675" y="2128367"/>
            <a:ext cx="431621" cy="276999"/>
          </a:xfrm>
          <a:prstGeom prst="rect">
            <a:avLst/>
          </a:prstGeom>
          <a:noFill/>
        </p:spPr>
        <p:txBody>
          <a:bodyPr wrap="square" rtlCol="0">
            <a:spAutoFit/>
          </a:bodyPr>
          <a:lstStyle/>
          <a:p>
            <a:r>
              <a:rPr lang="en-US" altLang="zh-CN" sz="1200" dirty="0"/>
              <a:t>v1</a:t>
            </a:r>
            <a:endParaRPr lang="zh-CN" altLang="en-US" sz="1200" dirty="0"/>
          </a:p>
        </p:txBody>
      </p:sp>
      <p:sp>
        <p:nvSpPr>
          <p:cNvPr id="44" name="TextBox 43">
            <a:extLst>
              <a:ext uri="{FF2B5EF4-FFF2-40B4-BE49-F238E27FC236}">
                <a16:creationId xmlns:a16="http://schemas.microsoft.com/office/drawing/2014/main" id="{E784048A-E5CB-49C2-99F7-4A3057659CAA}"/>
              </a:ext>
            </a:extLst>
          </p:cNvPr>
          <p:cNvSpPr txBox="1"/>
          <p:nvPr/>
        </p:nvSpPr>
        <p:spPr>
          <a:xfrm>
            <a:off x="170809" y="2665397"/>
            <a:ext cx="431621" cy="276999"/>
          </a:xfrm>
          <a:prstGeom prst="rect">
            <a:avLst/>
          </a:prstGeom>
          <a:noFill/>
        </p:spPr>
        <p:txBody>
          <a:bodyPr wrap="square" rtlCol="0">
            <a:spAutoFit/>
          </a:bodyPr>
          <a:lstStyle/>
          <a:p>
            <a:r>
              <a:rPr lang="en-US" altLang="zh-CN" sz="1200" dirty="0"/>
              <a:t>v2</a:t>
            </a:r>
            <a:endParaRPr lang="zh-CN" altLang="en-US" sz="1200" dirty="0"/>
          </a:p>
        </p:txBody>
      </p:sp>
      <p:sp>
        <p:nvSpPr>
          <p:cNvPr id="45" name="TextBox 44">
            <a:extLst>
              <a:ext uri="{FF2B5EF4-FFF2-40B4-BE49-F238E27FC236}">
                <a16:creationId xmlns:a16="http://schemas.microsoft.com/office/drawing/2014/main" id="{1DF4CA59-F11E-451A-B349-92A0E9D4288F}"/>
              </a:ext>
            </a:extLst>
          </p:cNvPr>
          <p:cNvSpPr txBox="1"/>
          <p:nvPr/>
        </p:nvSpPr>
        <p:spPr>
          <a:xfrm>
            <a:off x="846412" y="3138597"/>
            <a:ext cx="431621" cy="276999"/>
          </a:xfrm>
          <a:prstGeom prst="rect">
            <a:avLst/>
          </a:prstGeom>
          <a:noFill/>
        </p:spPr>
        <p:txBody>
          <a:bodyPr wrap="square" rtlCol="0">
            <a:spAutoFit/>
          </a:bodyPr>
          <a:lstStyle/>
          <a:p>
            <a:r>
              <a:rPr lang="en-US" altLang="zh-CN" sz="1200" dirty="0"/>
              <a:t>v3</a:t>
            </a:r>
            <a:endParaRPr lang="zh-CN" altLang="en-US" sz="1200" dirty="0"/>
          </a:p>
        </p:txBody>
      </p:sp>
      <p:sp>
        <p:nvSpPr>
          <p:cNvPr id="48" name="TextBox 47">
            <a:extLst>
              <a:ext uri="{FF2B5EF4-FFF2-40B4-BE49-F238E27FC236}">
                <a16:creationId xmlns:a16="http://schemas.microsoft.com/office/drawing/2014/main" id="{314E1F81-800C-4B2F-BAAA-6D0B310D903D}"/>
              </a:ext>
            </a:extLst>
          </p:cNvPr>
          <p:cNvSpPr txBox="1"/>
          <p:nvPr/>
        </p:nvSpPr>
        <p:spPr>
          <a:xfrm>
            <a:off x="1996188" y="2642795"/>
            <a:ext cx="431621" cy="253916"/>
          </a:xfrm>
          <a:prstGeom prst="rect">
            <a:avLst/>
          </a:prstGeom>
          <a:noFill/>
        </p:spPr>
        <p:txBody>
          <a:bodyPr wrap="square" rtlCol="0">
            <a:spAutoFit/>
          </a:bodyPr>
          <a:lstStyle/>
          <a:p>
            <a:r>
              <a:rPr lang="en-US" altLang="zh-CN" sz="1050" dirty="0"/>
              <a:t>u2</a:t>
            </a:r>
            <a:endParaRPr lang="zh-CN" altLang="en-US" sz="1050" dirty="0"/>
          </a:p>
        </p:txBody>
      </p:sp>
      <p:sp>
        <p:nvSpPr>
          <p:cNvPr id="88" name="Oval 87">
            <a:extLst>
              <a:ext uri="{FF2B5EF4-FFF2-40B4-BE49-F238E27FC236}">
                <a16:creationId xmlns:a16="http://schemas.microsoft.com/office/drawing/2014/main" id="{2A32C958-DD9A-4595-913F-A7767BB81E67}"/>
              </a:ext>
            </a:extLst>
          </p:cNvPr>
          <p:cNvSpPr/>
          <p:nvPr/>
        </p:nvSpPr>
        <p:spPr>
          <a:xfrm>
            <a:off x="185181" y="3930333"/>
            <a:ext cx="265368" cy="27176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cxnSp>
        <p:nvCxnSpPr>
          <p:cNvPr id="90" name="Straight Arrow Connector 89">
            <a:extLst>
              <a:ext uri="{FF2B5EF4-FFF2-40B4-BE49-F238E27FC236}">
                <a16:creationId xmlns:a16="http://schemas.microsoft.com/office/drawing/2014/main" id="{0E4B8CAA-CDEB-4DD4-BC73-79EADFE3CAC3}"/>
              </a:ext>
            </a:extLst>
          </p:cNvPr>
          <p:cNvCxnSpPr>
            <a:cxnSpLocks/>
            <a:endCxn id="88" idx="0"/>
          </p:cNvCxnSpPr>
          <p:nvPr/>
        </p:nvCxnSpPr>
        <p:spPr>
          <a:xfrm flipH="1">
            <a:off x="317865" y="3393349"/>
            <a:ext cx="606621" cy="53698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87" name="TextBox 86">
            <a:extLst>
              <a:ext uri="{FF2B5EF4-FFF2-40B4-BE49-F238E27FC236}">
                <a16:creationId xmlns:a16="http://schemas.microsoft.com/office/drawing/2014/main" id="{B1A4B786-16A8-4F54-B089-D6B3ABBECD53}"/>
              </a:ext>
            </a:extLst>
          </p:cNvPr>
          <p:cNvSpPr txBox="1"/>
          <p:nvPr/>
        </p:nvSpPr>
        <p:spPr>
          <a:xfrm>
            <a:off x="155607" y="3930333"/>
            <a:ext cx="431621" cy="276999"/>
          </a:xfrm>
          <a:prstGeom prst="rect">
            <a:avLst/>
          </a:prstGeom>
          <a:noFill/>
        </p:spPr>
        <p:txBody>
          <a:bodyPr wrap="square" rtlCol="0">
            <a:spAutoFit/>
          </a:bodyPr>
          <a:lstStyle/>
          <a:p>
            <a:r>
              <a:rPr lang="en-US" altLang="zh-CN" sz="1200" dirty="0"/>
              <a:t>v4</a:t>
            </a:r>
            <a:endParaRPr lang="zh-CN" altLang="en-US" sz="1200" dirty="0"/>
          </a:p>
        </p:txBody>
      </p:sp>
      <p:sp>
        <p:nvSpPr>
          <p:cNvPr id="92" name="Oval 91">
            <a:extLst>
              <a:ext uri="{FF2B5EF4-FFF2-40B4-BE49-F238E27FC236}">
                <a16:creationId xmlns:a16="http://schemas.microsoft.com/office/drawing/2014/main" id="{5F277422-4716-4AD8-8FAA-013C3DE5DD99}"/>
              </a:ext>
            </a:extLst>
          </p:cNvPr>
          <p:cNvSpPr/>
          <p:nvPr/>
        </p:nvSpPr>
        <p:spPr>
          <a:xfrm>
            <a:off x="3150257" y="3250092"/>
            <a:ext cx="265368" cy="271762"/>
          </a:xfrm>
          <a:prstGeom prst="ellipse">
            <a:avLst/>
          </a:prstGeom>
          <a:solidFill>
            <a:srgbClr val="92D050"/>
          </a:solidFill>
          <a:ln>
            <a:solidFill>
              <a:srgbClr val="B6B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3" name="Oval 92">
            <a:extLst>
              <a:ext uri="{FF2B5EF4-FFF2-40B4-BE49-F238E27FC236}">
                <a16:creationId xmlns:a16="http://schemas.microsoft.com/office/drawing/2014/main" id="{C0EE4241-6629-4F30-B736-94E6785F10E3}"/>
              </a:ext>
            </a:extLst>
          </p:cNvPr>
          <p:cNvSpPr/>
          <p:nvPr/>
        </p:nvSpPr>
        <p:spPr>
          <a:xfrm>
            <a:off x="2854862" y="3468697"/>
            <a:ext cx="265368" cy="271762"/>
          </a:xfrm>
          <a:prstGeom prst="ellipse">
            <a:avLst/>
          </a:prstGeom>
          <a:solidFill>
            <a:srgbClr val="92D050"/>
          </a:solidFill>
          <a:ln>
            <a:solidFill>
              <a:srgbClr val="B6B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5" name="TextBox 134">
            <a:extLst>
              <a:ext uri="{FF2B5EF4-FFF2-40B4-BE49-F238E27FC236}">
                <a16:creationId xmlns:a16="http://schemas.microsoft.com/office/drawing/2014/main" id="{F5AD26E7-8AC8-4858-BCAC-03439940CFED}"/>
              </a:ext>
            </a:extLst>
          </p:cNvPr>
          <p:cNvSpPr txBox="1"/>
          <p:nvPr/>
        </p:nvSpPr>
        <p:spPr>
          <a:xfrm>
            <a:off x="3120431" y="3275636"/>
            <a:ext cx="577895" cy="261610"/>
          </a:xfrm>
          <a:prstGeom prst="rect">
            <a:avLst/>
          </a:prstGeom>
          <a:noFill/>
        </p:spPr>
        <p:txBody>
          <a:bodyPr wrap="square" rtlCol="0">
            <a:spAutoFit/>
          </a:bodyPr>
          <a:lstStyle/>
          <a:p>
            <a:r>
              <a:rPr lang="en-US" altLang="zh-CN" sz="1100" dirty="0"/>
              <a:t>u7</a:t>
            </a:r>
            <a:endParaRPr lang="zh-CN" altLang="en-US" sz="1100" dirty="0"/>
          </a:p>
        </p:txBody>
      </p:sp>
      <p:sp>
        <p:nvSpPr>
          <p:cNvPr id="137" name="TextBox 136">
            <a:extLst>
              <a:ext uri="{FF2B5EF4-FFF2-40B4-BE49-F238E27FC236}">
                <a16:creationId xmlns:a16="http://schemas.microsoft.com/office/drawing/2014/main" id="{61635FBC-A486-4D2C-AA87-42C60ECD72E7}"/>
              </a:ext>
            </a:extLst>
          </p:cNvPr>
          <p:cNvSpPr txBox="1"/>
          <p:nvPr/>
        </p:nvSpPr>
        <p:spPr>
          <a:xfrm>
            <a:off x="2816206" y="3478757"/>
            <a:ext cx="577895" cy="261610"/>
          </a:xfrm>
          <a:prstGeom prst="rect">
            <a:avLst/>
          </a:prstGeom>
          <a:noFill/>
        </p:spPr>
        <p:txBody>
          <a:bodyPr wrap="square" rtlCol="0">
            <a:spAutoFit/>
          </a:bodyPr>
          <a:lstStyle/>
          <a:p>
            <a:r>
              <a:rPr lang="en-US" altLang="zh-CN" sz="1100" dirty="0"/>
              <a:t>u6</a:t>
            </a:r>
            <a:endParaRPr lang="zh-CN" altLang="en-US" sz="1100" dirty="0"/>
          </a:p>
        </p:txBody>
      </p:sp>
      <p:sp>
        <p:nvSpPr>
          <p:cNvPr id="142" name="TextBox 141">
            <a:extLst>
              <a:ext uri="{FF2B5EF4-FFF2-40B4-BE49-F238E27FC236}">
                <a16:creationId xmlns:a16="http://schemas.microsoft.com/office/drawing/2014/main" id="{4C37CFAF-AB5A-4D8B-998F-E659EF2F6BAD}"/>
              </a:ext>
            </a:extLst>
          </p:cNvPr>
          <p:cNvSpPr txBox="1"/>
          <p:nvPr/>
        </p:nvSpPr>
        <p:spPr>
          <a:xfrm>
            <a:off x="2698598" y="2139909"/>
            <a:ext cx="577895" cy="253916"/>
          </a:xfrm>
          <a:prstGeom prst="rect">
            <a:avLst/>
          </a:prstGeom>
          <a:noFill/>
        </p:spPr>
        <p:txBody>
          <a:bodyPr wrap="square" rtlCol="0">
            <a:spAutoFit/>
          </a:bodyPr>
          <a:lstStyle/>
          <a:p>
            <a:r>
              <a:rPr lang="en-US" altLang="zh-CN" sz="1050" dirty="0"/>
              <a:t>u1</a:t>
            </a:r>
            <a:endParaRPr lang="zh-CN" altLang="en-US" sz="1050" dirty="0"/>
          </a:p>
        </p:txBody>
      </p:sp>
      <p:sp>
        <p:nvSpPr>
          <p:cNvPr id="143" name="Oval 142">
            <a:extLst>
              <a:ext uri="{FF2B5EF4-FFF2-40B4-BE49-F238E27FC236}">
                <a16:creationId xmlns:a16="http://schemas.microsoft.com/office/drawing/2014/main" id="{B79EC57B-A114-46DA-AF18-516E609D1AE4}"/>
              </a:ext>
            </a:extLst>
          </p:cNvPr>
          <p:cNvSpPr/>
          <p:nvPr/>
        </p:nvSpPr>
        <p:spPr>
          <a:xfrm>
            <a:off x="1856533" y="3228567"/>
            <a:ext cx="265368" cy="271762"/>
          </a:xfrm>
          <a:prstGeom prst="ellipse">
            <a:avLst/>
          </a:prstGeom>
          <a:solidFill>
            <a:srgbClr val="92D050"/>
          </a:solidFill>
          <a:ln>
            <a:solidFill>
              <a:srgbClr val="B6B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44" name="Straight Arrow Connector 143">
            <a:extLst>
              <a:ext uri="{FF2B5EF4-FFF2-40B4-BE49-F238E27FC236}">
                <a16:creationId xmlns:a16="http://schemas.microsoft.com/office/drawing/2014/main" id="{0563BB99-62AE-48EF-A088-C0D1E0261E88}"/>
              </a:ext>
            </a:extLst>
          </p:cNvPr>
          <p:cNvCxnSpPr>
            <a:cxnSpLocks/>
            <a:endCxn id="92" idx="0"/>
          </p:cNvCxnSpPr>
          <p:nvPr/>
        </p:nvCxnSpPr>
        <p:spPr>
          <a:xfrm>
            <a:off x="3235181" y="2894670"/>
            <a:ext cx="47760" cy="35542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7" name="Straight Arrow Connector 146">
            <a:extLst>
              <a:ext uri="{FF2B5EF4-FFF2-40B4-BE49-F238E27FC236}">
                <a16:creationId xmlns:a16="http://schemas.microsoft.com/office/drawing/2014/main" id="{03839931-4CCA-4CA5-9B65-9BF1A4032B2A}"/>
              </a:ext>
            </a:extLst>
          </p:cNvPr>
          <p:cNvCxnSpPr>
            <a:cxnSpLocks/>
            <a:endCxn id="93" idx="0"/>
          </p:cNvCxnSpPr>
          <p:nvPr/>
        </p:nvCxnSpPr>
        <p:spPr>
          <a:xfrm flipH="1">
            <a:off x="2987546" y="2893114"/>
            <a:ext cx="253978" cy="57558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1" name="Straight Arrow Connector 150">
            <a:extLst>
              <a:ext uri="{FF2B5EF4-FFF2-40B4-BE49-F238E27FC236}">
                <a16:creationId xmlns:a16="http://schemas.microsoft.com/office/drawing/2014/main" id="{15C632A1-65A4-4708-ABB0-19870B802315}"/>
              </a:ext>
            </a:extLst>
          </p:cNvPr>
          <p:cNvCxnSpPr>
            <a:cxnSpLocks/>
            <a:endCxn id="92" idx="0"/>
          </p:cNvCxnSpPr>
          <p:nvPr/>
        </p:nvCxnSpPr>
        <p:spPr>
          <a:xfrm>
            <a:off x="2228237" y="2920494"/>
            <a:ext cx="1054704" cy="32959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5" name="Straight Arrow Connector 154">
            <a:extLst>
              <a:ext uri="{FF2B5EF4-FFF2-40B4-BE49-F238E27FC236}">
                <a16:creationId xmlns:a16="http://schemas.microsoft.com/office/drawing/2014/main" id="{50895BB6-9554-49DB-B11B-5714FBA969DA}"/>
              </a:ext>
            </a:extLst>
          </p:cNvPr>
          <p:cNvCxnSpPr>
            <a:cxnSpLocks/>
            <a:stCxn id="158" idx="4"/>
            <a:endCxn id="167" idx="0"/>
          </p:cNvCxnSpPr>
          <p:nvPr/>
        </p:nvCxnSpPr>
        <p:spPr>
          <a:xfrm flipH="1">
            <a:off x="2023972" y="2909056"/>
            <a:ext cx="1237445" cy="33545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7" name="Straight Arrow Connector 156">
            <a:extLst>
              <a:ext uri="{FF2B5EF4-FFF2-40B4-BE49-F238E27FC236}">
                <a16:creationId xmlns:a16="http://schemas.microsoft.com/office/drawing/2014/main" id="{970F99AB-9E73-434A-BD94-411D0F1B2EB7}"/>
              </a:ext>
            </a:extLst>
          </p:cNvPr>
          <p:cNvCxnSpPr>
            <a:cxnSpLocks/>
            <a:endCxn id="93" idx="0"/>
          </p:cNvCxnSpPr>
          <p:nvPr/>
        </p:nvCxnSpPr>
        <p:spPr>
          <a:xfrm>
            <a:off x="2213664" y="2910354"/>
            <a:ext cx="773882" cy="55834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58" name="Oval 157">
            <a:extLst>
              <a:ext uri="{FF2B5EF4-FFF2-40B4-BE49-F238E27FC236}">
                <a16:creationId xmlns:a16="http://schemas.microsoft.com/office/drawing/2014/main" id="{24807AED-758D-4AA0-86A6-ECF524F0BBF9}"/>
              </a:ext>
            </a:extLst>
          </p:cNvPr>
          <p:cNvSpPr/>
          <p:nvPr/>
        </p:nvSpPr>
        <p:spPr>
          <a:xfrm>
            <a:off x="3128733" y="2637294"/>
            <a:ext cx="265368" cy="271762"/>
          </a:xfrm>
          <a:prstGeom prst="ellipse">
            <a:avLst/>
          </a:prstGeom>
          <a:solidFill>
            <a:srgbClr val="92D050"/>
          </a:solidFill>
          <a:ln>
            <a:solidFill>
              <a:srgbClr val="B6B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9" name="Oval 158">
            <a:extLst>
              <a:ext uri="{FF2B5EF4-FFF2-40B4-BE49-F238E27FC236}">
                <a16:creationId xmlns:a16="http://schemas.microsoft.com/office/drawing/2014/main" id="{FEE24FF5-F32D-41C7-AE1F-E9A066D5EF61}"/>
              </a:ext>
            </a:extLst>
          </p:cNvPr>
          <p:cNvSpPr/>
          <p:nvPr/>
        </p:nvSpPr>
        <p:spPr>
          <a:xfrm>
            <a:off x="2475448" y="3314656"/>
            <a:ext cx="265368" cy="271762"/>
          </a:xfrm>
          <a:prstGeom prst="ellipse">
            <a:avLst/>
          </a:prstGeom>
          <a:solidFill>
            <a:srgbClr val="92D050"/>
          </a:solidFill>
          <a:ln>
            <a:solidFill>
              <a:srgbClr val="B6B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1" name="Straight Arrow Connector 160">
            <a:extLst>
              <a:ext uri="{FF2B5EF4-FFF2-40B4-BE49-F238E27FC236}">
                <a16:creationId xmlns:a16="http://schemas.microsoft.com/office/drawing/2014/main" id="{EB8DA680-EA20-4861-8D78-67970D75DB88}"/>
              </a:ext>
            </a:extLst>
          </p:cNvPr>
          <p:cNvCxnSpPr>
            <a:cxnSpLocks/>
            <a:stCxn id="10" idx="4"/>
            <a:endCxn id="158" idx="1"/>
          </p:cNvCxnSpPr>
          <p:nvPr/>
        </p:nvCxnSpPr>
        <p:spPr>
          <a:xfrm>
            <a:off x="2869790" y="2411671"/>
            <a:ext cx="297805" cy="26542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67" name="TextBox 166">
            <a:extLst>
              <a:ext uri="{FF2B5EF4-FFF2-40B4-BE49-F238E27FC236}">
                <a16:creationId xmlns:a16="http://schemas.microsoft.com/office/drawing/2014/main" id="{9CE564BB-3C2B-4E33-8B14-F57148E5CB7F}"/>
              </a:ext>
            </a:extLst>
          </p:cNvPr>
          <p:cNvSpPr txBox="1"/>
          <p:nvPr/>
        </p:nvSpPr>
        <p:spPr>
          <a:xfrm>
            <a:off x="1808161" y="3244509"/>
            <a:ext cx="431621" cy="253916"/>
          </a:xfrm>
          <a:prstGeom prst="rect">
            <a:avLst/>
          </a:prstGeom>
          <a:noFill/>
        </p:spPr>
        <p:txBody>
          <a:bodyPr wrap="square" rtlCol="0">
            <a:spAutoFit/>
          </a:bodyPr>
          <a:lstStyle/>
          <a:p>
            <a:r>
              <a:rPr lang="en-US" altLang="zh-CN" sz="1050" dirty="0"/>
              <a:t>u4</a:t>
            </a:r>
            <a:endParaRPr lang="zh-CN" altLang="en-US" sz="1050" dirty="0"/>
          </a:p>
        </p:txBody>
      </p:sp>
      <p:sp>
        <p:nvSpPr>
          <p:cNvPr id="145" name="TextBox 144">
            <a:extLst>
              <a:ext uri="{FF2B5EF4-FFF2-40B4-BE49-F238E27FC236}">
                <a16:creationId xmlns:a16="http://schemas.microsoft.com/office/drawing/2014/main" id="{99C2657E-BF04-4B3C-802E-67380E3F14A4}"/>
              </a:ext>
            </a:extLst>
          </p:cNvPr>
          <p:cNvSpPr txBox="1"/>
          <p:nvPr/>
        </p:nvSpPr>
        <p:spPr>
          <a:xfrm>
            <a:off x="3097697" y="2647169"/>
            <a:ext cx="431621" cy="253916"/>
          </a:xfrm>
          <a:prstGeom prst="rect">
            <a:avLst/>
          </a:prstGeom>
          <a:noFill/>
        </p:spPr>
        <p:txBody>
          <a:bodyPr wrap="square" rtlCol="0">
            <a:spAutoFit/>
          </a:bodyPr>
          <a:lstStyle/>
          <a:p>
            <a:r>
              <a:rPr lang="en-US" altLang="zh-CN" sz="1050" dirty="0"/>
              <a:t>u3</a:t>
            </a:r>
            <a:endParaRPr lang="zh-CN" altLang="en-US" sz="1050" dirty="0"/>
          </a:p>
        </p:txBody>
      </p:sp>
      <p:sp>
        <p:nvSpPr>
          <p:cNvPr id="138" name="TextBox 137">
            <a:extLst>
              <a:ext uri="{FF2B5EF4-FFF2-40B4-BE49-F238E27FC236}">
                <a16:creationId xmlns:a16="http://schemas.microsoft.com/office/drawing/2014/main" id="{474595DF-3B6B-4840-A43A-A1B2561F11B4}"/>
              </a:ext>
            </a:extLst>
          </p:cNvPr>
          <p:cNvSpPr txBox="1"/>
          <p:nvPr/>
        </p:nvSpPr>
        <p:spPr>
          <a:xfrm>
            <a:off x="2437016" y="3332117"/>
            <a:ext cx="577895" cy="253916"/>
          </a:xfrm>
          <a:prstGeom prst="rect">
            <a:avLst/>
          </a:prstGeom>
          <a:noFill/>
        </p:spPr>
        <p:txBody>
          <a:bodyPr wrap="square" rtlCol="0">
            <a:spAutoFit/>
          </a:bodyPr>
          <a:lstStyle/>
          <a:p>
            <a:r>
              <a:rPr lang="en-US" altLang="zh-CN" sz="1050" dirty="0"/>
              <a:t>u5</a:t>
            </a:r>
            <a:endParaRPr lang="zh-CN" altLang="en-US" sz="1050" dirty="0"/>
          </a:p>
        </p:txBody>
      </p:sp>
      <p:cxnSp>
        <p:nvCxnSpPr>
          <p:cNvPr id="169" name="Straight Arrow Connector 168">
            <a:extLst>
              <a:ext uri="{FF2B5EF4-FFF2-40B4-BE49-F238E27FC236}">
                <a16:creationId xmlns:a16="http://schemas.microsoft.com/office/drawing/2014/main" id="{8DFD62E7-24D1-4697-9D83-4500A2ABD2A2}"/>
              </a:ext>
            </a:extLst>
          </p:cNvPr>
          <p:cNvCxnSpPr>
            <a:cxnSpLocks/>
            <a:stCxn id="48" idx="2"/>
            <a:endCxn id="167" idx="0"/>
          </p:cNvCxnSpPr>
          <p:nvPr/>
        </p:nvCxnSpPr>
        <p:spPr>
          <a:xfrm flipH="1">
            <a:off x="2023972" y="2896711"/>
            <a:ext cx="188027" cy="34779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1" name="Straight Arrow Connector 170">
            <a:extLst>
              <a:ext uri="{FF2B5EF4-FFF2-40B4-BE49-F238E27FC236}">
                <a16:creationId xmlns:a16="http://schemas.microsoft.com/office/drawing/2014/main" id="{6DFCAC50-E99A-4512-A577-C8C0D1945731}"/>
              </a:ext>
            </a:extLst>
          </p:cNvPr>
          <p:cNvCxnSpPr>
            <a:cxnSpLocks/>
            <a:endCxn id="159" idx="0"/>
          </p:cNvCxnSpPr>
          <p:nvPr/>
        </p:nvCxnSpPr>
        <p:spPr>
          <a:xfrm>
            <a:off x="2210935" y="2913476"/>
            <a:ext cx="397197" cy="40118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5" name="Straight Arrow Connector 174">
            <a:extLst>
              <a:ext uri="{FF2B5EF4-FFF2-40B4-BE49-F238E27FC236}">
                <a16:creationId xmlns:a16="http://schemas.microsoft.com/office/drawing/2014/main" id="{201A5604-87D6-4821-B46A-4B0AA858CAA3}"/>
              </a:ext>
            </a:extLst>
          </p:cNvPr>
          <p:cNvCxnSpPr>
            <a:cxnSpLocks/>
            <a:endCxn id="159" idx="0"/>
          </p:cNvCxnSpPr>
          <p:nvPr/>
        </p:nvCxnSpPr>
        <p:spPr>
          <a:xfrm flipH="1">
            <a:off x="2608132" y="2918546"/>
            <a:ext cx="591720" cy="39611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5D2296AF-74F7-45A1-A582-142C8BDDE24E}"/>
              </a:ext>
            </a:extLst>
          </p:cNvPr>
          <p:cNvCxnSpPr>
            <a:cxnSpLocks/>
            <a:stCxn id="8" idx="4"/>
          </p:cNvCxnSpPr>
          <p:nvPr/>
        </p:nvCxnSpPr>
        <p:spPr>
          <a:xfrm flipH="1">
            <a:off x="314488" y="2942396"/>
            <a:ext cx="11104" cy="98793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id="{BC10861B-7148-411B-933C-38801D3F3192}"/>
              </a:ext>
            </a:extLst>
          </p:cNvPr>
          <p:cNvCxnSpPr>
            <a:cxnSpLocks/>
          </p:cNvCxnSpPr>
          <p:nvPr/>
        </p:nvCxnSpPr>
        <p:spPr>
          <a:xfrm>
            <a:off x="1031018" y="2268331"/>
            <a:ext cx="1686834" cy="26004"/>
          </a:xfrm>
          <a:prstGeom prst="line">
            <a:avLst/>
          </a:prstGeom>
          <a:ln w="19050">
            <a:solidFill>
              <a:srgbClr val="002060"/>
            </a:solidFill>
            <a:prstDash val="sysDash"/>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FC305ACF-A384-4C7A-AA14-FC1A5534D2DA}"/>
              </a:ext>
            </a:extLst>
          </p:cNvPr>
          <p:cNvCxnSpPr>
            <a:cxnSpLocks/>
            <a:endCxn id="48" idx="1"/>
          </p:cNvCxnSpPr>
          <p:nvPr/>
        </p:nvCxnSpPr>
        <p:spPr>
          <a:xfrm flipV="1">
            <a:off x="478332" y="2769753"/>
            <a:ext cx="1517856" cy="34144"/>
          </a:xfrm>
          <a:prstGeom prst="line">
            <a:avLst/>
          </a:prstGeom>
          <a:ln w="19050" cap="flat" cmpd="sng" algn="ctr">
            <a:solidFill>
              <a:srgbClr val="00206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86" name="Straight Connector 85">
            <a:extLst>
              <a:ext uri="{FF2B5EF4-FFF2-40B4-BE49-F238E27FC236}">
                <a16:creationId xmlns:a16="http://schemas.microsoft.com/office/drawing/2014/main" id="{1E6E97F8-C4CF-42BF-A787-A391E4347706}"/>
              </a:ext>
            </a:extLst>
          </p:cNvPr>
          <p:cNvCxnSpPr>
            <a:cxnSpLocks/>
          </p:cNvCxnSpPr>
          <p:nvPr/>
        </p:nvCxnSpPr>
        <p:spPr>
          <a:xfrm flipV="1">
            <a:off x="1118212" y="2817865"/>
            <a:ext cx="2035474" cy="364470"/>
          </a:xfrm>
          <a:prstGeom prst="line">
            <a:avLst/>
          </a:prstGeom>
          <a:ln w="19050">
            <a:solidFill>
              <a:srgbClr val="002060"/>
            </a:solidFill>
            <a:prstDash val="sysDash"/>
          </a:ln>
        </p:spPr>
        <p:style>
          <a:lnRef idx="1">
            <a:schemeClr val="accent1"/>
          </a:lnRef>
          <a:fillRef idx="0">
            <a:schemeClr val="accent1"/>
          </a:fillRef>
          <a:effectRef idx="0">
            <a:schemeClr val="accent1"/>
          </a:effectRef>
          <a:fontRef idx="minor">
            <a:schemeClr val="tx1"/>
          </a:fontRef>
        </p:style>
      </p:cxnSp>
      <p:sp>
        <p:nvSpPr>
          <p:cNvPr id="89" name="Oval 88">
            <a:extLst>
              <a:ext uri="{FF2B5EF4-FFF2-40B4-BE49-F238E27FC236}">
                <a16:creationId xmlns:a16="http://schemas.microsoft.com/office/drawing/2014/main" id="{45EBFA53-718D-4CE4-A5CA-7735187B67A0}"/>
              </a:ext>
            </a:extLst>
          </p:cNvPr>
          <p:cNvSpPr/>
          <p:nvPr/>
        </p:nvSpPr>
        <p:spPr>
          <a:xfrm>
            <a:off x="36678" y="3787113"/>
            <a:ext cx="669478" cy="558202"/>
          </a:xfrm>
          <a:prstGeom prst="ellipse">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1" name="Oval 90">
            <a:extLst>
              <a:ext uri="{FF2B5EF4-FFF2-40B4-BE49-F238E27FC236}">
                <a16:creationId xmlns:a16="http://schemas.microsoft.com/office/drawing/2014/main" id="{FFD248D5-B99B-4AB0-9AB7-F42C48048560}"/>
              </a:ext>
            </a:extLst>
          </p:cNvPr>
          <p:cNvSpPr/>
          <p:nvPr/>
        </p:nvSpPr>
        <p:spPr>
          <a:xfrm>
            <a:off x="1644703" y="3039154"/>
            <a:ext cx="1993110" cy="747998"/>
          </a:xfrm>
          <a:prstGeom prst="ellipse">
            <a:avLst/>
          </a:prstGeom>
          <a:noFill/>
          <a:ln>
            <a:solidFill>
              <a:schemeClr val="bg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7" name="TextBox 96">
            <a:extLst>
              <a:ext uri="{FF2B5EF4-FFF2-40B4-BE49-F238E27FC236}">
                <a16:creationId xmlns:a16="http://schemas.microsoft.com/office/drawing/2014/main" id="{C4C75FCA-F4E9-4105-809E-163296B779BE}"/>
              </a:ext>
            </a:extLst>
          </p:cNvPr>
          <p:cNvSpPr txBox="1"/>
          <p:nvPr/>
        </p:nvSpPr>
        <p:spPr>
          <a:xfrm>
            <a:off x="4340594" y="1924485"/>
            <a:ext cx="4831671" cy="1815882"/>
          </a:xfrm>
          <a:prstGeom prst="rect">
            <a:avLst/>
          </a:prstGeom>
          <a:noFill/>
        </p:spPr>
        <p:txBody>
          <a:bodyPr wrap="square" rtlCol="0">
            <a:spAutoFit/>
          </a:bodyPr>
          <a:lstStyle/>
          <a:p>
            <a:r>
              <a:rPr lang="en-US" altLang="zh-CN" sz="1400" dirty="0">
                <a:solidFill>
                  <a:schemeClr val="bg2"/>
                </a:solidFill>
              </a:rPr>
              <a:t>v1         u1, v2         u2, v3         u3</a:t>
            </a:r>
          </a:p>
          <a:p>
            <a:endParaRPr lang="en-US" altLang="zh-CN" sz="1400" dirty="0">
              <a:solidFill>
                <a:schemeClr val="bg2"/>
              </a:solidFill>
            </a:endParaRPr>
          </a:p>
          <a:p>
            <a:r>
              <a:rPr lang="en-US" altLang="zh-CN" sz="1400" dirty="0">
                <a:solidFill>
                  <a:schemeClr val="bg2"/>
                </a:solidFill>
              </a:rPr>
              <a:t>v4 is a common neighbor of v2 and v3</a:t>
            </a:r>
          </a:p>
          <a:p>
            <a:endParaRPr lang="en-US" altLang="zh-CN" sz="1400" dirty="0">
              <a:solidFill>
                <a:schemeClr val="bg2"/>
              </a:solidFill>
            </a:endParaRPr>
          </a:p>
          <a:p>
            <a:r>
              <a:rPr lang="en-US" altLang="zh-CN" sz="1400" dirty="0">
                <a:solidFill>
                  <a:schemeClr val="bg2"/>
                </a:solidFill>
              </a:rPr>
              <a:t>Candidates(v4) = neighbor(u2) </a:t>
            </a:r>
            <a:r>
              <a:rPr lang="zh-CN" altLang="en-US" sz="1400" dirty="0">
                <a:solidFill>
                  <a:schemeClr val="bg2"/>
                </a:solidFill>
              </a:rPr>
              <a:t>∩</a:t>
            </a:r>
            <a:r>
              <a:rPr lang="en-US" altLang="zh-CN" sz="1400" dirty="0">
                <a:solidFill>
                  <a:schemeClr val="bg2"/>
                </a:solidFill>
              </a:rPr>
              <a:t> neighbor(u3) </a:t>
            </a:r>
          </a:p>
          <a:p>
            <a:endParaRPr lang="en-US" altLang="zh-CN" sz="1400" dirty="0">
              <a:solidFill>
                <a:schemeClr val="bg2"/>
              </a:solidFill>
            </a:endParaRPr>
          </a:p>
          <a:p>
            <a:r>
              <a:rPr lang="en-US" altLang="zh-CN" sz="1400" dirty="0">
                <a:solidFill>
                  <a:schemeClr val="bg2"/>
                </a:solidFill>
              </a:rPr>
              <a:t>Efficient intersection of neighbors is arguably the most important computational part of subgraph isomorphism</a:t>
            </a:r>
            <a:endParaRPr lang="zh-CN" altLang="en-US" sz="1400" dirty="0">
              <a:solidFill>
                <a:schemeClr val="bg2"/>
              </a:solidFill>
            </a:endParaRPr>
          </a:p>
        </p:txBody>
      </p:sp>
      <p:cxnSp>
        <p:nvCxnSpPr>
          <p:cNvPr id="6" name="Straight Arrow Connector 5">
            <a:extLst>
              <a:ext uri="{FF2B5EF4-FFF2-40B4-BE49-F238E27FC236}">
                <a16:creationId xmlns:a16="http://schemas.microsoft.com/office/drawing/2014/main" id="{D2E5A4B3-2F66-4E28-9ED0-E95AF3BAA515}"/>
              </a:ext>
            </a:extLst>
          </p:cNvPr>
          <p:cNvCxnSpPr/>
          <p:nvPr/>
        </p:nvCxnSpPr>
        <p:spPr>
          <a:xfrm>
            <a:off x="4645795" y="2096399"/>
            <a:ext cx="421833"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9" name="Straight Arrow Connector 48">
            <a:extLst>
              <a:ext uri="{FF2B5EF4-FFF2-40B4-BE49-F238E27FC236}">
                <a16:creationId xmlns:a16="http://schemas.microsoft.com/office/drawing/2014/main" id="{CBA125B8-09C4-4CBA-8A1E-231030BCC528}"/>
              </a:ext>
            </a:extLst>
          </p:cNvPr>
          <p:cNvCxnSpPr/>
          <p:nvPr/>
        </p:nvCxnSpPr>
        <p:spPr>
          <a:xfrm>
            <a:off x="5555566" y="2092931"/>
            <a:ext cx="421833"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0" name="Straight Arrow Connector 49">
            <a:extLst>
              <a:ext uri="{FF2B5EF4-FFF2-40B4-BE49-F238E27FC236}">
                <a16:creationId xmlns:a16="http://schemas.microsoft.com/office/drawing/2014/main" id="{C48A69D5-0B96-49F5-B261-A08FE434592F}"/>
              </a:ext>
            </a:extLst>
          </p:cNvPr>
          <p:cNvCxnSpPr/>
          <p:nvPr/>
        </p:nvCxnSpPr>
        <p:spPr>
          <a:xfrm>
            <a:off x="6470483" y="2092931"/>
            <a:ext cx="421833"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936C494D-1111-4018-95C1-0BD0D4223C2C}"/>
              </a:ext>
            </a:extLst>
          </p:cNvPr>
          <p:cNvSpPr txBox="1"/>
          <p:nvPr/>
        </p:nvSpPr>
        <p:spPr>
          <a:xfrm>
            <a:off x="0" y="750968"/>
            <a:ext cx="7234608" cy="646331"/>
          </a:xfrm>
          <a:prstGeom prst="rect">
            <a:avLst/>
          </a:prstGeom>
          <a:noFill/>
        </p:spPr>
        <p:txBody>
          <a:bodyPr wrap="square" rtlCol="0">
            <a:spAutoFit/>
          </a:bodyPr>
          <a:lstStyle/>
          <a:p>
            <a:r>
              <a:rPr lang="en-US" altLang="zh-CN" sz="1800" b="1" dirty="0">
                <a:solidFill>
                  <a:schemeClr val="bg2"/>
                </a:solidFill>
              </a:rPr>
              <a:t>An efficient GPU micro-kernel design </a:t>
            </a:r>
          </a:p>
          <a:p>
            <a:r>
              <a:rPr lang="en-US" altLang="zh-CN" sz="1800" b="1" dirty="0">
                <a:solidFill>
                  <a:schemeClr val="bg2"/>
                </a:solidFill>
              </a:rPr>
              <a:t>for fast intersections</a:t>
            </a:r>
            <a:endParaRPr lang="zh-CN" altLang="en-US" b="1" dirty="0"/>
          </a:p>
        </p:txBody>
      </p:sp>
      <p:sp>
        <p:nvSpPr>
          <p:cNvPr id="51" name="Rectangle: Rounded Corners 50">
            <a:extLst>
              <a:ext uri="{FF2B5EF4-FFF2-40B4-BE49-F238E27FC236}">
                <a16:creationId xmlns:a16="http://schemas.microsoft.com/office/drawing/2014/main" id="{1269879E-5DF6-4ADA-A623-834E90F464D6}"/>
              </a:ext>
            </a:extLst>
          </p:cNvPr>
          <p:cNvSpPr/>
          <p:nvPr/>
        </p:nvSpPr>
        <p:spPr>
          <a:xfrm>
            <a:off x="4534867" y="796231"/>
            <a:ext cx="4190762" cy="182265"/>
          </a:xfrm>
          <a:prstGeom prst="roundRect">
            <a:avLst>
              <a:gd name="adj" fmla="val 50000"/>
            </a:avLst>
          </a:prstGeom>
          <a:solidFill>
            <a:schemeClr val="tx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2" name="TextBox 51">
            <a:extLst>
              <a:ext uri="{FF2B5EF4-FFF2-40B4-BE49-F238E27FC236}">
                <a16:creationId xmlns:a16="http://schemas.microsoft.com/office/drawing/2014/main" id="{1FC50DF2-BA34-4684-B58C-12CE79D9DAB5}"/>
              </a:ext>
            </a:extLst>
          </p:cNvPr>
          <p:cNvSpPr txBox="1"/>
          <p:nvPr/>
        </p:nvSpPr>
        <p:spPr>
          <a:xfrm>
            <a:off x="4263596" y="1323129"/>
            <a:ext cx="1074616" cy="230832"/>
          </a:xfrm>
          <a:prstGeom prst="rect">
            <a:avLst/>
          </a:prstGeom>
          <a:noFill/>
        </p:spPr>
        <p:txBody>
          <a:bodyPr wrap="square" rtlCol="0">
            <a:spAutoFit/>
          </a:bodyPr>
          <a:lstStyle/>
          <a:p>
            <a:r>
              <a:rPr lang="en-US" altLang="zh-CN" sz="900" b="1" dirty="0">
                <a:solidFill>
                  <a:schemeClr val="accent1"/>
                </a:solidFill>
              </a:rPr>
              <a:t>Introduction</a:t>
            </a:r>
            <a:r>
              <a:rPr lang="en-US" altLang="zh-CN" sz="900" dirty="0">
                <a:solidFill>
                  <a:schemeClr val="bg2"/>
                </a:solidFill>
              </a:rPr>
              <a:t> </a:t>
            </a:r>
            <a:endParaRPr lang="zh-CN" altLang="en-US" sz="900" dirty="0">
              <a:solidFill>
                <a:schemeClr val="bg2"/>
              </a:solidFill>
            </a:endParaRPr>
          </a:p>
        </p:txBody>
      </p:sp>
      <p:sp>
        <p:nvSpPr>
          <p:cNvPr id="53" name="TextBox 52">
            <a:extLst>
              <a:ext uri="{FF2B5EF4-FFF2-40B4-BE49-F238E27FC236}">
                <a16:creationId xmlns:a16="http://schemas.microsoft.com/office/drawing/2014/main" id="{AEC33312-06AF-4240-A119-2D82C0AAFE61}"/>
              </a:ext>
            </a:extLst>
          </p:cNvPr>
          <p:cNvSpPr txBox="1"/>
          <p:nvPr/>
        </p:nvSpPr>
        <p:spPr>
          <a:xfrm>
            <a:off x="5212292" y="1284672"/>
            <a:ext cx="1074616" cy="276999"/>
          </a:xfrm>
          <a:prstGeom prst="rect">
            <a:avLst/>
          </a:prstGeom>
          <a:noFill/>
        </p:spPr>
        <p:txBody>
          <a:bodyPr wrap="square" rtlCol="0">
            <a:spAutoFit/>
          </a:bodyPr>
          <a:lstStyle/>
          <a:p>
            <a:r>
              <a:rPr lang="en-US" altLang="zh-CN" sz="900" b="1" dirty="0">
                <a:solidFill>
                  <a:schemeClr val="bg2"/>
                </a:solidFill>
              </a:rPr>
              <a:t>Algo</a:t>
            </a:r>
            <a:r>
              <a:rPr lang="en-US" altLang="zh-CN" sz="1200" dirty="0">
                <a:solidFill>
                  <a:schemeClr val="bg2"/>
                </a:solidFill>
              </a:rPr>
              <a:t> </a:t>
            </a:r>
            <a:endParaRPr lang="zh-CN" altLang="en-US" sz="1200" dirty="0">
              <a:solidFill>
                <a:schemeClr val="bg2"/>
              </a:solidFill>
            </a:endParaRPr>
          </a:p>
        </p:txBody>
      </p:sp>
      <p:sp>
        <p:nvSpPr>
          <p:cNvPr id="54" name="TextBox 53">
            <a:extLst>
              <a:ext uri="{FF2B5EF4-FFF2-40B4-BE49-F238E27FC236}">
                <a16:creationId xmlns:a16="http://schemas.microsoft.com/office/drawing/2014/main" id="{A0982AA0-5259-4E3D-A5AA-B484F498589E}"/>
              </a:ext>
            </a:extLst>
          </p:cNvPr>
          <p:cNvSpPr txBox="1"/>
          <p:nvPr/>
        </p:nvSpPr>
        <p:spPr>
          <a:xfrm>
            <a:off x="5571545" y="1318911"/>
            <a:ext cx="1813170" cy="230832"/>
          </a:xfrm>
          <a:prstGeom prst="rect">
            <a:avLst/>
          </a:prstGeom>
          <a:noFill/>
        </p:spPr>
        <p:txBody>
          <a:bodyPr wrap="square" rtlCol="0">
            <a:spAutoFit/>
          </a:bodyPr>
          <a:lstStyle/>
          <a:p>
            <a:r>
              <a:rPr lang="en-US" altLang="zh-CN" sz="900" b="1" dirty="0">
                <a:solidFill>
                  <a:schemeClr val="bg2"/>
                </a:solidFill>
              </a:rPr>
              <a:t>Data representation </a:t>
            </a:r>
            <a:endParaRPr lang="zh-CN" altLang="en-US" sz="900" b="1" dirty="0">
              <a:solidFill>
                <a:schemeClr val="bg2"/>
              </a:solidFill>
            </a:endParaRPr>
          </a:p>
        </p:txBody>
      </p:sp>
      <p:sp>
        <p:nvSpPr>
          <p:cNvPr id="55" name="TextBox 54">
            <a:extLst>
              <a:ext uri="{FF2B5EF4-FFF2-40B4-BE49-F238E27FC236}">
                <a16:creationId xmlns:a16="http://schemas.microsoft.com/office/drawing/2014/main" id="{B7FD5048-4771-4173-83F6-623AAC17773F}"/>
              </a:ext>
            </a:extLst>
          </p:cNvPr>
          <p:cNvSpPr txBox="1"/>
          <p:nvPr/>
        </p:nvSpPr>
        <p:spPr>
          <a:xfrm>
            <a:off x="6750477" y="1280565"/>
            <a:ext cx="1813170" cy="276999"/>
          </a:xfrm>
          <a:prstGeom prst="rect">
            <a:avLst/>
          </a:prstGeom>
          <a:noFill/>
        </p:spPr>
        <p:txBody>
          <a:bodyPr wrap="square" rtlCol="0">
            <a:spAutoFit/>
          </a:bodyPr>
          <a:lstStyle/>
          <a:p>
            <a:r>
              <a:rPr lang="en-US" altLang="zh-CN" sz="900" b="1" dirty="0">
                <a:solidFill>
                  <a:schemeClr val="bg2"/>
                </a:solidFill>
              </a:rPr>
              <a:t>Intersection</a:t>
            </a:r>
            <a:r>
              <a:rPr lang="en-US" altLang="zh-CN" sz="1200" dirty="0">
                <a:solidFill>
                  <a:schemeClr val="bg2"/>
                </a:solidFill>
              </a:rPr>
              <a:t> </a:t>
            </a:r>
            <a:endParaRPr lang="zh-CN" altLang="en-US" sz="1200" dirty="0">
              <a:solidFill>
                <a:schemeClr val="bg2"/>
              </a:solidFill>
            </a:endParaRPr>
          </a:p>
        </p:txBody>
      </p:sp>
      <p:sp>
        <p:nvSpPr>
          <p:cNvPr id="56" name="TextBox 55">
            <a:extLst>
              <a:ext uri="{FF2B5EF4-FFF2-40B4-BE49-F238E27FC236}">
                <a16:creationId xmlns:a16="http://schemas.microsoft.com/office/drawing/2014/main" id="{45D77753-00C4-4C52-8883-8109AAC66ED9}"/>
              </a:ext>
            </a:extLst>
          </p:cNvPr>
          <p:cNvSpPr txBox="1"/>
          <p:nvPr/>
        </p:nvSpPr>
        <p:spPr>
          <a:xfrm>
            <a:off x="7543590" y="1277647"/>
            <a:ext cx="1074616" cy="276999"/>
          </a:xfrm>
          <a:prstGeom prst="rect">
            <a:avLst/>
          </a:prstGeom>
          <a:noFill/>
        </p:spPr>
        <p:txBody>
          <a:bodyPr wrap="square" rtlCol="0">
            <a:spAutoFit/>
          </a:bodyPr>
          <a:lstStyle/>
          <a:p>
            <a:r>
              <a:rPr lang="en-US" altLang="zh-CN" sz="900" b="1" dirty="0">
                <a:solidFill>
                  <a:schemeClr val="bg2"/>
                </a:solidFill>
              </a:rPr>
              <a:t>Distributed</a:t>
            </a:r>
            <a:r>
              <a:rPr lang="en-US" altLang="zh-CN" sz="1200" dirty="0">
                <a:solidFill>
                  <a:schemeClr val="bg2"/>
                </a:solidFill>
              </a:rPr>
              <a:t> </a:t>
            </a:r>
            <a:endParaRPr lang="zh-CN" altLang="en-US" sz="1200" dirty="0">
              <a:solidFill>
                <a:schemeClr val="bg2"/>
              </a:solidFill>
            </a:endParaRPr>
          </a:p>
        </p:txBody>
      </p:sp>
      <p:sp>
        <p:nvSpPr>
          <p:cNvPr id="57" name="TextBox 56">
            <a:extLst>
              <a:ext uri="{FF2B5EF4-FFF2-40B4-BE49-F238E27FC236}">
                <a16:creationId xmlns:a16="http://schemas.microsoft.com/office/drawing/2014/main" id="{C5FFC019-6A4E-4E93-BBC5-ED0A49C679CC}"/>
              </a:ext>
            </a:extLst>
          </p:cNvPr>
          <p:cNvSpPr txBox="1"/>
          <p:nvPr/>
        </p:nvSpPr>
        <p:spPr>
          <a:xfrm>
            <a:off x="8336703" y="1279805"/>
            <a:ext cx="1074616" cy="276999"/>
          </a:xfrm>
          <a:prstGeom prst="rect">
            <a:avLst/>
          </a:prstGeom>
          <a:noFill/>
        </p:spPr>
        <p:txBody>
          <a:bodyPr wrap="square" rtlCol="0">
            <a:spAutoFit/>
          </a:bodyPr>
          <a:lstStyle/>
          <a:p>
            <a:r>
              <a:rPr lang="en-US" altLang="zh-CN" sz="900" b="1" dirty="0">
                <a:solidFill>
                  <a:schemeClr val="bg2"/>
                </a:solidFill>
              </a:rPr>
              <a:t>Experiment</a:t>
            </a:r>
            <a:r>
              <a:rPr lang="en-US" altLang="zh-CN" sz="1200" dirty="0">
                <a:solidFill>
                  <a:schemeClr val="bg2"/>
                </a:solidFill>
              </a:rPr>
              <a:t> </a:t>
            </a:r>
            <a:endParaRPr lang="zh-CN" altLang="en-US" sz="1200" dirty="0">
              <a:solidFill>
                <a:schemeClr val="bg2"/>
              </a:solidFill>
            </a:endParaRPr>
          </a:p>
        </p:txBody>
      </p:sp>
      <p:cxnSp>
        <p:nvCxnSpPr>
          <p:cNvPr id="58" name="Straight Connector 57">
            <a:extLst>
              <a:ext uri="{FF2B5EF4-FFF2-40B4-BE49-F238E27FC236}">
                <a16:creationId xmlns:a16="http://schemas.microsoft.com/office/drawing/2014/main" id="{62C747A9-9EF8-442A-9FD1-DFBEF7BAFC02}"/>
              </a:ext>
            </a:extLst>
          </p:cNvPr>
          <p:cNvCxnSpPr>
            <a:cxnSpLocks/>
          </p:cNvCxnSpPr>
          <p:nvPr/>
        </p:nvCxnSpPr>
        <p:spPr>
          <a:xfrm>
            <a:off x="4640566" y="981273"/>
            <a:ext cx="0" cy="393029"/>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23014400-855A-431D-A7E7-3D1D93C73CD5}"/>
              </a:ext>
            </a:extLst>
          </p:cNvPr>
          <p:cNvCxnSpPr>
            <a:cxnSpLocks/>
          </p:cNvCxnSpPr>
          <p:nvPr/>
        </p:nvCxnSpPr>
        <p:spPr>
          <a:xfrm>
            <a:off x="5427908" y="974345"/>
            <a:ext cx="0" cy="393029"/>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B9B97902-CFCE-4E3C-ADD3-439B522AA713}"/>
              </a:ext>
            </a:extLst>
          </p:cNvPr>
          <p:cNvCxnSpPr>
            <a:cxnSpLocks/>
          </p:cNvCxnSpPr>
          <p:nvPr/>
        </p:nvCxnSpPr>
        <p:spPr>
          <a:xfrm>
            <a:off x="6206333" y="981273"/>
            <a:ext cx="0" cy="393029"/>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1B346AC8-9954-46E6-AA24-D9A854C401F8}"/>
              </a:ext>
            </a:extLst>
          </p:cNvPr>
          <p:cNvCxnSpPr>
            <a:cxnSpLocks/>
          </p:cNvCxnSpPr>
          <p:nvPr/>
        </p:nvCxnSpPr>
        <p:spPr>
          <a:xfrm>
            <a:off x="7830897" y="978313"/>
            <a:ext cx="0" cy="393029"/>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E1A867DA-30F6-41DC-8613-38073C3AF0E1}"/>
              </a:ext>
            </a:extLst>
          </p:cNvPr>
          <p:cNvCxnSpPr>
            <a:cxnSpLocks/>
          </p:cNvCxnSpPr>
          <p:nvPr/>
        </p:nvCxnSpPr>
        <p:spPr>
          <a:xfrm>
            <a:off x="8636178" y="974345"/>
            <a:ext cx="0" cy="393029"/>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sp>
        <p:nvSpPr>
          <p:cNvPr id="63" name="Oval 62">
            <a:extLst>
              <a:ext uri="{FF2B5EF4-FFF2-40B4-BE49-F238E27FC236}">
                <a16:creationId xmlns:a16="http://schemas.microsoft.com/office/drawing/2014/main" id="{05C75C50-D77A-43CA-819F-9334C100D899}"/>
              </a:ext>
            </a:extLst>
          </p:cNvPr>
          <p:cNvSpPr/>
          <p:nvPr/>
        </p:nvSpPr>
        <p:spPr>
          <a:xfrm>
            <a:off x="7736348" y="807240"/>
            <a:ext cx="167662" cy="1684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4" name="Oval 63">
            <a:extLst>
              <a:ext uri="{FF2B5EF4-FFF2-40B4-BE49-F238E27FC236}">
                <a16:creationId xmlns:a16="http://schemas.microsoft.com/office/drawing/2014/main" id="{583CCF5C-315D-4612-9A26-ECD9A8E997A7}"/>
              </a:ext>
            </a:extLst>
          </p:cNvPr>
          <p:cNvSpPr/>
          <p:nvPr/>
        </p:nvSpPr>
        <p:spPr>
          <a:xfrm>
            <a:off x="8557967" y="805935"/>
            <a:ext cx="167662" cy="1684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65" name="Straight Connector 64">
            <a:extLst>
              <a:ext uri="{FF2B5EF4-FFF2-40B4-BE49-F238E27FC236}">
                <a16:creationId xmlns:a16="http://schemas.microsoft.com/office/drawing/2014/main" id="{C1043C18-C586-49F7-BEC5-90BF803DEA6F}"/>
              </a:ext>
            </a:extLst>
          </p:cNvPr>
          <p:cNvCxnSpPr>
            <a:cxnSpLocks/>
          </p:cNvCxnSpPr>
          <p:nvPr/>
        </p:nvCxnSpPr>
        <p:spPr>
          <a:xfrm>
            <a:off x="6978892" y="981273"/>
            <a:ext cx="0" cy="393029"/>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sp>
        <p:nvSpPr>
          <p:cNvPr id="66" name="Rectangle: Rounded Corners 65">
            <a:extLst>
              <a:ext uri="{FF2B5EF4-FFF2-40B4-BE49-F238E27FC236}">
                <a16:creationId xmlns:a16="http://schemas.microsoft.com/office/drawing/2014/main" id="{D34CBD48-D542-447C-BC72-2289E9614E0B}"/>
              </a:ext>
            </a:extLst>
          </p:cNvPr>
          <p:cNvSpPr/>
          <p:nvPr/>
        </p:nvSpPr>
        <p:spPr>
          <a:xfrm>
            <a:off x="4627306" y="800527"/>
            <a:ext cx="834699" cy="179225"/>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7" name="Oval 66">
            <a:extLst>
              <a:ext uri="{FF2B5EF4-FFF2-40B4-BE49-F238E27FC236}">
                <a16:creationId xmlns:a16="http://schemas.microsoft.com/office/drawing/2014/main" id="{27368CAD-5C57-46B5-80EE-477D38248662}"/>
              </a:ext>
            </a:extLst>
          </p:cNvPr>
          <p:cNvSpPr/>
          <p:nvPr/>
        </p:nvSpPr>
        <p:spPr>
          <a:xfrm>
            <a:off x="4556735" y="805935"/>
            <a:ext cx="167662" cy="1684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8" name="Rectangle: Rounded Corners 67">
            <a:extLst>
              <a:ext uri="{FF2B5EF4-FFF2-40B4-BE49-F238E27FC236}">
                <a16:creationId xmlns:a16="http://schemas.microsoft.com/office/drawing/2014/main" id="{653B9D0A-7EA7-4D8B-ABCB-369D78355658}"/>
              </a:ext>
            </a:extLst>
          </p:cNvPr>
          <p:cNvSpPr/>
          <p:nvPr/>
        </p:nvSpPr>
        <p:spPr>
          <a:xfrm>
            <a:off x="5394402" y="797323"/>
            <a:ext cx="834699" cy="179225"/>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9" name="Oval 68">
            <a:extLst>
              <a:ext uri="{FF2B5EF4-FFF2-40B4-BE49-F238E27FC236}">
                <a16:creationId xmlns:a16="http://schemas.microsoft.com/office/drawing/2014/main" id="{391C8536-A862-467C-8C88-1CDDB0FA0489}"/>
              </a:ext>
            </a:extLst>
          </p:cNvPr>
          <p:cNvSpPr/>
          <p:nvPr/>
        </p:nvSpPr>
        <p:spPr>
          <a:xfrm>
            <a:off x="5349943" y="807240"/>
            <a:ext cx="167662" cy="1684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0" name="Rectangle: Rounded Corners 69">
            <a:extLst>
              <a:ext uri="{FF2B5EF4-FFF2-40B4-BE49-F238E27FC236}">
                <a16:creationId xmlns:a16="http://schemas.microsoft.com/office/drawing/2014/main" id="{F94CA187-6ED4-4B6A-9CAD-77038715710E}"/>
              </a:ext>
            </a:extLst>
          </p:cNvPr>
          <p:cNvSpPr/>
          <p:nvPr/>
        </p:nvSpPr>
        <p:spPr>
          <a:xfrm>
            <a:off x="6192334" y="803181"/>
            <a:ext cx="834699" cy="179225"/>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1" name="Oval 70">
            <a:extLst>
              <a:ext uri="{FF2B5EF4-FFF2-40B4-BE49-F238E27FC236}">
                <a16:creationId xmlns:a16="http://schemas.microsoft.com/office/drawing/2014/main" id="{78AC71FD-06B1-42F4-9E08-73C73491437E}"/>
              </a:ext>
            </a:extLst>
          </p:cNvPr>
          <p:cNvSpPr/>
          <p:nvPr/>
        </p:nvSpPr>
        <p:spPr>
          <a:xfrm>
            <a:off x="6122502" y="806248"/>
            <a:ext cx="167662" cy="1684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2" name="Oval 71">
            <a:extLst>
              <a:ext uri="{FF2B5EF4-FFF2-40B4-BE49-F238E27FC236}">
                <a16:creationId xmlns:a16="http://schemas.microsoft.com/office/drawing/2014/main" id="{7E701A85-5938-43C7-8F4B-36BAF7F0B3D3}"/>
              </a:ext>
            </a:extLst>
          </p:cNvPr>
          <p:cNvSpPr/>
          <p:nvPr/>
        </p:nvSpPr>
        <p:spPr>
          <a:xfrm>
            <a:off x="6895061" y="806248"/>
            <a:ext cx="167662" cy="1684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626073284"/>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608EB02-E689-4C50-8031-83FDC685355A}"/>
              </a:ext>
            </a:extLst>
          </p:cNvPr>
          <p:cNvSpPr>
            <a:spLocks noGrp="1"/>
          </p:cNvSpPr>
          <p:nvPr>
            <p:ph type="body" sz="quarter" idx="14"/>
          </p:nvPr>
        </p:nvSpPr>
        <p:spPr>
          <a:xfrm>
            <a:off x="135416" y="1452617"/>
            <a:ext cx="4807756" cy="3385542"/>
          </a:xfrm>
        </p:spPr>
        <p:txBody>
          <a:bodyPr/>
          <a:lstStyle/>
          <a:p>
            <a:pPr marL="0" indent="0">
              <a:lnSpc>
                <a:spcPct val="100000"/>
              </a:lnSpc>
              <a:buNone/>
            </a:pPr>
            <a:r>
              <a:rPr lang="en-US" altLang="zh-CN" sz="900" dirty="0"/>
              <a:t>Notations: vertices to be intersected (</a:t>
            </a:r>
            <a:r>
              <a:rPr lang="zh-CN" altLang="en-US" sz="900" dirty="0"/>
              <a:t>𝑎</a:t>
            </a:r>
            <a:r>
              <a:rPr lang="en-US" altLang="zh-CN" sz="900" dirty="0"/>
              <a:t>1, </a:t>
            </a:r>
            <a:r>
              <a:rPr lang="zh-CN" altLang="en-US" sz="900" dirty="0"/>
              <a:t>𝑎</a:t>
            </a:r>
            <a:r>
              <a:rPr lang="en-US" altLang="zh-CN" sz="900" dirty="0"/>
              <a:t>2, </a:t>
            </a:r>
            <a:r>
              <a:rPr lang="zh-CN" altLang="en-US" sz="900" dirty="0"/>
              <a:t>𝑎</a:t>
            </a:r>
            <a:r>
              <a:rPr lang="en-US" altLang="zh-CN" sz="900" dirty="0"/>
              <a:t>3...</a:t>
            </a:r>
            <a:r>
              <a:rPr lang="zh-CN" altLang="en-US" sz="900" dirty="0"/>
              <a:t>𝑎𝜒 </a:t>
            </a:r>
            <a:r>
              <a:rPr lang="en-US" altLang="zh-CN" sz="900" dirty="0"/>
              <a:t>), Graph D in CSR|CSC format</a:t>
            </a:r>
          </a:p>
          <a:p>
            <a:pPr marL="0" indent="0">
              <a:lnSpc>
                <a:spcPct val="100000"/>
              </a:lnSpc>
              <a:buNone/>
            </a:pPr>
            <a:r>
              <a:rPr lang="en-US" altLang="zh-CN" sz="900" dirty="0"/>
              <a:t>    </a:t>
            </a:r>
            <a:r>
              <a:rPr lang="en-US" altLang="zh-CN" sz="900" dirty="0" err="1"/>
              <a:t>D.cs</a:t>
            </a:r>
            <a:r>
              <a:rPr lang="en-US" altLang="zh-CN" sz="900" dirty="0"/>
              <a:t>(x) denotes the children of x </a:t>
            </a:r>
            <a:endParaRPr lang="en-US" altLang="zh-CN" sz="900" b="1" dirty="0"/>
          </a:p>
          <a:p>
            <a:pPr marL="0" indent="0">
              <a:lnSpc>
                <a:spcPct val="100000"/>
              </a:lnSpc>
              <a:buNone/>
            </a:pPr>
            <a:r>
              <a:rPr lang="en-US" altLang="zh-CN" sz="900" dirty="0"/>
              <a:t>    D.ps(x) denotes the parent of x </a:t>
            </a:r>
          </a:p>
          <a:p>
            <a:pPr marL="0" indent="0">
              <a:lnSpc>
                <a:spcPct val="100000"/>
              </a:lnSpc>
              <a:buNone/>
            </a:pPr>
            <a:r>
              <a:rPr lang="zh-CN" altLang="en-US" sz="900" dirty="0">
                <a:latin typeface="LibertineMathMI"/>
              </a:rPr>
              <a:t>      </a:t>
            </a:r>
            <a:r>
              <a:rPr lang="zh-CN" altLang="en-US" sz="1200" dirty="0">
                <a:latin typeface="LibertineMathMI"/>
              </a:rPr>
              <a:t>𝛿 </a:t>
            </a:r>
            <a:r>
              <a:rPr lang="en-US" altLang="zh-CN" sz="900" dirty="0">
                <a:latin typeface="LibertineMathMI"/>
              </a:rPr>
              <a:t>denotes the average degree</a:t>
            </a:r>
            <a:endParaRPr lang="en-US" altLang="zh-CN" sz="900" b="1" dirty="0"/>
          </a:p>
          <a:p>
            <a:pPr marL="0" indent="0">
              <a:lnSpc>
                <a:spcPct val="100000"/>
              </a:lnSpc>
              <a:buNone/>
            </a:pPr>
            <a:endParaRPr lang="en-US" altLang="zh-CN" sz="800" b="1" dirty="0">
              <a:solidFill>
                <a:schemeClr val="accent5"/>
              </a:solidFill>
            </a:endParaRPr>
          </a:p>
          <a:p>
            <a:pPr marL="0" indent="0">
              <a:lnSpc>
                <a:spcPct val="100000"/>
              </a:lnSpc>
              <a:buNone/>
            </a:pPr>
            <a:r>
              <a:rPr lang="en-US" altLang="zh-CN" sz="1200" b="1" dirty="0">
                <a:solidFill>
                  <a:schemeClr val="accent5"/>
                </a:solidFill>
              </a:rPr>
              <a:t>c−intersection(): </a:t>
            </a:r>
          </a:p>
          <a:p>
            <a:pPr marL="0" indent="0">
              <a:lnSpc>
                <a:spcPct val="100000"/>
              </a:lnSpc>
              <a:buNone/>
            </a:pPr>
            <a:r>
              <a:rPr lang="en-US" altLang="zh-CN" sz="800" dirty="0"/>
              <a:t>    interset1[] = {}</a:t>
            </a:r>
            <a:endParaRPr lang="en-US" altLang="zh-CN" sz="800" b="1" dirty="0">
              <a:solidFill>
                <a:schemeClr val="accent1"/>
              </a:solidFill>
            </a:endParaRPr>
          </a:p>
          <a:p>
            <a:pPr marL="0" indent="0">
              <a:lnSpc>
                <a:spcPct val="100000"/>
              </a:lnSpc>
              <a:buNone/>
            </a:pPr>
            <a:r>
              <a:rPr lang="en-US" altLang="zh-CN" sz="800" dirty="0"/>
              <a:t>    for v ∈ D.</a:t>
            </a:r>
            <a:r>
              <a:rPr lang="zh-CN" altLang="en-US" sz="800" dirty="0"/>
              <a:t>𝑐𝑠</a:t>
            </a:r>
            <a:r>
              <a:rPr lang="en-US" altLang="zh-CN" sz="800" dirty="0"/>
              <a:t>(</a:t>
            </a:r>
            <a:r>
              <a:rPr lang="zh-CN" altLang="en-US" sz="800" dirty="0"/>
              <a:t>𝑎</a:t>
            </a:r>
            <a:r>
              <a:rPr lang="en-US" altLang="zh-CN" sz="800" dirty="0"/>
              <a:t>1) : </a:t>
            </a:r>
          </a:p>
          <a:p>
            <a:pPr marL="0" indent="0">
              <a:lnSpc>
                <a:spcPct val="100000"/>
              </a:lnSpc>
              <a:buNone/>
            </a:pPr>
            <a:r>
              <a:rPr lang="en-US" altLang="zh-CN" sz="800" dirty="0"/>
              <a:t>        interset1.append(v) </a:t>
            </a:r>
          </a:p>
          <a:p>
            <a:pPr marL="0" indent="0">
              <a:lnSpc>
                <a:spcPct val="100000"/>
              </a:lnSpc>
              <a:buNone/>
            </a:pPr>
            <a:r>
              <a:rPr lang="en-US" altLang="zh-CN" sz="800" dirty="0"/>
              <a:t>    for C ∈ (D.</a:t>
            </a:r>
            <a:r>
              <a:rPr lang="zh-CN" altLang="en-US" sz="800" dirty="0"/>
              <a:t>𝑐𝑠</a:t>
            </a:r>
            <a:r>
              <a:rPr lang="en-US" altLang="zh-CN" sz="800" dirty="0"/>
              <a:t>(</a:t>
            </a:r>
            <a:r>
              <a:rPr lang="zh-CN" altLang="en-US" sz="800" dirty="0"/>
              <a:t>𝑎</a:t>
            </a:r>
            <a:r>
              <a:rPr lang="en-US" altLang="zh-CN" sz="800" dirty="0"/>
              <a:t>2), D.</a:t>
            </a:r>
            <a:r>
              <a:rPr lang="zh-CN" altLang="en-US" sz="800" dirty="0"/>
              <a:t>𝑐𝑠</a:t>
            </a:r>
            <a:r>
              <a:rPr lang="en-US" altLang="zh-CN" sz="800" dirty="0"/>
              <a:t>(</a:t>
            </a:r>
            <a:r>
              <a:rPr lang="zh-CN" altLang="en-US" sz="800" dirty="0"/>
              <a:t>𝑎</a:t>
            </a:r>
            <a:r>
              <a:rPr lang="en-US" altLang="zh-CN" sz="800" dirty="0"/>
              <a:t>3), ...D.</a:t>
            </a:r>
            <a:r>
              <a:rPr lang="zh-CN" altLang="en-US" sz="800" dirty="0"/>
              <a:t>𝑐𝑠</a:t>
            </a:r>
            <a:r>
              <a:rPr lang="en-US" altLang="zh-CN" sz="800" dirty="0"/>
              <a:t>(</a:t>
            </a:r>
            <a:r>
              <a:rPr lang="zh-CN" altLang="en-US" sz="800" dirty="0"/>
              <a:t>𝑎𝜒 </a:t>
            </a:r>
            <a:r>
              <a:rPr lang="en-US" altLang="zh-CN" sz="800" dirty="0"/>
              <a:t>))</a:t>
            </a:r>
          </a:p>
          <a:p>
            <a:pPr marL="0" indent="0">
              <a:lnSpc>
                <a:spcPct val="100000"/>
              </a:lnSpc>
              <a:buNone/>
            </a:pPr>
            <a:r>
              <a:rPr lang="en-US" altLang="zh-CN" sz="800" dirty="0"/>
              <a:t>        interset2[] = {} </a:t>
            </a:r>
            <a:endParaRPr lang="en-US" altLang="zh-CN" sz="800" b="1" dirty="0">
              <a:solidFill>
                <a:schemeClr val="accent1"/>
              </a:solidFill>
            </a:endParaRPr>
          </a:p>
          <a:p>
            <a:pPr marL="0" indent="0">
              <a:lnSpc>
                <a:spcPct val="100000"/>
              </a:lnSpc>
              <a:buNone/>
            </a:pPr>
            <a:r>
              <a:rPr lang="en-US" altLang="zh-CN" sz="800" dirty="0"/>
              <a:t>        for v ∈ C:</a:t>
            </a:r>
          </a:p>
          <a:p>
            <a:pPr marL="0" indent="0">
              <a:lnSpc>
                <a:spcPct val="100000"/>
              </a:lnSpc>
              <a:buNone/>
            </a:pPr>
            <a:r>
              <a:rPr lang="en-US" altLang="zh-CN" sz="800" dirty="0"/>
              <a:t>           if v ∈ interset1:</a:t>
            </a:r>
          </a:p>
          <a:p>
            <a:pPr marL="0" indent="0">
              <a:lnSpc>
                <a:spcPct val="100000"/>
              </a:lnSpc>
              <a:buNone/>
            </a:pPr>
            <a:r>
              <a:rPr lang="en-US" altLang="zh-CN" sz="800" dirty="0"/>
              <a:t>              interset2.append(v)</a:t>
            </a:r>
          </a:p>
          <a:p>
            <a:pPr marL="0" indent="0">
              <a:lnSpc>
                <a:spcPct val="100000"/>
              </a:lnSpc>
              <a:buNone/>
            </a:pPr>
            <a:r>
              <a:rPr lang="en-US" altLang="zh-CN" sz="800" dirty="0"/>
              <a:t>        interset1 = interset2</a:t>
            </a:r>
          </a:p>
          <a:p>
            <a:pPr marL="0" indent="0">
              <a:lnSpc>
                <a:spcPct val="100000"/>
              </a:lnSpc>
              <a:buNone/>
            </a:pPr>
            <a:r>
              <a:rPr lang="en-US" altLang="zh-CN" sz="800" dirty="0"/>
              <a:t>return interset1</a:t>
            </a:r>
            <a:endParaRPr lang="zh-CN" altLang="en-US" sz="900" dirty="0"/>
          </a:p>
        </p:txBody>
      </p:sp>
      <p:sp>
        <p:nvSpPr>
          <p:cNvPr id="4" name="Footer Placeholder 3">
            <a:extLst>
              <a:ext uri="{FF2B5EF4-FFF2-40B4-BE49-F238E27FC236}">
                <a16:creationId xmlns:a16="http://schemas.microsoft.com/office/drawing/2014/main" id="{CB07E662-0611-440B-932A-91158841B8F7}"/>
              </a:ext>
            </a:extLst>
          </p:cNvPr>
          <p:cNvSpPr>
            <a:spLocks noGrp="1"/>
          </p:cNvSpPr>
          <p:nvPr>
            <p:ph type="ftr" sz="quarter" idx="16"/>
          </p:nvPr>
        </p:nvSpPr>
        <p:spPr/>
        <p:txBody>
          <a:bodyPr/>
          <a:lstStyle/>
          <a:p>
            <a:pPr>
              <a:defRPr/>
            </a:pPr>
            <a:r>
              <a:rPr lang="en-US"/>
              <a:t>APPL</a:t>
            </a:r>
            <a:endParaRPr lang="en-US" dirty="0"/>
          </a:p>
        </p:txBody>
      </p:sp>
      <p:sp>
        <p:nvSpPr>
          <p:cNvPr id="5" name="Slide Number Placeholder 4">
            <a:extLst>
              <a:ext uri="{FF2B5EF4-FFF2-40B4-BE49-F238E27FC236}">
                <a16:creationId xmlns:a16="http://schemas.microsoft.com/office/drawing/2014/main" id="{D14814A7-B915-42C8-928B-374E56232398}"/>
              </a:ext>
            </a:extLst>
          </p:cNvPr>
          <p:cNvSpPr>
            <a:spLocks noGrp="1"/>
          </p:cNvSpPr>
          <p:nvPr>
            <p:ph type="sldNum" sz="quarter" idx="17"/>
          </p:nvPr>
        </p:nvSpPr>
        <p:spPr/>
        <p:txBody>
          <a:bodyPr/>
          <a:lstStyle/>
          <a:p>
            <a:pPr>
              <a:defRPr/>
            </a:pPr>
            <a:fld id="{67BFA7C4-5ED7-4275-9588-6311F663AC92}" type="slidenum">
              <a:rPr lang="en-US" altLang="en-US" smtClean="0"/>
              <a:pPr>
                <a:defRPr/>
              </a:pPr>
              <a:t>19</a:t>
            </a:fld>
            <a:endParaRPr lang="en-US" altLang="en-US" dirty="0"/>
          </a:p>
        </p:txBody>
      </p:sp>
      <p:sp>
        <p:nvSpPr>
          <p:cNvPr id="6" name="TextBox 5">
            <a:extLst>
              <a:ext uri="{FF2B5EF4-FFF2-40B4-BE49-F238E27FC236}">
                <a16:creationId xmlns:a16="http://schemas.microsoft.com/office/drawing/2014/main" id="{D8EC6A62-AD01-48D1-93ED-3C8C377A81E8}"/>
              </a:ext>
            </a:extLst>
          </p:cNvPr>
          <p:cNvSpPr txBox="1"/>
          <p:nvPr/>
        </p:nvSpPr>
        <p:spPr>
          <a:xfrm>
            <a:off x="2722575" y="2527517"/>
            <a:ext cx="1629420" cy="1107996"/>
          </a:xfrm>
          <a:prstGeom prst="rect">
            <a:avLst/>
          </a:prstGeom>
          <a:noFill/>
        </p:spPr>
        <p:txBody>
          <a:bodyPr wrap="square" rtlCol="0">
            <a:spAutoFit/>
          </a:bodyPr>
          <a:lstStyle/>
          <a:p>
            <a:r>
              <a:rPr lang="en-US" altLang="zh-CN" sz="1400" dirty="0">
                <a:solidFill>
                  <a:srgbClr val="EC7A00"/>
                </a:solidFill>
              </a:rPr>
              <a:t>Time complexity:</a:t>
            </a:r>
          </a:p>
          <a:p>
            <a:r>
              <a:rPr lang="en-US" altLang="zh-CN" dirty="0">
                <a:solidFill>
                  <a:schemeClr val="bg2"/>
                </a:solidFill>
                <a:latin typeface="LibertineMathMI"/>
              </a:rPr>
              <a:t>        </a:t>
            </a:r>
            <a:r>
              <a:rPr lang="zh-CN" altLang="en-US" sz="2400" b="0" i="0" u="none" strike="noStrike" baseline="-12000" dirty="0">
                <a:solidFill>
                  <a:schemeClr val="bg2"/>
                </a:solidFill>
                <a:latin typeface="LibertineMathMI"/>
              </a:rPr>
              <a:t>𝛿</a:t>
            </a:r>
            <a:r>
              <a:rPr lang="en-US" altLang="zh-CN" sz="1600" b="0" i="0" u="none" strike="noStrike" baseline="30000" dirty="0">
                <a:solidFill>
                  <a:schemeClr val="bg2"/>
                </a:solidFill>
                <a:latin typeface="LibertineMathMI"/>
              </a:rPr>
              <a:t>2</a:t>
            </a:r>
            <a:r>
              <a:rPr lang="zh-CN" altLang="en-US" sz="1800" dirty="0">
                <a:solidFill>
                  <a:schemeClr val="bg2"/>
                </a:solidFill>
              </a:rPr>
              <a:t>𝜒 </a:t>
            </a:r>
            <a:endParaRPr lang="en-US" altLang="zh-CN" sz="1800" dirty="0">
              <a:solidFill>
                <a:schemeClr val="bg2"/>
              </a:solidFill>
            </a:endParaRPr>
          </a:p>
          <a:p>
            <a:r>
              <a:rPr lang="en-US" altLang="zh-CN" sz="1400" dirty="0">
                <a:solidFill>
                  <a:srgbClr val="C00000"/>
                </a:solidFill>
              </a:rPr>
              <a:t>Data movement:</a:t>
            </a:r>
          </a:p>
          <a:p>
            <a:r>
              <a:rPr lang="en-US" altLang="zh-CN" dirty="0">
                <a:solidFill>
                  <a:schemeClr val="bg2"/>
                </a:solidFill>
              </a:rPr>
              <a:t>      </a:t>
            </a:r>
            <a:r>
              <a:rPr lang="zh-CN" altLang="en-US" sz="2400" b="0" i="0" u="none" strike="noStrike" baseline="-12000" dirty="0">
                <a:solidFill>
                  <a:schemeClr val="bg2"/>
                </a:solidFill>
                <a:latin typeface="LibertineMathMI"/>
              </a:rPr>
              <a:t>𝛿</a:t>
            </a:r>
            <a:r>
              <a:rPr lang="zh-CN" altLang="en-US" dirty="0">
                <a:solidFill>
                  <a:schemeClr val="bg2"/>
                </a:solidFill>
              </a:rPr>
              <a:t>𝜒</a:t>
            </a:r>
          </a:p>
        </p:txBody>
      </p:sp>
      <p:sp>
        <p:nvSpPr>
          <p:cNvPr id="7" name="Rectangle 6">
            <a:extLst>
              <a:ext uri="{FF2B5EF4-FFF2-40B4-BE49-F238E27FC236}">
                <a16:creationId xmlns:a16="http://schemas.microsoft.com/office/drawing/2014/main" id="{A31CC014-9D81-4626-919E-BB34E0D863CF}"/>
              </a:ext>
            </a:extLst>
          </p:cNvPr>
          <p:cNvSpPr/>
          <p:nvPr/>
        </p:nvSpPr>
        <p:spPr>
          <a:xfrm>
            <a:off x="180388" y="2403909"/>
            <a:ext cx="2076307" cy="241884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Rectangle 7">
            <a:extLst>
              <a:ext uri="{FF2B5EF4-FFF2-40B4-BE49-F238E27FC236}">
                <a16:creationId xmlns:a16="http://schemas.microsoft.com/office/drawing/2014/main" id="{A4969704-C87D-4675-8F35-C0262A01A5D3}"/>
              </a:ext>
            </a:extLst>
          </p:cNvPr>
          <p:cNvSpPr/>
          <p:nvPr/>
        </p:nvSpPr>
        <p:spPr>
          <a:xfrm>
            <a:off x="2756950" y="2527517"/>
            <a:ext cx="1423164" cy="1057894"/>
          </a:xfrm>
          <a:prstGeom prst="rect">
            <a:avLst/>
          </a:prstGeom>
          <a:noFill/>
          <a:ln>
            <a:solidFill>
              <a:schemeClr val="bg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0" name="Straight Connector 9">
            <a:extLst>
              <a:ext uri="{FF2B5EF4-FFF2-40B4-BE49-F238E27FC236}">
                <a16:creationId xmlns:a16="http://schemas.microsoft.com/office/drawing/2014/main" id="{B4975D67-875A-4751-9216-E24505E43AC9}"/>
              </a:ext>
            </a:extLst>
          </p:cNvPr>
          <p:cNvCxnSpPr>
            <a:cxnSpLocks/>
            <a:stCxn id="7" idx="3"/>
            <a:endCxn id="6" idx="1"/>
          </p:cNvCxnSpPr>
          <p:nvPr/>
        </p:nvCxnSpPr>
        <p:spPr>
          <a:xfrm flipV="1">
            <a:off x="2256695" y="3081515"/>
            <a:ext cx="465880" cy="531817"/>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sp>
        <p:nvSpPr>
          <p:cNvPr id="52" name="TextBox 51">
            <a:extLst>
              <a:ext uri="{FF2B5EF4-FFF2-40B4-BE49-F238E27FC236}">
                <a16:creationId xmlns:a16="http://schemas.microsoft.com/office/drawing/2014/main" id="{99C48EA1-F366-42BD-914A-347E021FA898}"/>
              </a:ext>
            </a:extLst>
          </p:cNvPr>
          <p:cNvSpPr txBox="1"/>
          <p:nvPr/>
        </p:nvSpPr>
        <p:spPr>
          <a:xfrm>
            <a:off x="5210785" y="4275177"/>
            <a:ext cx="3771650" cy="553998"/>
          </a:xfrm>
          <a:prstGeom prst="rect">
            <a:avLst/>
          </a:prstGeom>
          <a:noFill/>
        </p:spPr>
        <p:txBody>
          <a:bodyPr wrap="square" rtlCol="0">
            <a:spAutoFit/>
          </a:bodyPr>
          <a:lstStyle/>
          <a:p>
            <a:r>
              <a:rPr lang="en-US" altLang="zh-CN" sz="1200" dirty="0">
                <a:solidFill>
                  <a:schemeClr val="bg2"/>
                </a:solidFill>
              </a:rPr>
              <a:t>Candidates(v4) = </a:t>
            </a:r>
            <a:r>
              <a:rPr lang="en-US" altLang="zh-CN" sz="1200" dirty="0" err="1">
                <a:solidFill>
                  <a:schemeClr val="bg2"/>
                </a:solidFill>
              </a:rPr>
              <a:t>D.cs</a:t>
            </a:r>
            <a:r>
              <a:rPr lang="en-US" altLang="zh-CN" sz="1200" dirty="0">
                <a:solidFill>
                  <a:schemeClr val="bg2"/>
                </a:solidFill>
              </a:rPr>
              <a:t>(u2) </a:t>
            </a:r>
            <a:r>
              <a:rPr lang="zh-CN" altLang="en-US" sz="1200" dirty="0">
                <a:solidFill>
                  <a:schemeClr val="bg2"/>
                </a:solidFill>
              </a:rPr>
              <a:t>∩</a:t>
            </a:r>
            <a:r>
              <a:rPr lang="en-US" altLang="zh-CN" sz="1200" dirty="0">
                <a:solidFill>
                  <a:schemeClr val="bg2"/>
                </a:solidFill>
              </a:rPr>
              <a:t> </a:t>
            </a:r>
            <a:r>
              <a:rPr lang="en-US" altLang="zh-CN" sz="1200" dirty="0" err="1">
                <a:solidFill>
                  <a:schemeClr val="bg2"/>
                </a:solidFill>
              </a:rPr>
              <a:t>D.cs</a:t>
            </a:r>
            <a:r>
              <a:rPr lang="en-US" altLang="zh-CN" sz="1200" dirty="0">
                <a:solidFill>
                  <a:schemeClr val="bg2"/>
                </a:solidFill>
              </a:rPr>
              <a:t>(u3) </a:t>
            </a:r>
          </a:p>
          <a:p>
            <a:endParaRPr lang="zh-CN" altLang="en-US" dirty="0"/>
          </a:p>
        </p:txBody>
      </p:sp>
      <p:sp>
        <p:nvSpPr>
          <p:cNvPr id="9" name="TextBox 8">
            <a:extLst>
              <a:ext uri="{FF2B5EF4-FFF2-40B4-BE49-F238E27FC236}">
                <a16:creationId xmlns:a16="http://schemas.microsoft.com/office/drawing/2014/main" id="{8651E60E-C7FD-4D50-BF0D-9AAE85946EB5}"/>
              </a:ext>
            </a:extLst>
          </p:cNvPr>
          <p:cNvSpPr txBox="1"/>
          <p:nvPr/>
        </p:nvSpPr>
        <p:spPr>
          <a:xfrm>
            <a:off x="1009676" y="2802391"/>
            <a:ext cx="2287851" cy="230832"/>
          </a:xfrm>
          <a:prstGeom prst="rect">
            <a:avLst/>
          </a:prstGeom>
          <a:noFill/>
        </p:spPr>
        <p:txBody>
          <a:bodyPr wrap="square" rtlCol="0">
            <a:spAutoFit/>
          </a:bodyPr>
          <a:lstStyle/>
          <a:p>
            <a:r>
              <a:rPr lang="en-US" altLang="zh-CN" sz="900" b="1" dirty="0">
                <a:solidFill>
                  <a:schemeClr val="accent1"/>
                </a:solidFill>
              </a:rPr>
              <a:t>//shared memory</a:t>
            </a:r>
            <a:endParaRPr lang="zh-CN" altLang="en-US" sz="900" dirty="0"/>
          </a:p>
        </p:txBody>
      </p:sp>
      <p:sp>
        <p:nvSpPr>
          <p:cNvPr id="53" name="TextBox 52">
            <a:extLst>
              <a:ext uri="{FF2B5EF4-FFF2-40B4-BE49-F238E27FC236}">
                <a16:creationId xmlns:a16="http://schemas.microsoft.com/office/drawing/2014/main" id="{39FB9514-C8B3-45CC-9818-02D5AF4B4632}"/>
              </a:ext>
            </a:extLst>
          </p:cNvPr>
          <p:cNvSpPr txBox="1"/>
          <p:nvPr/>
        </p:nvSpPr>
        <p:spPr>
          <a:xfrm>
            <a:off x="1134746" y="3610794"/>
            <a:ext cx="2287851" cy="230832"/>
          </a:xfrm>
          <a:prstGeom prst="rect">
            <a:avLst/>
          </a:prstGeom>
          <a:noFill/>
        </p:spPr>
        <p:txBody>
          <a:bodyPr wrap="square" rtlCol="0">
            <a:spAutoFit/>
          </a:bodyPr>
          <a:lstStyle/>
          <a:p>
            <a:r>
              <a:rPr lang="en-US" altLang="zh-CN" sz="900" b="1" dirty="0">
                <a:solidFill>
                  <a:schemeClr val="accent1"/>
                </a:solidFill>
              </a:rPr>
              <a:t>//shared memory</a:t>
            </a:r>
            <a:endParaRPr lang="zh-CN" altLang="en-US" sz="900" dirty="0"/>
          </a:p>
        </p:txBody>
      </p:sp>
      <p:sp>
        <p:nvSpPr>
          <p:cNvPr id="54" name="TextBox 53">
            <a:extLst>
              <a:ext uri="{FF2B5EF4-FFF2-40B4-BE49-F238E27FC236}">
                <a16:creationId xmlns:a16="http://schemas.microsoft.com/office/drawing/2014/main" id="{5A7779B6-7FD9-4045-83B8-AB1894D39E8F}"/>
              </a:ext>
            </a:extLst>
          </p:cNvPr>
          <p:cNvSpPr txBox="1"/>
          <p:nvPr/>
        </p:nvSpPr>
        <p:spPr>
          <a:xfrm>
            <a:off x="7002" y="638610"/>
            <a:ext cx="7234608" cy="646331"/>
          </a:xfrm>
          <a:prstGeom prst="rect">
            <a:avLst/>
          </a:prstGeom>
          <a:noFill/>
        </p:spPr>
        <p:txBody>
          <a:bodyPr wrap="square" rtlCol="0">
            <a:spAutoFit/>
          </a:bodyPr>
          <a:lstStyle/>
          <a:p>
            <a:r>
              <a:rPr lang="en-US" altLang="zh-CN" sz="1800" b="1" dirty="0">
                <a:solidFill>
                  <a:schemeClr val="bg2"/>
                </a:solidFill>
              </a:rPr>
              <a:t>An efficient GPU micro-kernel design</a:t>
            </a:r>
          </a:p>
          <a:p>
            <a:r>
              <a:rPr lang="en-US" altLang="zh-CN" sz="1800" b="1" dirty="0">
                <a:solidFill>
                  <a:schemeClr val="bg2"/>
                </a:solidFill>
              </a:rPr>
              <a:t>for fast intersections</a:t>
            </a:r>
            <a:endParaRPr lang="zh-CN" altLang="en-US" b="1" dirty="0"/>
          </a:p>
        </p:txBody>
      </p:sp>
      <p:sp>
        <p:nvSpPr>
          <p:cNvPr id="55" name="Rectangle: Rounded Corners 54">
            <a:extLst>
              <a:ext uri="{FF2B5EF4-FFF2-40B4-BE49-F238E27FC236}">
                <a16:creationId xmlns:a16="http://schemas.microsoft.com/office/drawing/2014/main" id="{2CC58C1B-CC1B-42ED-90A1-F7EB1A361B7E}"/>
              </a:ext>
            </a:extLst>
          </p:cNvPr>
          <p:cNvSpPr/>
          <p:nvPr/>
        </p:nvSpPr>
        <p:spPr>
          <a:xfrm>
            <a:off x="4539142" y="753520"/>
            <a:ext cx="4190762" cy="182265"/>
          </a:xfrm>
          <a:prstGeom prst="roundRect">
            <a:avLst>
              <a:gd name="adj" fmla="val 50000"/>
            </a:avLst>
          </a:prstGeom>
          <a:solidFill>
            <a:schemeClr val="tx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6" name="TextBox 55">
            <a:extLst>
              <a:ext uri="{FF2B5EF4-FFF2-40B4-BE49-F238E27FC236}">
                <a16:creationId xmlns:a16="http://schemas.microsoft.com/office/drawing/2014/main" id="{62525D19-0754-4AE2-9144-FDB2973846F3}"/>
              </a:ext>
            </a:extLst>
          </p:cNvPr>
          <p:cNvSpPr txBox="1"/>
          <p:nvPr/>
        </p:nvSpPr>
        <p:spPr>
          <a:xfrm>
            <a:off x="4267871" y="1280418"/>
            <a:ext cx="1074616" cy="230832"/>
          </a:xfrm>
          <a:prstGeom prst="rect">
            <a:avLst/>
          </a:prstGeom>
          <a:noFill/>
        </p:spPr>
        <p:txBody>
          <a:bodyPr wrap="square" rtlCol="0">
            <a:spAutoFit/>
          </a:bodyPr>
          <a:lstStyle/>
          <a:p>
            <a:r>
              <a:rPr lang="en-US" altLang="zh-CN" sz="900" b="1" dirty="0">
                <a:solidFill>
                  <a:schemeClr val="accent1"/>
                </a:solidFill>
              </a:rPr>
              <a:t>Introduction</a:t>
            </a:r>
            <a:r>
              <a:rPr lang="en-US" altLang="zh-CN" sz="900" dirty="0">
                <a:solidFill>
                  <a:schemeClr val="bg2"/>
                </a:solidFill>
              </a:rPr>
              <a:t> </a:t>
            </a:r>
            <a:endParaRPr lang="zh-CN" altLang="en-US" sz="900" dirty="0">
              <a:solidFill>
                <a:schemeClr val="bg2"/>
              </a:solidFill>
            </a:endParaRPr>
          </a:p>
        </p:txBody>
      </p:sp>
      <p:sp>
        <p:nvSpPr>
          <p:cNvPr id="57" name="TextBox 56">
            <a:extLst>
              <a:ext uri="{FF2B5EF4-FFF2-40B4-BE49-F238E27FC236}">
                <a16:creationId xmlns:a16="http://schemas.microsoft.com/office/drawing/2014/main" id="{14F69DDA-8A98-4CB4-B7FC-CBCF71B9CFF0}"/>
              </a:ext>
            </a:extLst>
          </p:cNvPr>
          <p:cNvSpPr txBox="1"/>
          <p:nvPr/>
        </p:nvSpPr>
        <p:spPr>
          <a:xfrm>
            <a:off x="5216567" y="1241961"/>
            <a:ext cx="1074616" cy="276999"/>
          </a:xfrm>
          <a:prstGeom prst="rect">
            <a:avLst/>
          </a:prstGeom>
          <a:noFill/>
        </p:spPr>
        <p:txBody>
          <a:bodyPr wrap="square" rtlCol="0">
            <a:spAutoFit/>
          </a:bodyPr>
          <a:lstStyle/>
          <a:p>
            <a:r>
              <a:rPr lang="en-US" altLang="zh-CN" sz="900" b="1" dirty="0">
                <a:solidFill>
                  <a:schemeClr val="bg2"/>
                </a:solidFill>
              </a:rPr>
              <a:t>Algo</a:t>
            </a:r>
            <a:r>
              <a:rPr lang="en-US" altLang="zh-CN" sz="1200" dirty="0">
                <a:solidFill>
                  <a:schemeClr val="bg2"/>
                </a:solidFill>
              </a:rPr>
              <a:t> </a:t>
            </a:r>
            <a:endParaRPr lang="zh-CN" altLang="en-US" sz="1200" dirty="0">
              <a:solidFill>
                <a:schemeClr val="bg2"/>
              </a:solidFill>
            </a:endParaRPr>
          </a:p>
        </p:txBody>
      </p:sp>
      <p:sp>
        <p:nvSpPr>
          <p:cNvPr id="58" name="TextBox 57">
            <a:extLst>
              <a:ext uri="{FF2B5EF4-FFF2-40B4-BE49-F238E27FC236}">
                <a16:creationId xmlns:a16="http://schemas.microsoft.com/office/drawing/2014/main" id="{170CF14A-55E1-48AA-B201-D7C92C494F1D}"/>
              </a:ext>
            </a:extLst>
          </p:cNvPr>
          <p:cNvSpPr txBox="1"/>
          <p:nvPr/>
        </p:nvSpPr>
        <p:spPr>
          <a:xfrm>
            <a:off x="5575820" y="1276200"/>
            <a:ext cx="1813170" cy="230832"/>
          </a:xfrm>
          <a:prstGeom prst="rect">
            <a:avLst/>
          </a:prstGeom>
          <a:noFill/>
        </p:spPr>
        <p:txBody>
          <a:bodyPr wrap="square" rtlCol="0">
            <a:spAutoFit/>
          </a:bodyPr>
          <a:lstStyle/>
          <a:p>
            <a:r>
              <a:rPr lang="en-US" altLang="zh-CN" sz="900" b="1" dirty="0">
                <a:solidFill>
                  <a:schemeClr val="bg2"/>
                </a:solidFill>
              </a:rPr>
              <a:t>Data representation </a:t>
            </a:r>
            <a:endParaRPr lang="zh-CN" altLang="en-US" sz="900" b="1" dirty="0">
              <a:solidFill>
                <a:schemeClr val="bg2"/>
              </a:solidFill>
            </a:endParaRPr>
          </a:p>
        </p:txBody>
      </p:sp>
      <p:sp>
        <p:nvSpPr>
          <p:cNvPr id="59" name="TextBox 58">
            <a:extLst>
              <a:ext uri="{FF2B5EF4-FFF2-40B4-BE49-F238E27FC236}">
                <a16:creationId xmlns:a16="http://schemas.microsoft.com/office/drawing/2014/main" id="{1C94DB08-5C0E-48D9-9BC6-50B3A59450AA}"/>
              </a:ext>
            </a:extLst>
          </p:cNvPr>
          <p:cNvSpPr txBox="1"/>
          <p:nvPr/>
        </p:nvSpPr>
        <p:spPr>
          <a:xfrm>
            <a:off x="6754752" y="1237854"/>
            <a:ext cx="1813170" cy="276999"/>
          </a:xfrm>
          <a:prstGeom prst="rect">
            <a:avLst/>
          </a:prstGeom>
          <a:noFill/>
        </p:spPr>
        <p:txBody>
          <a:bodyPr wrap="square" rtlCol="0">
            <a:spAutoFit/>
          </a:bodyPr>
          <a:lstStyle/>
          <a:p>
            <a:r>
              <a:rPr lang="en-US" altLang="zh-CN" sz="900" b="1" dirty="0">
                <a:solidFill>
                  <a:schemeClr val="bg2"/>
                </a:solidFill>
              </a:rPr>
              <a:t>Intersection</a:t>
            </a:r>
            <a:r>
              <a:rPr lang="en-US" altLang="zh-CN" sz="1200" dirty="0">
                <a:solidFill>
                  <a:schemeClr val="bg2"/>
                </a:solidFill>
              </a:rPr>
              <a:t> </a:t>
            </a:r>
            <a:endParaRPr lang="zh-CN" altLang="en-US" sz="1200" dirty="0">
              <a:solidFill>
                <a:schemeClr val="bg2"/>
              </a:solidFill>
            </a:endParaRPr>
          </a:p>
        </p:txBody>
      </p:sp>
      <p:sp>
        <p:nvSpPr>
          <p:cNvPr id="60" name="TextBox 59">
            <a:extLst>
              <a:ext uri="{FF2B5EF4-FFF2-40B4-BE49-F238E27FC236}">
                <a16:creationId xmlns:a16="http://schemas.microsoft.com/office/drawing/2014/main" id="{E56CFD47-7301-41B7-97CB-58BBE0D018CF}"/>
              </a:ext>
            </a:extLst>
          </p:cNvPr>
          <p:cNvSpPr txBox="1"/>
          <p:nvPr/>
        </p:nvSpPr>
        <p:spPr>
          <a:xfrm>
            <a:off x="7547865" y="1234936"/>
            <a:ext cx="1074616" cy="276999"/>
          </a:xfrm>
          <a:prstGeom prst="rect">
            <a:avLst/>
          </a:prstGeom>
          <a:noFill/>
        </p:spPr>
        <p:txBody>
          <a:bodyPr wrap="square" rtlCol="0">
            <a:spAutoFit/>
          </a:bodyPr>
          <a:lstStyle/>
          <a:p>
            <a:r>
              <a:rPr lang="en-US" altLang="zh-CN" sz="900" b="1" dirty="0">
                <a:solidFill>
                  <a:schemeClr val="bg2"/>
                </a:solidFill>
              </a:rPr>
              <a:t>Distributed</a:t>
            </a:r>
            <a:r>
              <a:rPr lang="en-US" altLang="zh-CN" sz="1200" dirty="0">
                <a:solidFill>
                  <a:schemeClr val="bg2"/>
                </a:solidFill>
              </a:rPr>
              <a:t> </a:t>
            </a:r>
            <a:endParaRPr lang="zh-CN" altLang="en-US" sz="1200" dirty="0">
              <a:solidFill>
                <a:schemeClr val="bg2"/>
              </a:solidFill>
            </a:endParaRPr>
          </a:p>
        </p:txBody>
      </p:sp>
      <p:sp>
        <p:nvSpPr>
          <p:cNvPr id="61" name="TextBox 60">
            <a:extLst>
              <a:ext uri="{FF2B5EF4-FFF2-40B4-BE49-F238E27FC236}">
                <a16:creationId xmlns:a16="http://schemas.microsoft.com/office/drawing/2014/main" id="{857EE54D-3776-4E80-97E8-850AAC5C02B4}"/>
              </a:ext>
            </a:extLst>
          </p:cNvPr>
          <p:cNvSpPr txBox="1"/>
          <p:nvPr/>
        </p:nvSpPr>
        <p:spPr>
          <a:xfrm>
            <a:off x="8340978" y="1237094"/>
            <a:ext cx="1074616" cy="276999"/>
          </a:xfrm>
          <a:prstGeom prst="rect">
            <a:avLst/>
          </a:prstGeom>
          <a:noFill/>
        </p:spPr>
        <p:txBody>
          <a:bodyPr wrap="square" rtlCol="0">
            <a:spAutoFit/>
          </a:bodyPr>
          <a:lstStyle/>
          <a:p>
            <a:r>
              <a:rPr lang="en-US" altLang="zh-CN" sz="900" b="1" dirty="0">
                <a:solidFill>
                  <a:schemeClr val="bg2"/>
                </a:solidFill>
              </a:rPr>
              <a:t>Experiment</a:t>
            </a:r>
            <a:r>
              <a:rPr lang="en-US" altLang="zh-CN" sz="1200" dirty="0">
                <a:solidFill>
                  <a:schemeClr val="bg2"/>
                </a:solidFill>
              </a:rPr>
              <a:t> </a:t>
            </a:r>
            <a:endParaRPr lang="zh-CN" altLang="en-US" sz="1200" dirty="0">
              <a:solidFill>
                <a:schemeClr val="bg2"/>
              </a:solidFill>
            </a:endParaRPr>
          </a:p>
        </p:txBody>
      </p:sp>
      <p:cxnSp>
        <p:nvCxnSpPr>
          <p:cNvPr id="62" name="Straight Connector 61">
            <a:extLst>
              <a:ext uri="{FF2B5EF4-FFF2-40B4-BE49-F238E27FC236}">
                <a16:creationId xmlns:a16="http://schemas.microsoft.com/office/drawing/2014/main" id="{0D5887DE-A4DF-4BF3-9A1D-084FBF01A3EC}"/>
              </a:ext>
            </a:extLst>
          </p:cNvPr>
          <p:cNvCxnSpPr>
            <a:cxnSpLocks/>
          </p:cNvCxnSpPr>
          <p:nvPr/>
        </p:nvCxnSpPr>
        <p:spPr>
          <a:xfrm>
            <a:off x="4644841" y="938562"/>
            <a:ext cx="0" cy="393029"/>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B61D77DC-D7CA-4492-8BB4-27470123B1C4}"/>
              </a:ext>
            </a:extLst>
          </p:cNvPr>
          <p:cNvCxnSpPr>
            <a:cxnSpLocks/>
          </p:cNvCxnSpPr>
          <p:nvPr/>
        </p:nvCxnSpPr>
        <p:spPr>
          <a:xfrm>
            <a:off x="5432183" y="931634"/>
            <a:ext cx="0" cy="393029"/>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71A71118-B3E5-429A-A2B9-71D4E1707145}"/>
              </a:ext>
            </a:extLst>
          </p:cNvPr>
          <p:cNvCxnSpPr>
            <a:cxnSpLocks/>
          </p:cNvCxnSpPr>
          <p:nvPr/>
        </p:nvCxnSpPr>
        <p:spPr>
          <a:xfrm>
            <a:off x="6210608" y="938562"/>
            <a:ext cx="0" cy="393029"/>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886834FB-DC62-4BF2-BC49-5578034821B9}"/>
              </a:ext>
            </a:extLst>
          </p:cNvPr>
          <p:cNvCxnSpPr>
            <a:cxnSpLocks/>
          </p:cNvCxnSpPr>
          <p:nvPr/>
        </p:nvCxnSpPr>
        <p:spPr>
          <a:xfrm>
            <a:off x="7835172" y="935602"/>
            <a:ext cx="0" cy="393029"/>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FB5BD1FC-76F8-47F4-8BCC-474CEA448B60}"/>
              </a:ext>
            </a:extLst>
          </p:cNvPr>
          <p:cNvCxnSpPr>
            <a:cxnSpLocks/>
          </p:cNvCxnSpPr>
          <p:nvPr/>
        </p:nvCxnSpPr>
        <p:spPr>
          <a:xfrm>
            <a:off x="8640453" y="931634"/>
            <a:ext cx="0" cy="393029"/>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sp>
        <p:nvSpPr>
          <p:cNvPr id="67" name="Oval 66">
            <a:extLst>
              <a:ext uri="{FF2B5EF4-FFF2-40B4-BE49-F238E27FC236}">
                <a16:creationId xmlns:a16="http://schemas.microsoft.com/office/drawing/2014/main" id="{50BC8188-49A2-422A-B031-7FA776BD4EB8}"/>
              </a:ext>
            </a:extLst>
          </p:cNvPr>
          <p:cNvSpPr/>
          <p:nvPr/>
        </p:nvSpPr>
        <p:spPr>
          <a:xfrm>
            <a:off x="7740623" y="764529"/>
            <a:ext cx="167662" cy="1684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8" name="Oval 67">
            <a:extLst>
              <a:ext uri="{FF2B5EF4-FFF2-40B4-BE49-F238E27FC236}">
                <a16:creationId xmlns:a16="http://schemas.microsoft.com/office/drawing/2014/main" id="{F13F90D5-543B-4F67-B772-E5BC0E84D61F}"/>
              </a:ext>
            </a:extLst>
          </p:cNvPr>
          <p:cNvSpPr/>
          <p:nvPr/>
        </p:nvSpPr>
        <p:spPr>
          <a:xfrm>
            <a:off x="8562242" y="763224"/>
            <a:ext cx="167662" cy="1684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69" name="Straight Connector 68">
            <a:extLst>
              <a:ext uri="{FF2B5EF4-FFF2-40B4-BE49-F238E27FC236}">
                <a16:creationId xmlns:a16="http://schemas.microsoft.com/office/drawing/2014/main" id="{AB728B5D-E8FA-4D13-9499-2D8F8EA6036C}"/>
              </a:ext>
            </a:extLst>
          </p:cNvPr>
          <p:cNvCxnSpPr>
            <a:cxnSpLocks/>
          </p:cNvCxnSpPr>
          <p:nvPr/>
        </p:nvCxnSpPr>
        <p:spPr>
          <a:xfrm>
            <a:off x="6983167" y="938562"/>
            <a:ext cx="0" cy="393029"/>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sp>
        <p:nvSpPr>
          <p:cNvPr id="70" name="Rectangle: Rounded Corners 69">
            <a:extLst>
              <a:ext uri="{FF2B5EF4-FFF2-40B4-BE49-F238E27FC236}">
                <a16:creationId xmlns:a16="http://schemas.microsoft.com/office/drawing/2014/main" id="{ABECC1B5-6452-4F1E-91D8-A28D830146C5}"/>
              </a:ext>
            </a:extLst>
          </p:cNvPr>
          <p:cNvSpPr/>
          <p:nvPr/>
        </p:nvSpPr>
        <p:spPr>
          <a:xfrm>
            <a:off x="4631581" y="757816"/>
            <a:ext cx="834699" cy="179225"/>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1" name="Oval 70">
            <a:extLst>
              <a:ext uri="{FF2B5EF4-FFF2-40B4-BE49-F238E27FC236}">
                <a16:creationId xmlns:a16="http://schemas.microsoft.com/office/drawing/2014/main" id="{4A2F22D7-F5DE-4488-A84A-ACD992A4562D}"/>
              </a:ext>
            </a:extLst>
          </p:cNvPr>
          <p:cNvSpPr/>
          <p:nvPr/>
        </p:nvSpPr>
        <p:spPr>
          <a:xfrm>
            <a:off x="4561010" y="763224"/>
            <a:ext cx="167662" cy="1684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2" name="Rectangle: Rounded Corners 71">
            <a:extLst>
              <a:ext uri="{FF2B5EF4-FFF2-40B4-BE49-F238E27FC236}">
                <a16:creationId xmlns:a16="http://schemas.microsoft.com/office/drawing/2014/main" id="{11CE0060-833B-486E-89BB-0FD13B9C75E1}"/>
              </a:ext>
            </a:extLst>
          </p:cNvPr>
          <p:cNvSpPr/>
          <p:nvPr/>
        </p:nvSpPr>
        <p:spPr>
          <a:xfrm>
            <a:off x="5425900" y="769654"/>
            <a:ext cx="834699" cy="179225"/>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3" name="Oval 72">
            <a:extLst>
              <a:ext uri="{FF2B5EF4-FFF2-40B4-BE49-F238E27FC236}">
                <a16:creationId xmlns:a16="http://schemas.microsoft.com/office/drawing/2014/main" id="{27BC53E7-B169-43AE-BC5E-36BDFDDAE4C7}"/>
              </a:ext>
            </a:extLst>
          </p:cNvPr>
          <p:cNvSpPr/>
          <p:nvPr/>
        </p:nvSpPr>
        <p:spPr>
          <a:xfrm>
            <a:off x="5354218" y="764529"/>
            <a:ext cx="167662" cy="1684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4" name="Rectangle: Rounded Corners 73">
            <a:extLst>
              <a:ext uri="{FF2B5EF4-FFF2-40B4-BE49-F238E27FC236}">
                <a16:creationId xmlns:a16="http://schemas.microsoft.com/office/drawing/2014/main" id="{F58538F0-B582-48D6-81EF-D2A41DBA68ED}"/>
              </a:ext>
            </a:extLst>
          </p:cNvPr>
          <p:cNvSpPr/>
          <p:nvPr/>
        </p:nvSpPr>
        <p:spPr>
          <a:xfrm>
            <a:off x="6196609" y="760470"/>
            <a:ext cx="834699" cy="179225"/>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5" name="Oval 74">
            <a:extLst>
              <a:ext uri="{FF2B5EF4-FFF2-40B4-BE49-F238E27FC236}">
                <a16:creationId xmlns:a16="http://schemas.microsoft.com/office/drawing/2014/main" id="{FC5CEEAD-A7EC-455E-BA51-0E723AACF3E0}"/>
              </a:ext>
            </a:extLst>
          </p:cNvPr>
          <p:cNvSpPr/>
          <p:nvPr/>
        </p:nvSpPr>
        <p:spPr>
          <a:xfrm>
            <a:off x="6126777" y="763537"/>
            <a:ext cx="167662" cy="1684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6" name="Oval 75">
            <a:extLst>
              <a:ext uri="{FF2B5EF4-FFF2-40B4-BE49-F238E27FC236}">
                <a16:creationId xmlns:a16="http://schemas.microsoft.com/office/drawing/2014/main" id="{F186E304-865C-44E6-8F5F-71CDE21F5F67}"/>
              </a:ext>
            </a:extLst>
          </p:cNvPr>
          <p:cNvSpPr/>
          <p:nvPr/>
        </p:nvSpPr>
        <p:spPr>
          <a:xfrm>
            <a:off x="6899336" y="763537"/>
            <a:ext cx="167662" cy="1684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7" name="Oval 76">
            <a:extLst>
              <a:ext uri="{FF2B5EF4-FFF2-40B4-BE49-F238E27FC236}">
                <a16:creationId xmlns:a16="http://schemas.microsoft.com/office/drawing/2014/main" id="{7DEFBB2E-0ABF-49DE-9E1C-337562EA1233}"/>
              </a:ext>
            </a:extLst>
          </p:cNvPr>
          <p:cNvSpPr/>
          <p:nvPr/>
        </p:nvSpPr>
        <p:spPr>
          <a:xfrm>
            <a:off x="5558628" y="1822025"/>
            <a:ext cx="265368" cy="27176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78" name="Oval 77">
            <a:extLst>
              <a:ext uri="{FF2B5EF4-FFF2-40B4-BE49-F238E27FC236}">
                <a16:creationId xmlns:a16="http://schemas.microsoft.com/office/drawing/2014/main" id="{D060C23A-066A-44AB-829F-6CD080EE3EC9}"/>
              </a:ext>
            </a:extLst>
          </p:cNvPr>
          <p:cNvSpPr/>
          <p:nvPr/>
        </p:nvSpPr>
        <p:spPr>
          <a:xfrm>
            <a:off x="5005140" y="2361673"/>
            <a:ext cx="265368" cy="27176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9" name="Oval 78">
            <a:extLst>
              <a:ext uri="{FF2B5EF4-FFF2-40B4-BE49-F238E27FC236}">
                <a16:creationId xmlns:a16="http://schemas.microsoft.com/office/drawing/2014/main" id="{8B8F4B97-EE98-41FF-A10C-F02BAC0293D4}"/>
              </a:ext>
            </a:extLst>
          </p:cNvPr>
          <p:cNvSpPr/>
          <p:nvPr/>
        </p:nvSpPr>
        <p:spPr>
          <a:xfrm>
            <a:off x="5691312" y="2825914"/>
            <a:ext cx="265368" cy="27176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0" name="Oval 79">
            <a:extLst>
              <a:ext uri="{FF2B5EF4-FFF2-40B4-BE49-F238E27FC236}">
                <a16:creationId xmlns:a16="http://schemas.microsoft.com/office/drawing/2014/main" id="{D3E7D92E-5ABC-4877-8C55-4618222CF72E}"/>
              </a:ext>
            </a:extLst>
          </p:cNvPr>
          <p:cNvSpPr/>
          <p:nvPr/>
        </p:nvSpPr>
        <p:spPr>
          <a:xfrm>
            <a:off x="7549338" y="1830948"/>
            <a:ext cx="265368" cy="271762"/>
          </a:xfrm>
          <a:prstGeom prst="ellipse">
            <a:avLst/>
          </a:prstGeom>
          <a:solidFill>
            <a:srgbClr val="92D050"/>
          </a:solidFill>
          <a:ln>
            <a:solidFill>
              <a:srgbClr val="B6B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1" name="Oval 80">
            <a:extLst>
              <a:ext uri="{FF2B5EF4-FFF2-40B4-BE49-F238E27FC236}">
                <a16:creationId xmlns:a16="http://schemas.microsoft.com/office/drawing/2014/main" id="{F430B9B2-183B-4DF0-B913-97447AA97230}"/>
              </a:ext>
            </a:extLst>
          </p:cNvPr>
          <p:cNvSpPr/>
          <p:nvPr/>
        </p:nvSpPr>
        <p:spPr>
          <a:xfrm>
            <a:off x="6846557" y="2326816"/>
            <a:ext cx="265368" cy="271762"/>
          </a:xfrm>
          <a:prstGeom prst="ellipse">
            <a:avLst/>
          </a:prstGeom>
          <a:solidFill>
            <a:srgbClr val="92D050"/>
          </a:solidFill>
          <a:ln>
            <a:solidFill>
              <a:srgbClr val="B6B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82" name="Straight Arrow Connector 81">
            <a:extLst>
              <a:ext uri="{FF2B5EF4-FFF2-40B4-BE49-F238E27FC236}">
                <a16:creationId xmlns:a16="http://schemas.microsoft.com/office/drawing/2014/main" id="{E2AEFA57-732C-458C-9618-1397E986F738}"/>
              </a:ext>
            </a:extLst>
          </p:cNvPr>
          <p:cNvCxnSpPr>
            <a:cxnSpLocks/>
            <a:endCxn id="86" idx="0"/>
          </p:cNvCxnSpPr>
          <p:nvPr/>
        </p:nvCxnSpPr>
        <p:spPr>
          <a:xfrm flipH="1">
            <a:off x="5198852" y="2096405"/>
            <a:ext cx="453664" cy="26003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3" name="Straight Arrow Connector 82">
            <a:extLst>
              <a:ext uri="{FF2B5EF4-FFF2-40B4-BE49-F238E27FC236}">
                <a16:creationId xmlns:a16="http://schemas.microsoft.com/office/drawing/2014/main" id="{C7F61FCD-CAED-4F70-9A38-86293CFC8DD8}"/>
              </a:ext>
            </a:extLst>
          </p:cNvPr>
          <p:cNvCxnSpPr>
            <a:cxnSpLocks/>
            <a:stCxn id="85" idx="2"/>
            <a:endCxn id="79" idx="0"/>
          </p:cNvCxnSpPr>
          <p:nvPr/>
        </p:nvCxnSpPr>
        <p:spPr>
          <a:xfrm>
            <a:off x="5736718" y="2096405"/>
            <a:ext cx="87278" cy="72950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4" name="Straight Arrow Connector 83">
            <a:extLst>
              <a:ext uri="{FF2B5EF4-FFF2-40B4-BE49-F238E27FC236}">
                <a16:creationId xmlns:a16="http://schemas.microsoft.com/office/drawing/2014/main" id="{97DE96B7-35B2-4683-A4A0-8CA0D564910A}"/>
              </a:ext>
            </a:extLst>
          </p:cNvPr>
          <p:cNvCxnSpPr>
            <a:cxnSpLocks/>
            <a:stCxn id="80" idx="4"/>
            <a:endCxn id="81" idx="0"/>
          </p:cNvCxnSpPr>
          <p:nvPr/>
        </p:nvCxnSpPr>
        <p:spPr>
          <a:xfrm flipH="1">
            <a:off x="6979241" y="2102710"/>
            <a:ext cx="702781" cy="22410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85" name="TextBox 84">
            <a:extLst>
              <a:ext uri="{FF2B5EF4-FFF2-40B4-BE49-F238E27FC236}">
                <a16:creationId xmlns:a16="http://schemas.microsoft.com/office/drawing/2014/main" id="{D224DA5E-5367-4C01-8CE5-64D9C6A92BD0}"/>
              </a:ext>
            </a:extLst>
          </p:cNvPr>
          <p:cNvSpPr txBox="1"/>
          <p:nvPr/>
        </p:nvSpPr>
        <p:spPr>
          <a:xfrm>
            <a:off x="5520907" y="1819406"/>
            <a:ext cx="431621" cy="276999"/>
          </a:xfrm>
          <a:prstGeom prst="rect">
            <a:avLst/>
          </a:prstGeom>
          <a:noFill/>
        </p:spPr>
        <p:txBody>
          <a:bodyPr wrap="square" rtlCol="0">
            <a:spAutoFit/>
          </a:bodyPr>
          <a:lstStyle/>
          <a:p>
            <a:r>
              <a:rPr lang="en-US" altLang="zh-CN" sz="1200" dirty="0"/>
              <a:t>v1</a:t>
            </a:r>
            <a:endParaRPr lang="zh-CN" altLang="en-US" sz="1200" dirty="0"/>
          </a:p>
        </p:txBody>
      </p:sp>
      <p:sp>
        <p:nvSpPr>
          <p:cNvPr id="86" name="TextBox 85">
            <a:extLst>
              <a:ext uri="{FF2B5EF4-FFF2-40B4-BE49-F238E27FC236}">
                <a16:creationId xmlns:a16="http://schemas.microsoft.com/office/drawing/2014/main" id="{3A54B2E2-C967-4097-8AED-CB2B9979AD93}"/>
              </a:ext>
            </a:extLst>
          </p:cNvPr>
          <p:cNvSpPr txBox="1"/>
          <p:nvPr/>
        </p:nvSpPr>
        <p:spPr>
          <a:xfrm>
            <a:off x="4983041" y="2356436"/>
            <a:ext cx="431621" cy="276999"/>
          </a:xfrm>
          <a:prstGeom prst="rect">
            <a:avLst/>
          </a:prstGeom>
          <a:noFill/>
        </p:spPr>
        <p:txBody>
          <a:bodyPr wrap="square" rtlCol="0">
            <a:spAutoFit/>
          </a:bodyPr>
          <a:lstStyle/>
          <a:p>
            <a:r>
              <a:rPr lang="en-US" altLang="zh-CN" sz="1200" dirty="0"/>
              <a:t>v2</a:t>
            </a:r>
            <a:endParaRPr lang="zh-CN" altLang="en-US" sz="1200" dirty="0"/>
          </a:p>
        </p:txBody>
      </p:sp>
      <p:sp>
        <p:nvSpPr>
          <p:cNvPr id="87" name="TextBox 86">
            <a:extLst>
              <a:ext uri="{FF2B5EF4-FFF2-40B4-BE49-F238E27FC236}">
                <a16:creationId xmlns:a16="http://schemas.microsoft.com/office/drawing/2014/main" id="{89CD1A78-BC3F-4E5D-90A8-D80650A3A20F}"/>
              </a:ext>
            </a:extLst>
          </p:cNvPr>
          <p:cNvSpPr txBox="1"/>
          <p:nvPr/>
        </p:nvSpPr>
        <p:spPr>
          <a:xfrm>
            <a:off x="5658644" y="2829636"/>
            <a:ext cx="431621" cy="276999"/>
          </a:xfrm>
          <a:prstGeom prst="rect">
            <a:avLst/>
          </a:prstGeom>
          <a:noFill/>
        </p:spPr>
        <p:txBody>
          <a:bodyPr wrap="square" rtlCol="0">
            <a:spAutoFit/>
          </a:bodyPr>
          <a:lstStyle/>
          <a:p>
            <a:r>
              <a:rPr lang="en-US" altLang="zh-CN" sz="1200" dirty="0"/>
              <a:t>v3</a:t>
            </a:r>
            <a:endParaRPr lang="zh-CN" altLang="en-US" sz="1200" dirty="0"/>
          </a:p>
        </p:txBody>
      </p:sp>
      <p:sp>
        <p:nvSpPr>
          <p:cNvPr id="88" name="TextBox 87">
            <a:extLst>
              <a:ext uri="{FF2B5EF4-FFF2-40B4-BE49-F238E27FC236}">
                <a16:creationId xmlns:a16="http://schemas.microsoft.com/office/drawing/2014/main" id="{CBE57C52-6FCC-4DE5-9A3D-49B0CFE4EA2B}"/>
              </a:ext>
            </a:extLst>
          </p:cNvPr>
          <p:cNvSpPr txBox="1"/>
          <p:nvPr/>
        </p:nvSpPr>
        <p:spPr>
          <a:xfrm>
            <a:off x="6808420" y="2333834"/>
            <a:ext cx="431621" cy="253916"/>
          </a:xfrm>
          <a:prstGeom prst="rect">
            <a:avLst/>
          </a:prstGeom>
          <a:noFill/>
        </p:spPr>
        <p:txBody>
          <a:bodyPr wrap="square" rtlCol="0">
            <a:spAutoFit/>
          </a:bodyPr>
          <a:lstStyle/>
          <a:p>
            <a:r>
              <a:rPr lang="en-US" altLang="zh-CN" sz="1050" dirty="0"/>
              <a:t>u2</a:t>
            </a:r>
            <a:endParaRPr lang="zh-CN" altLang="en-US" sz="1050" dirty="0"/>
          </a:p>
        </p:txBody>
      </p:sp>
      <p:sp>
        <p:nvSpPr>
          <p:cNvPr id="89" name="Oval 88">
            <a:extLst>
              <a:ext uri="{FF2B5EF4-FFF2-40B4-BE49-F238E27FC236}">
                <a16:creationId xmlns:a16="http://schemas.microsoft.com/office/drawing/2014/main" id="{31FD299A-0C27-4CDA-BA66-40B7A70345AF}"/>
              </a:ext>
            </a:extLst>
          </p:cNvPr>
          <p:cNvSpPr/>
          <p:nvPr/>
        </p:nvSpPr>
        <p:spPr>
          <a:xfrm>
            <a:off x="4997413" y="3621372"/>
            <a:ext cx="265368" cy="27176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cxnSp>
        <p:nvCxnSpPr>
          <p:cNvPr id="90" name="Straight Arrow Connector 89">
            <a:extLst>
              <a:ext uri="{FF2B5EF4-FFF2-40B4-BE49-F238E27FC236}">
                <a16:creationId xmlns:a16="http://schemas.microsoft.com/office/drawing/2014/main" id="{FEDAC199-B19C-4763-A982-A0D4C6515A53}"/>
              </a:ext>
            </a:extLst>
          </p:cNvPr>
          <p:cNvCxnSpPr>
            <a:cxnSpLocks/>
            <a:endCxn id="89" idx="0"/>
          </p:cNvCxnSpPr>
          <p:nvPr/>
        </p:nvCxnSpPr>
        <p:spPr>
          <a:xfrm flipH="1">
            <a:off x="5130097" y="3084388"/>
            <a:ext cx="606621" cy="53698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1" name="TextBox 90">
            <a:extLst>
              <a:ext uri="{FF2B5EF4-FFF2-40B4-BE49-F238E27FC236}">
                <a16:creationId xmlns:a16="http://schemas.microsoft.com/office/drawing/2014/main" id="{E78DA430-BA1C-4499-9598-62A59E06B382}"/>
              </a:ext>
            </a:extLst>
          </p:cNvPr>
          <p:cNvSpPr txBox="1"/>
          <p:nvPr/>
        </p:nvSpPr>
        <p:spPr>
          <a:xfrm>
            <a:off x="4967839" y="3621372"/>
            <a:ext cx="431621" cy="276999"/>
          </a:xfrm>
          <a:prstGeom prst="rect">
            <a:avLst/>
          </a:prstGeom>
          <a:noFill/>
        </p:spPr>
        <p:txBody>
          <a:bodyPr wrap="square" rtlCol="0">
            <a:spAutoFit/>
          </a:bodyPr>
          <a:lstStyle/>
          <a:p>
            <a:r>
              <a:rPr lang="en-US" altLang="zh-CN" sz="1200" dirty="0"/>
              <a:t>v4</a:t>
            </a:r>
            <a:endParaRPr lang="zh-CN" altLang="en-US" sz="1200" dirty="0"/>
          </a:p>
        </p:txBody>
      </p:sp>
      <p:sp>
        <p:nvSpPr>
          <p:cNvPr id="92" name="Oval 91">
            <a:extLst>
              <a:ext uri="{FF2B5EF4-FFF2-40B4-BE49-F238E27FC236}">
                <a16:creationId xmlns:a16="http://schemas.microsoft.com/office/drawing/2014/main" id="{BA19A0ED-89E8-46EF-AEF9-082C0317AB40}"/>
              </a:ext>
            </a:extLst>
          </p:cNvPr>
          <p:cNvSpPr/>
          <p:nvPr/>
        </p:nvSpPr>
        <p:spPr>
          <a:xfrm>
            <a:off x="7962489" y="2941131"/>
            <a:ext cx="265368" cy="271762"/>
          </a:xfrm>
          <a:prstGeom prst="ellipse">
            <a:avLst/>
          </a:prstGeom>
          <a:solidFill>
            <a:srgbClr val="92D050"/>
          </a:solidFill>
          <a:ln>
            <a:solidFill>
              <a:srgbClr val="B6B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3" name="Oval 92">
            <a:extLst>
              <a:ext uri="{FF2B5EF4-FFF2-40B4-BE49-F238E27FC236}">
                <a16:creationId xmlns:a16="http://schemas.microsoft.com/office/drawing/2014/main" id="{45CA0C8F-E706-42A3-99BB-A66078131B2C}"/>
              </a:ext>
            </a:extLst>
          </p:cNvPr>
          <p:cNvSpPr/>
          <p:nvPr/>
        </p:nvSpPr>
        <p:spPr>
          <a:xfrm>
            <a:off x="7667094" y="3159736"/>
            <a:ext cx="265368" cy="271762"/>
          </a:xfrm>
          <a:prstGeom prst="ellipse">
            <a:avLst/>
          </a:prstGeom>
          <a:solidFill>
            <a:srgbClr val="92D050"/>
          </a:solidFill>
          <a:ln>
            <a:solidFill>
              <a:srgbClr val="B6B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4" name="TextBox 93">
            <a:extLst>
              <a:ext uri="{FF2B5EF4-FFF2-40B4-BE49-F238E27FC236}">
                <a16:creationId xmlns:a16="http://schemas.microsoft.com/office/drawing/2014/main" id="{3CC620F9-6A83-4239-A8C2-F2EC4F3179EF}"/>
              </a:ext>
            </a:extLst>
          </p:cNvPr>
          <p:cNvSpPr txBox="1"/>
          <p:nvPr/>
        </p:nvSpPr>
        <p:spPr>
          <a:xfrm>
            <a:off x="7932663" y="2966675"/>
            <a:ext cx="577895" cy="261610"/>
          </a:xfrm>
          <a:prstGeom prst="rect">
            <a:avLst/>
          </a:prstGeom>
          <a:noFill/>
        </p:spPr>
        <p:txBody>
          <a:bodyPr wrap="square" rtlCol="0">
            <a:spAutoFit/>
          </a:bodyPr>
          <a:lstStyle/>
          <a:p>
            <a:r>
              <a:rPr lang="en-US" altLang="zh-CN" sz="1100" dirty="0"/>
              <a:t>u7</a:t>
            </a:r>
            <a:endParaRPr lang="zh-CN" altLang="en-US" sz="1100" dirty="0"/>
          </a:p>
        </p:txBody>
      </p:sp>
      <p:sp>
        <p:nvSpPr>
          <p:cNvPr id="95" name="TextBox 94">
            <a:extLst>
              <a:ext uri="{FF2B5EF4-FFF2-40B4-BE49-F238E27FC236}">
                <a16:creationId xmlns:a16="http://schemas.microsoft.com/office/drawing/2014/main" id="{3A1A0B65-C2FA-45D7-AC5D-4B9F397E3137}"/>
              </a:ext>
            </a:extLst>
          </p:cNvPr>
          <p:cNvSpPr txBox="1"/>
          <p:nvPr/>
        </p:nvSpPr>
        <p:spPr>
          <a:xfrm>
            <a:off x="7628438" y="3169796"/>
            <a:ext cx="577895" cy="261610"/>
          </a:xfrm>
          <a:prstGeom prst="rect">
            <a:avLst/>
          </a:prstGeom>
          <a:noFill/>
        </p:spPr>
        <p:txBody>
          <a:bodyPr wrap="square" rtlCol="0">
            <a:spAutoFit/>
          </a:bodyPr>
          <a:lstStyle/>
          <a:p>
            <a:r>
              <a:rPr lang="en-US" altLang="zh-CN" sz="1100" dirty="0"/>
              <a:t>u6</a:t>
            </a:r>
            <a:endParaRPr lang="zh-CN" altLang="en-US" sz="1100" dirty="0"/>
          </a:p>
        </p:txBody>
      </p:sp>
      <p:sp>
        <p:nvSpPr>
          <p:cNvPr id="96" name="TextBox 95">
            <a:extLst>
              <a:ext uri="{FF2B5EF4-FFF2-40B4-BE49-F238E27FC236}">
                <a16:creationId xmlns:a16="http://schemas.microsoft.com/office/drawing/2014/main" id="{EEC12076-A9D9-4A6F-A215-FB5CF10DE0BC}"/>
              </a:ext>
            </a:extLst>
          </p:cNvPr>
          <p:cNvSpPr txBox="1"/>
          <p:nvPr/>
        </p:nvSpPr>
        <p:spPr>
          <a:xfrm>
            <a:off x="7510830" y="1830948"/>
            <a:ext cx="577895" cy="253916"/>
          </a:xfrm>
          <a:prstGeom prst="rect">
            <a:avLst/>
          </a:prstGeom>
          <a:noFill/>
        </p:spPr>
        <p:txBody>
          <a:bodyPr wrap="square" rtlCol="0">
            <a:spAutoFit/>
          </a:bodyPr>
          <a:lstStyle/>
          <a:p>
            <a:r>
              <a:rPr lang="en-US" altLang="zh-CN" sz="1050" dirty="0"/>
              <a:t>u1</a:t>
            </a:r>
            <a:endParaRPr lang="zh-CN" altLang="en-US" sz="1050" dirty="0"/>
          </a:p>
        </p:txBody>
      </p:sp>
      <p:sp>
        <p:nvSpPr>
          <p:cNvPr id="97" name="Oval 96">
            <a:extLst>
              <a:ext uri="{FF2B5EF4-FFF2-40B4-BE49-F238E27FC236}">
                <a16:creationId xmlns:a16="http://schemas.microsoft.com/office/drawing/2014/main" id="{3B377157-C606-4570-832C-9D8F2C4CC69A}"/>
              </a:ext>
            </a:extLst>
          </p:cNvPr>
          <p:cNvSpPr/>
          <p:nvPr/>
        </p:nvSpPr>
        <p:spPr>
          <a:xfrm>
            <a:off x="6668765" y="2919606"/>
            <a:ext cx="265368" cy="271762"/>
          </a:xfrm>
          <a:prstGeom prst="ellipse">
            <a:avLst/>
          </a:prstGeom>
          <a:solidFill>
            <a:srgbClr val="92D050"/>
          </a:solidFill>
          <a:ln>
            <a:solidFill>
              <a:srgbClr val="B6B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98" name="Straight Arrow Connector 97">
            <a:extLst>
              <a:ext uri="{FF2B5EF4-FFF2-40B4-BE49-F238E27FC236}">
                <a16:creationId xmlns:a16="http://schemas.microsoft.com/office/drawing/2014/main" id="{5005EF9F-4C55-4FA2-AD20-83D6D12F0947}"/>
              </a:ext>
            </a:extLst>
          </p:cNvPr>
          <p:cNvCxnSpPr>
            <a:cxnSpLocks/>
            <a:endCxn id="92" idx="0"/>
          </p:cNvCxnSpPr>
          <p:nvPr/>
        </p:nvCxnSpPr>
        <p:spPr>
          <a:xfrm>
            <a:off x="8047413" y="2585709"/>
            <a:ext cx="47760" cy="35542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9" name="Straight Arrow Connector 98">
            <a:extLst>
              <a:ext uri="{FF2B5EF4-FFF2-40B4-BE49-F238E27FC236}">
                <a16:creationId xmlns:a16="http://schemas.microsoft.com/office/drawing/2014/main" id="{34C63071-F08F-4341-BC7A-3F0E8741F17D}"/>
              </a:ext>
            </a:extLst>
          </p:cNvPr>
          <p:cNvCxnSpPr>
            <a:cxnSpLocks/>
            <a:endCxn id="93" idx="0"/>
          </p:cNvCxnSpPr>
          <p:nvPr/>
        </p:nvCxnSpPr>
        <p:spPr>
          <a:xfrm flipH="1">
            <a:off x="7799778" y="2584153"/>
            <a:ext cx="253978" cy="57558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0" name="Straight Arrow Connector 99">
            <a:extLst>
              <a:ext uri="{FF2B5EF4-FFF2-40B4-BE49-F238E27FC236}">
                <a16:creationId xmlns:a16="http://schemas.microsoft.com/office/drawing/2014/main" id="{4EBE01AA-88A6-4FAC-9CE8-0B2E0139481B}"/>
              </a:ext>
            </a:extLst>
          </p:cNvPr>
          <p:cNvCxnSpPr>
            <a:cxnSpLocks/>
            <a:endCxn id="92" idx="0"/>
          </p:cNvCxnSpPr>
          <p:nvPr/>
        </p:nvCxnSpPr>
        <p:spPr>
          <a:xfrm>
            <a:off x="7040469" y="2611533"/>
            <a:ext cx="1054704" cy="32959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1" name="Straight Arrow Connector 100">
            <a:extLst>
              <a:ext uri="{FF2B5EF4-FFF2-40B4-BE49-F238E27FC236}">
                <a16:creationId xmlns:a16="http://schemas.microsoft.com/office/drawing/2014/main" id="{0867E1C9-F2E0-4C41-8EF3-498E9EAA51DF}"/>
              </a:ext>
            </a:extLst>
          </p:cNvPr>
          <p:cNvCxnSpPr>
            <a:cxnSpLocks/>
            <a:stCxn id="103" idx="4"/>
            <a:endCxn id="106" idx="0"/>
          </p:cNvCxnSpPr>
          <p:nvPr/>
        </p:nvCxnSpPr>
        <p:spPr>
          <a:xfrm flipH="1">
            <a:off x="6836204" y="2600095"/>
            <a:ext cx="1237445" cy="33545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2" name="Straight Arrow Connector 101">
            <a:extLst>
              <a:ext uri="{FF2B5EF4-FFF2-40B4-BE49-F238E27FC236}">
                <a16:creationId xmlns:a16="http://schemas.microsoft.com/office/drawing/2014/main" id="{D92FFCF7-4FA7-44DD-AFCE-8EF74D97719F}"/>
              </a:ext>
            </a:extLst>
          </p:cNvPr>
          <p:cNvCxnSpPr>
            <a:cxnSpLocks/>
            <a:endCxn id="93" idx="0"/>
          </p:cNvCxnSpPr>
          <p:nvPr/>
        </p:nvCxnSpPr>
        <p:spPr>
          <a:xfrm>
            <a:off x="7025896" y="2601393"/>
            <a:ext cx="773882" cy="55834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3" name="Oval 102">
            <a:extLst>
              <a:ext uri="{FF2B5EF4-FFF2-40B4-BE49-F238E27FC236}">
                <a16:creationId xmlns:a16="http://schemas.microsoft.com/office/drawing/2014/main" id="{F5D4E8CA-086B-41E8-9979-DEA9F930EC0C}"/>
              </a:ext>
            </a:extLst>
          </p:cNvPr>
          <p:cNvSpPr/>
          <p:nvPr/>
        </p:nvSpPr>
        <p:spPr>
          <a:xfrm>
            <a:off x="7940965" y="2328333"/>
            <a:ext cx="265368" cy="271762"/>
          </a:xfrm>
          <a:prstGeom prst="ellipse">
            <a:avLst/>
          </a:prstGeom>
          <a:solidFill>
            <a:srgbClr val="92D050"/>
          </a:solidFill>
          <a:ln>
            <a:solidFill>
              <a:srgbClr val="B6B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 name="Oval 103">
            <a:extLst>
              <a:ext uri="{FF2B5EF4-FFF2-40B4-BE49-F238E27FC236}">
                <a16:creationId xmlns:a16="http://schemas.microsoft.com/office/drawing/2014/main" id="{089BF997-163B-4791-9FCE-FFCAF20062E7}"/>
              </a:ext>
            </a:extLst>
          </p:cNvPr>
          <p:cNvSpPr/>
          <p:nvPr/>
        </p:nvSpPr>
        <p:spPr>
          <a:xfrm>
            <a:off x="7287680" y="3005695"/>
            <a:ext cx="265368" cy="271762"/>
          </a:xfrm>
          <a:prstGeom prst="ellipse">
            <a:avLst/>
          </a:prstGeom>
          <a:solidFill>
            <a:srgbClr val="92D050"/>
          </a:solidFill>
          <a:ln>
            <a:solidFill>
              <a:srgbClr val="B6B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05" name="Straight Arrow Connector 104">
            <a:extLst>
              <a:ext uri="{FF2B5EF4-FFF2-40B4-BE49-F238E27FC236}">
                <a16:creationId xmlns:a16="http://schemas.microsoft.com/office/drawing/2014/main" id="{624ED729-D3C7-4A96-B67D-FF1626979884}"/>
              </a:ext>
            </a:extLst>
          </p:cNvPr>
          <p:cNvCxnSpPr>
            <a:cxnSpLocks/>
            <a:stCxn id="80" idx="4"/>
            <a:endCxn id="103" idx="1"/>
          </p:cNvCxnSpPr>
          <p:nvPr/>
        </p:nvCxnSpPr>
        <p:spPr>
          <a:xfrm>
            <a:off x="7682022" y="2102710"/>
            <a:ext cx="297805" cy="26542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6" name="TextBox 105">
            <a:extLst>
              <a:ext uri="{FF2B5EF4-FFF2-40B4-BE49-F238E27FC236}">
                <a16:creationId xmlns:a16="http://schemas.microsoft.com/office/drawing/2014/main" id="{DA4505B5-A7EE-4E0C-BD5C-BB6400D0A14D}"/>
              </a:ext>
            </a:extLst>
          </p:cNvPr>
          <p:cNvSpPr txBox="1"/>
          <p:nvPr/>
        </p:nvSpPr>
        <p:spPr>
          <a:xfrm>
            <a:off x="6620393" y="2935548"/>
            <a:ext cx="431621" cy="253916"/>
          </a:xfrm>
          <a:prstGeom prst="rect">
            <a:avLst/>
          </a:prstGeom>
          <a:noFill/>
        </p:spPr>
        <p:txBody>
          <a:bodyPr wrap="square" rtlCol="0">
            <a:spAutoFit/>
          </a:bodyPr>
          <a:lstStyle/>
          <a:p>
            <a:r>
              <a:rPr lang="en-US" altLang="zh-CN" sz="1050" dirty="0"/>
              <a:t>u4</a:t>
            </a:r>
            <a:endParaRPr lang="zh-CN" altLang="en-US" sz="1050" dirty="0"/>
          </a:p>
        </p:txBody>
      </p:sp>
      <p:sp>
        <p:nvSpPr>
          <p:cNvPr id="107" name="TextBox 106">
            <a:extLst>
              <a:ext uri="{FF2B5EF4-FFF2-40B4-BE49-F238E27FC236}">
                <a16:creationId xmlns:a16="http://schemas.microsoft.com/office/drawing/2014/main" id="{0420BC8D-2277-46A9-9280-2EF1428CA8BA}"/>
              </a:ext>
            </a:extLst>
          </p:cNvPr>
          <p:cNvSpPr txBox="1"/>
          <p:nvPr/>
        </p:nvSpPr>
        <p:spPr>
          <a:xfrm>
            <a:off x="7909929" y="2338208"/>
            <a:ext cx="431621" cy="253916"/>
          </a:xfrm>
          <a:prstGeom prst="rect">
            <a:avLst/>
          </a:prstGeom>
          <a:noFill/>
        </p:spPr>
        <p:txBody>
          <a:bodyPr wrap="square" rtlCol="0">
            <a:spAutoFit/>
          </a:bodyPr>
          <a:lstStyle/>
          <a:p>
            <a:r>
              <a:rPr lang="en-US" altLang="zh-CN" sz="1050" dirty="0"/>
              <a:t>u3</a:t>
            </a:r>
            <a:endParaRPr lang="zh-CN" altLang="en-US" sz="1050" dirty="0"/>
          </a:p>
        </p:txBody>
      </p:sp>
      <p:sp>
        <p:nvSpPr>
          <p:cNvPr id="108" name="TextBox 107">
            <a:extLst>
              <a:ext uri="{FF2B5EF4-FFF2-40B4-BE49-F238E27FC236}">
                <a16:creationId xmlns:a16="http://schemas.microsoft.com/office/drawing/2014/main" id="{B1CEF010-BAF0-48FB-857F-7CF1AB86CB37}"/>
              </a:ext>
            </a:extLst>
          </p:cNvPr>
          <p:cNvSpPr txBox="1"/>
          <p:nvPr/>
        </p:nvSpPr>
        <p:spPr>
          <a:xfrm>
            <a:off x="7249248" y="3023156"/>
            <a:ext cx="577895" cy="253916"/>
          </a:xfrm>
          <a:prstGeom prst="rect">
            <a:avLst/>
          </a:prstGeom>
          <a:noFill/>
        </p:spPr>
        <p:txBody>
          <a:bodyPr wrap="square" rtlCol="0">
            <a:spAutoFit/>
          </a:bodyPr>
          <a:lstStyle/>
          <a:p>
            <a:r>
              <a:rPr lang="en-US" altLang="zh-CN" sz="1050" dirty="0"/>
              <a:t>u5</a:t>
            </a:r>
            <a:endParaRPr lang="zh-CN" altLang="en-US" sz="1050" dirty="0"/>
          </a:p>
        </p:txBody>
      </p:sp>
      <p:cxnSp>
        <p:nvCxnSpPr>
          <p:cNvPr id="109" name="Straight Arrow Connector 108">
            <a:extLst>
              <a:ext uri="{FF2B5EF4-FFF2-40B4-BE49-F238E27FC236}">
                <a16:creationId xmlns:a16="http://schemas.microsoft.com/office/drawing/2014/main" id="{385558FE-FD0A-4606-AA50-52B3EEB11B80}"/>
              </a:ext>
            </a:extLst>
          </p:cNvPr>
          <p:cNvCxnSpPr>
            <a:cxnSpLocks/>
            <a:stCxn id="88" idx="2"/>
            <a:endCxn id="106" idx="0"/>
          </p:cNvCxnSpPr>
          <p:nvPr/>
        </p:nvCxnSpPr>
        <p:spPr>
          <a:xfrm flipH="1">
            <a:off x="6836204" y="2587750"/>
            <a:ext cx="188027" cy="34779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0" name="Straight Arrow Connector 109">
            <a:extLst>
              <a:ext uri="{FF2B5EF4-FFF2-40B4-BE49-F238E27FC236}">
                <a16:creationId xmlns:a16="http://schemas.microsoft.com/office/drawing/2014/main" id="{76DCBB17-F211-4CC9-BB20-B8779151ABF4}"/>
              </a:ext>
            </a:extLst>
          </p:cNvPr>
          <p:cNvCxnSpPr>
            <a:cxnSpLocks/>
            <a:endCxn id="104" idx="0"/>
          </p:cNvCxnSpPr>
          <p:nvPr/>
        </p:nvCxnSpPr>
        <p:spPr>
          <a:xfrm>
            <a:off x="7023167" y="2604515"/>
            <a:ext cx="397197" cy="40118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1" name="Straight Arrow Connector 110">
            <a:extLst>
              <a:ext uri="{FF2B5EF4-FFF2-40B4-BE49-F238E27FC236}">
                <a16:creationId xmlns:a16="http://schemas.microsoft.com/office/drawing/2014/main" id="{CCEB0A41-7A23-4AC7-8073-DB2532C678A4}"/>
              </a:ext>
            </a:extLst>
          </p:cNvPr>
          <p:cNvCxnSpPr>
            <a:cxnSpLocks/>
            <a:endCxn id="104" idx="0"/>
          </p:cNvCxnSpPr>
          <p:nvPr/>
        </p:nvCxnSpPr>
        <p:spPr>
          <a:xfrm flipH="1">
            <a:off x="7420364" y="2609585"/>
            <a:ext cx="591720" cy="39611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2" name="Straight Arrow Connector 111">
            <a:extLst>
              <a:ext uri="{FF2B5EF4-FFF2-40B4-BE49-F238E27FC236}">
                <a16:creationId xmlns:a16="http://schemas.microsoft.com/office/drawing/2014/main" id="{79E93438-C666-481D-88E5-1F2B575FC6B7}"/>
              </a:ext>
            </a:extLst>
          </p:cNvPr>
          <p:cNvCxnSpPr>
            <a:cxnSpLocks/>
            <a:stCxn id="78" idx="4"/>
          </p:cNvCxnSpPr>
          <p:nvPr/>
        </p:nvCxnSpPr>
        <p:spPr>
          <a:xfrm flipH="1">
            <a:off x="5126720" y="2633435"/>
            <a:ext cx="11104" cy="98793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ECBF678C-88A4-47E0-A60A-AB3C9F56EE51}"/>
              </a:ext>
            </a:extLst>
          </p:cNvPr>
          <p:cNvCxnSpPr>
            <a:cxnSpLocks/>
          </p:cNvCxnSpPr>
          <p:nvPr/>
        </p:nvCxnSpPr>
        <p:spPr>
          <a:xfrm>
            <a:off x="5843250" y="1959370"/>
            <a:ext cx="1686834" cy="26004"/>
          </a:xfrm>
          <a:prstGeom prst="line">
            <a:avLst/>
          </a:prstGeom>
          <a:ln w="19050">
            <a:solidFill>
              <a:srgbClr val="002060"/>
            </a:solidFill>
            <a:prstDash val="sysDash"/>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21E0894E-C6C4-4281-97F4-51680109F0D7}"/>
              </a:ext>
            </a:extLst>
          </p:cNvPr>
          <p:cNvCxnSpPr>
            <a:cxnSpLocks/>
            <a:endCxn id="88" idx="1"/>
          </p:cNvCxnSpPr>
          <p:nvPr/>
        </p:nvCxnSpPr>
        <p:spPr>
          <a:xfrm flipV="1">
            <a:off x="5290564" y="2460792"/>
            <a:ext cx="1517856" cy="34144"/>
          </a:xfrm>
          <a:prstGeom prst="line">
            <a:avLst/>
          </a:prstGeom>
          <a:ln w="19050" cap="flat" cmpd="sng" algn="ctr">
            <a:solidFill>
              <a:srgbClr val="00206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15" name="Straight Connector 114">
            <a:extLst>
              <a:ext uri="{FF2B5EF4-FFF2-40B4-BE49-F238E27FC236}">
                <a16:creationId xmlns:a16="http://schemas.microsoft.com/office/drawing/2014/main" id="{D3FCAFE7-0466-4E6C-B679-8521264BA742}"/>
              </a:ext>
            </a:extLst>
          </p:cNvPr>
          <p:cNvCxnSpPr>
            <a:cxnSpLocks/>
          </p:cNvCxnSpPr>
          <p:nvPr/>
        </p:nvCxnSpPr>
        <p:spPr>
          <a:xfrm flipV="1">
            <a:off x="5930444" y="2508904"/>
            <a:ext cx="2035474" cy="364470"/>
          </a:xfrm>
          <a:prstGeom prst="line">
            <a:avLst/>
          </a:prstGeom>
          <a:ln w="19050">
            <a:solidFill>
              <a:srgbClr val="002060"/>
            </a:solidFill>
            <a:prstDash val="sysDash"/>
          </a:ln>
        </p:spPr>
        <p:style>
          <a:lnRef idx="1">
            <a:schemeClr val="accent1"/>
          </a:lnRef>
          <a:fillRef idx="0">
            <a:schemeClr val="accent1"/>
          </a:fillRef>
          <a:effectRef idx="0">
            <a:schemeClr val="accent1"/>
          </a:effectRef>
          <a:fontRef idx="minor">
            <a:schemeClr val="tx1"/>
          </a:fontRef>
        </p:style>
      </p:cxnSp>
      <p:sp>
        <p:nvSpPr>
          <p:cNvPr id="116" name="Oval 115">
            <a:extLst>
              <a:ext uri="{FF2B5EF4-FFF2-40B4-BE49-F238E27FC236}">
                <a16:creationId xmlns:a16="http://schemas.microsoft.com/office/drawing/2014/main" id="{8F9AC5AC-D282-49EE-B17C-15C574A79536}"/>
              </a:ext>
            </a:extLst>
          </p:cNvPr>
          <p:cNvSpPr/>
          <p:nvPr/>
        </p:nvSpPr>
        <p:spPr>
          <a:xfrm>
            <a:off x="4848910" y="3478152"/>
            <a:ext cx="669478" cy="558202"/>
          </a:xfrm>
          <a:prstGeom prst="ellipse">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7" name="Oval 116">
            <a:extLst>
              <a:ext uri="{FF2B5EF4-FFF2-40B4-BE49-F238E27FC236}">
                <a16:creationId xmlns:a16="http://schemas.microsoft.com/office/drawing/2014/main" id="{737CDF36-2982-408E-9C67-BB28F67748ED}"/>
              </a:ext>
            </a:extLst>
          </p:cNvPr>
          <p:cNvSpPr/>
          <p:nvPr/>
        </p:nvSpPr>
        <p:spPr>
          <a:xfrm>
            <a:off x="6456935" y="2730193"/>
            <a:ext cx="1993110" cy="747998"/>
          </a:xfrm>
          <a:prstGeom prst="ellipse">
            <a:avLst/>
          </a:prstGeom>
          <a:noFill/>
          <a:ln>
            <a:solidFill>
              <a:schemeClr val="bg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312865737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5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8DD92A2-8983-48AA-B942-5EE57EECA948}"/>
              </a:ext>
            </a:extLst>
          </p:cNvPr>
          <p:cNvSpPr>
            <a:spLocks noGrp="1"/>
          </p:cNvSpPr>
          <p:nvPr>
            <p:ph type="body" sz="quarter" idx="13"/>
          </p:nvPr>
        </p:nvSpPr>
        <p:spPr>
          <a:xfrm>
            <a:off x="0" y="817398"/>
            <a:ext cx="9074911" cy="733534"/>
          </a:xfrm>
        </p:spPr>
        <p:txBody>
          <a:bodyPr/>
          <a:lstStyle/>
          <a:p>
            <a:r>
              <a:rPr lang="en-US" altLang="zh-CN" dirty="0"/>
              <a:t>Graph Isomorphism</a:t>
            </a:r>
          </a:p>
          <a:p>
            <a:r>
              <a:rPr lang="en-US" altLang="zh-CN" dirty="0"/>
              <a:t>Requirements</a:t>
            </a:r>
            <a:endParaRPr lang="zh-CN" altLang="en-US" dirty="0"/>
          </a:p>
        </p:txBody>
      </p:sp>
      <p:sp>
        <p:nvSpPr>
          <p:cNvPr id="3" name="Text Placeholder 2">
            <a:extLst>
              <a:ext uri="{FF2B5EF4-FFF2-40B4-BE49-F238E27FC236}">
                <a16:creationId xmlns:a16="http://schemas.microsoft.com/office/drawing/2014/main" id="{70F534F1-47E9-430B-B582-2E7B42F2BC68}"/>
              </a:ext>
            </a:extLst>
          </p:cNvPr>
          <p:cNvSpPr>
            <a:spLocks noGrp="1"/>
          </p:cNvSpPr>
          <p:nvPr>
            <p:ph type="body" sz="quarter" idx="14"/>
          </p:nvPr>
        </p:nvSpPr>
        <p:spPr>
          <a:xfrm>
            <a:off x="-2989" y="2215857"/>
            <a:ext cx="8990239" cy="1810752"/>
          </a:xfrm>
        </p:spPr>
        <p:txBody>
          <a:bodyPr/>
          <a:lstStyle/>
          <a:p>
            <a:r>
              <a:rPr lang="en-US" altLang="zh-CN" sz="1600" dirty="0"/>
              <a:t>The same number of vertices.</a:t>
            </a:r>
          </a:p>
          <a:p>
            <a:pPr marL="0" indent="0">
              <a:buNone/>
            </a:pPr>
            <a:endParaRPr lang="en-US" altLang="zh-CN" sz="1600" dirty="0"/>
          </a:p>
          <a:p>
            <a:r>
              <a:rPr lang="en-US" altLang="zh-CN" sz="1600" dirty="0"/>
              <a:t>The same number of edges.</a:t>
            </a:r>
          </a:p>
          <a:p>
            <a:pPr marL="0" indent="0">
              <a:buNone/>
            </a:pPr>
            <a:endParaRPr lang="en-US" altLang="zh-CN" sz="1600" dirty="0"/>
          </a:p>
          <a:p>
            <a:r>
              <a:rPr lang="en-US" altLang="zh-CN" sz="1600" dirty="0"/>
              <a:t>Same connectivity structure.</a:t>
            </a:r>
          </a:p>
        </p:txBody>
      </p:sp>
      <p:sp>
        <p:nvSpPr>
          <p:cNvPr id="4" name="Footer Placeholder 3">
            <a:extLst>
              <a:ext uri="{FF2B5EF4-FFF2-40B4-BE49-F238E27FC236}">
                <a16:creationId xmlns:a16="http://schemas.microsoft.com/office/drawing/2014/main" id="{352CDBEB-220C-4BD9-AAE0-7B0DE27C1286}"/>
              </a:ext>
            </a:extLst>
          </p:cNvPr>
          <p:cNvSpPr>
            <a:spLocks noGrp="1"/>
          </p:cNvSpPr>
          <p:nvPr>
            <p:ph type="ftr" sz="quarter" idx="16"/>
          </p:nvPr>
        </p:nvSpPr>
        <p:spPr>
          <a:xfrm>
            <a:off x="1665566" y="4829175"/>
            <a:ext cx="6153150" cy="314325"/>
          </a:xfrm>
        </p:spPr>
        <p:txBody>
          <a:bodyPr/>
          <a:lstStyle/>
          <a:p>
            <a:pPr>
              <a:defRPr/>
            </a:pPr>
            <a:r>
              <a:rPr lang="en-US"/>
              <a:t>APPL</a:t>
            </a:r>
            <a:endParaRPr lang="en-US" dirty="0"/>
          </a:p>
        </p:txBody>
      </p:sp>
      <p:sp>
        <p:nvSpPr>
          <p:cNvPr id="5" name="Slide Number Placeholder 4">
            <a:extLst>
              <a:ext uri="{FF2B5EF4-FFF2-40B4-BE49-F238E27FC236}">
                <a16:creationId xmlns:a16="http://schemas.microsoft.com/office/drawing/2014/main" id="{4C5CF9C2-8FB9-4EF8-B642-234F981779D5}"/>
              </a:ext>
            </a:extLst>
          </p:cNvPr>
          <p:cNvSpPr>
            <a:spLocks noGrp="1"/>
          </p:cNvSpPr>
          <p:nvPr>
            <p:ph type="sldNum" sz="quarter" idx="17"/>
          </p:nvPr>
        </p:nvSpPr>
        <p:spPr/>
        <p:txBody>
          <a:bodyPr/>
          <a:lstStyle/>
          <a:p>
            <a:pPr>
              <a:defRPr/>
            </a:pPr>
            <a:fld id="{67BFA7C4-5ED7-4275-9588-6311F663AC92}" type="slidenum">
              <a:rPr lang="en-US" altLang="en-US" smtClean="0"/>
              <a:pPr>
                <a:defRPr/>
              </a:pPr>
              <a:t>2</a:t>
            </a:fld>
            <a:endParaRPr lang="en-US" altLang="en-US" dirty="0"/>
          </a:p>
        </p:txBody>
      </p:sp>
      <p:sp>
        <p:nvSpPr>
          <p:cNvPr id="58" name="Rectangle: Rounded Corners 57">
            <a:extLst>
              <a:ext uri="{FF2B5EF4-FFF2-40B4-BE49-F238E27FC236}">
                <a16:creationId xmlns:a16="http://schemas.microsoft.com/office/drawing/2014/main" id="{78F435AB-D556-4021-AD6B-A804F55F5A22}"/>
              </a:ext>
            </a:extLst>
          </p:cNvPr>
          <p:cNvSpPr/>
          <p:nvPr/>
        </p:nvSpPr>
        <p:spPr>
          <a:xfrm>
            <a:off x="4537278" y="805386"/>
            <a:ext cx="4190762" cy="182265"/>
          </a:xfrm>
          <a:prstGeom prst="roundRect">
            <a:avLst>
              <a:gd name="adj" fmla="val 50000"/>
            </a:avLst>
          </a:prstGeom>
          <a:solidFill>
            <a:schemeClr val="tx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9" name="Oval 58">
            <a:extLst>
              <a:ext uri="{FF2B5EF4-FFF2-40B4-BE49-F238E27FC236}">
                <a16:creationId xmlns:a16="http://schemas.microsoft.com/office/drawing/2014/main" id="{5C9AE031-0D74-4D29-8552-C28304C6622B}"/>
              </a:ext>
            </a:extLst>
          </p:cNvPr>
          <p:cNvSpPr/>
          <p:nvPr/>
        </p:nvSpPr>
        <p:spPr>
          <a:xfrm>
            <a:off x="4539478" y="812313"/>
            <a:ext cx="167662" cy="1684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0" name="TextBox 59">
            <a:extLst>
              <a:ext uri="{FF2B5EF4-FFF2-40B4-BE49-F238E27FC236}">
                <a16:creationId xmlns:a16="http://schemas.microsoft.com/office/drawing/2014/main" id="{34BB75BB-0F15-4152-AEAB-A06CDB0A5EC3}"/>
              </a:ext>
            </a:extLst>
          </p:cNvPr>
          <p:cNvSpPr txBox="1"/>
          <p:nvPr/>
        </p:nvSpPr>
        <p:spPr>
          <a:xfrm>
            <a:off x="4246339" y="1329507"/>
            <a:ext cx="902127" cy="230832"/>
          </a:xfrm>
          <a:prstGeom prst="rect">
            <a:avLst/>
          </a:prstGeom>
          <a:noFill/>
        </p:spPr>
        <p:txBody>
          <a:bodyPr wrap="square" rtlCol="0">
            <a:spAutoFit/>
          </a:bodyPr>
          <a:lstStyle/>
          <a:p>
            <a:r>
              <a:rPr lang="en-US" altLang="zh-CN" sz="900" b="1" dirty="0">
                <a:solidFill>
                  <a:schemeClr val="accent1"/>
                </a:solidFill>
              </a:rPr>
              <a:t>Introduction</a:t>
            </a:r>
            <a:r>
              <a:rPr lang="en-US" altLang="zh-CN" sz="900" dirty="0">
                <a:solidFill>
                  <a:schemeClr val="bg2"/>
                </a:solidFill>
              </a:rPr>
              <a:t> </a:t>
            </a:r>
            <a:endParaRPr lang="zh-CN" altLang="en-US" sz="900" dirty="0">
              <a:solidFill>
                <a:schemeClr val="bg2"/>
              </a:solidFill>
            </a:endParaRPr>
          </a:p>
        </p:txBody>
      </p:sp>
      <p:sp>
        <p:nvSpPr>
          <p:cNvPr id="61" name="TextBox 60">
            <a:extLst>
              <a:ext uri="{FF2B5EF4-FFF2-40B4-BE49-F238E27FC236}">
                <a16:creationId xmlns:a16="http://schemas.microsoft.com/office/drawing/2014/main" id="{1405F605-6EA7-40C3-A736-979F58EBD68C}"/>
              </a:ext>
            </a:extLst>
          </p:cNvPr>
          <p:cNvSpPr txBox="1"/>
          <p:nvPr/>
        </p:nvSpPr>
        <p:spPr>
          <a:xfrm>
            <a:off x="5195035" y="1291050"/>
            <a:ext cx="1074616" cy="276999"/>
          </a:xfrm>
          <a:prstGeom prst="rect">
            <a:avLst/>
          </a:prstGeom>
          <a:noFill/>
        </p:spPr>
        <p:txBody>
          <a:bodyPr wrap="square" rtlCol="0">
            <a:spAutoFit/>
          </a:bodyPr>
          <a:lstStyle/>
          <a:p>
            <a:r>
              <a:rPr lang="en-US" altLang="zh-CN" sz="900" b="1" dirty="0">
                <a:solidFill>
                  <a:schemeClr val="bg2"/>
                </a:solidFill>
              </a:rPr>
              <a:t>Algo</a:t>
            </a:r>
            <a:r>
              <a:rPr lang="en-US" altLang="zh-CN" sz="1200" dirty="0">
                <a:solidFill>
                  <a:schemeClr val="bg2"/>
                </a:solidFill>
              </a:rPr>
              <a:t> </a:t>
            </a:r>
            <a:endParaRPr lang="zh-CN" altLang="en-US" sz="1200" dirty="0">
              <a:solidFill>
                <a:schemeClr val="bg2"/>
              </a:solidFill>
            </a:endParaRPr>
          </a:p>
        </p:txBody>
      </p:sp>
      <p:sp>
        <p:nvSpPr>
          <p:cNvPr id="62" name="TextBox 61">
            <a:extLst>
              <a:ext uri="{FF2B5EF4-FFF2-40B4-BE49-F238E27FC236}">
                <a16:creationId xmlns:a16="http://schemas.microsoft.com/office/drawing/2014/main" id="{F6C62844-A7AB-47EC-B756-1F205DC56E20}"/>
              </a:ext>
            </a:extLst>
          </p:cNvPr>
          <p:cNvSpPr txBox="1"/>
          <p:nvPr/>
        </p:nvSpPr>
        <p:spPr>
          <a:xfrm>
            <a:off x="5554288" y="1325289"/>
            <a:ext cx="1813170" cy="230832"/>
          </a:xfrm>
          <a:prstGeom prst="rect">
            <a:avLst/>
          </a:prstGeom>
          <a:noFill/>
        </p:spPr>
        <p:txBody>
          <a:bodyPr wrap="square" rtlCol="0">
            <a:spAutoFit/>
          </a:bodyPr>
          <a:lstStyle/>
          <a:p>
            <a:r>
              <a:rPr lang="en-US" altLang="zh-CN" sz="900" b="1" dirty="0">
                <a:solidFill>
                  <a:schemeClr val="bg2"/>
                </a:solidFill>
              </a:rPr>
              <a:t>Data representation </a:t>
            </a:r>
            <a:endParaRPr lang="zh-CN" altLang="en-US" sz="900" b="1" dirty="0">
              <a:solidFill>
                <a:schemeClr val="bg2"/>
              </a:solidFill>
            </a:endParaRPr>
          </a:p>
        </p:txBody>
      </p:sp>
      <p:sp>
        <p:nvSpPr>
          <p:cNvPr id="63" name="TextBox 62">
            <a:extLst>
              <a:ext uri="{FF2B5EF4-FFF2-40B4-BE49-F238E27FC236}">
                <a16:creationId xmlns:a16="http://schemas.microsoft.com/office/drawing/2014/main" id="{0CEFCCD4-6DE9-4398-9650-D57FBEE57B10}"/>
              </a:ext>
            </a:extLst>
          </p:cNvPr>
          <p:cNvSpPr txBox="1"/>
          <p:nvPr/>
        </p:nvSpPr>
        <p:spPr>
          <a:xfrm>
            <a:off x="6733220" y="1286943"/>
            <a:ext cx="1813170" cy="276999"/>
          </a:xfrm>
          <a:prstGeom prst="rect">
            <a:avLst/>
          </a:prstGeom>
          <a:noFill/>
        </p:spPr>
        <p:txBody>
          <a:bodyPr wrap="square" rtlCol="0">
            <a:spAutoFit/>
          </a:bodyPr>
          <a:lstStyle/>
          <a:p>
            <a:r>
              <a:rPr lang="en-US" altLang="zh-CN" sz="900" b="1" dirty="0">
                <a:solidFill>
                  <a:schemeClr val="bg2"/>
                </a:solidFill>
              </a:rPr>
              <a:t>Intersection</a:t>
            </a:r>
            <a:r>
              <a:rPr lang="en-US" altLang="zh-CN" sz="1200" dirty="0">
                <a:solidFill>
                  <a:schemeClr val="bg2"/>
                </a:solidFill>
              </a:rPr>
              <a:t> </a:t>
            </a:r>
            <a:endParaRPr lang="zh-CN" altLang="en-US" sz="1200" dirty="0">
              <a:solidFill>
                <a:schemeClr val="bg2"/>
              </a:solidFill>
            </a:endParaRPr>
          </a:p>
        </p:txBody>
      </p:sp>
      <p:sp>
        <p:nvSpPr>
          <p:cNvPr id="64" name="TextBox 63">
            <a:extLst>
              <a:ext uri="{FF2B5EF4-FFF2-40B4-BE49-F238E27FC236}">
                <a16:creationId xmlns:a16="http://schemas.microsoft.com/office/drawing/2014/main" id="{94DFDBD9-7A0D-417B-9F31-29B7FA9D36F9}"/>
              </a:ext>
            </a:extLst>
          </p:cNvPr>
          <p:cNvSpPr txBox="1"/>
          <p:nvPr/>
        </p:nvSpPr>
        <p:spPr>
          <a:xfrm>
            <a:off x="7526333" y="1284025"/>
            <a:ext cx="1074616" cy="276999"/>
          </a:xfrm>
          <a:prstGeom prst="rect">
            <a:avLst/>
          </a:prstGeom>
          <a:noFill/>
        </p:spPr>
        <p:txBody>
          <a:bodyPr wrap="square" rtlCol="0">
            <a:spAutoFit/>
          </a:bodyPr>
          <a:lstStyle/>
          <a:p>
            <a:r>
              <a:rPr lang="en-US" altLang="zh-CN" sz="900" b="1" dirty="0">
                <a:solidFill>
                  <a:schemeClr val="bg2"/>
                </a:solidFill>
              </a:rPr>
              <a:t>Distributed</a:t>
            </a:r>
            <a:r>
              <a:rPr lang="en-US" altLang="zh-CN" sz="1200" dirty="0">
                <a:solidFill>
                  <a:schemeClr val="bg2"/>
                </a:solidFill>
              </a:rPr>
              <a:t> </a:t>
            </a:r>
            <a:endParaRPr lang="zh-CN" altLang="en-US" sz="1200" dirty="0">
              <a:solidFill>
                <a:schemeClr val="bg2"/>
              </a:solidFill>
            </a:endParaRPr>
          </a:p>
        </p:txBody>
      </p:sp>
      <p:sp>
        <p:nvSpPr>
          <p:cNvPr id="65" name="TextBox 64">
            <a:extLst>
              <a:ext uri="{FF2B5EF4-FFF2-40B4-BE49-F238E27FC236}">
                <a16:creationId xmlns:a16="http://schemas.microsoft.com/office/drawing/2014/main" id="{3EBCEBFB-7848-41D9-9CED-188CF8EA80C5}"/>
              </a:ext>
            </a:extLst>
          </p:cNvPr>
          <p:cNvSpPr txBox="1"/>
          <p:nvPr/>
        </p:nvSpPr>
        <p:spPr>
          <a:xfrm>
            <a:off x="8319446" y="1286183"/>
            <a:ext cx="1074616" cy="276999"/>
          </a:xfrm>
          <a:prstGeom prst="rect">
            <a:avLst/>
          </a:prstGeom>
          <a:noFill/>
        </p:spPr>
        <p:txBody>
          <a:bodyPr wrap="square" rtlCol="0">
            <a:spAutoFit/>
          </a:bodyPr>
          <a:lstStyle/>
          <a:p>
            <a:r>
              <a:rPr lang="en-US" altLang="zh-CN" sz="900" b="1" dirty="0">
                <a:solidFill>
                  <a:schemeClr val="bg2"/>
                </a:solidFill>
              </a:rPr>
              <a:t>Experiment</a:t>
            </a:r>
            <a:r>
              <a:rPr lang="en-US" altLang="zh-CN" sz="1200" dirty="0">
                <a:solidFill>
                  <a:schemeClr val="bg2"/>
                </a:solidFill>
              </a:rPr>
              <a:t> </a:t>
            </a:r>
            <a:endParaRPr lang="zh-CN" altLang="en-US" sz="1200" dirty="0">
              <a:solidFill>
                <a:schemeClr val="bg2"/>
              </a:solidFill>
            </a:endParaRPr>
          </a:p>
        </p:txBody>
      </p:sp>
      <p:cxnSp>
        <p:nvCxnSpPr>
          <p:cNvPr id="66" name="Straight Connector 65">
            <a:extLst>
              <a:ext uri="{FF2B5EF4-FFF2-40B4-BE49-F238E27FC236}">
                <a16:creationId xmlns:a16="http://schemas.microsoft.com/office/drawing/2014/main" id="{E85037F4-653C-4486-92FA-7BE6F01A3CBA}"/>
              </a:ext>
            </a:extLst>
          </p:cNvPr>
          <p:cNvCxnSpPr>
            <a:cxnSpLocks/>
          </p:cNvCxnSpPr>
          <p:nvPr/>
        </p:nvCxnSpPr>
        <p:spPr>
          <a:xfrm>
            <a:off x="4623309" y="987651"/>
            <a:ext cx="0" cy="393029"/>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DC5E60FE-ADC4-4BD2-BC9F-FF8BE9F9997E}"/>
              </a:ext>
            </a:extLst>
          </p:cNvPr>
          <p:cNvCxnSpPr>
            <a:cxnSpLocks/>
          </p:cNvCxnSpPr>
          <p:nvPr/>
        </p:nvCxnSpPr>
        <p:spPr>
          <a:xfrm>
            <a:off x="5410651" y="980723"/>
            <a:ext cx="0" cy="393029"/>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2CC06C14-E509-4948-BEF1-A8C505440917}"/>
              </a:ext>
            </a:extLst>
          </p:cNvPr>
          <p:cNvCxnSpPr>
            <a:cxnSpLocks/>
          </p:cNvCxnSpPr>
          <p:nvPr/>
        </p:nvCxnSpPr>
        <p:spPr>
          <a:xfrm>
            <a:off x="6189076" y="987651"/>
            <a:ext cx="0" cy="393029"/>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870C9269-7024-47CC-AA61-6F4F49007CD9}"/>
              </a:ext>
            </a:extLst>
          </p:cNvPr>
          <p:cNvCxnSpPr>
            <a:cxnSpLocks/>
          </p:cNvCxnSpPr>
          <p:nvPr/>
        </p:nvCxnSpPr>
        <p:spPr>
          <a:xfrm>
            <a:off x="7813640" y="984691"/>
            <a:ext cx="0" cy="393029"/>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4025897D-BD5B-478D-B3AC-7C9008C5E26B}"/>
              </a:ext>
            </a:extLst>
          </p:cNvPr>
          <p:cNvCxnSpPr>
            <a:cxnSpLocks/>
          </p:cNvCxnSpPr>
          <p:nvPr/>
        </p:nvCxnSpPr>
        <p:spPr>
          <a:xfrm>
            <a:off x="8618921" y="980723"/>
            <a:ext cx="0" cy="393029"/>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sp>
        <p:nvSpPr>
          <p:cNvPr id="71" name="Oval 70">
            <a:extLst>
              <a:ext uri="{FF2B5EF4-FFF2-40B4-BE49-F238E27FC236}">
                <a16:creationId xmlns:a16="http://schemas.microsoft.com/office/drawing/2014/main" id="{4FA485C6-0DE8-436C-8A82-94C4DC0E8D37}"/>
              </a:ext>
            </a:extLst>
          </p:cNvPr>
          <p:cNvSpPr/>
          <p:nvPr/>
        </p:nvSpPr>
        <p:spPr>
          <a:xfrm>
            <a:off x="5332686" y="813618"/>
            <a:ext cx="167662" cy="1684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2" name="Oval 71">
            <a:extLst>
              <a:ext uri="{FF2B5EF4-FFF2-40B4-BE49-F238E27FC236}">
                <a16:creationId xmlns:a16="http://schemas.microsoft.com/office/drawing/2014/main" id="{FAED2A6C-45C3-4F03-B2A2-E6E67FEA686F}"/>
              </a:ext>
            </a:extLst>
          </p:cNvPr>
          <p:cNvSpPr/>
          <p:nvPr/>
        </p:nvSpPr>
        <p:spPr>
          <a:xfrm>
            <a:off x="6105245" y="812626"/>
            <a:ext cx="167662" cy="1684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3" name="Oval 72">
            <a:extLst>
              <a:ext uri="{FF2B5EF4-FFF2-40B4-BE49-F238E27FC236}">
                <a16:creationId xmlns:a16="http://schemas.microsoft.com/office/drawing/2014/main" id="{33068725-8865-47D8-813F-7714CDABA40E}"/>
              </a:ext>
            </a:extLst>
          </p:cNvPr>
          <p:cNvSpPr/>
          <p:nvPr/>
        </p:nvSpPr>
        <p:spPr>
          <a:xfrm>
            <a:off x="6877804" y="812626"/>
            <a:ext cx="167662" cy="1684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4" name="Oval 73">
            <a:extLst>
              <a:ext uri="{FF2B5EF4-FFF2-40B4-BE49-F238E27FC236}">
                <a16:creationId xmlns:a16="http://schemas.microsoft.com/office/drawing/2014/main" id="{7E248E8F-2C5D-4302-B451-1C7EAE975C22}"/>
              </a:ext>
            </a:extLst>
          </p:cNvPr>
          <p:cNvSpPr/>
          <p:nvPr/>
        </p:nvSpPr>
        <p:spPr>
          <a:xfrm>
            <a:off x="7719091" y="813618"/>
            <a:ext cx="167662" cy="1684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5" name="Oval 74">
            <a:extLst>
              <a:ext uri="{FF2B5EF4-FFF2-40B4-BE49-F238E27FC236}">
                <a16:creationId xmlns:a16="http://schemas.microsoft.com/office/drawing/2014/main" id="{A17113C4-DEE4-4BFD-A630-86C2E6AC7C13}"/>
              </a:ext>
            </a:extLst>
          </p:cNvPr>
          <p:cNvSpPr/>
          <p:nvPr/>
        </p:nvSpPr>
        <p:spPr>
          <a:xfrm>
            <a:off x="8540710" y="812313"/>
            <a:ext cx="167662" cy="1684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76" name="Straight Connector 75">
            <a:extLst>
              <a:ext uri="{FF2B5EF4-FFF2-40B4-BE49-F238E27FC236}">
                <a16:creationId xmlns:a16="http://schemas.microsoft.com/office/drawing/2014/main" id="{BC1B6659-560B-4FDB-A361-F1D05AA2BEAF}"/>
              </a:ext>
            </a:extLst>
          </p:cNvPr>
          <p:cNvCxnSpPr>
            <a:cxnSpLocks/>
          </p:cNvCxnSpPr>
          <p:nvPr/>
        </p:nvCxnSpPr>
        <p:spPr>
          <a:xfrm>
            <a:off x="6961635" y="987651"/>
            <a:ext cx="0" cy="393029"/>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26583363"/>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608EB02-E689-4C50-8031-83FDC685355A}"/>
              </a:ext>
            </a:extLst>
          </p:cNvPr>
          <p:cNvSpPr>
            <a:spLocks noGrp="1"/>
          </p:cNvSpPr>
          <p:nvPr>
            <p:ph type="body" sz="quarter" idx="14"/>
          </p:nvPr>
        </p:nvSpPr>
        <p:spPr>
          <a:xfrm>
            <a:off x="119607" y="1697762"/>
            <a:ext cx="3916687" cy="3462486"/>
          </a:xfrm>
        </p:spPr>
        <p:txBody>
          <a:bodyPr/>
          <a:lstStyle/>
          <a:p>
            <a:pPr marL="0" indent="0">
              <a:lnSpc>
                <a:spcPct val="100000"/>
              </a:lnSpc>
              <a:buNone/>
            </a:pPr>
            <a:r>
              <a:rPr lang="en-US" altLang="zh-CN" sz="900" dirty="0"/>
              <a:t>Notations: vertices to be intersected (</a:t>
            </a:r>
            <a:r>
              <a:rPr lang="zh-CN" altLang="en-US" sz="900" dirty="0"/>
              <a:t>𝑎</a:t>
            </a:r>
            <a:r>
              <a:rPr lang="en-US" altLang="zh-CN" sz="900" dirty="0"/>
              <a:t>1, </a:t>
            </a:r>
            <a:r>
              <a:rPr lang="zh-CN" altLang="en-US" sz="900" dirty="0"/>
              <a:t>𝑎</a:t>
            </a:r>
            <a:r>
              <a:rPr lang="en-US" altLang="zh-CN" sz="900" dirty="0"/>
              <a:t>2, </a:t>
            </a:r>
            <a:r>
              <a:rPr lang="zh-CN" altLang="en-US" sz="900" dirty="0"/>
              <a:t>𝑎</a:t>
            </a:r>
            <a:r>
              <a:rPr lang="en-US" altLang="zh-CN" sz="900" dirty="0"/>
              <a:t>3...</a:t>
            </a:r>
            <a:r>
              <a:rPr lang="zh-CN" altLang="en-US" sz="900" dirty="0"/>
              <a:t>𝑎𝜒 </a:t>
            </a:r>
            <a:r>
              <a:rPr lang="en-US" altLang="zh-CN" sz="900" dirty="0"/>
              <a:t>), Graph D in CSR|CSC format</a:t>
            </a:r>
          </a:p>
          <a:p>
            <a:pPr marL="0" indent="0">
              <a:lnSpc>
                <a:spcPct val="100000"/>
              </a:lnSpc>
              <a:buNone/>
            </a:pPr>
            <a:r>
              <a:rPr lang="en-US" altLang="zh-CN" sz="900" dirty="0"/>
              <a:t>    </a:t>
            </a:r>
            <a:r>
              <a:rPr lang="en-US" altLang="zh-CN" sz="900" dirty="0" err="1"/>
              <a:t>D.cs</a:t>
            </a:r>
            <a:r>
              <a:rPr lang="en-US" altLang="zh-CN" sz="900" dirty="0"/>
              <a:t>(x) denotes the children of x </a:t>
            </a:r>
            <a:endParaRPr lang="en-US" altLang="zh-CN" sz="900" b="1" dirty="0"/>
          </a:p>
          <a:p>
            <a:pPr marL="0" indent="0">
              <a:lnSpc>
                <a:spcPct val="100000"/>
              </a:lnSpc>
              <a:buNone/>
            </a:pPr>
            <a:r>
              <a:rPr lang="en-US" altLang="zh-CN" sz="900" dirty="0"/>
              <a:t>    D.ps(x) denotes the parent of x </a:t>
            </a:r>
          </a:p>
          <a:p>
            <a:pPr marL="0" indent="0">
              <a:lnSpc>
                <a:spcPct val="100000"/>
              </a:lnSpc>
              <a:buNone/>
            </a:pPr>
            <a:r>
              <a:rPr lang="zh-CN" altLang="en-US" sz="900" dirty="0">
                <a:latin typeface="LibertineMathMI"/>
              </a:rPr>
              <a:t>      </a:t>
            </a:r>
            <a:r>
              <a:rPr lang="zh-CN" altLang="en-US" sz="1200" dirty="0">
                <a:latin typeface="LibertineMathMI"/>
              </a:rPr>
              <a:t>𝛿 </a:t>
            </a:r>
            <a:r>
              <a:rPr lang="en-US" altLang="zh-CN" sz="900" dirty="0">
                <a:latin typeface="LibertineMathMI"/>
              </a:rPr>
              <a:t>denotes the average degree</a:t>
            </a:r>
            <a:endParaRPr lang="en-US" altLang="zh-CN" sz="900" b="1" dirty="0"/>
          </a:p>
          <a:p>
            <a:pPr marL="0" indent="0">
              <a:lnSpc>
                <a:spcPct val="100000"/>
              </a:lnSpc>
              <a:buNone/>
            </a:pPr>
            <a:endParaRPr lang="en-US" altLang="zh-CN" sz="900" dirty="0"/>
          </a:p>
          <a:p>
            <a:pPr marL="0" indent="0">
              <a:lnSpc>
                <a:spcPct val="100000"/>
              </a:lnSpc>
              <a:buNone/>
            </a:pPr>
            <a:r>
              <a:rPr lang="en-US" altLang="zh-CN" sz="1200" b="1" dirty="0">
                <a:solidFill>
                  <a:srgbClr val="00B0F0"/>
                </a:solidFill>
              </a:rPr>
              <a:t>p−intersection(): </a:t>
            </a:r>
          </a:p>
          <a:p>
            <a:pPr marL="0" indent="0">
              <a:lnSpc>
                <a:spcPct val="100000"/>
              </a:lnSpc>
              <a:buNone/>
            </a:pPr>
            <a:r>
              <a:rPr lang="en-US" altLang="zh-CN" sz="900" dirty="0"/>
              <a:t>     </a:t>
            </a:r>
            <a:r>
              <a:rPr lang="en-US" altLang="zh-CN" sz="900" dirty="0">
                <a:solidFill>
                  <a:schemeClr val="bg2"/>
                </a:solidFill>
              </a:rPr>
              <a:t>interset1[] = result[] = {}</a:t>
            </a:r>
          </a:p>
          <a:p>
            <a:pPr marL="0" indent="0">
              <a:lnSpc>
                <a:spcPct val="100000"/>
              </a:lnSpc>
              <a:buNone/>
            </a:pPr>
            <a:r>
              <a:rPr lang="en-US" altLang="zh-CN" sz="900" dirty="0"/>
              <a:t>     </a:t>
            </a:r>
            <a:r>
              <a:rPr lang="en-US" altLang="zh-CN" sz="900" dirty="0">
                <a:solidFill>
                  <a:schemeClr val="bg2"/>
                </a:solidFill>
              </a:rPr>
              <a:t>for v ∈ D.</a:t>
            </a:r>
            <a:r>
              <a:rPr lang="zh-CN" altLang="en-US" sz="900" dirty="0">
                <a:solidFill>
                  <a:schemeClr val="bg2"/>
                </a:solidFill>
              </a:rPr>
              <a:t>𝑐𝑠</a:t>
            </a:r>
            <a:r>
              <a:rPr lang="en-US" altLang="zh-CN" sz="900" dirty="0">
                <a:solidFill>
                  <a:schemeClr val="bg2"/>
                </a:solidFill>
              </a:rPr>
              <a:t>(</a:t>
            </a:r>
            <a:r>
              <a:rPr lang="zh-CN" altLang="en-US" sz="900" dirty="0">
                <a:solidFill>
                  <a:schemeClr val="bg2"/>
                </a:solidFill>
              </a:rPr>
              <a:t>𝑎</a:t>
            </a:r>
            <a:r>
              <a:rPr lang="en-US" altLang="zh-CN" sz="900" dirty="0">
                <a:solidFill>
                  <a:schemeClr val="bg2"/>
                </a:solidFill>
              </a:rPr>
              <a:t>1) : </a:t>
            </a:r>
          </a:p>
          <a:p>
            <a:pPr marL="0" indent="0">
              <a:lnSpc>
                <a:spcPct val="100000"/>
              </a:lnSpc>
              <a:buNone/>
            </a:pPr>
            <a:r>
              <a:rPr lang="en-US" altLang="zh-CN" sz="900" dirty="0"/>
              <a:t>         </a:t>
            </a:r>
            <a:r>
              <a:rPr lang="en-US" altLang="zh-CN" sz="900" dirty="0">
                <a:solidFill>
                  <a:schemeClr val="bg2"/>
                </a:solidFill>
              </a:rPr>
              <a:t>interset1.append(v) </a:t>
            </a:r>
          </a:p>
          <a:p>
            <a:pPr marL="0" indent="0">
              <a:lnSpc>
                <a:spcPct val="100000"/>
              </a:lnSpc>
              <a:buNone/>
            </a:pPr>
            <a:r>
              <a:rPr lang="en-US" altLang="zh-CN" sz="900" dirty="0"/>
              <a:t>     </a:t>
            </a:r>
            <a:r>
              <a:rPr lang="en-US" altLang="zh-CN" sz="900" dirty="0">
                <a:solidFill>
                  <a:schemeClr val="bg2"/>
                </a:solidFill>
              </a:rPr>
              <a:t>for v ∈ interset1:</a:t>
            </a:r>
          </a:p>
          <a:p>
            <a:pPr marL="0" indent="0">
              <a:lnSpc>
                <a:spcPct val="100000"/>
              </a:lnSpc>
              <a:buNone/>
            </a:pPr>
            <a:r>
              <a:rPr lang="en-US" altLang="zh-CN" sz="900" dirty="0"/>
              <a:t>         </a:t>
            </a:r>
            <a:r>
              <a:rPr lang="en-US" altLang="zh-CN" sz="900" dirty="0">
                <a:solidFill>
                  <a:schemeClr val="bg2"/>
                </a:solidFill>
              </a:rPr>
              <a:t>if (</a:t>
            </a:r>
            <a:r>
              <a:rPr lang="zh-CN" altLang="en-US" sz="900" dirty="0">
                <a:solidFill>
                  <a:schemeClr val="bg2"/>
                </a:solidFill>
              </a:rPr>
              <a:t>𝑎</a:t>
            </a:r>
            <a:r>
              <a:rPr lang="en-US" altLang="zh-CN" sz="900" dirty="0">
                <a:solidFill>
                  <a:schemeClr val="bg2"/>
                </a:solidFill>
              </a:rPr>
              <a:t>2, </a:t>
            </a:r>
            <a:r>
              <a:rPr lang="zh-CN" altLang="en-US" sz="900" dirty="0">
                <a:solidFill>
                  <a:schemeClr val="bg2"/>
                </a:solidFill>
              </a:rPr>
              <a:t>𝑎</a:t>
            </a:r>
            <a:r>
              <a:rPr lang="en-US" altLang="zh-CN" sz="900" dirty="0">
                <a:solidFill>
                  <a:schemeClr val="bg2"/>
                </a:solidFill>
              </a:rPr>
              <a:t>3...</a:t>
            </a:r>
            <a:r>
              <a:rPr lang="zh-CN" altLang="en-US" sz="900" dirty="0">
                <a:solidFill>
                  <a:schemeClr val="bg2"/>
                </a:solidFill>
              </a:rPr>
              <a:t>𝑎𝜒 </a:t>
            </a:r>
            <a:r>
              <a:rPr lang="en-US" altLang="zh-CN" sz="900" dirty="0">
                <a:solidFill>
                  <a:schemeClr val="bg2"/>
                </a:solidFill>
              </a:rPr>
              <a:t>) ⊂ D.</a:t>
            </a:r>
            <a:r>
              <a:rPr lang="zh-CN" altLang="en-US" sz="900" dirty="0">
                <a:solidFill>
                  <a:schemeClr val="bg2"/>
                </a:solidFill>
              </a:rPr>
              <a:t>𝑝𝑠</a:t>
            </a:r>
            <a:r>
              <a:rPr lang="en-US" altLang="zh-CN" sz="900" dirty="0">
                <a:solidFill>
                  <a:schemeClr val="bg2"/>
                </a:solidFill>
              </a:rPr>
              <a:t>(</a:t>
            </a:r>
            <a:r>
              <a:rPr lang="zh-CN" altLang="en-US" sz="900" dirty="0">
                <a:solidFill>
                  <a:schemeClr val="bg2"/>
                </a:solidFill>
              </a:rPr>
              <a:t>𝑎𝑣 </a:t>
            </a:r>
            <a:r>
              <a:rPr lang="en-US" altLang="zh-CN" sz="900" dirty="0">
                <a:solidFill>
                  <a:schemeClr val="bg2"/>
                </a:solidFill>
              </a:rPr>
              <a:t>) </a:t>
            </a:r>
          </a:p>
          <a:p>
            <a:pPr marL="0" indent="0">
              <a:lnSpc>
                <a:spcPct val="100000"/>
              </a:lnSpc>
              <a:buNone/>
            </a:pPr>
            <a:r>
              <a:rPr lang="en-US" altLang="zh-CN" sz="900" dirty="0"/>
              <a:t>            </a:t>
            </a:r>
            <a:r>
              <a:rPr lang="en-US" altLang="zh-CN" sz="900" dirty="0" err="1">
                <a:solidFill>
                  <a:schemeClr val="bg2"/>
                </a:solidFill>
              </a:rPr>
              <a:t>result.append</a:t>
            </a:r>
            <a:r>
              <a:rPr lang="en-US" altLang="zh-CN" sz="900" dirty="0">
                <a:solidFill>
                  <a:schemeClr val="bg2"/>
                </a:solidFill>
              </a:rPr>
              <a:t>(v) </a:t>
            </a:r>
          </a:p>
          <a:p>
            <a:pPr marL="0" indent="0">
              <a:lnSpc>
                <a:spcPct val="100000"/>
              </a:lnSpc>
              <a:buNone/>
            </a:pPr>
            <a:r>
              <a:rPr lang="en-US" altLang="zh-CN" sz="900" dirty="0">
                <a:solidFill>
                  <a:schemeClr val="bg2"/>
                </a:solidFill>
              </a:rPr>
              <a:t>return result</a:t>
            </a:r>
            <a:endParaRPr lang="zh-CN" altLang="en-US" sz="900" dirty="0">
              <a:solidFill>
                <a:schemeClr val="bg2"/>
              </a:solidFill>
            </a:endParaRPr>
          </a:p>
          <a:p>
            <a:pPr marL="0" indent="0">
              <a:lnSpc>
                <a:spcPct val="100000"/>
              </a:lnSpc>
              <a:buNone/>
            </a:pPr>
            <a:endParaRPr lang="en-US" altLang="zh-CN" sz="900" dirty="0"/>
          </a:p>
          <a:p>
            <a:pPr marL="0" indent="0">
              <a:lnSpc>
                <a:spcPct val="100000"/>
              </a:lnSpc>
              <a:buNone/>
            </a:pPr>
            <a:endParaRPr lang="en-US" altLang="zh-CN" sz="800" b="1" dirty="0">
              <a:solidFill>
                <a:schemeClr val="accent5"/>
              </a:solidFill>
            </a:endParaRPr>
          </a:p>
        </p:txBody>
      </p:sp>
      <p:sp>
        <p:nvSpPr>
          <p:cNvPr id="4" name="Footer Placeholder 3">
            <a:extLst>
              <a:ext uri="{FF2B5EF4-FFF2-40B4-BE49-F238E27FC236}">
                <a16:creationId xmlns:a16="http://schemas.microsoft.com/office/drawing/2014/main" id="{CB07E662-0611-440B-932A-91158841B8F7}"/>
              </a:ext>
            </a:extLst>
          </p:cNvPr>
          <p:cNvSpPr>
            <a:spLocks noGrp="1"/>
          </p:cNvSpPr>
          <p:nvPr>
            <p:ph type="ftr" sz="quarter" idx="16"/>
          </p:nvPr>
        </p:nvSpPr>
        <p:spPr/>
        <p:txBody>
          <a:bodyPr/>
          <a:lstStyle/>
          <a:p>
            <a:pPr>
              <a:defRPr/>
            </a:pPr>
            <a:r>
              <a:rPr lang="en-US"/>
              <a:t>APPL</a:t>
            </a:r>
            <a:endParaRPr lang="en-US" dirty="0"/>
          </a:p>
        </p:txBody>
      </p:sp>
      <p:sp>
        <p:nvSpPr>
          <p:cNvPr id="5" name="Slide Number Placeholder 4">
            <a:extLst>
              <a:ext uri="{FF2B5EF4-FFF2-40B4-BE49-F238E27FC236}">
                <a16:creationId xmlns:a16="http://schemas.microsoft.com/office/drawing/2014/main" id="{D14814A7-B915-42C8-928B-374E56232398}"/>
              </a:ext>
            </a:extLst>
          </p:cNvPr>
          <p:cNvSpPr>
            <a:spLocks noGrp="1"/>
          </p:cNvSpPr>
          <p:nvPr>
            <p:ph type="sldNum" sz="quarter" idx="17"/>
          </p:nvPr>
        </p:nvSpPr>
        <p:spPr/>
        <p:txBody>
          <a:bodyPr/>
          <a:lstStyle/>
          <a:p>
            <a:pPr>
              <a:defRPr/>
            </a:pPr>
            <a:fld id="{67BFA7C4-5ED7-4275-9588-6311F663AC92}" type="slidenum">
              <a:rPr lang="en-US" altLang="en-US" smtClean="0"/>
              <a:pPr>
                <a:defRPr/>
              </a:pPr>
              <a:t>20</a:t>
            </a:fld>
            <a:endParaRPr lang="en-US" altLang="en-US" dirty="0"/>
          </a:p>
        </p:txBody>
      </p:sp>
      <p:sp>
        <p:nvSpPr>
          <p:cNvPr id="6" name="TextBox 5">
            <a:extLst>
              <a:ext uri="{FF2B5EF4-FFF2-40B4-BE49-F238E27FC236}">
                <a16:creationId xmlns:a16="http://schemas.microsoft.com/office/drawing/2014/main" id="{D8EC6A62-AD01-48D1-93ED-3C8C377A81E8}"/>
              </a:ext>
            </a:extLst>
          </p:cNvPr>
          <p:cNvSpPr txBox="1"/>
          <p:nvPr/>
        </p:nvSpPr>
        <p:spPr>
          <a:xfrm>
            <a:off x="2706616" y="2901582"/>
            <a:ext cx="1670671" cy="1077218"/>
          </a:xfrm>
          <a:prstGeom prst="rect">
            <a:avLst/>
          </a:prstGeom>
          <a:noFill/>
        </p:spPr>
        <p:txBody>
          <a:bodyPr wrap="square" rtlCol="0">
            <a:spAutoFit/>
          </a:bodyPr>
          <a:lstStyle/>
          <a:p>
            <a:r>
              <a:rPr lang="en-US" altLang="zh-CN" sz="1400" dirty="0">
                <a:solidFill>
                  <a:srgbClr val="EC7A00"/>
                </a:solidFill>
              </a:rPr>
              <a:t>Time complexity:</a:t>
            </a:r>
          </a:p>
          <a:p>
            <a:r>
              <a:rPr lang="en-US" altLang="zh-CN" dirty="0">
                <a:solidFill>
                  <a:schemeClr val="bg2"/>
                </a:solidFill>
                <a:latin typeface="LibertineMathMI"/>
              </a:rPr>
              <a:t>        </a:t>
            </a:r>
            <a:r>
              <a:rPr lang="zh-CN" altLang="en-US" sz="2400" b="0" i="0" u="none" strike="noStrike" baseline="-12000" dirty="0">
                <a:solidFill>
                  <a:schemeClr val="bg2"/>
                </a:solidFill>
                <a:latin typeface="LibertineMathMI"/>
              </a:rPr>
              <a:t>𝛿</a:t>
            </a:r>
            <a:r>
              <a:rPr lang="en-US" altLang="zh-CN" sz="1600" b="0" i="0" u="none" strike="noStrike" baseline="30000" dirty="0">
                <a:solidFill>
                  <a:schemeClr val="bg2"/>
                </a:solidFill>
                <a:latin typeface="LibertineMathMI"/>
              </a:rPr>
              <a:t>2</a:t>
            </a:r>
            <a:r>
              <a:rPr lang="zh-CN" altLang="en-US" sz="1800" dirty="0">
                <a:solidFill>
                  <a:schemeClr val="bg2"/>
                </a:solidFill>
              </a:rPr>
              <a:t>𝜒 </a:t>
            </a:r>
            <a:endParaRPr lang="en-US" altLang="zh-CN" sz="1800" dirty="0">
              <a:solidFill>
                <a:schemeClr val="bg2"/>
              </a:solidFill>
            </a:endParaRPr>
          </a:p>
          <a:p>
            <a:r>
              <a:rPr lang="en-US" altLang="zh-CN" sz="1400" dirty="0">
                <a:solidFill>
                  <a:srgbClr val="C00000"/>
                </a:solidFill>
              </a:rPr>
              <a:t>Data movement:</a:t>
            </a:r>
          </a:p>
          <a:p>
            <a:r>
              <a:rPr lang="en-US" altLang="zh-CN" dirty="0">
                <a:solidFill>
                  <a:schemeClr val="bg2"/>
                </a:solidFill>
              </a:rPr>
              <a:t>      </a:t>
            </a:r>
            <a:r>
              <a:rPr lang="zh-CN" altLang="en-US" sz="2400" b="0" i="0" u="none" strike="noStrike" baseline="-12000" dirty="0">
                <a:solidFill>
                  <a:schemeClr val="bg2"/>
                </a:solidFill>
                <a:latin typeface="LibertineMathMI"/>
              </a:rPr>
              <a:t>𝛿</a:t>
            </a:r>
            <a:r>
              <a:rPr lang="en-US" altLang="zh-CN" sz="1600" b="0" i="0" u="none" strike="noStrike" baseline="30000" dirty="0">
                <a:solidFill>
                  <a:schemeClr val="bg2"/>
                </a:solidFill>
                <a:latin typeface="LibertineMathMI"/>
              </a:rPr>
              <a:t>2</a:t>
            </a:r>
            <a:endParaRPr lang="zh-CN" altLang="en-US" sz="1600" dirty="0">
              <a:solidFill>
                <a:schemeClr val="bg2"/>
              </a:solidFill>
            </a:endParaRPr>
          </a:p>
        </p:txBody>
      </p:sp>
      <p:sp>
        <p:nvSpPr>
          <p:cNvPr id="7" name="Rectangle 6">
            <a:extLst>
              <a:ext uri="{FF2B5EF4-FFF2-40B4-BE49-F238E27FC236}">
                <a16:creationId xmlns:a16="http://schemas.microsoft.com/office/drawing/2014/main" id="{256075A6-DB0B-4BE9-AC27-A833BA54CD32}"/>
              </a:ext>
            </a:extLst>
          </p:cNvPr>
          <p:cNvSpPr/>
          <p:nvPr/>
        </p:nvSpPr>
        <p:spPr>
          <a:xfrm>
            <a:off x="2697852" y="2887584"/>
            <a:ext cx="1457540" cy="1082842"/>
          </a:xfrm>
          <a:prstGeom prst="rect">
            <a:avLst/>
          </a:prstGeom>
          <a:noFill/>
          <a:ln>
            <a:solidFill>
              <a:schemeClr val="bg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Rectangle 7">
            <a:extLst>
              <a:ext uri="{FF2B5EF4-FFF2-40B4-BE49-F238E27FC236}">
                <a16:creationId xmlns:a16="http://schemas.microsoft.com/office/drawing/2014/main" id="{7728A23F-9D69-4B6D-BE8F-FBAB2F7CEC89}"/>
              </a:ext>
            </a:extLst>
          </p:cNvPr>
          <p:cNvSpPr/>
          <p:nvPr/>
        </p:nvSpPr>
        <p:spPr>
          <a:xfrm>
            <a:off x="169751" y="2821468"/>
            <a:ext cx="1890676" cy="204890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0" name="Straight Connector 9">
            <a:extLst>
              <a:ext uri="{FF2B5EF4-FFF2-40B4-BE49-F238E27FC236}">
                <a16:creationId xmlns:a16="http://schemas.microsoft.com/office/drawing/2014/main" id="{2AEAE8B5-C273-4847-B412-08527DC1567B}"/>
              </a:ext>
            </a:extLst>
          </p:cNvPr>
          <p:cNvCxnSpPr>
            <a:cxnSpLocks/>
            <a:stCxn id="8" idx="3"/>
          </p:cNvCxnSpPr>
          <p:nvPr/>
        </p:nvCxnSpPr>
        <p:spPr>
          <a:xfrm flipV="1">
            <a:off x="2060427" y="3591588"/>
            <a:ext cx="663456" cy="254332"/>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sp>
        <p:nvSpPr>
          <p:cNvPr id="52" name="TextBox 51">
            <a:extLst>
              <a:ext uri="{FF2B5EF4-FFF2-40B4-BE49-F238E27FC236}">
                <a16:creationId xmlns:a16="http://schemas.microsoft.com/office/drawing/2014/main" id="{FFDE9A58-3E23-4977-98BD-C768454EFAFE}"/>
              </a:ext>
            </a:extLst>
          </p:cNvPr>
          <p:cNvSpPr txBox="1"/>
          <p:nvPr/>
        </p:nvSpPr>
        <p:spPr>
          <a:xfrm>
            <a:off x="4933873" y="4126841"/>
            <a:ext cx="3771650" cy="738664"/>
          </a:xfrm>
          <a:prstGeom prst="rect">
            <a:avLst/>
          </a:prstGeom>
          <a:noFill/>
        </p:spPr>
        <p:txBody>
          <a:bodyPr wrap="square" rtlCol="0">
            <a:spAutoFit/>
          </a:bodyPr>
          <a:lstStyle/>
          <a:p>
            <a:r>
              <a:rPr lang="en-US" altLang="zh-CN" sz="1200" dirty="0">
                <a:solidFill>
                  <a:schemeClr val="bg2"/>
                </a:solidFill>
              </a:rPr>
              <a:t>                            for any v ∈ D.</a:t>
            </a:r>
            <a:r>
              <a:rPr lang="zh-CN" altLang="en-US" sz="1200" dirty="0">
                <a:solidFill>
                  <a:schemeClr val="bg2"/>
                </a:solidFill>
              </a:rPr>
              <a:t>𝑐𝑠</a:t>
            </a:r>
            <a:r>
              <a:rPr lang="en-US" altLang="zh-CN" sz="1200" dirty="0">
                <a:solidFill>
                  <a:schemeClr val="bg2"/>
                </a:solidFill>
              </a:rPr>
              <a:t>(</a:t>
            </a:r>
            <a:r>
              <a:rPr lang="zh-CN" altLang="en-US" sz="1200" dirty="0">
                <a:solidFill>
                  <a:schemeClr val="bg2"/>
                </a:solidFill>
              </a:rPr>
              <a:t>𝑎</a:t>
            </a:r>
            <a:r>
              <a:rPr lang="en-US" altLang="zh-CN" sz="1200" dirty="0">
                <a:solidFill>
                  <a:schemeClr val="bg2"/>
                </a:solidFill>
              </a:rPr>
              <a:t>1)</a:t>
            </a:r>
          </a:p>
          <a:p>
            <a:r>
              <a:rPr lang="en-US" altLang="zh-CN" sz="1200" dirty="0">
                <a:solidFill>
                  <a:schemeClr val="bg2"/>
                </a:solidFill>
              </a:rPr>
              <a:t>                                 if {u3} ⊂ D.</a:t>
            </a:r>
            <a:r>
              <a:rPr lang="zh-CN" altLang="en-US" sz="1200" dirty="0">
                <a:solidFill>
                  <a:schemeClr val="bg2"/>
                </a:solidFill>
              </a:rPr>
              <a:t>𝑝𝑠</a:t>
            </a:r>
            <a:r>
              <a:rPr lang="en-US" altLang="zh-CN" sz="1200" dirty="0">
                <a:solidFill>
                  <a:schemeClr val="bg2"/>
                </a:solidFill>
              </a:rPr>
              <a:t>(</a:t>
            </a:r>
            <a:r>
              <a:rPr lang="zh-CN" altLang="en-US" sz="1200" dirty="0">
                <a:solidFill>
                  <a:schemeClr val="bg2"/>
                </a:solidFill>
              </a:rPr>
              <a:t>𝑎𝑣 </a:t>
            </a:r>
            <a:r>
              <a:rPr lang="en-US" altLang="zh-CN" sz="1200" dirty="0">
                <a:solidFill>
                  <a:schemeClr val="bg2"/>
                </a:solidFill>
              </a:rPr>
              <a:t>) </a:t>
            </a:r>
          </a:p>
          <a:p>
            <a:endParaRPr lang="zh-CN" altLang="en-US" dirty="0"/>
          </a:p>
        </p:txBody>
      </p:sp>
      <p:sp>
        <p:nvSpPr>
          <p:cNvPr id="54" name="Rectangle: Rounded Corners 53">
            <a:extLst>
              <a:ext uri="{FF2B5EF4-FFF2-40B4-BE49-F238E27FC236}">
                <a16:creationId xmlns:a16="http://schemas.microsoft.com/office/drawing/2014/main" id="{60689CBB-46E0-4A3B-858F-B120004FA925}"/>
              </a:ext>
            </a:extLst>
          </p:cNvPr>
          <p:cNvSpPr/>
          <p:nvPr/>
        </p:nvSpPr>
        <p:spPr>
          <a:xfrm>
            <a:off x="4479561" y="789568"/>
            <a:ext cx="4190762" cy="182265"/>
          </a:xfrm>
          <a:prstGeom prst="roundRect">
            <a:avLst>
              <a:gd name="adj" fmla="val 50000"/>
            </a:avLst>
          </a:prstGeom>
          <a:solidFill>
            <a:schemeClr val="tx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5" name="TextBox 54">
            <a:extLst>
              <a:ext uri="{FF2B5EF4-FFF2-40B4-BE49-F238E27FC236}">
                <a16:creationId xmlns:a16="http://schemas.microsoft.com/office/drawing/2014/main" id="{DEDDC240-D6F5-495C-B5CE-328E3A8F0EA9}"/>
              </a:ext>
            </a:extLst>
          </p:cNvPr>
          <p:cNvSpPr txBox="1"/>
          <p:nvPr/>
        </p:nvSpPr>
        <p:spPr>
          <a:xfrm>
            <a:off x="4208290" y="1316466"/>
            <a:ext cx="1074616" cy="230832"/>
          </a:xfrm>
          <a:prstGeom prst="rect">
            <a:avLst/>
          </a:prstGeom>
          <a:noFill/>
        </p:spPr>
        <p:txBody>
          <a:bodyPr wrap="square" rtlCol="0">
            <a:spAutoFit/>
          </a:bodyPr>
          <a:lstStyle/>
          <a:p>
            <a:r>
              <a:rPr lang="en-US" altLang="zh-CN" sz="900" b="1" dirty="0">
                <a:solidFill>
                  <a:schemeClr val="accent1"/>
                </a:solidFill>
              </a:rPr>
              <a:t>Introduction</a:t>
            </a:r>
            <a:r>
              <a:rPr lang="en-US" altLang="zh-CN" sz="900" dirty="0">
                <a:solidFill>
                  <a:schemeClr val="bg2"/>
                </a:solidFill>
              </a:rPr>
              <a:t> </a:t>
            </a:r>
            <a:endParaRPr lang="zh-CN" altLang="en-US" sz="900" dirty="0">
              <a:solidFill>
                <a:schemeClr val="bg2"/>
              </a:solidFill>
            </a:endParaRPr>
          </a:p>
        </p:txBody>
      </p:sp>
      <p:sp>
        <p:nvSpPr>
          <p:cNvPr id="56" name="TextBox 55">
            <a:extLst>
              <a:ext uri="{FF2B5EF4-FFF2-40B4-BE49-F238E27FC236}">
                <a16:creationId xmlns:a16="http://schemas.microsoft.com/office/drawing/2014/main" id="{FD7D590B-8D5D-482F-85A6-022517D786FA}"/>
              </a:ext>
            </a:extLst>
          </p:cNvPr>
          <p:cNvSpPr txBox="1"/>
          <p:nvPr/>
        </p:nvSpPr>
        <p:spPr>
          <a:xfrm>
            <a:off x="5156986" y="1278009"/>
            <a:ext cx="1074616" cy="276999"/>
          </a:xfrm>
          <a:prstGeom prst="rect">
            <a:avLst/>
          </a:prstGeom>
          <a:noFill/>
        </p:spPr>
        <p:txBody>
          <a:bodyPr wrap="square" rtlCol="0">
            <a:spAutoFit/>
          </a:bodyPr>
          <a:lstStyle/>
          <a:p>
            <a:r>
              <a:rPr lang="en-US" altLang="zh-CN" sz="900" b="1" dirty="0">
                <a:solidFill>
                  <a:schemeClr val="bg2"/>
                </a:solidFill>
              </a:rPr>
              <a:t>Algo</a:t>
            </a:r>
            <a:r>
              <a:rPr lang="en-US" altLang="zh-CN" sz="1200" dirty="0">
                <a:solidFill>
                  <a:schemeClr val="bg2"/>
                </a:solidFill>
              </a:rPr>
              <a:t> </a:t>
            </a:r>
            <a:endParaRPr lang="zh-CN" altLang="en-US" sz="1200" dirty="0">
              <a:solidFill>
                <a:schemeClr val="bg2"/>
              </a:solidFill>
            </a:endParaRPr>
          </a:p>
        </p:txBody>
      </p:sp>
      <p:sp>
        <p:nvSpPr>
          <p:cNvPr id="57" name="TextBox 56">
            <a:extLst>
              <a:ext uri="{FF2B5EF4-FFF2-40B4-BE49-F238E27FC236}">
                <a16:creationId xmlns:a16="http://schemas.microsoft.com/office/drawing/2014/main" id="{11E0A8E1-5997-4F17-8C44-2B71AB603A91}"/>
              </a:ext>
            </a:extLst>
          </p:cNvPr>
          <p:cNvSpPr txBox="1"/>
          <p:nvPr/>
        </p:nvSpPr>
        <p:spPr>
          <a:xfrm>
            <a:off x="5516239" y="1312248"/>
            <a:ext cx="1813170" cy="230832"/>
          </a:xfrm>
          <a:prstGeom prst="rect">
            <a:avLst/>
          </a:prstGeom>
          <a:noFill/>
        </p:spPr>
        <p:txBody>
          <a:bodyPr wrap="square" rtlCol="0">
            <a:spAutoFit/>
          </a:bodyPr>
          <a:lstStyle/>
          <a:p>
            <a:r>
              <a:rPr lang="en-US" altLang="zh-CN" sz="900" b="1" dirty="0">
                <a:solidFill>
                  <a:schemeClr val="bg2"/>
                </a:solidFill>
              </a:rPr>
              <a:t>Data representation </a:t>
            </a:r>
            <a:endParaRPr lang="zh-CN" altLang="en-US" sz="900" b="1" dirty="0">
              <a:solidFill>
                <a:schemeClr val="bg2"/>
              </a:solidFill>
            </a:endParaRPr>
          </a:p>
        </p:txBody>
      </p:sp>
      <p:sp>
        <p:nvSpPr>
          <p:cNvPr id="58" name="TextBox 57">
            <a:extLst>
              <a:ext uri="{FF2B5EF4-FFF2-40B4-BE49-F238E27FC236}">
                <a16:creationId xmlns:a16="http://schemas.microsoft.com/office/drawing/2014/main" id="{1D81DF38-4F11-40A7-9FB3-A5D601F421F2}"/>
              </a:ext>
            </a:extLst>
          </p:cNvPr>
          <p:cNvSpPr txBox="1"/>
          <p:nvPr/>
        </p:nvSpPr>
        <p:spPr>
          <a:xfrm>
            <a:off x="6695171" y="1273902"/>
            <a:ext cx="1813170" cy="276999"/>
          </a:xfrm>
          <a:prstGeom prst="rect">
            <a:avLst/>
          </a:prstGeom>
          <a:noFill/>
        </p:spPr>
        <p:txBody>
          <a:bodyPr wrap="square" rtlCol="0">
            <a:spAutoFit/>
          </a:bodyPr>
          <a:lstStyle/>
          <a:p>
            <a:r>
              <a:rPr lang="en-US" altLang="zh-CN" sz="900" b="1" dirty="0">
                <a:solidFill>
                  <a:schemeClr val="bg2"/>
                </a:solidFill>
              </a:rPr>
              <a:t>Intersection</a:t>
            </a:r>
            <a:r>
              <a:rPr lang="en-US" altLang="zh-CN" sz="1200" dirty="0">
                <a:solidFill>
                  <a:schemeClr val="bg2"/>
                </a:solidFill>
              </a:rPr>
              <a:t> </a:t>
            </a:r>
            <a:endParaRPr lang="zh-CN" altLang="en-US" sz="1200" dirty="0">
              <a:solidFill>
                <a:schemeClr val="bg2"/>
              </a:solidFill>
            </a:endParaRPr>
          </a:p>
        </p:txBody>
      </p:sp>
      <p:sp>
        <p:nvSpPr>
          <p:cNvPr id="59" name="TextBox 58">
            <a:extLst>
              <a:ext uri="{FF2B5EF4-FFF2-40B4-BE49-F238E27FC236}">
                <a16:creationId xmlns:a16="http://schemas.microsoft.com/office/drawing/2014/main" id="{36B81596-0691-4AAC-9733-EFB95CFC199F}"/>
              </a:ext>
            </a:extLst>
          </p:cNvPr>
          <p:cNvSpPr txBox="1"/>
          <p:nvPr/>
        </p:nvSpPr>
        <p:spPr>
          <a:xfrm>
            <a:off x="7488284" y="1270984"/>
            <a:ext cx="1074616" cy="276999"/>
          </a:xfrm>
          <a:prstGeom prst="rect">
            <a:avLst/>
          </a:prstGeom>
          <a:noFill/>
        </p:spPr>
        <p:txBody>
          <a:bodyPr wrap="square" rtlCol="0">
            <a:spAutoFit/>
          </a:bodyPr>
          <a:lstStyle/>
          <a:p>
            <a:r>
              <a:rPr lang="en-US" altLang="zh-CN" sz="900" b="1" dirty="0">
                <a:solidFill>
                  <a:schemeClr val="bg2"/>
                </a:solidFill>
              </a:rPr>
              <a:t>Distributed</a:t>
            </a:r>
            <a:r>
              <a:rPr lang="en-US" altLang="zh-CN" sz="1200" dirty="0">
                <a:solidFill>
                  <a:schemeClr val="bg2"/>
                </a:solidFill>
              </a:rPr>
              <a:t> </a:t>
            </a:r>
            <a:endParaRPr lang="zh-CN" altLang="en-US" sz="1200" dirty="0">
              <a:solidFill>
                <a:schemeClr val="bg2"/>
              </a:solidFill>
            </a:endParaRPr>
          </a:p>
        </p:txBody>
      </p:sp>
      <p:sp>
        <p:nvSpPr>
          <p:cNvPr id="60" name="TextBox 59">
            <a:extLst>
              <a:ext uri="{FF2B5EF4-FFF2-40B4-BE49-F238E27FC236}">
                <a16:creationId xmlns:a16="http://schemas.microsoft.com/office/drawing/2014/main" id="{BC09C133-A1F8-4A5E-BA15-16752828C080}"/>
              </a:ext>
            </a:extLst>
          </p:cNvPr>
          <p:cNvSpPr txBox="1"/>
          <p:nvPr/>
        </p:nvSpPr>
        <p:spPr>
          <a:xfrm>
            <a:off x="8281397" y="1273142"/>
            <a:ext cx="1074616" cy="276999"/>
          </a:xfrm>
          <a:prstGeom prst="rect">
            <a:avLst/>
          </a:prstGeom>
          <a:noFill/>
        </p:spPr>
        <p:txBody>
          <a:bodyPr wrap="square" rtlCol="0">
            <a:spAutoFit/>
          </a:bodyPr>
          <a:lstStyle/>
          <a:p>
            <a:r>
              <a:rPr lang="en-US" altLang="zh-CN" sz="900" b="1" dirty="0">
                <a:solidFill>
                  <a:schemeClr val="bg2"/>
                </a:solidFill>
              </a:rPr>
              <a:t>Experiment</a:t>
            </a:r>
            <a:r>
              <a:rPr lang="en-US" altLang="zh-CN" sz="1200" dirty="0">
                <a:solidFill>
                  <a:schemeClr val="bg2"/>
                </a:solidFill>
              </a:rPr>
              <a:t> </a:t>
            </a:r>
            <a:endParaRPr lang="zh-CN" altLang="en-US" sz="1200" dirty="0">
              <a:solidFill>
                <a:schemeClr val="bg2"/>
              </a:solidFill>
            </a:endParaRPr>
          </a:p>
        </p:txBody>
      </p:sp>
      <p:cxnSp>
        <p:nvCxnSpPr>
          <p:cNvPr id="61" name="Straight Connector 60">
            <a:extLst>
              <a:ext uri="{FF2B5EF4-FFF2-40B4-BE49-F238E27FC236}">
                <a16:creationId xmlns:a16="http://schemas.microsoft.com/office/drawing/2014/main" id="{430B7987-2F96-4116-BDD8-E8A45F4BBDF9}"/>
              </a:ext>
            </a:extLst>
          </p:cNvPr>
          <p:cNvCxnSpPr>
            <a:cxnSpLocks/>
          </p:cNvCxnSpPr>
          <p:nvPr/>
        </p:nvCxnSpPr>
        <p:spPr>
          <a:xfrm>
            <a:off x="4585260" y="974610"/>
            <a:ext cx="0" cy="393029"/>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726EF111-2CB8-42CE-981E-9AFC4BFE0299}"/>
              </a:ext>
            </a:extLst>
          </p:cNvPr>
          <p:cNvCxnSpPr>
            <a:cxnSpLocks/>
          </p:cNvCxnSpPr>
          <p:nvPr/>
        </p:nvCxnSpPr>
        <p:spPr>
          <a:xfrm>
            <a:off x="5372602" y="967682"/>
            <a:ext cx="0" cy="393029"/>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421657D7-64DC-434C-A74E-EDAF6B49C8B7}"/>
              </a:ext>
            </a:extLst>
          </p:cNvPr>
          <p:cNvCxnSpPr>
            <a:cxnSpLocks/>
          </p:cNvCxnSpPr>
          <p:nvPr/>
        </p:nvCxnSpPr>
        <p:spPr>
          <a:xfrm>
            <a:off x="6151027" y="974610"/>
            <a:ext cx="0" cy="393029"/>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465F2275-2DC1-4937-9D59-C9D70B388331}"/>
              </a:ext>
            </a:extLst>
          </p:cNvPr>
          <p:cNvCxnSpPr>
            <a:cxnSpLocks/>
          </p:cNvCxnSpPr>
          <p:nvPr/>
        </p:nvCxnSpPr>
        <p:spPr>
          <a:xfrm>
            <a:off x="7775591" y="971650"/>
            <a:ext cx="0" cy="393029"/>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2EBD4C20-A791-4046-A2A7-F5B4A73A2DBA}"/>
              </a:ext>
            </a:extLst>
          </p:cNvPr>
          <p:cNvCxnSpPr>
            <a:cxnSpLocks/>
          </p:cNvCxnSpPr>
          <p:nvPr/>
        </p:nvCxnSpPr>
        <p:spPr>
          <a:xfrm>
            <a:off x="8580872" y="967682"/>
            <a:ext cx="0" cy="393029"/>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sp>
        <p:nvSpPr>
          <p:cNvPr id="66" name="Oval 65">
            <a:extLst>
              <a:ext uri="{FF2B5EF4-FFF2-40B4-BE49-F238E27FC236}">
                <a16:creationId xmlns:a16="http://schemas.microsoft.com/office/drawing/2014/main" id="{6CCB95B9-386B-4B91-8C87-C4DF8DB51BB9}"/>
              </a:ext>
            </a:extLst>
          </p:cNvPr>
          <p:cNvSpPr/>
          <p:nvPr/>
        </p:nvSpPr>
        <p:spPr>
          <a:xfrm>
            <a:off x="7681042" y="800577"/>
            <a:ext cx="167662" cy="1684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7" name="Oval 66">
            <a:extLst>
              <a:ext uri="{FF2B5EF4-FFF2-40B4-BE49-F238E27FC236}">
                <a16:creationId xmlns:a16="http://schemas.microsoft.com/office/drawing/2014/main" id="{B92F0A47-F45D-42AE-8F2F-544DC70D1B7A}"/>
              </a:ext>
            </a:extLst>
          </p:cNvPr>
          <p:cNvSpPr/>
          <p:nvPr/>
        </p:nvSpPr>
        <p:spPr>
          <a:xfrm>
            <a:off x="8502661" y="799272"/>
            <a:ext cx="167662" cy="1684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68" name="Straight Connector 67">
            <a:extLst>
              <a:ext uri="{FF2B5EF4-FFF2-40B4-BE49-F238E27FC236}">
                <a16:creationId xmlns:a16="http://schemas.microsoft.com/office/drawing/2014/main" id="{78F90103-E22F-42C3-8D32-82ABEDA95E65}"/>
              </a:ext>
            </a:extLst>
          </p:cNvPr>
          <p:cNvCxnSpPr>
            <a:cxnSpLocks/>
          </p:cNvCxnSpPr>
          <p:nvPr/>
        </p:nvCxnSpPr>
        <p:spPr>
          <a:xfrm>
            <a:off x="6923586" y="974610"/>
            <a:ext cx="0" cy="393029"/>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sp>
        <p:nvSpPr>
          <p:cNvPr id="69" name="Rectangle: Rounded Corners 68">
            <a:extLst>
              <a:ext uri="{FF2B5EF4-FFF2-40B4-BE49-F238E27FC236}">
                <a16:creationId xmlns:a16="http://schemas.microsoft.com/office/drawing/2014/main" id="{7D8A1395-E5B2-421C-90AA-2C5D8A61716B}"/>
              </a:ext>
            </a:extLst>
          </p:cNvPr>
          <p:cNvSpPr/>
          <p:nvPr/>
        </p:nvSpPr>
        <p:spPr>
          <a:xfrm>
            <a:off x="4572000" y="793864"/>
            <a:ext cx="834699" cy="179225"/>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0" name="Oval 69">
            <a:extLst>
              <a:ext uri="{FF2B5EF4-FFF2-40B4-BE49-F238E27FC236}">
                <a16:creationId xmlns:a16="http://schemas.microsoft.com/office/drawing/2014/main" id="{62284DCE-4306-4BB4-8526-ECF13409B662}"/>
              </a:ext>
            </a:extLst>
          </p:cNvPr>
          <p:cNvSpPr/>
          <p:nvPr/>
        </p:nvSpPr>
        <p:spPr>
          <a:xfrm>
            <a:off x="4501429" y="799272"/>
            <a:ext cx="167662" cy="1684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1" name="Rectangle: Rounded Corners 70">
            <a:extLst>
              <a:ext uri="{FF2B5EF4-FFF2-40B4-BE49-F238E27FC236}">
                <a16:creationId xmlns:a16="http://schemas.microsoft.com/office/drawing/2014/main" id="{9EC7873D-B70E-4C18-B953-FC45762F471D}"/>
              </a:ext>
            </a:extLst>
          </p:cNvPr>
          <p:cNvSpPr/>
          <p:nvPr/>
        </p:nvSpPr>
        <p:spPr>
          <a:xfrm>
            <a:off x="5339096" y="790660"/>
            <a:ext cx="834699" cy="179225"/>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2" name="Oval 71">
            <a:extLst>
              <a:ext uri="{FF2B5EF4-FFF2-40B4-BE49-F238E27FC236}">
                <a16:creationId xmlns:a16="http://schemas.microsoft.com/office/drawing/2014/main" id="{7DF2BACA-A4EF-4328-9306-0D28CC786717}"/>
              </a:ext>
            </a:extLst>
          </p:cNvPr>
          <p:cNvSpPr/>
          <p:nvPr/>
        </p:nvSpPr>
        <p:spPr>
          <a:xfrm>
            <a:off x="5294637" y="800577"/>
            <a:ext cx="167662" cy="1684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3" name="Rectangle: Rounded Corners 72">
            <a:extLst>
              <a:ext uri="{FF2B5EF4-FFF2-40B4-BE49-F238E27FC236}">
                <a16:creationId xmlns:a16="http://schemas.microsoft.com/office/drawing/2014/main" id="{61B2A8C3-E135-4403-A8AA-B77ABCF6CF54}"/>
              </a:ext>
            </a:extLst>
          </p:cNvPr>
          <p:cNvSpPr/>
          <p:nvPr/>
        </p:nvSpPr>
        <p:spPr>
          <a:xfrm>
            <a:off x="6137028" y="796518"/>
            <a:ext cx="834699" cy="179225"/>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4" name="Oval 73">
            <a:extLst>
              <a:ext uri="{FF2B5EF4-FFF2-40B4-BE49-F238E27FC236}">
                <a16:creationId xmlns:a16="http://schemas.microsoft.com/office/drawing/2014/main" id="{671328FE-46E1-44DD-9575-39FD689D486B}"/>
              </a:ext>
            </a:extLst>
          </p:cNvPr>
          <p:cNvSpPr/>
          <p:nvPr/>
        </p:nvSpPr>
        <p:spPr>
          <a:xfrm>
            <a:off x="6067196" y="799585"/>
            <a:ext cx="167662" cy="1684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5" name="Oval 74">
            <a:extLst>
              <a:ext uri="{FF2B5EF4-FFF2-40B4-BE49-F238E27FC236}">
                <a16:creationId xmlns:a16="http://schemas.microsoft.com/office/drawing/2014/main" id="{70C4BA79-35DC-4642-848B-1751EDD44D31}"/>
              </a:ext>
            </a:extLst>
          </p:cNvPr>
          <p:cNvSpPr/>
          <p:nvPr/>
        </p:nvSpPr>
        <p:spPr>
          <a:xfrm>
            <a:off x="6839755" y="799585"/>
            <a:ext cx="167662" cy="1684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6" name="Oval 75">
            <a:extLst>
              <a:ext uri="{FF2B5EF4-FFF2-40B4-BE49-F238E27FC236}">
                <a16:creationId xmlns:a16="http://schemas.microsoft.com/office/drawing/2014/main" id="{3F32F2E7-C893-4486-8916-1729AA54A9E9}"/>
              </a:ext>
            </a:extLst>
          </p:cNvPr>
          <p:cNvSpPr/>
          <p:nvPr/>
        </p:nvSpPr>
        <p:spPr>
          <a:xfrm>
            <a:off x="5901904" y="1817209"/>
            <a:ext cx="265368" cy="27176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77" name="Oval 76">
            <a:extLst>
              <a:ext uri="{FF2B5EF4-FFF2-40B4-BE49-F238E27FC236}">
                <a16:creationId xmlns:a16="http://schemas.microsoft.com/office/drawing/2014/main" id="{394C48FF-90C7-4F93-9E45-9D49027FDE99}"/>
              </a:ext>
            </a:extLst>
          </p:cNvPr>
          <p:cNvSpPr/>
          <p:nvPr/>
        </p:nvSpPr>
        <p:spPr>
          <a:xfrm>
            <a:off x="5348416" y="2356857"/>
            <a:ext cx="265368" cy="27176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8" name="Oval 77">
            <a:extLst>
              <a:ext uri="{FF2B5EF4-FFF2-40B4-BE49-F238E27FC236}">
                <a16:creationId xmlns:a16="http://schemas.microsoft.com/office/drawing/2014/main" id="{3382D8A4-3706-40AD-8083-4BBA9D0B0B4D}"/>
              </a:ext>
            </a:extLst>
          </p:cNvPr>
          <p:cNvSpPr/>
          <p:nvPr/>
        </p:nvSpPr>
        <p:spPr>
          <a:xfrm>
            <a:off x="6034588" y="2821098"/>
            <a:ext cx="265368" cy="27176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9" name="Oval 78">
            <a:extLst>
              <a:ext uri="{FF2B5EF4-FFF2-40B4-BE49-F238E27FC236}">
                <a16:creationId xmlns:a16="http://schemas.microsoft.com/office/drawing/2014/main" id="{9466E90E-3C62-4D11-8B47-2026B88BA483}"/>
              </a:ext>
            </a:extLst>
          </p:cNvPr>
          <p:cNvSpPr/>
          <p:nvPr/>
        </p:nvSpPr>
        <p:spPr>
          <a:xfrm>
            <a:off x="7892614" y="1826132"/>
            <a:ext cx="265368" cy="271762"/>
          </a:xfrm>
          <a:prstGeom prst="ellipse">
            <a:avLst/>
          </a:prstGeom>
          <a:solidFill>
            <a:srgbClr val="92D050"/>
          </a:solidFill>
          <a:ln>
            <a:solidFill>
              <a:srgbClr val="B6B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0" name="Oval 79">
            <a:extLst>
              <a:ext uri="{FF2B5EF4-FFF2-40B4-BE49-F238E27FC236}">
                <a16:creationId xmlns:a16="http://schemas.microsoft.com/office/drawing/2014/main" id="{665DFAA3-6028-4010-8698-962577BCB4AB}"/>
              </a:ext>
            </a:extLst>
          </p:cNvPr>
          <p:cNvSpPr/>
          <p:nvPr/>
        </p:nvSpPr>
        <p:spPr>
          <a:xfrm>
            <a:off x="7189833" y="2322000"/>
            <a:ext cx="265368" cy="271762"/>
          </a:xfrm>
          <a:prstGeom prst="ellipse">
            <a:avLst/>
          </a:prstGeom>
          <a:solidFill>
            <a:srgbClr val="92D050"/>
          </a:solidFill>
          <a:ln>
            <a:solidFill>
              <a:srgbClr val="B6B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81" name="Straight Arrow Connector 80">
            <a:extLst>
              <a:ext uri="{FF2B5EF4-FFF2-40B4-BE49-F238E27FC236}">
                <a16:creationId xmlns:a16="http://schemas.microsoft.com/office/drawing/2014/main" id="{DE1E3DCA-6180-45BF-8CF9-C5C43E569D4B}"/>
              </a:ext>
            </a:extLst>
          </p:cNvPr>
          <p:cNvCxnSpPr>
            <a:cxnSpLocks/>
            <a:endCxn id="85" idx="0"/>
          </p:cNvCxnSpPr>
          <p:nvPr/>
        </p:nvCxnSpPr>
        <p:spPr>
          <a:xfrm flipH="1">
            <a:off x="5542128" y="2091589"/>
            <a:ext cx="453664" cy="26003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2" name="Straight Arrow Connector 81">
            <a:extLst>
              <a:ext uri="{FF2B5EF4-FFF2-40B4-BE49-F238E27FC236}">
                <a16:creationId xmlns:a16="http://schemas.microsoft.com/office/drawing/2014/main" id="{A9573822-C19E-4AD8-AE6C-BAA7E5D133DD}"/>
              </a:ext>
            </a:extLst>
          </p:cNvPr>
          <p:cNvCxnSpPr>
            <a:cxnSpLocks/>
            <a:stCxn id="84" idx="2"/>
            <a:endCxn id="78" idx="0"/>
          </p:cNvCxnSpPr>
          <p:nvPr/>
        </p:nvCxnSpPr>
        <p:spPr>
          <a:xfrm>
            <a:off x="6079994" y="2091589"/>
            <a:ext cx="87278" cy="72950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3" name="Straight Arrow Connector 82">
            <a:extLst>
              <a:ext uri="{FF2B5EF4-FFF2-40B4-BE49-F238E27FC236}">
                <a16:creationId xmlns:a16="http://schemas.microsoft.com/office/drawing/2014/main" id="{2E59C817-C774-42DB-82D0-1DC336DA96B4}"/>
              </a:ext>
            </a:extLst>
          </p:cNvPr>
          <p:cNvCxnSpPr>
            <a:cxnSpLocks/>
            <a:stCxn id="79" idx="4"/>
            <a:endCxn id="80" idx="0"/>
          </p:cNvCxnSpPr>
          <p:nvPr/>
        </p:nvCxnSpPr>
        <p:spPr>
          <a:xfrm flipH="1">
            <a:off x="7322517" y="2097894"/>
            <a:ext cx="702781" cy="22410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84" name="TextBox 83">
            <a:extLst>
              <a:ext uri="{FF2B5EF4-FFF2-40B4-BE49-F238E27FC236}">
                <a16:creationId xmlns:a16="http://schemas.microsoft.com/office/drawing/2014/main" id="{9CF69A6C-1C90-4D9E-B1E1-D048D14312AF}"/>
              </a:ext>
            </a:extLst>
          </p:cNvPr>
          <p:cNvSpPr txBox="1"/>
          <p:nvPr/>
        </p:nvSpPr>
        <p:spPr>
          <a:xfrm>
            <a:off x="5864183" y="1814590"/>
            <a:ext cx="431621" cy="276999"/>
          </a:xfrm>
          <a:prstGeom prst="rect">
            <a:avLst/>
          </a:prstGeom>
          <a:noFill/>
        </p:spPr>
        <p:txBody>
          <a:bodyPr wrap="square" rtlCol="0">
            <a:spAutoFit/>
          </a:bodyPr>
          <a:lstStyle/>
          <a:p>
            <a:r>
              <a:rPr lang="en-US" altLang="zh-CN" sz="1200" dirty="0"/>
              <a:t>v1</a:t>
            </a:r>
            <a:endParaRPr lang="zh-CN" altLang="en-US" sz="1200" dirty="0"/>
          </a:p>
        </p:txBody>
      </p:sp>
      <p:sp>
        <p:nvSpPr>
          <p:cNvPr id="85" name="TextBox 84">
            <a:extLst>
              <a:ext uri="{FF2B5EF4-FFF2-40B4-BE49-F238E27FC236}">
                <a16:creationId xmlns:a16="http://schemas.microsoft.com/office/drawing/2014/main" id="{E7DCC716-61E9-4188-BC77-CAA31EE0D41A}"/>
              </a:ext>
            </a:extLst>
          </p:cNvPr>
          <p:cNvSpPr txBox="1"/>
          <p:nvPr/>
        </p:nvSpPr>
        <p:spPr>
          <a:xfrm>
            <a:off x="5326317" y="2351620"/>
            <a:ext cx="431621" cy="276999"/>
          </a:xfrm>
          <a:prstGeom prst="rect">
            <a:avLst/>
          </a:prstGeom>
          <a:noFill/>
        </p:spPr>
        <p:txBody>
          <a:bodyPr wrap="square" rtlCol="0">
            <a:spAutoFit/>
          </a:bodyPr>
          <a:lstStyle/>
          <a:p>
            <a:r>
              <a:rPr lang="en-US" altLang="zh-CN" sz="1200" dirty="0"/>
              <a:t>v2</a:t>
            </a:r>
            <a:endParaRPr lang="zh-CN" altLang="en-US" sz="1200" dirty="0"/>
          </a:p>
        </p:txBody>
      </p:sp>
      <p:sp>
        <p:nvSpPr>
          <p:cNvPr id="86" name="TextBox 85">
            <a:extLst>
              <a:ext uri="{FF2B5EF4-FFF2-40B4-BE49-F238E27FC236}">
                <a16:creationId xmlns:a16="http://schemas.microsoft.com/office/drawing/2014/main" id="{4730A1FE-EB86-4E71-B627-232C405C8F2E}"/>
              </a:ext>
            </a:extLst>
          </p:cNvPr>
          <p:cNvSpPr txBox="1"/>
          <p:nvPr/>
        </p:nvSpPr>
        <p:spPr>
          <a:xfrm>
            <a:off x="6001920" y="2824820"/>
            <a:ext cx="431621" cy="276999"/>
          </a:xfrm>
          <a:prstGeom prst="rect">
            <a:avLst/>
          </a:prstGeom>
          <a:noFill/>
        </p:spPr>
        <p:txBody>
          <a:bodyPr wrap="square" rtlCol="0">
            <a:spAutoFit/>
          </a:bodyPr>
          <a:lstStyle/>
          <a:p>
            <a:r>
              <a:rPr lang="en-US" altLang="zh-CN" sz="1200" dirty="0"/>
              <a:t>v3</a:t>
            </a:r>
            <a:endParaRPr lang="zh-CN" altLang="en-US" sz="1200" dirty="0"/>
          </a:p>
        </p:txBody>
      </p:sp>
      <p:sp>
        <p:nvSpPr>
          <p:cNvPr id="87" name="TextBox 86">
            <a:extLst>
              <a:ext uri="{FF2B5EF4-FFF2-40B4-BE49-F238E27FC236}">
                <a16:creationId xmlns:a16="http://schemas.microsoft.com/office/drawing/2014/main" id="{B04194FC-DFFA-4EA0-A522-71D52B8360B8}"/>
              </a:ext>
            </a:extLst>
          </p:cNvPr>
          <p:cNvSpPr txBox="1"/>
          <p:nvPr/>
        </p:nvSpPr>
        <p:spPr>
          <a:xfrm>
            <a:off x="7151696" y="2329018"/>
            <a:ext cx="431621" cy="253916"/>
          </a:xfrm>
          <a:prstGeom prst="rect">
            <a:avLst/>
          </a:prstGeom>
          <a:noFill/>
        </p:spPr>
        <p:txBody>
          <a:bodyPr wrap="square" rtlCol="0">
            <a:spAutoFit/>
          </a:bodyPr>
          <a:lstStyle/>
          <a:p>
            <a:r>
              <a:rPr lang="en-US" altLang="zh-CN" sz="1050" dirty="0"/>
              <a:t>u2</a:t>
            </a:r>
            <a:endParaRPr lang="zh-CN" altLang="en-US" sz="1050" dirty="0"/>
          </a:p>
        </p:txBody>
      </p:sp>
      <p:sp>
        <p:nvSpPr>
          <p:cNvPr id="88" name="Oval 87">
            <a:extLst>
              <a:ext uri="{FF2B5EF4-FFF2-40B4-BE49-F238E27FC236}">
                <a16:creationId xmlns:a16="http://schemas.microsoft.com/office/drawing/2014/main" id="{7C14F60F-7258-426C-9206-A01372A06697}"/>
              </a:ext>
            </a:extLst>
          </p:cNvPr>
          <p:cNvSpPr/>
          <p:nvPr/>
        </p:nvSpPr>
        <p:spPr>
          <a:xfrm>
            <a:off x="5340689" y="3616556"/>
            <a:ext cx="265368" cy="27176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cxnSp>
        <p:nvCxnSpPr>
          <p:cNvPr id="89" name="Straight Arrow Connector 88">
            <a:extLst>
              <a:ext uri="{FF2B5EF4-FFF2-40B4-BE49-F238E27FC236}">
                <a16:creationId xmlns:a16="http://schemas.microsoft.com/office/drawing/2014/main" id="{F3CD55A2-BE30-42E2-81D9-2A31717889C7}"/>
              </a:ext>
            </a:extLst>
          </p:cNvPr>
          <p:cNvCxnSpPr>
            <a:cxnSpLocks/>
            <a:endCxn id="88" idx="0"/>
          </p:cNvCxnSpPr>
          <p:nvPr/>
        </p:nvCxnSpPr>
        <p:spPr>
          <a:xfrm flipH="1">
            <a:off x="5473373" y="3079572"/>
            <a:ext cx="606621" cy="53698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0" name="TextBox 89">
            <a:extLst>
              <a:ext uri="{FF2B5EF4-FFF2-40B4-BE49-F238E27FC236}">
                <a16:creationId xmlns:a16="http://schemas.microsoft.com/office/drawing/2014/main" id="{F184B919-166B-4BCD-95C4-7A276A3DA610}"/>
              </a:ext>
            </a:extLst>
          </p:cNvPr>
          <p:cNvSpPr txBox="1"/>
          <p:nvPr/>
        </p:nvSpPr>
        <p:spPr>
          <a:xfrm>
            <a:off x="5311115" y="3616556"/>
            <a:ext cx="431621" cy="276999"/>
          </a:xfrm>
          <a:prstGeom prst="rect">
            <a:avLst/>
          </a:prstGeom>
          <a:noFill/>
        </p:spPr>
        <p:txBody>
          <a:bodyPr wrap="square" rtlCol="0">
            <a:spAutoFit/>
          </a:bodyPr>
          <a:lstStyle/>
          <a:p>
            <a:r>
              <a:rPr lang="en-US" altLang="zh-CN" sz="1200" dirty="0"/>
              <a:t>v4</a:t>
            </a:r>
            <a:endParaRPr lang="zh-CN" altLang="en-US" sz="1200" dirty="0"/>
          </a:p>
        </p:txBody>
      </p:sp>
      <p:sp>
        <p:nvSpPr>
          <p:cNvPr id="91" name="Oval 90">
            <a:extLst>
              <a:ext uri="{FF2B5EF4-FFF2-40B4-BE49-F238E27FC236}">
                <a16:creationId xmlns:a16="http://schemas.microsoft.com/office/drawing/2014/main" id="{04D8CF71-A9C9-432D-A577-A5F6177182BF}"/>
              </a:ext>
            </a:extLst>
          </p:cNvPr>
          <p:cNvSpPr/>
          <p:nvPr/>
        </p:nvSpPr>
        <p:spPr>
          <a:xfrm>
            <a:off x="8305765" y="2936315"/>
            <a:ext cx="265368" cy="271762"/>
          </a:xfrm>
          <a:prstGeom prst="ellipse">
            <a:avLst/>
          </a:prstGeom>
          <a:solidFill>
            <a:srgbClr val="92D050"/>
          </a:solidFill>
          <a:ln>
            <a:solidFill>
              <a:srgbClr val="B6B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2" name="Oval 91">
            <a:extLst>
              <a:ext uri="{FF2B5EF4-FFF2-40B4-BE49-F238E27FC236}">
                <a16:creationId xmlns:a16="http://schemas.microsoft.com/office/drawing/2014/main" id="{D6BF9B58-5475-4864-9180-EE48A3BE54CC}"/>
              </a:ext>
            </a:extLst>
          </p:cNvPr>
          <p:cNvSpPr/>
          <p:nvPr/>
        </p:nvSpPr>
        <p:spPr>
          <a:xfrm>
            <a:off x="8010370" y="3154920"/>
            <a:ext cx="265368" cy="271762"/>
          </a:xfrm>
          <a:prstGeom prst="ellipse">
            <a:avLst/>
          </a:prstGeom>
          <a:solidFill>
            <a:srgbClr val="92D050"/>
          </a:solidFill>
          <a:ln>
            <a:solidFill>
              <a:srgbClr val="B6B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3" name="TextBox 92">
            <a:extLst>
              <a:ext uri="{FF2B5EF4-FFF2-40B4-BE49-F238E27FC236}">
                <a16:creationId xmlns:a16="http://schemas.microsoft.com/office/drawing/2014/main" id="{CE1EBEC7-9748-4499-8425-B1358ED4E58B}"/>
              </a:ext>
            </a:extLst>
          </p:cNvPr>
          <p:cNvSpPr txBox="1"/>
          <p:nvPr/>
        </p:nvSpPr>
        <p:spPr>
          <a:xfrm>
            <a:off x="8275939" y="2961859"/>
            <a:ext cx="577895" cy="261610"/>
          </a:xfrm>
          <a:prstGeom prst="rect">
            <a:avLst/>
          </a:prstGeom>
          <a:noFill/>
        </p:spPr>
        <p:txBody>
          <a:bodyPr wrap="square" rtlCol="0">
            <a:spAutoFit/>
          </a:bodyPr>
          <a:lstStyle/>
          <a:p>
            <a:r>
              <a:rPr lang="en-US" altLang="zh-CN" sz="1100" dirty="0"/>
              <a:t>u7</a:t>
            </a:r>
            <a:endParaRPr lang="zh-CN" altLang="en-US" sz="1100" dirty="0"/>
          </a:p>
        </p:txBody>
      </p:sp>
      <p:sp>
        <p:nvSpPr>
          <p:cNvPr id="94" name="TextBox 93">
            <a:extLst>
              <a:ext uri="{FF2B5EF4-FFF2-40B4-BE49-F238E27FC236}">
                <a16:creationId xmlns:a16="http://schemas.microsoft.com/office/drawing/2014/main" id="{89ACC340-AE9A-4EA3-AFDC-CB9D310E138F}"/>
              </a:ext>
            </a:extLst>
          </p:cNvPr>
          <p:cNvSpPr txBox="1"/>
          <p:nvPr/>
        </p:nvSpPr>
        <p:spPr>
          <a:xfrm>
            <a:off x="7971714" y="3164980"/>
            <a:ext cx="577895" cy="261610"/>
          </a:xfrm>
          <a:prstGeom prst="rect">
            <a:avLst/>
          </a:prstGeom>
          <a:noFill/>
        </p:spPr>
        <p:txBody>
          <a:bodyPr wrap="square" rtlCol="0">
            <a:spAutoFit/>
          </a:bodyPr>
          <a:lstStyle/>
          <a:p>
            <a:r>
              <a:rPr lang="en-US" altLang="zh-CN" sz="1100" dirty="0"/>
              <a:t>u6</a:t>
            </a:r>
            <a:endParaRPr lang="zh-CN" altLang="en-US" sz="1100" dirty="0"/>
          </a:p>
        </p:txBody>
      </p:sp>
      <p:sp>
        <p:nvSpPr>
          <p:cNvPr id="95" name="TextBox 94">
            <a:extLst>
              <a:ext uri="{FF2B5EF4-FFF2-40B4-BE49-F238E27FC236}">
                <a16:creationId xmlns:a16="http://schemas.microsoft.com/office/drawing/2014/main" id="{08A1B5E3-E353-41F7-8ACA-1BCA9C1CE5C3}"/>
              </a:ext>
            </a:extLst>
          </p:cNvPr>
          <p:cNvSpPr txBox="1"/>
          <p:nvPr/>
        </p:nvSpPr>
        <p:spPr>
          <a:xfrm>
            <a:off x="7854106" y="1826132"/>
            <a:ext cx="577895" cy="253916"/>
          </a:xfrm>
          <a:prstGeom prst="rect">
            <a:avLst/>
          </a:prstGeom>
          <a:noFill/>
        </p:spPr>
        <p:txBody>
          <a:bodyPr wrap="square" rtlCol="0">
            <a:spAutoFit/>
          </a:bodyPr>
          <a:lstStyle/>
          <a:p>
            <a:r>
              <a:rPr lang="en-US" altLang="zh-CN" sz="1050" dirty="0"/>
              <a:t>u1</a:t>
            </a:r>
            <a:endParaRPr lang="zh-CN" altLang="en-US" sz="1050" dirty="0"/>
          </a:p>
        </p:txBody>
      </p:sp>
      <p:sp>
        <p:nvSpPr>
          <p:cNvPr id="96" name="Oval 95">
            <a:extLst>
              <a:ext uri="{FF2B5EF4-FFF2-40B4-BE49-F238E27FC236}">
                <a16:creationId xmlns:a16="http://schemas.microsoft.com/office/drawing/2014/main" id="{3ABE24B9-4DEA-4F94-B20F-F11A8D06A8E7}"/>
              </a:ext>
            </a:extLst>
          </p:cNvPr>
          <p:cNvSpPr/>
          <p:nvPr/>
        </p:nvSpPr>
        <p:spPr>
          <a:xfrm>
            <a:off x="7012041" y="2914790"/>
            <a:ext cx="265368" cy="271762"/>
          </a:xfrm>
          <a:prstGeom prst="ellipse">
            <a:avLst/>
          </a:prstGeom>
          <a:solidFill>
            <a:srgbClr val="92D050"/>
          </a:solidFill>
          <a:ln>
            <a:solidFill>
              <a:srgbClr val="B6B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97" name="Straight Arrow Connector 96">
            <a:extLst>
              <a:ext uri="{FF2B5EF4-FFF2-40B4-BE49-F238E27FC236}">
                <a16:creationId xmlns:a16="http://schemas.microsoft.com/office/drawing/2014/main" id="{5788FBFF-8513-484F-861B-26A01B083A3A}"/>
              </a:ext>
            </a:extLst>
          </p:cNvPr>
          <p:cNvCxnSpPr>
            <a:cxnSpLocks/>
            <a:endCxn id="91" idx="0"/>
          </p:cNvCxnSpPr>
          <p:nvPr/>
        </p:nvCxnSpPr>
        <p:spPr>
          <a:xfrm>
            <a:off x="8390689" y="2580893"/>
            <a:ext cx="47760" cy="35542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8" name="Straight Arrow Connector 97">
            <a:extLst>
              <a:ext uri="{FF2B5EF4-FFF2-40B4-BE49-F238E27FC236}">
                <a16:creationId xmlns:a16="http://schemas.microsoft.com/office/drawing/2014/main" id="{18F8194C-9D7C-4248-808D-DE085EAAF653}"/>
              </a:ext>
            </a:extLst>
          </p:cNvPr>
          <p:cNvCxnSpPr>
            <a:cxnSpLocks/>
            <a:endCxn id="92" idx="0"/>
          </p:cNvCxnSpPr>
          <p:nvPr/>
        </p:nvCxnSpPr>
        <p:spPr>
          <a:xfrm flipH="1">
            <a:off x="8143054" y="2579337"/>
            <a:ext cx="253978" cy="57558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9" name="Straight Arrow Connector 98">
            <a:extLst>
              <a:ext uri="{FF2B5EF4-FFF2-40B4-BE49-F238E27FC236}">
                <a16:creationId xmlns:a16="http://schemas.microsoft.com/office/drawing/2014/main" id="{99C5BD92-02C1-4705-AEB2-A18014E4728E}"/>
              </a:ext>
            </a:extLst>
          </p:cNvPr>
          <p:cNvCxnSpPr>
            <a:cxnSpLocks/>
            <a:endCxn id="91" idx="0"/>
          </p:cNvCxnSpPr>
          <p:nvPr/>
        </p:nvCxnSpPr>
        <p:spPr>
          <a:xfrm>
            <a:off x="7383745" y="2606717"/>
            <a:ext cx="1054704" cy="32959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0" name="Straight Arrow Connector 99">
            <a:extLst>
              <a:ext uri="{FF2B5EF4-FFF2-40B4-BE49-F238E27FC236}">
                <a16:creationId xmlns:a16="http://schemas.microsoft.com/office/drawing/2014/main" id="{F6B47A3D-2CC9-492F-B1B2-6BB1981F4A9F}"/>
              </a:ext>
            </a:extLst>
          </p:cNvPr>
          <p:cNvCxnSpPr>
            <a:cxnSpLocks/>
            <a:stCxn id="102" idx="4"/>
            <a:endCxn id="105" idx="0"/>
          </p:cNvCxnSpPr>
          <p:nvPr/>
        </p:nvCxnSpPr>
        <p:spPr>
          <a:xfrm flipH="1">
            <a:off x="7179480" y="2595279"/>
            <a:ext cx="1237445" cy="33545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1" name="Straight Arrow Connector 100">
            <a:extLst>
              <a:ext uri="{FF2B5EF4-FFF2-40B4-BE49-F238E27FC236}">
                <a16:creationId xmlns:a16="http://schemas.microsoft.com/office/drawing/2014/main" id="{EA743546-A062-4D5F-A3D5-FCEB2CF25BAB}"/>
              </a:ext>
            </a:extLst>
          </p:cNvPr>
          <p:cNvCxnSpPr>
            <a:cxnSpLocks/>
            <a:endCxn id="92" idx="0"/>
          </p:cNvCxnSpPr>
          <p:nvPr/>
        </p:nvCxnSpPr>
        <p:spPr>
          <a:xfrm>
            <a:off x="7369172" y="2596577"/>
            <a:ext cx="773882" cy="55834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2" name="Oval 101">
            <a:extLst>
              <a:ext uri="{FF2B5EF4-FFF2-40B4-BE49-F238E27FC236}">
                <a16:creationId xmlns:a16="http://schemas.microsoft.com/office/drawing/2014/main" id="{01012220-E078-47ED-A0D1-5282846B3A81}"/>
              </a:ext>
            </a:extLst>
          </p:cNvPr>
          <p:cNvSpPr/>
          <p:nvPr/>
        </p:nvSpPr>
        <p:spPr>
          <a:xfrm>
            <a:off x="8284241" y="2323517"/>
            <a:ext cx="265368" cy="271762"/>
          </a:xfrm>
          <a:prstGeom prst="ellipse">
            <a:avLst/>
          </a:prstGeom>
          <a:solidFill>
            <a:srgbClr val="92D050"/>
          </a:solidFill>
          <a:ln>
            <a:solidFill>
              <a:srgbClr val="B6B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3" name="Oval 102">
            <a:extLst>
              <a:ext uri="{FF2B5EF4-FFF2-40B4-BE49-F238E27FC236}">
                <a16:creationId xmlns:a16="http://schemas.microsoft.com/office/drawing/2014/main" id="{D4295E93-8006-4542-B457-503C7E443A1F}"/>
              </a:ext>
            </a:extLst>
          </p:cNvPr>
          <p:cNvSpPr/>
          <p:nvPr/>
        </p:nvSpPr>
        <p:spPr>
          <a:xfrm>
            <a:off x="7630956" y="3000879"/>
            <a:ext cx="265368" cy="271762"/>
          </a:xfrm>
          <a:prstGeom prst="ellipse">
            <a:avLst/>
          </a:prstGeom>
          <a:solidFill>
            <a:srgbClr val="92D050"/>
          </a:solidFill>
          <a:ln>
            <a:solidFill>
              <a:srgbClr val="B6B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04" name="Straight Arrow Connector 103">
            <a:extLst>
              <a:ext uri="{FF2B5EF4-FFF2-40B4-BE49-F238E27FC236}">
                <a16:creationId xmlns:a16="http://schemas.microsoft.com/office/drawing/2014/main" id="{BA98F8C1-D489-4351-A19A-D40597EBB546}"/>
              </a:ext>
            </a:extLst>
          </p:cNvPr>
          <p:cNvCxnSpPr>
            <a:cxnSpLocks/>
            <a:stCxn id="79" idx="4"/>
            <a:endCxn id="102" idx="1"/>
          </p:cNvCxnSpPr>
          <p:nvPr/>
        </p:nvCxnSpPr>
        <p:spPr>
          <a:xfrm>
            <a:off x="8025298" y="2097894"/>
            <a:ext cx="297805" cy="26542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5" name="TextBox 104">
            <a:extLst>
              <a:ext uri="{FF2B5EF4-FFF2-40B4-BE49-F238E27FC236}">
                <a16:creationId xmlns:a16="http://schemas.microsoft.com/office/drawing/2014/main" id="{88846DD9-B4F1-4AA7-B4EA-211AF062ABFF}"/>
              </a:ext>
            </a:extLst>
          </p:cNvPr>
          <p:cNvSpPr txBox="1"/>
          <p:nvPr/>
        </p:nvSpPr>
        <p:spPr>
          <a:xfrm>
            <a:off x="6963669" y="2930732"/>
            <a:ext cx="431621" cy="253916"/>
          </a:xfrm>
          <a:prstGeom prst="rect">
            <a:avLst/>
          </a:prstGeom>
          <a:noFill/>
        </p:spPr>
        <p:txBody>
          <a:bodyPr wrap="square" rtlCol="0">
            <a:spAutoFit/>
          </a:bodyPr>
          <a:lstStyle/>
          <a:p>
            <a:r>
              <a:rPr lang="en-US" altLang="zh-CN" sz="1050" dirty="0"/>
              <a:t>u4</a:t>
            </a:r>
            <a:endParaRPr lang="zh-CN" altLang="en-US" sz="1050" dirty="0"/>
          </a:p>
        </p:txBody>
      </p:sp>
      <p:sp>
        <p:nvSpPr>
          <p:cNvPr id="106" name="TextBox 105">
            <a:extLst>
              <a:ext uri="{FF2B5EF4-FFF2-40B4-BE49-F238E27FC236}">
                <a16:creationId xmlns:a16="http://schemas.microsoft.com/office/drawing/2014/main" id="{C24CEE0B-5B67-4983-A379-765048EC0056}"/>
              </a:ext>
            </a:extLst>
          </p:cNvPr>
          <p:cNvSpPr txBox="1"/>
          <p:nvPr/>
        </p:nvSpPr>
        <p:spPr>
          <a:xfrm>
            <a:off x="8253205" y="2333392"/>
            <a:ext cx="431621" cy="253916"/>
          </a:xfrm>
          <a:prstGeom prst="rect">
            <a:avLst/>
          </a:prstGeom>
          <a:noFill/>
        </p:spPr>
        <p:txBody>
          <a:bodyPr wrap="square" rtlCol="0">
            <a:spAutoFit/>
          </a:bodyPr>
          <a:lstStyle/>
          <a:p>
            <a:r>
              <a:rPr lang="en-US" altLang="zh-CN" sz="1050" dirty="0"/>
              <a:t>u3</a:t>
            </a:r>
            <a:endParaRPr lang="zh-CN" altLang="en-US" sz="1050" dirty="0"/>
          </a:p>
        </p:txBody>
      </p:sp>
      <p:sp>
        <p:nvSpPr>
          <p:cNvPr id="107" name="TextBox 106">
            <a:extLst>
              <a:ext uri="{FF2B5EF4-FFF2-40B4-BE49-F238E27FC236}">
                <a16:creationId xmlns:a16="http://schemas.microsoft.com/office/drawing/2014/main" id="{6A978BE3-4DBB-4C9D-A0B6-7E8B4C71D4A4}"/>
              </a:ext>
            </a:extLst>
          </p:cNvPr>
          <p:cNvSpPr txBox="1"/>
          <p:nvPr/>
        </p:nvSpPr>
        <p:spPr>
          <a:xfrm>
            <a:off x="7592524" y="3018340"/>
            <a:ext cx="577895" cy="253916"/>
          </a:xfrm>
          <a:prstGeom prst="rect">
            <a:avLst/>
          </a:prstGeom>
          <a:noFill/>
        </p:spPr>
        <p:txBody>
          <a:bodyPr wrap="square" rtlCol="0">
            <a:spAutoFit/>
          </a:bodyPr>
          <a:lstStyle/>
          <a:p>
            <a:r>
              <a:rPr lang="en-US" altLang="zh-CN" sz="1050" dirty="0"/>
              <a:t>u5</a:t>
            </a:r>
            <a:endParaRPr lang="zh-CN" altLang="en-US" sz="1050" dirty="0"/>
          </a:p>
        </p:txBody>
      </p:sp>
      <p:cxnSp>
        <p:nvCxnSpPr>
          <p:cNvPr id="108" name="Straight Arrow Connector 107">
            <a:extLst>
              <a:ext uri="{FF2B5EF4-FFF2-40B4-BE49-F238E27FC236}">
                <a16:creationId xmlns:a16="http://schemas.microsoft.com/office/drawing/2014/main" id="{D0D9167B-92D4-4D4E-A367-FF17D1FA02EA}"/>
              </a:ext>
            </a:extLst>
          </p:cNvPr>
          <p:cNvCxnSpPr>
            <a:cxnSpLocks/>
            <a:stCxn id="87" idx="2"/>
            <a:endCxn id="105" idx="0"/>
          </p:cNvCxnSpPr>
          <p:nvPr/>
        </p:nvCxnSpPr>
        <p:spPr>
          <a:xfrm flipH="1">
            <a:off x="7179480" y="2582934"/>
            <a:ext cx="188027" cy="34779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9" name="Straight Arrow Connector 108">
            <a:extLst>
              <a:ext uri="{FF2B5EF4-FFF2-40B4-BE49-F238E27FC236}">
                <a16:creationId xmlns:a16="http://schemas.microsoft.com/office/drawing/2014/main" id="{B29F3829-C0D9-44E3-BFAF-D204B2DC8375}"/>
              </a:ext>
            </a:extLst>
          </p:cNvPr>
          <p:cNvCxnSpPr>
            <a:cxnSpLocks/>
            <a:endCxn id="103" idx="0"/>
          </p:cNvCxnSpPr>
          <p:nvPr/>
        </p:nvCxnSpPr>
        <p:spPr>
          <a:xfrm>
            <a:off x="7366443" y="2599699"/>
            <a:ext cx="397197" cy="40118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0" name="Straight Arrow Connector 109">
            <a:extLst>
              <a:ext uri="{FF2B5EF4-FFF2-40B4-BE49-F238E27FC236}">
                <a16:creationId xmlns:a16="http://schemas.microsoft.com/office/drawing/2014/main" id="{06322D06-E387-4741-85AE-8DDCB5FAB5D9}"/>
              </a:ext>
            </a:extLst>
          </p:cNvPr>
          <p:cNvCxnSpPr>
            <a:cxnSpLocks/>
            <a:endCxn id="103" idx="0"/>
          </p:cNvCxnSpPr>
          <p:nvPr/>
        </p:nvCxnSpPr>
        <p:spPr>
          <a:xfrm flipH="1">
            <a:off x="7763640" y="2604769"/>
            <a:ext cx="591720" cy="39611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1" name="Straight Arrow Connector 110">
            <a:extLst>
              <a:ext uri="{FF2B5EF4-FFF2-40B4-BE49-F238E27FC236}">
                <a16:creationId xmlns:a16="http://schemas.microsoft.com/office/drawing/2014/main" id="{BBEB7B7D-6C21-4CB4-BF73-34E744C15DB8}"/>
              </a:ext>
            </a:extLst>
          </p:cNvPr>
          <p:cNvCxnSpPr>
            <a:cxnSpLocks/>
            <a:stCxn id="77" idx="4"/>
          </p:cNvCxnSpPr>
          <p:nvPr/>
        </p:nvCxnSpPr>
        <p:spPr>
          <a:xfrm flipH="1">
            <a:off x="5469996" y="2628619"/>
            <a:ext cx="11104" cy="98793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F2C93EC7-8124-4DC9-8E6E-FE3B796AAA31}"/>
              </a:ext>
            </a:extLst>
          </p:cNvPr>
          <p:cNvCxnSpPr>
            <a:cxnSpLocks/>
          </p:cNvCxnSpPr>
          <p:nvPr/>
        </p:nvCxnSpPr>
        <p:spPr>
          <a:xfrm>
            <a:off x="6186526" y="1954554"/>
            <a:ext cx="1686834" cy="26004"/>
          </a:xfrm>
          <a:prstGeom prst="line">
            <a:avLst/>
          </a:prstGeom>
          <a:ln w="19050">
            <a:solidFill>
              <a:srgbClr val="002060"/>
            </a:solidFill>
            <a:prstDash val="sysDash"/>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F2FE3BDD-55A4-4408-8877-B426FE0D8337}"/>
              </a:ext>
            </a:extLst>
          </p:cNvPr>
          <p:cNvCxnSpPr>
            <a:cxnSpLocks/>
            <a:endCxn id="87" idx="1"/>
          </p:cNvCxnSpPr>
          <p:nvPr/>
        </p:nvCxnSpPr>
        <p:spPr>
          <a:xfrm flipV="1">
            <a:off x="5633840" y="2455976"/>
            <a:ext cx="1517856" cy="34144"/>
          </a:xfrm>
          <a:prstGeom prst="line">
            <a:avLst/>
          </a:prstGeom>
          <a:ln w="19050" cap="flat" cmpd="sng" algn="ctr">
            <a:solidFill>
              <a:srgbClr val="00206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14" name="Straight Connector 113">
            <a:extLst>
              <a:ext uri="{FF2B5EF4-FFF2-40B4-BE49-F238E27FC236}">
                <a16:creationId xmlns:a16="http://schemas.microsoft.com/office/drawing/2014/main" id="{5951A159-64DB-4F42-B3B9-76586A4A1BAC}"/>
              </a:ext>
            </a:extLst>
          </p:cNvPr>
          <p:cNvCxnSpPr>
            <a:cxnSpLocks/>
          </p:cNvCxnSpPr>
          <p:nvPr/>
        </p:nvCxnSpPr>
        <p:spPr>
          <a:xfrm flipV="1">
            <a:off x="6273720" y="2504088"/>
            <a:ext cx="2035474" cy="364470"/>
          </a:xfrm>
          <a:prstGeom prst="line">
            <a:avLst/>
          </a:prstGeom>
          <a:ln w="19050">
            <a:solidFill>
              <a:srgbClr val="002060"/>
            </a:solidFill>
            <a:prstDash val="sysDash"/>
          </a:ln>
        </p:spPr>
        <p:style>
          <a:lnRef idx="1">
            <a:schemeClr val="accent1"/>
          </a:lnRef>
          <a:fillRef idx="0">
            <a:schemeClr val="accent1"/>
          </a:fillRef>
          <a:effectRef idx="0">
            <a:schemeClr val="accent1"/>
          </a:effectRef>
          <a:fontRef idx="minor">
            <a:schemeClr val="tx1"/>
          </a:fontRef>
        </p:style>
      </p:cxnSp>
      <p:sp>
        <p:nvSpPr>
          <p:cNvPr id="115" name="Oval 114">
            <a:extLst>
              <a:ext uri="{FF2B5EF4-FFF2-40B4-BE49-F238E27FC236}">
                <a16:creationId xmlns:a16="http://schemas.microsoft.com/office/drawing/2014/main" id="{5A49E0DF-191E-404A-A785-B32D9A4B8614}"/>
              </a:ext>
            </a:extLst>
          </p:cNvPr>
          <p:cNvSpPr/>
          <p:nvPr/>
        </p:nvSpPr>
        <p:spPr>
          <a:xfrm>
            <a:off x="5192186" y="3473336"/>
            <a:ext cx="669478" cy="558202"/>
          </a:xfrm>
          <a:prstGeom prst="ellipse">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6" name="Oval 115">
            <a:extLst>
              <a:ext uri="{FF2B5EF4-FFF2-40B4-BE49-F238E27FC236}">
                <a16:creationId xmlns:a16="http://schemas.microsoft.com/office/drawing/2014/main" id="{30E34F2E-9141-40AF-A9C1-AD38D3AD8A77}"/>
              </a:ext>
            </a:extLst>
          </p:cNvPr>
          <p:cNvSpPr/>
          <p:nvPr/>
        </p:nvSpPr>
        <p:spPr>
          <a:xfrm>
            <a:off x="6800211" y="2725377"/>
            <a:ext cx="1993110" cy="747998"/>
          </a:xfrm>
          <a:prstGeom prst="ellipse">
            <a:avLst/>
          </a:prstGeom>
          <a:noFill/>
          <a:ln>
            <a:solidFill>
              <a:schemeClr val="bg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7" name="TextBox 116">
            <a:extLst>
              <a:ext uri="{FF2B5EF4-FFF2-40B4-BE49-F238E27FC236}">
                <a16:creationId xmlns:a16="http://schemas.microsoft.com/office/drawing/2014/main" id="{248E32B5-435F-4AB8-9AAE-7094B4E7C2BF}"/>
              </a:ext>
            </a:extLst>
          </p:cNvPr>
          <p:cNvSpPr txBox="1"/>
          <p:nvPr/>
        </p:nvSpPr>
        <p:spPr>
          <a:xfrm>
            <a:off x="7002" y="638610"/>
            <a:ext cx="7234608" cy="646331"/>
          </a:xfrm>
          <a:prstGeom prst="rect">
            <a:avLst/>
          </a:prstGeom>
          <a:noFill/>
        </p:spPr>
        <p:txBody>
          <a:bodyPr wrap="square" rtlCol="0">
            <a:spAutoFit/>
          </a:bodyPr>
          <a:lstStyle/>
          <a:p>
            <a:r>
              <a:rPr lang="en-US" altLang="zh-CN" sz="1800" b="1" dirty="0">
                <a:solidFill>
                  <a:schemeClr val="bg2"/>
                </a:solidFill>
              </a:rPr>
              <a:t>An efficient GPU micro-kernel design</a:t>
            </a:r>
          </a:p>
          <a:p>
            <a:r>
              <a:rPr lang="en-US" altLang="zh-CN" sz="1800" b="1" dirty="0">
                <a:solidFill>
                  <a:schemeClr val="bg2"/>
                </a:solidFill>
              </a:rPr>
              <a:t>for fast intersections</a:t>
            </a:r>
            <a:endParaRPr lang="zh-CN" altLang="en-US" b="1" dirty="0"/>
          </a:p>
        </p:txBody>
      </p:sp>
    </p:spTree>
    <p:extLst>
      <p:ext uri="{BB962C8B-B14F-4D97-AF65-F5344CB8AC3E}">
        <p14:creationId xmlns:p14="http://schemas.microsoft.com/office/powerpoint/2010/main" val="3189455556"/>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 name="Oval 70">
            <a:extLst>
              <a:ext uri="{FF2B5EF4-FFF2-40B4-BE49-F238E27FC236}">
                <a16:creationId xmlns:a16="http://schemas.microsoft.com/office/drawing/2014/main" id="{B1F6A6E9-A0E9-4D52-BAC9-6650DD31520A}"/>
              </a:ext>
            </a:extLst>
          </p:cNvPr>
          <p:cNvSpPr/>
          <p:nvPr/>
        </p:nvSpPr>
        <p:spPr>
          <a:xfrm>
            <a:off x="1992769" y="1250980"/>
            <a:ext cx="697583" cy="499960"/>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0" name="Oval 69">
            <a:extLst>
              <a:ext uri="{FF2B5EF4-FFF2-40B4-BE49-F238E27FC236}">
                <a16:creationId xmlns:a16="http://schemas.microsoft.com/office/drawing/2014/main" id="{C65BEA96-296D-42A3-B5D1-D91528D396D6}"/>
              </a:ext>
            </a:extLst>
          </p:cNvPr>
          <p:cNvSpPr/>
          <p:nvPr/>
        </p:nvSpPr>
        <p:spPr>
          <a:xfrm>
            <a:off x="578254" y="1283493"/>
            <a:ext cx="697583" cy="499960"/>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Footer Placeholder 3">
            <a:extLst>
              <a:ext uri="{FF2B5EF4-FFF2-40B4-BE49-F238E27FC236}">
                <a16:creationId xmlns:a16="http://schemas.microsoft.com/office/drawing/2014/main" id="{B2D68E40-1AAD-44CD-BA6D-0F39F9344F13}"/>
              </a:ext>
            </a:extLst>
          </p:cNvPr>
          <p:cNvSpPr>
            <a:spLocks noGrp="1"/>
          </p:cNvSpPr>
          <p:nvPr>
            <p:ph type="ftr" sz="quarter" idx="16"/>
          </p:nvPr>
        </p:nvSpPr>
        <p:spPr/>
        <p:txBody>
          <a:bodyPr/>
          <a:lstStyle/>
          <a:p>
            <a:pPr>
              <a:defRPr/>
            </a:pPr>
            <a:r>
              <a:rPr lang="en-US"/>
              <a:t>APPL</a:t>
            </a:r>
            <a:endParaRPr lang="en-US" dirty="0"/>
          </a:p>
        </p:txBody>
      </p:sp>
      <p:sp>
        <p:nvSpPr>
          <p:cNvPr id="5" name="Slide Number Placeholder 4">
            <a:extLst>
              <a:ext uri="{FF2B5EF4-FFF2-40B4-BE49-F238E27FC236}">
                <a16:creationId xmlns:a16="http://schemas.microsoft.com/office/drawing/2014/main" id="{5B99F01C-6D98-4A9B-8BE2-7AFFAA22891D}"/>
              </a:ext>
            </a:extLst>
          </p:cNvPr>
          <p:cNvSpPr>
            <a:spLocks noGrp="1"/>
          </p:cNvSpPr>
          <p:nvPr>
            <p:ph type="sldNum" sz="quarter" idx="17"/>
          </p:nvPr>
        </p:nvSpPr>
        <p:spPr/>
        <p:txBody>
          <a:bodyPr/>
          <a:lstStyle/>
          <a:p>
            <a:pPr>
              <a:defRPr/>
            </a:pPr>
            <a:fld id="{67BFA7C4-5ED7-4275-9588-6311F663AC92}" type="slidenum">
              <a:rPr lang="en-US" altLang="en-US" smtClean="0"/>
              <a:pPr>
                <a:defRPr/>
              </a:pPr>
              <a:t>21</a:t>
            </a:fld>
            <a:endParaRPr lang="en-US" altLang="en-US" dirty="0"/>
          </a:p>
        </p:txBody>
      </p:sp>
      <p:sp>
        <p:nvSpPr>
          <p:cNvPr id="6" name="TextBox 5">
            <a:extLst>
              <a:ext uri="{FF2B5EF4-FFF2-40B4-BE49-F238E27FC236}">
                <a16:creationId xmlns:a16="http://schemas.microsoft.com/office/drawing/2014/main" id="{51A9789B-ECA5-48A0-B466-E219A79254E0}"/>
              </a:ext>
            </a:extLst>
          </p:cNvPr>
          <p:cNvSpPr txBox="1"/>
          <p:nvPr/>
        </p:nvSpPr>
        <p:spPr>
          <a:xfrm>
            <a:off x="498988" y="1368059"/>
            <a:ext cx="1080940" cy="338554"/>
          </a:xfrm>
          <a:prstGeom prst="rect">
            <a:avLst/>
          </a:prstGeom>
          <a:noFill/>
        </p:spPr>
        <p:txBody>
          <a:bodyPr wrap="square" rtlCol="0">
            <a:spAutoFit/>
          </a:bodyPr>
          <a:lstStyle/>
          <a:p>
            <a:r>
              <a:rPr lang="en-US" altLang="zh-CN" sz="1600" dirty="0">
                <a:solidFill>
                  <a:schemeClr val="bg2"/>
                </a:solidFill>
              </a:rPr>
              <a:t>GPU-1</a:t>
            </a:r>
            <a:endParaRPr lang="zh-CN" altLang="en-US" sz="1600" dirty="0">
              <a:solidFill>
                <a:schemeClr val="bg2"/>
              </a:solidFill>
            </a:endParaRPr>
          </a:p>
        </p:txBody>
      </p:sp>
      <p:sp>
        <p:nvSpPr>
          <p:cNvPr id="11" name="TextBox 10">
            <a:extLst>
              <a:ext uri="{FF2B5EF4-FFF2-40B4-BE49-F238E27FC236}">
                <a16:creationId xmlns:a16="http://schemas.microsoft.com/office/drawing/2014/main" id="{B100E8BB-6274-4B48-B13C-03EC2D2DC343}"/>
              </a:ext>
            </a:extLst>
          </p:cNvPr>
          <p:cNvSpPr txBox="1"/>
          <p:nvPr/>
        </p:nvSpPr>
        <p:spPr>
          <a:xfrm>
            <a:off x="602683" y="2106439"/>
            <a:ext cx="977245" cy="261610"/>
          </a:xfrm>
          <a:prstGeom prst="rect">
            <a:avLst/>
          </a:prstGeom>
          <a:noFill/>
        </p:spPr>
        <p:txBody>
          <a:bodyPr wrap="square" rtlCol="0">
            <a:spAutoFit/>
          </a:bodyPr>
          <a:lstStyle/>
          <a:p>
            <a:r>
              <a:rPr lang="en-US" altLang="zh-CN" sz="1100" dirty="0">
                <a:solidFill>
                  <a:srgbClr val="00B050"/>
                </a:solidFill>
              </a:rPr>
              <a:t>Depth 1</a:t>
            </a:r>
            <a:endParaRPr lang="zh-CN" altLang="en-US" sz="1100" dirty="0">
              <a:solidFill>
                <a:srgbClr val="00B050"/>
              </a:solidFill>
            </a:endParaRPr>
          </a:p>
        </p:txBody>
      </p:sp>
      <p:sp>
        <p:nvSpPr>
          <p:cNvPr id="13" name="TextBox 12">
            <a:extLst>
              <a:ext uri="{FF2B5EF4-FFF2-40B4-BE49-F238E27FC236}">
                <a16:creationId xmlns:a16="http://schemas.microsoft.com/office/drawing/2014/main" id="{32D25AA9-5C77-4484-BC5D-CDBC7E15B44B}"/>
              </a:ext>
            </a:extLst>
          </p:cNvPr>
          <p:cNvSpPr txBox="1"/>
          <p:nvPr/>
        </p:nvSpPr>
        <p:spPr>
          <a:xfrm>
            <a:off x="593797" y="3093987"/>
            <a:ext cx="977245" cy="261610"/>
          </a:xfrm>
          <a:prstGeom prst="rect">
            <a:avLst/>
          </a:prstGeom>
          <a:noFill/>
        </p:spPr>
        <p:txBody>
          <a:bodyPr wrap="square" rtlCol="0">
            <a:spAutoFit/>
          </a:bodyPr>
          <a:lstStyle/>
          <a:p>
            <a:r>
              <a:rPr lang="en-US" altLang="zh-CN" sz="1100" dirty="0">
                <a:solidFill>
                  <a:srgbClr val="00B050"/>
                </a:solidFill>
              </a:rPr>
              <a:t>Depth 3</a:t>
            </a:r>
            <a:endParaRPr lang="zh-CN" altLang="en-US" sz="1100" dirty="0">
              <a:solidFill>
                <a:srgbClr val="00B050"/>
              </a:solidFill>
            </a:endParaRPr>
          </a:p>
        </p:txBody>
      </p:sp>
      <p:sp>
        <p:nvSpPr>
          <p:cNvPr id="76" name="TextBox 75">
            <a:extLst>
              <a:ext uri="{FF2B5EF4-FFF2-40B4-BE49-F238E27FC236}">
                <a16:creationId xmlns:a16="http://schemas.microsoft.com/office/drawing/2014/main" id="{1E69CAD0-A296-4614-A83D-BEBAC2011270}"/>
              </a:ext>
            </a:extLst>
          </p:cNvPr>
          <p:cNvSpPr txBox="1"/>
          <p:nvPr/>
        </p:nvSpPr>
        <p:spPr>
          <a:xfrm>
            <a:off x="1933145" y="1342198"/>
            <a:ext cx="1080940" cy="338554"/>
          </a:xfrm>
          <a:prstGeom prst="rect">
            <a:avLst/>
          </a:prstGeom>
          <a:noFill/>
        </p:spPr>
        <p:txBody>
          <a:bodyPr wrap="square" rtlCol="0">
            <a:spAutoFit/>
          </a:bodyPr>
          <a:lstStyle/>
          <a:p>
            <a:r>
              <a:rPr lang="en-US" altLang="zh-CN" sz="1600" dirty="0">
                <a:solidFill>
                  <a:schemeClr val="bg2"/>
                </a:solidFill>
              </a:rPr>
              <a:t>GPU-2</a:t>
            </a:r>
            <a:endParaRPr lang="zh-CN" altLang="en-US" sz="1600" dirty="0">
              <a:solidFill>
                <a:schemeClr val="bg2"/>
              </a:solidFill>
            </a:endParaRPr>
          </a:p>
        </p:txBody>
      </p:sp>
      <p:sp>
        <p:nvSpPr>
          <p:cNvPr id="100" name="TextBox 99">
            <a:extLst>
              <a:ext uri="{FF2B5EF4-FFF2-40B4-BE49-F238E27FC236}">
                <a16:creationId xmlns:a16="http://schemas.microsoft.com/office/drawing/2014/main" id="{C3F2B3CB-0AA1-42A4-B454-0E4120ECE3F2}"/>
              </a:ext>
            </a:extLst>
          </p:cNvPr>
          <p:cNvSpPr txBox="1"/>
          <p:nvPr/>
        </p:nvSpPr>
        <p:spPr>
          <a:xfrm>
            <a:off x="602682" y="2598651"/>
            <a:ext cx="977245" cy="261610"/>
          </a:xfrm>
          <a:prstGeom prst="rect">
            <a:avLst/>
          </a:prstGeom>
          <a:noFill/>
        </p:spPr>
        <p:txBody>
          <a:bodyPr wrap="square" rtlCol="0">
            <a:spAutoFit/>
          </a:bodyPr>
          <a:lstStyle/>
          <a:p>
            <a:r>
              <a:rPr lang="en-US" altLang="zh-CN" sz="1100" dirty="0">
                <a:solidFill>
                  <a:srgbClr val="00B050"/>
                </a:solidFill>
              </a:rPr>
              <a:t>Depth 2</a:t>
            </a:r>
            <a:endParaRPr lang="zh-CN" altLang="en-US" sz="1100" dirty="0">
              <a:solidFill>
                <a:srgbClr val="00B050"/>
              </a:solidFill>
            </a:endParaRPr>
          </a:p>
        </p:txBody>
      </p:sp>
      <p:sp>
        <p:nvSpPr>
          <p:cNvPr id="105" name="TextBox 104">
            <a:extLst>
              <a:ext uri="{FF2B5EF4-FFF2-40B4-BE49-F238E27FC236}">
                <a16:creationId xmlns:a16="http://schemas.microsoft.com/office/drawing/2014/main" id="{3124FAEE-A17C-4D3B-9187-B623691C9806}"/>
              </a:ext>
            </a:extLst>
          </p:cNvPr>
          <p:cNvSpPr txBox="1"/>
          <p:nvPr/>
        </p:nvSpPr>
        <p:spPr>
          <a:xfrm>
            <a:off x="578254" y="3640869"/>
            <a:ext cx="977245" cy="261610"/>
          </a:xfrm>
          <a:prstGeom prst="rect">
            <a:avLst/>
          </a:prstGeom>
          <a:noFill/>
        </p:spPr>
        <p:txBody>
          <a:bodyPr wrap="square" rtlCol="0">
            <a:spAutoFit/>
          </a:bodyPr>
          <a:lstStyle/>
          <a:p>
            <a:r>
              <a:rPr lang="en-US" altLang="zh-CN" sz="1100" dirty="0">
                <a:solidFill>
                  <a:srgbClr val="00B050"/>
                </a:solidFill>
              </a:rPr>
              <a:t>Depth N</a:t>
            </a:r>
            <a:endParaRPr lang="zh-CN" altLang="en-US" sz="1100" dirty="0">
              <a:solidFill>
                <a:srgbClr val="00B050"/>
              </a:solidFill>
            </a:endParaRPr>
          </a:p>
        </p:txBody>
      </p:sp>
      <p:sp>
        <p:nvSpPr>
          <p:cNvPr id="143" name="Rectangle: Rounded Corners 142">
            <a:extLst>
              <a:ext uri="{FF2B5EF4-FFF2-40B4-BE49-F238E27FC236}">
                <a16:creationId xmlns:a16="http://schemas.microsoft.com/office/drawing/2014/main" id="{65359A2B-3541-46AA-8A6C-74EBB6269EF3}"/>
              </a:ext>
            </a:extLst>
          </p:cNvPr>
          <p:cNvSpPr/>
          <p:nvPr/>
        </p:nvSpPr>
        <p:spPr>
          <a:xfrm>
            <a:off x="672445" y="2154675"/>
            <a:ext cx="524759" cy="159433"/>
          </a:xfrm>
          <a:prstGeom prst="roundRect">
            <a:avLst/>
          </a:prstGeom>
          <a:noFill/>
          <a:ln>
            <a:solidFill>
              <a:srgbClr val="EC7A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4" name="Rectangle: Rounded Corners 143">
            <a:extLst>
              <a:ext uri="{FF2B5EF4-FFF2-40B4-BE49-F238E27FC236}">
                <a16:creationId xmlns:a16="http://schemas.microsoft.com/office/drawing/2014/main" id="{C5920D8C-DBF6-46FB-BD97-E8EF4EF1F695}"/>
              </a:ext>
            </a:extLst>
          </p:cNvPr>
          <p:cNvSpPr/>
          <p:nvPr/>
        </p:nvSpPr>
        <p:spPr>
          <a:xfrm>
            <a:off x="682261" y="2650011"/>
            <a:ext cx="524759" cy="159433"/>
          </a:xfrm>
          <a:prstGeom prst="roundRect">
            <a:avLst/>
          </a:prstGeom>
          <a:noFill/>
          <a:ln>
            <a:solidFill>
              <a:srgbClr val="EC7A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5" name="Rectangle: Rounded Corners 144">
            <a:extLst>
              <a:ext uri="{FF2B5EF4-FFF2-40B4-BE49-F238E27FC236}">
                <a16:creationId xmlns:a16="http://schemas.microsoft.com/office/drawing/2014/main" id="{0B8F2924-3353-4630-A46B-23463E730B9D}"/>
              </a:ext>
            </a:extLst>
          </p:cNvPr>
          <p:cNvSpPr/>
          <p:nvPr/>
        </p:nvSpPr>
        <p:spPr>
          <a:xfrm>
            <a:off x="672444" y="3145075"/>
            <a:ext cx="524759" cy="159433"/>
          </a:xfrm>
          <a:prstGeom prst="roundRect">
            <a:avLst/>
          </a:prstGeom>
          <a:noFill/>
          <a:ln>
            <a:solidFill>
              <a:srgbClr val="EC7A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6" name="Rectangle: Rounded Corners 145">
            <a:extLst>
              <a:ext uri="{FF2B5EF4-FFF2-40B4-BE49-F238E27FC236}">
                <a16:creationId xmlns:a16="http://schemas.microsoft.com/office/drawing/2014/main" id="{6C2FBF83-75E6-4A1A-8861-B9BA1BF31771}"/>
              </a:ext>
            </a:extLst>
          </p:cNvPr>
          <p:cNvSpPr/>
          <p:nvPr/>
        </p:nvSpPr>
        <p:spPr>
          <a:xfrm>
            <a:off x="672443" y="3691957"/>
            <a:ext cx="524759" cy="159433"/>
          </a:xfrm>
          <a:prstGeom prst="roundRect">
            <a:avLst/>
          </a:prstGeom>
          <a:noFill/>
          <a:ln>
            <a:solidFill>
              <a:srgbClr val="EC7A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7" name="TextBox 146">
            <a:extLst>
              <a:ext uri="{FF2B5EF4-FFF2-40B4-BE49-F238E27FC236}">
                <a16:creationId xmlns:a16="http://schemas.microsoft.com/office/drawing/2014/main" id="{B3AA5C55-E396-488E-9FE5-E4B482900E12}"/>
              </a:ext>
            </a:extLst>
          </p:cNvPr>
          <p:cNvSpPr txBox="1"/>
          <p:nvPr/>
        </p:nvSpPr>
        <p:spPr>
          <a:xfrm>
            <a:off x="2009422" y="2106439"/>
            <a:ext cx="977245" cy="261610"/>
          </a:xfrm>
          <a:prstGeom prst="rect">
            <a:avLst/>
          </a:prstGeom>
          <a:noFill/>
        </p:spPr>
        <p:txBody>
          <a:bodyPr wrap="square" rtlCol="0">
            <a:spAutoFit/>
          </a:bodyPr>
          <a:lstStyle/>
          <a:p>
            <a:r>
              <a:rPr lang="en-US" altLang="zh-CN" sz="1100" dirty="0">
                <a:solidFill>
                  <a:srgbClr val="00B050"/>
                </a:solidFill>
              </a:rPr>
              <a:t>Depth 1</a:t>
            </a:r>
            <a:endParaRPr lang="zh-CN" altLang="en-US" sz="1100" dirty="0">
              <a:solidFill>
                <a:srgbClr val="00B050"/>
              </a:solidFill>
            </a:endParaRPr>
          </a:p>
        </p:txBody>
      </p:sp>
      <p:sp>
        <p:nvSpPr>
          <p:cNvPr id="148" name="TextBox 147">
            <a:extLst>
              <a:ext uri="{FF2B5EF4-FFF2-40B4-BE49-F238E27FC236}">
                <a16:creationId xmlns:a16="http://schemas.microsoft.com/office/drawing/2014/main" id="{C4439686-DE8D-48F8-BF4A-BEA4B908E497}"/>
              </a:ext>
            </a:extLst>
          </p:cNvPr>
          <p:cNvSpPr txBox="1"/>
          <p:nvPr/>
        </p:nvSpPr>
        <p:spPr>
          <a:xfrm>
            <a:off x="2000536" y="3093987"/>
            <a:ext cx="977245" cy="261610"/>
          </a:xfrm>
          <a:prstGeom prst="rect">
            <a:avLst/>
          </a:prstGeom>
          <a:noFill/>
        </p:spPr>
        <p:txBody>
          <a:bodyPr wrap="square" rtlCol="0">
            <a:spAutoFit/>
          </a:bodyPr>
          <a:lstStyle/>
          <a:p>
            <a:r>
              <a:rPr lang="en-US" altLang="zh-CN" sz="1100" dirty="0">
                <a:solidFill>
                  <a:srgbClr val="00B050"/>
                </a:solidFill>
              </a:rPr>
              <a:t>Depth 3</a:t>
            </a:r>
            <a:endParaRPr lang="zh-CN" altLang="en-US" sz="1100" dirty="0">
              <a:solidFill>
                <a:srgbClr val="00B050"/>
              </a:solidFill>
            </a:endParaRPr>
          </a:p>
        </p:txBody>
      </p:sp>
      <p:sp>
        <p:nvSpPr>
          <p:cNvPr id="149" name="TextBox 148">
            <a:extLst>
              <a:ext uri="{FF2B5EF4-FFF2-40B4-BE49-F238E27FC236}">
                <a16:creationId xmlns:a16="http://schemas.microsoft.com/office/drawing/2014/main" id="{02C843A4-7797-4404-98EB-6DCE14087985}"/>
              </a:ext>
            </a:extLst>
          </p:cNvPr>
          <p:cNvSpPr txBox="1"/>
          <p:nvPr/>
        </p:nvSpPr>
        <p:spPr>
          <a:xfrm>
            <a:off x="2009421" y="2598651"/>
            <a:ext cx="977245" cy="261610"/>
          </a:xfrm>
          <a:prstGeom prst="rect">
            <a:avLst/>
          </a:prstGeom>
          <a:noFill/>
        </p:spPr>
        <p:txBody>
          <a:bodyPr wrap="square" rtlCol="0">
            <a:spAutoFit/>
          </a:bodyPr>
          <a:lstStyle/>
          <a:p>
            <a:r>
              <a:rPr lang="en-US" altLang="zh-CN" sz="1100" dirty="0">
                <a:solidFill>
                  <a:srgbClr val="00B050"/>
                </a:solidFill>
              </a:rPr>
              <a:t>Depth 2</a:t>
            </a:r>
            <a:endParaRPr lang="zh-CN" altLang="en-US" sz="1100" dirty="0">
              <a:solidFill>
                <a:srgbClr val="00B050"/>
              </a:solidFill>
            </a:endParaRPr>
          </a:p>
        </p:txBody>
      </p:sp>
      <p:sp>
        <p:nvSpPr>
          <p:cNvPr id="150" name="TextBox 149">
            <a:extLst>
              <a:ext uri="{FF2B5EF4-FFF2-40B4-BE49-F238E27FC236}">
                <a16:creationId xmlns:a16="http://schemas.microsoft.com/office/drawing/2014/main" id="{8482C717-9892-47FC-AC98-60BBF8B8F142}"/>
              </a:ext>
            </a:extLst>
          </p:cNvPr>
          <p:cNvSpPr txBox="1"/>
          <p:nvPr/>
        </p:nvSpPr>
        <p:spPr>
          <a:xfrm>
            <a:off x="1984993" y="3640869"/>
            <a:ext cx="977245" cy="261610"/>
          </a:xfrm>
          <a:prstGeom prst="rect">
            <a:avLst/>
          </a:prstGeom>
          <a:noFill/>
        </p:spPr>
        <p:txBody>
          <a:bodyPr wrap="square" rtlCol="0">
            <a:spAutoFit/>
          </a:bodyPr>
          <a:lstStyle/>
          <a:p>
            <a:r>
              <a:rPr lang="en-US" altLang="zh-CN" sz="1100" dirty="0">
                <a:solidFill>
                  <a:srgbClr val="00B050"/>
                </a:solidFill>
              </a:rPr>
              <a:t>Depth N</a:t>
            </a:r>
            <a:endParaRPr lang="zh-CN" altLang="en-US" sz="1100" dirty="0">
              <a:solidFill>
                <a:srgbClr val="00B050"/>
              </a:solidFill>
            </a:endParaRPr>
          </a:p>
        </p:txBody>
      </p:sp>
      <p:sp>
        <p:nvSpPr>
          <p:cNvPr id="151" name="Rectangle: Rounded Corners 150">
            <a:extLst>
              <a:ext uri="{FF2B5EF4-FFF2-40B4-BE49-F238E27FC236}">
                <a16:creationId xmlns:a16="http://schemas.microsoft.com/office/drawing/2014/main" id="{1E68B5CD-21E8-4314-BEC0-3ABAA7439DC7}"/>
              </a:ext>
            </a:extLst>
          </p:cNvPr>
          <p:cNvSpPr/>
          <p:nvPr/>
        </p:nvSpPr>
        <p:spPr>
          <a:xfrm>
            <a:off x="2079184" y="2154675"/>
            <a:ext cx="524759" cy="159433"/>
          </a:xfrm>
          <a:prstGeom prst="roundRect">
            <a:avLst/>
          </a:prstGeom>
          <a:noFill/>
          <a:ln>
            <a:solidFill>
              <a:srgbClr val="EC7A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2" name="Rectangle: Rounded Corners 151">
            <a:extLst>
              <a:ext uri="{FF2B5EF4-FFF2-40B4-BE49-F238E27FC236}">
                <a16:creationId xmlns:a16="http://schemas.microsoft.com/office/drawing/2014/main" id="{3BCA0894-B1F6-4841-A0F2-9CFBA565D4E6}"/>
              </a:ext>
            </a:extLst>
          </p:cNvPr>
          <p:cNvSpPr/>
          <p:nvPr/>
        </p:nvSpPr>
        <p:spPr>
          <a:xfrm>
            <a:off x="2089000" y="2650011"/>
            <a:ext cx="524759" cy="159433"/>
          </a:xfrm>
          <a:prstGeom prst="roundRect">
            <a:avLst/>
          </a:prstGeom>
          <a:noFill/>
          <a:ln>
            <a:solidFill>
              <a:srgbClr val="EC7A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3" name="Rectangle: Rounded Corners 152">
            <a:extLst>
              <a:ext uri="{FF2B5EF4-FFF2-40B4-BE49-F238E27FC236}">
                <a16:creationId xmlns:a16="http://schemas.microsoft.com/office/drawing/2014/main" id="{CEFDF467-A336-4D21-9114-28FF8FD5D6F1}"/>
              </a:ext>
            </a:extLst>
          </p:cNvPr>
          <p:cNvSpPr/>
          <p:nvPr/>
        </p:nvSpPr>
        <p:spPr>
          <a:xfrm>
            <a:off x="2079183" y="3145075"/>
            <a:ext cx="524759" cy="159433"/>
          </a:xfrm>
          <a:prstGeom prst="roundRect">
            <a:avLst/>
          </a:prstGeom>
          <a:noFill/>
          <a:ln>
            <a:solidFill>
              <a:srgbClr val="EC7A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4" name="Rectangle: Rounded Corners 153">
            <a:extLst>
              <a:ext uri="{FF2B5EF4-FFF2-40B4-BE49-F238E27FC236}">
                <a16:creationId xmlns:a16="http://schemas.microsoft.com/office/drawing/2014/main" id="{67926C0F-30EB-44E7-905B-1303FAD3DEE9}"/>
              </a:ext>
            </a:extLst>
          </p:cNvPr>
          <p:cNvSpPr/>
          <p:nvPr/>
        </p:nvSpPr>
        <p:spPr>
          <a:xfrm>
            <a:off x="2079182" y="3691957"/>
            <a:ext cx="524759" cy="159433"/>
          </a:xfrm>
          <a:prstGeom prst="roundRect">
            <a:avLst/>
          </a:prstGeom>
          <a:noFill/>
          <a:ln>
            <a:solidFill>
              <a:srgbClr val="EC7A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56" name="Straight Arrow Connector 155">
            <a:extLst>
              <a:ext uri="{FF2B5EF4-FFF2-40B4-BE49-F238E27FC236}">
                <a16:creationId xmlns:a16="http://schemas.microsoft.com/office/drawing/2014/main" id="{D497F43F-12EE-43EE-81E7-6D55811FFDBA}"/>
              </a:ext>
            </a:extLst>
          </p:cNvPr>
          <p:cNvCxnSpPr>
            <a:cxnSpLocks/>
          </p:cNvCxnSpPr>
          <p:nvPr/>
        </p:nvCxnSpPr>
        <p:spPr>
          <a:xfrm>
            <a:off x="1253282" y="2735397"/>
            <a:ext cx="741528" cy="0"/>
          </a:xfrm>
          <a:prstGeom prst="straightConnector1">
            <a:avLst/>
          </a:prstGeom>
          <a:ln w="1905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59" name="Straight Arrow Connector 158">
            <a:extLst>
              <a:ext uri="{FF2B5EF4-FFF2-40B4-BE49-F238E27FC236}">
                <a16:creationId xmlns:a16="http://schemas.microsoft.com/office/drawing/2014/main" id="{4A72496F-8D4D-49C7-B619-877A42F79685}"/>
              </a:ext>
            </a:extLst>
          </p:cNvPr>
          <p:cNvCxnSpPr>
            <a:cxnSpLocks/>
            <a:endCxn id="148" idx="1"/>
          </p:cNvCxnSpPr>
          <p:nvPr/>
        </p:nvCxnSpPr>
        <p:spPr>
          <a:xfrm flipV="1">
            <a:off x="1247556" y="3224792"/>
            <a:ext cx="752980" cy="3816"/>
          </a:xfrm>
          <a:prstGeom prst="straightConnector1">
            <a:avLst/>
          </a:prstGeom>
          <a:ln w="1905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60" name="Straight Arrow Connector 159">
            <a:extLst>
              <a:ext uri="{FF2B5EF4-FFF2-40B4-BE49-F238E27FC236}">
                <a16:creationId xmlns:a16="http://schemas.microsoft.com/office/drawing/2014/main" id="{E6FD9E7C-8E03-4635-8AD1-4E0507B924DF}"/>
              </a:ext>
            </a:extLst>
          </p:cNvPr>
          <p:cNvCxnSpPr>
            <a:cxnSpLocks/>
            <a:endCxn id="150" idx="1"/>
          </p:cNvCxnSpPr>
          <p:nvPr/>
        </p:nvCxnSpPr>
        <p:spPr>
          <a:xfrm>
            <a:off x="1243465" y="3771674"/>
            <a:ext cx="741528" cy="0"/>
          </a:xfrm>
          <a:prstGeom prst="straightConnector1">
            <a:avLst/>
          </a:prstGeom>
          <a:ln w="19050">
            <a:headEnd type="triangle"/>
            <a:tailEnd type="triangle"/>
          </a:ln>
        </p:spPr>
        <p:style>
          <a:lnRef idx="1">
            <a:schemeClr val="accent1"/>
          </a:lnRef>
          <a:fillRef idx="0">
            <a:schemeClr val="accent1"/>
          </a:fillRef>
          <a:effectRef idx="0">
            <a:schemeClr val="accent1"/>
          </a:effectRef>
          <a:fontRef idx="minor">
            <a:schemeClr val="tx1"/>
          </a:fontRef>
        </p:style>
      </p:cxnSp>
      <p:sp>
        <p:nvSpPr>
          <p:cNvPr id="167" name="Arrow: Down 166">
            <a:extLst>
              <a:ext uri="{FF2B5EF4-FFF2-40B4-BE49-F238E27FC236}">
                <a16:creationId xmlns:a16="http://schemas.microsoft.com/office/drawing/2014/main" id="{94B9764F-61B4-4896-9A8C-EBA6A68D1CAE}"/>
              </a:ext>
            </a:extLst>
          </p:cNvPr>
          <p:cNvSpPr/>
          <p:nvPr/>
        </p:nvSpPr>
        <p:spPr>
          <a:xfrm>
            <a:off x="898764" y="2340993"/>
            <a:ext cx="45719" cy="268257"/>
          </a:xfrm>
          <a:prstGeom prst="downArrow">
            <a:avLst/>
          </a:prstGeom>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8" name="Arrow: Down 167">
            <a:extLst>
              <a:ext uri="{FF2B5EF4-FFF2-40B4-BE49-F238E27FC236}">
                <a16:creationId xmlns:a16="http://schemas.microsoft.com/office/drawing/2014/main" id="{DFF89537-2F5B-4560-A837-F87F43812562}"/>
              </a:ext>
            </a:extLst>
          </p:cNvPr>
          <p:cNvSpPr/>
          <p:nvPr/>
        </p:nvSpPr>
        <p:spPr>
          <a:xfrm>
            <a:off x="898764" y="2859803"/>
            <a:ext cx="45719" cy="268257"/>
          </a:xfrm>
          <a:prstGeom prst="downArrow">
            <a:avLst/>
          </a:prstGeom>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9" name="Arrow: Down 168">
            <a:extLst>
              <a:ext uri="{FF2B5EF4-FFF2-40B4-BE49-F238E27FC236}">
                <a16:creationId xmlns:a16="http://schemas.microsoft.com/office/drawing/2014/main" id="{7EB7B389-5126-4DC7-B1F1-09FD70254720}"/>
              </a:ext>
            </a:extLst>
          </p:cNvPr>
          <p:cNvSpPr/>
          <p:nvPr/>
        </p:nvSpPr>
        <p:spPr>
          <a:xfrm>
            <a:off x="898764" y="3347068"/>
            <a:ext cx="45719" cy="268257"/>
          </a:xfrm>
          <a:prstGeom prst="downArrow">
            <a:avLst/>
          </a:prstGeom>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0" name="Arrow: Down 169">
            <a:extLst>
              <a:ext uri="{FF2B5EF4-FFF2-40B4-BE49-F238E27FC236}">
                <a16:creationId xmlns:a16="http://schemas.microsoft.com/office/drawing/2014/main" id="{72722262-46D9-499C-9347-5A4683B42B6D}"/>
              </a:ext>
            </a:extLst>
          </p:cNvPr>
          <p:cNvSpPr/>
          <p:nvPr/>
        </p:nvSpPr>
        <p:spPr>
          <a:xfrm>
            <a:off x="2329425" y="2340993"/>
            <a:ext cx="45719" cy="268257"/>
          </a:xfrm>
          <a:prstGeom prst="downArrow">
            <a:avLst/>
          </a:prstGeom>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1" name="Arrow: Down 170">
            <a:extLst>
              <a:ext uri="{FF2B5EF4-FFF2-40B4-BE49-F238E27FC236}">
                <a16:creationId xmlns:a16="http://schemas.microsoft.com/office/drawing/2014/main" id="{2197D3AA-7C0A-4B18-979D-B9BCE265E5FD}"/>
              </a:ext>
            </a:extLst>
          </p:cNvPr>
          <p:cNvSpPr/>
          <p:nvPr/>
        </p:nvSpPr>
        <p:spPr>
          <a:xfrm>
            <a:off x="2329425" y="2859803"/>
            <a:ext cx="45719" cy="268257"/>
          </a:xfrm>
          <a:prstGeom prst="downArrow">
            <a:avLst/>
          </a:prstGeom>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2" name="Arrow: Down 171">
            <a:extLst>
              <a:ext uri="{FF2B5EF4-FFF2-40B4-BE49-F238E27FC236}">
                <a16:creationId xmlns:a16="http://schemas.microsoft.com/office/drawing/2014/main" id="{BF9CBD5B-9ADC-45DA-AAC7-A609E3E0A3C8}"/>
              </a:ext>
            </a:extLst>
          </p:cNvPr>
          <p:cNvSpPr/>
          <p:nvPr/>
        </p:nvSpPr>
        <p:spPr>
          <a:xfrm>
            <a:off x="2329425" y="3347068"/>
            <a:ext cx="45719" cy="268257"/>
          </a:xfrm>
          <a:prstGeom prst="downArrow">
            <a:avLst/>
          </a:prstGeom>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3" name="TextBox 172">
            <a:extLst>
              <a:ext uri="{FF2B5EF4-FFF2-40B4-BE49-F238E27FC236}">
                <a16:creationId xmlns:a16="http://schemas.microsoft.com/office/drawing/2014/main" id="{59C561EF-0421-45BA-8C4D-98DCBA721D37}"/>
              </a:ext>
            </a:extLst>
          </p:cNvPr>
          <p:cNvSpPr txBox="1"/>
          <p:nvPr/>
        </p:nvSpPr>
        <p:spPr>
          <a:xfrm>
            <a:off x="3317825" y="1706613"/>
            <a:ext cx="5327187" cy="338554"/>
          </a:xfrm>
          <a:prstGeom prst="rect">
            <a:avLst/>
          </a:prstGeom>
          <a:noFill/>
        </p:spPr>
        <p:txBody>
          <a:bodyPr wrap="square" rtlCol="0">
            <a:spAutoFit/>
          </a:bodyPr>
          <a:lstStyle/>
          <a:p>
            <a:r>
              <a:rPr lang="en-US" altLang="zh-CN" sz="1600" dirty="0">
                <a:solidFill>
                  <a:schemeClr val="bg2"/>
                </a:solidFill>
              </a:rPr>
              <a:t>The workload for each depth varies between each GPU </a:t>
            </a:r>
            <a:endParaRPr lang="zh-CN" altLang="en-US" sz="1600" dirty="0">
              <a:solidFill>
                <a:schemeClr val="bg2"/>
              </a:solidFill>
            </a:endParaRPr>
          </a:p>
        </p:txBody>
      </p:sp>
      <p:sp>
        <p:nvSpPr>
          <p:cNvPr id="174" name="TextBox 173">
            <a:extLst>
              <a:ext uri="{FF2B5EF4-FFF2-40B4-BE49-F238E27FC236}">
                <a16:creationId xmlns:a16="http://schemas.microsoft.com/office/drawing/2014/main" id="{0477C29D-B5F3-487D-920E-A09FF9C0F817}"/>
              </a:ext>
            </a:extLst>
          </p:cNvPr>
          <p:cNvSpPr txBox="1"/>
          <p:nvPr/>
        </p:nvSpPr>
        <p:spPr>
          <a:xfrm>
            <a:off x="3522979" y="2040003"/>
            <a:ext cx="4916878" cy="938719"/>
          </a:xfrm>
          <a:prstGeom prst="rect">
            <a:avLst/>
          </a:prstGeom>
          <a:noFill/>
        </p:spPr>
        <p:txBody>
          <a:bodyPr wrap="square" rtlCol="0">
            <a:spAutoFit/>
          </a:bodyPr>
          <a:lstStyle/>
          <a:p>
            <a:r>
              <a:rPr lang="en-US" altLang="zh-CN" sz="1100" dirty="0">
                <a:solidFill>
                  <a:schemeClr val="bg2"/>
                </a:solidFill>
              </a:rPr>
              <a:t>We can sync each depth to ensure all GPUs have equal partial paths to expand.</a:t>
            </a:r>
          </a:p>
          <a:p>
            <a:r>
              <a:rPr lang="en-US" altLang="zh-CN" sz="1100" dirty="0">
                <a:solidFill>
                  <a:schemeClr val="bg2"/>
                </a:solidFill>
              </a:rPr>
              <a:t>	</a:t>
            </a:r>
            <a:r>
              <a:rPr lang="en-US" altLang="zh-CN" sz="1100" dirty="0">
                <a:solidFill>
                  <a:srgbClr val="C00000"/>
                </a:solidFill>
              </a:rPr>
              <a:t>-Sync between each depth between GPUs is expensive</a:t>
            </a:r>
          </a:p>
          <a:p>
            <a:r>
              <a:rPr lang="en-US" altLang="zh-CN" sz="1100" dirty="0">
                <a:solidFill>
                  <a:srgbClr val="C00000"/>
                </a:solidFill>
              </a:rPr>
              <a:t>	-Equal partial paths doesn’t guarantee equal workload</a:t>
            </a:r>
          </a:p>
          <a:p>
            <a:r>
              <a:rPr lang="en-US" altLang="zh-CN" sz="1100" dirty="0">
                <a:solidFill>
                  <a:srgbClr val="C00000"/>
                </a:solidFill>
              </a:rPr>
              <a:t>                        -Hard to merge two different tries-based data to one </a:t>
            </a:r>
            <a:endParaRPr lang="zh-CN" altLang="en-US" sz="1100" dirty="0">
              <a:solidFill>
                <a:srgbClr val="C00000"/>
              </a:solidFill>
            </a:endParaRPr>
          </a:p>
        </p:txBody>
      </p:sp>
      <p:sp>
        <p:nvSpPr>
          <p:cNvPr id="35" name="TextBox 34">
            <a:extLst>
              <a:ext uri="{FF2B5EF4-FFF2-40B4-BE49-F238E27FC236}">
                <a16:creationId xmlns:a16="http://schemas.microsoft.com/office/drawing/2014/main" id="{DBD1F4BD-A8BA-45E0-A79C-CEB9BD6474A0}"/>
              </a:ext>
            </a:extLst>
          </p:cNvPr>
          <p:cNvSpPr txBox="1"/>
          <p:nvPr/>
        </p:nvSpPr>
        <p:spPr>
          <a:xfrm>
            <a:off x="-9574" y="779917"/>
            <a:ext cx="4579344" cy="369332"/>
          </a:xfrm>
          <a:prstGeom prst="rect">
            <a:avLst/>
          </a:prstGeom>
          <a:noFill/>
        </p:spPr>
        <p:txBody>
          <a:bodyPr wrap="square">
            <a:spAutoFit/>
          </a:bodyPr>
          <a:lstStyle/>
          <a:p>
            <a:r>
              <a:rPr lang="en-US" altLang="zh-CN" sz="1800" b="1" dirty="0">
                <a:solidFill>
                  <a:schemeClr val="bg2"/>
                </a:solidFill>
              </a:rPr>
              <a:t>A distributed GPU implementation </a:t>
            </a:r>
            <a:endParaRPr lang="zh-CN" altLang="en-US" b="1" dirty="0"/>
          </a:p>
        </p:txBody>
      </p:sp>
      <p:sp>
        <p:nvSpPr>
          <p:cNvPr id="36" name="Rectangle: Rounded Corners 35">
            <a:extLst>
              <a:ext uri="{FF2B5EF4-FFF2-40B4-BE49-F238E27FC236}">
                <a16:creationId xmlns:a16="http://schemas.microsoft.com/office/drawing/2014/main" id="{6CFBDA24-B72B-4FEB-B89E-CB1E7C8E3874}"/>
              </a:ext>
            </a:extLst>
          </p:cNvPr>
          <p:cNvSpPr/>
          <p:nvPr/>
        </p:nvSpPr>
        <p:spPr>
          <a:xfrm>
            <a:off x="4532519" y="792947"/>
            <a:ext cx="4190762" cy="182265"/>
          </a:xfrm>
          <a:prstGeom prst="roundRect">
            <a:avLst>
              <a:gd name="adj" fmla="val 50000"/>
            </a:avLst>
          </a:prstGeom>
          <a:solidFill>
            <a:schemeClr val="tx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TextBox 36">
            <a:extLst>
              <a:ext uri="{FF2B5EF4-FFF2-40B4-BE49-F238E27FC236}">
                <a16:creationId xmlns:a16="http://schemas.microsoft.com/office/drawing/2014/main" id="{8978A7C4-5D07-4D28-9596-B74ED7B71025}"/>
              </a:ext>
            </a:extLst>
          </p:cNvPr>
          <p:cNvSpPr txBox="1"/>
          <p:nvPr/>
        </p:nvSpPr>
        <p:spPr>
          <a:xfrm>
            <a:off x="4261248" y="1319845"/>
            <a:ext cx="1074616" cy="230832"/>
          </a:xfrm>
          <a:prstGeom prst="rect">
            <a:avLst/>
          </a:prstGeom>
          <a:noFill/>
        </p:spPr>
        <p:txBody>
          <a:bodyPr wrap="square" rtlCol="0">
            <a:spAutoFit/>
          </a:bodyPr>
          <a:lstStyle/>
          <a:p>
            <a:r>
              <a:rPr lang="en-US" altLang="zh-CN" sz="900" b="1" dirty="0">
                <a:solidFill>
                  <a:schemeClr val="accent1"/>
                </a:solidFill>
              </a:rPr>
              <a:t>Introduction</a:t>
            </a:r>
            <a:r>
              <a:rPr lang="en-US" altLang="zh-CN" sz="900" dirty="0">
                <a:solidFill>
                  <a:schemeClr val="bg2"/>
                </a:solidFill>
              </a:rPr>
              <a:t> </a:t>
            </a:r>
            <a:endParaRPr lang="zh-CN" altLang="en-US" sz="900" dirty="0">
              <a:solidFill>
                <a:schemeClr val="bg2"/>
              </a:solidFill>
            </a:endParaRPr>
          </a:p>
        </p:txBody>
      </p:sp>
      <p:sp>
        <p:nvSpPr>
          <p:cNvPr id="38" name="TextBox 37">
            <a:extLst>
              <a:ext uri="{FF2B5EF4-FFF2-40B4-BE49-F238E27FC236}">
                <a16:creationId xmlns:a16="http://schemas.microsoft.com/office/drawing/2014/main" id="{76A7282A-0BEC-48D6-A80C-278B61332306}"/>
              </a:ext>
            </a:extLst>
          </p:cNvPr>
          <p:cNvSpPr txBox="1"/>
          <p:nvPr/>
        </p:nvSpPr>
        <p:spPr>
          <a:xfrm>
            <a:off x="5209944" y="1281388"/>
            <a:ext cx="1074616" cy="276999"/>
          </a:xfrm>
          <a:prstGeom prst="rect">
            <a:avLst/>
          </a:prstGeom>
          <a:noFill/>
        </p:spPr>
        <p:txBody>
          <a:bodyPr wrap="square" rtlCol="0">
            <a:spAutoFit/>
          </a:bodyPr>
          <a:lstStyle/>
          <a:p>
            <a:r>
              <a:rPr lang="en-US" altLang="zh-CN" sz="900" b="1" dirty="0">
                <a:solidFill>
                  <a:schemeClr val="bg2"/>
                </a:solidFill>
              </a:rPr>
              <a:t>Algo</a:t>
            </a:r>
            <a:r>
              <a:rPr lang="en-US" altLang="zh-CN" sz="1200" dirty="0">
                <a:solidFill>
                  <a:schemeClr val="bg2"/>
                </a:solidFill>
              </a:rPr>
              <a:t> </a:t>
            </a:r>
            <a:endParaRPr lang="zh-CN" altLang="en-US" sz="1200" dirty="0">
              <a:solidFill>
                <a:schemeClr val="bg2"/>
              </a:solidFill>
            </a:endParaRPr>
          </a:p>
        </p:txBody>
      </p:sp>
      <p:sp>
        <p:nvSpPr>
          <p:cNvPr id="39" name="TextBox 38">
            <a:extLst>
              <a:ext uri="{FF2B5EF4-FFF2-40B4-BE49-F238E27FC236}">
                <a16:creationId xmlns:a16="http://schemas.microsoft.com/office/drawing/2014/main" id="{C66990AE-9D10-4DE3-9DB4-D57A3D784507}"/>
              </a:ext>
            </a:extLst>
          </p:cNvPr>
          <p:cNvSpPr txBox="1"/>
          <p:nvPr/>
        </p:nvSpPr>
        <p:spPr>
          <a:xfrm>
            <a:off x="5569197" y="1315627"/>
            <a:ext cx="1813170" cy="230832"/>
          </a:xfrm>
          <a:prstGeom prst="rect">
            <a:avLst/>
          </a:prstGeom>
          <a:noFill/>
        </p:spPr>
        <p:txBody>
          <a:bodyPr wrap="square" rtlCol="0">
            <a:spAutoFit/>
          </a:bodyPr>
          <a:lstStyle/>
          <a:p>
            <a:r>
              <a:rPr lang="en-US" altLang="zh-CN" sz="900" b="1" dirty="0">
                <a:solidFill>
                  <a:schemeClr val="bg2"/>
                </a:solidFill>
              </a:rPr>
              <a:t>Data representation </a:t>
            </a:r>
            <a:endParaRPr lang="zh-CN" altLang="en-US" sz="900" b="1" dirty="0">
              <a:solidFill>
                <a:schemeClr val="bg2"/>
              </a:solidFill>
            </a:endParaRPr>
          </a:p>
        </p:txBody>
      </p:sp>
      <p:sp>
        <p:nvSpPr>
          <p:cNvPr id="40" name="TextBox 39">
            <a:extLst>
              <a:ext uri="{FF2B5EF4-FFF2-40B4-BE49-F238E27FC236}">
                <a16:creationId xmlns:a16="http://schemas.microsoft.com/office/drawing/2014/main" id="{D8450DD4-9A40-407C-AA6B-73F80B2A896C}"/>
              </a:ext>
            </a:extLst>
          </p:cNvPr>
          <p:cNvSpPr txBox="1"/>
          <p:nvPr/>
        </p:nvSpPr>
        <p:spPr>
          <a:xfrm>
            <a:off x="6748129" y="1277281"/>
            <a:ext cx="1813170" cy="276999"/>
          </a:xfrm>
          <a:prstGeom prst="rect">
            <a:avLst/>
          </a:prstGeom>
          <a:noFill/>
        </p:spPr>
        <p:txBody>
          <a:bodyPr wrap="square" rtlCol="0">
            <a:spAutoFit/>
          </a:bodyPr>
          <a:lstStyle/>
          <a:p>
            <a:r>
              <a:rPr lang="en-US" altLang="zh-CN" sz="900" b="1" dirty="0">
                <a:solidFill>
                  <a:schemeClr val="bg2"/>
                </a:solidFill>
              </a:rPr>
              <a:t>Intersection</a:t>
            </a:r>
            <a:r>
              <a:rPr lang="en-US" altLang="zh-CN" sz="1200" dirty="0">
                <a:solidFill>
                  <a:schemeClr val="bg2"/>
                </a:solidFill>
              </a:rPr>
              <a:t> </a:t>
            </a:r>
            <a:endParaRPr lang="zh-CN" altLang="en-US" sz="1200" dirty="0">
              <a:solidFill>
                <a:schemeClr val="bg2"/>
              </a:solidFill>
            </a:endParaRPr>
          </a:p>
        </p:txBody>
      </p:sp>
      <p:sp>
        <p:nvSpPr>
          <p:cNvPr id="41" name="TextBox 40">
            <a:extLst>
              <a:ext uri="{FF2B5EF4-FFF2-40B4-BE49-F238E27FC236}">
                <a16:creationId xmlns:a16="http://schemas.microsoft.com/office/drawing/2014/main" id="{AABC2B81-F93C-452E-8A67-78BC3906BCDD}"/>
              </a:ext>
            </a:extLst>
          </p:cNvPr>
          <p:cNvSpPr txBox="1"/>
          <p:nvPr/>
        </p:nvSpPr>
        <p:spPr>
          <a:xfrm>
            <a:off x="7541242" y="1274363"/>
            <a:ext cx="1074616" cy="276999"/>
          </a:xfrm>
          <a:prstGeom prst="rect">
            <a:avLst/>
          </a:prstGeom>
          <a:noFill/>
        </p:spPr>
        <p:txBody>
          <a:bodyPr wrap="square" rtlCol="0">
            <a:spAutoFit/>
          </a:bodyPr>
          <a:lstStyle/>
          <a:p>
            <a:r>
              <a:rPr lang="en-US" altLang="zh-CN" sz="900" b="1" dirty="0">
                <a:solidFill>
                  <a:schemeClr val="bg2"/>
                </a:solidFill>
              </a:rPr>
              <a:t>Distributed</a:t>
            </a:r>
            <a:r>
              <a:rPr lang="en-US" altLang="zh-CN" sz="1200" dirty="0">
                <a:solidFill>
                  <a:schemeClr val="bg2"/>
                </a:solidFill>
              </a:rPr>
              <a:t> </a:t>
            </a:r>
            <a:endParaRPr lang="zh-CN" altLang="en-US" sz="1200" dirty="0">
              <a:solidFill>
                <a:schemeClr val="bg2"/>
              </a:solidFill>
            </a:endParaRPr>
          </a:p>
        </p:txBody>
      </p:sp>
      <p:sp>
        <p:nvSpPr>
          <p:cNvPr id="42" name="TextBox 41">
            <a:extLst>
              <a:ext uri="{FF2B5EF4-FFF2-40B4-BE49-F238E27FC236}">
                <a16:creationId xmlns:a16="http://schemas.microsoft.com/office/drawing/2014/main" id="{D2B3A4DD-FE30-43BF-80A4-58DF76BF522D}"/>
              </a:ext>
            </a:extLst>
          </p:cNvPr>
          <p:cNvSpPr txBox="1"/>
          <p:nvPr/>
        </p:nvSpPr>
        <p:spPr>
          <a:xfrm>
            <a:off x="8334355" y="1276521"/>
            <a:ext cx="1074616" cy="276999"/>
          </a:xfrm>
          <a:prstGeom prst="rect">
            <a:avLst/>
          </a:prstGeom>
          <a:noFill/>
        </p:spPr>
        <p:txBody>
          <a:bodyPr wrap="square" rtlCol="0">
            <a:spAutoFit/>
          </a:bodyPr>
          <a:lstStyle/>
          <a:p>
            <a:r>
              <a:rPr lang="en-US" altLang="zh-CN" sz="900" b="1" dirty="0">
                <a:solidFill>
                  <a:schemeClr val="bg2"/>
                </a:solidFill>
              </a:rPr>
              <a:t>Experiment</a:t>
            </a:r>
            <a:r>
              <a:rPr lang="en-US" altLang="zh-CN" sz="1200" dirty="0">
                <a:solidFill>
                  <a:schemeClr val="bg2"/>
                </a:solidFill>
              </a:rPr>
              <a:t> </a:t>
            </a:r>
            <a:endParaRPr lang="zh-CN" altLang="en-US" sz="1200" dirty="0">
              <a:solidFill>
                <a:schemeClr val="bg2"/>
              </a:solidFill>
            </a:endParaRPr>
          </a:p>
        </p:txBody>
      </p:sp>
      <p:cxnSp>
        <p:nvCxnSpPr>
          <p:cNvPr id="43" name="Straight Connector 42">
            <a:extLst>
              <a:ext uri="{FF2B5EF4-FFF2-40B4-BE49-F238E27FC236}">
                <a16:creationId xmlns:a16="http://schemas.microsoft.com/office/drawing/2014/main" id="{8AED85FC-9F75-4C4C-A078-5E4F16A661CE}"/>
              </a:ext>
            </a:extLst>
          </p:cNvPr>
          <p:cNvCxnSpPr>
            <a:cxnSpLocks/>
          </p:cNvCxnSpPr>
          <p:nvPr/>
        </p:nvCxnSpPr>
        <p:spPr>
          <a:xfrm>
            <a:off x="4638218" y="977989"/>
            <a:ext cx="0" cy="393029"/>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C79DC7EA-179F-40C7-9515-9B9A6C0F9C21}"/>
              </a:ext>
            </a:extLst>
          </p:cNvPr>
          <p:cNvCxnSpPr>
            <a:cxnSpLocks/>
          </p:cNvCxnSpPr>
          <p:nvPr/>
        </p:nvCxnSpPr>
        <p:spPr>
          <a:xfrm>
            <a:off x="5425560" y="971061"/>
            <a:ext cx="0" cy="393029"/>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7E97EE76-3C74-403D-8236-184364B8EE65}"/>
              </a:ext>
            </a:extLst>
          </p:cNvPr>
          <p:cNvCxnSpPr>
            <a:cxnSpLocks/>
          </p:cNvCxnSpPr>
          <p:nvPr/>
        </p:nvCxnSpPr>
        <p:spPr>
          <a:xfrm>
            <a:off x="6203985" y="977989"/>
            <a:ext cx="0" cy="393029"/>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FF3C4862-5680-45CC-9188-D76159B1208E}"/>
              </a:ext>
            </a:extLst>
          </p:cNvPr>
          <p:cNvCxnSpPr>
            <a:cxnSpLocks/>
          </p:cNvCxnSpPr>
          <p:nvPr/>
        </p:nvCxnSpPr>
        <p:spPr>
          <a:xfrm>
            <a:off x="7828549" y="975029"/>
            <a:ext cx="0" cy="393029"/>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40117E57-C26E-4E6F-90A1-6C2338322587}"/>
              </a:ext>
            </a:extLst>
          </p:cNvPr>
          <p:cNvCxnSpPr>
            <a:cxnSpLocks/>
          </p:cNvCxnSpPr>
          <p:nvPr/>
        </p:nvCxnSpPr>
        <p:spPr>
          <a:xfrm>
            <a:off x="8633830" y="971061"/>
            <a:ext cx="0" cy="393029"/>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sp>
        <p:nvSpPr>
          <p:cNvPr id="48" name="Oval 47">
            <a:extLst>
              <a:ext uri="{FF2B5EF4-FFF2-40B4-BE49-F238E27FC236}">
                <a16:creationId xmlns:a16="http://schemas.microsoft.com/office/drawing/2014/main" id="{0F86415B-7603-4F85-B636-955168E47280}"/>
              </a:ext>
            </a:extLst>
          </p:cNvPr>
          <p:cNvSpPr/>
          <p:nvPr/>
        </p:nvSpPr>
        <p:spPr>
          <a:xfrm>
            <a:off x="8555619" y="802651"/>
            <a:ext cx="167662" cy="1684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49" name="Straight Connector 48">
            <a:extLst>
              <a:ext uri="{FF2B5EF4-FFF2-40B4-BE49-F238E27FC236}">
                <a16:creationId xmlns:a16="http://schemas.microsoft.com/office/drawing/2014/main" id="{DC787A8A-84C2-4CA3-AD6C-08B4B60E327B}"/>
              </a:ext>
            </a:extLst>
          </p:cNvPr>
          <p:cNvCxnSpPr>
            <a:cxnSpLocks/>
          </p:cNvCxnSpPr>
          <p:nvPr/>
        </p:nvCxnSpPr>
        <p:spPr>
          <a:xfrm>
            <a:off x="6976544" y="977989"/>
            <a:ext cx="0" cy="393029"/>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sp>
        <p:nvSpPr>
          <p:cNvPr id="50" name="Rectangle: Rounded Corners 49">
            <a:extLst>
              <a:ext uri="{FF2B5EF4-FFF2-40B4-BE49-F238E27FC236}">
                <a16:creationId xmlns:a16="http://schemas.microsoft.com/office/drawing/2014/main" id="{7BA311F1-95E0-4605-919D-69F49D736877}"/>
              </a:ext>
            </a:extLst>
          </p:cNvPr>
          <p:cNvSpPr/>
          <p:nvPr/>
        </p:nvSpPr>
        <p:spPr>
          <a:xfrm>
            <a:off x="4624958" y="797243"/>
            <a:ext cx="834699" cy="179225"/>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1" name="Oval 50">
            <a:extLst>
              <a:ext uri="{FF2B5EF4-FFF2-40B4-BE49-F238E27FC236}">
                <a16:creationId xmlns:a16="http://schemas.microsoft.com/office/drawing/2014/main" id="{F17C1C31-0DA1-483B-881F-7395F9E97AD0}"/>
              </a:ext>
            </a:extLst>
          </p:cNvPr>
          <p:cNvSpPr/>
          <p:nvPr/>
        </p:nvSpPr>
        <p:spPr>
          <a:xfrm>
            <a:off x="4554387" y="802651"/>
            <a:ext cx="167662" cy="1684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2" name="Rectangle: Rounded Corners 51">
            <a:extLst>
              <a:ext uri="{FF2B5EF4-FFF2-40B4-BE49-F238E27FC236}">
                <a16:creationId xmlns:a16="http://schemas.microsoft.com/office/drawing/2014/main" id="{F7257246-2D8C-4862-91F4-560FEFB045CA}"/>
              </a:ext>
            </a:extLst>
          </p:cNvPr>
          <p:cNvSpPr/>
          <p:nvPr/>
        </p:nvSpPr>
        <p:spPr>
          <a:xfrm>
            <a:off x="5392054" y="794039"/>
            <a:ext cx="834699" cy="179225"/>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3" name="Oval 52">
            <a:extLst>
              <a:ext uri="{FF2B5EF4-FFF2-40B4-BE49-F238E27FC236}">
                <a16:creationId xmlns:a16="http://schemas.microsoft.com/office/drawing/2014/main" id="{E9A9A2BE-2C5D-40EC-AA87-23CEAA0D95FB}"/>
              </a:ext>
            </a:extLst>
          </p:cNvPr>
          <p:cNvSpPr/>
          <p:nvPr/>
        </p:nvSpPr>
        <p:spPr>
          <a:xfrm>
            <a:off x="5347595" y="803956"/>
            <a:ext cx="167662" cy="1684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4" name="Rectangle: Rounded Corners 53">
            <a:extLst>
              <a:ext uri="{FF2B5EF4-FFF2-40B4-BE49-F238E27FC236}">
                <a16:creationId xmlns:a16="http://schemas.microsoft.com/office/drawing/2014/main" id="{85055C2B-E0C4-4052-AD63-D474E17EBFD6}"/>
              </a:ext>
            </a:extLst>
          </p:cNvPr>
          <p:cNvSpPr/>
          <p:nvPr/>
        </p:nvSpPr>
        <p:spPr>
          <a:xfrm>
            <a:off x="6189986" y="799897"/>
            <a:ext cx="834699" cy="179225"/>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5" name="Oval 54">
            <a:extLst>
              <a:ext uri="{FF2B5EF4-FFF2-40B4-BE49-F238E27FC236}">
                <a16:creationId xmlns:a16="http://schemas.microsoft.com/office/drawing/2014/main" id="{0A718203-7EBB-4A62-B15E-FA6706D8034F}"/>
              </a:ext>
            </a:extLst>
          </p:cNvPr>
          <p:cNvSpPr/>
          <p:nvPr/>
        </p:nvSpPr>
        <p:spPr>
          <a:xfrm>
            <a:off x="6120154" y="802964"/>
            <a:ext cx="167662" cy="1684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6" name="Rectangle: Rounded Corners 55">
            <a:extLst>
              <a:ext uri="{FF2B5EF4-FFF2-40B4-BE49-F238E27FC236}">
                <a16:creationId xmlns:a16="http://schemas.microsoft.com/office/drawing/2014/main" id="{561F1860-6192-4FC1-AEA8-323DD3D66D86}"/>
              </a:ext>
            </a:extLst>
          </p:cNvPr>
          <p:cNvSpPr/>
          <p:nvPr/>
        </p:nvSpPr>
        <p:spPr>
          <a:xfrm>
            <a:off x="6965017" y="795143"/>
            <a:ext cx="834699" cy="179225"/>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7" name="Oval 56">
            <a:extLst>
              <a:ext uri="{FF2B5EF4-FFF2-40B4-BE49-F238E27FC236}">
                <a16:creationId xmlns:a16="http://schemas.microsoft.com/office/drawing/2014/main" id="{824CF349-3A02-4FD5-A9BF-83FF4EB0CD0F}"/>
              </a:ext>
            </a:extLst>
          </p:cNvPr>
          <p:cNvSpPr/>
          <p:nvPr/>
        </p:nvSpPr>
        <p:spPr>
          <a:xfrm>
            <a:off x="6892713" y="802964"/>
            <a:ext cx="167662" cy="1684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8" name="Oval 57">
            <a:extLst>
              <a:ext uri="{FF2B5EF4-FFF2-40B4-BE49-F238E27FC236}">
                <a16:creationId xmlns:a16="http://schemas.microsoft.com/office/drawing/2014/main" id="{129AFBC8-4C74-4D56-B649-13F841F337B7}"/>
              </a:ext>
            </a:extLst>
          </p:cNvPr>
          <p:cNvSpPr/>
          <p:nvPr/>
        </p:nvSpPr>
        <p:spPr>
          <a:xfrm>
            <a:off x="7734000" y="803956"/>
            <a:ext cx="167662" cy="1684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122149934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6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F80DE1F-1C69-4AD1-8E4F-115B0C6EAD75}"/>
              </a:ext>
            </a:extLst>
          </p:cNvPr>
          <p:cNvSpPr>
            <a:spLocks noGrp="1"/>
          </p:cNvSpPr>
          <p:nvPr>
            <p:ph type="ftr" sz="quarter" idx="16"/>
          </p:nvPr>
        </p:nvSpPr>
        <p:spPr/>
        <p:txBody>
          <a:bodyPr/>
          <a:lstStyle/>
          <a:p>
            <a:pPr>
              <a:defRPr/>
            </a:pPr>
            <a:r>
              <a:rPr lang="en-US"/>
              <a:t>APPL</a:t>
            </a:r>
            <a:endParaRPr lang="en-US" dirty="0"/>
          </a:p>
        </p:txBody>
      </p:sp>
      <p:sp>
        <p:nvSpPr>
          <p:cNvPr id="5" name="Slide Number Placeholder 4">
            <a:extLst>
              <a:ext uri="{FF2B5EF4-FFF2-40B4-BE49-F238E27FC236}">
                <a16:creationId xmlns:a16="http://schemas.microsoft.com/office/drawing/2014/main" id="{518408E3-0B53-4B48-8337-F3989837539E}"/>
              </a:ext>
            </a:extLst>
          </p:cNvPr>
          <p:cNvSpPr>
            <a:spLocks noGrp="1"/>
          </p:cNvSpPr>
          <p:nvPr>
            <p:ph type="sldNum" sz="quarter" idx="17"/>
          </p:nvPr>
        </p:nvSpPr>
        <p:spPr/>
        <p:txBody>
          <a:bodyPr/>
          <a:lstStyle/>
          <a:p>
            <a:pPr>
              <a:defRPr/>
            </a:pPr>
            <a:fld id="{67BFA7C4-5ED7-4275-9588-6311F663AC92}" type="slidenum">
              <a:rPr lang="en-US" altLang="en-US" smtClean="0"/>
              <a:pPr>
                <a:defRPr/>
              </a:pPr>
              <a:t>22</a:t>
            </a:fld>
            <a:endParaRPr lang="en-US" altLang="en-US" dirty="0"/>
          </a:p>
        </p:txBody>
      </p:sp>
      <p:sp>
        <p:nvSpPr>
          <p:cNvPr id="7" name="Rectangle 6">
            <a:extLst>
              <a:ext uri="{FF2B5EF4-FFF2-40B4-BE49-F238E27FC236}">
                <a16:creationId xmlns:a16="http://schemas.microsoft.com/office/drawing/2014/main" id="{1D1E9D0D-ECCE-46A8-88A8-8C3A04DEB3E9}"/>
              </a:ext>
            </a:extLst>
          </p:cNvPr>
          <p:cNvSpPr/>
          <p:nvPr/>
        </p:nvSpPr>
        <p:spPr>
          <a:xfrm>
            <a:off x="1874204" y="930732"/>
            <a:ext cx="498763" cy="14707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TextBox 5">
            <a:extLst>
              <a:ext uri="{FF2B5EF4-FFF2-40B4-BE49-F238E27FC236}">
                <a16:creationId xmlns:a16="http://schemas.microsoft.com/office/drawing/2014/main" id="{E628EF46-D1AB-4DF2-9C8C-5C81DBDC9ECA}"/>
              </a:ext>
            </a:extLst>
          </p:cNvPr>
          <p:cNvSpPr txBox="1"/>
          <p:nvPr/>
        </p:nvSpPr>
        <p:spPr>
          <a:xfrm>
            <a:off x="1788680" y="914095"/>
            <a:ext cx="1764857" cy="215444"/>
          </a:xfrm>
          <a:prstGeom prst="rect">
            <a:avLst/>
          </a:prstGeom>
          <a:noFill/>
        </p:spPr>
        <p:txBody>
          <a:bodyPr wrap="square" rtlCol="0">
            <a:spAutoFit/>
          </a:bodyPr>
          <a:lstStyle/>
          <a:p>
            <a:r>
              <a:rPr lang="en-US" altLang="zh-CN" sz="800" dirty="0"/>
              <a:t>Depth d=0</a:t>
            </a:r>
            <a:endParaRPr lang="zh-CN" altLang="en-US" sz="800" dirty="0"/>
          </a:p>
        </p:txBody>
      </p:sp>
      <p:sp>
        <p:nvSpPr>
          <p:cNvPr id="8" name="Rectangle 7">
            <a:extLst>
              <a:ext uri="{FF2B5EF4-FFF2-40B4-BE49-F238E27FC236}">
                <a16:creationId xmlns:a16="http://schemas.microsoft.com/office/drawing/2014/main" id="{6F65DB16-5914-4BF1-A6E6-D4E186D3C094}"/>
              </a:ext>
            </a:extLst>
          </p:cNvPr>
          <p:cNvSpPr/>
          <p:nvPr/>
        </p:nvSpPr>
        <p:spPr>
          <a:xfrm>
            <a:off x="3907626" y="3111444"/>
            <a:ext cx="533448" cy="1475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Rectangle 8">
            <a:extLst>
              <a:ext uri="{FF2B5EF4-FFF2-40B4-BE49-F238E27FC236}">
                <a16:creationId xmlns:a16="http://schemas.microsoft.com/office/drawing/2014/main" id="{6697C731-5B6B-4FC3-994C-125080294128}"/>
              </a:ext>
            </a:extLst>
          </p:cNvPr>
          <p:cNvSpPr/>
          <p:nvPr/>
        </p:nvSpPr>
        <p:spPr>
          <a:xfrm>
            <a:off x="1828641" y="1403081"/>
            <a:ext cx="629850" cy="14707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TextBox 9">
            <a:extLst>
              <a:ext uri="{FF2B5EF4-FFF2-40B4-BE49-F238E27FC236}">
                <a16:creationId xmlns:a16="http://schemas.microsoft.com/office/drawing/2014/main" id="{2287FF23-7B97-4628-83AD-F86ADA837FBA}"/>
              </a:ext>
            </a:extLst>
          </p:cNvPr>
          <p:cNvSpPr txBox="1"/>
          <p:nvPr/>
        </p:nvSpPr>
        <p:spPr>
          <a:xfrm>
            <a:off x="1784666" y="1376839"/>
            <a:ext cx="1764857" cy="215444"/>
          </a:xfrm>
          <a:prstGeom prst="rect">
            <a:avLst/>
          </a:prstGeom>
          <a:noFill/>
        </p:spPr>
        <p:txBody>
          <a:bodyPr wrap="square" rtlCol="0">
            <a:spAutoFit/>
          </a:bodyPr>
          <a:lstStyle/>
          <a:p>
            <a:r>
              <a:rPr lang="en-US" altLang="zh-CN" sz="800" dirty="0"/>
              <a:t>Chunk-id =0</a:t>
            </a:r>
            <a:endParaRPr lang="zh-CN" altLang="en-US" sz="800" dirty="0"/>
          </a:p>
        </p:txBody>
      </p:sp>
      <p:sp>
        <p:nvSpPr>
          <p:cNvPr id="12" name="Diamond 11">
            <a:extLst>
              <a:ext uri="{FF2B5EF4-FFF2-40B4-BE49-F238E27FC236}">
                <a16:creationId xmlns:a16="http://schemas.microsoft.com/office/drawing/2014/main" id="{A5FB9B6A-5BB5-4606-88A4-1478ABFAFDD7}"/>
              </a:ext>
            </a:extLst>
          </p:cNvPr>
          <p:cNvSpPr/>
          <p:nvPr/>
        </p:nvSpPr>
        <p:spPr>
          <a:xfrm>
            <a:off x="1686678" y="1874168"/>
            <a:ext cx="957410" cy="290255"/>
          </a:xfrm>
          <a:prstGeom prst="diamo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Rectangle 12">
            <a:extLst>
              <a:ext uri="{FF2B5EF4-FFF2-40B4-BE49-F238E27FC236}">
                <a16:creationId xmlns:a16="http://schemas.microsoft.com/office/drawing/2014/main" id="{41573C0E-245D-49C7-97EC-1D30A93E2835}"/>
              </a:ext>
            </a:extLst>
          </p:cNvPr>
          <p:cNvSpPr/>
          <p:nvPr/>
        </p:nvSpPr>
        <p:spPr>
          <a:xfrm>
            <a:off x="1788680" y="2482929"/>
            <a:ext cx="814645" cy="13453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TextBox 13">
            <a:extLst>
              <a:ext uri="{FF2B5EF4-FFF2-40B4-BE49-F238E27FC236}">
                <a16:creationId xmlns:a16="http://schemas.microsoft.com/office/drawing/2014/main" id="{ABEFE640-307F-4776-BDFD-92B8C1A0D5D3}"/>
              </a:ext>
            </a:extLst>
          </p:cNvPr>
          <p:cNvSpPr txBox="1"/>
          <p:nvPr/>
        </p:nvSpPr>
        <p:spPr>
          <a:xfrm>
            <a:off x="1788680" y="2441648"/>
            <a:ext cx="1764857" cy="215444"/>
          </a:xfrm>
          <a:prstGeom prst="rect">
            <a:avLst/>
          </a:prstGeom>
          <a:noFill/>
        </p:spPr>
        <p:txBody>
          <a:bodyPr wrap="square" rtlCol="0">
            <a:spAutoFit/>
          </a:bodyPr>
          <a:lstStyle/>
          <a:p>
            <a:r>
              <a:rPr lang="en-US" altLang="zh-CN" sz="800" dirty="0"/>
              <a:t>process chunk</a:t>
            </a:r>
            <a:endParaRPr lang="zh-CN" altLang="en-US" sz="800" dirty="0"/>
          </a:p>
        </p:txBody>
      </p:sp>
      <p:sp>
        <p:nvSpPr>
          <p:cNvPr id="15" name="Rectangle 14">
            <a:extLst>
              <a:ext uri="{FF2B5EF4-FFF2-40B4-BE49-F238E27FC236}">
                <a16:creationId xmlns:a16="http://schemas.microsoft.com/office/drawing/2014/main" id="{8DA52209-772C-4407-9289-A2983AE68EF2}"/>
              </a:ext>
            </a:extLst>
          </p:cNvPr>
          <p:cNvSpPr/>
          <p:nvPr/>
        </p:nvSpPr>
        <p:spPr>
          <a:xfrm>
            <a:off x="1959728" y="2882209"/>
            <a:ext cx="498763" cy="14707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TextBox 15">
            <a:extLst>
              <a:ext uri="{FF2B5EF4-FFF2-40B4-BE49-F238E27FC236}">
                <a16:creationId xmlns:a16="http://schemas.microsoft.com/office/drawing/2014/main" id="{B6EEB977-67B7-45C0-9CB9-0E14405030FB}"/>
              </a:ext>
            </a:extLst>
          </p:cNvPr>
          <p:cNvSpPr txBox="1"/>
          <p:nvPr/>
        </p:nvSpPr>
        <p:spPr>
          <a:xfrm>
            <a:off x="1874204" y="2848022"/>
            <a:ext cx="1764857" cy="215444"/>
          </a:xfrm>
          <a:prstGeom prst="rect">
            <a:avLst/>
          </a:prstGeom>
          <a:noFill/>
        </p:spPr>
        <p:txBody>
          <a:bodyPr wrap="square" rtlCol="0">
            <a:spAutoFit/>
          </a:bodyPr>
          <a:lstStyle/>
          <a:p>
            <a:r>
              <a:rPr lang="en-US" altLang="zh-CN" sz="800" dirty="0"/>
              <a:t>Depth d++</a:t>
            </a:r>
            <a:endParaRPr lang="zh-CN" altLang="en-US" sz="800" dirty="0"/>
          </a:p>
        </p:txBody>
      </p:sp>
      <p:sp>
        <p:nvSpPr>
          <p:cNvPr id="17" name="Rectangle 16">
            <a:extLst>
              <a:ext uri="{FF2B5EF4-FFF2-40B4-BE49-F238E27FC236}">
                <a16:creationId xmlns:a16="http://schemas.microsoft.com/office/drawing/2014/main" id="{2B20BFFF-E52D-495B-9450-4E781752C78F}"/>
              </a:ext>
            </a:extLst>
          </p:cNvPr>
          <p:cNvSpPr/>
          <p:nvPr/>
        </p:nvSpPr>
        <p:spPr>
          <a:xfrm>
            <a:off x="1959728" y="3351945"/>
            <a:ext cx="498763" cy="14707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TextBox 17">
            <a:extLst>
              <a:ext uri="{FF2B5EF4-FFF2-40B4-BE49-F238E27FC236}">
                <a16:creationId xmlns:a16="http://schemas.microsoft.com/office/drawing/2014/main" id="{4E1E41F1-5B5A-47E1-B0AF-53F15434D328}"/>
              </a:ext>
            </a:extLst>
          </p:cNvPr>
          <p:cNvSpPr txBox="1"/>
          <p:nvPr/>
        </p:nvSpPr>
        <p:spPr>
          <a:xfrm>
            <a:off x="1874204" y="3321921"/>
            <a:ext cx="1764857" cy="215444"/>
          </a:xfrm>
          <a:prstGeom prst="rect">
            <a:avLst/>
          </a:prstGeom>
          <a:noFill/>
        </p:spPr>
        <p:txBody>
          <a:bodyPr wrap="square" rtlCol="0">
            <a:spAutoFit/>
          </a:bodyPr>
          <a:lstStyle/>
          <a:p>
            <a:r>
              <a:rPr lang="en-US" altLang="zh-CN" sz="800" dirty="0"/>
              <a:t>if depth= D</a:t>
            </a:r>
            <a:endParaRPr lang="zh-CN" altLang="en-US" sz="800" dirty="0"/>
          </a:p>
        </p:txBody>
      </p:sp>
      <p:sp>
        <p:nvSpPr>
          <p:cNvPr id="19" name="Diamond 18">
            <a:extLst>
              <a:ext uri="{FF2B5EF4-FFF2-40B4-BE49-F238E27FC236}">
                <a16:creationId xmlns:a16="http://schemas.microsoft.com/office/drawing/2014/main" id="{6BCA5599-D785-428F-956A-9FDB1BEC7C16}"/>
              </a:ext>
            </a:extLst>
          </p:cNvPr>
          <p:cNvSpPr/>
          <p:nvPr/>
        </p:nvSpPr>
        <p:spPr>
          <a:xfrm>
            <a:off x="121364" y="2631997"/>
            <a:ext cx="789022" cy="214127"/>
          </a:xfrm>
          <a:prstGeom prst="diamo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TextBox 19">
            <a:extLst>
              <a:ext uri="{FF2B5EF4-FFF2-40B4-BE49-F238E27FC236}">
                <a16:creationId xmlns:a16="http://schemas.microsoft.com/office/drawing/2014/main" id="{9F430EFE-FA30-45AB-BCD0-C028B1970415}"/>
              </a:ext>
            </a:extLst>
          </p:cNvPr>
          <p:cNvSpPr txBox="1"/>
          <p:nvPr/>
        </p:nvSpPr>
        <p:spPr>
          <a:xfrm>
            <a:off x="194871" y="2625026"/>
            <a:ext cx="1764857" cy="215444"/>
          </a:xfrm>
          <a:prstGeom prst="rect">
            <a:avLst/>
          </a:prstGeom>
          <a:noFill/>
        </p:spPr>
        <p:txBody>
          <a:bodyPr wrap="square" rtlCol="0">
            <a:spAutoFit/>
          </a:bodyPr>
          <a:lstStyle/>
          <a:p>
            <a:r>
              <a:rPr lang="en-US" altLang="zh-CN" sz="800" dirty="0"/>
              <a:t>check free</a:t>
            </a:r>
            <a:endParaRPr lang="zh-CN" altLang="en-US" sz="800" dirty="0"/>
          </a:p>
        </p:txBody>
      </p:sp>
      <p:sp>
        <p:nvSpPr>
          <p:cNvPr id="25" name="Oval 24">
            <a:extLst>
              <a:ext uri="{FF2B5EF4-FFF2-40B4-BE49-F238E27FC236}">
                <a16:creationId xmlns:a16="http://schemas.microsoft.com/office/drawing/2014/main" id="{21AC5F8F-CB62-477A-9A2A-391B18A8E500}"/>
              </a:ext>
            </a:extLst>
          </p:cNvPr>
          <p:cNvSpPr/>
          <p:nvPr/>
        </p:nvSpPr>
        <p:spPr>
          <a:xfrm>
            <a:off x="1225893" y="2148005"/>
            <a:ext cx="162872" cy="173256"/>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TextBox 25">
            <a:extLst>
              <a:ext uri="{FF2B5EF4-FFF2-40B4-BE49-F238E27FC236}">
                <a16:creationId xmlns:a16="http://schemas.microsoft.com/office/drawing/2014/main" id="{44B78523-1F1C-498C-8A68-FE8749F2951E}"/>
              </a:ext>
            </a:extLst>
          </p:cNvPr>
          <p:cNvSpPr txBox="1"/>
          <p:nvPr/>
        </p:nvSpPr>
        <p:spPr>
          <a:xfrm>
            <a:off x="1184393" y="2131180"/>
            <a:ext cx="442001" cy="492443"/>
          </a:xfrm>
          <a:prstGeom prst="rect">
            <a:avLst/>
          </a:prstGeom>
          <a:noFill/>
        </p:spPr>
        <p:txBody>
          <a:bodyPr wrap="square" rtlCol="0">
            <a:spAutoFit/>
          </a:bodyPr>
          <a:lstStyle/>
          <a:p>
            <a:r>
              <a:rPr lang="en-US" altLang="zh-CN" sz="800" b="1" dirty="0">
                <a:solidFill>
                  <a:srgbClr val="FF0000"/>
                </a:solidFill>
              </a:rPr>
              <a:t>T</a:t>
            </a:r>
            <a:endParaRPr lang="zh-CN" altLang="en-US" sz="800" b="1" dirty="0">
              <a:solidFill>
                <a:srgbClr val="FF0000"/>
              </a:solidFill>
            </a:endParaRPr>
          </a:p>
          <a:p>
            <a:endParaRPr lang="zh-CN" altLang="en-US" dirty="0"/>
          </a:p>
        </p:txBody>
      </p:sp>
      <p:sp>
        <p:nvSpPr>
          <p:cNvPr id="27" name="Rectangle 26">
            <a:extLst>
              <a:ext uri="{FF2B5EF4-FFF2-40B4-BE49-F238E27FC236}">
                <a16:creationId xmlns:a16="http://schemas.microsoft.com/office/drawing/2014/main" id="{A2B38E72-5ED6-48B6-89D7-32B8DE5A48A8}"/>
              </a:ext>
            </a:extLst>
          </p:cNvPr>
          <p:cNvSpPr/>
          <p:nvPr/>
        </p:nvSpPr>
        <p:spPr>
          <a:xfrm>
            <a:off x="131969" y="1948970"/>
            <a:ext cx="814645" cy="13453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TextBox 27">
            <a:extLst>
              <a:ext uri="{FF2B5EF4-FFF2-40B4-BE49-F238E27FC236}">
                <a16:creationId xmlns:a16="http://schemas.microsoft.com/office/drawing/2014/main" id="{76F27C62-2D88-4EEA-A62B-E4BE2BCED05D}"/>
              </a:ext>
            </a:extLst>
          </p:cNvPr>
          <p:cNvSpPr txBox="1"/>
          <p:nvPr/>
        </p:nvSpPr>
        <p:spPr>
          <a:xfrm>
            <a:off x="117140" y="1894271"/>
            <a:ext cx="1764857" cy="215444"/>
          </a:xfrm>
          <a:prstGeom prst="rect">
            <a:avLst/>
          </a:prstGeom>
          <a:noFill/>
        </p:spPr>
        <p:txBody>
          <a:bodyPr wrap="square" rtlCol="0">
            <a:spAutoFit/>
          </a:bodyPr>
          <a:lstStyle/>
          <a:p>
            <a:r>
              <a:rPr lang="en-US" altLang="zh-CN" sz="800" dirty="0"/>
              <a:t>process chunk</a:t>
            </a:r>
            <a:endParaRPr lang="zh-CN" altLang="en-US" sz="800" dirty="0"/>
          </a:p>
        </p:txBody>
      </p:sp>
      <p:cxnSp>
        <p:nvCxnSpPr>
          <p:cNvPr id="30" name="Straight Arrow Connector 29">
            <a:extLst>
              <a:ext uri="{FF2B5EF4-FFF2-40B4-BE49-F238E27FC236}">
                <a16:creationId xmlns:a16="http://schemas.microsoft.com/office/drawing/2014/main" id="{B610AB10-4975-4F54-AA62-786E983AD74D}"/>
              </a:ext>
            </a:extLst>
          </p:cNvPr>
          <p:cNvCxnSpPr>
            <a:stCxn id="12" idx="2"/>
          </p:cNvCxnSpPr>
          <p:nvPr/>
        </p:nvCxnSpPr>
        <p:spPr>
          <a:xfrm>
            <a:off x="2165383" y="2164423"/>
            <a:ext cx="0" cy="34532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3" name="Oval 22">
            <a:extLst>
              <a:ext uri="{FF2B5EF4-FFF2-40B4-BE49-F238E27FC236}">
                <a16:creationId xmlns:a16="http://schemas.microsoft.com/office/drawing/2014/main" id="{0770BC27-2C3B-4745-95E4-3506D5A821E2}"/>
              </a:ext>
            </a:extLst>
          </p:cNvPr>
          <p:cNvSpPr/>
          <p:nvPr/>
        </p:nvSpPr>
        <p:spPr>
          <a:xfrm>
            <a:off x="2080344" y="2211173"/>
            <a:ext cx="162872" cy="173256"/>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4" name="TextBox 23">
            <a:extLst>
              <a:ext uri="{FF2B5EF4-FFF2-40B4-BE49-F238E27FC236}">
                <a16:creationId xmlns:a16="http://schemas.microsoft.com/office/drawing/2014/main" id="{18E1CEF0-C8E6-41EA-B41E-2F72208AADB4}"/>
              </a:ext>
            </a:extLst>
          </p:cNvPr>
          <p:cNvSpPr txBox="1"/>
          <p:nvPr/>
        </p:nvSpPr>
        <p:spPr>
          <a:xfrm>
            <a:off x="2046148" y="2194348"/>
            <a:ext cx="442001" cy="492443"/>
          </a:xfrm>
          <a:prstGeom prst="rect">
            <a:avLst/>
          </a:prstGeom>
          <a:noFill/>
        </p:spPr>
        <p:txBody>
          <a:bodyPr wrap="square" rtlCol="0">
            <a:spAutoFit/>
          </a:bodyPr>
          <a:lstStyle/>
          <a:p>
            <a:r>
              <a:rPr lang="en-US" altLang="zh-CN" sz="800" b="1" dirty="0">
                <a:solidFill>
                  <a:srgbClr val="FF0000"/>
                </a:solidFill>
              </a:rPr>
              <a:t>F</a:t>
            </a:r>
            <a:endParaRPr lang="zh-CN" altLang="en-US" sz="800" b="1" dirty="0">
              <a:solidFill>
                <a:srgbClr val="FF0000"/>
              </a:solidFill>
            </a:endParaRPr>
          </a:p>
          <a:p>
            <a:endParaRPr lang="zh-CN" altLang="en-US" dirty="0"/>
          </a:p>
        </p:txBody>
      </p:sp>
      <p:cxnSp>
        <p:nvCxnSpPr>
          <p:cNvPr id="32" name="Straight Connector 31">
            <a:extLst>
              <a:ext uri="{FF2B5EF4-FFF2-40B4-BE49-F238E27FC236}">
                <a16:creationId xmlns:a16="http://schemas.microsoft.com/office/drawing/2014/main" id="{94A1F2B9-4D03-4714-99A9-6DB6DC016B6F}"/>
              </a:ext>
            </a:extLst>
          </p:cNvPr>
          <p:cNvCxnSpPr>
            <a:cxnSpLocks/>
            <a:endCxn id="25" idx="7"/>
          </p:cNvCxnSpPr>
          <p:nvPr/>
        </p:nvCxnSpPr>
        <p:spPr>
          <a:xfrm flipH="1">
            <a:off x="1364913" y="2004675"/>
            <a:ext cx="396746" cy="168703"/>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0DD16738-403F-4112-98F8-43F76A909591}"/>
              </a:ext>
            </a:extLst>
          </p:cNvPr>
          <p:cNvCxnSpPr>
            <a:cxnSpLocks/>
          </p:cNvCxnSpPr>
          <p:nvPr/>
        </p:nvCxnSpPr>
        <p:spPr>
          <a:xfrm flipH="1">
            <a:off x="893200" y="2297801"/>
            <a:ext cx="342969" cy="44845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ECB508D1-535D-4AB4-92CC-5222E87735BD}"/>
              </a:ext>
            </a:extLst>
          </p:cNvPr>
          <p:cNvCxnSpPr>
            <a:cxnSpLocks/>
            <a:stCxn id="19" idx="0"/>
          </p:cNvCxnSpPr>
          <p:nvPr/>
        </p:nvCxnSpPr>
        <p:spPr>
          <a:xfrm flipH="1" flipV="1">
            <a:off x="513979" y="2061373"/>
            <a:ext cx="1896" cy="57062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1" name="Oval 40">
            <a:extLst>
              <a:ext uri="{FF2B5EF4-FFF2-40B4-BE49-F238E27FC236}">
                <a16:creationId xmlns:a16="http://schemas.microsoft.com/office/drawing/2014/main" id="{456EA17C-5EA3-4AED-A6D3-F009266A5FD5}"/>
              </a:ext>
            </a:extLst>
          </p:cNvPr>
          <p:cNvSpPr/>
          <p:nvPr/>
        </p:nvSpPr>
        <p:spPr>
          <a:xfrm>
            <a:off x="432543" y="2227078"/>
            <a:ext cx="162872" cy="173256"/>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2" name="TextBox 41">
            <a:extLst>
              <a:ext uri="{FF2B5EF4-FFF2-40B4-BE49-F238E27FC236}">
                <a16:creationId xmlns:a16="http://schemas.microsoft.com/office/drawing/2014/main" id="{03C0A420-638C-40D5-A6AE-784A1FA30526}"/>
              </a:ext>
            </a:extLst>
          </p:cNvPr>
          <p:cNvSpPr txBox="1"/>
          <p:nvPr/>
        </p:nvSpPr>
        <p:spPr>
          <a:xfrm>
            <a:off x="396467" y="2211173"/>
            <a:ext cx="442001" cy="492443"/>
          </a:xfrm>
          <a:prstGeom prst="rect">
            <a:avLst/>
          </a:prstGeom>
          <a:noFill/>
        </p:spPr>
        <p:txBody>
          <a:bodyPr wrap="square" rtlCol="0">
            <a:spAutoFit/>
          </a:bodyPr>
          <a:lstStyle/>
          <a:p>
            <a:r>
              <a:rPr lang="en-US" altLang="zh-CN" sz="800" b="1" dirty="0">
                <a:solidFill>
                  <a:srgbClr val="FF0000"/>
                </a:solidFill>
              </a:rPr>
              <a:t>F</a:t>
            </a:r>
            <a:endParaRPr lang="zh-CN" altLang="en-US" sz="800" b="1" dirty="0">
              <a:solidFill>
                <a:srgbClr val="FF0000"/>
              </a:solidFill>
            </a:endParaRPr>
          </a:p>
          <a:p>
            <a:endParaRPr lang="zh-CN" altLang="en-US" dirty="0"/>
          </a:p>
        </p:txBody>
      </p:sp>
      <p:sp>
        <p:nvSpPr>
          <p:cNvPr id="45" name="Rectangle 44">
            <a:extLst>
              <a:ext uri="{FF2B5EF4-FFF2-40B4-BE49-F238E27FC236}">
                <a16:creationId xmlns:a16="http://schemas.microsoft.com/office/drawing/2014/main" id="{B34BD5D7-A615-43FC-9D52-DD6A414EE1E6}"/>
              </a:ext>
            </a:extLst>
          </p:cNvPr>
          <p:cNvSpPr/>
          <p:nvPr/>
        </p:nvSpPr>
        <p:spPr>
          <a:xfrm>
            <a:off x="198122" y="1510843"/>
            <a:ext cx="629850" cy="14707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6" name="TextBox 45">
            <a:extLst>
              <a:ext uri="{FF2B5EF4-FFF2-40B4-BE49-F238E27FC236}">
                <a16:creationId xmlns:a16="http://schemas.microsoft.com/office/drawing/2014/main" id="{4CF93AC0-60A7-4541-AC9A-3C89A9819F00}"/>
              </a:ext>
            </a:extLst>
          </p:cNvPr>
          <p:cNvSpPr txBox="1"/>
          <p:nvPr/>
        </p:nvSpPr>
        <p:spPr>
          <a:xfrm>
            <a:off x="1784666" y="1911574"/>
            <a:ext cx="927189" cy="215444"/>
          </a:xfrm>
          <a:prstGeom prst="rect">
            <a:avLst/>
          </a:prstGeom>
          <a:noFill/>
        </p:spPr>
        <p:txBody>
          <a:bodyPr wrap="square" rtlCol="0">
            <a:spAutoFit/>
          </a:bodyPr>
          <a:lstStyle/>
          <a:p>
            <a:r>
              <a:rPr lang="en-US" altLang="zh-CN" sz="800" dirty="0"/>
              <a:t>Chunk-id &lt;C</a:t>
            </a:r>
            <a:endParaRPr lang="zh-CN" altLang="en-US" sz="800" dirty="0"/>
          </a:p>
        </p:txBody>
      </p:sp>
      <p:sp>
        <p:nvSpPr>
          <p:cNvPr id="11" name="TextBox 10">
            <a:extLst>
              <a:ext uri="{FF2B5EF4-FFF2-40B4-BE49-F238E27FC236}">
                <a16:creationId xmlns:a16="http://schemas.microsoft.com/office/drawing/2014/main" id="{5C4251B9-A465-4B7A-9F5C-8DE81E151FF0}"/>
              </a:ext>
            </a:extLst>
          </p:cNvPr>
          <p:cNvSpPr txBox="1"/>
          <p:nvPr/>
        </p:nvSpPr>
        <p:spPr>
          <a:xfrm>
            <a:off x="153872" y="1468013"/>
            <a:ext cx="927189" cy="215444"/>
          </a:xfrm>
          <a:prstGeom prst="rect">
            <a:avLst/>
          </a:prstGeom>
          <a:noFill/>
        </p:spPr>
        <p:txBody>
          <a:bodyPr wrap="square" rtlCol="0">
            <a:spAutoFit/>
          </a:bodyPr>
          <a:lstStyle/>
          <a:p>
            <a:r>
              <a:rPr lang="en-US" altLang="zh-CN" sz="800" dirty="0"/>
              <a:t>chunk-id ++</a:t>
            </a:r>
            <a:endParaRPr lang="zh-CN" altLang="en-US" sz="800" dirty="0"/>
          </a:p>
        </p:txBody>
      </p:sp>
      <p:cxnSp>
        <p:nvCxnSpPr>
          <p:cNvPr id="48" name="Straight Arrow Connector 47">
            <a:extLst>
              <a:ext uri="{FF2B5EF4-FFF2-40B4-BE49-F238E27FC236}">
                <a16:creationId xmlns:a16="http://schemas.microsoft.com/office/drawing/2014/main" id="{0B4AE48A-F3DB-4B78-B1D2-5FBBC1345EF5}"/>
              </a:ext>
            </a:extLst>
          </p:cNvPr>
          <p:cNvCxnSpPr/>
          <p:nvPr/>
        </p:nvCxnSpPr>
        <p:spPr>
          <a:xfrm flipV="1">
            <a:off x="513979" y="1653876"/>
            <a:ext cx="0" cy="29509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0" name="Straight Arrow Connector 49">
            <a:extLst>
              <a:ext uri="{FF2B5EF4-FFF2-40B4-BE49-F238E27FC236}">
                <a16:creationId xmlns:a16="http://schemas.microsoft.com/office/drawing/2014/main" id="{B8A966B3-E11B-40F3-B73D-5EA3CBA273B9}"/>
              </a:ext>
            </a:extLst>
          </p:cNvPr>
          <p:cNvCxnSpPr/>
          <p:nvPr/>
        </p:nvCxnSpPr>
        <p:spPr>
          <a:xfrm>
            <a:off x="838468" y="1575735"/>
            <a:ext cx="872036" cy="44050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2" name="Rectangle 51">
            <a:extLst>
              <a:ext uri="{FF2B5EF4-FFF2-40B4-BE49-F238E27FC236}">
                <a16:creationId xmlns:a16="http://schemas.microsoft.com/office/drawing/2014/main" id="{7CD765FC-24CF-4171-9B89-E8E17BE2BF14}"/>
              </a:ext>
            </a:extLst>
          </p:cNvPr>
          <p:cNvSpPr/>
          <p:nvPr/>
        </p:nvSpPr>
        <p:spPr>
          <a:xfrm>
            <a:off x="1894183" y="3895666"/>
            <a:ext cx="709141" cy="1362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1" name="TextBox 50">
            <a:extLst>
              <a:ext uri="{FF2B5EF4-FFF2-40B4-BE49-F238E27FC236}">
                <a16:creationId xmlns:a16="http://schemas.microsoft.com/office/drawing/2014/main" id="{BAA4CDBD-55CB-472D-8789-22A9CA19E000}"/>
              </a:ext>
            </a:extLst>
          </p:cNvPr>
          <p:cNvSpPr txBox="1"/>
          <p:nvPr/>
        </p:nvSpPr>
        <p:spPr>
          <a:xfrm>
            <a:off x="1831599" y="3855860"/>
            <a:ext cx="1313099" cy="215444"/>
          </a:xfrm>
          <a:prstGeom prst="rect">
            <a:avLst/>
          </a:prstGeom>
          <a:noFill/>
        </p:spPr>
        <p:txBody>
          <a:bodyPr wrap="square" rtlCol="0">
            <a:spAutoFit/>
          </a:bodyPr>
          <a:lstStyle/>
          <a:p>
            <a:r>
              <a:rPr lang="en-US" altLang="zh-CN" sz="800" dirty="0"/>
              <a:t>broadcast free</a:t>
            </a:r>
            <a:endParaRPr lang="zh-CN" altLang="en-US" sz="800" dirty="0"/>
          </a:p>
        </p:txBody>
      </p:sp>
      <p:cxnSp>
        <p:nvCxnSpPr>
          <p:cNvPr id="56" name="Straight Arrow Connector 55">
            <a:extLst>
              <a:ext uri="{FF2B5EF4-FFF2-40B4-BE49-F238E27FC236}">
                <a16:creationId xmlns:a16="http://schemas.microsoft.com/office/drawing/2014/main" id="{49139B02-1718-4485-8A1F-21CD67297BA6}"/>
              </a:ext>
            </a:extLst>
          </p:cNvPr>
          <p:cNvCxnSpPr/>
          <p:nvPr/>
        </p:nvCxnSpPr>
        <p:spPr>
          <a:xfrm>
            <a:off x="2225160" y="3499016"/>
            <a:ext cx="0" cy="3966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3" name="Oval 52">
            <a:extLst>
              <a:ext uri="{FF2B5EF4-FFF2-40B4-BE49-F238E27FC236}">
                <a16:creationId xmlns:a16="http://schemas.microsoft.com/office/drawing/2014/main" id="{C0C85342-2CE5-4AA5-8DBF-FF00C7D13E78}"/>
              </a:ext>
            </a:extLst>
          </p:cNvPr>
          <p:cNvSpPr/>
          <p:nvPr/>
        </p:nvSpPr>
        <p:spPr>
          <a:xfrm>
            <a:off x="2143724" y="3612529"/>
            <a:ext cx="162872" cy="173256"/>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4" name="TextBox 53">
            <a:extLst>
              <a:ext uri="{FF2B5EF4-FFF2-40B4-BE49-F238E27FC236}">
                <a16:creationId xmlns:a16="http://schemas.microsoft.com/office/drawing/2014/main" id="{76BBA86E-7075-4C9A-9776-17941EFA1492}"/>
              </a:ext>
            </a:extLst>
          </p:cNvPr>
          <p:cNvSpPr txBox="1"/>
          <p:nvPr/>
        </p:nvSpPr>
        <p:spPr>
          <a:xfrm>
            <a:off x="2108241" y="3609638"/>
            <a:ext cx="442001" cy="492443"/>
          </a:xfrm>
          <a:prstGeom prst="rect">
            <a:avLst/>
          </a:prstGeom>
          <a:noFill/>
        </p:spPr>
        <p:txBody>
          <a:bodyPr wrap="square" rtlCol="0">
            <a:spAutoFit/>
          </a:bodyPr>
          <a:lstStyle/>
          <a:p>
            <a:r>
              <a:rPr lang="en-US" altLang="zh-CN" sz="800" b="1" dirty="0">
                <a:solidFill>
                  <a:srgbClr val="FF0000"/>
                </a:solidFill>
              </a:rPr>
              <a:t>T</a:t>
            </a:r>
            <a:endParaRPr lang="zh-CN" altLang="en-US" sz="800" b="1" dirty="0">
              <a:solidFill>
                <a:srgbClr val="FF0000"/>
              </a:solidFill>
            </a:endParaRPr>
          </a:p>
          <a:p>
            <a:endParaRPr lang="zh-CN" altLang="en-US" dirty="0"/>
          </a:p>
        </p:txBody>
      </p:sp>
      <p:cxnSp>
        <p:nvCxnSpPr>
          <p:cNvPr id="58" name="Straight Connector 57">
            <a:extLst>
              <a:ext uri="{FF2B5EF4-FFF2-40B4-BE49-F238E27FC236}">
                <a16:creationId xmlns:a16="http://schemas.microsoft.com/office/drawing/2014/main" id="{9EF95CC4-6B0B-4719-9E70-8439FC080159}"/>
              </a:ext>
            </a:extLst>
          </p:cNvPr>
          <p:cNvCxnSpPr/>
          <p:nvPr/>
        </p:nvCxnSpPr>
        <p:spPr>
          <a:xfrm>
            <a:off x="2488148" y="3425480"/>
            <a:ext cx="656550" cy="0"/>
          </a:xfrm>
          <a:prstGeom prst="line">
            <a:avLst/>
          </a:prstGeom>
        </p:spPr>
        <p:style>
          <a:lnRef idx="1">
            <a:schemeClr val="accent1"/>
          </a:lnRef>
          <a:fillRef idx="0">
            <a:schemeClr val="accent1"/>
          </a:fillRef>
          <a:effectRef idx="0">
            <a:schemeClr val="accent1"/>
          </a:effectRef>
          <a:fontRef idx="minor">
            <a:schemeClr val="tx1"/>
          </a:fontRef>
        </p:style>
      </p:cxnSp>
      <p:sp>
        <p:nvSpPr>
          <p:cNvPr id="59" name="Oval 58">
            <a:extLst>
              <a:ext uri="{FF2B5EF4-FFF2-40B4-BE49-F238E27FC236}">
                <a16:creationId xmlns:a16="http://schemas.microsoft.com/office/drawing/2014/main" id="{26061D56-CD6E-4F1D-AC4F-9C0171DE93FF}"/>
              </a:ext>
            </a:extLst>
          </p:cNvPr>
          <p:cNvSpPr/>
          <p:nvPr/>
        </p:nvSpPr>
        <p:spPr>
          <a:xfrm>
            <a:off x="3128147" y="3326904"/>
            <a:ext cx="162872" cy="173256"/>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0" name="TextBox 59">
            <a:extLst>
              <a:ext uri="{FF2B5EF4-FFF2-40B4-BE49-F238E27FC236}">
                <a16:creationId xmlns:a16="http://schemas.microsoft.com/office/drawing/2014/main" id="{BD79AB46-628C-469C-B499-AB32631BF406}"/>
              </a:ext>
            </a:extLst>
          </p:cNvPr>
          <p:cNvSpPr txBox="1"/>
          <p:nvPr/>
        </p:nvSpPr>
        <p:spPr>
          <a:xfrm>
            <a:off x="3092725" y="3300974"/>
            <a:ext cx="442001" cy="492443"/>
          </a:xfrm>
          <a:prstGeom prst="rect">
            <a:avLst/>
          </a:prstGeom>
          <a:noFill/>
        </p:spPr>
        <p:txBody>
          <a:bodyPr wrap="square" rtlCol="0">
            <a:spAutoFit/>
          </a:bodyPr>
          <a:lstStyle/>
          <a:p>
            <a:r>
              <a:rPr lang="en-US" altLang="zh-CN" sz="800" b="1" dirty="0">
                <a:solidFill>
                  <a:srgbClr val="FF0000"/>
                </a:solidFill>
              </a:rPr>
              <a:t>F</a:t>
            </a:r>
            <a:endParaRPr lang="zh-CN" altLang="en-US" sz="800" b="1" dirty="0">
              <a:solidFill>
                <a:srgbClr val="FF0000"/>
              </a:solidFill>
            </a:endParaRPr>
          </a:p>
          <a:p>
            <a:endParaRPr lang="zh-CN" altLang="en-US" dirty="0"/>
          </a:p>
        </p:txBody>
      </p:sp>
      <p:cxnSp>
        <p:nvCxnSpPr>
          <p:cNvPr id="62" name="Straight Connector 61">
            <a:extLst>
              <a:ext uri="{FF2B5EF4-FFF2-40B4-BE49-F238E27FC236}">
                <a16:creationId xmlns:a16="http://schemas.microsoft.com/office/drawing/2014/main" id="{C8288C57-E715-4682-9AF2-74643DAD6FAB}"/>
              </a:ext>
            </a:extLst>
          </p:cNvPr>
          <p:cNvCxnSpPr/>
          <p:nvPr/>
        </p:nvCxnSpPr>
        <p:spPr>
          <a:xfrm flipV="1">
            <a:off x="3200400" y="994330"/>
            <a:ext cx="0" cy="2327591"/>
          </a:xfrm>
          <a:prstGeom prst="line">
            <a:avLst/>
          </a:prstGeom>
        </p:spPr>
        <p:style>
          <a:lnRef idx="1">
            <a:schemeClr val="accent1"/>
          </a:lnRef>
          <a:fillRef idx="0">
            <a:schemeClr val="accent1"/>
          </a:fillRef>
          <a:effectRef idx="0">
            <a:schemeClr val="accent1"/>
          </a:effectRef>
          <a:fontRef idx="minor">
            <a:schemeClr val="tx1"/>
          </a:fontRef>
        </p:style>
      </p:cxnSp>
      <p:cxnSp>
        <p:nvCxnSpPr>
          <p:cNvPr id="64" name="Straight Arrow Connector 63">
            <a:extLst>
              <a:ext uri="{FF2B5EF4-FFF2-40B4-BE49-F238E27FC236}">
                <a16:creationId xmlns:a16="http://schemas.microsoft.com/office/drawing/2014/main" id="{E83876AB-FBA2-4E7A-811F-1B7EAB59B768}"/>
              </a:ext>
            </a:extLst>
          </p:cNvPr>
          <p:cNvCxnSpPr/>
          <p:nvPr/>
        </p:nvCxnSpPr>
        <p:spPr>
          <a:xfrm flipH="1">
            <a:off x="2372967" y="994330"/>
            <a:ext cx="827433"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5" name="Oval 64">
            <a:extLst>
              <a:ext uri="{FF2B5EF4-FFF2-40B4-BE49-F238E27FC236}">
                <a16:creationId xmlns:a16="http://schemas.microsoft.com/office/drawing/2014/main" id="{E71958F4-6435-459A-B7BA-AE754904547C}"/>
              </a:ext>
            </a:extLst>
          </p:cNvPr>
          <p:cNvSpPr/>
          <p:nvPr/>
        </p:nvSpPr>
        <p:spPr>
          <a:xfrm>
            <a:off x="431889" y="3056771"/>
            <a:ext cx="162872" cy="173256"/>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6" name="TextBox 65">
            <a:extLst>
              <a:ext uri="{FF2B5EF4-FFF2-40B4-BE49-F238E27FC236}">
                <a16:creationId xmlns:a16="http://schemas.microsoft.com/office/drawing/2014/main" id="{32619B1C-3BFD-408B-BECA-64E8924C6474}"/>
              </a:ext>
            </a:extLst>
          </p:cNvPr>
          <p:cNvSpPr txBox="1"/>
          <p:nvPr/>
        </p:nvSpPr>
        <p:spPr>
          <a:xfrm>
            <a:off x="396467" y="3030841"/>
            <a:ext cx="442001" cy="492443"/>
          </a:xfrm>
          <a:prstGeom prst="rect">
            <a:avLst/>
          </a:prstGeom>
          <a:noFill/>
        </p:spPr>
        <p:txBody>
          <a:bodyPr wrap="square" rtlCol="0">
            <a:spAutoFit/>
          </a:bodyPr>
          <a:lstStyle/>
          <a:p>
            <a:r>
              <a:rPr lang="en-US" altLang="zh-CN" sz="800" b="1" dirty="0">
                <a:solidFill>
                  <a:srgbClr val="FF0000"/>
                </a:solidFill>
              </a:rPr>
              <a:t>T</a:t>
            </a:r>
            <a:endParaRPr lang="zh-CN" altLang="en-US" sz="800" b="1" dirty="0">
              <a:solidFill>
                <a:srgbClr val="FF0000"/>
              </a:solidFill>
            </a:endParaRPr>
          </a:p>
          <a:p>
            <a:endParaRPr lang="zh-CN" altLang="en-US" dirty="0"/>
          </a:p>
        </p:txBody>
      </p:sp>
      <p:cxnSp>
        <p:nvCxnSpPr>
          <p:cNvPr id="68" name="Straight Connector 67">
            <a:extLst>
              <a:ext uri="{FF2B5EF4-FFF2-40B4-BE49-F238E27FC236}">
                <a16:creationId xmlns:a16="http://schemas.microsoft.com/office/drawing/2014/main" id="{04957C00-1D09-443D-BEBA-CB3DFB2BA55B}"/>
              </a:ext>
            </a:extLst>
          </p:cNvPr>
          <p:cNvCxnSpPr/>
          <p:nvPr/>
        </p:nvCxnSpPr>
        <p:spPr>
          <a:xfrm>
            <a:off x="513979" y="2848022"/>
            <a:ext cx="0" cy="208749"/>
          </a:xfrm>
          <a:prstGeom prst="line">
            <a:avLst/>
          </a:prstGeom>
        </p:spPr>
        <p:style>
          <a:lnRef idx="1">
            <a:schemeClr val="accent1"/>
          </a:lnRef>
          <a:fillRef idx="0">
            <a:schemeClr val="accent1"/>
          </a:fillRef>
          <a:effectRef idx="0">
            <a:schemeClr val="accent1"/>
          </a:effectRef>
          <a:fontRef idx="minor">
            <a:schemeClr val="tx1"/>
          </a:fontRef>
        </p:style>
      </p:cxnSp>
      <p:sp>
        <p:nvSpPr>
          <p:cNvPr id="69" name="Rectangle 68">
            <a:extLst>
              <a:ext uri="{FF2B5EF4-FFF2-40B4-BE49-F238E27FC236}">
                <a16:creationId xmlns:a16="http://schemas.microsoft.com/office/drawing/2014/main" id="{5BECA903-7D51-4660-8370-2218BC1A907F}"/>
              </a:ext>
            </a:extLst>
          </p:cNvPr>
          <p:cNvSpPr/>
          <p:nvPr/>
        </p:nvSpPr>
        <p:spPr>
          <a:xfrm>
            <a:off x="269409" y="3463921"/>
            <a:ext cx="539764" cy="978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0" name="TextBox 69">
            <a:extLst>
              <a:ext uri="{FF2B5EF4-FFF2-40B4-BE49-F238E27FC236}">
                <a16:creationId xmlns:a16="http://schemas.microsoft.com/office/drawing/2014/main" id="{82B6FC8A-D8CA-4FC2-9CB8-87A399E92F5E}"/>
              </a:ext>
            </a:extLst>
          </p:cNvPr>
          <p:cNvSpPr txBox="1"/>
          <p:nvPr/>
        </p:nvSpPr>
        <p:spPr>
          <a:xfrm>
            <a:off x="201781" y="3408610"/>
            <a:ext cx="892649" cy="215444"/>
          </a:xfrm>
          <a:prstGeom prst="rect">
            <a:avLst/>
          </a:prstGeom>
          <a:noFill/>
        </p:spPr>
        <p:txBody>
          <a:bodyPr wrap="square" rtlCol="0">
            <a:spAutoFit/>
          </a:bodyPr>
          <a:lstStyle/>
          <a:p>
            <a:r>
              <a:rPr lang="en-US" altLang="zh-CN" sz="800" dirty="0"/>
              <a:t>send data</a:t>
            </a:r>
            <a:endParaRPr lang="zh-CN" altLang="en-US" sz="800" dirty="0"/>
          </a:p>
        </p:txBody>
      </p:sp>
      <p:cxnSp>
        <p:nvCxnSpPr>
          <p:cNvPr id="72" name="Straight Arrow Connector 71">
            <a:extLst>
              <a:ext uri="{FF2B5EF4-FFF2-40B4-BE49-F238E27FC236}">
                <a16:creationId xmlns:a16="http://schemas.microsoft.com/office/drawing/2014/main" id="{13FC34DB-4123-40B8-9874-EFFF7B37A328}"/>
              </a:ext>
            </a:extLst>
          </p:cNvPr>
          <p:cNvCxnSpPr/>
          <p:nvPr/>
        </p:nvCxnSpPr>
        <p:spPr>
          <a:xfrm>
            <a:off x="513047" y="3230027"/>
            <a:ext cx="0" cy="23389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3" name="Diamond 72">
            <a:extLst>
              <a:ext uri="{FF2B5EF4-FFF2-40B4-BE49-F238E27FC236}">
                <a16:creationId xmlns:a16="http://schemas.microsoft.com/office/drawing/2014/main" id="{0922316C-91E8-4EB9-8FDA-B2A86E16E4B0}"/>
              </a:ext>
            </a:extLst>
          </p:cNvPr>
          <p:cNvSpPr/>
          <p:nvPr/>
        </p:nvSpPr>
        <p:spPr>
          <a:xfrm>
            <a:off x="1922586" y="4271463"/>
            <a:ext cx="605148" cy="215444"/>
          </a:xfrm>
          <a:prstGeom prst="diamo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4" name="TextBox 73">
            <a:extLst>
              <a:ext uri="{FF2B5EF4-FFF2-40B4-BE49-F238E27FC236}">
                <a16:creationId xmlns:a16="http://schemas.microsoft.com/office/drawing/2014/main" id="{543D0232-C20F-41C8-9579-81F8B2A75E65}"/>
              </a:ext>
            </a:extLst>
          </p:cNvPr>
          <p:cNvSpPr txBox="1"/>
          <p:nvPr/>
        </p:nvSpPr>
        <p:spPr>
          <a:xfrm>
            <a:off x="1959728" y="4263168"/>
            <a:ext cx="1068400" cy="215444"/>
          </a:xfrm>
          <a:prstGeom prst="rect">
            <a:avLst/>
          </a:prstGeom>
          <a:noFill/>
        </p:spPr>
        <p:txBody>
          <a:bodyPr wrap="square" rtlCol="0">
            <a:spAutoFit/>
          </a:bodyPr>
          <a:lstStyle/>
          <a:p>
            <a:r>
              <a:rPr lang="en-US" altLang="zh-CN" sz="800" dirty="0"/>
              <a:t>if all free</a:t>
            </a:r>
            <a:endParaRPr lang="zh-CN" altLang="en-US" sz="800" dirty="0"/>
          </a:p>
        </p:txBody>
      </p:sp>
      <p:cxnSp>
        <p:nvCxnSpPr>
          <p:cNvPr id="76" name="Straight Arrow Connector 75">
            <a:extLst>
              <a:ext uri="{FF2B5EF4-FFF2-40B4-BE49-F238E27FC236}">
                <a16:creationId xmlns:a16="http://schemas.microsoft.com/office/drawing/2014/main" id="{A2E72282-41F2-45F0-AF65-0763B7EBF771}"/>
              </a:ext>
            </a:extLst>
          </p:cNvPr>
          <p:cNvCxnSpPr/>
          <p:nvPr/>
        </p:nvCxnSpPr>
        <p:spPr>
          <a:xfrm>
            <a:off x="2225160" y="4031938"/>
            <a:ext cx="0" cy="23123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7" name="Oval 76">
            <a:extLst>
              <a:ext uri="{FF2B5EF4-FFF2-40B4-BE49-F238E27FC236}">
                <a16:creationId xmlns:a16="http://schemas.microsoft.com/office/drawing/2014/main" id="{971E19D1-19E3-4FAA-9836-FE9E511B2664}"/>
              </a:ext>
            </a:extLst>
          </p:cNvPr>
          <p:cNvSpPr/>
          <p:nvPr/>
        </p:nvSpPr>
        <p:spPr>
          <a:xfrm>
            <a:off x="887212" y="4211978"/>
            <a:ext cx="318293" cy="31782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8" name="TextBox 77">
            <a:extLst>
              <a:ext uri="{FF2B5EF4-FFF2-40B4-BE49-F238E27FC236}">
                <a16:creationId xmlns:a16="http://schemas.microsoft.com/office/drawing/2014/main" id="{77DE4D9C-A862-410D-8D6C-7B647D2ACD1F}"/>
              </a:ext>
            </a:extLst>
          </p:cNvPr>
          <p:cNvSpPr txBox="1"/>
          <p:nvPr/>
        </p:nvSpPr>
        <p:spPr>
          <a:xfrm>
            <a:off x="865799" y="4271463"/>
            <a:ext cx="844705" cy="215444"/>
          </a:xfrm>
          <a:prstGeom prst="rect">
            <a:avLst/>
          </a:prstGeom>
          <a:noFill/>
        </p:spPr>
        <p:txBody>
          <a:bodyPr wrap="square" rtlCol="0">
            <a:spAutoFit/>
          </a:bodyPr>
          <a:lstStyle/>
          <a:p>
            <a:r>
              <a:rPr lang="en-US" altLang="zh-CN" sz="800" dirty="0"/>
              <a:t>exit</a:t>
            </a:r>
            <a:endParaRPr lang="zh-CN" altLang="en-US" sz="800" dirty="0"/>
          </a:p>
        </p:txBody>
      </p:sp>
      <p:sp>
        <p:nvSpPr>
          <p:cNvPr id="79" name="Oval 78">
            <a:extLst>
              <a:ext uri="{FF2B5EF4-FFF2-40B4-BE49-F238E27FC236}">
                <a16:creationId xmlns:a16="http://schemas.microsoft.com/office/drawing/2014/main" id="{31DAB73D-FF8D-49C3-AED1-FCB38F131136}"/>
              </a:ext>
            </a:extLst>
          </p:cNvPr>
          <p:cNvSpPr/>
          <p:nvPr/>
        </p:nvSpPr>
        <p:spPr>
          <a:xfrm>
            <a:off x="1463263" y="4284868"/>
            <a:ext cx="162872" cy="173256"/>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0" name="TextBox 79">
            <a:extLst>
              <a:ext uri="{FF2B5EF4-FFF2-40B4-BE49-F238E27FC236}">
                <a16:creationId xmlns:a16="http://schemas.microsoft.com/office/drawing/2014/main" id="{CD903C09-3450-4F25-89A0-25C33AADA41D}"/>
              </a:ext>
            </a:extLst>
          </p:cNvPr>
          <p:cNvSpPr txBox="1"/>
          <p:nvPr/>
        </p:nvSpPr>
        <p:spPr>
          <a:xfrm>
            <a:off x="1424614" y="4258938"/>
            <a:ext cx="442001" cy="492443"/>
          </a:xfrm>
          <a:prstGeom prst="rect">
            <a:avLst/>
          </a:prstGeom>
          <a:noFill/>
        </p:spPr>
        <p:txBody>
          <a:bodyPr wrap="square" rtlCol="0">
            <a:spAutoFit/>
          </a:bodyPr>
          <a:lstStyle/>
          <a:p>
            <a:r>
              <a:rPr lang="en-US" altLang="zh-CN" sz="800" b="1" dirty="0">
                <a:solidFill>
                  <a:srgbClr val="FF0000"/>
                </a:solidFill>
              </a:rPr>
              <a:t>T</a:t>
            </a:r>
            <a:endParaRPr lang="zh-CN" altLang="en-US" sz="800" b="1" dirty="0">
              <a:solidFill>
                <a:srgbClr val="FF0000"/>
              </a:solidFill>
            </a:endParaRPr>
          </a:p>
          <a:p>
            <a:endParaRPr lang="zh-CN" altLang="en-US" dirty="0"/>
          </a:p>
        </p:txBody>
      </p:sp>
      <p:cxnSp>
        <p:nvCxnSpPr>
          <p:cNvPr id="84" name="Straight Connector 83">
            <a:extLst>
              <a:ext uri="{FF2B5EF4-FFF2-40B4-BE49-F238E27FC236}">
                <a16:creationId xmlns:a16="http://schemas.microsoft.com/office/drawing/2014/main" id="{E594ACC2-06DA-4CF5-9F1E-E40301C596C0}"/>
              </a:ext>
            </a:extLst>
          </p:cNvPr>
          <p:cNvCxnSpPr>
            <a:stCxn id="73" idx="1"/>
          </p:cNvCxnSpPr>
          <p:nvPr/>
        </p:nvCxnSpPr>
        <p:spPr>
          <a:xfrm flipH="1">
            <a:off x="1626135" y="4379185"/>
            <a:ext cx="296451" cy="983"/>
          </a:xfrm>
          <a:prstGeom prst="line">
            <a:avLst/>
          </a:prstGeom>
        </p:spPr>
        <p:style>
          <a:lnRef idx="1">
            <a:schemeClr val="accent1"/>
          </a:lnRef>
          <a:fillRef idx="0">
            <a:schemeClr val="accent1"/>
          </a:fillRef>
          <a:effectRef idx="0">
            <a:schemeClr val="accent1"/>
          </a:effectRef>
          <a:fontRef idx="minor">
            <a:schemeClr val="tx1"/>
          </a:fontRef>
        </p:style>
      </p:cxnSp>
      <p:cxnSp>
        <p:nvCxnSpPr>
          <p:cNvPr id="86" name="Straight Arrow Connector 85">
            <a:extLst>
              <a:ext uri="{FF2B5EF4-FFF2-40B4-BE49-F238E27FC236}">
                <a16:creationId xmlns:a16="http://schemas.microsoft.com/office/drawing/2014/main" id="{1D92DFD2-0AD1-4534-A5AC-18C74E7DBD3D}"/>
              </a:ext>
            </a:extLst>
          </p:cNvPr>
          <p:cNvCxnSpPr/>
          <p:nvPr/>
        </p:nvCxnSpPr>
        <p:spPr>
          <a:xfrm flipH="1">
            <a:off x="1184393" y="4379185"/>
            <a:ext cx="27887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8DBD520F-0CE1-44CD-A22F-000DCC2DDF66}"/>
              </a:ext>
            </a:extLst>
          </p:cNvPr>
          <p:cNvCxnSpPr>
            <a:cxnSpLocks/>
          </p:cNvCxnSpPr>
          <p:nvPr/>
        </p:nvCxnSpPr>
        <p:spPr>
          <a:xfrm flipV="1">
            <a:off x="2527734" y="4370890"/>
            <a:ext cx="763285" cy="3982"/>
          </a:xfrm>
          <a:prstGeom prst="line">
            <a:avLst/>
          </a:prstGeom>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6A2F5CC1-7734-4FCE-8923-494ABB4D4E5E}"/>
              </a:ext>
            </a:extLst>
          </p:cNvPr>
          <p:cNvCxnSpPr/>
          <p:nvPr/>
        </p:nvCxnSpPr>
        <p:spPr>
          <a:xfrm flipV="1">
            <a:off x="3291019" y="4102081"/>
            <a:ext cx="0" cy="268809"/>
          </a:xfrm>
          <a:prstGeom prst="line">
            <a:avLst/>
          </a:prstGeom>
        </p:spPr>
        <p:style>
          <a:lnRef idx="1">
            <a:schemeClr val="accent1"/>
          </a:lnRef>
          <a:fillRef idx="0">
            <a:schemeClr val="accent1"/>
          </a:fillRef>
          <a:effectRef idx="0">
            <a:schemeClr val="accent1"/>
          </a:effectRef>
          <a:fontRef idx="minor">
            <a:schemeClr val="tx1"/>
          </a:fontRef>
        </p:style>
      </p:cxnSp>
      <p:sp>
        <p:nvSpPr>
          <p:cNvPr id="92" name="Oval 91">
            <a:extLst>
              <a:ext uri="{FF2B5EF4-FFF2-40B4-BE49-F238E27FC236}">
                <a16:creationId xmlns:a16="http://schemas.microsoft.com/office/drawing/2014/main" id="{4962D3D1-7D46-4404-BD91-3C8E588A101A}"/>
              </a:ext>
            </a:extLst>
          </p:cNvPr>
          <p:cNvSpPr/>
          <p:nvPr/>
        </p:nvSpPr>
        <p:spPr>
          <a:xfrm>
            <a:off x="3209979" y="3926675"/>
            <a:ext cx="162872" cy="173256"/>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3" name="TextBox 92">
            <a:extLst>
              <a:ext uri="{FF2B5EF4-FFF2-40B4-BE49-F238E27FC236}">
                <a16:creationId xmlns:a16="http://schemas.microsoft.com/office/drawing/2014/main" id="{746A9FE6-C72C-4253-94FD-D6349FB080C7}"/>
              </a:ext>
            </a:extLst>
          </p:cNvPr>
          <p:cNvSpPr txBox="1"/>
          <p:nvPr/>
        </p:nvSpPr>
        <p:spPr>
          <a:xfrm>
            <a:off x="3171330" y="3900745"/>
            <a:ext cx="442001" cy="492443"/>
          </a:xfrm>
          <a:prstGeom prst="rect">
            <a:avLst/>
          </a:prstGeom>
          <a:noFill/>
        </p:spPr>
        <p:txBody>
          <a:bodyPr wrap="square" rtlCol="0">
            <a:spAutoFit/>
          </a:bodyPr>
          <a:lstStyle/>
          <a:p>
            <a:r>
              <a:rPr lang="en-US" altLang="zh-CN" sz="800" b="1" dirty="0">
                <a:solidFill>
                  <a:srgbClr val="FF0000"/>
                </a:solidFill>
              </a:rPr>
              <a:t>F</a:t>
            </a:r>
            <a:endParaRPr lang="zh-CN" altLang="en-US" sz="800" b="1" dirty="0">
              <a:solidFill>
                <a:srgbClr val="FF0000"/>
              </a:solidFill>
            </a:endParaRPr>
          </a:p>
          <a:p>
            <a:endParaRPr lang="zh-CN" altLang="en-US" dirty="0"/>
          </a:p>
        </p:txBody>
      </p:sp>
      <p:sp>
        <p:nvSpPr>
          <p:cNvPr id="96" name="Diamond 95">
            <a:extLst>
              <a:ext uri="{FF2B5EF4-FFF2-40B4-BE49-F238E27FC236}">
                <a16:creationId xmlns:a16="http://schemas.microsoft.com/office/drawing/2014/main" id="{29C93708-5D7E-4958-BCCB-214AB22A7F7E}"/>
              </a:ext>
            </a:extLst>
          </p:cNvPr>
          <p:cNvSpPr/>
          <p:nvPr/>
        </p:nvSpPr>
        <p:spPr>
          <a:xfrm>
            <a:off x="3694371" y="3905290"/>
            <a:ext cx="973545" cy="240491"/>
          </a:xfrm>
          <a:prstGeom prst="diamo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5" name="TextBox 94">
            <a:extLst>
              <a:ext uri="{FF2B5EF4-FFF2-40B4-BE49-F238E27FC236}">
                <a16:creationId xmlns:a16="http://schemas.microsoft.com/office/drawing/2014/main" id="{DB141EDC-7282-4BE8-866A-B52040D61C5C}"/>
              </a:ext>
            </a:extLst>
          </p:cNvPr>
          <p:cNvSpPr txBox="1"/>
          <p:nvPr/>
        </p:nvSpPr>
        <p:spPr>
          <a:xfrm>
            <a:off x="3786999" y="3906091"/>
            <a:ext cx="2052604" cy="215444"/>
          </a:xfrm>
          <a:prstGeom prst="rect">
            <a:avLst/>
          </a:prstGeom>
          <a:noFill/>
        </p:spPr>
        <p:txBody>
          <a:bodyPr wrap="square" rtlCol="0">
            <a:spAutoFit/>
          </a:bodyPr>
          <a:lstStyle/>
          <a:p>
            <a:r>
              <a:rPr lang="en-US" altLang="zh-CN" sz="800" dirty="0"/>
              <a:t>if receive data</a:t>
            </a:r>
            <a:endParaRPr lang="zh-CN" altLang="en-US" sz="800" dirty="0"/>
          </a:p>
        </p:txBody>
      </p:sp>
      <p:cxnSp>
        <p:nvCxnSpPr>
          <p:cNvPr id="100" name="Straight Arrow Connector 99">
            <a:extLst>
              <a:ext uri="{FF2B5EF4-FFF2-40B4-BE49-F238E27FC236}">
                <a16:creationId xmlns:a16="http://schemas.microsoft.com/office/drawing/2014/main" id="{AD0A7B21-F8D3-46A4-B3B5-E53DB6436D48}"/>
              </a:ext>
            </a:extLst>
          </p:cNvPr>
          <p:cNvCxnSpPr>
            <a:endCxn id="96" idx="1"/>
          </p:cNvCxnSpPr>
          <p:nvPr/>
        </p:nvCxnSpPr>
        <p:spPr>
          <a:xfrm flipV="1">
            <a:off x="3372851" y="4025536"/>
            <a:ext cx="321520" cy="640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1" name="Oval 100">
            <a:extLst>
              <a:ext uri="{FF2B5EF4-FFF2-40B4-BE49-F238E27FC236}">
                <a16:creationId xmlns:a16="http://schemas.microsoft.com/office/drawing/2014/main" id="{E578AA3F-7A67-4034-837D-3D0DF2734C56}"/>
              </a:ext>
            </a:extLst>
          </p:cNvPr>
          <p:cNvSpPr/>
          <p:nvPr/>
        </p:nvSpPr>
        <p:spPr>
          <a:xfrm>
            <a:off x="4104824" y="3509717"/>
            <a:ext cx="162872" cy="173256"/>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2" name="TextBox 101">
            <a:extLst>
              <a:ext uri="{FF2B5EF4-FFF2-40B4-BE49-F238E27FC236}">
                <a16:creationId xmlns:a16="http://schemas.microsoft.com/office/drawing/2014/main" id="{C1F11017-8965-4D7F-903B-F2041C94A9DB}"/>
              </a:ext>
            </a:extLst>
          </p:cNvPr>
          <p:cNvSpPr txBox="1"/>
          <p:nvPr/>
        </p:nvSpPr>
        <p:spPr>
          <a:xfrm>
            <a:off x="4066175" y="3483787"/>
            <a:ext cx="442001" cy="492443"/>
          </a:xfrm>
          <a:prstGeom prst="rect">
            <a:avLst/>
          </a:prstGeom>
          <a:noFill/>
        </p:spPr>
        <p:txBody>
          <a:bodyPr wrap="square" rtlCol="0">
            <a:spAutoFit/>
          </a:bodyPr>
          <a:lstStyle/>
          <a:p>
            <a:r>
              <a:rPr lang="en-US" altLang="zh-CN" sz="800" b="1" dirty="0">
                <a:solidFill>
                  <a:srgbClr val="FF0000"/>
                </a:solidFill>
              </a:rPr>
              <a:t>T</a:t>
            </a:r>
            <a:endParaRPr lang="zh-CN" altLang="en-US" sz="800" b="1" dirty="0">
              <a:solidFill>
                <a:srgbClr val="FF0000"/>
              </a:solidFill>
            </a:endParaRPr>
          </a:p>
          <a:p>
            <a:endParaRPr lang="zh-CN" altLang="en-US" dirty="0"/>
          </a:p>
        </p:txBody>
      </p:sp>
      <p:cxnSp>
        <p:nvCxnSpPr>
          <p:cNvPr id="104" name="Straight Connector 103">
            <a:extLst>
              <a:ext uri="{FF2B5EF4-FFF2-40B4-BE49-F238E27FC236}">
                <a16:creationId xmlns:a16="http://schemas.microsoft.com/office/drawing/2014/main" id="{4816842A-C3B3-4616-A3DA-330308A5C097}"/>
              </a:ext>
            </a:extLst>
          </p:cNvPr>
          <p:cNvCxnSpPr>
            <a:cxnSpLocks/>
          </p:cNvCxnSpPr>
          <p:nvPr/>
        </p:nvCxnSpPr>
        <p:spPr>
          <a:xfrm flipH="1" flipV="1">
            <a:off x="4181143" y="3682973"/>
            <a:ext cx="1" cy="220491"/>
          </a:xfrm>
          <a:prstGeom prst="line">
            <a:avLst/>
          </a:prstGeom>
        </p:spPr>
        <p:style>
          <a:lnRef idx="1">
            <a:schemeClr val="accent1"/>
          </a:lnRef>
          <a:fillRef idx="0">
            <a:schemeClr val="accent1"/>
          </a:fillRef>
          <a:effectRef idx="0">
            <a:schemeClr val="accent1"/>
          </a:effectRef>
          <a:fontRef idx="minor">
            <a:schemeClr val="tx1"/>
          </a:fontRef>
        </p:style>
      </p:cxnSp>
      <p:sp>
        <p:nvSpPr>
          <p:cNvPr id="106" name="TextBox 105">
            <a:extLst>
              <a:ext uri="{FF2B5EF4-FFF2-40B4-BE49-F238E27FC236}">
                <a16:creationId xmlns:a16="http://schemas.microsoft.com/office/drawing/2014/main" id="{30B9305B-C4E2-42D6-BAB1-06493BED0E3C}"/>
              </a:ext>
            </a:extLst>
          </p:cNvPr>
          <p:cNvSpPr txBox="1"/>
          <p:nvPr/>
        </p:nvSpPr>
        <p:spPr>
          <a:xfrm>
            <a:off x="3844009" y="3071956"/>
            <a:ext cx="1365175" cy="215444"/>
          </a:xfrm>
          <a:prstGeom prst="rect">
            <a:avLst/>
          </a:prstGeom>
          <a:noFill/>
        </p:spPr>
        <p:txBody>
          <a:bodyPr wrap="square" rtlCol="0">
            <a:spAutoFit/>
          </a:bodyPr>
          <a:lstStyle/>
          <a:p>
            <a:r>
              <a:rPr lang="en-US" altLang="zh-CN" sz="800" dirty="0"/>
              <a:t>set depth</a:t>
            </a:r>
            <a:endParaRPr lang="zh-CN" altLang="en-US" sz="800" dirty="0"/>
          </a:p>
        </p:txBody>
      </p:sp>
      <p:cxnSp>
        <p:nvCxnSpPr>
          <p:cNvPr id="110" name="Straight Arrow Connector 109">
            <a:extLst>
              <a:ext uri="{FF2B5EF4-FFF2-40B4-BE49-F238E27FC236}">
                <a16:creationId xmlns:a16="http://schemas.microsoft.com/office/drawing/2014/main" id="{01FF20BF-E75B-4129-874B-4560DC5C22CB}"/>
              </a:ext>
            </a:extLst>
          </p:cNvPr>
          <p:cNvCxnSpPr/>
          <p:nvPr/>
        </p:nvCxnSpPr>
        <p:spPr>
          <a:xfrm flipV="1">
            <a:off x="4181143" y="3259020"/>
            <a:ext cx="0" cy="23999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F5CA0B41-7C87-4C38-BBCE-E0965046FA20}"/>
              </a:ext>
            </a:extLst>
          </p:cNvPr>
          <p:cNvCxnSpPr>
            <a:cxnSpLocks/>
          </p:cNvCxnSpPr>
          <p:nvPr/>
        </p:nvCxnSpPr>
        <p:spPr>
          <a:xfrm flipH="1" flipV="1">
            <a:off x="4174350" y="827909"/>
            <a:ext cx="6793" cy="2269654"/>
          </a:xfrm>
          <a:prstGeom prst="line">
            <a:avLst/>
          </a:prstGeom>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64CEE7B4-A600-4A93-BD54-639630CEB113}"/>
              </a:ext>
            </a:extLst>
          </p:cNvPr>
          <p:cNvCxnSpPr>
            <a:cxnSpLocks/>
          </p:cNvCxnSpPr>
          <p:nvPr/>
        </p:nvCxnSpPr>
        <p:spPr>
          <a:xfrm flipH="1">
            <a:off x="2108241" y="827909"/>
            <a:ext cx="206610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0" name="Straight Arrow Connector 119">
            <a:extLst>
              <a:ext uri="{FF2B5EF4-FFF2-40B4-BE49-F238E27FC236}">
                <a16:creationId xmlns:a16="http://schemas.microsoft.com/office/drawing/2014/main" id="{EDCB5C38-2D26-4D4F-8C4A-FFC422A7BEE9}"/>
              </a:ext>
            </a:extLst>
          </p:cNvPr>
          <p:cNvCxnSpPr/>
          <p:nvPr/>
        </p:nvCxnSpPr>
        <p:spPr>
          <a:xfrm>
            <a:off x="2108241" y="827909"/>
            <a:ext cx="0" cy="10282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1" name="Oval 120">
            <a:extLst>
              <a:ext uri="{FF2B5EF4-FFF2-40B4-BE49-F238E27FC236}">
                <a16:creationId xmlns:a16="http://schemas.microsoft.com/office/drawing/2014/main" id="{057584E9-C172-461A-98DF-21BC57F33B3C}"/>
              </a:ext>
            </a:extLst>
          </p:cNvPr>
          <p:cNvSpPr/>
          <p:nvPr/>
        </p:nvSpPr>
        <p:spPr>
          <a:xfrm>
            <a:off x="4104824" y="4523120"/>
            <a:ext cx="162872" cy="173256"/>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2" name="TextBox 121">
            <a:extLst>
              <a:ext uri="{FF2B5EF4-FFF2-40B4-BE49-F238E27FC236}">
                <a16:creationId xmlns:a16="http://schemas.microsoft.com/office/drawing/2014/main" id="{59B7C82B-0EEA-434C-A16B-5AB5B75FDC44}"/>
              </a:ext>
            </a:extLst>
          </p:cNvPr>
          <p:cNvSpPr txBox="1"/>
          <p:nvPr/>
        </p:nvSpPr>
        <p:spPr>
          <a:xfrm>
            <a:off x="4066174" y="4517449"/>
            <a:ext cx="442001" cy="492443"/>
          </a:xfrm>
          <a:prstGeom prst="rect">
            <a:avLst/>
          </a:prstGeom>
          <a:noFill/>
        </p:spPr>
        <p:txBody>
          <a:bodyPr wrap="square" rtlCol="0">
            <a:spAutoFit/>
          </a:bodyPr>
          <a:lstStyle/>
          <a:p>
            <a:r>
              <a:rPr lang="en-US" altLang="zh-CN" sz="800" b="1" dirty="0">
                <a:solidFill>
                  <a:srgbClr val="FF0000"/>
                </a:solidFill>
              </a:rPr>
              <a:t>F</a:t>
            </a:r>
            <a:endParaRPr lang="zh-CN" altLang="en-US" sz="800" b="1" dirty="0">
              <a:solidFill>
                <a:srgbClr val="FF0000"/>
              </a:solidFill>
            </a:endParaRPr>
          </a:p>
          <a:p>
            <a:endParaRPr lang="zh-CN" altLang="en-US" dirty="0"/>
          </a:p>
        </p:txBody>
      </p:sp>
      <p:cxnSp>
        <p:nvCxnSpPr>
          <p:cNvPr id="124" name="Straight Connector 123">
            <a:extLst>
              <a:ext uri="{FF2B5EF4-FFF2-40B4-BE49-F238E27FC236}">
                <a16:creationId xmlns:a16="http://schemas.microsoft.com/office/drawing/2014/main" id="{99B07C0A-8740-4C7A-ADA8-F0012ADF659C}"/>
              </a:ext>
            </a:extLst>
          </p:cNvPr>
          <p:cNvCxnSpPr>
            <a:cxnSpLocks/>
          </p:cNvCxnSpPr>
          <p:nvPr/>
        </p:nvCxnSpPr>
        <p:spPr>
          <a:xfrm flipH="1">
            <a:off x="4174350" y="4102081"/>
            <a:ext cx="1" cy="427721"/>
          </a:xfrm>
          <a:prstGeom prst="line">
            <a:avLst/>
          </a:prstGeom>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CC7AAA26-F515-437E-A1F3-972186D350F8}"/>
              </a:ext>
            </a:extLst>
          </p:cNvPr>
          <p:cNvCxnSpPr>
            <a:cxnSpLocks/>
          </p:cNvCxnSpPr>
          <p:nvPr/>
        </p:nvCxnSpPr>
        <p:spPr>
          <a:xfrm flipH="1">
            <a:off x="2225160" y="4609748"/>
            <a:ext cx="1874703"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5" name="Straight Arrow Connector 134">
            <a:extLst>
              <a:ext uri="{FF2B5EF4-FFF2-40B4-BE49-F238E27FC236}">
                <a16:creationId xmlns:a16="http://schemas.microsoft.com/office/drawing/2014/main" id="{74A93AAE-DDC7-41B1-9D5B-532A6A9B0BE4}"/>
              </a:ext>
            </a:extLst>
          </p:cNvPr>
          <p:cNvCxnSpPr>
            <a:endCxn id="73" idx="2"/>
          </p:cNvCxnSpPr>
          <p:nvPr/>
        </p:nvCxnSpPr>
        <p:spPr>
          <a:xfrm flipV="1">
            <a:off x="2225160" y="4486907"/>
            <a:ext cx="0" cy="12284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7" name="Straight Arrow Connector 136">
            <a:extLst>
              <a:ext uri="{FF2B5EF4-FFF2-40B4-BE49-F238E27FC236}">
                <a16:creationId xmlns:a16="http://schemas.microsoft.com/office/drawing/2014/main" id="{96AF5426-3C51-46E5-92CA-15E6C4FD6380}"/>
              </a:ext>
            </a:extLst>
          </p:cNvPr>
          <p:cNvCxnSpPr/>
          <p:nvPr/>
        </p:nvCxnSpPr>
        <p:spPr>
          <a:xfrm>
            <a:off x="2143566" y="1077803"/>
            <a:ext cx="0" cy="32527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9" name="Straight Arrow Connector 138">
            <a:extLst>
              <a:ext uri="{FF2B5EF4-FFF2-40B4-BE49-F238E27FC236}">
                <a16:creationId xmlns:a16="http://schemas.microsoft.com/office/drawing/2014/main" id="{C39C64DB-9DA3-4E9A-997A-981428D67F8F}"/>
              </a:ext>
            </a:extLst>
          </p:cNvPr>
          <p:cNvCxnSpPr>
            <a:cxnSpLocks/>
          </p:cNvCxnSpPr>
          <p:nvPr/>
        </p:nvCxnSpPr>
        <p:spPr>
          <a:xfrm>
            <a:off x="2156764" y="1558436"/>
            <a:ext cx="0" cy="30298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5" name="Straight Arrow Connector 144">
            <a:extLst>
              <a:ext uri="{FF2B5EF4-FFF2-40B4-BE49-F238E27FC236}">
                <a16:creationId xmlns:a16="http://schemas.microsoft.com/office/drawing/2014/main" id="{4D8CB367-D0F4-439D-9B14-8B3BF88E43C4}"/>
              </a:ext>
            </a:extLst>
          </p:cNvPr>
          <p:cNvCxnSpPr/>
          <p:nvPr/>
        </p:nvCxnSpPr>
        <p:spPr>
          <a:xfrm>
            <a:off x="2182246" y="2625026"/>
            <a:ext cx="0" cy="25718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7" name="Straight Arrow Connector 146">
            <a:extLst>
              <a:ext uri="{FF2B5EF4-FFF2-40B4-BE49-F238E27FC236}">
                <a16:creationId xmlns:a16="http://schemas.microsoft.com/office/drawing/2014/main" id="{9F6F21A5-9A2E-4E60-A2A9-0EAF8D04E3DC}"/>
              </a:ext>
            </a:extLst>
          </p:cNvPr>
          <p:cNvCxnSpPr/>
          <p:nvPr/>
        </p:nvCxnSpPr>
        <p:spPr>
          <a:xfrm>
            <a:off x="2196002" y="2999389"/>
            <a:ext cx="0" cy="36057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40174487"/>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EA1A5A2-E3E1-453C-B7E3-54CA60ED1219}"/>
              </a:ext>
            </a:extLst>
          </p:cNvPr>
          <p:cNvSpPr>
            <a:spLocks noGrp="1"/>
          </p:cNvSpPr>
          <p:nvPr>
            <p:ph type="body" sz="quarter" idx="13"/>
          </p:nvPr>
        </p:nvSpPr>
        <p:spPr>
          <a:xfrm>
            <a:off x="0" y="772647"/>
            <a:ext cx="9074911" cy="374461"/>
          </a:xfrm>
        </p:spPr>
        <p:txBody>
          <a:bodyPr/>
          <a:lstStyle/>
          <a:p>
            <a:r>
              <a:rPr lang="en-US" altLang="zh-CN" dirty="0"/>
              <a:t>Experiment </a:t>
            </a:r>
            <a:endParaRPr lang="zh-CN" altLang="en-US" dirty="0"/>
          </a:p>
        </p:txBody>
      </p:sp>
      <p:sp>
        <p:nvSpPr>
          <p:cNvPr id="4" name="Footer Placeholder 3">
            <a:extLst>
              <a:ext uri="{FF2B5EF4-FFF2-40B4-BE49-F238E27FC236}">
                <a16:creationId xmlns:a16="http://schemas.microsoft.com/office/drawing/2014/main" id="{EBD5AACE-FB9C-470C-8F35-E04CC13E6A38}"/>
              </a:ext>
            </a:extLst>
          </p:cNvPr>
          <p:cNvSpPr>
            <a:spLocks noGrp="1"/>
          </p:cNvSpPr>
          <p:nvPr>
            <p:ph type="ftr" sz="quarter" idx="16"/>
          </p:nvPr>
        </p:nvSpPr>
        <p:spPr/>
        <p:txBody>
          <a:bodyPr/>
          <a:lstStyle/>
          <a:p>
            <a:pPr>
              <a:defRPr/>
            </a:pPr>
            <a:r>
              <a:rPr lang="en-US"/>
              <a:t>APPL</a:t>
            </a:r>
            <a:endParaRPr lang="en-US" dirty="0"/>
          </a:p>
        </p:txBody>
      </p:sp>
      <p:sp>
        <p:nvSpPr>
          <p:cNvPr id="5" name="Slide Number Placeholder 4">
            <a:extLst>
              <a:ext uri="{FF2B5EF4-FFF2-40B4-BE49-F238E27FC236}">
                <a16:creationId xmlns:a16="http://schemas.microsoft.com/office/drawing/2014/main" id="{D4BF0FC4-70A7-4828-A201-06F0E51E97AD}"/>
              </a:ext>
            </a:extLst>
          </p:cNvPr>
          <p:cNvSpPr>
            <a:spLocks noGrp="1"/>
          </p:cNvSpPr>
          <p:nvPr>
            <p:ph type="sldNum" sz="quarter" idx="17"/>
          </p:nvPr>
        </p:nvSpPr>
        <p:spPr/>
        <p:txBody>
          <a:bodyPr/>
          <a:lstStyle/>
          <a:p>
            <a:pPr>
              <a:defRPr/>
            </a:pPr>
            <a:fld id="{67BFA7C4-5ED7-4275-9588-6311F663AC92}" type="slidenum">
              <a:rPr lang="en-US" altLang="en-US" smtClean="0"/>
              <a:pPr>
                <a:defRPr/>
              </a:pPr>
              <a:t>23</a:t>
            </a:fld>
            <a:endParaRPr lang="en-US" altLang="en-US" dirty="0"/>
          </a:p>
        </p:txBody>
      </p:sp>
      <p:pic>
        <p:nvPicPr>
          <p:cNvPr id="7" name="Picture 6" descr="Table&#10;&#10;Description automatically generated">
            <a:extLst>
              <a:ext uri="{FF2B5EF4-FFF2-40B4-BE49-F238E27FC236}">
                <a16:creationId xmlns:a16="http://schemas.microsoft.com/office/drawing/2014/main" id="{DACDFC56-D8D3-45B7-8879-6EFF85B75A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858937"/>
            <a:ext cx="4876836" cy="1871676"/>
          </a:xfrm>
          <a:prstGeom prst="rect">
            <a:avLst/>
          </a:prstGeom>
        </p:spPr>
      </p:pic>
      <p:sp>
        <p:nvSpPr>
          <p:cNvPr id="8" name="TextBox 7">
            <a:extLst>
              <a:ext uri="{FF2B5EF4-FFF2-40B4-BE49-F238E27FC236}">
                <a16:creationId xmlns:a16="http://schemas.microsoft.com/office/drawing/2014/main" id="{C517574A-8FD5-45C4-BA0C-79631A626611}"/>
              </a:ext>
            </a:extLst>
          </p:cNvPr>
          <p:cNvSpPr txBox="1"/>
          <p:nvPr/>
        </p:nvSpPr>
        <p:spPr>
          <a:xfrm>
            <a:off x="-49064" y="1480461"/>
            <a:ext cx="3822638" cy="374461"/>
          </a:xfrm>
          <a:prstGeom prst="rect">
            <a:avLst/>
          </a:prstGeom>
          <a:noFill/>
        </p:spPr>
        <p:txBody>
          <a:bodyPr wrap="square" rtlCol="0">
            <a:spAutoFit/>
          </a:bodyPr>
          <a:lstStyle/>
          <a:p>
            <a:r>
              <a:rPr lang="en-US" altLang="zh-CN" dirty="0">
                <a:solidFill>
                  <a:srgbClr val="C00000"/>
                </a:solidFill>
              </a:rPr>
              <a:t>Data graph selections </a:t>
            </a:r>
            <a:endParaRPr lang="zh-CN" altLang="en-US" dirty="0">
              <a:solidFill>
                <a:srgbClr val="C00000"/>
              </a:solidFill>
            </a:endParaRPr>
          </a:p>
        </p:txBody>
      </p:sp>
      <p:sp>
        <p:nvSpPr>
          <p:cNvPr id="9" name="TextBox 8">
            <a:extLst>
              <a:ext uri="{FF2B5EF4-FFF2-40B4-BE49-F238E27FC236}">
                <a16:creationId xmlns:a16="http://schemas.microsoft.com/office/drawing/2014/main" id="{9CE743F6-66FE-41AD-A750-07E073DD26D4}"/>
              </a:ext>
            </a:extLst>
          </p:cNvPr>
          <p:cNvSpPr txBox="1"/>
          <p:nvPr/>
        </p:nvSpPr>
        <p:spPr>
          <a:xfrm>
            <a:off x="5594954" y="1480461"/>
            <a:ext cx="3822638" cy="374461"/>
          </a:xfrm>
          <a:prstGeom prst="rect">
            <a:avLst/>
          </a:prstGeom>
          <a:noFill/>
        </p:spPr>
        <p:txBody>
          <a:bodyPr wrap="square" rtlCol="0">
            <a:spAutoFit/>
          </a:bodyPr>
          <a:lstStyle/>
          <a:p>
            <a:r>
              <a:rPr lang="en-US" altLang="zh-CN" dirty="0">
                <a:solidFill>
                  <a:srgbClr val="C00000"/>
                </a:solidFill>
              </a:rPr>
              <a:t>Query graph selections </a:t>
            </a:r>
            <a:endParaRPr lang="zh-CN" altLang="en-US" dirty="0">
              <a:solidFill>
                <a:srgbClr val="C00000"/>
              </a:solidFill>
            </a:endParaRPr>
          </a:p>
        </p:txBody>
      </p:sp>
      <p:sp>
        <p:nvSpPr>
          <p:cNvPr id="10" name="TextBox 9">
            <a:extLst>
              <a:ext uri="{FF2B5EF4-FFF2-40B4-BE49-F238E27FC236}">
                <a16:creationId xmlns:a16="http://schemas.microsoft.com/office/drawing/2014/main" id="{5F5B9E09-7893-4956-85C6-5CEB5CC0FC10}"/>
              </a:ext>
            </a:extLst>
          </p:cNvPr>
          <p:cNvSpPr txBox="1"/>
          <p:nvPr/>
        </p:nvSpPr>
        <p:spPr>
          <a:xfrm>
            <a:off x="5508702" y="1871445"/>
            <a:ext cx="3300394" cy="584775"/>
          </a:xfrm>
          <a:prstGeom prst="rect">
            <a:avLst/>
          </a:prstGeom>
          <a:noFill/>
        </p:spPr>
        <p:txBody>
          <a:bodyPr wrap="square" rtlCol="0">
            <a:spAutoFit/>
          </a:bodyPr>
          <a:lstStyle/>
          <a:p>
            <a:r>
              <a:rPr lang="en-US" altLang="zh-CN" sz="1600" dirty="0">
                <a:solidFill>
                  <a:schemeClr val="bg2"/>
                </a:solidFill>
              </a:rPr>
              <a:t>33 query graphs with vertices number from 5 to 7</a:t>
            </a:r>
            <a:endParaRPr lang="zh-CN" altLang="en-US" sz="1600" dirty="0">
              <a:solidFill>
                <a:schemeClr val="bg2"/>
              </a:solidFill>
            </a:endParaRPr>
          </a:p>
        </p:txBody>
      </p:sp>
      <p:sp>
        <p:nvSpPr>
          <p:cNvPr id="11" name="Rectangle: Rounded Corners 10">
            <a:extLst>
              <a:ext uri="{FF2B5EF4-FFF2-40B4-BE49-F238E27FC236}">
                <a16:creationId xmlns:a16="http://schemas.microsoft.com/office/drawing/2014/main" id="{954B4D82-3494-47EA-B765-A938B214B2D0}"/>
              </a:ext>
            </a:extLst>
          </p:cNvPr>
          <p:cNvSpPr/>
          <p:nvPr/>
        </p:nvSpPr>
        <p:spPr>
          <a:xfrm>
            <a:off x="4482635" y="760375"/>
            <a:ext cx="4190762" cy="182265"/>
          </a:xfrm>
          <a:prstGeom prst="roundRect">
            <a:avLst>
              <a:gd name="adj" fmla="val 50000"/>
            </a:avLst>
          </a:prstGeom>
          <a:solidFill>
            <a:schemeClr val="tx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TextBox 11">
            <a:extLst>
              <a:ext uri="{FF2B5EF4-FFF2-40B4-BE49-F238E27FC236}">
                <a16:creationId xmlns:a16="http://schemas.microsoft.com/office/drawing/2014/main" id="{6C97D0A8-3474-46D6-8A90-7EAAE45403A9}"/>
              </a:ext>
            </a:extLst>
          </p:cNvPr>
          <p:cNvSpPr txBox="1"/>
          <p:nvPr/>
        </p:nvSpPr>
        <p:spPr>
          <a:xfrm>
            <a:off x="4211364" y="1287273"/>
            <a:ext cx="1074616" cy="230832"/>
          </a:xfrm>
          <a:prstGeom prst="rect">
            <a:avLst/>
          </a:prstGeom>
          <a:noFill/>
        </p:spPr>
        <p:txBody>
          <a:bodyPr wrap="square" rtlCol="0">
            <a:spAutoFit/>
          </a:bodyPr>
          <a:lstStyle/>
          <a:p>
            <a:r>
              <a:rPr lang="en-US" altLang="zh-CN" sz="900" b="1" dirty="0">
                <a:solidFill>
                  <a:schemeClr val="bg2"/>
                </a:solidFill>
              </a:rPr>
              <a:t>Background</a:t>
            </a:r>
            <a:r>
              <a:rPr lang="en-US" altLang="zh-CN" sz="900" dirty="0">
                <a:solidFill>
                  <a:schemeClr val="bg2"/>
                </a:solidFill>
              </a:rPr>
              <a:t> </a:t>
            </a:r>
            <a:endParaRPr lang="zh-CN" altLang="en-US" sz="900" dirty="0">
              <a:solidFill>
                <a:schemeClr val="bg2"/>
              </a:solidFill>
            </a:endParaRPr>
          </a:p>
        </p:txBody>
      </p:sp>
      <p:sp>
        <p:nvSpPr>
          <p:cNvPr id="13" name="TextBox 12">
            <a:extLst>
              <a:ext uri="{FF2B5EF4-FFF2-40B4-BE49-F238E27FC236}">
                <a16:creationId xmlns:a16="http://schemas.microsoft.com/office/drawing/2014/main" id="{732D14EF-6C91-41B5-B2B2-1AA5F9F7C7C3}"/>
              </a:ext>
            </a:extLst>
          </p:cNvPr>
          <p:cNvSpPr txBox="1"/>
          <p:nvPr/>
        </p:nvSpPr>
        <p:spPr>
          <a:xfrm>
            <a:off x="5160060" y="1248816"/>
            <a:ext cx="1074616" cy="276999"/>
          </a:xfrm>
          <a:prstGeom prst="rect">
            <a:avLst/>
          </a:prstGeom>
          <a:noFill/>
        </p:spPr>
        <p:txBody>
          <a:bodyPr wrap="square" rtlCol="0">
            <a:spAutoFit/>
          </a:bodyPr>
          <a:lstStyle/>
          <a:p>
            <a:r>
              <a:rPr lang="en-US" altLang="zh-CN" sz="900" b="1" dirty="0">
                <a:solidFill>
                  <a:schemeClr val="bg2"/>
                </a:solidFill>
              </a:rPr>
              <a:t>Algo</a:t>
            </a:r>
            <a:r>
              <a:rPr lang="en-US" altLang="zh-CN" sz="1200" dirty="0">
                <a:solidFill>
                  <a:schemeClr val="bg2"/>
                </a:solidFill>
              </a:rPr>
              <a:t> </a:t>
            </a:r>
            <a:endParaRPr lang="zh-CN" altLang="en-US" sz="1200" dirty="0">
              <a:solidFill>
                <a:schemeClr val="bg2"/>
              </a:solidFill>
            </a:endParaRPr>
          </a:p>
        </p:txBody>
      </p:sp>
      <p:sp>
        <p:nvSpPr>
          <p:cNvPr id="14" name="TextBox 13">
            <a:extLst>
              <a:ext uri="{FF2B5EF4-FFF2-40B4-BE49-F238E27FC236}">
                <a16:creationId xmlns:a16="http://schemas.microsoft.com/office/drawing/2014/main" id="{E86DB170-FA39-4BC9-A0E5-B669CCD3D8D8}"/>
              </a:ext>
            </a:extLst>
          </p:cNvPr>
          <p:cNvSpPr txBox="1"/>
          <p:nvPr/>
        </p:nvSpPr>
        <p:spPr>
          <a:xfrm>
            <a:off x="5519313" y="1283055"/>
            <a:ext cx="1813170" cy="230832"/>
          </a:xfrm>
          <a:prstGeom prst="rect">
            <a:avLst/>
          </a:prstGeom>
          <a:noFill/>
        </p:spPr>
        <p:txBody>
          <a:bodyPr wrap="square" rtlCol="0">
            <a:spAutoFit/>
          </a:bodyPr>
          <a:lstStyle/>
          <a:p>
            <a:r>
              <a:rPr lang="en-US" altLang="zh-CN" sz="900" b="1" dirty="0">
                <a:solidFill>
                  <a:schemeClr val="bg2"/>
                </a:solidFill>
              </a:rPr>
              <a:t>Data representation </a:t>
            </a:r>
            <a:endParaRPr lang="zh-CN" altLang="en-US" sz="900" b="1" dirty="0">
              <a:solidFill>
                <a:schemeClr val="bg2"/>
              </a:solidFill>
            </a:endParaRPr>
          </a:p>
        </p:txBody>
      </p:sp>
      <p:sp>
        <p:nvSpPr>
          <p:cNvPr id="15" name="TextBox 14">
            <a:extLst>
              <a:ext uri="{FF2B5EF4-FFF2-40B4-BE49-F238E27FC236}">
                <a16:creationId xmlns:a16="http://schemas.microsoft.com/office/drawing/2014/main" id="{1F96A1D6-9B95-4BBB-9BE1-4545389C7BE5}"/>
              </a:ext>
            </a:extLst>
          </p:cNvPr>
          <p:cNvSpPr txBox="1"/>
          <p:nvPr/>
        </p:nvSpPr>
        <p:spPr>
          <a:xfrm>
            <a:off x="6698245" y="1244709"/>
            <a:ext cx="1813170" cy="276999"/>
          </a:xfrm>
          <a:prstGeom prst="rect">
            <a:avLst/>
          </a:prstGeom>
          <a:noFill/>
        </p:spPr>
        <p:txBody>
          <a:bodyPr wrap="square" rtlCol="0">
            <a:spAutoFit/>
          </a:bodyPr>
          <a:lstStyle/>
          <a:p>
            <a:r>
              <a:rPr lang="en-US" altLang="zh-CN" sz="900" b="1" dirty="0">
                <a:solidFill>
                  <a:schemeClr val="bg2"/>
                </a:solidFill>
              </a:rPr>
              <a:t>Intersection</a:t>
            </a:r>
            <a:r>
              <a:rPr lang="en-US" altLang="zh-CN" sz="1200" dirty="0">
                <a:solidFill>
                  <a:schemeClr val="bg2"/>
                </a:solidFill>
              </a:rPr>
              <a:t> </a:t>
            </a:r>
            <a:endParaRPr lang="zh-CN" altLang="en-US" sz="1200" dirty="0">
              <a:solidFill>
                <a:schemeClr val="bg2"/>
              </a:solidFill>
            </a:endParaRPr>
          </a:p>
        </p:txBody>
      </p:sp>
      <p:sp>
        <p:nvSpPr>
          <p:cNvPr id="16" name="TextBox 15">
            <a:extLst>
              <a:ext uri="{FF2B5EF4-FFF2-40B4-BE49-F238E27FC236}">
                <a16:creationId xmlns:a16="http://schemas.microsoft.com/office/drawing/2014/main" id="{0BF5733F-41C2-44CA-99A1-37034AEAB64A}"/>
              </a:ext>
            </a:extLst>
          </p:cNvPr>
          <p:cNvSpPr txBox="1"/>
          <p:nvPr/>
        </p:nvSpPr>
        <p:spPr>
          <a:xfrm>
            <a:off x="7491358" y="1241791"/>
            <a:ext cx="1074616" cy="276999"/>
          </a:xfrm>
          <a:prstGeom prst="rect">
            <a:avLst/>
          </a:prstGeom>
          <a:noFill/>
        </p:spPr>
        <p:txBody>
          <a:bodyPr wrap="square" rtlCol="0">
            <a:spAutoFit/>
          </a:bodyPr>
          <a:lstStyle/>
          <a:p>
            <a:r>
              <a:rPr lang="en-US" altLang="zh-CN" sz="900" b="1" dirty="0">
                <a:solidFill>
                  <a:schemeClr val="bg2"/>
                </a:solidFill>
              </a:rPr>
              <a:t>Distributed</a:t>
            </a:r>
            <a:r>
              <a:rPr lang="en-US" altLang="zh-CN" sz="1200" dirty="0">
                <a:solidFill>
                  <a:schemeClr val="bg2"/>
                </a:solidFill>
              </a:rPr>
              <a:t> </a:t>
            </a:r>
            <a:endParaRPr lang="zh-CN" altLang="en-US" sz="1200" dirty="0">
              <a:solidFill>
                <a:schemeClr val="bg2"/>
              </a:solidFill>
            </a:endParaRPr>
          </a:p>
        </p:txBody>
      </p:sp>
      <p:sp>
        <p:nvSpPr>
          <p:cNvPr id="17" name="TextBox 16">
            <a:extLst>
              <a:ext uri="{FF2B5EF4-FFF2-40B4-BE49-F238E27FC236}">
                <a16:creationId xmlns:a16="http://schemas.microsoft.com/office/drawing/2014/main" id="{C581BFE1-0A58-446A-BF3E-27C1BA276258}"/>
              </a:ext>
            </a:extLst>
          </p:cNvPr>
          <p:cNvSpPr txBox="1"/>
          <p:nvPr/>
        </p:nvSpPr>
        <p:spPr>
          <a:xfrm>
            <a:off x="8284471" y="1243949"/>
            <a:ext cx="1074616" cy="276999"/>
          </a:xfrm>
          <a:prstGeom prst="rect">
            <a:avLst/>
          </a:prstGeom>
          <a:noFill/>
        </p:spPr>
        <p:txBody>
          <a:bodyPr wrap="square" rtlCol="0">
            <a:spAutoFit/>
          </a:bodyPr>
          <a:lstStyle/>
          <a:p>
            <a:r>
              <a:rPr lang="en-US" altLang="zh-CN" sz="900" b="1" dirty="0">
                <a:solidFill>
                  <a:schemeClr val="bg2"/>
                </a:solidFill>
              </a:rPr>
              <a:t>Experiment</a:t>
            </a:r>
            <a:r>
              <a:rPr lang="en-US" altLang="zh-CN" sz="1200" dirty="0">
                <a:solidFill>
                  <a:schemeClr val="bg2"/>
                </a:solidFill>
              </a:rPr>
              <a:t> </a:t>
            </a:r>
            <a:endParaRPr lang="zh-CN" altLang="en-US" sz="1200" dirty="0">
              <a:solidFill>
                <a:schemeClr val="bg2"/>
              </a:solidFill>
            </a:endParaRPr>
          </a:p>
        </p:txBody>
      </p:sp>
      <p:cxnSp>
        <p:nvCxnSpPr>
          <p:cNvPr id="18" name="Straight Connector 17">
            <a:extLst>
              <a:ext uri="{FF2B5EF4-FFF2-40B4-BE49-F238E27FC236}">
                <a16:creationId xmlns:a16="http://schemas.microsoft.com/office/drawing/2014/main" id="{47B65EC0-6A1A-42C1-9FE3-C6C1115143BF}"/>
              </a:ext>
            </a:extLst>
          </p:cNvPr>
          <p:cNvCxnSpPr>
            <a:cxnSpLocks/>
          </p:cNvCxnSpPr>
          <p:nvPr/>
        </p:nvCxnSpPr>
        <p:spPr>
          <a:xfrm>
            <a:off x="4588334" y="945417"/>
            <a:ext cx="0" cy="393029"/>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FBC45B1-E3A1-4FA4-A2B1-4C7A0C0F346E}"/>
              </a:ext>
            </a:extLst>
          </p:cNvPr>
          <p:cNvCxnSpPr>
            <a:cxnSpLocks/>
          </p:cNvCxnSpPr>
          <p:nvPr/>
        </p:nvCxnSpPr>
        <p:spPr>
          <a:xfrm>
            <a:off x="5375676" y="938489"/>
            <a:ext cx="0" cy="393029"/>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936D1C3A-38F8-4714-982D-C15A1D1CF882}"/>
              </a:ext>
            </a:extLst>
          </p:cNvPr>
          <p:cNvCxnSpPr>
            <a:cxnSpLocks/>
          </p:cNvCxnSpPr>
          <p:nvPr/>
        </p:nvCxnSpPr>
        <p:spPr>
          <a:xfrm>
            <a:off x="6154101" y="945417"/>
            <a:ext cx="0" cy="393029"/>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74C67F12-0795-47B8-9129-D2D95CD9AFD1}"/>
              </a:ext>
            </a:extLst>
          </p:cNvPr>
          <p:cNvCxnSpPr>
            <a:cxnSpLocks/>
          </p:cNvCxnSpPr>
          <p:nvPr/>
        </p:nvCxnSpPr>
        <p:spPr>
          <a:xfrm>
            <a:off x="7778665" y="942457"/>
            <a:ext cx="0" cy="393029"/>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5C2417C7-4F92-46A8-A9D4-4D60DB605538}"/>
              </a:ext>
            </a:extLst>
          </p:cNvPr>
          <p:cNvCxnSpPr>
            <a:cxnSpLocks/>
          </p:cNvCxnSpPr>
          <p:nvPr/>
        </p:nvCxnSpPr>
        <p:spPr>
          <a:xfrm>
            <a:off x="8583946" y="938489"/>
            <a:ext cx="0" cy="393029"/>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84256B98-A525-4894-9BB4-B6FEA5D663AA}"/>
              </a:ext>
            </a:extLst>
          </p:cNvPr>
          <p:cNvCxnSpPr>
            <a:cxnSpLocks/>
          </p:cNvCxnSpPr>
          <p:nvPr/>
        </p:nvCxnSpPr>
        <p:spPr>
          <a:xfrm>
            <a:off x="6926660" y="945417"/>
            <a:ext cx="0" cy="393029"/>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sp>
        <p:nvSpPr>
          <p:cNvPr id="24" name="Rectangle: Rounded Corners 23">
            <a:extLst>
              <a:ext uri="{FF2B5EF4-FFF2-40B4-BE49-F238E27FC236}">
                <a16:creationId xmlns:a16="http://schemas.microsoft.com/office/drawing/2014/main" id="{CCFD9D82-7E01-4C33-A2AE-483CEF59A7A3}"/>
              </a:ext>
            </a:extLst>
          </p:cNvPr>
          <p:cNvSpPr/>
          <p:nvPr/>
        </p:nvSpPr>
        <p:spPr>
          <a:xfrm>
            <a:off x="4575074" y="764671"/>
            <a:ext cx="834699" cy="179225"/>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Oval 24">
            <a:extLst>
              <a:ext uri="{FF2B5EF4-FFF2-40B4-BE49-F238E27FC236}">
                <a16:creationId xmlns:a16="http://schemas.microsoft.com/office/drawing/2014/main" id="{6BE7D28C-F67B-48EC-9A15-35B564D426D8}"/>
              </a:ext>
            </a:extLst>
          </p:cNvPr>
          <p:cNvSpPr/>
          <p:nvPr/>
        </p:nvSpPr>
        <p:spPr>
          <a:xfrm>
            <a:off x="4504503" y="770079"/>
            <a:ext cx="167662" cy="1684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Rectangle: Rounded Corners 25">
            <a:extLst>
              <a:ext uri="{FF2B5EF4-FFF2-40B4-BE49-F238E27FC236}">
                <a16:creationId xmlns:a16="http://schemas.microsoft.com/office/drawing/2014/main" id="{E4AA84D5-263F-49D5-B235-DAE2DAF577A5}"/>
              </a:ext>
            </a:extLst>
          </p:cNvPr>
          <p:cNvSpPr/>
          <p:nvPr/>
        </p:nvSpPr>
        <p:spPr>
          <a:xfrm>
            <a:off x="5342170" y="761467"/>
            <a:ext cx="834699" cy="179225"/>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Oval 26">
            <a:extLst>
              <a:ext uri="{FF2B5EF4-FFF2-40B4-BE49-F238E27FC236}">
                <a16:creationId xmlns:a16="http://schemas.microsoft.com/office/drawing/2014/main" id="{612BC75F-A87F-4622-B261-9CDDC3A39F44}"/>
              </a:ext>
            </a:extLst>
          </p:cNvPr>
          <p:cNvSpPr/>
          <p:nvPr/>
        </p:nvSpPr>
        <p:spPr>
          <a:xfrm>
            <a:off x="5297711" y="771384"/>
            <a:ext cx="167662" cy="1684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Rectangle: Rounded Corners 27">
            <a:extLst>
              <a:ext uri="{FF2B5EF4-FFF2-40B4-BE49-F238E27FC236}">
                <a16:creationId xmlns:a16="http://schemas.microsoft.com/office/drawing/2014/main" id="{2F376B7B-585C-47E6-A276-9931F01444AE}"/>
              </a:ext>
            </a:extLst>
          </p:cNvPr>
          <p:cNvSpPr/>
          <p:nvPr/>
        </p:nvSpPr>
        <p:spPr>
          <a:xfrm>
            <a:off x="6140102" y="767325"/>
            <a:ext cx="834699" cy="179225"/>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Oval 28">
            <a:extLst>
              <a:ext uri="{FF2B5EF4-FFF2-40B4-BE49-F238E27FC236}">
                <a16:creationId xmlns:a16="http://schemas.microsoft.com/office/drawing/2014/main" id="{59A69F38-3D8B-41DF-9CEF-3B8BC6123AE5}"/>
              </a:ext>
            </a:extLst>
          </p:cNvPr>
          <p:cNvSpPr/>
          <p:nvPr/>
        </p:nvSpPr>
        <p:spPr>
          <a:xfrm>
            <a:off x="6070270" y="770392"/>
            <a:ext cx="167662" cy="1684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Rectangle: Rounded Corners 29">
            <a:extLst>
              <a:ext uri="{FF2B5EF4-FFF2-40B4-BE49-F238E27FC236}">
                <a16:creationId xmlns:a16="http://schemas.microsoft.com/office/drawing/2014/main" id="{1A96DD6D-385A-468B-AA5E-C6049D5795F9}"/>
              </a:ext>
            </a:extLst>
          </p:cNvPr>
          <p:cNvSpPr/>
          <p:nvPr/>
        </p:nvSpPr>
        <p:spPr>
          <a:xfrm>
            <a:off x="6915133" y="762571"/>
            <a:ext cx="834699" cy="179225"/>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Oval 30">
            <a:extLst>
              <a:ext uri="{FF2B5EF4-FFF2-40B4-BE49-F238E27FC236}">
                <a16:creationId xmlns:a16="http://schemas.microsoft.com/office/drawing/2014/main" id="{7EE921D5-A3DD-4F06-98BC-EDDD5F70C43E}"/>
              </a:ext>
            </a:extLst>
          </p:cNvPr>
          <p:cNvSpPr/>
          <p:nvPr/>
        </p:nvSpPr>
        <p:spPr>
          <a:xfrm>
            <a:off x="6842829" y="770392"/>
            <a:ext cx="167662" cy="1684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Rectangle: Rounded Corners 31">
            <a:extLst>
              <a:ext uri="{FF2B5EF4-FFF2-40B4-BE49-F238E27FC236}">
                <a16:creationId xmlns:a16="http://schemas.microsoft.com/office/drawing/2014/main" id="{B65672ED-BE27-4133-AC6E-36CCE84D67FA}"/>
              </a:ext>
            </a:extLst>
          </p:cNvPr>
          <p:cNvSpPr/>
          <p:nvPr/>
        </p:nvSpPr>
        <p:spPr>
          <a:xfrm>
            <a:off x="7772982" y="764494"/>
            <a:ext cx="834699" cy="179225"/>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Oval 32">
            <a:extLst>
              <a:ext uri="{FF2B5EF4-FFF2-40B4-BE49-F238E27FC236}">
                <a16:creationId xmlns:a16="http://schemas.microsoft.com/office/drawing/2014/main" id="{2550FF27-6344-4375-82E9-A46F3E806331}"/>
              </a:ext>
            </a:extLst>
          </p:cNvPr>
          <p:cNvSpPr/>
          <p:nvPr/>
        </p:nvSpPr>
        <p:spPr>
          <a:xfrm>
            <a:off x="7684116" y="771384"/>
            <a:ext cx="167662" cy="1684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Oval 33">
            <a:extLst>
              <a:ext uri="{FF2B5EF4-FFF2-40B4-BE49-F238E27FC236}">
                <a16:creationId xmlns:a16="http://schemas.microsoft.com/office/drawing/2014/main" id="{7438FD6D-5AF0-4E40-A81D-99491CBF5667}"/>
              </a:ext>
            </a:extLst>
          </p:cNvPr>
          <p:cNvSpPr/>
          <p:nvPr/>
        </p:nvSpPr>
        <p:spPr>
          <a:xfrm>
            <a:off x="8505735" y="770079"/>
            <a:ext cx="167662" cy="1684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408320404"/>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40B711B-0DF5-4ED9-A886-DF7101E03D6F}"/>
              </a:ext>
            </a:extLst>
          </p:cNvPr>
          <p:cNvSpPr>
            <a:spLocks noGrp="1"/>
          </p:cNvSpPr>
          <p:nvPr>
            <p:ph type="body" sz="quarter" idx="13"/>
          </p:nvPr>
        </p:nvSpPr>
        <p:spPr>
          <a:xfrm>
            <a:off x="21376" y="769460"/>
            <a:ext cx="9074911" cy="374461"/>
          </a:xfrm>
        </p:spPr>
        <p:txBody>
          <a:bodyPr/>
          <a:lstStyle/>
          <a:p>
            <a:r>
              <a:rPr lang="en-US" altLang="zh-CN" dirty="0"/>
              <a:t>Experiment</a:t>
            </a:r>
            <a:endParaRPr lang="zh-CN" altLang="en-US" dirty="0"/>
          </a:p>
        </p:txBody>
      </p:sp>
      <p:sp>
        <p:nvSpPr>
          <p:cNvPr id="4" name="Footer Placeholder 3">
            <a:extLst>
              <a:ext uri="{FF2B5EF4-FFF2-40B4-BE49-F238E27FC236}">
                <a16:creationId xmlns:a16="http://schemas.microsoft.com/office/drawing/2014/main" id="{7C0ED2AF-539D-4257-AF5B-8C7788E4845C}"/>
              </a:ext>
            </a:extLst>
          </p:cNvPr>
          <p:cNvSpPr>
            <a:spLocks noGrp="1"/>
          </p:cNvSpPr>
          <p:nvPr>
            <p:ph type="ftr" sz="quarter" idx="16"/>
          </p:nvPr>
        </p:nvSpPr>
        <p:spPr/>
        <p:txBody>
          <a:bodyPr/>
          <a:lstStyle/>
          <a:p>
            <a:pPr>
              <a:defRPr/>
            </a:pPr>
            <a:r>
              <a:rPr lang="en-US"/>
              <a:t>APPL</a:t>
            </a:r>
            <a:endParaRPr lang="en-US" dirty="0"/>
          </a:p>
        </p:txBody>
      </p:sp>
      <p:sp>
        <p:nvSpPr>
          <p:cNvPr id="5" name="Slide Number Placeholder 4">
            <a:extLst>
              <a:ext uri="{FF2B5EF4-FFF2-40B4-BE49-F238E27FC236}">
                <a16:creationId xmlns:a16="http://schemas.microsoft.com/office/drawing/2014/main" id="{BE015145-CB9E-4333-B3AB-E749FA7842A9}"/>
              </a:ext>
            </a:extLst>
          </p:cNvPr>
          <p:cNvSpPr>
            <a:spLocks noGrp="1"/>
          </p:cNvSpPr>
          <p:nvPr>
            <p:ph type="sldNum" sz="quarter" idx="17"/>
          </p:nvPr>
        </p:nvSpPr>
        <p:spPr/>
        <p:txBody>
          <a:bodyPr/>
          <a:lstStyle/>
          <a:p>
            <a:pPr>
              <a:defRPr/>
            </a:pPr>
            <a:fld id="{67BFA7C4-5ED7-4275-9588-6311F663AC92}" type="slidenum">
              <a:rPr lang="en-US" altLang="en-US" smtClean="0"/>
              <a:pPr>
                <a:defRPr/>
              </a:pPr>
              <a:t>24</a:t>
            </a:fld>
            <a:endParaRPr lang="en-US" altLang="en-US" dirty="0"/>
          </a:p>
        </p:txBody>
      </p:sp>
      <p:sp>
        <p:nvSpPr>
          <p:cNvPr id="13" name="TextBox 12">
            <a:extLst>
              <a:ext uri="{FF2B5EF4-FFF2-40B4-BE49-F238E27FC236}">
                <a16:creationId xmlns:a16="http://schemas.microsoft.com/office/drawing/2014/main" id="{CDADCF76-EEF6-4325-B2F2-B0414B9D010E}"/>
              </a:ext>
            </a:extLst>
          </p:cNvPr>
          <p:cNvSpPr txBox="1"/>
          <p:nvPr/>
        </p:nvSpPr>
        <p:spPr>
          <a:xfrm>
            <a:off x="-57988" y="4482911"/>
            <a:ext cx="5325144" cy="338554"/>
          </a:xfrm>
          <a:prstGeom prst="rect">
            <a:avLst/>
          </a:prstGeom>
          <a:noFill/>
        </p:spPr>
        <p:txBody>
          <a:bodyPr wrap="square" rtlCol="0">
            <a:spAutoFit/>
          </a:bodyPr>
          <a:lstStyle/>
          <a:p>
            <a:r>
              <a:rPr lang="en-US" altLang="zh-CN" sz="1600" b="1" dirty="0">
                <a:solidFill>
                  <a:schemeClr val="accent1"/>
                </a:solidFill>
              </a:rPr>
              <a:t>Number of cases can be handled by two frameworks</a:t>
            </a:r>
            <a:endParaRPr lang="zh-CN" altLang="en-US" sz="1600" b="1" dirty="0">
              <a:solidFill>
                <a:schemeClr val="accent1"/>
              </a:solidFill>
            </a:endParaRPr>
          </a:p>
        </p:txBody>
      </p:sp>
      <p:sp>
        <p:nvSpPr>
          <p:cNvPr id="14" name="TextBox 13">
            <a:extLst>
              <a:ext uri="{FF2B5EF4-FFF2-40B4-BE49-F238E27FC236}">
                <a16:creationId xmlns:a16="http://schemas.microsoft.com/office/drawing/2014/main" id="{19E28DE6-0EEC-40A7-A8E3-080E9F9464A4}"/>
              </a:ext>
            </a:extLst>
          </p:cNvPr>
          <p:cNvSpPr txBox="1"/>
          <p:nvPr/>
        </p:nvSpPr>
        <p:spPr>
          <a:xfrm>
            <a:off x="5267156" y="2859221"/>
            <a:ext cx="2972863" cy="307777"/>
          </a:xfrm>
          <a:prstGeom prst="rect">
            <a:avLst/>
          </a:prstGeom>
          <a:noFill/>
        </p:spPr>
        <p:txBody>
          <a:bodyPr wrap="square" rtlCol="0">
            <a:spAutoFit/>
          </a:bodyPr>
          <a:lstStyle/>
          <a:p>
            <a:r>
              <a:rPr lang="en-US" altLang="zh-CN" sz="1400" dirty="0">
                <a:solidFill>
                  <a:schemeClr val="accent1"/>
                </a:solidFill>
              </a:rPr>
              <a:t>Total cases = 198</a:t>
            </a:r>
            <a:endParaRPr lang="zh-CN" altLang="en-US" sz="1400" dirty="0">
              <a:solidFill>
                <a:schemeClr val="accent1"/>
              </a:solidFill>
            </a:endParaRPr>
          </a:p>
        </p:txBody>
      </p:sp>
      <p:sp>
        <p:nvSpPr>
          <p:cNvPr id="15" name="Rectangle: Rounded Corners 14">
            <a:extLst>
              <a:ext uri="{FF2B5EF4-FFF2-40B4-BE49-F238E27FC236}">
                <a16:creationId xmlns:a16="http://schemas.microsoft.com/office/drawing/2014/main" id="{A08E920E-4AEC-429E-8F33-A682158F003D}"/>
              </a:ext>
            </a:extLst>
          </p:cNvPr>
          <p:cNvSpPr/>
          <p:nvPr/>
        </p:nvSpPr>
        <p:spPr>
          <a:xfrm>
            <a:off x="4536964" y="746710"/>
            <a:ext cx="4190762" cy="182265"/>
          </a:xfrm>
          <a:prstGeom prst="roundRect">
            <a:avLst>
              <a:gd name="adj" fmla="val 50000"/>
            </a:avLst>
          </a:prstGeom>
          <a:solidFill>
            <a:schemeClr val="tx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TextBox 15">
            <a:extLst>
              <a:ext uri="{FF2B5EF4-FFF2-40B4-BE49-F238E27FC236}">
                <a16:creationId xmlns:a16="http://schemas.microsoft.com/office/drawing/2014/main" id="{50F7F6A6-4E65-4245-87C8-C66873D258A2}"/>
              </a:ext>
            </a:extLst>
          </p:cNvPr>
          <p:cNvSpPr txBox="1"/>
          <p:nvPr/>
        </p:nvSpPr>
        <p:spPr>
          <a:xfrm>
            <a:off x="4265693" y="1273608"/>
            <a:ext cx="1074616" cy="230832"/>
          </a:xfrm>
          <a:prstGeom prst="rect">
            <a:avLst/>
          </a:prstGeom>
          <a:noFill/>
        </p:spPr>
        <p:txBody>
          <a:bodyPr wrap="square" rtlCol="0">
            <a:spAutoFit/>
          </a:bodyPr>
          <a:lstStyle/>
          <a:p>
            <a:r>
              <a:rPr lang="en-US" altLang="zh-CN" sz="900" b="1" dirty="0">
                <a:solidFill>
                  <a:schemeClr val="bg2"/>
                </a:solidFill>
              </a:rPr>
              <a:t>Background</a:t>
            </a:r>
            <a:r>
              <a:rPr lang="en-US" altLang="zh-CN" sz="900" dirty="0">
                <a:solidFill>
                  <a:schemeClr val="bg2"/>
                </a:solidFill>
              </a:rPr>
              <a:t> </a:t>
            </a:r>
            <a:endParaRPr lang="zh-CN" altLang="en-US" sz="900" dirty="0">
              <a:solidFill>
                <a:schemeClr val="bg2"/>
              </a:solidFill>
            </a:endParaRPr>
          </a:p>
        </p:txBody>
      </p:sp>
      <p:sp>
        <p:nvSpPr>
          <p:cNvPr id="17" name="TextBox 16">
            <a:extLst>
              <a:ext uri="{FF2B5EF4-FFF2-40B4-BE49-F238E27FC236}">
                <a16:creationId xmlns:a16="http://schemas.microsoft.com/office/drawing/2014/main" id="{DB823EF5-5AB7-4032-BB7D-3B11D9A9312E}"/>
              </a:ext>
            </a:extLst>
          </p:cNvPr>
          <p:cNvSpPr txBox="1"/>
          <p:nvPr/>
        </p:nvSpPr>
        <p:spPr>
          <a:xfrm>
            <a:off x="5214389" y="1235151"/>
            <a:ext cx="1074616" cy="276999"/>
          </a:xfrm>
          <a:prstGeom prst="rect">
            <a:avLst/>
          </a:prstGeom>
          <a:noFill/>
        </p:spPr>
        <p:txBody>
          <a:bodyPr wrap="square" rtlCol="0">
            <a:spAutoFit/>
          </a:bodyPr>
          <a:lstStyle/>
          <a:p>
            <a:r>
              <a:rPr lang="en-US" altLang="zh-CN" sz="900" b="1" dirty="0">
                <a:solidFill>
                  <a:schemeClr val="bg2"/>
                </a:solidFill>
              </a:rPr>
              <a:t>Algo</a:t>
            </a:r>
            <a:r>
              <a:rPr lang="en-US" altLang="zh-CN" sz="1200" dirty="0">
                <a:solidFill>
                  <a:schemeClr val="bg2"/>
                </a:solidFill>
              </a:rPr>
              <a:t> </a:t>
            </a:r>
            <a:endParaRPr lang="zh-CN" altLang="en-US" sz="1200" dirty="0">
              <a:solidFill>
                <a:schemeClr val="bg2"/>
              </a:solidFill>
            </a:endParaRPr>
          </a:p>
        </p:txBody>
      </p:sp>
      <p:sp>
        <p:nvSpPr>
          <p:cNvPr id="18" name="TextBox 17">
            <a:extLst>
              <a:ext uri="{FF2B5EF4-FFF2-40B4-BE49-F238E27FC236}">
                <a16:creationId xmlns:a16="http://schemas.microsoft.com/office/drawing/2014/main" id="{F1401E91-D095-4C1F-AB49-9C19700BA728}"/>
              </a:ext>
            </a:extLst>
          </p:cNvPr>
          <p:cNvSpPr txBox="1"/>
          <p:nvPr/>
        </p:nvSpPr>
        <p:spPr>
          <a:xfrm>
            <a:off x="5573642" y="1269390"/>
            <a:ext cx="1813170" cy="230832"/>
          </a:xfrm>
          <a:prstGeom prst="rect">
            <a:avLst/>
          </a:prstGeom>
          <a:noFill/>
        </p:spPr>
        <p:txBody>
          <a:bodyPr wrap="square" rtlCol="0">
            <a:spAutoFit/>
          </a:bodyPr>
          <a:lstStyle/>
          <a:p>
            <a:r>
              <a:rPr lang="en-US" altLang="zh-CN" sz="900" b="1" dirty="0">
                <a:solidFill>
                  <a:schemeClr val="bg2"/>
                </a:solidFill>
              </a:rPr>
              <a:t>Data representation </a:t>
            </a:r>
            <a:endParaRPr lang="zh-CN" altLang="en-US" sz="900" b="1" dirty="0">
              <a:solidFill>
                <a:schemeClr val="bg2"/>
              </a:solidFill>
            </a:endParaRPr>
          </a:p>
        </p:txBody>
      </p:sp>
      <p:sp>
        <p:nvSpPr>
          <p:cNvPr id="19" name="TextBox 18">
            <a:extLst>
              <a:ext uri="{FF2B5EF4-FFF2-40B4-BE49-F238E27FC236}">
                <a16:creationId xmlns:a16="http://schemas.microsoft.com/office/drawing/2014/main" id="{96E83AD6-DDAD-4292-8F12-93847803C855}"/>
              </a:ext>
            </a:extLst>
          </p:cNvPr>
          <p:cNvSpPr txBox="1"/>
          <p:nvPr/>
        </p:nvSpPr>
        <p:spPr>
          <a:xfrm>
            <a:off x="6752574" y="1231044"/>
            <a:ext cx="1813170" cy="276999"/>
          </a:xfrm>
          <a:prstGeom prst="rect">
            <a:avLst/>
          </a:prstGeom>
          <a:noFill/>
        </p:spPr>
        <p:txBody>
          <a:bodyPr wrap="square" rtlCol="0">
            <a:spAutoFit/>
          </a:bodyPr>
          <a:lstStyle/>
          <a:p>
            <a:r>
              <a:rPr lang="en-US" altLang="zh-CN" sz="900" b="1" dirty="0">
                <a:solidFill>
                  <a:schemeClr val="bg2"/>
                </a:solidFill>
              </a:rPr>
              <a:t>Intersection</a:t>
            </a:r>
            <a:r>
              <a:rPr lang="en-US" altLang="zh-CN" sz="1200" dirty="0">
                <a:solidFill>
                  <a:schemeClr val="bg2"/>
                </a:solidFill>
              </a:rPr>
              <a:t> </a:t>
            </a:r>
            <a:endParaRPr lang="zh-CN" altLang="en-US" sz="1200" dirty="0">
              <a:solidFill>
                <a:schemeClr val="bg2"/>
              </a:solidFill>
            </a:endParaRPr>
          </a:p>
        </p:txBody>
      </p:sp>
      <p:sp>
        <p:nvSpPr>
          <p:cNvPr id="20" name="TextBox 19">
            <a:extLst>
              <a:ext uri="{FF2B5EF4-FFF2-40B4-BE49-F238E27FC236}">
                <a16:creationId xmlns:a16="http://schemas.microsoft.com/office/drawing/2014/main" id="{F7756A35-8232-4740-B68D-0CFA37B7178C}"/>
              </a:ext>
            </a:extLst>
          </p:cNvPr>
          <p:cNvSpPr txBox="1"/>
          <p:nvPr/>
        </p:nvSpPr>
        <p:spPr>
          <a:xfrm>
            <a:off x="7545687" y="1228126"/>
            <a:ext cx="1074616" cy="276999"/>
          </a:xfrm>
          <a:prstGeom prst="rect">
            <a:avLst/>
          </a:prstGeom>
          <a:noFill/>
        </p:spPr>
        <p:txBody>
          <a:bodyPr wrap="square" rtlCol="0">
            <a:spAutoFit/>
          </a:bodyPr>
          <a:lstStyle/>
          <a:p>
            <a:r>
              <a:rPr lang="en-US" altLang="zh-CN" sz="900" b="1" dirty="0">
                <a:solidFill>
                  <a:schemeClr val="bg2"/>
                </a:solidFill>
              </a:rPr>
              <a:t>Distributed</a:t>
            </a:r>
            <a:r>
              <a:rPr lang="en-US" altLang="zh-CN" sz="1200" dirty="0">
                <a:solidFill>
                  <a:schemeClr val="bg2"/>
                </a:solidFill>
              </a:rPr>
              <a:t> </a:t>
            </a:r>
            <a:endParaRPr lang="zh-CN" altLang="en-US" sz="1200" dirty="0">
              <a:solidFill>
                <a:schemeClr val="bg2"/>
              </a:solidFill>
            </a:endParaRPr>
          </a:p>
        </p:txBody>
      </p:sp>
      <p:sp>
        <p:nvSpPr>
          <p:cNvPr id="21" name="TextBox 20">
            <a:extLst>
              <a:ext uri="{FF2B5EF4-FFF2-40B4-BE49-F238E27FC236}">
                <a16:creationId xmlns:a16="http://schemas.microsoft.com/office/drawing/2014/main" id="{80886D5A-88F6-4A66-B3FC-2A9A23645385}"/>
              </a:ext>
            </a:extLst>
          </p:cNvPr>
          <p:cNvSpPr txBox="1"/>
          <p:nvPr/>
        </p:nvSpPr>
        <p:spPr>
          <a:xfrm>
            <a:off x="8338800" y="1230284"/>
            <a:ext cx="1074616" cy="276999"/>
          </a:xfrm>
          <a:prstGeom prst="rect">
            <a:avLst/>
          </a:prstGeom>
          <a:noFill/>
        </p:spPr>
        <p:txBody>
          <a:bodyPr wrap="square" rtlCol="0">
            <a:spAutoFit/>
          </a:bodyPr>
          <a:lstStyle/>
          <a:p>
            <a:r>
              <a:rPr lang="en-US" altLang="zh-CN" sz="900" b="1" dirty="0">
                <a:solidFill>
                  <a:schemeClr val="bg2"/>
                </a:solidFill>
              </a:rPr>
              <a:t>Experiment</a:t>
            </a:r>
            <a:r>
              <a:rPr lang="en-US" altLang="zh-CN" sz="1200" dirty="0">
                <a:solidFill>
                  <a:schemeClr val="bg2"/>
                </a:solidFill>
              </a:rPr>
              <a:t> </a:t>
            </a:r>
            <a:endParaRPr lang="zh-CN" altLang="en-US" sz="1200" dirty="0">
              <a:solidFill>
                <a:schemeClr val="bg2"/>
              </a:solidFill>
            </a:endParaRPr>
          </a:p>
        </p:txBody>
      </p:sp>
      <p:cxnSp>
        <p:nvCxnSpPr>
          <p:cNvPr id="22" name="Straight Connector 21">
            <a:extLst>
              <a:ext uri="{FF2B5EF4-FFF2-40B4-BE49-F238E27FC236}">
                <a16:creationId xmlns:a16="http://schemas.microsoft.com/office/drawing/2014/main" id="{2B58864D-E45B-49AA-B1AC-6BCAADCCCC51}"/>
              </a:ext>
            </a:extLst>
          </p:cNvPr>
          <p:cNvCxnSpPr>
            <a:cxnSpLocks/>
          </p:cNvCxnSpPr>
          <p:nvPr/>
        </p:nvCxnSpPr>
        <p:spPr>
          <a:xfrm>
            <a:off x="4642663" y="931752"/>
            <a:ext cx="0" cy="393029"/>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1F9CFF47-7DD3-4F44-8152-266D3D7EA6D4}"/>
              </a:ext>
            </a:extLst>
          </p:cNvPr>
          <p:cNvCxnSpPr>
            <a:cxnSpLocks/>
          </p:cNvCxnSpPr>
          <p:nvPr/>
        </p:nvCxnSpPr>
        <p:spPr>
          <a:xfrm>
            <a:off x="5430005" y="924824"/>
            <a:ext cx="0" cy="393029"/>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ECAC38FF-B5E2-49C7-B881-A7CA488186BB}"/>
              </a:ext>
            </a:extLst>
          </p:cNvPr>
          <p:cNvCxnSpPr>
            <a:cxnSpLocks/>
          </p:cNvCxnSpPr>
          <p:nvPr/>
        </p:nvCxnSpPr>
        <p:spPr>
          <a:xfrm>
            <a:off x="6208430" y="931752"/>
            <a:ext cx="0" cy="393029"/>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3A33E6CD-371F-45BE-96C2-21301FA5DB8C}"/>
              </a:ext>
            </a:extLst>
          </p:cNvPr>
          <p:cNvCxnSpPr>
            <a:cxnSpLocks/>
          </p:cNvCxnSpPr>
          <p:nvPr/>
        </p:nvCxnSpPr>
        <p:spPr>
          <a:xfrm>
            <a:off x="7832994" y="928792"/>
            <a:ext cx="0" cy="393029"/>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663EF62A-944F-4F97-B3B7-A2389B69F594}"/>
              </a:ext>
            </a:extLst>
          </p:cNvPr>
          <p:cNvCxnSpPr>
            <a:cxnSpLocks/>
          </p:cNvCxnSpPr>
          <p:nvPr/>
        </p:nvCxnSpPr>
        <p:spPr>
          <a:xfrm>
            <a:off x="8638275" y="924824"/>
            <a:ext cx="0" cy="393029"/>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53DA6485-0BA5-463E-A7EF-72711CF10348}"/>
              </a:ext>
            </a:extLst>
          </p:cNvPr>
          <p:cNvCxnSpPr>
            <a:cxnSpLocks/>
          </p:cNvCxnSpPr>
          <p:nvPr/>
        </p:nvCxnSpPr>
        <p:spPr>
          <a:xfrm>
            <a:off x="6980989" y="931752"/>
            <a:ext cx="0" cy="393029"/>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sp>
        <p:nvSpPr>
          <p:cNvPr id="28" name="Rectangle: Rounded Corners 27">
            <a:extLst>
              <a:ext uri="{FF2B5EF4-FFF2-40B4-BE49-F238E27FC236}">
                <a16:creationId xmlns:a16="http://schemas.microsoft.com/office/drawing/2014/main" id="{369FA21C-7072-4062-9A3A-F20FC0634BAF}"/>
              </a:ext>
            </a:extLst>
          </p:cNvPr>
          <p:cNvSpPr/>
          <p:nvPr/>
        </p:nvSpPr>
        <p:spPr>
          <a:xfrm>
            <a:off x="4629403" y="751006"/>
            <a:ext cx="834699" cy="179225"/>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Oval 28">
            <a:extLst>
              <a:ext uri="{FF2B5EF4-FFF2-40B4-BE49-F238E27FC236}">
                <a16:creationId xmlns:a16="http://schemas.microsoft.com/office/drawing/2014/main" id="{CAFDBCAA-AD58-478C-AF26-841ED9953843}"/>
              </a:ext>
            </a:extLst>
          </p:cNvPr>
          <p:cNvSpPr/>
          <p:nvPr/>
        </p:nvSpPr>
        <p:spPr>
          <a:xfrm>
            <a:off x="4558832" y="756414"/>
            <a:ext cx="167662" cy="1684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Rectangle: Rounded Corners 29">
            <a:extLst>
              <a:ext uri="{FF2B5EF4-FFF2-40B4-BE49-F238E27FC236}">
                <a16:creationId xmlns:a16="http://schemas.microsoft.com/office/drawing/2014/main" id="{E3F732BB-F5E3-4BB5-B430-52A6C235C4CE}"/>
              </a:ext>
            </a:extLst>
          </p:cNvPr>
          <p:cNvSpPr/>
          <p:nvPr/>
        </p:nvSpPr>
        <p:spPr>
          <a:xfrm>
            <a:off x="5396499" y="747802"/>
            <a:ext cx="834699" cy="179225"/>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Oval 30">
            <a:extLst>
              <a:ext uri="{FF2B5EF4-FFF2-40B4-BE49-F238E27FC236}">
                <a16:creationId xmlns:a16="http://schemas.microsoft.com/office/drawing/2014/main" id="{1F85DEFE-9D08-4E6C-9A0C-A5EFADF6E91A}"/>
              </a:ext>
            </a:extLst>
          </p:cNvPr>
          <p:cNvSpPr/>
          <p:nvPr/>
        </p:nvSpPr>
        <p:spPr>
          <a:xfrm>
            <a:off x="5352040" y="757719"/>
            <a:ext cx="167662" cy="1684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Rectangle: Rounded Corners 31">
            <a:extLst>
              <a:ext uri="{FF2B5EF4-FFF2-40B4-BE49-F238E27FC236}">
                <a16:creationId xmlns:a16="http://schemas.microsoft.com/office/drawing/2014/main" id="{B96C87D3-5D1E-47D8-B21E-F7BD79855840}"/>
              </a:ext>
            </a:extLst>
          </p:cNvPr>
          <p:cNvSpPr/>
          <p:nvPr/>
        </p:nvSpPr>
        <p:spPr>
          <a:xfrm>
            <a:off x="6194431" y="753660"/>
            <a:ext cx="834699" cy="179225"/>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Oval 32">
            <a:extLst>
              <a:ext uri="{FF2B5EF4-FFF2-40B4-BE49-F238E27FC236}">
                <a16:creationId xmlns:a16="http://schemas.microsoft.com/office/drawing/2014/main" id="{8BA204F8-7CF1-4AD1-8DC8-BD01E96BF1AF}"/>
              </a:ext>
            </a:extLst>
          </p:cNvPr>
          <p:cNvSpPr/>
          <p:nvPr/>
        </p:nvSpPr>
        <p:spPr>
          <a:xfrm>
            <a:off x="6124599" y="756727"/>
            <a:ext cx="167662" cy="1684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Rectangle: Rounded Corners 33">
            <a:extLst>
              <a:ext uri="{FF2B5EF4-FFF2-40B4-BE49-F238E27FC236}">
                <a16:creationId xmlns:a16="http://schemas.microsoft.com/office/drawing/2014/main" id="{3C39DCE6-78FB-42A0-885D-4C4C0A214448}"/>
              </a:ext>
            </a:extLst>
          </p:cNvPr>
          <p:cNvSpPr/>
          <p:nvPr/>
        </p:nvSpPr>
        <p:spPr>
          <a:xfrm>
            <a:off x="6969462" y="748906"/>
            <a:ext cx="834699" cy="179225"/>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 name="Oval 34">
            <a:extLst>
              <a:ext uri="{FF2B5EF4-FFF2-40B4-BE49-F238E27FC236}">
                <a16:creationId xmlns:a16="http://schemas.microsoft.com/office/drawing/2014/main" id="{2FB28AF9-CE25-407B-93AB-3634A5730DD0}"/>
              </a:ext>
            </a:extLst>
          </p:cNvPr>
          <p:cNvSpPr/>
          <p:nvPr/>
        </p:nvSpPr>
        <p:spPr>
          <a:xfrm>
            <a:off x="6897158" y="756727"/>
            <a:ext cx="167662" cy="1684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 name="Rectangle: Rounded Corners 35">
            <a:extLst>
              <a:ext uri="{FF2B5EF4-FFF2-40B4-BE49-F238E27FC236}">
                <a16:creationId xmlns:a16="http://schemas.microsoft.com/office/drawing/2014/main" id="{5B9EA26F-2EF5-4EDD-B368-34B777BE4D82}"/>
              </a:ext>
            </a:extLst>
          </p:cNvPr>
          <p:cNvSpPr/>
          <p:nvPr/>
        </p:nvSpPr>
        <p:spPr>
          <a:xfrm>
            <a:off x="7827311" y="750829"/>
            <a:ext cx="834699" cy="179225"/>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Oval 36">
            <a:extLst>
              <a:ext uri="{FF2B5EF4-FFF2-40B4-BE49-F238E27FC236}">
                <a16:creationId xmlns:a16="http://schemas.microsoft.com/office/drawing/2014/main" id="{1C7D6A70-24B2-4CB0-A195-E569966E46E6}"/>
              </a:ext>
            </a:extLst>
          </p:cNvPr>
          <p:cNvSpPr/>
          <p:nvPr/>
        </p:nvSpPr>
        <p:spPr>
          <a:xfrm>
            <a:off x="7738445" y="757719"/>
            <a:ext cx="167662" cy="1684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8" name="Oval 37">
            <a:extLst>
              <a:ext uri="{FF2B5EF4-FFF2-40B4-BE49-F238E27FC236}">
                <a16:creationId xmlns:a16="http://schemas.microsoft.com/office/drawing/2014/main" id="{E7EA2DED-541F-4CD9-83CF-1B5EDFDC6BB4}"/>
              </a:ext>
            </a:extLst>
          </p:cNvPr>
          <p:cNvSpPr/>
          <p:nvPr/>
        </p:nvSpPr>
        <p:spPr>
          <a:xfrm>
            <a:off x="8560064" y="756414"/>
            <a:ext cx="167662" cy="1684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6" name="Picture 5" descr="Chart, bar chart&#10;&#10;Description automatically generated">
            <a:extLst>
              <a:ext uri="{FF2B5EF4-FFF2-40B4-BE49-F238E27FC236}">
                <a16:creationId xmlns:a16="http://schemas.microsoft.com/office/drawing/2014/main" id="{0C4A199A-DACE-44EE-A184-2A44E63CD5A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35" y="1759319"/>
            <a:ext cx="4793566" cy="2814595"/>
          </a:xfrm>
          <a:prstGeom prst="rect">
            <a:avLst/>
          </a:prstGeom>
        </p:spPr>
      </p:pic>
    </p:spTree>
    <p:extLst>
      <p:ext uri="{BB962C8B-B14F-4D97-AF65-F5344CB8AC3E}">
        <p14:creationId xmlns:p14="http://schemas.microsoft.com/office/powerpoint/2010/main" val="1562788857"/>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C680D03-ECF6-4B0D-9DF0-0F140890EA43}"/>
              </a:ext>
            </a:extLst>
          </p:cNvPr>
          <p:cNvSpPr>
            <a:spLocks noGrp="1"/>
          </p:cNvSpPr>
          <p:nvPr>
            <p:ph type="body" sz="quarter" idx="13"/>
          </p:nvPr>
        </p:nvSpPr>
        <p:spPr>
          <a:xfrm>
            <a:off x="0" y="743950"/>
            <a:ext cx="9074911" cy="733534"/>
          </a:xfrm>
        </p:spPr>
        <p:txBody>
          <a:bodyPr/>
          <a:lstStyle/>
          <a:p>
            <a:r>
              <a:rPr lang="en-US" altLang="zh-CN" dirty="0"/>
              <a:t>Experiment</a:t>
            </a:r>
            <a:endParaRPr lang="zh-CN" altLang="en-US" dirty="0"/>
          </a:p>
          <a:p>
            <a:endParaRPr lang="zh-CN" altLang="en-US" dirty="0"/>
          </a:p>
        </p:txBody>
      </p:sp>
      <p:sp>
        <p:nvSpPr>
          <p:cNvPr id="4" name="Footer Placeholder 3">
            <a:extLst>
              <a:ext uri="{FF2B5EF4-FFF2-40B4-BE49-F238E27FC236}">
                <a16:creationId xmlns:a16="http://schemas.microsoft.com/office/drawing/2014/main" id="{3CF7ECBF-48A9-4203-A9D7-E56F4C2955D3}"/>
              </a:ext>
            </a:extLst>
          </p:cNvPr>
          <p:cNvSpPr>
            <a:spLocks noGrp="1"/>
          </p:cNvSpPr>
          <p:nvPr>
            <p:ph type="ftr" sz="quarter" idx="16"/>
          </p:nvPr>
        </p:nvSpPr>
        <p:spPr/>
        <p:txBody>
          <a:bodyPr/>
          <a:lstStyle/>
          <a:p>
            <a:pPr>
              <a:defRPr/>
            </a:pPr>
            <a:r>
              <a:rPr lang="en-US"/>
              <a:t>APPL</a:t>
            </a:r>
            <a:endParaRPr lang="en-US" dirty="0"/>
          </a:p>
        </p:txBody>
      </p:sp>
      <p:sp>
        <p:nvSpPr>
          <p:cNvPr id="5" name="Slide Number Placeholder 4">
            <a:extLst>
              <a:ext uri="{FF2B5EF4-FFF2-40B4-BE49-F238E27FC236}">
                <a16:creationId xmlns:a16="http://schemas.microsoft.com/office/drawing/2014/main" id="{2AAD1B80-F2BE-4F91-B193-3C99040CF6EC}"/>
              </a:ext>
            </a:extLst>
          </p:cNvPr>
          <p:cNvSpPr>
            <a:spLocks noGrp="1"/>
          </p:cNvSpPr>
          <p:nvPr>
            <p:ph type="sldNum" sz="quarter" idx="17"/>
          </p:nvPr>
        </p:nvSpPr>
        <p:spPr/>
        <p:txBody>
          <a:bodyPr/>
          <a:lstStyle/>
          <a:p>
            <a:pPr>
              <a:defRPr/>
            </a:pPr>
            <a:fld id="{67BFA7C4-5ED7-4275-9588-6311F663AC92}" type="slidenum">
              <a:rPr lang="en-US" altLang="en-US" smtClean="0"/>
              <a:pPr>
                <a:defRPr/>
              </a:pPr>
              <a:t>25</a:t>
            </a:fld>
            <a:endParaRPr lang="en-US" altLang="en-US" dirty="0"/>
          </a:p>
        </p:txBody>
      </p:sp>
      <p:sp>
        <p:nvSpPr>
          <p:cNvPr id="10" name="TextBox 9">
            <a:extLst>
              <a:ext uri="{FF2B5EF4-FFF2-40B4-BE49-F238E27FC236}">
                <a16:creationId xmlns:a16="http://schemas.microsoft.com/office/drawing/2014/main" id="{6154C1F5-639F-4444-9BD8-D8F05D6B342A}"/>
              </a:ext>
            </a:extLst>
          </p:cNvPr>
          <p:cNvSpPr txBox="1"/>
          <p:nvPr/>
        </p:nvSpPr>
        <p:spPr>
          <a:xfrm>
            <a:off x="1463048" y="4060996"/>
            <a:ext cx="5615560" cy="338554"/>
          </a:xfrm>
          <a:prstGeom prst="rect">
            <a:avLst/>
          </a:prstGeom>
          <a:noFill/>
        </p:spPr>
        <p:txBody>
          <a:bodyPr wrap="square" rtlCol="0">
            <a:spAutoFit/>
          </a:bodyPr>
          <a:lstStyle/>
          <a:p>
            <a:r>
              <a:rPr lang="en-US" altLang="zh-CN" sz="1600" b="1" dirty="0">
                <a:solidFill>
                  <a:schemeClr val="accent1"/>
                </a:solidFill>
              </a:rPr>
              <a:t>Speedup against GSI using </a:t>
            </a:r>
            <a:r>
              <a:rPr lang="en-US" altLang="zh-CN" sz="1600" b="1" dirty="0" err="1">
                <a:solidFill>
                  <a:schemeClr val="accent1"/>
                </a:solidFill>
              </a:rPr>
              <a:t>roadNet</a:t>
            </a:r>
            <a:r>
              <a:rPr lang="en-US" altLang="zh-CN" sz="1600" b="1" dirty="0">
                <a:solidFill>
                  <a:schemeClr val="accent1"/>
                </a:solidFill>
              </a:rPr>
              <a:t>-PA as data graph</a:t>
            </a:r>
            <a:endParaRPr lang="zh-CN" altLang="en-US" sz="1600" b="1" dirty="0">
              <a:solidFill>
                <a:schemeClr val="accent1"/>
              </a:solidFill>
            </a:endParaRPr>
          </a:p>
        </p:txBody>
      </p:sp>
      <p:sp>
        <p:nvSpPr>
          <p:cNvPr id="11" name="TextBox 10">
            <a:extLst>
              <a:ext uri="{FF2B5EF4-FFF2-40B4-BE49-F238E27FC236}">
                <a16:creationId xmlns:a16="http://schemas.microsoft.com/office/drawing/2014/main" id="{5D0ABD7A-B5B8-471B-8F29-97370DC99CAD}"/>
              </a:ext>
            </a:extLst>
          </p:cNvPr>
          <p:cNvSpPr txBox="1"/>
          <p:nvPr/>
        </p:nvSpPr>
        <p:spPr>
          <a:xfrm>
            <a:off x="6714951" y="4339260"/>
            <a:ext cx="2429049" cy="307777"/>
          </a:xfrm>
          <a:prstGeom prst="rect">
            <a:avLst/>
          </a:prstGeom>
          <a:noFill/>
        </p:spPr>
        <p:txBody>
          <a:bodyPr wrap="square" rtlCol="0">
            <a:spAutoFit/>
          </a:bodyPr>
          <a:lstStyle/>
          <a:p>
            <a:r>
              <a:rPr lang="en-US" altLang="zh-CN" sz="1400" dirty="0">
                <a:solidFill>
                  <a:schemeClr val="bg2"/>
                </a:solidFill>
              </a:rPr>
              <a:t>Geomean speedup 397</a:t>
            </a:r>
            <a:endParaRPr lang="zh-CN" altLang="en-US" sz="1400" dirty="0">
              <a:solidFill>
                <a:schemeClr val="bg2"/>
              </a:solidFill>
            </a:endParaRPr>
          </a:p>
        </p:txBody>
      </p:sp>
      <p:pic>
        <p:nvPicPr>
          <p:cNvPr id="8" name="Picture 7" descr="Chart, bar chart, histogram&#10;&#10;Description automatically generated">
            <a:extLst>
              <a:ext uri="{FF2B5EF4-FFF2-40B4-BE49-F238E27FC236}">
                <a16:creationId xmlns:a16="http://schemas.microsoft.com/office/drawing/2014/main" id="{B3F2542C-9C79-40A6-8D78-103BFF6E327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439989"/>
            <a:ext cx="7529413" cy="2623535"/>
          </a:xfrm>
          <a:prstGeom prst="rect">
            <a:avLst/>
          </a:prstGeom>
        </p:spPr>
      </p:pic>
    </p:spTree>
    <p:extLst>
      <p:ext uri="{BB962C8B-B14F-4D97-AF65-F5344CB8AC3E}">
        <p14:creationId xmlns:p14="http://schemas.microsoft.com/office/powerpoint/2010/main" val="305560176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392EAF83-E9E0-46E4-8675-1EC1F8D91DDD}"/>
              </a:ext>
            </a:extLst>
          </p:cNvPr>
          <p:cNvSpPr>
            <a:spLocks noGrp="1"/>
          </p:cNvSpPr>
          <p:nvPr>
            <p:ph type="ftr" sz="quarter" idx="16"/>
          </p:nvPr>
        </p:nvSpPr>
        <p:spPr/>
        <p:txBody>
          <a:bodyPr/>
          <a:lstStyle/>
          <a:p>
            <a:pPr>
              <a:defRPr/>
            </a:pPr>
            <a:r>
              <a:rPr lang="en-US"/>
              <a:t>APPL</a:t>
            </a:r>
            <a:endParaRPr lang="en-US" dirty="0"/>
          </a:p>
        </p:txBody>
      </p:sp>
      <p:sp>
        <p:nvSpPr>
          <p:cNvPr id="5" name="Slide Number Placeholder 4">
            <a:extLst>
              <a:ext uri="{FF2B5EF4-FFF2-40B4-BE49-F238E27FC236}">
                <a16:creationId xmlns:a16="http://schemas.microsoft.com/office/drawing/2014/main" id="{21AD67D1-A6EC-4FC1-B498-79781461E498}"/>
              </a:ext>
            </a:extLst>
          </p:cNvPr>
          <p:cNvSpPr>
            <a:spLocks noGrp="1"/>
          </p:cNvSpPr>
          <p:nvPr>
            <p:ph type="sldNum" sz="quarter" idx="17"/>
          </p:nvPr>
        </p:nvSpPr>
        <p:spPr/>
        <p:txBody>
          <a:bodyPr/>
          <a:lstStyle/>
          <a:p>
            <a:pPr>
              <a:defRPr/>
            </a:pPr>
            <a:fld id="{67BFA7C4-5ED7-4275-9588-6311F663AC92}" type="slidenum">
              <a:rPr lang="en-US" altLang="en-US" smtClean="0"/>
              <a:pPr>
                <a:defRPr/>
              </a:pPr>
              <a:t>26</a:t>
            </a:fld>
            <a:endParaRPr lang="en-US" altLang="en-US" dirty="0"/>
          </a:p>
        </p:txBody>
      </p:sp>
      <p:pic>
        <p:nvPicPr>
          <p:cNvPr id="9" name="Picture 8" descr="Chart, bar chart&#10;&#10;Description automatically generated">
            <a:extLst>
              <a:ext uri="{FF2B5EF4-FFF2-40B4-BE49-F238E27FC236}">
                <a16:creationId xmlns:a16="http://schemas.microsoft.com/office/drawing/2014/main" id="{028E08D8-6B75-4E25-8A34-834CCABC731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21" y="1418284"/>
            <a:ext cx="9149921" cy="2396786"/>
          </a:xfrm>
          <a:prstGeom prst="rect">
            <a:avLst/>
          </a:prstGeom>
        </p:spPr>
      </p:pic>
      <p:sp>
        <p:nvSpPr>
          <p:cNvPr id="6" name="Text Placeholder 1">
            <a:extLst>
              <a:ext uri="{FF2B5EF4-FFF2-40B4-BE49-F238E27FC236}">
                <a16:creationId xmlns:a16="http://schemas.microsoft.com/office/drawing/2014/main" id="{434DDB02-0A0C-4BCB-A42F-72AFAE8FE4B8}"/>
              </a:ext>
            </a:extLst>
          </p:cNvPr>
          <p:cNvSpPr>
            <a:spLocks noGrp="1"/>
          </p:cNvSpPr>
          <p:nvPr>
            <p:ph type="body" sz="quarter" idx="13"/>
          </p:nvPr>
        </p:nvSpPr>
        <p:spPr>
          <a:xfrm>
            <a:off x="0" y="743950"/>
            <a:ext cx="9074911" cy="374461"/>
          </a:xfrm>
        </p:spPr>
        <p:txBody>
          <a:bodyPr/>
          <a:lstStyle/>
          <a:p>
            <a:r>
              <a:rPr lang="en-US" altLang="zh-CN" dirty="0"/>
              <a:t>Experiment</a:t>
            </a:r>
            <a:endParaRPr lang="zh-CN" altLang="en-US" dirty="0"/>
          </a:p>
        </p:txBody>
      </p:sp>
    </p:spTree>
    <p:extLst>
      <p:ext uri="{BB962C8B-B14F-4D97-AF65-F5344CB8AC3E}">
        <p14:creationId xmlns:p14="http://schemas.microsoft.com/office/powerpoint/2010/main" val="1019190254"/>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2A295F9-CA5D-46DD-9C7B-65898115A2E1}"/>
              </a:ext>
            </a:extLst>
          </p:cNvPr>
          <p:cNvSpPr>
            <a:spLocks noGrp="1"/>
          </p:cNvSpPr>
          <p:nvPr>
            <p:ph type="body" sz="quarter" idx="13"/>
          </p:nvPr>
        </p:nvSpPr>
        <p:spPr/>
        <p:txBody>
          <a:bodyPr/>
          <a:lstStyle/>
          <a:p>
            <a:r>
              <a:rPr lang="en-US" altLang="zh-CN" dirty="0"/>
              <a:t>ACKNOWLEDGMENTS</a:t>
            </a:r>
            <a:endParaRPr lang="zh-CN" altLang="en-US" dirty="0"/>
          </a:p>
        </p:txBody>
      </p:sp>
      <p:sp>
        <p:nvSpPr>
          <p:cNvPr id="3" name="Text Placeholder 2">
            <a:extLst>
              <a:ext uri="{FF2B5EF4-FFF2-40B4-BE49-F238E27FC236}">
                <a16:creationId xmlns:a16="http://schemas.microsoft.com/office/drawing/2014/main" id="{4F80E6E6-CC0D-419D-92EC-64874BBFA5E9}"/>
              </a:ext>
            </a:extLst>
          </p:cNvPr>
          <p:cNvSpPr>
            <a:spLocks noGrp="1"/>
          </p:cNvSpPr>
          <p:nvPr>
            <p:ph type="body" sz="quarter" idx="14"/>
          </p:nvPr>
        </p:nvSpPr>
        <p:spPr>
          <a:xfrm>
            <a:off x="0" y="1355101"/>
            <a:ext cx="8990239" cy="1221553"/>
          </a:xfrm>
        </p:spPr>
        <p:txBody>
          <a:bodyPr/>
          <a:lstStyle/>
          <a:p>
            <a:r>
              <a:rPr lang="en-US" altLang="zh-CN" sz="1600" dirty="0"/>
              <a:t>This work is supported in part by</a:t>
            </a:r>
          </a:p>
          <a:p>
            <a:pPr lvl="1"/>
            <a:r>
              <a:rPr lang="en-US" altLang="zh-CN" sz="1400" dirty="0"/>
              <a:t> the National Science Foundation through awards (1816793 and 1919211) at the WSU</a:t>
            </a:r>
          </a:p>
          <a:p>
            <a:pPr lvl="1"/>
            <a:r>
              <a:rPr lang="en-US" altLang="zh-CN" sz="1400" dirty="0"/>
              <a:t> U.S. Department of Energy (DOE) through the </a:t>
            </a:r>
            <a:r>
              <a:rPr lang="en-US" altLang="zh-CN" sz="1400" dirty="0" err="1"/>
              <a:t>Exascale</a:t>
            </a:r>
            <a:r>
              <a:rPr lang="en-US" altLang="zh-CN" sz="1400" dirty="0"/>
              <a:t> Computing Project (17-SC-20-SC) at PNNL.</a:t>
            </a:r>
          </a:p>
          <a:p>
            <a:r>
              <a:rPr lang="en-US" altLang="zh-CN" sz="1600" dirty="0"/>
              <a:t>We also thank the IT department at Washington State University.</a:t>
            </a:r>
          </a:p>
        </p:txBody>
      </p:sp>
      <p:sp>
        <p:nvSpPr>
          <p:cNvPr id="4" name="Footer Placeholder 3">
            <a:extLst>
              <a:ext uri="{FF2B5EF4-FFF2-40B4-BE49-F238E27FC236}">
                <a16:creationId xmlns:a16="http://schemas.microsoft.com/office/drawing/2014/main" id="{388B340F-F77D-47E0-BDEB-A50D16E2D7D5}"/>
              </a:ext>
            </a:extLst>
          </p:cNvPr>
          <p:cNvSpPr>
            <a:spLocks noGrp="1"/>
          </p:cNvSpPr>
          <p:nvPr>
            <p:ph type="ftr" sz="quarter" idx="16"/>
          </p:nvPr>
        </p:nvSpPr>
        <p:spPr/>
        <p:txBody>
          <a:bodyPr/>
          <a:lstStyle/>
          <a:p>
            <a:pPr>
              <a:defRPr/>
            </a:pPr>
            <a:r>
              <a:rPr lang="en-US"/>
              <a:t>APPL</a:t>
            </a:r>
            <a:endParaRPr lang="en-US" dirty="0"/>
          </a:p>
        </p:txBody>
      </p:sp>
      <p:sp>
        <p:nvSpPr>
          <p:cNvPr id="5" name="Slide Number Placeholder 4">
            <a:extLst>
              <a:ext uri="{FF2B5EF4-FFF2-40B4-BE49-F238E27FC236}">
                <a16:creationId xmlns:a16="http://schemas.microsoft.com/office/drawing/2014/main" id="{3D9BFFD2-513F-4090-89B1-502C92444115}"/>
              </a:ext>
            </a:extLst>
          </p:cNvPr>
          <p:cNvSpPr>
            <a:spLocks noGrp="1"/>
          </p:cNvSpPr>
          <p:nvPr>
            <p:ph type="sldNum" sz="quarter" idx="17"/>
          </p:nvPr>
        </p:nvSpPr>
        <p:spPr/>
        <p:txBody>
          <a:bodyPr/>
          <a:lstStyle/>
          <a:p>
            <a:pPr>
              <a:defRPr/>
            </a:pPr>
            <a:fld id="{67BFA7C4-5ED7-4275-9588-6311F663AC92}" type="slidenum">
              <a:rPr lang="en-US" altLang="en-US" smtClean="0"/>
              <a:pPr>
                <a:defRPr/>
              </a:pPr>
              <a:t>27</a:t>
            </a:fld>
            <a:endParaRPr lang="en-US" altLang="en-US" dirty="0"/>
          </a:p>
        </p:txBody>
      </p:sp>
    </p:spTree>
    <p:extLst>
      <p:ext uri="{BB962C8B-B14F-4D97-AF65-F5344CB8AC3E}">
        <p14:creationId xmlns:p14="http://schemas.microsoft.com/office/powerpoint/2010/main" val="1873876981"/>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6FAEB59B-3F71-4672-AA8F-EFB479F5F9E1}"/>
              </a:ext>
            </a:extLst>
          </p:cNvPr>
          <p:cNvSpPr>
            <a:spLocks noGrp="1"/>
          </p:cNvSpPr>
          <p:nvPr>
            <p:ph type="ftr" sz="quarter" idx="16"/>
          </p:nvPr>
        </p:nvSpPr>
        <p:spPr/>
        <p:txBody>
          <a:bodyPr/>
          <a:lstStyle/>
          <a:p>
            <a:pPr>
              <a:defRPr/>
            </a:pPr>
            <a:r>
              <a:rPr lang="en-US"/>
              <a:t>APPL</a:t>
            </a:r>
            <a:endParaRPr lang="en-US" dirty="0"/>
          </a:p>
        </p:txBody>
      </p:sp>
      <p:sp>
        <p:nvSpPr>
          <p:cNvPr id="5" name="Slide Number Placeholder 4">
            <a:extLst>
              <a:ext uri="{FF2B5EF4-FFF2-40B4-BE49-F238E27FC236}">
                <a16:creationId xmlns:a16="http://schemas.microsoft.com/office/drawing/2014/main" id="{6CD2EA36-6781-4F6E-9A94-F747FA2309EA}"/>
              </a:ext>
            </a:extLst>
          </p:cNvPr>
          <p:cNvSpPr>
            <a:spLocks noGrp="1"/>
          </p:cNvSpPr>
          <p:nvPr>
            <p:ph type="sldNum" sz="quarter" idx="17"/>
          </p:nvPr>
        </p:nvSpPr>
        <p:spPr/>
        <p:txBody>
          <a:bodyPr/>
          <a:lstStyle/>
          <a:p>
            <a:pPr>
              <a:defRPr/>
            </a:pPr>
            <a:fld id="{67BFA7C4-5ED7-4275-9588-6311F663AC92}" type="slidenum">
              <a:rPr lang="en-US" altLang="en-US" smtClean="0"/>
              <a:pPr>
                <a:defRPr/>
              </a:pPr>
              <a:t>28</a:t>
            </a:fld>
            <a:endParaRPr lang="en-US" altLang="en-US" dirty="0"/>
          </a:p>
        </p:txBody>
      </p:sp>
      <p:sp>
        <p:nvSpPr>
          <p:cNvPr id="6" name="TextBox 5">
            <a:extLst>
              <a:ext uri="{FF2B5EF4-FFF2-40B4-BE49-F238E27FC236}">
                <a16:creationId xmlns:a16="http://schemas.microsoft.com/office/drawing/2014/main" id="{A5541310-AFFC-419E-B87E-9B54A40C9B34}"/>
              </a:ext>
            </a:extLst>
          </p:cNvPr>
          <p:cNvSpPr txBox="1"/>
          <p:nvPr/>
        </p:nvSpPr>
        <p:spPr>
          <a:xfrm>
            <a:off x="3738345" y="2110085"/>
            <a:ext cx="3773827" cy="461665"/>
          </a:xfrm>
          <a:prstGeom prst="rect">
            <a:avLst/>
          </a:prstGeom>
          <a:noFill/>
        </p:spPr>
        <p:txBody>
          <a:bodyPr wrap="square" rtlCol="0">
            <a:spAutoFit/>
          </a:bodyPr>
          <a:lstStyle/>
          <a:p>
            <a:r>
              <a:rPr lang="en-US" altLang="zh-CN" sz="2400" dirty="0">
                <a:solidFill>
                  <a:schemeClr val="bg2"/>
                </a:solidFill>
              </a:rPr>
              <a:t>Thank you</a:t>
            </a:r>
            <a:endParaRPr lang="zh-CN" altLang="en-US" sz="2400" dirty="0">
              <a:solidFill>
                <a:schemeClr val="bg2"/>
              </a:solidFill>
            </a:endParaRPr>
          </a:p>
        </p:txBody>
      </p:sp>
    </p:spTree>
    <p:extLst>
      <p:ext uri="{BB962C8B-B14F-4D97-AF65-F5344CB8AC3E}">
        <p14:creationId xmlns:p14="http://schemas.microsoft.com/office/powerpoint/2010/main" val="481556448"/>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9980BB4-7007-4109-B7F2-BE92C977483E}"/>
              </a:ext>
            </a:extLst>
          </p:cNvPr>
          <p:cNvSpPr>
            <a:spLocks noGrp="1"/>
          </p:cNvSpPr>
          <p:nvPr>
            <p:ph type="body" sz="quarter" idx="13"/>
          </p:nvPr>
        </p:nvSpPr>
        <p:spPr>
          <a:xfrm>
            <a:off x="-10843" y="792767"/>
            <a:ext cx="9074911" cy="374461"/>
          </a:xfrm>
        </p:spPr>
        <p:txBody>
          <a:bodyPr/>
          <a:lstStyle/>
          <a:p>
            <a:r>
              <a:rPr lang="en-US" altLang="zh-CN" dirty="0"/>
              <a:t>Graph Isomorphism</a:t>
            </a:r>
            <a:endParaRPr lang="en-US" dirty="0"/>
          </a:p>
        </p:txBody>
      </p:sp>
      <p:sp>
        <p:nvSpPr>
          <p:cNvPr id="4" name="Footer Placeholder 3">
            <a:extLst>
              <a:ext uri="{FF2B5EF4-FFF2-40B4-BE49-F238E27FC236}">
                <a16:creationId xmlns:a16="http://schemas.microsoft.com/office/drawing/2014/main" id="{76F93F1A-2F57-4A96-89D2-2ECE036120E0}"/>
              </a:ext>
            </a:extLst>
          </p:cNvPr>
          <p:cNvSpPr>
            <a:spLocks noGrp="1"/>
          </p:cNvSpPr>
          <p:nvPr>
            <p:ph type="ftr" sz="quarter" idx="16"/>
          </p:nvPr>
        </p:nvSpPr>
        <p:spPr/>
        <p:txBody>
          <a:bodyPr/>
          <a:lstStyle/>
          <a:p>
            <a:pPr>
              <a:defRPr/>
            </a:pPr>
            <a:r>
              <a:rPr lang="en-US"/>
              <a:t>APPL</a:t>
            </a:r>
            <a:endParaRPr lang="en-US" dirty="0"/>
          </a:p>
        </p:txBody>
      </p:sp>
      <p:sp>
        <p:nvSpPr>
          <p:cNvPr id="6" name="Slide Number Placeholder 5">
            <a:extLst>
              <a:ext uri="{FF2B5EF4-FFF2-40B4-BE49-F238E27FC236}">
                <a16:creationId xmlns:a16="http://schemas.microsoft.com/office/drawing/2014/main" id="{D0040125-097C-4C9A-8491-7CC2E58F622D}"/>
              </a:ext>
            </a:extLst>
          </p:cNvPr>
          <p:cNvSpPr>
            <a:spLocks noGrp="1"/>
          </p:cNvSpPr>
          <p:nvPr>
            <p:ph type="sldNum" sz="quarter" idx="17"/>
          </p:nvPr>
        </p:nvSpPr>
        <p:spPr/>
        <p:txBody>
          <a:bodyPr/>
          <a:lstStyle/>
          <a:p>
            <a:pPr>
              <a:defRPr/>
            </a:pPr>
            <a:fld id="{67BFA7C4-5ED7-4275-9588-6311F663AC92}" type="slidenum">
              <a:rPr lang="en-US" altLang="en-US" smtClean="0"/>
              <a:pPr>
                <a:defRPr/>
              </a:pPr>
              <a:t>3</a:t>
            </a:fld>
            <a:endParaRPr lang="en-US" altLang="en-US" dirty="0"/>
          </a:p>
        </p:txBody>
      </p:sp>
      <p:cxnSp>
        <p:nvCxnSpPr>
          <p:cNvPr id="7" name="Straight Connector 6">
            <a:extLst>
              <a:ext uri="{FF2B5EF4-FFF2-40B4-BE49-F238E27FC236}">
                <a16:creationId xmlns:a16="http://schemas.microsoft.com/office/drawing/2014/main" id="{91B24CC4-0140-492D-BDE3-A053EC80FAA8}"/>
              </a:ext>
            </a:extLst>
          </p:cNvPr>
          <p:cNvCxnSpPr>
            <a:cxnSpLocks/>
          </p:cNvCxnSpPr>
          <p:nvPr/>
        </p:nvCxnSpPr>
        <p:spPr>
          <a:xfrm flipV="1">
            <a:off x="306474" y="2144562"/>
            <a:ext cx="869639" cy="6395"/>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591BF83C-942F-43A3-89AC-04EAF9FDC50F}"/>
              </a:ext>
            </a:extLst>
          </p:cNvPr>
          <p:cNvCxnSpPr>
            <a:cxnSpLocks/>
          </p:cNvCxnSpPr>
          <p:nvPr/>
        </p:nvCxnSpPr>
        <p:spPr>
          <a:xfrm>
            <a:off x="1180710" y="2150957"/>
            <a:ext cx="0" cy="818484"/>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B847A1E1-338B-4769-916D-56258935FCB8}"/>
              </a:ext>
            </a:extLst>
          </p:cNvPr>
          <p:cNvCxnSpPr>
            <a:cxnSpLocks/>
          </p:cNvCxnSpPr>
          <p:nvPr/>
        </p:nvCxnSpPr>
        <p:spPr>
          <a:xfrm flipH="1">
            <a:off x="311071" y="2988624"/>
            <a:ext cx="869639"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3636FE2-1535-400D-8AA0-6C0A5347CF75}"/>
              </a:ext>
            </a:extLst>
          </p:cNvPr>
          <p:cNvCxnSpPr>
            <a:cxnSpLocks/>
          </p:cNvCxnSpPr>
          <p:nvPr/>
        </p:nvCxnSpPr>
        <p:spPr>
          <a:xfrm flipV="1">
            <a:off x="311071" y="2150957"/>
            <a:ext cx="0" cy="818484"/>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49" name="Oval 48">
            <a:extLst>
              <a:ext uri="{FF2B5EF4-FFF2-40B4-BE49-F238E27FC236}">
                <a16:creationId xmlns:a16="http://schemas.microsoft.com/office/drawing/2014/main" id="{5483C169-33BB-4229-9E8A-2C17D48B7AC4}"/>
              </a:ext>
            </a:extLst>
          </p:cNvPr>
          <p:cNvSpPr/>
          <p:nvPr/>
        </p:nvSpPr>
        <p:spPr>
          <a:xfrm>
            <a:off x="254050" y="2079583"/>
            <a:ext cx="126238" cy="11146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800" dirty="0"/>
          </a:p>
        </p:txBody>
      </p:sp>
      <p:sp>
        <p:nvSpPr>
          <p:cNvPr id="50" name="Oval 49">
            <a:extLst>
              <a:ext uri="{FF2B5EF4-FFF2-40B4-BE49-F238E27FC236}">
                <a16:creationId xmlns:a16="http://schemas.microsoft.com/office/drawing/2014/main" id="{4910B499-A163-4A3C-8676-9590B82E0F3D}"/>
              </a:ext>
            </a:extLst>
          </p:cNvPr>
          <p:cNvSpPr/>
          <p:nvPr/>
        </p:nvSpPr>
        <p:spPr>
          <a:xfrm>
            <a:off x="1113817" y="2085633"/>
            <a:ext cx="126238" cy="11146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800" dirty="0"/>
          </a:p>
        </p:txBody>
      </p:sp>
      <p:sp>
        <p:nvSpPr>
          <p:cNvPr id="51" name="Oval 50">
            <a:extLst>
              <a:ext uri="{FF2B5EF4-FFF2-40B4-BE49-F238E27FC236}">
                <a16:creationId xmlns:a16="http://schemas.microsoft.com/office/drawing/2014/main" id="{396E728E-A8CC-41F7-A274-B7EB9C1E1386}"/>
              </a:ext>
            </a:extLst>
          </p:cNvPr>
          <p:cNvSpPr/>
          <p:nvPr/>
        </p:nvSpPr>
        <p:spPr>
          <a:xfrm>
            <a:off x="229142" y="2947114"/>
            <a:ext cx="126238" cy="11146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800" dirty="0"/>
          </a:p>
        </p:txBody>
      </p:sp>
      <p:sp>
        <p:nvSpPr>
          <p:cNvPr id="52" name="Oval 51">
            <a:extLst>
              <a:ext uri="{FF2B5EF4-FFF2-40B4-BE49-F238E27FC236}">
                <a16:creationId xmlns:a16="http://schemas.microsoft.com/office/drawing/2014/main" id="{BFBD3C4F-21F0-4BF5-9318-8A90DFCAF4BC}"/>
              </a:ext>
            </a:extLst>
          </p:cNvPr>
          <p:cNvSpPr/>
          <p:nvPr/>
        </p:nvSpPr>
        <p:spPr>
          <a:xfrm>
            <a:off x="1109799" y="2915239"/>
            <a:ext cx="126238" cy="11146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800" dirty="0"/>
          </a:p>
        </p:txBody>
      </p:sp>
      <p:sp>
        <p:nvSpPr>
          <p:cNvPr id="57" name="Oval 56">
            <a:extLst>
              <a:ext uri="{FF2B5EF4-FFF2-40B4-BE49-F238E27FC236}">
                <a16:creationId xmlns:a16="http://schemas.microsoft.com/office/drawing/2014/main" id="{E499942D-715C-408B-94DC-42F03375B6ED}"/>
              </a:ext>
            </a:extLst>
          </p:cNvPr>
          <p:cNvSpPr/>
          <p:nvPr/>
        </p:nvSpPr>
        <p:spPr>
          <a:xfrm>
            <a:off x="2981852" y="2106977"/>
            <a:ext cx="126238" cy="11146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800" dirty="0"/>
          </a:p>
        </p:txBody>
      </p:sp>
      <p:sp>
        <p:nvSpPr>
          <p:cNvPr id="58" name="Oval 57">
            <a:extLst>
              <a:ext uri="{FF2B5EF4-FFF2-40B4-BE49-F238E27FC236}">
                <a16:creationId xmlns:a16="http://schemas.microsoft.com/office/drawing/2014/main" id="{96E1BA38-298B-47FD-8FE2-6C4D245E3029}"/>
              </a:ext>
            </a:extLst>
          </p:cNvPr>
          <p:cNvSpPr/>
          <p:nvPr/>
        </p:nvSpPr>
        <p:spPr>
          <a:xfrm>
            <a:off x="3744107" y="2101665"/>
            <a:ext cx="126238" cy="11146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800" dirty="0"/>
          </a:p>
        </p:txBody>
      </p:sp>
      <p:sp>
        <p:nvSpPr>
          <p:cNvPr id="60" name="Oval 59">
            <a:extLst>
              <a:ext uri="{FF2B5EF4-FFF2-40B4-BE49-F238E27FC236}">
                <a16:creationId xmlns:a16="http://schemas.microsoft.com/office/drawing/2014/main" id="{C7961A78-4326-41B5-ACE1-5DBA1298AFA3}"/>
              </a:ext>
            </a:extLst>
          </p:cNvPr>
          <p:cNvSpPr/>
          <p:nvPr/>
        </p:nvSpPr>
        <p:spPr>
          <a:xfrm>
            <a:off x="3767082" y="2910176"/>
            <a:ext cx="126238" cy="11146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800" dirty="0"/>
          </a:p>
        </p:txBody>
      </p:sp>
      <p:sp>
        <p:nvSpPr>
          <p:cNvPr id="8" name="TextBox 7">
            <a:extLst>
              <a:ext uri="{FF2B5EF4-FFF2-40B4-BE49-F238E27FC236}">
                <a16:creationId xmlns:a16="http://schemas.microsoft.com/office/drawing/2014/main" id="{58A63299-C9D3-4471-850C-AC8C41857FBF}"/>
              </a:ext>
            </a:extLst>
          </p:cNvPr>
          <p:cNvSpPr txBox="1"/>
          <p:nvPr/>
        </p:nvSpPr>
        <p:spPr>
          <a:xfrm>
            <a:off x="471956" y="3017021"/>
            <a:ext cx="659445" cy="369332"/>
          </a:xfrm>
          <a:prstGeom prst="rect">
            <a:avLst/>
          </a:prstGeom>
          <a:noFill/>
        </p:spPr>
        <p:txBody>
          <a:bodyPr wrap="square" rtlCol="0">
            <a:spAutoFit/>
          </a:bodyPr>
          <a:lstStyle/>
          <a:p>
            <a:r>
              <a:rPr lang="en-US" altLang="zh-CN" b="1" dirty="0">
                <a:solidFill>
                  <a:srgbClr val="92D050"/>
                </a:solidFill>
              </a:rPr>
              <a:t>a)</a:t>
            </a:r>
            <a:endParaRPr lang="zh-CN" altLang="en-US" b="1" dirty="0">
              <a:solidFill>
                <a:srgbClr val="92D050"/>
              </a:solidFill>
            </a:endParaRPr>
          </a:p>
        </p:txBody>
      </p:sp>
      <p:cxnSp>
        <p:nvCxnSpPr>
          <p:cNvPr id="18" name="Straight Connector 17">
            <a:extLst>
              <a:ext uri="{FF2B5EF4-FFF2-40B4-BE49-F238E27FC236}">
                <a16:creationId xmlns:a16="http://schemas.microsoft.com/office/drawing/2014/main" id="{1E4C661E-B7A8-4518-B151-9361A1C044FD}"/>
              </a:ext>
            </a:extLst>
          </p:cNvPr>
          <p:cNvCxnSpPr>
            <a:cxnSpLocks/>
          </p:cNvCxnSpPr>
          <p:nvPr/>
        </p:nvCxnSpPr>
        <p:spPr>
          <a:xfrm flipV="1">
            <a:off x="3122377" y="2953874"/>
            <a:ext cx="683672" cy="1"/>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A0102F06-D15E-4F48-8B9A-B164359E7F16}"/>
              </a:ext>
            </a:extLst>
          </p:cNvPr>
          <p:cNvCxnSpPr>
            <a:cxnSpLocks/>
          </p:cNvCxnSpPr>
          <p:nvPr/>
        </p:nvCxnSpPr>
        <p:spPr>
          <a:xfrm flipV="1">
            <a:off x="3095380" y="2157397"/>
            <a:ext cx="648727" cy="964"/>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83329844-3106-4F1E-AB07-801356203409}"/>
              </a:ext>
            </a:extLst>
          </p:cNvPr>
          <p:cNvCxnSpPr>
            <a:cxnSpLocks/>
            <a:endCxn id="60" idx="1"/>
          </p:cNvCxnSpPr>
          <p:nvPr/>
        </p:nvCxnSpPr>
        <p:spPr>
          <a:xfrm>
            <a:off x="3074817" y="2210863"/>
            <a:ext cx="710752" cy="715637"/>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CBFD0ABF-8F8C-4D41-BF62-8F406D173318}"/>
              </a:ext>
            </a:extLst>
          </p:cNvPr>
          <p:cNvCxnSpPr>
            <a:cxnSpLocks/>
          </p:cNvCxnSpPr>
          <p:nvPr/>
        </p:nvCxnSpPr>
        <p:spPr>
          <a:xfrm flipV="1">
            <a:off x="3114148" y="2167368"/>
            <a:ext cx="682370" cy="751065"/>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53" name="Oval 52">
            <a:extLst>
              <a:ext uri="{FF2B5EF4-FFF2-40B4-BE49-F238E27FC236}">
                <a16:creationId xmlns:a16="http://schemas.microsoft.com/office/drawing/2014/main" id="{F05C8801-BD73-4566-9CF9-6219D2A372E4}"/>
              </a:ext>
            </a:extLst>
          </p:cNvPr>
          <p:cNvSpPr/>
          <p:nvPr/>
        </p:nvSpPr>
        <p:spPr>
          <a:xfrm>
            <a:off x="1754905" y="1815224"/>
            <a:ext cx="126238" cy="11146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t>1</a:t>
            </a:r>
            <a:endParaRPr lang="zh-CN" altLang="en-US" dirty="0"/>
          </a:p>
        </p:txBody>
      </p:sp>
      <p:sp>
        <p:nvSpPr>
          <p:cNvPr id="54" name="Oval 53">
            <a:extLst>
              <a:ext uri="{FF2B5EF4-FFF2-40B4-BE49-F238E27FC236}">
                <a16:creationId xmlns:a16="http://schemas.microsoft.com/office/drawing/2014/main" id="{964DDB50-4D61-4109-AC25-724C7FE2B189}"/>
              </a:ext>
            </a:extLst>
          </p:cNvPr>
          <p:cNvSpPr/>
          <p:nvPr/>
        </p:nvSpPr>
        <p:spPr>
          <a:xfrm>
            <a:off x="2338157" y="1815224"/>
            <a:ext cx="126238" cy="11146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800" dirty="0"/>
          </a:p>
        </p:txBody>
      </p:sp>
      <p:sp>
        <p:nvSpPr>
          <p:cNvPr id="55" name="Oval 54">
            <a:extLst>
              <a:ext uri="{FF2B5EF4-FFF2-40B4-BE49-F238E27FC236}">
                <a16:creationId xmlns:a16="http://schemas.microsoft.com/office/drawing/2014/main" id="{6EAD23FD-77E8-45E7-9351-429FA92AD11D}"/>
              </a:ext>
            </a:extLst>
          </p:cNvPr>
          <p:cNvSpPr/>
          <p:nvPr/>
        </p:nvSpPr>
        <p:spPr>
          <a:xfrm>
            <a:off x="1754905" y="2918733"/>
            <a:ext cx="126238" cy="11146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800" dirty="0"/>
          </a:p>
        </p:txBody>
      </p:sp>
      <p:sp>
        <p:nvSpPr>
          <p:cNvPr id="56" name="Oval 55">
            <a:extLst>
              <a:ext uri="{FF2B5EF4-FFF2-40B4-BE49-F238E27FC236}">
                <a16:creationId xmlns:a16="http://schemas.microsoft.com/office/drawing/2014/main" id="{719ABA49-92E6-42BB-BECB-5E49E1522D64}"/>
              </a:ext>
            </a:extLst>
          </p:cNvPr>
          <p:cNvSpPr/>
          <p:nvPr/>
        </p:nvSpPr>
        <p:spPr>
          <a:xfrm>
            <a:off x="2335482" y="2913708"/>
            <a:ext cx="126238" cy="11146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800" dirty="0"/>
          </a:p>
        </p:txBody>
      </p:sp>
      <p:cxnSp>
        <p:nvCxnSpPr>
          <p:cNvPr id="9" name="Straight Connector 8">
            <a:extLst>
              <a:ext uri="{FF2B5EF4-FFF2-40B4-BE49-F238E27FC236}">
                <a16:creationId xmlns:a16="http://schemas.microsoft.com/office/drawing/2014/main" id="{5FDBA86A-F7A2-4991-AA3E-CC1FD8B82063}"/>
              </a:ext>
            </a:extLst>
          </p:cNvPr>
          <p:cNvCxnSpPr>
            <a:stCxn id="53" idx="6"/>
            <a:endCxn id="54" idx="2"/>
          </p:cNvCxnSpPr>
          <p:nvPr/>
        </p:nvCxnSpPr>
        <p:spPr>
          <a:xfrm>
            <a:off x="1881143" y="1870957"/>
            <a:ext cx="457014"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85E3A73B-1ABE-41EE-8C8F-784069348A42}"/>
              </a:ext>
            </a:extLst>
          </p:cNvPr>
          <p:cNvCxnSpPr>
            <a:stCxn id="53" idx="4"/>
            <a:endCxn id="55" idx="0"/>
          </p:cNvCxnSpPr>
          <p:nvPr/>
        </p:nvCxnSpPr>
        <p:spPr>
          <a:xfrm>
            <a:off x="1818024" y="1926689"/>
            <a:ext cx="0" cy="992044"/>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57AE5E9C-9F6C-442E-9AAA-2796702A7EAE}"/>
              </a:ext>
            </a:extLst>
          </p:cNvPr>
          <p:cNvCxnSpPr>
            <a:stCxn id="55" idx="6"/>
            <a:endCxn id="56" idx="2"/>
          </p:cNvCxnSpPr>
          <p:nvPr/>
        </p:nvCxnSpPr>
        <p:spPr>
          <a:xfrm flipV="1">
            <a:off x="1881143" y="2969441"/>
            <a:ext cx="454339" cy="5025"/>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B471DF57-49E2-4990-A098-465AF797D5A1}"/>
              </a:ext>
            </a:extLst>
          </p:cNvPr>
          <p:cNvCxnSpPr>
            <a:stCxn id="56" idx="0"/>
            <a:endCxn id="54" idx="4"/>
          </p:cNvCxnSpPr>
          <p:nvPr/>
        </p:nvCxnSpPr>
        <p:spPr>
          <a:xfrm flipV="1">
            <a:off x="2398601" y="1926689"/>
            <a:ext cx="2675" cy="987019"/>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83" name="TextBox 82">
            <a:extLst>
              <a:ext uri="{FF2B5EF4-FFF2-40B4-BE49-F238E27FC236}">
                <a16:creationId xmlns:a16="http://schemas.microsoft.com/office/drawing/2014/main" id="{9768D938-212E-42B2-ADDF-2C624917A56B}"/>
              </a:ext>
            </a:extLst>
          </p:cNvPr>
          <p:cNvSpPr txBox="1"/>
          <p:nvPr/>
        </p:nvSpPr>
        <p:spPr>
          <a:xfrm>
            <a:off x="1912861" y="3025172"/>
            <a:ext cx="659445" cy="369332"/>
          </a:xfrm>
          <a:prstGeom prst="rect">
            <a:avLst/>
          </a:prstGeom>
          <a:noFill/>
        </p:spPr>
        <p:txBody>
          <a:bodyPr wrap="square" rtlCol="0">
            <a:spAutoFit/>
          </a:bodyPr>
          <a:lstStyle/>
          <a:p>
            <a:r>
              <a:rPr lang="en-US" altLang="zh-CN" b="1" dirty="0">
                <a:solidFill>
                  <a:srgbClr val="92D050"/>
                </a:solidFill>
              </a:rPr>
              <a:t>b)</a:t>
            </a:r>
            <a:endParaRPr lang="zh-CN" altLang="en-US" b="1" dirty="0">
              <a:solidFill>
                <a:srgbClr val="92D050"/>
              </a:solidFill>
            </a:endParaRPr>
          </a:p>
        </p:txBody>
      </p:sp>
      <p:sp>
        <p:nvSpPr>
          <p:cNvPr id="84" name="TextBox 83">
            <a:extLst>
              <a:ext uri="{FF2B5EF4-FFF2-40B4-BE49-F238E27FC236}">
                <a16:creationId xmlns:a16="http://schemas.microsoft.com/office/drawing/2014/main" id="{50CD7DC7-2531-4948-9EBF-64A97C5DBCF3}"/>
              </a:ext>
            </a:extLst>
          </p:cNvPr>
          <p:cNvSpPr txBox="1"/>
          <p:nvPr/>
        </p:nvSpPr>
        <p:spPr>
          <a:xfrm>
            <a:off x="3249129" y="3012585"/>
            <a:ext cx="659445" cy="369332"/>
          </a:xfrm>
          <a:prstGeom prst="rect">
            <a:avLst/>
          </a:prstGeom>
          <a:noFill/>
        </p:spPr>
        <p:txBody>
          <a:bodyPr wrap="square" rtlCol="0">
            <a:spAutoFit/>
          </a:bodyPr>
          <a:lstStyle/>
          <a:p>
            <a:r>
              <a:rPr lang="en-US" altLang="zh-CN" b="1" dirty="0">
                <a:solidFill>
                  <a:srgbClr val="92D050"/>
                </a:solidFill>
              </a:rPr>
              <a:t>c)</a:t>
            </a:r>
            <a:endParaRPr lang="zh-CN" altLang="en-US" b="1" dirty="0">
              <a:solidFill>
                <a:srgbClr val="92D050"/>
              </a:solidFill>
            </a:endParaRPr>
          </a:p>
        </p:txBody>
      </p:sp>
      <p:sp>
        <p:nvSpPr>
          <p:cNvPr id="67" name="Oval 66">
            <a:extLst>
              <a:ext uri="{FF2B5EF4-FFF2-40B4-BE49-F238E27FC236}">
                <a16:creationId xmlns:a16="http://schemas.microsoft.com/office/drawing/2014/main" id="{A7A5A0B5-C3D0-4792-B9AF-656460FBAEAE}"/>
              </a:ext>
            </a:extLst>
          </p:cNvPr>
          <p:cNvSpPr/>
          <p:nvPr/>
        </p:nvSpPr>
        <p:spPr>
          <a:xfrm>
            <a:off x="2998605" y="2897358"/>
            <a:ext cx="126238" cy="11146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800" dirty="0"/>
          </a:p>
        </p:txBody>
      </p:sp>
      <p:sp>
        <p:nvSpPr>
          <p:cNvPr id="70" name="Oval 69">
            <a:extLst>
              <a:ext uri="{FF2B5EF4-FFF2-40B4-BE49-F238E27FC236}">
                <a16:creationId xmlns:a16="http://schemas.microsoft.com/office/drawing/2014/main" id="{EE67A5E4-BCA9-448E-9EB6-F39C62851B3F}"/>
              </a:ext>
            </a:extLst>
          </p:cNvPr>
          <p:cNvSpPr/>
          <p:nvPr/>
        </p:nvSpPr>
        <p:spPr>
          <a:xfrm>
            <a:off x="1759803" y="1815224"/>
            <a:ext cx="126238" cy="11146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800" dirty="0"/>
          </a:p>
        </p:txBody>
      </p:sp>
      <p:sp>
        <p:nvSpPr>
          <p:cNvPr id="12" name="TextBox 11">
            <a:extLst>
              <a:ext uri="{FF2B5EF4-FFF2-40B4-BE49-F238E27FC236}">
                <a16:creationId xmlns:a16="http://schemas.microsoft.com/office/drawing/2014/main" id="{9CDEA192-91FB-4252-B16C-4612EC29ED21}"/>
              </a:ext>
            </a:extLst>
          </p:cNvPr>
          <p:cNvSpPr txBox="1"/>
          <p:nvPr/>
        </p:nvSpPr>
        <p:spPr>
          <a:xfrm>
            <a:off x="154985" y="1821716"/>
            <a:ext cx="572834" cy="369332"/>
          </a:xfrm>
          <a:prstGeom prst="rect">
            <a:avLst/>
          </a:prstGeom>
          <a:noFill/>
        </p:spPr>
        <p:txBody>
          <a:bodyPr wrap="square" rtlCol="0">
            <a:spAutoFit/>
          </a:bodyPr>
          <a:lstStyle/>
          <a:p>
            <a:r>
              <a:rPr lang="en-US" altLang="zh-CN" dirty="0">
                <a:solidFill>
                  <a:schemeClr val="bg2"/>
                </a:solidFill>
              </a:rPr>
              <a:t>1</a:t>
            </a:r>
            <a:endParaRPr lang="zh-CN" altLang="en-US" dirty="0">
              <a:solidFill>
                <a:schemeClr val="bg2"/>
              </a:solidFill>
            </a:endParaRPr>
          </a:p>
        </p:txBody>
      </p:sp>
      <p:sp>
        <p:nvSpPr>
          <p:cNvPr id="79" name="TextBox 78">
            <a:extLst>
              <a:ext uri="{FF2B5EF4-FFF2-40B4-BE49-F238E27FC236}">
                <a16:creationId xmlns:a16="http://schemas.microsoft.com/office/drawing/2014/main" id="{048ACEE6-9BDE-4F4A-A339-7223B04652E9}"/>
              </a:ext>
            </a:extLst>
          </p:cNvPr>
          <p:cNvSpPr txBox="1"/>
          <p:nvPr/>
        </p:nvSpPr>
        <p:spPr>
          <a:xfrm>
            <a:off x="2250724" y="1507491"/>
            <a:ext cx="572834" cy="369332"/>
          </a:xfrm>
          <a:prstGeom prst="rect">
            <a:avLst/>
          </a:prstGeom>
          <a:noFill/>
        </p:spPr>
        <p:txBody>
          <a:bodyPr wrap="square" rtlCol="0">
            <a:spAutoFit/>
          </a:bodyPr>
          <a:lstStyle/>
          <a:p>
            <a:r>
              <a:rPr lang="en-US" altLang="zh-CN" dirty="0">
                <a:solidFill>
                  <a:schemeClr val="bg2"/>
                </a:solidFill>
              </a:rPr>
              <a:t>2</a:t>
            </a:r>
            <a:endParaRPr lang="zh-CN" altLang="en-US" dirty="0">
              <a:solidFill>
                <a:schemeClr val="bg2"/>
              </a:solidFill>
            </a:endParaRPr>
          </a:p>
        </p:txBody>
      </p:sp>
      <p:sp>
        <p:nvSpPr>
          <p:cNvPr id="80" name="TextBox 79">
            <a:extLst>
              <a:ext uri="{FF2B5EF4-FFF2-40B4-BE49-F238E27FC236}">
                <a16:creationId xmlns:a16="http://schemas.microsoft.com/office/drawing/2014/main" id="{2BA0A94E-5974-46ED-8955-0AB6B5C9B8CC}"/>
              </a:ext>
            </a:extLst>
          </p:cNvPr>
          <p:cNvSpPr txBox="1"/>
          <p:nvPr/>
        </p:nvSpPr>
        <p:spPr>
          <a:xfrm>
            <a:off x="147679" y="2982235"/>
            <a:ext cx="572834" cy="369332"/>
          </a:xfrm>
          <a:prstGeom prst="rect">
            <a:avLst/>
          </a:prstGeom>
          <a:noFill/>
        </p:spPr>
        <p:txBody>
          <a:bodyPr wrap="square" rtlCol="0">
            <a:spAutoFit/>
          </a:bodyPr>
          <a:lstStyle/>
          <a:p>
            <a:r>
              <a:rPr lang="en-US" altLang="zh-CN" dirty="0">
                <a:solidFill>
                  <a:schemeClr val="bg2"/>
                </a:solidFill>
              </a:rPr>
              <a:t>3</a:t>
            </a:r>
            <a:endParaRPr lang="zh-CN" altLang="en-US" dirty="0">
              <a:solidFill>
                <a:schemeClr val="bg2"/>
              </a:solidFill>
            </a:endParaRPr>
          </a:p>
        </p:txBody>
      </p:sp>
      <p:sp>
        <p:nvSpPr>
          <p:cNvPr id="81" name="TextBox 80">
            <a:extLst>
              <a:ext uri="{FF2B5EF4-FFF2-40B4-BE49-F238E27FC236}">
                <a16:creationId xmlns:a16="http://schemas.microsoft.com/office/drawing/2014/main" id="{99E076E5-441F-4890-82DE-974F4B1F03F4}"/>
              </a:ext>
            </a:extLst>
          </p:cNvPr>
          <p:cNvSpPr txBox="1"/>
          <p:nvPr/>
        </p:nvSpPr>
        <p:spPr>
          <a:xfrm>
            <a:off x="1034776" y="2961380"/>
            <a:ext cx="572834" cy="369332"/>
          </a:xfrm>
          <a:prstGeom prst="rect">
            <a:avLst/>
          </a:prstGeom>
          <a:noFill/>
        </p:spPr>
        <p:txBody>
          <a:bodyPr wrap="square" rtlCol="0">
            <a:spAutoFit/>
          </a:bodyPr>
          <a:lstStyle/>
          <a:p>
            <a:r>
              <a:rPr lang="en-US" altLang="zh-CN" dirty="0">
                <a:solidFill>
                  <a:schemeClr val="bg2"/>
                </a:solidFill>
              </a:rPr>
              <a:t>4</a:t>
            </a:r>
            <a:endParaRPr lang="zh-CN" altLang="en-US" dirty="0">
              <a:solidFill>
                <a:schemeClr val="bg2"/>
              </a:solidFill>
            </a:endParaRPr>
          </a:p>
        </p:txBody>
      </p:sp>
      <p:sp>
        <p:nvSpPr>
          <p:cNvPr id="89" name="TextBox 88">
            <a:extLst>
              <a:ext uri="{FF2B5EF4-FFF2-40B4-BE49-F238E27FC236}">
                <a16:creationId xmlns:a16="http://schemas.microsoft.com/office/drawing/2014/main" id="{FFB381D5-436C-43C7-9E67-E8A4A429EE87}"/>
              </a:ext>
            </a:extLst>
          </p:cNvPr>
          <p:cNvSpPr txBox="1"/>
          <p:nvPr/>
        </p:nvSpPr>
        <p:spPr>
          <a:xfrm>
            <a:off x="1029089" y="1804441"/>
            <a:ext cx="572834" cy="369332"/>
          </a:xfrm>
          <a:prstGeom prst="rect">
            <a:avLst/>
          </a:prstGeom>
          <a:noFill/>
        </p:spPr>
        <p:txBody>
          <a:bodyPr wrap="square" rtlCol="0">
            <a:spAutoFit/>
          </a:bodyPr>
          <a:lstStyle/>
          <a:p>
            <a:r>
              <a:rPr lang="en-US" altLang="zh-CN" dirty="0">
                <a:solidFill>
                  <a:schemeClr val="bg2"/>
                </a:solidFill>
              </a:rPr>
              <a:t>2</a:t>
            </a:r>
            <a:endParaRPr lang="zh-CN" altLang="en-US" dirty="0">
              <a:solidFill>
                <a:schemeClr val="bg2"/>
              </a:solidFill>
            </a:endParaRPr>
          </a:p>
        </p:txBody>
      </p:sp>
      <p:sp>
        <p:nvSpPr>
          <p:cNvPr id="90" name="TextBox 89">
            <a:extLst>
              <a:ext uri="{FF2B5EF4-FFF2-40B4-BE49-F238E27FC236}">
                <a16:creationId xmlns:a16="http://schemas.microsoft.com/office/drawing/2014/main" id="{92571A39-6816-4A15-AFEB-CE9621B0AE2B}"/>
              </a:ext>
            </a:extLst>
          </p:cNvPr>
          <p:cNvSpPr txBox="1"/>
          <p:nvPr/>
        </p:nvSpPr>
        <p:spPr>
          <a:xfrm>
            <a:off x="1668118" y="2969439"/>
            <a:ext cx="572834" cy="369332"/>
          </a:xfrm>
          <a:prstGeom prst="rect">
            <a:avLst/>
          </a:prstGeom>
          <a:noFill/>
        </p:spPr>
        <p:txBody>
          <a:bodyPr wrap="square" rtlCol="0">
            <a:spAutoFit/>
          </a:bodyPr>
          <a:lstStyle/>
          <a:p>
            <a:r>
              <a:rPr lang="en-US" altLang="zh-CN" dirty="0">
                <a:solidFill>
                  <a:schemeClr val="bg2"/>
                </a:solidFill>
              </a:rPr>
              <a:t>3</a:t>
            </a:r>
            <a:endParaRPr lang="zh-CN" altLang="en-US" dirty="0">
              <a:solidFill>
                <a:schemeClr val="bg2"/>
              </a:solidFill>
            </a:endParaRPr>
          </a:p>
        </p:txBody>
      </p:sp>
      <p:sp>
        <p:nvSpPr>
          <p:cNvPr id="91" name="TextBox 90">
            <a:extLst>
              <a:ext uri="{FF2B5EF4-FFF2-40B4-BE49-F238E27FC236}">
                <a16:creationId xmlns:a16="http://schemas.microsoft.com/office/drawing/2014/main" id="{EA5FD565-8C4B-4010-84AF-5541277B2627}"/>
              </a:ext>
            </a:extLst>
          </p:cNvPr>
          <p:cNvSpPr txBox="1"/>
          <p:nvPr/>
        </p:nvSpPr>
        <p:spPr>
          <a:xfrm>
            <a:off x="2259762" y="2969439"/>
            <a:ext cx="572834" cy="369332"/>
          </a:xfrm>
          <a:prstGeom prst="rect">
            <a:avLst/>
          </a:prstGeom>
          <a:noFill/>
        </p:spPr>
        <p:txBody>
          <a:bodyPr wrap="square" rtlCol="0">
            <a:spAutoFit/>
          </a:bodyPr>
          <a:lstStyle/>
          <a:p>
            <a:r>
              <a:rPr lang="en-US" altLang="zh-CN" dirty="0">
                <a:solidFill>
                  <a:schemeClr val="bg2"/>
                </a:solidFill>
              </a:rPr>
              <a:t>4</a:t>
            </a:r>
            <a:endParaRPr lang="zh-CN" altLang="en-US" dirty="0">
              <a:solidFill>
                <a:schemeClr val="bg2"/>
              </a:solidFill>
            </a:endParaRPr>
          </a:p>
        </p:txBody>
      </p:sp>
      <p:sp>
        <p:nvSpPr>
          <p:cNvPr id="92" name="TextBox 91">
            <a:extLst>
              <a:ext uri="{FF2B5EF4-FFF2-40B4-BE49-F238E27FC236}">
                <a16:creationId xmlns:a16="http://schemas.microsoft.com/office/drawing/2014/main" id="{01CCBB4F-92F6-4751-9A42-30E8CE1C26AF}"/>
              </a:ext>
            </a:extLst>
          </p:cNvPr>
          <p:cNvSpPr txBox="1"/>
          <p:nvPr/>
        </p:nvSpPr>
        <p:spPr>
          <a:xfrm>
            <a:off x="3655616" y="2984136"/>
            <a:ext cx="572834" cy="369332"/>
          </a:xfrm>
          <a:prstGeom prst="rect">
            <a:avLst/>
          </a:prstGeom>
          <a:noFill/>
        </p:spPr>
        <p:txBody>
          <a:bodyPr wrap="square" rtlCol="0">
            <a:spAutoFit/>
          </a:bodyPr>
          <a:lstStyle/>
          <a:p>
            <a:r>
              <a:rPr lang="en-US" altLang="zh-CN" dirty="0">
                <a:solidFill>
                  <a:schemeClr val="bg2"/>
                </a:solidFill>
              </a:rPr>
              <a:t>4</a:t>
            </a:r>
            <a:endParaRPr lang="zh-CN" altLang="en-US" dirty="0">
              <a:solidFill>
                <a:schemeClr val="bg2"/>
              </a:solidFill>
            </a:endParaRPr>
          </a:p>
        </p:txBody>
      </p:sp>
      <p:sp>
        <p:nvSpPr>
          <p:cNvPr id="93" name="TextBox 92">
            <a:extLst>
              <a:ext uri="{FF2B5EF4-FFF2-40B4-BE49-F238E27FC236}">
                <a16:creationId xmlns:a16="http://schemas.microsoft.com/office/drawing/2014/main" id="{4A5CFC6F-13A8-4E7E-8B0B-9D906FBD4736}"/>
              </a:ext>
            </a:extLst>
          </p:cNvPr>
          <p:cNvSpPr txBox="1"/>
          <p:nvPr/>
        </p:nvSpPr>
        <p:spPr>
          <a:xfrm>
            <a:off x="2925363" y="2980258"/>
            <a:ext cx="572834" cy="369332"/>
          </a:xfrm>
          <a:prstGeom prst="rect">
            <a:avLst/>
          </a:prstGeom>
          <a:noFill/>
        </p:spPr>
        <p:txBody>
          <a:bodyPr wrap="square" rtlCol="0">
            <a:spAutoFit/>
          </a:bodyPr>
          <a:lstStyle/>
          <a:p>
            <a:r>
              <a:rPr lang="en-US" altLang="zh-CN" dirty="0">
                <a:solidFill>
                  <a:schemeClr val="bg2"/>
                </a:solidFill>
              </a:rPr>
              <a:t>3</a:t>
            </a:r>
            <a:endParaRPr lang="zh-CN" altLang="en-US" dirty="0">
              <a:solidFill>
                <a:schemeClr val="bg2"/>
              </a:solidFill>
            </a:endParaRPr>
          </a:p>
        </p:txBody>
      </p:sp>
      <p:sp>
        <p:nvSpPr>
          <p:cNvPr id="94" name="TextBox 93">
            <a:extLst>
              <a:ext uri="{FF2B5EF4-FFF2-40B4-BE49-F238E27FC236}">
                <a16:creationId xmlns:a16="http://schemas.microsoft.com/office/drawing/2014/main" id="{F6ED860C-52C6-4CA6-9577-8C7ACF213D0C}"/>
              </a:ext>
            </a:extLst>
          </p:cNvPr>
          <p:cNvSpPr txBox="1"/>
          <p:nvPr/>
        </p:nvSpPr>
        <p:spPr>
          <a:xfrm>
            <a:off x="3635748" y="1789920"/>
            <a:ext cx="572834" cy="369332"/>
          </a:xfrm>
          <a:prstGeom prst="rect">
            <a:avLst/>
          </a:prstGeom>
          <a:noFill/>
        </p:spPr>
        <p:txBody>
          <a:bodyPr wrap="square" rtlCol="0">
            <a:spAutoFit/>
          </a:bodyPr>
          <a:lstStyle/>
          <a:p>
            <a:r>
              <a:rPr lang="en-US" altLang="zh-CN" dirty="0">
                <a:solidFill>
                  <a:schemeClr val="bg2"/>
                </a:solidFill>
              </a:rPr>
              <a:t>2</a:t>
            </a:r>
            <a:endParaRPr lang="zh-CN" altLang="en-US" dirty="0">
              <a:solidFill>
                <a:schemeClr val="bg2"/>
              </a:solidFill>
            </a:endParaRPr>
          </a:p>
        </p:txBody>
      </p:sp>
      <p:sp>
        <p:nvSpPr>
          <p:cNvPr id="95" name="TextBox 94">
            <a:extLst>
              <a:ext uri="{FF2B5EF4-FFF2-40B4-BE49-F238E27FC236}">
                <a16:creationId xmlns:a16="http://schemas.microsoft.com/office/drawing/2014/main" id="{EDD449F8-D13B-4CDA-A063-A1CDE67A152D}"/>
              </a:ext>
            </a:extLst>
          </p:cNvPr>
          <p:cNvSpPr txBox="1"/>
          <p:nvPr/>
        </p:nvSpPr>
        <p:spPr>
          <a:xfrm>
            <a:off x="2853265" y="1781625"/>
            <a:ext cx="572834" cy="369332"/>
          </a:xfrm>
          <a:prstGeom prst="rect">
            <a:avLst/>
          </a:prstGeom>
          <a:noFill/>
        </p:spPr>
        <p:txBody>
          <a:bodyPr wrap="square" rtlCol="0">
            <a:spAutoFit/>
          </a:bodyPr>
          <a:lstStyle/>
          <a:p>
            <a:r>
              <a:rPr lang="en-US" altLang="zh-CN" dirty="0">
                <a:solidFill>
                  <a:schemeClr val="bg2"/>
                </a:solidFill>
              </a:rPr>
              <a:t>1</a:t>
            </a:r>
            <a:endParaRPr lang="zh-CN" altLang="en-US" dirty="0">
              <a:solidFill>
                <a:schemeClr val="bg2"/>
              </a:solidFill>
            </a:endParaRPr>
          </a:p>
        </p:txBody>
      </p:sp>
      <p:sp>
        <p:nvSpPr>
          <p:cNvPr id="78" name="Rectangle: Rounded Corners 77">
            <a:extLst>
              <a:ext uri="{FF2B5EF4-FFF2-40B4-BE49-F238E27FC236}">
                <a16:creationId xmlns:a16="http://schemas.microsoft.com/office/drawing/2014/main" id="{2EC47A4F-CA30-4105-B010-1CACB3679B78}"/>
              </a:ext>
            </a:extLst>
          </p:cNvPr>
          <p:cNvSpPr/>
          <p:nvPr/>
        </p:nvSpPr>
        <p:spPr>
          <a:xfrm>
            <a:off x="4604947" y="822614"/>
            <a:ext cx="4190762" cy="182265"/>
          </a:xfrm>
          <a:prstGeom prst="roundRect">
            <a:avLst>
              <a:gd name="adj" fmla="val 50000"/>
            </a:avLst>
          </a:prstGeom>
          <a:solidFill>
            <a:schemeClr val="tx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6" name="Oval 95">
            <a:extLst>
              <a:ext uri="{FF2B5EF4-FFF2-40B4-BE49-F238E27FC236}">
                <a16:creationId xmlns:a16="http://schemas.microsoft.com/office/drawing/2014/main" id="{08429DCC-8EF4-4CF4-9173-FD8900BF4474}"/>
              </a:ext>
            </a:extLst>
          </p:cNvPr>
          <p:cNvSpPr/>
          <p:nvPr/>
        </p:nvSpPr>
        <p:spPr>
          <a:xfrm>
            <a:off x="4607147" y="829541"/>
            <a:ext cx="167662" cy="1684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7" name="TextBox 96">
            <a:extLst>
              <a:ext uri="{FF2B5EF4-FFF2-40B4-BE49-F238E27FC236}">
                <a16:creationId xmlns:a16="http://schemas.microsoft.com/office/drawing/2014/main" id="{9E089999-963F-418A-919B-7F841DDFA69D}"/>
              </a:ext>
            </a:extLst>
          </p:cNvPr>
          <p:cNvSpPr txBox="1"/>
          <p:nvPr/>
        </p:nvSpPr>
        <p:spPr>
          <a:xfrm>
            <a:off x="4277736" y="1365295"/>
            <a:ext cx="1074616" cy="230832"/>
          </a:xfrm>
          <a:prstGeom prst="rect">
            <a:avLst/>
          </a:prstGeom>
          <a:noFill/>
        </p:spPr>
        <p:txBody>
          <a:bodyPr wrap="square" rtlCol="0">
            <a:spAutoFit/>
          </a:bodyPr>
          <a:lstStyle/>
          <a:p>
            <a:r>
              <a:rPr lang="en-US" altLang="zh-CN" sz="900" b="1" dirty="0">
                <a:solidFill>
                  <a:schemeClr val="accent1"/>
                </a:solidFill>
              </a:rPr>
              <a:t>Introduction</a:t>
            </a:r>
            <a:r>
              <a:rPr lang="en-US" altLang="zh-CN" sz="900" dirty="0">
                <a:solidFill>
                  <a:schemeClr val="bg2"/>
                </a:solidFill>
              </a:rPr>
              <a:t> </a:t>
            </a:r>
            <a:endParaRPr lang="zh-CN" altLang="en-US" sz="900" dirty="0">
              <a:solidFill>
                <a:schemeClr val="bg2"/>
              </a:solidFill>
            </a:endParaRPr>
          </a:p>
        </p:txBody>
      </p:sp>
      <p:sp>
        <p:nvSpPr>
          <p:cNvPr id="98" name="TextBox 97">
            <a:extLst>
              <a:ext uri="{FF2B5EF4-FFF2-40B4-BE49-F238E27FC236}">
                <a16:creationId xmlns:a16="http://schemas.microsoft.com/office/drawing/2014/main" id="{3C9C2004-6A95-4CC1-9C0E-F113AE10B764}"/>
              </a:ext>
            </a:extLst>
          </p:cNvPr>
          <p:cNvSpPr txBox="1"/>
          <p:nvPr/>
        </p:nvSpPr>
        <p:spPr>
          <a:xfrm>
            <a:off x="5226432" y="1326838"/>
            <a:ext cx="1074616" cy="276999"/>
          </a:xfrm>
          <a:prstGeom prst="rect">
            <a:avLst/>
          </a:prstGeom>
          <a:noFill/>
        </p:spPr>
        <p:txBody>
          <a:bodyPr wrap="square" rtlCol="0">
            <a:spAutoFit/>
          </a:bodyPr>
          <a:lstStyle/>
          <a:p>
            <a:r>
              <a:rPr lang="en-US" altLang="zh-CN" sz="900" b="1" dirty="0">
                <a:solidFill>
                  <a:schemeClr val="bg2"/>
                </a:solidFill>
              </a:rPr>
              <a:t>Algo</a:t>
            </a:r>
            <a:r>
              <a:rPr lang="en-US" altLang="zh-CN" sz="1200" dirty="0">
                <a:solidFill>
                  <a:schemeClr val="bg2"/>
                </a:solidFill>
              </a:rPr>
              <a:t> </a:t>
            </a:r>
            <a:endParaRPr lang="zh-CN" altLang="en-US" sz="1200" dirty="0">
              <a:solidFill>
                <a:schemeClr val="bg2"/>
              </a:solidFill>
            </a:endParaRPr>
          </a:p>
        </p:txBody>
      </p:sp>
      <p:sp>
        <p:nvSpPr>
          <p:cNvPr id="99" name="TextBox 98">
            <a:extLst>
              <a:ext uri="{FF2B5EF4-FFF2-40B4-BE49-F238E27FC236}">
                <a16:creationId xmlns:a16="http://schemas.microsoft.com/office/drawing/2014/main" id="{1D6BDBA7-BCC1-4D32-9082-23008B5D7FA6}"/>
              </a:ext>
            </a:extLst>
          </p:cNvPr>
          <p:cNvSpPr txBox="1"/>
          <p:nvPr/>
        </p:nvSpPr>
        <p:spPr>
          <a:xfrm>
            <a:off x="5585685" y="1361077"/>
            <a:ext cx="1813170" cy="230832"/>
          </a:xfrm>
          <a:prstGeom prst="rect">
            <a:avLst/>
          </a:prstGeom>
          <a:noFill/>
        </p:spPr>
        <p:txBody>
          <a:bodyPr wrap="square" rtlCol="0">
            <a:spAutoFit/>
          </a:bodyPr>
          <a:lstStyle/>
          <a:p>
            <a:r>
              <a:rPr lang="en-US" altLang="zh-CN" sz="900" b="1" dirty="0">
                <a:solidFill>
                  <a:schemeClr val="bg2"/>
                </a:solidFill>
              </a:rPr>
              <a:t>Data representation </a:t>
            </a:r>
            <a:endParaRPr lang="zh-CN" altLang="en-US" sz="900" b="1" dirty="0">
              <a:solidFill>
                <a:schemeClr val="bg2"/>
              </a:solidFill>
            </a:endParaRPr>
          </a:p>
        </p:txBody>
      </p:sp>
      <p:sp>
        <p:nvSpPr>
          <p:cNvPr id="100" name="TextBox 99">
            <a:extLst>
              <a:ext uri="{FF2B5EF4-FFF2-40B4-BE49-F238E27FC236}">
                <a16:creationId xmlns:a16="http://schemas.microsoft.com/office/drawing/2014/main" id="{ACE2511E-646E-4798-ABC2-177F30D5A4F4}"/>
              </a:ext>
            </a:extLst>
          </p:cNvPr>
          <p:cNvSpPr txBox="1"/>
          <p:nvPr/>
        </p:nvSpPr>
        <p:spPr>
          <a:xfrm>
            <a:off x="6764617" y="1322731"/>
            <a:ext cx="1813170" cy="276999"/>
          </a:xfrm>
          <a:prstGeom prst="rect">
            <a:avLst/>
          </a:prstGeom>
          <a:noFill/>
        </p:spPr>
        <p:txBody>
          <a:bodyPr wrap="square" rtlCol="0">
            <a:spAutoFit/>
          </a:bodyPr>
          <a:lstStyle/>
          <a:p>
            <a:r>
              <a:rPr lang="en-US" altLang="zh-CN" sz="900" b="1" dirty="0">
                <a:solidFill>
                  <a:schemeClr val="bg2"/>
                </a:solidFill>
              </a:rPr>
              <a:t>Intersection</a:t>
            </a:r>
            <a:r>
              <a:rPr lang="en-US" altLang="zh-CN" sz="1200" dirty="0">
                <a:solidFill>
                  <a:schemeClr val="bg2"/>
                </a:solidFill>
              </a:rPr>
              <a:t> </a:t>
            </a:r>
            <a:endParaRPr lang="zh-CN" altLang="en-US" sz="1200" dirty="0">
              <a:solidFill>
                <a:schemeClr val="bg2"/>
              </a:solidFill>
            </a:endParaRPr>
          </a:p>
        </p:txBody>
      </p:sp>
      <p:sp>
        <p:nvSpPr>
          <p:cNvPr id="101" name="TextBox 100">
            <a:extLst>
              <a:ext uri="{FF2B5EF4-FFF2-40B4-BE49-F238E27FC236}">
                <a16:creationId xmlns:a16="http://schemas.microsoft.com/office/drawing/2014/main" id="{4399F23F-945E-4C1A-BD8E-B57300809D90}"/>
              </a:ext>
            </a:extLst>
          </p:cNvPr>
          <p:cNvSpPr txBox="1"/>
          <p:nvPr/>
        </p:nvSpPr>
        <p:spPr>
          <a:xfrm>
            <a:off x="7557730" y="1319813"/>
            <a:ext cx="1074616" cy="276999"/>
          </a:xfrm>
          <a:prstGeom prst="rect">
            <a:avLst/>
          </a:prstGeom>
          <a:noFill/>
        </p:spPr>
        <p:txBody>
          <a:bodyPr wrap="square" rtlCol="0">
            <a:spAutoFit/>
          </a:bodyPr>
          <a:lstStyle/>
          <a:p>
            <a:r>
              <a:rPr lang="en-US" altLang="zh-CN" sz="900" b="1" dirty="0">
                <a:solidFill>
                  <a:schemeClr val="bg2"/>
                </a:solidFill>
              </a:rPr>
              <a:t>Distributed</a:t>
            </a:r>
            <a:r>
              <a:rPr lang="en-US" altLang="zh-CN" sz="1200" dirty="0">
                <a:solidFill>
                  <a:schemeClr val="bg2"/>
                </a:solidFill>
              </a:rPr>
              <a:t> </a:t>
            </a:r>
            <a:endParaRPr lang="zh-CN" altLang="en-US" sz="1200" dirty="0">
              <a:solidFill>
                <a:schemeClr val="bg2"/>
              </a:solidFill>
            </a:endParaRPr>
          </a:p>
        </p:txBody>
      </p:sp>
      <p:sp>
        <p:nvSpPr>
          <p:cNvPr id="102" name="TextBox 101">
            <a:extLst>
              <a:ext uri="{FF2B5EF4-FFF2-40B4-BE49-F238E27FC236}">
                <a16:creationId xmlns:a16="http://schemas.microsoft.com/office/drawing/2014/main" id="{7CF19A2E-5E20-4454-B065-53D023A3CECD}"/>
              </a:ext>
            </a:extLst>
          </p:cNvPr>
          <p:cNvSpPr txBox="1"/>
          <p:nvPr/>
        </p:nvSpPr>
        <p:spPr>
          <a:xfrm>
            <a:off x="8350843" y="1321971"/>
            <a:ext cx="1074616" cy="276999"/>
          </a:xfrm>
          <a:prstGeom prst="rect">
            <a:avLst/>
          </a:prstGeom>
          <a:noFill/>
        </p:spPr>
        <p:txBody>
          <a:bodyPr wrap="square" rtlCol="0">
            <a:spAutoFit/>
          </a:bodyPr>
          <a:lstStyle/>
          <a:p>
            <a:r>
              <a:rPr lang="en-US" altLang="zh-CN" sz="900" b="1" dirty="0">
                <a:solidFill>
                  <a:schemeClr val="bg2"/>
                </a:solidFill>
              </a:rPr>
              <a:t>Experiment</a:t>
            </a:r>
            <a:r>
              <a:rPr lang="en-US" altLang="zh-CN" sz="1200" dirty="0">
                <a:solidFill>
                  <a:schemeClr val="bg2"/>
                </a:solidFill>
              </a:rPr>
              <a:t> </a:t>
            </a:r>
            <a:endParaRPr lang="zh-CN" altLang="en-US" sz="1200" dirty="0">
              <a:solidFill>
                <a:schemeClr val="bg2"/>
              </a:solidFill>
            </a:endParaRPr>
          </a:p>
        </p:txBody>
      </p:sp>
      <p:cxnSp>
        <p:nvCxnSpPr>
          <p:cNvPr id="103" name="Straight Connector 102">
            <a:extLst>
              <a:ext uri="{FF2B5EF4-FFF2-40B4-BE49-F238E27FC236}">
                <a16:creationId xmlns:a16="http://schemas.microsoft.com/office/drawing/2014/main" id="{BF3367CA-E5E8-4394-A5FA-7EF5BC33E217}"/>
              </a:ext>
            </a:extLst>
          </p:cNvPr>
          <p:cNvCxnSpPr>
            <a:cxnSpLocks/>
          </p:cNvCxnSpPr>
          <p:nvPr/>
        </p:nvCxnSpPr>
        <p:spPr>
          <a:xfrm>
            <a:off x="4690978" y="1004879"/>
            <a:ext cx="0" cy="393029"/>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4C40C9F0-80CD-41F4-A9E7-5951D4799306}"/>
              </a:ext>
            </a:extLst>
          </p:cNvPr>
          <p:cNvCxnSpPr>
            <a:cxnSpLocks/>
          </p:cNvCxnSpPr>
          <p:nvPr/>
        </p:nvCxnSpPr>
        <p:spPr>
          <a:xfrm>
            <a:off x="5478320" y="997951"/>
            <a:ext cx="0" cy="393029"/>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4875BBFB-DA53-43DC-950D-F73F5AEFAFEB}"/>
              </a:ext>
            </a:extLst>
          </p:cNvPr>
          <p:cNvCxnSpPr>
            <a:cxnSpLocks/>
          </p:cNvCxnSpPr>
          <p:nvPr/>
        </p:nvCxnSpPr>
        <p:spPr>
          <a:xfrm>
            <a:off x="6256745" y="1004879"/>
            <a:ext cx="0" cy="393029"/>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cxnSp>
        <p:nvCxnSpPr>
          <p:cNvPr id="106" name="Straight Connector 105">
            <a:extLst>
              <a:ext uri="{FF2B5EF4-FFF2-40B4-BE49-F238E27FC236}">
                <a16:creationId xmlns:a16="http://schemas.microsoft.com/office/drawing/2014/main" id="{E152EB18-E155-4E71-979A-F62DE488165C}"/>
              </a:ext>
            </a:extLst>
          </p:cNvPr>
          <p:cNvCxnSpPr>
            <a:cxnSpLocks/>
          </p:cNvCxnSpPr>
          <p:nvPr/>
        </p:nvCxnSpPr>
        <p:spPr>
          <a:xfrm>
            <a:off x="7881309" y="1001919"/>
            <a:ext cx="0" cy="393029"/>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AD880940-DFC5-472A-8118-AD00CA7AA3EA}"/>
              </a:ext>
            </a:extLst>
          </p:cNvPr>
          <p:cNvCxnSpPr>
            <a:cxnSpLocks/>
          </p:cNvCxnSpPr>
          <p:nvPr/>
        </p:nvCxnSpPr>
        <p:spPr>
          <a:xfrm>
            <a:off x="8686590" y="997951"/>
            <a:ext cx="0" cy="393029"/>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sp>
        <p:nvSpPr>
          <p:cNvPr id="108" name="Oval 107">
            <a:extLst>
              <a:ext uri="{FF2B5EF4-FFF2-40B4-BE49-F238E27FC236}">
                <a16:creationId xmlns:a16="http://schemas.microsoft.com/office/drawing/2014/main" id="{3440F533-BB87-4D29-B183-EF4DA060A7D4}"/>
              </a:ext>
            </a:extLst>
          </p:cNvPr>
          <p:cNvSpPr/>
          <p:nvPr/>
        </p:nvSpPr>
        <p:spPr>
          <a:xfrm>
            <a:off x="5400355" y="830846"/>
            <a:ext cx="167662" cy="1684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9" name="Oval 108">
            <a:extLst>
              <a:ext uri="{FF2B5EF4-FFF2-40B4-BE49-F238E27FC236}">
                <a16:creationId xmlns:a16="http://schemas.microsoft.com/office/drawing/2014/main" id="{81379F23-4055-4931-8070-D115BF901B07}"/>
              </a:ext>
            </a:extLst>
          </p:cNvPr>
          <p:cNvSpPr/>
          <p:nvPr/>
        </p:nvSpPr>
        <p:spPr>
          <a:xfrm>
            <a:off x="6172914" y="829854"/>
            <a:ext cx="167662" cy="1684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0" name="Oval 109">
            <a:extLst>
              <a:ext uri="{FF2B5EF4-FFF2-40B4-BE49-F238E27FC236}">
                <a16:creationId xmlns:a16="http://schemas.microsoft.com/office/drawing/2014/main" id="{1095D2B8-CD82-4EB0-B2E4-93689B45C192}"/>
              </a:ext>
            </a:extLst>
          </p:cNvPr>
          <p:cNvSpPr/>
          <p:nvPr/>
        </p:nvSpPr>
        <p:spPr>
          <a:xfrm>
            <a:off x="6945473" y="829854"/>
            <a:ext cx="167662" cy="1684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1" name="Oval 110">
            <a:extLst>
              <a:ext uri="{FF2B5EF4-FFF2-40B4-BE49-F238E27FC236}">
                <a16:creationId xmlns:a16="http://schemas.microsoft.com/office/drawing/2014/main" id="{2F67C83B-FB56-4E09-AB1C-323BE5DAF97A}"/>
              </a:ext>
            </a:extLst>
          </p:cNvPr>
          <p:cNvSpPr/>
          <p:nvPr/>
        </p:nvSpPr>
        <p:spPr>
          <a:xfrm>
            <a:off x="7786760" y="830846"/>
            <a:ext cx="167662" cy="1684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2" name="Oval 111">
            <a:extLst>
              <a:ext uri="{FF2B5EF4-FFF2-40B4-BE49-F238E27FC236}">
                <a16:creationId xmlns:a16="http://schemas.microsoft.com/office/drawing/2014/main" id="{1805F0AB-6EDA-46F5-86CD-3D3F8672F817}"/>
              </a:ext>
            </a:extLst>
          </p:cNvPr>
          <p:cNvSpPr/>
          <p:nvPr/>
        </p:nvSpPr>
        <p:spPr>
          <a:xfrm>
            <a:off x="8608379" y="829541"/>
            <a:ext cx="167662" cy="1684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13" name="Straight Connector 112">
            <a:extLst>
              <a:ext uri="{FF2B5EF4-FFF2-40B4-BE49-F238E27FC236}">
                <a16:creationId xmlns:a16="http://schemas.microsoft.com/office/drawing/2014/main" id="{F30CFF30-4A2E-47D9-8B60-7DB00377CC26}"/>
              </a:ext>
            </a:extLst>
          </p:cNvPr>
          <p:cNvCxnSpPr>
            <a:cxnSpLocks/>
          </p:cNvCxnSpPr>
          <p:nvPr/>
        </p:nvCxnSpPr>
        <p:spPr>
          <a:xfrm>
            <a:off x="7029304" y="1004879"/>
            <a:ext cx="0" cy="393029"/>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sp>
        <p:nvSpPr>
          <p:cNvPr id="114" name="TextBox 113">
            <a:extLst>
              <a:ext uri="{FF2B5EF4-FFF2-40B4-BE49-F238E27FC236}">
                <a16:creationId xmlns:a16="http://schemas.microsoft.com/office/drawing/2014/main" id="{4AF8FA06-FBFA-45B6-BA0D-A5381C407A98}"/>
              </a:ext>
            </a:extLst>
          </p:cNvPr>
          <p:cNvSpPr txBox="1"/>
          <p:nvPr/>
        </p:nvSpPr>
        <p:spPr>
          <a:xfrm>
            <a:off x="-240665" y="5164597"/>
            <a:ext cx="8818452" cy="923330"/>
          </a:xfrm>
          <a:prstGeom prst="rect">
            <a:avLst/>
          </a:prstGeom>
          <a:noFill/>
        </p:spPr>
        <p:txBody>
          <a:bodyPr wrap="square">
            <a:spAutoFit/>
          </a:bodyPr>
          <a:lstStyle/>
          <a:p>
            <a:pPr marL="0" indent="0">
              <a:buNone/>
            </a:pPr>
            <a:r>
              <a:rPr lang="en-US" altLang="zh-CN" b="0" i="0" dirty="0">
                <a:solidFill>
                  <a:schemeClr val="bg2"/>
                </a:solidFill>
                <a:effectLst/>
                <a:latin typeface="Arial" panose="020B0604020202020204" pitchFamily="34" charset="0"/>
              </a:rPr>
              <a:t>Two graphs </a:t>
            </a:r>
            <a:r>
              <a:rPr lang="en-US" altLang="zh-CN" b="0" i="0" dirty="0">
                <a:solidFill>
                  <a:srgbClr val="00B050"/>
                </a:solidFill>
                <a:effectLst/>
                <a:latin typeface="Arial" panose="020B0604020202020204" pitchFamily="34" charset="0"/>
              </a:rPr>
              <a:t>G1(</a:t>
            </a:r>
            <a:r>
              <a:rPr lang="zh-CN" altLang="en-US" b="0" i="0" dirty="0">
                <a:solidFill>
                  <a:srgbClr val="00B050"/>
                </a:solidFill>
                <a:effectLst/>
                <a:latin typeface="Arial" panose="020B0604020202020204" pitchFamily="34" charset="0"/>
              </a:rPr>
              <a:t>𝑉</a:t>
            </a:r>
            <a:r>
              <a:rPr lang="en-US" altLang="zh-CN" b="0" i="0" dirty="0">
                <a:solidFill>
                  <a:srgbClr val="00B050"/>
                </a:solidFill>
                <a:effectLst/>
                <a:latin typeface="Arial" panose="020B0604020202020204" pitchFamily="34" charset="0"/>
              </a:rPr>
              <a:t>1,</a:t>
            </a:r>
            <a:r>
              <a:rPr lang="zh-CN" altLang="en-US" b="0" i="0" dirty="0">
                <a:solidFill>
                  <a:srgbClr val="00B050"/>
                </a:solidFill>
                <a:effectLst/>
                <a:latin typeface="Arial" panose="020B0604020202020204" pitchFamily="34" charset="0"/>
              </a:rPr>
              <a:t>𝐸</a:t>
            </a:r>
            <a:r>
              <a:rPr lang="en-US" altLang="zh-CN" b="0" i="0" dirty="0">
                <a:solidFill>
                  <a:srgbClr val="00B050"/>
                </a:solidFill>
                <a:effectLst/>
                <a:latin typeface="Arial" panose="020B0604020202020204" pitchFamily="34" charset="0"/>
              </a:rPr>
              <a:t>1) </a:t>
            </a:r>
            <a:r>
              <a:rPr lang="en-US" altLang="zh-CN" b="0" i="0" dirty="0">
                <a:solidFill>
                  <a:schemeClr val="bg2"/>
                </a:solidFill>
                <a:effectLst/>
                <a:latin typeface="Arial" panose="020B0604020202020204" pitchFamily="34" charset="0"/>
              </a:rPr>
              <a:t>and </a:t>
            </a:r>
            <a:r>
              <a:rPr lang="en-US" altLang="zh-CN" b="0" i="0" dirty="0">
                <a:solidFill>
                  <a:srgbClr val="FF0000"/>
                </a:solidFill>
                <a:effectLst/>
                <a:latin typeface="Arial" panose="020B0604020202020204" pitchFamily="34" charset="0"/>
              </a:rPr>
              <a:t>G2(</a:t>
            </a:r>
            <a:r>
              <a:rPr lang="zh-CN" altLang="en-US" b="0" i="0" dirty="0">
                <a:solidFill>
                  <a:srgbClr val="FF0000"/>
                </a:solidFill>
                <a:effectLst/>
                <a:latin typeface="Arial" panose="020B0604020202020204" pitchFamily="34" charset="0"/>
              </a:rPr>
              <a:t>𝑉</a:t>
            </a:r>
            <a:r>
              <a:rPr lang="en-US" altLang="zh-CN" b="0" i="0" dirty="0">
                <a:solidFill>
                  <a:srgbClr val="FF0000"/>
                </a:solidFill>
                <a:effectLst/>
                <a:latin typeface="Arial" panose="020B0604020202020204" pitchFamily="34" charset="0"/>
              </a:rPr>
              <a:t>2,</a:t>
            </a:r>
            <a:r>
              <a:rPr lang="zh-CN" altLang="en-US" b="0" i="0" dirty="0">
                <a:solidFill>
                  <a:srgbClr val="FF0000"/>
                </a:solidFill>
                <a:effectLst/>
                <a:latin typeface="Arial" panose="020B0604020202020204" pitchFamily="34" charset="0"/>
              </a:rPr>
              <a:t>𝐸</a:t>
            </a:r>
            <a:r>
              <a:rPr lang="en-US" altLang="zh-CN" b="0" i="0" dirty="0">
                <a:solidFill>
                  <a:srgbClr val="FF0000"/>
                </a:solidFill>
                <a:effectLst/>
                <a:latin typeface="Arial" panose="020B0604020202020204" pitchFamily="34" charset="0"/>
              </a:rPr>
              <a:t>2) </a:t>
            </a:r>
            <a:r>
              <a:rPr lang="en-US" altLang="zh-CN" b="0" i="0" dirty="0">
                <a:solidFill>
                  <a:schemeClr val="bg2"/>
                </a:solidFill>
                <a:effectLst/>
                <a:latin typeface="Arial" panose="020B0604020202020204" pitchFamily="34" charset="0"/>
              </a:rPr>
              <a:t>are isomorphic, if there exists a bijective function </a:t>
            </a:r>
            <a:r>
              <a:rPr lang="zh-CN" altLang="en-US" b="0" i="0" dirty="0">
                <a:solidFill>
                  <a:srgbClr val="0070C0"/>
                </a:solidFill>
                <a:effectLst/>
                <a:latin typeface="Arial" panose="020B0604020202020204" pitchFamily="34" charset="0"/>
              </a:rPr>
              <a:t>𝑓</a:t>
            </a:r>
            <a:r>
              <a:rPr lang="en-US" altLang="zh-CN" b="0" i="0" dirty="0">
                <a:solidFill>
                  <a:schemeClr val="bg2"/>
                </a:solidFill>
                <a:effectLst/>
                <a:latin typeface="Arial" panose="020B0604020202020204" pitchFamily="34" charset="0"/>
              </a:rPr>
              <a:t>:</a:t>
            </a:r>
            <a:r>
              <a:rPr lang="zh-CN" altLang="en-US" b="0" i="0" dirty="0">
                <a:solidFill>
                  <a:srgbClr val="00B050"/>
                </a:solidFill>
                <a:effectLst/>
                <a:latin typeface="Arial" panose="020B0604020202020204" pitchFamily="34" charset="0"/>
              </a:rPr>
              <a:t>𝑉</a:t>
            </a:r>
            <a:r>
              <a:rPr lang="en-US" altLang="zh-CN" b="0" i="0" dirty="0">
                <a:solidFill>
                  <a:srgbClr val="00B050"/>
                </a:solidFill>
                <a:effectLst/>
                <a:latin typeface="Arial" panose="020B0604020202020204" pitchFamily="34" charset="0"/>
              </a:rPr>
              <a:t>1</a:t>
            </a:r>
            <a:r>
              <a:rPr lang="en-US" altLang="zh-CN" b="0" i="0" dirty="0">
                <a:solidFill>
                  <a:schemeClr val="bg2"/>
                </a:solidFill>
                <a:effectLst/>
                <a:latin typeface="Arial" panose="020B0604020202020204" pitchFamily="34" charset="0"/>
              </a:rPr>
              <a:t>→</a:t>
            </a:r>
            <a:r>
              <a:rPr lang="zh-CN" altLang="en-US" b="0" i="0" dirty="0">
                <a:solidFill>
                  <a:srgbClr val="00B050"/>
                </a:solidFill>
                <a:effectLst/>
                <a:latin typeface="Arial" panose="020B0604020202020204" pitchFamily="34" charset="0"/>
              </a:rPr>
              <a:t>𝑉</a:t>
            </a:r>
            <a:r>
              <a:rPr lang="en-US" altLang="zh-CN" b="0" i="0" dirty="0">
                <a:solidFill>
                  <a:srgbClr val="00B050"/>
                </a:solidFill>
                <a:effectLst/>
                <a:latin typeface="Arial" panose="020B0604020202020204" pitchFamily="34" charset="0"/>
              </a:rPr>
              <a:t>2</a:t>
            </a:r>
            <a:r>
              <a:rPr lang="en-US" altLang="zh-CN" b="0" i="0" dirty="0">
                <a:solidFill>
                  <a:schemeClr val="bg2"/>
                </a:solidFill>
                <a:effectLst/>
                <a:latin typeface="Arial" panose="020B0604020202020204" pitchFamily="34" charset="0"/>
              </a:rPr>
              <a:t> such that for any two vertices </a:t>
            </a:r>
            <a:r>
              <a:rPr lang="zh-CN" altLang="en-US" b="0" i="0" dirty="0">
                <a:solidFill>
                  <a:srgbClr val="00B050"/>
                </a:solidFill>
                <a:effectLst/>
                <a:latin typeface="Arial" panose="020B0604020202020204" pitchFamily="34" charset="0"/>
              </a:rPr>
              <a:t>𝑢∈𝑉</a:t>
            </a:r>
            <a:r>
              <a:rPr lang="en-US" altLang="zh-CN" b="0" i="0" dirty="0">
                <a:solidFill>
                  <a:srgbClr val="00B050"/>
                </a:solidFill>
                <a:effectLst/>
                <a:latin typeface="Arial" panose="020B0604020202020204" pitchFamily="34" charset="0"/>
              </a:rPr>
              <a:t>1 </a:t>
            </a:r>
            <a:r>
              <a:rPr lang="en-US" altLang="zh-CN" b="0" i="0" dirty="0">
                <a:solidFill>
                  <a:schemeClr val="bg2"/>
                </a:solidFill>
                <a:effectLst/>
                <a:latin typeface="Arial" panose="020B0604020202020204" pitchFamily="34" charset="0"/>
              </a:rPr>
              <a:t>and </a:t>
            </a:r>
            <a:r>
              <a:rPr lang="zh-CN" altLang="en-US" b="0" i="0" dirty="0">
                <a:solidFill>
                  <a:srgbClr val="00B050"/>
                </a:solidFill>
                <a:effectLst/>
                <a:latin typeface="Arial" panose="020B0604020202020204" pitchFamily="34" charset="0"/>
              </a:rPr>
              <a:t>𝑣∈𝑉</a:t>
            </a:r>
            <a:r>
              <a:rPr lang="en-US" altLang="zh-CN" b="0" i="0" dirty="0">
                <a:solidFill>
                  <a:srgbClr val="00B050"/>
                </a:solidFill>
                <a:effectLst/>
                <a:latin typeface="Arial" panose="020B0604020202020204" pitchFamily="34" charset="0"/>
              </a:rPr>
              <a:t>1 </a:t>
            </a:r>
            <a:r>
              <a:rPr lang="en-US" altLang="zh-CN" b="0" i="0" dirty="0">
                <a:solidFill>
                  <a:schemeClr val="bg2"/>
                </a:solidFill>
                <a:effectLst/>
                <a:latin typeface="Arial" panose="020B0604020202020204" pitchFamily="34" charset="0"/>
              </a:rPr>
              <a:t>are adjacent in</a:t>
            </a:r>
          </a:p>
          <a:p>
            <a:pPr marL="0" indent="0">
              <a:buNone/>
            </a:pPr>
            <a:r>
              <a:rPr lang="en-US" altLang="zh-CN" b="0" i="0" dirty="0">
                <a:solidFill>
                  <a:srgbClr val="00B050"/>
                </a:solidFill>
                <a:effectLst/>
                <a:latin typeface="Arial" panose="020B0604020202020204" pitchFamily="34" charset="0"/>
              </a:rPr>
              <a:t>G1</a:t>
            </a:r>
            <a:r>
              <a:rPr lang="en-US" altLang="zh-CN" b="0" i="0" dirty="0">
                <a:solidFill>
                  <a:schemeClr val="bg2"/>
                </a:solidFill>
                <a:effectLst/>
                <a:latin typeface="Arial" panose="020B0604020202020204" pitchFamily="34" charset="0"/>
              </a:rPr>
              <a:t> if and only if</a:t>
            </a:r>
            <a:r>
              <a:rPr lang="en-US" altLang="zh-CN" b="0" i="0" dirty="0">
                <a:solidFill>
                  <a:srgbClr val="0070C0"/>
                </a:solidFill>
                <a:effectLst/>
                <a:latin typeface="Arial" panose="020B0604020202020204" pitchFamily="34" charset="0"/>
              </a:rPr>
              <a:t> </a:t>
            </a:r>
            <a:r>
              <a:rPr lang="en-US" altLang="zh-CN" b="0" i="0" dirty="0">
                <a:solidFill>
                  <a:srgbClr val="FF0000"/>
                </a:solidFill>
                <a:effectLst/>
                <a:latin typeface="Arial" panose="020B0604020202020204" pitchFamily="34" charset="0"/>
              </a:rPr>
              <a:t>u</a:t>
            </a:r>
            <a:r>
              <a:rPr lang="en-US" altLang="zh-CN" dirty="0">
                <a:solidFill>
                  <a:srgbClr val="FF0000"/>
                </a:solidFill>
              </a:rPr>
              <a:t>’</a:t>
            </a:r>
            <a:r>
              <a:rPr lang="en-US" altLang="zh-CN" b="0" i="0" dirty="0">
                <a:solidFill>
                  <a:srgbClr val="0070C0"/>
                </a:solidFill>
                <a:effectLst/>
                <a:latin typeface="Arial" panose="020B0604020202020204" pitchFamily="34" charset="0"/>
              </a:rPr>
              <a:t> = </a:t>
            </a:r>
            <a:r>
              <a:rPr lang="zh-CN" altLang="en-US" b="0" i="0" dirty="0">
                <a:solidFill>
                  <a:srgbClr val="0070C0"/>
                </a:solidFill>
                <a:effectLst/>
                <a:latin typeface="Arial" panose="020B0604020202020204" pitchFamily="34" charset="0"/>
              </a:rPr>
              <a:t>𝑓</a:t>
            </a:r>
            <a:r>
              <a:rPr lang="en-US" altLang="zh-CN" b="0" i="0" dirty="0">
                <a:solidFill>
                  <a:schemeClr val="bg1">
                    <a:lumMod val="60000"/>
                    <a:lumOff val="40000"/>
                  </a:schemeClr>
                </a:solidFill>
                <a:effectLst/>
                <a:latin typeface="Arial" panose="020B0604020202020204" pitchFamily="34" charset="0"/>
              </a:rPr>
              <a:t>(</a:t>
            </a:r>
            <a:r>
              <a:rPr lang="zh-CN" altLang="en-US" b="0" i="0" dirty="0">
                <a:solidFill>
                  <a:srgbClr val="00B050"/>
                </a:solidFill>
                <a:effectLst/>
                <a:latin typeface="Arial" panose="020B0604020202020204" pitchFamily="34" charset="0"/>
              </a:rPr>
              <a:t>𝑢</a:t>
            </a:r>
            <a:r>
              <a:rPr lang="en-US" altLang="zh-CN" b="0" i="0" dirty="0">
                <a:solidFill>
                  <a:schemeClr val="bg1">
                    <a:lumMod val="60000"/>
                    <a:lumOff val="40000"/>
                  </a:schemeClr>
                </a:solidFill>
                <a:effectLst/>
                <a:latin typeface="Arial" panose="020B0604020202020204" pitchFamily="34" charset="0"/>
              </a:rPr>
              <a:t>) </a:t>
            </a:r>
            <a:r>
              <a:rPr lang="en-US" altLang="zh-CN" b="0" i="0" dirty="0">
                <a:solidFill>
                  <a:schemeClr val="bg2"/>
                </a:solidFill>
                <a:effectLst/>
                <a:latin typeface="Arial" panose="020B0604020202020204" pitchFamily="34" charset="0"/>
              </a:rPr>
              <a:t>and </a:t>
            </a:r>
            <a:r>
              <a:rPr lang="en-US" altLang="zh-CN" b="0" i="0" dirty="0">
                <a:solidFill>
                  <a:srgbClr val="FF0000"/>
                </a:solidFill>
                <a:effectLst/>
                <a:latin typeface="Arial" panose="020B0604020202020204" pitchFamily="34" charset="0"/>
              </a:rPr>
              <a:t>v’</a:t>
            </a:r>
            <a:r>
              <a:rPr lang="en-US" altLang="zh-CN" b="0" i="0" dirty="0">
                <a:solidFill>
                  <a:schemeClr val="bg2"/>
                </a:solidFill>
                <a:effectLst/>
                <a:latin typeface="Arial" panose="020B0604020202020204" pitchFamily="34" charset="0"/>
              </a:rPr>
              <a:t> = </a:t>
            </a:r>
            <a:r>
              <a:rPr lang="zh-CN" altLang="en-US" b="0" i="0" dirty="0">
                <a:solidFill>
                  <a:schemeClr val="bg1">
                    <a:lumMod val="60000"/>
                    <a:lumOff val="40000"/>
                  </a:schemeClr>
                </a:solidFill>
                <a:effectLst/>
                <a:latin typeface="Arial" panose="020B0604020202020204" pitchFamily="34" charset="0"/>
              </a:rPr>
              <a:t>𝑓</a:t>
            </a:r>
            <a:r>
              <a:rPr lang="en-US" altLang="zh-CN" b="0" i="0" dirty="0">
                <a:solidFill>
                  <a:schemeClr val="bg1">
                    <a:lumMod val="60000"/>
                    <a:lumOff val="40000"/>
                  </a:schemeClr>
                </a:solidFill>
                <a:effectLst/>
                <a:latin typeface="Arial" panose="020B0604020202020204" pitchFamily="34" charset="0"/>
              </a:rPr>
              <a:t>(</a:t>
            </a:r>
            <a:r>
              <a:rPr lang="zh-CN" altLang="en-US" b="0" i="0" dirty="0">
                <a:solidFill>
                  <a:srgbClr val="00B050"/>
                </a:solidFill>
                <a:effectLst/>
                <a:latin typeface="Arial" panose="020B0604020202020204" pitchFamily="34" charset="0"/>
              </a:rPr>
              <a:t>𝑣</a:t>
            </a:r>
            <a:r>
              <a:rPr lang="en-US" altLang="zh-CN" b="0" i="0" dirty="0">
                <a:solidFill>
                  <a:schemeClr val="bg1">
                    <a:lumMod val="60000"/>
                    <a:lumOff val="40000"/>
                  </a:schemeClr>
                </a:solidFill>
                <a:effectLst/>
                <a:latin typeface="Arial" panose="020B0604020202020204" pitchFamily="34" charset="0"/>
              </a:rPr>
              <a:t>)</a:t>
            </a:r>
            <a:r>
              <a:rPr lang="en-US" altLang="zh-CN" b="0" i="0" dirty="0">
                <a:solidFill>
                  <a:srgbClr val="FF0000"/>
                </a:solidFill>
                <a:effectLst/>
                <a:latin typeface="Arial" panose="020B0604020202020204" pitchFamily="34" charset="0"/>
              </a:rPr>
              <a:t> </a:t>
            </a:r>
            <a:r>
              <a:rPr lang="en-US" altLang="zh-CN" b="0" i="0" dirty="0">
                <a:solidFill>
                  <a:schemeClr val="bg2"/>
                </a:solidFill>
                <a:effectLst/>
                <a:latin typeface="Arial" panose="020B0604020202020204" pitchFamily="34" charset="0"/>
              </a:rPr>
              <a:t>are adjacent in </a:t>
            </a:r>
            <a:r>
              <a:rPr lang="en-US" altLang="zh-CN" b="0" i="0" dirty="0">
                <a:solidFill>
                  <a:srgbClr val="FF0000"/>
                </a:solidFill>
                <a:effectLst/>
                <a:latin typeface="Arial" panose="020B0604020202020204" pitchFamily="34" charset="0"/>
              </a:rPr>
              <a:t>G2</a:t>
            </a:r>
            <a:r>
              <a:rPr lang="en-US" altLang="zh-CN" b="0" i="0" dirty="0">
                <a:solidFill>
                  <a:schemeClr val="bg2"/>
                </a:solidFill>
                <a:effectLst/>
                <a:latin typeface="Arial" panose="020B0604020202020204" pitchFamily="34" charset="0"/>
              </a:rPr>
              <a:t>.</a:t>
            </a:r>
            <a:r>
              <a:rPr lang="en-US" altLang="zh-CN" b="0" i="0" dirty="0">
                <a:effectLst/>
                <a:latin typeface="Arial" panose="020B0604020202020204" pitchFamily="34" charset="0"/>
              </a:rPr>
              <a:t>. </a:t>
            </a:r>
            <a:endParaRPr lang="en-US" altLang="zh-CN" dirty="0"/>
          </a:p>
        </p:txBody>
      </p:sp>
      <p:sp>
        <p:nvSpPr>
          <p:cNvPr id="115" name="TextBox 114">
            <a:extLst>
              <a:ext uri="{FF2B5EF4-FFF2-40B4-BE49-F238E27FC236}">
                <a16:creationId xmlns:a16="http://schemas.microsoft.com/office/drawing/2014/main" id="{8D1FD0DF-D179-4888-A8E1-EC5D2F365B8B}"/>
              </a:ext>
            </a:extLst>
          </p:cNvPr>
          <p:cNvSpPr txBox="1"/>
          <p:nvPr/>
        </p:nvSpPr>
        <p:spPr>
          <a:xfrm>
            <a:off x="1615054" y="1508150"/>
            <a:ext cx="572834" cy="369332"/>
          </a:xfrm>
          <a:prstGeom prst="rect">
            <a:avLst/>
          </a:prstGeom>
          <a:noFill/>
        </p:spPr>
        <p:txBody>
          <a:bodyPr wrap="square" rtlCol="0">
            <a:spAutoFit/>
          </a:bodyPr>
          <a:lstStyle/>
          <a:p>
            <a:r>
              <a:rPr lang="en-US" altLang="zh-CN" dirty="0">
                <a:solidFill>
                  <a:schemeClr val="bg2"/>
                </a:solidFill>
              </a:rPr>
              <a:t>1</a:t>
            </a:r>
            <a:endParaRPr lang="zh-CN" altLang="en-US" dirty="0">
              <a:solidFill>
                <a:schemeClr val="bg2"/>
              </a:solidFill>
            </a:endParaRPr>
          </a:p>
        </p:txBody>
      </p:sp>
      <p:cxnSp>
        <p:nvCxnSpPr>
          <p:cNvPr id="126" name="Straight Connector 125">
            <a:extLst>
              <a:ext uri="{FF2B5EF4-FFF2-40B4-BE49-F238E27FC236}">
                <a16:creationId xmlns:a16="http://schemas.microsoft.com/office/drawing/2014/main" id="{09CC1B41-F60E-42F7-965B-93D5FE85D4F0}"/>
              </a:ext>
            </a:extLst>
          </p:cNvPr>
          <p:cNvCxnSpPr>
            <a:cxnSpLocks/>
          </p:cNvCxnSpPr>
          <p:nvPr/>
        </p:nvCxnSpPr>
        <p:spPr>
          <a:xfrm flipV="1">
            <a:off x="5675687" y="2103761"/>
            <a:ext cx="869639" cy="6395"/>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60356125-6FC7-4116-88CD-949020C770C9}"/>
              </a:ext>
            </a:extLst>
          </p:cNvPr>
          <p:cNvCxnSpPr>
            <a:cxnSpLocks/>
          </p:cNvCxnSpPr>
          <p:nvPr/>
        </p:nvCxnSpPr>
        <p:spPr>
          <a:xfrm>
            <a:off x="6549923" y="2110156"/>
            <a:ext cx="0" cy="818484"/>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32BAD14A-BD44-406B-9072-7277FEC07441}"/>
              </a:ext>
            </a:extLst>
          </p:cNvPr>
          <p:cNvCxnSpPr>
            <a:cxnSpLocks/>
          </p:cNvCxnSpPr>
          <p:nvPr/>
        </p:nvCxnSpPr>
        <p:spPr>
          <a:xfrm flipH="1">
            <a:off x="5680284" y="2947823"/>
            <a:ext cx="869639"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F4581BFA-6719-4DFF-BFE6-35C40109B88B}"/>
              </a:ext>
            </a:extLst>
          </p:cNvPr>
          <p:cNvCxnSpPr>
            <a:cxnSpLocks/>
          </p:cNvCxnSpPr>
          <p:nvPr/>
        </p:nvCxnSpPr>
        <p:spPr>
          <a:xfrm flipV="1">
            <a:off x="5680284" y="2110156"/>
            <a:ext cx="0" cy="818484"/>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30" name="Oval 129">
            <a:extLst>
              <a:ext uri="{FF2B5EF4-FFF2-40B4-BE49-F238E27FC236}">
                <a16:creationId xmlns:a16="http://schemas.microsoft.com/office/drawing/2014/main" id="{A8E0DA07-1509-4579-ACA2-6D08C8F3C933}"/>
              </a:ext>
            </a:extLst>
          </p:cNvPr>
          <p:cNvSpPr/>
          <p:nvPr/>
        </p:nvSpPr>
        <p:spPr>
          <a:xfrm>
            <a:off x="5617166" y="2060864"/>
            <a:ext cx="126238" cy="11146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1" name="Oval 130">
            <a:extLst>
              <a:ext uri="{FF2B5EF4-FFF2-40B4-BE49-F238E27FC236}">
                <a16:creationId xmlns:a16="http://schemas.microsoft.com/office/drawing/2014/main" id="{58234F11-CFC6-4E1B-9D92-D3BAFF9F0BDD}"/>
              </a:ext>
            </a:extLst>
          </p:cNvPr>
          <p:cNvSpPr/>
          <p:nvPr/>
        </p:nvSpPr>
        <p:spPr>
          <a:xfrm>
            <a:off x="6483030" y="2044832"/>
            <a:ext cx="126238" cy="11146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2" name="Oval 131">
            <a:extLst>
              <a:ext uri="{FF2B5EF4-FFF2-40B4-BE49-F238E27FC236}">
                <a16:creationId xmlns:a16="http://schemas.microsoft.com/office/drawing/2014/main" id="{EC3019B5-9C68-4233-9B8E-FF9B3775F9E7}"/>
              </a:ext>
            </a:extLst>
          </p:cNvPr>
          <p:cNvSpPr/>
          <p:nvPr/>
        </p:nvSpPr>
        <p:spPr>
          <a:xfrm>
            <a:off x="5622521" y="2880142"/>
            <a:ext cx="126238" cy="11146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3" name="Oval 132">
            <a:extLst>
              <a:ext uri="{FF2B5EF4-FFF2-40B4-BE49-F238E27FC236}">
                <a16:creationId xmlns:a16="http://schemas.microsoft.com/office/drawing/2014/main" id="{D65AFAFB-A1FD-4A56-9A18-D97078BC40F2}"/>
              </a:ext>
            </a:extLst>
          </p:cNvPr>
          <p:cNvSpPr/>
          <p:nvPr/>
        </p:nvSpPr>
        <p:spPr>
          <a:xfrm>
            <a:off x="6479012" y="2874438"/>
            <a:ext cx="126238" cy="11146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34" name="Straight Connector 133">
            <a:extLst>
              <a:ext uri="{FF2B5EF4-FFF2-40B4-BE49-F238E27FC236}">
                <a16:creationId xmlns:a16="http://schemas.microsoft.com/office/drawing/2014/main" id="{41BB8FB8-1449-45CD-A7FA-28C4300FC635}"/>
              </a:ext>
            </a:extLst>
          </p:cNvPr>
          <p:cNvCxnSpPr>
            <a:stCxn id="130" idx="5"/>
            <a:endCxn id="133" idx="1"/>
          </p:cNvCxnSpPr>
          <p:nvPr/>
        </p:nvCxnSpPr>
        <p:spPr>
          <a:xfrm>
            <a:off x="5724917" y="2156005"/>
            <a:ext cx="772582" cy="734757"/>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93601F45-BD4F-4808-B221-781F2BE70A82}"/>
              </a:ext>
            </a:extLst>
          </p:cNvPr>
          <p:cNvCxnSpPr>
            <a:cxnSpLocks/>
          </p:cNvCxnSpPr>
          <p:nvPr/>
        </p:nvCxnSpPr>
        <p:spPr>
          <a:xfrm flipH="1">
            <a:off x="7239306" y="2930944"/>
            <a:ext cx="869639"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15259552-EAED-4C34-A59F-63A9A664A21B}"/>
              </a:ext>
            </a:extLst>
          </p:cNvPr>
          <p:cNvCxnSpPr>
            <a:cxnSpLocks/>
          </p:cNvCxnSpPr>
          <p:nvPr/>
        </p:nvCxnSpPr>
        <p:spPr>
          <a:xfrm flipV="1">
            <a:off x="7173592" y="2144336"/>
            <a:ext cx="0" cy="818484"/>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37" name="Oval 136">
            <a:extLst>
              <a:ext uri="{FF2B5EF4-FFF2-40B4-BE49-F238E27FC236}">
                <a16:creationId xmlns:a16="http://schemas.microsoft.com/office/drawing/2014/main" id="{F671E14A-27C1-405A-8CD3-E325E3C28F5D}"/>
              </a:ext>
            </a:extLst>
          </p:cNvPr>
          <p:cNvSpPr/>
          <p:nvPr/>
        </p:nvSpPr>
        <p:spPr>
          <a:xfrm>
            <a:off x="7100743" y="2048815"/>
            <a:ext cx="126238" cy="11146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8" name="Oval 137">
            <a:extLst>
              <a:ext uri="{FF2B5EF4-FFF2-40B4-BE49-F238E27FC236}">
                <a16:creationId xmlns:a16="http://schemas.microsoft.com/office/drawing/2014/main" id="{76F0B62C-61E4-4114-82FB-90B303DE58EB}"/>
              </a:ext>
            </a:extLst>
          </p:cNvPr>
          <p:cNvSpPr/>
          <p:nvPr/>
        </p:nvSpPr>
        <p:spPr>
          <a:xfrm>
            <a:off x="8057569" y="2069419"/>
            <a:ext cx="126238" cy="11146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9" name="Oval 138">
            <a:extLst>
              <a:ext uri="{FF2B5EF4-FFF2-40B4-BE49-F238E27FC236}">
                <a16:creationId xmlns:a16="http://schemas.microsoft.com/office/drawing/2014/main" id="{B7299585-A24F-4FC2-B1FF-F0F60D623A3D}"/>
              </a:ext>
            </a:extLst>
          </p:cNvPr>
          <p:cNvSpPr/>
          <p:nvPr/>
        </p:nvSpPr>
        <p:spPr>
          <a:xfrm>
            <a:off x="7113068" y="2878406"/>
            <a:ext cx="126238" cy="11146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0" name="Oval 139">
            <a:extLst>
              <a:ext uri="{FF2B5EF4-FFF2-40B4-BE49-F238E27FC236}">
                <a16:creationId xmlns:a16="http://schemas.microsoft.com/office/drawing/2014/main" id="{7E673D8B-B079-46D8-A0AA-DC9DF678C3C5}"/>
              </a:ext>
            </a:extLst>
          </p:cNvPr>
          <p:cNvSpPr/>
          <p:nvPr/>
        </p:nvSpPr>
        <p:spPr>
          <a:xfrm>
            <a:off x="8087903" y="2858114"/>
            <a:ext cx="126238" cy="11146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41" name="Straight Connector 140">
            <a:extLst>
              <a:ext uri="{FF2B5EF4-FFF2-40B4-BE49-F238E27FC236}">
                <a16:creationId xmlns:a16="http://schemas.microsoft.com/office/drawing/2014/main" id="{177E5039-6CA8-4F38-99F4-E41F451B7BA4}"/>
              </a:ext>
            </a:extLst>
          </p:cNvPr>
          <p:cNvCxnSpPr>
            <a:cxnSpLocks/>
            <a:stCxn id="138" idx="3"/>
            <a:endCxn id="139" idx="7"/>
          </p:cNvCxnSpPr>
          <p:nvPr/>
        </p:nvCxnSpPr>
        <p:spPr>
          <a:xfrm flipH="1">
            <a:off x="7220819" y="2164560"/>
            <a:ext cx="855237" cy="73017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42" name="Oval 141">
            <a:extLst>
              <a:ext uri="{FF2B5EF4-FFF2-40B4-BE49-F238E27FC236}">
                <a16:creationId xmlns:a16="http://schemas.microsoft.com/office/drawing/2014/main" id="{A2C04A14-A562-4E82-B72B-3D9FD5B8F0E2}"/>
              </a:ext>
            </a:extLst>
          </p:cNvPr>
          <p:cNvSpPr/>
          <p:nvPr/>
        </p:nvSpPr>
        <p:spPr>
          <a:xfrm>
            <a:off x="4665179" y="2267083"/>
            <a:ext cx="126238" cy="11146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3" name="Oval 142">
            <a:extLst>
              <a:ext uri="{FF2B5EF4-FFF2-40B4-BE49-F238E27FC236}">
                <a16:creationId xmlns:a16="http://schemas.microsoft.com/office/drawing/2014/main" id="{96AADF07-978F-47E0-BD9C-E138950EF4B0}"/>
              </a:ext>
            </a:extLst>
          </p:cNvPr>
          <p:cNvSpPr/>
          <p:nvPr/>
        </p:nvSpPr>
        <p:spPr>
          <a:xfrm>
            <a:off x="4395706" y="2890104"/>
            <a:ext cx="126238" cy="11146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4" name="Oval 143">
            <a:extLst>
              <a:ext uri="{FF2B5EF4-FFF2-40B4-BE49-F238E27FC236}">
                <a16:creationId xmlns:a16="http://schemas.microsoft.com/office/drawing/2014/main" id="{7B106578-89CD-4CC5-9995-33FBE6F39E77}"/>
              </a:ext>
            </a:extLst>
          </p:cNvPr>
          <p:cNvSpPr/>
          <p:nvPr/>
        </p:nvSpPr>
        <p:spPr>
          <a:xfrm>
            <a:off x="5008978" y="2890104"/>
            <a:ext cx="126238" cy="11146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45" name="Straight Connector 144">
            <a:extLst>
              <a:ext uri="{FF2B5EF4-FFF2-40B4-BE49-F238E27FC236}">
                <a16:creationId xmlns:a16="http://schemas.microsoft.com/office/drawing/2014/main" id="{F7D7BB47-ED3C-4DF6-A4D8-A5B5B74A8E5A}"/>
              </a:ext>
            </a:extLst>
          </p:cNvPr>
          <p:cNvCxnSpPr>
            <a:cxnSpLocks/>
            <a:stCxn id="142" idx="4"/>
            <a:endCxn id="143" idx="0"/>
          </p:cNvCxnSpPr>
          <p:nvPr/>
        </p:nvCxnSpPr>
        <p:spPr>
          <a:xfrm flipH="1">
            <a:off x="4458825" y="2378548"/>
            <a:ext cx="269473" cy="51155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46" name="Straight Connector 145">
            <a:extLst>
              <a:ext uri="{FF2B5EF4-FFF2-40B4-BE49-F238E27FC236}">
                <a16:creationId xmlns:a16="http://schemas.microsoft.com/office/drawing/2014/main" id="{5E4736C8-6DE4-4184-A1FA-35558910C216}"/>
              </a:ext>
            </a:extLst>
          </p:cNvPr>
          <p:cNvCxnSpPr>
            <a:stCxn id="143" idx="6"/>
            <a:endCxn id="144" idx="2"/>
          </p:cNvCxnSpPr>
          <p:nvPr/>
        </p:nvCxnSpPr>
        <p:spPr>
          <a:xfrm>
            <a:off x="4521944" y="2945837"/>
            <a:ext cx="487034"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A7365FE1-02B5-4B47-97E5-6E059B722A77}"/>
              </a:ext>
            </a:extLst>
          </p:cNvPr>
          <p:cNvCxnSpPr>
            <a:cxnSpLocks/>
          </p:cNvCxnSpPr>
          <p:nvPr/>
        </p:nvCxnSpPr>
        <p:spPr>
          <a:xfrm flipH="1" flipV="1">
            <a:off x="4718583" y="2364930"/>
            <a:ext cx="343799" cy="51155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48" name="Straight Connector 147">
            <a:extLst>
              <a:ext uri="{FF2B5EF4-FFF2-40B4-BE49-F238E27FC236}">
                <a16:creationId xmlns:a16="http://schemas.microsoft.com/office/drawing/2014/main" id="{BC0A0AD4-956A-403E-A1BB-720FE850CAF1}"/>
              </a:ext>
            </a:extLst>
          </p:cNvPr>
          <p:cNvCxnSpPr>
            <a:stCxn id="137" idx="5"/>
            <a:endCxn id="140" idx="1"/>
          </p:cNvCxnSpPr>
          <p:nvPr/>
        </p:nvCxnSpPr>
        <p:spPr>
          <a:xfrm>
            <a:off x="7208494" y="2143956"/>
            <a:ext cx="897896" cy="730482"/>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49" name="TextBox 148">
            <a:extLst>
              <a:ext uri="{FF2B5EF4-FFF2-40B4-BE49-F238E27FC236}">
                <a16:creationId xmlns:a16="http://schemas.microsoft.com/office/drawing/2014/main" id="{22B050B0-73A9-458C-A533-6D5918483ACC}"/>
              </a:ext>
            </a:extLst>
          </p:cNvPr>
          <p:cNvSpPr txBox="1"/>
          <p:nvPr/>
        </p:nvSpPr>
        <p:spPr>
          <a:xfrm>
            <a:off x="4586845" y="2953877"/>
            <a:ext cx="659445" cy="369332"/>
          </a:xfrm>
          <a:prstGeom prst="rect">
            <a:avLst/>
          </a:prstGeom>
          <a:noFill/>
        </p:spPr>
        <p:txBody>
          <a:bodyPr wrap="square" rtlCol="0">
            <a:spAutoFit/>
          </a:bodyPr>
          <a:lstStyle/>
          <a:p>
            <a:r>
              <a:rPr lang="en-US" altLang="zh-CN" b="1" dirty="0">
                <a:solidFill>
                  <a:schemeClr val="accent3"/>
                </a:solidFill>
              </a:rPr>
              <a:t>d)</a:t>
            </a:r>
            <a:endParaRPr lang="zh-CN" altLang="en-US" b="1" dirty="0">
              <a:solidFill>
                <a:schemeClr val="accent3"/>
              </a:solidFill>
            </a:endParaRPr>
          </a:p>
        </p:txBody>
      </p:sp>
      <p:sp>
        <p:nvSpPr>
          <p:cNvPr id="150" name="TextBox 149">
            <a:extLst>
              <a:ext uri="{FF2B5EF4-FFF2-40B4-BE49-F238E27FC236}">
                <a16:creationId xmlns:a16="http://schemas.microsoft.com/office/drawing/2014/main" id="{A5AFFB07-482C-40B3-AF1B-57DBC3102408}"/>
              </a:ext>
            </a:extLst>
          </p:cNvPr>
          <p:cNvSpPr txBox="1"/>
          <p:nvPr/>
        </p:nvSpPr>
        <p:spPr>
          <a:xfrm>
            <a:off x="5952794" y="2951900"/>
            <a:ext cx="659445" cy="369332"/>
          </a:xfrm>
          <a:prstGeom prst="rect">
            <a:avLst/>
          </a:prstGeom>
          <a:noFill/>
        </p:spPr>
        <p:txBody>
          <a:bodyPr wrap="square" rtlCol="0">
            <a:spAutoFit/>
          </a:bodyPr>
          <a:lstStyle/>
          <a:p>
            <a:r>
              <a:rPr lang="en-US" altLang="zh-CN" b="1" dirty="0">
                <a:solidFill>
                  <a:schemeClr val="accent3"/>
                </a:solidFill>
              </a:rPr>
              <a:t>e)</a:t>
            </a:r>
            <a:endParaRPr lang="zh-CN" altLang="en-US" b="1" dirty="0">
              <a:solidFill>
                <a:schemeClr val="accent3"/>
              </a:solidFill>
            </a:endParaRPr>
          </a:p>
        </p:txBody>
      </p:sp>
      <p:sp>
        <p:nvSpPr>
          <p:cNvPr id="151" name="TextBox 150">
            <a:extLst>
              <a:ext uri="{FF2B5EF4-FFF2-40B4-BE49-F238E27FC236}">
                <a16:creationId xmlns:a16="http://schemas.microsoft.com/office/drawing/2014/main" id="{F1FF3EE7-1EEA-4D1D-AADA-6A633F5F43C6}"/>
              </a:ext>
            </a:extLst>
          </p:cNvPr>
          <p:cNvSpPr txBox="1"/>
          <p:nvPr/>
        </p:nvSpPr>
        <p:spPr>
          <a:xfrm>
            <a:off x="7491577" y="2925881"/>
            <a:ext cx="659445" cy="369332"/>
          </a:xfrm>
          <a:prstGeom prst="rect">
            <a:avLst/>
          </a:prstGeom>
          <a:noFill/>
        </p:spPr>
        <p:txBody>
          <a:bodyPr wrap="square" rtlCol="0">
            <a:spAutoFit/>
          </a:bodyPr>
          <a:lstStyle/>
          <a:p>
            <a:r>
              <a:rPr lang="en-US" altLang="zh-CN" b="1" dirty="0">
                <a:solidFill>
                  <a:schemeClr val="accent3"/>
                </a:solidFill>
              </a:rPr>
              <a:t>f)</a:t>
            </a:r>
            <a:endParaRPr lang="zh-CN" altLang="en-US" b="1" dirty="0">
              <a:solidFill>
                <a:schemeClr val="accent3"/>
              </a:solidFill>
            </a:endParaRPr>
          </a:p>
        </p:txBody>
      </p:sp>
      <p:sp>
        <p:nvSpPr>
          <p:cNvPr id="152" name="TextBox 151">
            <a:extLst>
              <a:ext uri="{FF2B5EF4-FFF2-40B4-BE49-F238E27FC236}">
                <a16:creationId xmlns:a16="http://schemas.microsoft.com/office/drawing/2014/main" id="{5AA46AD5-EC88-4009-8681-8E54354D2B4B}"/>
              </a:ext>
            </a:extLst>
          </p:cNvPr>
          <p:cNvSpPr txBox="1"/>
          <p:nvPr/>
        </p:nvSpPr>
        <p:spPr>
          <a:xfrm>
            <a:off x="4557495" y="1948227"/>
            <a:ext cx="572834" cy="369332"/>
          </a:xfrm>
          <a:prstGeom prst="rect">
            <a:avLst/>
          </a:prstGeom>
          <a:noFill/>
        </p:spPr>
        <p:txBody>
          <a:bodyPr wrap="square" rtlCol="0">
            <a:spAutoFit/>
          </a:bodyPr>
          <a:lstStyle/>
          <a:p>
            <a:r>
              <a:rPr lang="en-US" altLang="zh-CN" dirty="0">
                <a:solidFill>
                  <a:schemeClr val="bg2"/>
                </a:solidFill>
              </a:rPr>
              <a:t>1</a:t>
            </a:r>
            <a:endParaRPr lang="zh-CN" altLang="en-US" dirty="0">
              <a:solidFill>
                <a:schemeClr val="bg2"/>
              </a:solidFill>
            </a:endParaRPr>
          </a:p>
        </p:txBody>
      </p:sp>
      <p:sp>
        <p:nvSpPr>
          <p:cNvPr id="153" name="TextBox 152">
            <a:extLst>
              <a:ext uri="{FF2B5EF4-FFF2-40B4-BE49-F238E27FC236}">
                <a16:creationId xmlns:a16="http://schemas.microsoft.com/office/drawing/2014/main" id="{2109DB19-3A6C-469B-86F5-69612943ADCC}"/>
              </a:ext>
            </a:extLst>
          </p:cNvPr>
          <p:cNvSpPr txBox="1"/>
          <p:nvPr/>
        </p:nvSpPr>
        <p:spPr>
          <a:xfrm>
            <a:off x="4249486" y="2911480"/>
            <a:ext cx="572834" cy="369332"/>
          </a:xfrm>
          <a:prstGeom prst="rect">
            <a:avLst/>
          </a:prstGeom>
          <a:noFill/>
        </p:spPr>
        <p:txBody>
          <a:bodyPr wrap="square" rtlCol="0">
            <a:spAutoFit/>
          </a:bodyPr>
          <a:lstStyle/>
          <a:p>
            <a:r>
              <a:rPr lang="en-US" altLang="zh-CN" dirty="0">
                <a:solidFill>
                  <a:schemeClr val="bg2"/>
                </a:solidFill>
              </a:rPr>
              <a:t>2</a:t>
            </a:r>
            <a:endParaRPr lang="zh-CN" altLang="en-US" dirty="0">
              <a:solidFill>
                <a:schemeClr val="bg2"/>
              </a:solidFill>
            </a:endParaRPr>
          </a:p>
        </p:txBody>
      </p:sp>
      <p:sp>
        <p:nvSpPr>
          <p:cNvPr id="154" name="TextBox 153">
            <a:extLst>
              <a:ext uri="{FF2B5EF4-FFF2-40B4-BE49-F238E27FC236}">
                <a16:creationId xmlns:a16="http://schemas.microsoft.com/office/drawing/2014/main" id="{488D9953-2151-4E22-A19A-1E715C45F6C1}"/>
              </a:ext>
            </a:extLst>
          </p:cNvPr>
          <p:cNvSpPr txBox="1"/>
          <p:nvPr/>
        </p:nvSpPr>
        <p:spPr>
          <a:xfrm>
            <a:off x="4977324" y="2919289"/>
            <a:ext cx="572834" cy="369332"/>
          </a:xfrm>
          <a:prstGeom prst="rect">
            <a:avLst/>
          </a:prstGeom>
          <a:noFill/>
        </p:spPr>
        <p:txBody>
          <a:bodyPr wrap="square" rtlCol="0">
            <a:spAutoFit/>
          </a:bodyPr>
          <a:lstStyle/>
          <a:p>
            <a:r>
              <a:rPr lang="en-US" altLang="zh-CN" dirty="0">
                <a:solidFill>
                  <a:schemeClr val="bg2"/>
                </a:solidFill>
              </a:rPr>
              <a:t>3</a:t>
            </a:r>
            <a:endParaRPr lang="zh-CN" altLang="en-US" dirty="0">
              <a:solidFill>
                <a:schemeClr val="bg2"/>
              </a:solidFill>
            </a:endParaRPr>
          </a:p>
        </p:txBody>
      </p:sp>
      <p:sp>
        <p:nvSpPr>
          <p:cNvPr id="155" name="TextBox 154">
            <a:extLst>
              <a:ext uri="{FF2B5EF4-FFF2-40B4-BE49-F238E27FC236}">
                <a16:creationId xmlns:a16="http://schemas.microsoft.com/office/drawing/2014/main" id="{031A884B-4C5D-4FEB-AD7A-FBA60EC6FA52}"/>
              </a:ext>
            </a:extLst>
          </p:cNvPr>
          <p:cNvSpPr txBox="1"/>
          <p:nvPr/>
        </p:nvSpPr>
        <p:spPr>
          <a:xfrm>
            <a:off x="5511598" y="1763447"/>
            <a:ext cx="572834" cy="369332"/>
          </a:xfrm>
          <a:prstGeom prst="rect">
            <a:avLst/>
          </a:prstGeom>
          <a:noFill/>
        </p:spPr>
        <p:txBody>
          <a:bodyPr wrap="square" rtlCol="0">
            <a:spAutoFit/>
          </a:bodyPr>
          <a:lstStyle/>
          <a:p>
            <a:r>
              <a:rPr lang="en-US" altLang="zh-CN" dirty="0">
                <a:solidFill>
                  <a:schemeClr val="bg2"/>
                </a:solidFill>
              </a:rPr>
              <a:t>1</a:t>
            </a:r>
            <a:endParaRPr lang="zh-CN" altLang="en-US" dirty="0">
              <a:solidFill>
                <a:schemeClr val="bg2"/>
              </a:solidFill>
            </a:endParaRPr>
          </a:p>
        </p:txBody>
      </p:sp>
      <p:sp>
        <p:nvSpPr>
          <p:cNvPr id="156" name="TextBox 155">
            <a:extLst>
              <a:ext uri="{FF2B5EF4-FFF2-40B4-BE49-F238E27FC236}">
                <a16:creationId xmlns:a16="http://schemas.microsoft.com/office/drawing/2014/main" id="{C78B1AD2-B02D-482D-8286-38C170954817}"/>
              </a:ext>
            </a:extLst>
          </p:cNvPr>
          <p:cNvSpPr txBox="1"/>
          <p:nvPr/>
        </p:nvSpPr>
        <p:spPr>
          <a:xfrm>
            <a:off x="6373113" y="1740398"/>
            <a:ext cx="572834" cy="369332"/>
          </a:xfrm>
          <a:prstGeom prst="rect">
            <a:avLst/>
          </a:prstGeom>
          <a:noFill/>
        </p:spPr>
        <p:txBody>
          <a:bodyPr wrap="square" rtlCol="0">
            <a:spAutoFit/>
          </a:bodyPr>
          <a:lstStyle/>
          <a:p>
            <a:r>
              <a:rPr lang="en-US" altLang="zh-CN" dirty="0">
                <a:solidFill>
                  <a:schemeClr val="bg2"/>
                </a:solidFill>
              </a:rPr>
              <a:t>2</a:t>
            </a:r>
            <a:endParaRPr lang="zh-CN" altLang="en-US" dirty="0">
              <a:solidFill>
                <a:schemeClr val="bg2"/>
              </a:solidFill>
            </a:endParaRPr>
          </a:p>
        </p:txBody>
      </p:sp>
      <p:sp>
        <p:nvSpPr>
          <p:cNvPr id="157" name="TextBox 156">
            <a:extLst>
              <a:ext uri="{FF2B5EF4-FFF2-40B4-BE49-F238E27FC236}">
                <a16:creationId xmlns:a16="http://schemas.microsoft.com/office/drawing/2014/main" id="{F71C154B-0353-4C12-A64D-FD3FA7850F0A}"/>
              </a:ext>
            </a:extLst>
          </p:cNvPr>
          <p:cNvSpPr txBox="1"/>
          <p:nvPr/>
        </p:nvSpPr>
        <p:spPr>
          <a:xfrm>
            <a:off x="5526970" y="2946080"/>
            <a:ext cx="572834" cy="369332"/>
          </a:xfrm>
          <a:prstGeom prst="rect">
            <a:avLst/>
          </a:prstGeom>
          <a:noFill/>
        </p:spPr>
        <p:txBody>
          <a:bodyPr wrap="square" rtlCol="0">
            <a:spAutoFit/>
          </a:bodyPr>
          <a:lstStyle/>
          <a:p>
            <a:r>
              <a:rPr lang="en-US" altLang="zh-CN" dirty="0">
                <a:solidFill>
                  <a:schemeClr val="bg2"/>
                </a:solidFill>
              </a:rPr>
              <a:t>3</a:t>
            </a:r>
            <a:endParaRPr lang="zh-CN" altLang="en-US" dirty="0">
              <a:solidFill>
                <a:schemeClr val="bg2"/>
              </a:solidFill>
            </a:endParaRPr>
          </a:p>
        </p:txBody>
      </p:sp>
      <p:sp>
        <p:nvSpPr>
          <p:cNvPr id="158" name="TextBox 157">
            <a:extLst>
              <a:ext uri="{FF2B5EF4-FFF2-40B4-BE49-F238E27FC236}">
                <a16:creationId xmlns:a16="http://schemas.microsoft.com/office/drawing/2014/main" id="{1937162D-C36F-45BA-92BC-233D47EE0D7D}"/>
              </a:ext>
            </a:extLst>
          </p:cNvPr>
          <p:cNvSpPr txBox="1"/>
          <p:nvPr/>
        </p:nvSpPr>
        <p:spPr>
          <a:xfrm>
            <a:off x="6380484" y="2975196"/>
            <a:ext cx="572834" cy="369332"/>
          </a:xfrm>
          <a:prstGeom prst="rect">
            <a:avLst/>
          </a:prstGeom>
          <a:noFill/>
        </p:spPr>
        <p:txBody>
          <a:bodyPr wrap="square" rtlCol="0">
            <a:spAutoFit/>
          </a:bodyPr>
          <a:lstStyle/>
          <a:p>
            <a:r>
              <a:rPr lang="en-US" altLang="zh-CN" dirty="0">
                <a:solidFill>
                  <a:schemeClr val="bg2"/>
                </a:solidFill>
              </a:rPr>
              <a:t>4</a:t>
            </a:r>
            <a:endParaRPr lang="zh-CN" altLang="en-US" dirty="0">
              <a:solidFill>
                <a:schemeClr val="bg2"/>
              </a:solidFill>
            </a:endParaRPr>
          </a:p>
        </p:txBody>
      </p:sp>
      <p:sp>
        <p:nvSpPr>
          <p:cNvPr id="159" name="TextBox 158">
            <a:extLst>
              <a:ext uri="{FF2B5EF4-FFF2-40B4-BE49-F238E27FC236}">
                <a16:creationId xmlns:a16="http://schemas.microsoft.com/office/drawing/2014/main" id="{E0F93C67-C9C1-4108-B072-A25466F93619}"/>
              </a:ext>
            </a:extLst>
          </p:cNvPr>
          <p:cNvSpPr txBox="1"/>
          <p:nvPr/>
        </p:nvSpPr>
        <p:spPr>
          <a:xfrm>
            <a:off x="6933267" y="1784926"/>
            <a:ext cx="572834" cy="369332"/>
          </a:xfrm>
          <a:prstGeom prst="rect">
            <a:avLst/>
          </a:prstGeom>
          <a:noFill/>
        </p:spPr>
        <p:txBody>
          <a:bodyPr wrap="square" rtlCol="0">
            <a:spAutoFit/>
          </a:bodyPr>
          <a:lstStyle/>
          <a:p>
            <a:r>
              <a:rPr lang="en-US" altLang="zh-CN" dirty="0">
                <a:solidFill>
                  <a:schemeClr val="bg2"/>
                </a:solidFill>
              </a:rPr>
              <a:t>1</a:t>
            </a:r>
            <a:endParaRPr lang="zh-CN" altLang="en-US" dirty="0">
              <a:solidFill>
                <a:schemeClr val="bg2"/>
              </a:solidFill>
            </a:endParaRPr>
          </a:p>
        </p:txBody>
      </p:sp>
      <p:sp>
        <p:nvSpPr>
          <p:cNvPr id="160" name="TextBox 159">
            <a:extLst>
              <a:ext uri="{FF2B5EF4-FFF2-40B4-BE49-F238E27FC236}">
                <a16:creationId xmlns:a16="http://schemas.microsoft.com/office/drawing/2014/main" id="{FD41595D-0052-4737-A1AA-D99C75DB251C}"/>
              </a:ext>
            </a:extLst>
          </p:cNvPr>
          <p:cNvSpPr txBox="1"/>
          <p:nvPr/>
        </p:nvSpPr>
        <p:spPr>
          <a:xfrm>
            <a:off x="7967314" y="1751879"/>
            <a:ext cx="572834" cy="369332"/>
          </a:xfrm>
          <a:prstGeom prst="rect">
            <a:avLst/>
          </a:prstGeom>
          <a:noFill/>
        </p:spPr>
        <p:txBody>
          <a:bodyPr wrap="square" rtlCol="0">
            <a:spAutoFit/>
          </a:bodyPr>
          <a:lstStyle/>
          <a:p>
            <a:r>
              <a:rPr lang="en-US" altLang="zh-CN" dirty="0">
                <a:solidFill>
                  <a:schemeClr val="bg2"/>
                </a:solidFill>
              </a:rPr>
              <a:t>2</a:t>
            </a:r>
            <a:endParaRPr lang="zh-CN" altLang="en-US" dirty="0">
              <a:solidFill>
                <a:schemeClr val="bg2"/>
              </a:solidFill>
            </a:endParaRPr>
          </a:p>
        </p:txBody>
      </p:sp>
      <p:sp>
        <p:nvSpPr>
          <p:cNvPr id="161" name="TextBox 160">
            <a:extLst>
              <a:ext uri="{FF2B5EF4-FFF2-40B4-BE49-F238E27FC236}">
                <a16:creationId xmlns:a16="http://schemas.microsoft.com/office/drawing/2014/main" id="{58F97519-3215-4649-9A49-CC1B7218E15F}"/>
              </a:ext>
            </a:extLst>
          </p:cNvPr>
          <p:cNvSpPr txBox="1"/>
          <p:nvPr/>
        </p:nvSpPr>
        <p:spPr>
          <a:xfrm>
            <a:off x="7018223" y="2943563"/>
            <a:ext cx="572834" cy="369332"/>
          </a:xfrm>
          <a:prstGeom prst="rect">
            <a:avLst/>
          </a:prstGeom>
          <a:noFill/>
        </p:spPr>
        <p:txBody>
          <a:bodyPr wrap="square" rtlCol="0">
            <a:spAutoFit/>
          </a:bodyPr>
          <a:lstStyle/>
          <a:p>
            <a:r>
              <a:rPr lang="en-US" altLang="zh-CN" dirty="0">
                <a:solidFill>
                  <a:schemeClr val="bg2"/>
                </a:solidFill>
              </a:rPr>
              <a:t>3</a:t>
            </a:r>
            <a:endParaRPr lang="zh-CN" altLang="en-US" dirty="0">
              <a:solidFill>
                <a:schemeClr val="bg2"/>
              </a:solidFill>
            </a:endParaRPr>
          </a:p>
        </p:txBody>
      </p:sp>
      <p:sp>
        <p:nvSpPr>
          <p:cNvPr id="162" name="TextBox 161">
            <a:extLst>
              <a:ext uri="{FF2B5EF4-FFF2-40B4-BE49-F238E27FC236}">
                <a16:creationId xmlns:a16="http://schemas.microsoft.com/office/drawing/2014/main" id="{3E429BAB-D35A-45E5-BA70-C59DD6671A56}"/>
              </a:ext>
            </a:extLst>
          </p:cNvPr>
          <p:cNvSpPr txBox="1"/>
          <p:nvPr/>
        </p:nvSpPr>
        <p:spPr>
          <a:xfrm>
            <a:off x="7997339" y="2935651"/>
            <a:ext cx="572834" cy="369332"/>
          </a:xfrm>
          <a:prstGeom prst="rect">
            <a:avLst/>
          </a:prstGeom>
          <a:noFill/>
        </p:spPr>
        <p:txBody>
          <a:bodyPr wrap="square" rtlCol="0">
            <a:spAutoFit/>
          </a:bodyPr>
          <a:lstStyle/>
          <a:p>
            <a:r>
              <a:rPr lang="en-US" altLang="zh-CN" dirty="0">
                <a:solidFill>
                  <a:schemeClr val="bg2"/>
                </a:solidFill>
              </a:rPr>
              <a:t>4</a:t>
            </a:r>
            <a:endParaRPr lang="zh-CN" altLang="en-US" dirty="0">
              <a:solidFill>
                <a:schemeClr val="bg2"/>
              </a:solidFill>
            </a:endParaRPr>
          </a:p>
        </p:txBody>
      </p:sp>
      <p:sp>
        <p:nvSpPr>
          <p:cNvPr id="164" name="TextBox 163">
            <a:extLst>
              <a:ext uri="{FF2B5EF4-FFF2-40B4-BE49-F238E27FC236}">
                <a16:creationId xmlns:a16="http://schemas.microsoft.com/office/drawing/2014/main" id="{D99DE5B3-4004-4CE2-BDA7-BDC34CE7E5E6}"/>
              </a:ext>
            </a:extLst>
          </p:cNvPr>
          <p:cNvSpPr txBox="1"/>
          <p:nvPr/>
        </p:nvSpPr>
        <p:spPr>
          <a:xfrm>
            <a:off x="281752" y="3608903"/>
            <a:ext cx="8818452" cy="923330"/>
          </a:xfrm>
          <a:prstGeom prst="rect">
            <a:avLst/>
          </a:prstGeom>
          <a:noFill/>
        </p:spPr>
        <p:txBody>
          <a:bodyPr wrap="square">
            <a:spAutoFit/>
          </a:bodyPr>
          <a:lstStyle/>
          <a:p>
            <a:pPr marL="0" indent="0">
              <a:buNone/>
            </a:pPr>
            <a:r>
              <a:rPr lang="en-US" altLang="zh-CN" b="0" i="0" dirty="0">
                <a:solidFill>
                  <a:schemeClr val="bg2"/>
                </a:solidFill>
                <a:effectLst/>
                <a:latin typeface="Arial" panose="020B0604020202020204" pitchFamily="34" charset="0"/>
              </a:rPr>
              <a:t>Two graphs </a:t>
            </a:r>
            <a:r>
              <a:rPr lang="en-US" altLang="zh-CN" b="0" i="0" dirty="0">
                <a:solidFill>
                  <a:srgbClr val="00B050"/>
                </a:solidFill>
                <a:effectLst/>
                <a:latin typeface="Arial" panose="020B0604020202020204" pitchFamily="34" charset="0"/>
              </a:rPr>
              <a:t>G1(</a:t>
            </a:r>
            <a:r>
              <a:rPr lang="zh-CN" altLang="en-US" b="0" i="0" dirty="0">
                <a:solidFill>
                  <a:srgbClr val="00B050"/>
                </a:solidFill>
                <a:effectLst/>
                <a:latin typeface="Arial" panose="020B0604020202020204" pitchFamily="34" charset="0"/>
              </a:rPr>
              <a:t>𝑉</a:t>
            </a:r>
            <a:r>
              <a:rPr lang="en-US" altLang="zh-CN" b="0" i="0" dirty="0">
                <a:solidFill>
                  <a:srgbClr val="00B050"/>
                </a:solidFill>
                <a:effectLst/>
                <a:latin typeface="Arial" panose="020B0604020202020204" pitchFamily="34" charset="0"/>
              </a:rPr>
              <a:t>1,</a:t>
            </a:r>
            <a:r>
              <a:rPr lang="zh-CN" altLang="en-US" b="0" i="0" dirty="0">
                <a:solidFill>
                  <a:srgbClr val="00B050"/>
                </a:solidFill>
                <a:effectLst/>
                <a:latin typeface="Arial" panose="020B0604020202020204" pitchFamily="34" charset="0"/>
              </a:rPr>
              <a:t>𝐸</a:t>
            </a:r>
            <a:r>
              <a:rPr lang="en-US" altLang="zh-CN" b="0" i="0" dirty="0">
                <a:solidFill>
                  <a:srgbClr val="00B050"/>
                </a:solidFill>
                <a:effectLst/>
                <a:latin typeface="Arial" panose="020B0604020202020204" pitchFamily="34" charset="0"/>
              </a:rPr>
              <a:t>1) </a:t>
            </a:r>
            <a:r>
              <a:rPr lang="en-US" altLang="zh-CN" b="0" i="0" dirty="0">
                <a:solidFill>
                  <a:schemeClr val="bg2"/>
                </a:solidFill>
                <a:effectLst/>
                <a:latin typeface="Arial" panose="020B0604020202020204" pitchFamily="34" charset="0"/>
              </a:rPr>
              <a:t>and </a:t>
            </a:r>
            <a:r>
              <a:rPr lang="en-US" altLang="zh-CN" b="0" i="0" dirty="0">
                <a:solidFill>
                  <a:srgbClr val="FF0000"/>
                </a:solidFill>
                <a:effectLst/>
                <a:latin typeface="Arial" panose="020B0604020202020204" pitchFamily="34" charset="0"/>
              </a:rPr>
              <a:t>G2(</a:t>
            </a:r>
            <a:r>
              <a:rPr lang="zh-CN" altLang="en-US" b="0" i="0" dirty="0">
                <a:solidFill>
                  <a:srgbClr val="FF0000"/>
                </a:solidFill>
                <a:effectLst/>
                <a:latin typeface="Arial" panose="020B0604020202020204" pitchFamily="34" charset="0"/>
              </a:rPr>
              <a:t>𝑉</a:t>
            </a:r>
            <a:r>
              <a:rPr lang="en-US" altLang="zh-CN" b="0" i="0" dirty="0">
                <a:solidFill>
                  <a:srgbClr val="FF0000"/>
                </a:solidFill>
                <a:effectLst/>
                <a:latin typeface="Arial" panose="020B0604020202020204" pitchFamily="34" charset="0"/>
              </a:rPr>
              <a:t>2,</a:t>
            </a:r>
            <a:r>
              <a:rPr lang="zh-CN" altLang="en-US" b="0" i="0" dirty="0">
                <a:solidFill>
                  <a:srgbClr val="FF0000"/>
                </a:solidFill>
                <a:effectLst/>
                <a:latin typeface="Arial" panose="020B0604020202020204" pitchFamily="34" charset="0"/>
              </a:rPr>
              <a:t>𝐸</a:t>
            </a:r>
            <a:r>
              <a:rPr lang="en-US" altLang="zh-CN" b="0" i="0" dirty="0">
                <a:solidFill>
                  <a:srgbClr val="FF0000"/>
                </a:solidFill>
                <a:effectLst/>
                <a:latin typeface="Arial" panose="020B0604020202020204" pitchFamily="34" charset="0"/>
              </a:rPr>
              <a:t>2) </a:t>
            </a:r>
            <a:r>
              <a:rPr lang="en-US" altLang="zh-CN" b="0" i="0" dirty="0">
                <a:solidFill>
                  <a:schemeClr val="bg2"/>
                </a:solidFill>
                <a:effectLst/>
                <a:latin typeface="Arial" panose="020B0604020202020204" pitchFamily="34" charset="0"/>
              </a:rPr>
              <a:t>are isomorphic, if there exists a bijective function </a:t>
            </a:r>
            <a:r>
              <a:rPr lang="zh-CN" altLang="en-US" b="0" i="0" dirty="0">
                <a:solidFill>
                  <a:srgbClr val="0070C0"/>
                </a:solidFill>
                <a:effectLst/>
                <a:latin typeface="Arial" panose="020B0604020202020204" pitchFamily="34" charset="0"/>
              </a:rPr>
              <a:t>𝑓</a:t>
            </a:r>
            <a:r>
              <a:rPr lang="en-US" altLang="zh-CN" b="0" i="0" dirty="0">
                <a:solidFill>
                  <a:schemeClr val="bg2"/>
                </a:solidFill>
                <a:effectLst/>
                <a:latin typeface="Arial" panose="020B0604020202020204" pitchFamily="34" charset="0"/>
              </a:rPr>
              <a:t>:</a:t>
            </a:r>
            <a:r>
              <a:rPr lang="zh-CN" altLang="en-US" b="0" i="0" dirty="0">
                <a:solidFill>
                  <a:srgbClr val="00B050"/>
                </a:solidFill>
                <a:effectLst/>
                <a:latin typeface="Arial" panose="020B0604020202020204" pitchFamily="34" charset="0"/>
              </a:rPr>
              <a:t>𝑉</a:t>
            </a:r>
            <a:r>
              <a:rPr lang="en-US" altLang="zh-CN" b="0" i="0" dirty="0">
                <a:solidFill>
                  <a:srgbClr val="00B050"/>
                </a:solidFill>
                <a:effectLst/>
                <a:latin typeface="Arial" panose="020B0604020202020204" pitchFamily="34" charset="0"/>
              </a:rPr>
              <a:t>1</a:t>
            </a:r>
            <a:r>
              <a:rPr lang="en-US" altLang="zh-CN" b="0" i="0" dirty="0">
                <a:solidFill>
                  <a:schemeClr val="bg2"/>
                </a:solidFill>
                <a:effectLst/>
                <a:latin typeface="Arial" panose="020B0604020202020204" pitchFamily="34" charset="0"/>
              </a:rPr>
              <a:t>→</a:t>
            </a:r>
            <a:r>
              <a:rPr lang="zh-CN" altLang="en-US" b="0" i="0" dirty="0">
                <a:solidFill>
                  <a:srgbClr val="00B050"/>
                </a:solidFill>
                <a:effectLst/>
                <a:latin typeface="Arial" panose="020B0604020202020204" pitchFamily="34" charset="0"/>
              </a:rPr>
              <a:t>𝑉</a:t>
            </a:r>
            <a:r>
              <a:rPr lang="en-US" altLang="zh-CN" b="0" i="0" dirty="0">
                <a:solidFill>
                  <a:srgbClr val="00B050"/>
                </a:solidFill>
                <a:effectLst/>
                <a:latin typeface="Arial" panose="020B0604020202020204" pitchFamily="34" charset="0"/>
              </a:rPr>
              <a:t>2</a:t>
            </a:r>
            <a:r>
              <a:rPr lang="en-US" altLang="zh-CN" b="0" i="0" dirty="0">
                <a:solidFill>
                  <a:schemeClr val="bg2"/>
                </a:solidFill>
                <a:effectLst/>
                <a:latin typeface="Arial" panose="020B0604020202020204" pitchFamily="34" charset="0"/>
              </a:rPr>
              <a:t> such that for any two vertices </a:t>
            </a:r>
            <a:r>
              <a:rPr lang="zh-CN" altLang="en-US" b="0" i="0" dirty="0">
                <a:solidFill>
                  <a:srgbClr val="00B050"/>
                </a:solidFill>
                <a:effectLst/>
                <a:latin typeface="Arial" panose="020B0604020202020204" pitchFamily="34" charset="0"/>
              </a:rPr>
              <a:t>𝑢∈𝑉</a:t>
            </a:r>
            <a:r>
              <a:rPr lang="en-US" altLang="zh-CN" b="0" i="0" dirty="0">
                <a:solidFill>
                  <a:srgbClr val="00B050"/>
                </a:solidFill>
                <a:effectLst/>
                <a:latin typeface="Arial" panose="020B0604020202020204" pitchFamily="34" charset="0"/>
              </a:rPr>
              <a:t>1 </a:t>
            </a:r>
            <a:r>
              <a:rPr lang="en-US" altLang="zh-CN" b="0" i="0" dirty="0">
                <a:solidFill>
                  <a:schemeClr val="bg2"/>
                </a:solidFill>
                <a:effectLst/>
                <a:latin typeface="Arial" panose="020B0604020202020204" pitchFamily="34" charset="0"/>
              </a:rPr>
              <a:t>and </a:t>
            </a:r>
            <a:r>
              <a:rPr lang="zh-CN" altLang="en-US" b="0" i="0" dirty="0">
                <a:solidFill>
                  <a:srgbClr val="00B050"/>
                </a:solidFill>
                <a:effectLst/>
                <a:latin typeface="Arial" panose="020B0604020202020204" pitchFamily="34" charset="0"/>
              </a:rPr>
              <a:t>𝑣∈𝑉</a:t>
            </a:r>
            <a:r>
              <a:rPr lang="en-US" altLang="zh-CN" b="0" i="0" dirty="0">
                <a:solidFill>
                  <a:srgbClr val="00B050"/>
                </a:solidFill>
                <a:effectLst/>
                <a:latin typeface="Arial" panose="020B0604020202020204" pitchFamily="34" charset="0"/>
              </a:rPr>
              <a:t>1 </a:t>
            </a:r>
            <a:r>
              <a:rPr lang="en-US" altLang="zh-CN" b="0" i="0" dirty="0">
                <a:solidFill>
                  <a:schemeClr val="bg2"/>
                </a:solidFill>
                <a:effectLst/>
                <a:latin typeface="Arial" panose="020B0604020202020204" pitchFamily="34" charset="0"/>
              </a:rPr>
              <a:t>are adjacent in</a:t>
            </a:r>
          </a:p>
          <a:p>
            <a:pPr marL="0" indent="0">
              <a:buNone/>
            </a:pPr>
            <a:r>
              <a:rPr lang="en-US" altLang="zh-CN" b="0" i="0" dirty="0">
                <a:solidFill>
                  <a:srgbClr val="00B050"/>
                </a:solidFill>
                <a:effectLst/>
                <a:latin typeface="Arial" panose="020B0604020202020204" pitchFamily="34" charset="0"/>
              </a:rPr>
              <a:t>G1</a:t>
            </a:r>
            <a:r>
              <a:rPr lang="en-US" altLang="zh-CN" b="0" i="0" dirty="0">
                <a:solidFill>
                  <a:schemeClr val="bg2"/>
                </a:solidFill>
                <a:effectLst/>
                <a:latin typeface="Arial" panose="020B0604020202020204" pitchFamily="34" charset="0"/>
              </a:rPr>
              <a:t> if and only if</a:t>
            </a:r>
            <a:r>
              <a:rPr lang="en-US" altLang="zh-CN" b="0" i="0" dirty="0">
                <a:solidFill>
                  <a:srgbClr val="0070C0"/>
                </a:solidFill>
                <a:effectLst/>
                <a:latin typeface="Arial" panose="020B0604020202020204" pitchFamily="34" charset="0"/>
              </a:rPr>
              <a:t> </a:t>
            </a:r>
            <a:r>
              <a:rPr lang="en-US" altLang="zh-CN" b="0" i="0" dirty="0">
                <a:solidFill>
                  <a:srgbClr val="FF0000"/>
                </a:solidFill>
                <a:effectLst/>
                <a:latin typeface="Arial" panose="020B0604020202020204" pitchFamily="34" charset="0"/>
              </a:rPr>
              <a:t>u</a:t>
            </a:r>
            <a:r>
              <a:rPr lang="en-US" altLang="zh-CN" dirty="0">
                <a:solidFill>
                  <a:srgbClr val="FF0000"/>
                </a:solidFill>
              </a:rPr>
              <a:t>’</a:t>
            </a:r>
            <a:r>
              <a:rPr lang="en-US" altLang="zh-CN" b="0" i="0" dirty="0">
                <a:solidFill>
                  <a:srgbClr val="0070C0"/>
                </a:solidFill>
                <a:effectLst/>
                <a:latin typeface="Arial" panose="020B0604020202020204" pitchFamily="34" charset="0"/>
              </a:rPr>
              <a:t> = </a:t>
            </a:r>
            <a:r>
              <a:rPr lang="zh-CN" altLang="en-US" b="0" i="0" dirty="0">
                <a:solidFill>
                  <a:srgbClr val="0070C0"/>
                </a:solidFill>
                <a:effectLst/>
                <a:latin typeface="Arial" panose="020B0604020202020204" pitchFamily="34" charset="0"/>
              </a:rPr>
              <a:t>𝑓</a:t>
            </a:r>
            <a:r>
              <a:rPr lang="en-US" altLang="zh-CN" b="0" i="0" dirty="0">
                <a:solidFill>
                  <a:schemeClr val="bg1">
                    <a:lumMod val="60000"/>
                    <a:lumOff val="40000"/>
                  </a:schemeClr>
                </a:solidFill>
                <a:effectLst/>
                <a:latin typeface="Arial" panose="020B0604020202020204" pitchFamily="34" charset="0"/>
              </a:rPr>
              <a:t>(</a:t>
            </a:r>
            <a:r>
              <a:rPr lang="zh-CN" altLang="en-US" b="0" i="0" dirty="0">
                <a:solidFill>
                  <a:srgbClr val="00B050"/>
                </a:solidFill>
                <a:effectLst/>
                <a:latin typeface="Arial" panose="020B0604020202020204" pitchFamily="34" charset="0"/>
              </a:rPr>
              <a:t>𝑢</a:t>
            </a:r>
            <a:r>
              <a:rPr lang="en-US" altLang="zh-CN" b="0" i="0" dirty="0">
                <a:solidFill>
                  <a:schemeClr val="bg1">
                    <a:lumMod val="60000"/>
                    <a:lumOff val="40000"/>
                  </a:schemeClr>
                </a:solidFill>
                <a:effectLst/>
                <a:latin typeface="Arial" panose="020B0604020202020204" pitchFamily="34" charset="0"/>
              </a:rPr>
              <a:t>) </a:t>
            </a:r>
            <a:r>
              <a:rPr lang="en-US" altLang="zh-CN" b="0" i="0" dirty="0">
                <a:solidFill>
                  <a:schemeClr val="bg2"/>
                </a:solidFill>
                <a:effectLst/>
                <a:latin typeface="Arial" panose="020B0604020202020204" pitchFamily="34" charset="0"/>
              </a:rPr>
              <a:t>and </a:t>
            </a:r>
            <a:r>
              <a:rPr lang="en-US" altLang="zh-CN" b="0" i="0" dirty="0">
                <a:solidFill>
                  <a:srgbClr val="FF0000"/>
                </a:solidFill>
                <a:effectLst/>
                <a:latin typeface="Arial" panose="020B0604020202020204" pitchFamily="34" charset="0"/>
              </a:rPr>
              <a:t>v’</a:t>
            </a:r>
            <a:r>
              <a:rPr lang="en-US" altLang="zh-CN" b="0" i="0" dirty="0">
                <a:solidFill>
                  <a:schemeClr val="bg2"/>
                </a:solidFill>
                <a:effectLst/>
                <a:latin typeface="Arial" panose="020B0604020202020204" pitchFamily="34" charset="0"/>
              </a:rPr>
              <a:t> = </a:t>
            </a:r>
            <a:r>
              <a:rPr lang="zh-CN" altLang="en-US" b="0" i="0" dirty="0">
                <a:solidFill>
                  <a:schemeClr val="bg1">
                    <a:lumMod val="60000"/>
                    <a:lumOff val="40000"/>
                  </a:schemeClr>
                </a:solidFill>
                <a:effectLst/>
                <a:latin typeface="Arial" panose="020B0604020202020204" pitchFamily="34" charset="0"/>
              </a:rPr>
              <a:t>𝑓</a:t>
            </a:r>
            <a:r>
              <a:rPr lang="en-US" altLang="zh-CN" b="0" i="0" dirty="0">
                <a:solidFill>
                  <a:schemeClr val="bg1">
                    <a:lumMod val="60000"/>
                    <a:lumOff val="40000"/>
                  </a:schemeClr>
                </a:solidFill>
                <a:effectLst/>
                <a:latin typeface="Arial" panose="020B0604020202020204" pitchFamily="34" charset="0"/>
              </a:rPr>
              <a:t>(</a:t>
            </a:r>
            <a:r>
              <a:rPr lang="zh-CN" altLang="en-US" b="0" i="0" dirty="0">
                <a:solidFill>
                  <a:srgbClr val="00B050"/>
                </a:solidFill>
                <a:effectLst/>
                <a:latin typeface="Arial" panose="020B0604020202020204" pitchFamily="34" charset="0"/>
              </a:rPr>
              <a:t>𝑣</a:t>
            </a:r>
            <a:r>
              <a:rPr lang="en-US" altLang="zh-CN" b="0" i="0" dirty="0">
                <a:solidFill>
                  <a:schemeClr val="bg1">
                    <a:lumMod val="60000"/>
                    <a:lumOff val="40000"/>
                  </a:schemeClr>
                </a:solidFill>
                <a:effectLst/>
                <a:latin typeface="Arial" panose="020B0604020202020204" pitchFamily="34" charset="0"/>
              </a:rPr>
              <a:t>)</a:t>
            </a:r>
            <a:r>
              <a:rPr lang="en-US" altLang="zh-CN" b="0" i="0" dirty="0">
                <a:solidFill>
                  <a:srgbClr val="FF0000"/>
                </a:solidFill>
                <a:effectLst/>
                <a:latin typeface="Arial" panose="020B0604020202020204" pitchFamily="34" charset="0"/>
              </a:rPr>
              <a:t> </a:t>
            </a:r>
            <a:r>
              <a:rPr lang="en-US" altLang="zh-CN" b="0" i="0" dirty="0">
                <a:solidFill>
                  <a:schemeClr val="bg2"/>
                </a:solidFill>
                <a:effectLst/>
                <a:latin typeface="Arial" panose="020B0604020202020204" pitchFamily="34" charset="0"/>
              </a:rPr>
              <a:t>are adjacent in </a:t>
            </a:r>
            <a:r>
              <a:rPr lang="en-US" altLang="zh-CN" b="0" i="0" dirty="0">
                <a:solidFill>
                  <a:srgbClr val="FF0000"/>
                </a:solidFill>
                <a:effectLst/>
                <a:latin typeface="Arial" panose="020B0604020202020204" pitchFamily="34" charset="0"/>
              </a:rPr>
              <a:t>G2</a:t>
            </a:r>
            <a:r>
              <a:rPr lang="en-US" altLang="zh-CN" b="0" i="0" dirty="0">
                <a:solidFill>
                  <a:schemeClr val="bg2"/>
                </a:solidFill>
                <a:effectLst/>
                <a:latin typeface="Arial" panose="020B0604020202020204" pitchFamily="34" charset="0"/>
              </a:rPr>
              <a:t>.</a:t>
            </a:r>
            <a:r>
              <a:rPr lang="en-US" altLang="zh-CN" b="0" i="0" dirty="0">
                <a:effectLst/>
                <a:latin typeface="Arial" panose="020B0604020202020204" pitchFamily="34" charset="0"/>
              </a:rPr>
              <a:t>. </a:t>
            </a:r>
            <a:endParaRPr lang="en-US" altLang="zh-CN" dirty="0"/>
          </a:p>
        </p:txBody>
      </p:sp>
    </p:spTree>
    <p:extLst>
      <p:ext uri="{BB962C8B-B14F-4D97-AF65-F5344CB8AC3E}">
        <p14:creationId xmlns:p14="http://schemas.microsoft.com/office/powerpoint/2010/main" val="91914438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2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2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3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3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33"/>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3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4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43"/>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44"/>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45"/>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46"/>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47"/>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49"/>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50"/>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52"/>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53"/>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54"/>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55"/>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156"/>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157"/>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158"/>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135"/>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136"/>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137"/>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138"/>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139"/>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140"/>
                                        </p:tgtEl>
                                        <p:attrNameLst>
                                          <p:attrName>style.visibility</p:attrName>
                                        </p:attrNameLst>
                                      </p:cBhvr>
                                      <p:to>
                                        <p:strVal val="visible"/>
                                      </p:to>
                                    </p:set>
                                  </p:childTnLst>
                                </p:cTn>
                              </p:par>
                              <p:par>
                                <p:cTn id="67" presetID="1" presetClass="entr" presetSubtype="0" fill="hold" nodeType="withEffect">
                                  <p:stCondLst>
                                    <p:cond delay="0"/>
                                  </p:stCondLst>
                                  <p:childTnLst>
                                    <p:set>
                                      <p:cBhvr>
                                        <p:cTn id="68" dur="1" fill="hold">
                                          <p:stCondLst>
                                            <p:cond delay="0"/>
                                          </p:stCondLst>
                                        </p:cTn>
                                        <p:tgtEl>
                                          <p:spTgt spid="141"/>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148"/>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151"/>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159"/>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160"/>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161"/>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16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0" grpId="0" animBg="1"/>
      <p:bldP spid="131" grpId="0" animBg="1"/>
      <p:bldP spid="132" grpId="0" animBg="1"/>
      <p:bldP spid="133" grpId="0" animBg="1"/>
      <p:bldP spid="137" grpId="0" animBg="1"/>
      <p:bldP spid="138" grpId="0" animBg="1"/>
      <p:bldP spid="139" grpId="0" animBg="1"/>
      <p:bldP spid="140" grpId="0" animBg="1"/>
      <p:bldP spid="142" grpId="0" animBg="1"/>
      <p:bldP spid="143" grpId="0" animBg="1"/>
      <p:bldP spid="144" grpId="0" animBg="1"/>
      <p:bldP spid="149" grpId="0"/>
      <p:bldP spid="150" grpId="0"/>
      <p:bldP spid="151" grpId="0"/>
      <p:bldP spid="152" grpId="0"/>
      <p:bldP spid="153" grpId="0"/>
      <p:bldP spid="154" grpId="0"/>
      <p:bldP spid="155" grpId="0"/>
      <p:bldP spid="156" grpId="0"/>
      <p:bldP spid="157" grpId="0"/>
      <p:bldP spid="158" grpId="0"/>
      <p:bldP spid="159" grpId="0"/>
      <p:bldP spid="160" grpId="0"/>
      <p:bldP spid="161" grpId="0"/>
      <p:bldP spid="16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CACF28C-9368-456B-933D-A6F0DD5E240D}"/>
              </a:ext>
            </a:extLst>
          </p:cNvPr>
          <p:cNvSpPr>
            <a:spLocks noGrp="1"/>
          </p:cNvSpPr>
          <p:nvPr>
            <p:ph type="body" sz="quarter" idx="13"/>
          </p:nvPr>
        </p:nvSpPr>
        <p:spPr>
          <a:xfrm>
            <a:off x="0" y="795063"/>
            <a:ext cx="9074911" cy="733534"/>
          </a:xfrm>
        </p:spPr>
        <p:txBody>
          <a:bodyPr/>
          <a:lstStyle/>
          <a:p>
            <a:r>
              <a:rPr lang="en-US" altLang="zh-CN" dirty="0"/>
              <a:t>Subgraph Isomorphism</a:t>
            </a:r>
          </a:p>
          <a:p>
            <a:endParaRPr lang="zh-CN" altLang="en-US" dirty="0"/>
          </a:p>
        </p:txBody>
      </p:sp>
      <p:sp>
        <p:nvSpPr>
          <p:cNvPr id="4" name="Footer Placeholder 3">
            <a:extLst>
              <a:ext uri="{FF2B5EF4-FFF2-40B4-BE49-F238E27FC236}">
                <a16:creationId xmlns:a16="http://schemas.microsoft.com/office/drawing/2014/main" id="{D0A9BCE8-E8AA-438C-B07F-C58D41B59D33}"/>
              </a:ext>
            </a:extLst>
          </p:cNvPr>
          <p:cNvSpPr>
            <a:spLocks noGrp="1"/>
          </p:cNvSpPr>
          <p:nvPr>
            <p:ph type="ftr" sz="quarter" idx="16"/>
          </p:nvPr>
        </p:nvSpPr>
        <p:spPr/>
        <p:txBody>
          <a:bodyPr/>
          <a:lstStyle/>
          <a:p>
            <a:pPr>
              <a:defRPr/>
            </a:pPr>
            <a:r>
              <a:rPr lang="en-US"/>
              <a:t>APPL</a:t>
            </a:r>
            <a:endParaRPr lang="en-US" dirty="0"/>
          </a:p>
        </p:txBody>
      </p:sp>
      <p:sp>
        <p:nvSpPr>
          <p:cNvPr id="5" name="Slide Number Placeholder 4">
            <a:extLst>
              <a:ext uri="{FF2B5EF4-FFF2-40B4-BE49-F238E27FC236}">
                <a16:creationId xmlns:a16="http://schemas.microsoft.com/office/drawing/2014/main" id="{CAA96F36-49F4-40ED-BA9C-56F81C362A3F}"/>
              </a:ext>
            </a:extLst>
          </p:cNvPr>
          <p:cNvSpPr>
            <a:spLocks noGrp="1"/>
          </p:cNvSpPr>
          <p:nvPr>
            <p:ph type="sldNum" sz="quarter" idx="17"/>
          </p:nvPr>
        </p:nvSpPr>
        <p:spPr/>
        <p:txBody>
          <a:bodyPr/>
          <a:lstStyle/>
          <a:p>
            <a:pPr>
              <a:defRPr/>
            </a:pPr>
            <a:fld id="{67BFA7C4-5ED7-4275-9588-6311F663AC92}" type="slidenum">
              <a:rPr lang="en-US" altLang="en-US" smtClean="0"/>
              <a:pPr>
                <a:defRPr/>
              </a:pPr>
              <a:t>4</a:t>
            </a:fld>
            <a:endParaRPr lang="en-US" altLang="en-US" dirty="0"/>
          </a:p>
        </p:txBody>
      </p:sp>
      <p:sp>
        <p:nvSpPr>
          <p:cNvPr id="6" name="Oval 5">
            <a:extLst>
              <a:ext uri="{FF2B5EF4-FFF2-40B4-BE49-F238E27FC236}">
                <a16:creationId xmlns:a16="http://schemas.microsoft.com/office/drawing/2014/main" id="{8D68874D-4130-4FC0-83B4-63C8C7A4BC67}"/>
              </a:ext>
            </a:extLst>
          </p:cNvPr>
          <p:cNvSpPr/>
          <p:nvPr/>
        </p:nvSpPr>
        <p:spPr>
          <a:xfrm>
            <a:off x="1845119" y="1888433"/>
            <a:ext cx="63874" cy="70597"/>
          </a:xfrm>
          <a:prstGeom prst="ellipse">
            <a:avLst/>
          </a:prstGeom>
          <a:solidFill>
            <a:schemeClr val="accent1">
              <a:alpha val="9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Oval 6">
            <a:extLst>
              <a:ext uri="{FF2B5EF4-FFF2-40B4-BE49-F238E27FC236}">
                <a16:creationId xmlns:a16="http://schemas.microsoft.com/office/drawing/2014/main" id="{76025612-E9DE-4704-BF99-17C455519B41}"/>
              </a:ext>
            </a:extLst>
          </p:cNvPr>
          <p:cNvSpPr/>
          <p:nvPr/>
        </p:nvSpPr>
        <p:spPr>
          <a:xfrm>
            <a:off x="3083369" y="1888433"/>
            <a:ext cx="63874" cy="7059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Oval 7">
            <a:extLst>
              <a:ext uri="{FF2B5EF4-FFF2-40B4-BE49-F238E27FC236}">
                <a16:creationId xmlns:a16="http://schemas.microsoft.com/office/drawing/2014/main" id="{D454177B-9B31-4F04-B995-740F7E60C9C8}"/>
              </a:ext>
            </a:extLst>
          </p:cNvPr>
          <p:cNvSpPr/>
          <p:nvPr/>
        </p:nvSpPr>
        <p:spPr>
          <a:xfrm>
            <a:off x="1844987" y="2962609"/>
            <a:ext cx="63874" cy="7059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Oval 8">
            <a:extLst>
              <a:ext uri="{FF2B5EF4-FFF2-40B4-BE49-F238E27FC236}">
                <a16:creationId xmlns:a16="http://schemas.microsoft.com/office/drawing/2014/main" id="{7BDCBEFF-4490-4ED1-8B1A-1868EDCB4C7F}"/>
              </a:ext>
            </a:extLst>
          </p:cNvPr>
          <p:cNvSpPr/>
          <p:nvPr/>
        </p:nvSpPr>
        <p:spPr>
          <a:xfrm>
            <a:off x="3083387" y="2963077"/>
            <a:ext cx="63874" cy="7059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Oval 9">
            <a:extLst>
              <a:ext uri="{FF2B5EF4-FFF2-40B4-BE49-F238E27FC236}">
                <a16:creationId xmlns:a16="http://schemas.microsoft.com/office/drawing/2014/main" id="{B98DA284-C69E-4C9B-BD4C-819B4F3E167E}"/>
              </a:ext>
            </a:extLst>
          </p:cNvPr>
          <p:cNvSpPr/>
          <p:nvPr/>
        </p:nvSpPr>
        <p:spPr>
          <a:xfrm>
            <a:off x="2464187" y="2419009"/>
            <a:ext cx="63874" cy="7059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2" name="Straight Arrow Connector 11">
            <a:extLst>
              <a:ext uri="{FF2B5EF4-FFF2-40B4-BE49-F238E27FC236}">
                <a16:creationId xmlns:a16="http://schemas.microsoft.com/office/drawing/2014/main" id="{1CD18289-9AB2-467E-957A-EF0EF67321F0}"/>
              </a:ext>
            </a:extLst>
          </p:cNvPr>
          <p:cNvCxnSpPr>
            <a:cxnSpLocks/>
          </p:cNvCxnSpPr>
          <p:nvPr/>
        </p:nvCxnSpPr>
        <p:spPr>
          <a:xfrm flipH="1">
            <a:off x="1899507" y="2489606"/>
            <a:ext cx="574034" cy="493681"/>
          </a:xfrm>
          <a:prstGeom prst="straightConnector1">
            <a:avLst/>
          </a:prstGeom>
          <a:ln w="28575">
            <a:solidFill>
              <a:srgbClr val="92D05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871494DB-76FF-43E2-AC9A-8C5E7D6F4DDD}"/>
              </a:ext>
            </a:extLst>
          </p:cNvPr>
          <p:cNvCxnSpPr>
            <a:stCxn id="6" idx="4"/>
            <a:endCxn id="8" idx="0"/>
          </p:cNvCxnSpPr>
          <p:nvPr/>
        </p:nvCxnSpPr>
        <p:spPr>
          <a:xfrm flipH="1">
            <a:off x="1876924" y="1959030"/>
            <a:ext cx="132" cy="1003579"/>
          </a:xfrm>
          <a:prstGeom prst="straightConnector1">
            <a:avLst/>
          </a:prstGeom>
          <a:ln w="28575">
            <a:solidFill>
              <a:srgbClr val="92D05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C812752E-2462-4E92-A0A3-D3F9F85852C7}"/>
              </a:ext>
            </a:extLst>
          </p:cNvPr>
          <p:cNvCxnSpPr>
            <a:stCxn id="6" idx="6"/>
            <a:endCxn id="7" idx="2"/>
          </p:cNvCxnSpPr>
          <p:nvPr/>
        </p:nvCxnSpPr>
        <p:spPr>
          <a:xfrm>
            <a:off x="1908993" y="1923732"/>
            <a:ext cx="1174376" cy="0"/>
          </a:xfrm>
          <a:prstGeom prst="straightConnector1">
            <a:avLst/>
          </a:prstGeom>
          <a:ln w="28575">
            <a:solidFill>
              <a:srgbClr val="92D05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AF6576DF-7338-4ED7-8E1C-47F40F7E4732}"/>
              </a:ext>
            </a:extLst>
          </p:cNvPr>
          <p:cNvCxnSpPr>
            <a:cxnSpLocks/>
            <a:stCxn id="7" idx="3"/>
            <a:endCxn id="10" idx="7"/>
          </p:cNvCxnSpPr>
          <p:nvPr/>
        </p:nvCxnSpPr>
        <p:spPr>
          <a:xfrm flipH="1">
            <a:off x="2518707" y="1948691"/>
            <a:ext cx="574016" cy="480657"/>
          </a:xfrm>
          <a:prstGeom prst="straightConnector1">
            <a:avLst/>
          </a:prstGeom>
          <a:ln w="28575">
            <a:solidFill>
              <a:srgbClr val="92D05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8" name="Oval 17">
            <a:extLst>
              <a:ext uri="{FF2B5EF4-FFF2-40B4-BE49-F238E27FC236}">
                <a16:creationId xmlns:a16="http://schemas.microsoft.com/office/drawing/2014/main" id="{1C4B1FAC-84EC-4D16-A951-6786401B8FFF}"/>
              </a:ext>
            </a:extLst>
          </p:cNvPr>
          <p:cNvSpPr/>
          <p:nvPr/>
        </p:nvSpPr>
        <p:spPr>
          <a:xfrm>
            <a:off x="335045" y="1891890"/>
            <a:ext cx="63874" cy="70597"/>
          </a:xfrm>
          <a:prstGeom prst="ellipse">
            <a:avLst/>
          </a:prstGeom>
          <a:solidFill>
            <a:srgbClr val="92D050">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Oval 18">
            <a:extLst>
              <a:ext uri="{FF2B5EF4-FFF2-40B4-BE49-F238E27FC236}">
                <a16:creationId xmlns:a16="http://schemas.microsoft.com/office/drawing/2014/main" id="{1D7D572E-02CA-4C35-A655-8953B4B2C825}"/>
              </a:ext>
            </a:extLst>
          </p:cNvPr>
          <p:cNvSpPr/>
          <p:nvPr/>
        </p:nvSpPr>
        <p:spPr>
          <a:xfrm>
            <a:off x="333742" y="2964690"/>
            <a:ext cx="63874" cy="70597"/>
          </a:xfrm>
          <a:prstGeom prst="ellipse">
            <a:avLst/>
          </a:prstGeom>
          <a:solidFill>
            <a:srgbClr val="92D050">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Oval 19">
            <a:extLst>
              <a:ext uri="{FF2B5EF4-FFF2-40B4-BE49-F238E27FC236}">
                <a16:creationId xmlns:a16="http://schemas.microsoft.com/office/drawing/2014/main" id="{DA0ED14E-488D-4AA4-B131-029D85C0C0B1}"/>
              </a:ext>
            </a:extLst>
          </p:cNvPr>
          <p:cNvSpPr/>
          <p:nvPr/>
        </p:nvSpPr>
        <p:spPr>
          <a:xfrm>
            <a:off x="1017666" y="2399578"/>
            <a:ext cx="63874" cy="70597"/>
          </a:xfrm>
          <a:prstGeom prst="ellipse">
            <a:avLst/>
          </a:prstGeom>
          <a:solidFill>
            <a:srgbClr val="92D050">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22" name="Straight Arrow Connector 21">
            <a:extLst>
              <a:ext uri="{FF2B5EF4-FFF2-40B4-BE49-F238E27FC236}">
                <a16:creationId xmlns:a16="http://schemas.microsoft.com/office/drawing/2014/main" id="{1F3505F8-6108-4924-BB17-04A853C1CD50}"/>
              </a:ext>
            </a:extLst>
          </p:cNvPr>
          <p:cNvCxnSpPr>
            <a:cxnSpLocks/>
            <a:stCxn id="20" idx="3"/>
          </p:cNvCxnSpPr>
          <p:nvPr/>
        </p:nvCxnSpPr>
        <p:spPr>
          <a:xfrm flipH="1">
            <a:off x="397616" y="2459836"/>
            <a:ext cx="629404" cy="515614"/>
          </a:xfrm>
          <a:prstGeom prst="straightConnector1">
            <a:avLst/>
          </a:prstGeom>
          <a:ln w="28575">
            <a:solidFill>
              <a:srgbClr val="92D05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304EECDA-3EDF-4366-B9A3-E5C1B05267D8}"/>
              </a:ext>
            </a:extLst>
          </p:cNvPr>
          <p:cNvCxnSpPr>
            <a:stCxn id="18" idx="4"/>
            <a:endCxn id="19" idx="0"/>
          </p:cNvCxnSpPr>
          <p:nvPr/>
        </p:nvCxnSpPr>
        <p:spPr>
          <a:xfrm flipH="1">
            <a:off x="365679" y="1962487"/>
            <a:ext cx="1303" cy="1002203"/>
          </a:xfrm>
          <a:prstGeom prst="straightConnector1">
            <a:avLst/>
          </a:prstGeom>
          <a:ln w="28575">
            <a:solidFill>
              <a:srgbClr val="92D05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896CE2D3-96CD-4060-BB2D-3B0980D0E72E}"/>
              </a:ext>
            </a:extLst>
          </p:cNvPr>
          <p:cNvSpPr txBox="1"/>
          <p:nvPr/>
        </p:nvSpPr>
        <p:spPr>
          <a:xfrm>
            <a:off x="225416" y="1677873"/>
            <a:ext cx="319265" cy="230832"/>
          </a:xfrm>
          <a:prstGeom prst="rect">
            <a:avLst/>
          </a:prstGeom>
          <a:noFill/>
        </p:spPr>
        <p:txBody>
          <a:bodyPr wrap="square" rtlCol="0">
            <a:spAutoFit/>
          </a:bodyPr>
          <a:lstStyle/>
          <a:p>
            <a:r>
              <a:rPr lang="en-US" altLang="zh-CN" sz="900" dirty="0">
                <a:solidFill>
                  <a:schemeClr val="bg2"/>
                </a:solidFill>
              </a:rPr>
              <a:t>1</a:t>
            </a:r>
            <a:endParaRPr lang="zh-CN" altLang="en-US" sz="900" dirty="0">
              <a:solidFill>
                <a:schemeClr val="bg2"/>
              </a:solidFill>
            </a:endParaRPr>
          </a:p>
        </p:txBody>
      </p:sp>
      <p:sp>
        <p:nvSpPr>
          <p:cNvPr id="25" name="TextBox 24">
            <a:extLst>
              <a:ext uri="{FF2B5EF4-FFF2-40B4-BE49-F238E27FC236}">
                <a16:creationId xmlns:a16="http://schemas.microsoft.com/office/drawing/2014/main" id="{6AA93F0C-566E-4300-BBB9-88D11A67292E}"/>
              </a:ext>
            </a:extLst>
          </p:cNvPr>
          <p:cNvSpPr txBox="1"/>
          <p:nvPr/>
        </p:nvSpPr>
        <p:spPr>
          <a:xfrm>
            <a:off x="943289" y="2202576"/>
            <a:ext cx="319265" cy="230832"/>
          </a:xfrm>
          <a:prstGeom prst="rect">
            <a:avLst/>
          </a:prstGeom>
          <a:noFill/>
        </p:spPr>
        <p:txBody>
          <a:bodyPr wrap="square" rtlCol="0">
            <a:spAutoFit/>
          </a:bodyPr>
          <a:lstStyle/>
          <a:p>
            <a:r>
              <a:rPr lang="en-US" altLang="zh-CN" sz="900" dirty="0">
                <a:solidFill>
                  <a:schemeClr val="bg2"/>
                </a:solidFill>
              </a:rPr>
              <a:t>2</a:t>
            </a:r>
            <a:endParaRPr lang="zh-CN" altLang="en-US" sz="900" dirty="0">
              <a:solidFill>
                <a:schemeClr val="bg2"/>
              </a:solidFill>
            </a:endParaRPr>
          </a:p>
        </p:txBody>
      </p:sp>
      <p:sp>
        <p:nvSpPr>
          <p:cNvPr id="26" name="TextBox 25">
            <a:extLst>
              <a:ext uri="{FF2B5EF4-FFF2-40B4-BE49-F238E27FC236}">
                <a16:creationId xmlns:a16="http://schemas.microsoft.com/office/drawing/2014/main" id="{090536F4-53C2-4F6A-BD82-F39D4BA286DF}"/>
              </a:ext>
            </a:extLst>
          </p:cNvPr>
          <p:cNvSpPr txBox="1"/>
          <p:nvPr/>
        </p:nvSpPr>
        <p:spPr>
          <a:xfrm>
            <a:off x="237983" y="3083015"/>
            <a:ext cx="319265" cy="230832"/>
          </a:xfrm>
          <a:prstGeom prst="rect">
            <a:avLst/>
          </a:prstGeom>
          <a:noFill/>
        </p:spPr>
        <p:txBody>
          <a:bodyPr wrap="square" rtlCol="0">
            <a:spAutoFit/>
          </a:bodyPr>
          <a:lstStyle/>
          <a:p>
            <a:r>
              <a:rPr lang="en-US" altLang="zh-CN" sz="900" dirty="0">
                <a:solidFill>
                  <a:schemeClr val="bg2"/>
                </a:solidFill>
              </a:rPr>
              <a:t>3</a:t>
            </a:r>
            <a:endParaRPr lang="zh-CN" altLang="en-US" sz="900" dirty="0">
              <a:solidFill>
                <a:schemeClr val="bg2"/>
              </a:solidFill>
            </a:endParaRPr>
          </a:p>
        </p:txBody>
      </p:sp>
      <p:sp>
        <p:nvSpPr>
          <p:cNvPr id="30" name="TextBox 29">
            <a:extLst>
              <a:ext uri="{FF2B5EF4-FFF2-40B4-BE49-F238E27FC236}">
                <a16:creationId xmlns:a16="http://schemas.microsoft.com/office/drawing/2014/main" id="{7AADDF74-852C-4706-BAC8-64257F58EF78}"/>
              </a:ext>
            </a:extLst>
          </p:cNvPr>
          <p:cNvSpPr txBox="1"/>
          <p:nvPr/>
        </p:nvSpPr>
        <p:spPr>
          <a:xfrm>
            <a:off x="1716477" y="1657601"/>
            <a:ext cx="319265" cy="230832"/>
          </a:xfrm>
          <a:prstGeom prst="rect">
            <a:avLst/>
          </a:prstGeom>
          <a:noFill/>
        </p:spPr>
        <p:txBody>
          <a:bodyPr wrap="square" rtlCol="0">
            <a:spAutoFit/>
          </a:bodyPr>
          <a:lstStyle/>
          <a:p>
            <a:r>
              <a:rPr lang="en-US" altLang="zh-CN" sz="900" dirty="0">
                <a:solidFill>
                  <a:schemeClr val="bg2"/>
                </a:solidFill>
              </a:rPr>
              <a:t>a</a:t>
            </a:r>
            <a:endParaRPr lang="zh-CN" altLang="en-US" sz="900" dirty="0">
              <a:solidFill>
                <a:schemeClr val="bg2"/>
              </a:solidFill>
            </a:endParaRPr>
          </a:p>
        </p:txBody>
      </p:sp>
      <p:sp>
        <p:nvSpPr>
          <p:cNvPr id="31" name="TextBox 30">
            <a:extLst>
              <a:ext uri="{FF2B5EF4-FFF2-40B4-BE49-F238E27FC236}">
                <a16:creationId xmlns:a16="http://schemas.microsoft.com/office/drawing/2014/main" id="{F9D05D37-1D4E-4CB3-A813-0A1461271CCF}"/>
              </a:ext>
            </a:extLst>
          </p:cNvPr>
          <p:cNvSpPr txBox="1"/>
          <p:nvPr/>
        </p:nvSpPr>
        <p:spPr>
          <a:xfrm>
            <a:off x="2467931" y="2401633"/>
            <a:ext cx="319265" cy="230832"/>
          </a:xfrm>
          <a:prstGeom prst="rect">
            <a:avLst/>
          </a:prstGeom>
          <a:noFill/>
        </p:spPr>
        <p:txBody>
          <a:bodyPr wrap="square" rtlCol="0">
            <a:spAutoFit/>
          </a:bodyPr>
          <a:lstStyle/>
          <a:p>
            <a:r>
              <a:rPr lang="en-US" altLang="zh-CN" sz="900" dirty="0">
                <a:solidFill>
                  <a:schemeClr val="bg2"/>
                </a:solidFill>
              </a:rPr>
              <a:t>b</a:t>
            </a:r>
            <a:endParaRPr lang="zh-CN" altLang="en-US" sz="900" dirty="0">
              <a:solidFill>
                <a:schemeClr val="bg2"/>
              </a:solidFill>
            </a:endParaRPr>
          </a:p>
        </p:txBody>
      </p:sp>
      <p:sp>
        <p:nvSpPr>
          <p:cNvPr id="32" name="TextBox 31">
            <a:extLst>
              <a:ext uri="{FF2B5EF4-FFF2-40B4-BE49-F238E27FC236}">
                <a16:creationId xmlns:a16="http://schemas.microsoft.com/office/drawing/2014/main" id="{5D68A780-84C3-428F-9345-E4B4DC09D7FB}"/>
              </a:ext>
            </a:extLst>
          </p:cNvPr>
          <p:cNvSpPr txBox="1"/>
          <p:nvPr/>
        </p:nvSpPr>
        <p:spPr>
          <a:xfrm>
            <a:off x="1844987" y="3012997"/>
            <a:ext cx="319265" cy="230832"/>
          </a:xfrm>
          <a:prstGeom prst="rect">
            <a:avLst/>
          </a:prstGeom>
          <a:noFill/>
        </p:spPr>
        <p:txBody>
          <a:bodyPr wrap="square" rtlCol="0">
            <a:spAutoFit/>
          </a:bodyPr>
          <a:lstStyle/>
          <a:p>
            <a:r>
              <a:rPr lang="en-US" altLang="zh-CN" sz="900" dirty="0">
                <a:solidFill>
                  <a:schemeClr val="bg2"/>
                </a:solidFill>
              </a:rPr>
              <a:t>c</a:t>
            </a:r>
            <a:endParaRPr lang="zh-CN" altLang="en-US" sz="900" dirty="0">
              <a:solidFill>
                <a:schemeClr val="bg2"/>
              </a:solidFill>
            </a:endParaRPr>
          </a:p>
        </p:txBody>
      </p:sp>
      <p:sp>
        <p:nvSpPr>
          <p:cNvPr id="33" name="TextBox 32">
            <a:extLst>
              <a:ext uri="{FF2B5EF4-FFF2-40B4-BE49-F238E27FC236}">
                <a16:creationId xmlns:a16="http://schemas.microsoft.com/office/drawing/2014/main" id="{EFEB9878-FC0A-43B7-92B9-9871680A3B7C}"/>
              </a:ext>
            </a:extLst>
          </p:cNvPr>
          <p:cNvSpPr txBox="1"/>
          <p:nvPr/>
        </p:nvSpPr>
        <p:spPr>
          <a:xfrm>
            <a:off x="3026589" y="1689822"/>
            <a:ext cx="619182" cy="230832"/>
          </a:xfrm>
          <a:prstGeom prst="rect">
            <a:avLst/>
          </a:prstGeom>
          <a:noFill/>
        </p:spPr>
        <p:txBody>
          <a:bodyPr wrap="square" rtlCol="0">
            <a:spAutoFit/>
          </a:bodyPr>
          <a:lstStyle/>
          <a:p>
            <a:r>
              <a:rPr lang="en-US" altLang="zh-CN" sz="900" dirty="0">
                <a:solidFill>
                  <a:schemeClr val="bg2"/>
                </a:solidFill>
              </a:rPr>
              <a:t>d</a:t>
            </a:r>
            <a:endParaRPr lang="zh-CN" altLang="en-US" sz="900" dirty="0">
              <a:solidFill>
                <a:schemeClr val="bg2"/>
              </a:solidFill>
            </a:endParaRPr>
          </a:p>
        </p:txBody>
      </p:sp>
      <p:sp>
        <p:nvSpPr>
          <p:cNvPr id="34" name="TextBox 33">
            <a:extLst>
              <a:ext uri="{FF2B5EF4-FFF2-40B4-BE49-F238E27FC236}">
                <a16:creationId xmlns:a16="http://schemas.microsoft.com/office/drawing/2014/main" id="{ADCA13C1-F48B-4298-A67B-1DD996542590}"/>
              </a:ext>
            </a:extLst>
          </p:cNvPr>
          <p:cNvSpPr txBox="1"/>
          <p:nvPr/>
        </p:nvSpPr>
        <p:spPr>
          <a:xfrm>
            <a:off x="476166" y="3233414"/>
            <a:ext cx="1146874" cy="276999"/>
          </a:xfrm>
          <a:prstGeom prst="rect">
            <a:avLst/>
          </a:prstGeom>
          <a:noFill/>
        </p:spPr>
        <p:txBody>
          <a:bodyPr wrap="square" rtlCol="0">
            <a:spAutoFit/>
          </a:bodyPr>
          <a:lstStyle/>
          <a:p>
            <a:r>
              <a:rPr lang="en-US" altLang="zh-CN" sz="1200" b="1" dirty="0">
                <a:solidFill>
                  <a:schemeClr val="bg2"/>
                </a:solidFill>
              </a:rPr>
              <a:t>Q</a:t>
            </a:r>
            <a:endParaRPr lang="zh-CN" altLang="en-US" sz="1200" b="1" dirty="0">
              <a:solidFill>
                <a:schemeClr val="bg2"/>
              </a:solidFill>
            </a:endParaRPr>
          </a:p>
        </p:txBody>
      </p:sp>
      <p:sp>
        <p:nvSpPr>
          <p:cNvPr id="35" name="TextBox 34">
            <a:extLst>
              <a:ext uri="{FF2B5EF4-FFF2-40B4-BE49-F238E27FC236}">
                <a16:creationId xmlns:a16="http://schemas.microsoft.com/office/drawing/2014/main" id="{93F96357-9E9F-4EF4-88CC-25950C22E344}"/>
              </a:ext>
            </a:extLst>
          </p:cNvPr>
          <p:cNvSpPr txBox="1"/>
          <p:nvPr/>
        </p:nvSpPr>
        <p:spPr>
          <a:xfrm>
            <a:off x="2277585" y="3232285"/>
            <a:ext cx="1146874" cy="276999"/>
          </a:xfrm>
          <a:prstGeom prst="rect">
            <a:avLst/>
          </a:prstGeom>
          <a:noFill/>
        </p:spPr>
        <p:txBody>
          <a:bodyPr wrap="square" rtlCol="0">
            <a:spAutoFit/>
          </a:bodyPr>
          <a:lstStyle/>
          <a:p>
            <a:r>
              <a:rPr lang="en-US" altLang="zh-CN" sz="1200" b="1" dirty="0">
                <a:solidFill>
                  <a:schemeClr val="bg2"/>
                </a:solidFill>
              </a:rPr>
              <a:t>D</a:t>
            </a:r>
            <a:endParaRPr lang="zh-CN" altLang="en-US" sz="1200" b="1" dirty="0">
              <a:solidFill>
                <a:schemeClr val="bg2"/>
              </a:solidFill>
            </a:endParaRPr>
          </a:p>
        </p:txBody>
      </p:sp>
      <p:sp>
        <p:nvSpPr>
          <p:cNvPr id="36" name="TextBox 35">
            <a:extLst>
              <a:ext uri="{FF2B5EF4-FFF2-40B4-BE49-F238E27FC236}">
                <a16:creationId xmlns:a16="http://schemas.microsoft.com/office/drawing/2014/main" id="{F28262CD-777B-4BFB-8606-839F1727549F}"/>
              </a:ext>
            </a:extLst>
          </p:cNvPr>
          <p:cNvSpPr txBox="1"/>
          <p:nvPr/>
        </p:nvSpPr>
        <p:spPr>
          <a:xfrm>
            <a:off x="3788912" y="2219934"/>
            <a:ext cx="4937723" cy="1415772"/>
          </a:xfrm>
          <a:prstGeom prst="rect">
            <a:avLst/>
          </a:prstGeom>
          <a:noFill/>
        </p:spPr>
        <p:txBody>
          <a:bodyPr wrap="square" rtlCol="0">
            <a:spAutoFit/>
          </a:bodyPr>
          <a:lstStyle/>
          <a:p>
            <a:r>
              <a:rPr lang="en-US" altLang="zh-CN" sz="1400" dirty="0">
                <a:solidFill>
                  <a:schemeClr val="bg2"/>
                </a:solidFill>
              </a:rPr>
              <a:t>Objective: Given a query graph </a:t>
            </a:r>
            <a:r>
              <a:rPr lang="en-US" altLang="zh-CN" sz="1400" b="1" dirty="0">
                <a:solidFill>
                  <a:schemeClr val="bg2"/>
                </a:solidFill>
              </a:rPr>
              <a:t>Q</a:t>
            </a:r>
            <a:r>
              <a:rPr lang="en-US" altLang="zh-CN" sz="1400" dirty="0">
                <a:solidFill>
                  <a:schemeClr val="bg2"/>
                </a:solidFill>
              </a:rPr>
              <a:t> and a data graph </a:t>
            </a:r>
            <a:r>
              <a:rPr lang="en-US" altLang="zh-CN" sz="1400" b="1" dirty="0">
                <a:solidFill>
                  <a:schemeClr val="bg2"/>
                </a:solidFill>
              </a:rPr>
              <a:t>D</a:t>
            </a:r>
            <a:r>
              <a:rPr lang="en-US" altLang="zh-CN" sz="1400" dirty="0">
                <a:solidFill>
                  <a:schemeClr val="bg2"/>
                </a:solidFill>
              </a:rPr>
              <a:t>, find all the subgraphs mappings in </a:t>
            </a:r>
            <a:r>
              <a:rPr lang="en-US" altLang="zh-CN" sz="1400" b="1" dirty="0">
                <a:solidFill>
                  <a:schemeClr val="bg2"/>
                </a:solidFill>
              </a:rPr>
              <a:t>D</a:t>
            </a:r>
            <a:r>
              <a:rPr lang="en-US" altLang="zh-CN" sz="1400" dirty="0">
                <a:solidFill>
                  <a:schemeClr val="bg2"/>
                </a:solidFill>
              </a:rPr>
              <a:t> which are isomorphic to </a:t>
            </a:r>
            <a:r>
              <a:rPr lang="en-US" altLang="zh-CN" sz="1400" b="1" dirty="0">
                <a:solidFill>
                  <a:schemeClr val="bg2"/>
                </a:solidFill>
              </a:rPr>
              <a:t>Q</a:t>
            </a:r>
            <a:r>
              <a:rPr lang="en-US" altLang="zh-CN" sz="1400" dirty="0">
                <a:solidFill>
                  <a:schemeClr val="bg2"/>
                </a:solidFill>
              </a:rPr>
              <a:t>.</a:t>
            </a:r>
          </a:p>
          <a:p>
            <a:endParaRPr lang="en-US" altLang="zh-CN" sz="1400" dirty="0">
              <a:solidFill>
                <a:schemeClr val="bg2"/>
              </a:solidFill>
            </a:endParaRPr>
          </a:p>
          <a:p>
            <a:endParaRPr lang="en-US" altLang="zh-CN" sz="1400" dirty="0">
              <a:solidFill>
                <a:schemeClr val="bg2"/>
              </a:solidFill>
            </a:endParaRPr>
          </a:p>
          <a:p>
            <a:endParaRPr lang="en-US" altLang="zh-CN" sz="1600" dirty="0">
              <a:solidFill>
                <a:schemeClr val="bg2"/>
              </a:solidFill>
            </a:endParaRPr>
          </a:p>
          <a:p>
            <a:endParaRPr lang="zh-CN" altLang="en-US" sz="1400" dirty="0">
              <a:solidFill>
                <a:schemeClr val="bg2"/>
              </a:solidFill>
            </a:endParaRPr>
          </a:p>
        </p:txBody>
      </p:sp>
      <p:sp>
        <p:nvSpPr>
          <p:cNvPr id="37" name="TextBox 36">
            <a:extLst>
              <a:ext uri="{FF2B5EF4-FFF2-40B4-BE49-F238E27FC236}">
                <a16:creationId xmlns:a16="http://schemas.microsoft.com/office/drawing/2014/main" id="{5E6C6F9D-67B7-4B9D-B6A5-C97271553FD4}"/>
              </a:ext>
            </a:extLst>
          </p:cNvPr>
          <p:cNvSpPr txBox="1"/>
          <p:nvPr/>
        </p:nvSpPr>
        <p:spPr>
          <a:xfrm>
            <a:off x="3005399" y="3048035"/>
            <a:ext cx="619182" cy="230832"/>
          </a:xfrm>
          <a:prstGeom prst="rect">
            <a:avLst/>
          </a:prstGeom>
          <a:noFill/>
        </p:spPr>
        <p:txBody>
          <a:bodyPr wrap="square" rtlCol="0">
            <a:spAutoFit/>
          </a:bodyPr>
          <a:lstStyle/>
          <a:p>
            <a:r>
              <a:rPr lang="en-US" altLang="zh-CN" sz="900" dirty="0">
                <a:solidFill>
                  <a:schemeClr val="bg2"/>
                </a:solidFill>
              </a:rPr>
              <a:t>e</a:t>
            </a:r>
            <a:endParaRPr lang="zh-CN" altLang="en-US" sz="900" dirty="0">
              <a:solidFill>
                <a:schemeClr val="bg2"/>
              </a:solidFill>
            </a:endParaRPr>
          </a:p>
        </p:txBody>
      </p:sp>
      <p:cxnSp>
        <p:nvCxnSpPr>
          <p:cNvPr id="38" name="Straight Arrow Connector 37">
            <a:extLst>
              <a:ext uri="{FF2B5EF4-FFF2-40B4-BE49-F238E27FC236}">
                <a16:creationId xmlns:a16="http://schemas.microsoft.com/office/drawing/2014/main" id="{9614D1A7-7359-4B94-8D0D-A771988389BB}"/>
              </a:ext>
            </a:extLst>
          </p:cNvPr>
          <p:cNvCxnSpPr>
            <a:cxnSpLocks/>
          </p:cNvCxnSpPr>
          <p:nvPr/>
        </p:nvCxnSpPr>
        <p:spPr>
          <a:xfrm>
            <a:off x="1888416" y="1952486"/>
            <a:ext cx="596215" cy="463179"/>
          </a:xfrm>
          <a:prstGeom prst="straightConnector1">
            <a:avLst/>
          </a:prstGeom>
          <a:ln w="28575">
            <a:solidFill>
              <a:srgbClr val="92D050"/>
            </a:solidFill>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a:extLst>
              <a:ext uri="{FF2B5EF4-FFF2-40B4-BE49-F238E27FC236}">
                <a16:creationId xmlns:a16="http://schemas.microsoft.com/office/drawing/2014/main" id="{6127810F-842F-499D-820C-747D7FB8A63F}"/>
              </a:ext>
            </a:extLst>
          </p:cNvPr>
          <p:cNvCxnSpPr>
            <a:cxnSpLocks/>
          </p:cNvCxnSpPr>
          <p:nvPr/>
        </p:nvCxnSpPr>
        <p:spPr>
          <a:xfrm>
            <a:off x="375628" y="1945219"/>
            <a:ext cx="652990" cy="480748"/>
          </a:xfrm>
          <a:prstGeom prst="straightConnector1">
            <a:avLst/>
          </a:prstGeom>
          <a:ln w="28575">
            <a:solidFill>
              <a:srgbClr val="92D050"/>
            </a:solidFill>
            <a:tailEnd type="triangle"/>
          </a:ln>
        </p:spPr>
        <p:style>
          <a:lnRef idx="1">
            <a:schemeClr val="accent1"/>
          </a:lnRef>
          <a:fillRef idx="0">
            <a:schemeClr val="accent1"/>
          </a:fillRef>
          <a:effectRef idx="0">
            <a:schemeClr val="accent1"/>
          </a:effectRef>
          <a:fontRef idx="minor">
            <a:schemeClr val="tx1"/>
          </a:fontRef>
        </p:style>
      </p:cxnSp>
      <p:sp>
        <p:nvSpPr>
          <p:cNvPr id="45" name="TextBox 44">
            <a:extLst>
              <a:ext uri="{FF2B5EF4-FFF2-40B4-BE49-F238E27FC236}">
                <a16:creationId xmlns:a16="http://schemas.microsoft.com/office/drawing/2014/main" id="{17F47A9A-A192-4256-9EAF-3BA22919B22B}"/>
              </a:ext>
            </a:extLst>
          </p:cNvPr>
          <p:cNvSpPr txBox="1"/>
          <p:nvPr/>
        </p:nvSpPr>
        <p:spPr>
          <a:xfrm>
            <a:off x="753344" y="3797855"/>
            <a:ext cx="3964467" cy="800219"/>
          </a:xfrm>
          <a:prstGeom prst="rect">
            <a:avLst/>
          </a:prstGeom>
          <a:noFill/>
        </p:spPr>
        <p:txBody>
          <a:bodyPr wrap="square" rtlCol="0">
            <a:spAutoFit/>
          </a:bodyPr>
          <a:lstStyle/>
          <a:p>
            <a:r>
              <a:rPr lang="en-US" altLang="zh-CN" sz="1400" dirty="0">
                <a:solidFill>
                  <a:schemeClr val="bg2"/>
                </a:solidFill>
              </a:rPr>
              <a:t>1-&gt;a, 2-&gt;b, 3-&gt;d</a:t>
            </a:r>
          </a:p>
          <a:p>
            <a:r>
              <a:rPr lang="en-US" altLang="zh-CN" sz="1400" dirty="0">
                <a:solidFill>
                  <a:schemeClr val="bg2"/>
                </a:solidFill>
              </a:rPr>
              <a:t>1-&gt;a, 2-&gt;b, 3-&gt;c</a:t>
            </a:r>
          </a:p>
          <a:p>
            <a:endParaRPr lang="zh-CN" altLang="en-US" dirty="0"/>
          </a:p>
        </p:txBody>
      </p:sp>
      <p:cxnSp>
        <p:nvCxnSpPr>
          <p:cNvPr id="39" name="Straight Arrow Connector 38">
            <a:extLst>
              <a:ext uri="{FF2B5EF4-FFF2-40B4-BE49-F238E27FC236}">
                <a16:creationId xmlns:a16="http://schemas.microsoft.com/office/drawing/2014/main" id="{88836DEA-706C-4A92-8A79-871E8A2C027E}"/>
              </a:ext>
            </a:extLst>
          </p:cNvPr>
          <p:cNvCxnSpPr>
            <a:cxnSpLocks/>
            <a:endCxn id="9" idx="0"/>
          </p:cNvCxnSpPr>
          <p:nvPr/>
        </p:nvCxnSpPr>
        <p:spPr>
          <a:xfrm>
            <a:off x="3115192" y="1951964"/>
            <a:ext cx="132" cy="1011113"/>
          </a:xfrm>
          <a:prstGeom prst="straightConnector1">
            <a:avLst/>
          </a:prstGeom>
          <a:ln w="28575">
            <a:solidFill>
              <a:srgbClr val="C60C30"/>
            </a:solidFill>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D1053F71-392C-4AEE-BCB7-D16BEAAD566F}"/>
              </a:ext>
            </a:extLst>
          </p:cNvPr>
          <p:cNvCxnSpPr>
            <a:cxnSpLocks/>
            <a:endCxn id="9" idx="2"/>
          </p:cNvCxnSpPr>
          <p:nvPr/>
        </p:nvCxnSpPr>
        <p:spPr>
          <a:xfrm flipV="1">
            <a:off x="1903364" y="2998376"/>
            <a:ext cx="1180023" cy="2320"/>
          </a:xfrm>
          <a:prstGeom prst="straightConnector1">
            <a:avLst/>
          </a:prstGeom>
          <a:ln w="2857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41" name="Rectangle: Rounded Corners 40">
            <a:extLst>
              <a:ext uri="{FF2B5EF4-FFF2-40B4-BE49-F238E27FC236}">
                <a16:creationId xmlns:a16="http://schemas.microsoft.com/office/drawing/2014/main" id="{0EEDAC12-7CBD-4A61-93D3-B3EC4FA0A212}"/>
              </a:ext>
            </a:extLst>
          </p:cNvPr>
          <p:cNvSpPr/>
          <p:nvPr/>
        </p:nvSpPr>
        <p:spPr>
          <a:xfrm>
            <a:off x="4650771" y="844200"/>
            <a:ext cx="4190762" cy="182265"/>
          </a:xfrm>
          <a:prstGeom prst="roundRect">
            <a:avLst>
              <a:gd name="adj" fmla="val 50000"/>
            </a:avLst>
          </a:prstGeom>
          <a:solidFill>
            <a:schemeClr val="tx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3" name="Oval 42">
            <a:extLst>
              <a:ext uri="{FF2B5EF4-FFF2-40B4-BE49-F238E27FC236}">
                <a16:creationId xmlns:a16="http://schemas.microsoft.com/office/drawing/2014/main" id="{A5E8EB01-D41D-4031-B8D4-0890CE4C4530}"/>
              </a:ext>
            </a:extLst>
          </p:cNvPr>
          <p:cNvSpPr/>
          <p:nvPr/>
        </p:nvSpPr>
        <p:spPr>
          <a:xfrm>
            <a:off x="4652971" y="851127"/>
            <a:ext cx="167662" cy="1684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4" name="TextBox 43">
            <a:extLst>
              <a:ext uri="{FF2B5EF4-FFF2-40B4-BE49-F238E27FC236}">
                <a16:creationId xmlns:a16="http://schemas.microsoft.com/office/drawing/2014/main" id="{676CDD2C-71A1-4347-BDCA-8D086F065CEC}"/>
              </a:ext>
            </a:extLst>
          </p:cNvPr>
          <p:cNvSpPr txBox="1"/>
          <p:nvPr/>
        </p:nvSpPr>
        <p:spPr>
          <a:xfrm>
            <a:off x="4359832" y="1368321"/>
            <a:ext cx="1074616" cy="230832"/>
          </a:xfrm>
          <a:prstGeom prst="rect">
            <a:avLst/>
          </a:prstGeom>
          <a:noFill/>
        </p:spPr>
        <p:txBody>
          <a:bodyPr wrap="square" rtlCol="0">
            <a:spAutoFit/>
          </a:bodyPr>
          <a:lstStyle/>
          <a:p>
            <a:r>
              <a:rPr lang="en-US" altLang="zh-CN" sz="900" b="1" dirty="0">
                <a:solidFill>
                  <a:schemeClr val="accent1"/>
                </a:solidFill>
              </a:rPr>
              <a:t>Introduction</a:t>
            </a:r>
            <a:r>
              <a:rPr lang="en-US" altLang="zh-CN" sz="900" dirty="0">
                <a:solidFill>
                  <a:schemeClr val="bg2"/>
                </a:solidFill>
              </a:rPr>
              <a:t> </a:t>
            </a:r>
            <a:endParaRPr lang="zh-CN" altLang="en-US" sz="900" dirty="0">
              <a:solidFill>
                <a:schemeClr val="bg2"/>
              </a:solidFill>
            </a:endParaRPr>
          </a:p>
        </p:txBody>
      </p:sp>
      <p:sp>
        <p:nvSpPr>
          <p:cNvPr id="46" name="TextBox 45">
            <a:extLst>
              <a:ext uri="{FF2B5EF4-FFF2-40B4-BE49-F238E27FC236}">
                <a16:creationId xmlns:a16="http://schemas.microsoft.com/office/drawing/2014/main" id="{F19D65F8-D6D6-4D66-83B1-C65B8B60982E}"/>
              </a:ext>
            </a:extLst>
          </p:cNvPr>
          <p:cNvSpPr txBox="1"/>
          <p:nvPr/>
        </p:nvSpPr>
        <p:spPr>
          <a:xfrm>
            <a:off x="5308528" y="1329864"/>
            <a:ext cx="1074616" cy="276999"/>
          </a:xfrm>
          <a:prstGeom prst="rect">
            <a:avLst/>
          </a:prstGeom>
          <a:noFill/>
        </p:spPr>
        <p:txBody>
          <a:bodyPr wrap="square" rtlCol="0">
            <a:spAutoFit/>
          </a:bodyPr>
          <a:lstStyle/>
          <a:p>
            <a:r>
              <a:rPr lang="en-US" altLang="zh-CN" sz="900" b="1" dirty="0">
                <a:solidFill>
                  <a:schemeClr val="bg2"/>
                </a:solidFill>
              </a:rPr>
              <a:t>Algo</a:t>
            </a:r>
            <a:r>
              <a:rPr lang="en-US" altLang="zh-CN" sz="1200" dirty="0">
                <a:solidFill>
                  <a:schemeClr val="bg2"/>
                </a:solidFill>
              </a:rPr>
              <a:t> </a:t>
            </a:r>
            <a:endParaRPr lang="zh-CN" altLang="en-US" sz="1200" dirty="0">
              <a:solidFill>
                <a:schemeClr val="bg2"/>
              </a:solidFill>
            </a:endParaRPr>
          </a:p>
        </p:txBody>
      </p:sp>
      <p:sp>
        <p:nvSpPr>
          <p:cNvPr id="47" name="TextBox 46">
            <a:extLst>
              <a:ext uri="{FF2B5EF4-FFF2-40B4-BE49-F238E27FC236}">
                <a16:creationId xmlns:a16="http://schemas.microsoft.com/office/drawing/2014/main" id="{192F7A1C-BAFE-44E0-A067-823413D0E33C}"/>
              </a:ext>
            </a:extLst>
          </p:cNvPr>
          <p:cNvSpPr txBox="1"/>
          <p:nvPr/>
        </p:nvSpPr>
        <p:spPr>
          <a:xfrm>
            <a:off x="5667781" y="1364103"/>
            <a:ext cx="1813170" cy="230832"/>
          </a:xfrm>
          <a:prstGeom prst="rect">
            <a:avLst/>
          </a:prstGeom>
          <a:noFill/>
        </p:spPr>
        <p:txBody>
          <a:bodyPr wrap="square" rtlCol="0">
            <a:spAutoFit/>
          </a:bodyPr>
          <a:lstStyle/>
          <a:p>
            <a:r>
              <a:rPr lang="en-US" altLang="zh-CN" sz="900" b="1" dirty="0">
                <a:solidFill>
                  <a:schemeClr val="bg2"/>
                </a:solidFill>
              </a:rPr>
              <a:t>Data representation </a:t>
            </a:r>
            <a:endParaRPr lang="zh-CN" altLang="en-US" sz="900" b="1" dirty="0">
              <a:solidFill>
                <a:schemeClr val="bg2"/>
              </a:solidFill>
            </a:endParaRPr>
          </a:p>
        </p:txBody>
      </p:sp>
      <p:sp>
        <p:nvSpPr>
          <p:cNvPr id="48" name="TextBox 47">
            <a:extLst>
              <a:ext uri="{FF2B5EF4-FFF2-40B4-BE49-F238E27FC236}">
                <a16:creationId xmlns:a16="http://schemas.microsoft.com/office/drawing/2014/main" id="{0ACE9D8A-DBAD-4B80-AF4B-0AE162F1C44F}"/>
              </a:ext>
            </a:extLst>
          </p:cNvPr>
          <p:cNvSpPr txBox="1"/>
          <p:nvPr/>
        </p:nvSpPr>
        <p:spPr>
          <a:xfrm>
            <a:off x="6846713" y="1325757"/>
            <a:ext cx="1813170" cy="276999"/>
          </a:xfrm>
          <a:prstGeom prst="rect">
            <a:avLst/>
          </a:prstGeom>
          <a:noFill/>
        </p:spPr>
        <p:txBody>
          <a:bodyPr wrap="square" rtlCol="0">
            <a:spAutoFit/>
          </a:bodyPr>
          <a:lstStyle/>
          <a:p>
            <a:r>
              <a:rPr lang="en-US" altLang="zh-CN" sz="900" b="1" dirty="0">
                <a:solidFill>
                  <a:schemeClr val="bg2"/>
                </a:solidFill>
              </a:rPr>
              <a:t>Intersection</a:t>
            </a:r>
            <a:r>
              <a:rPr lang="en-US" altLang="zh-CN" sz="1200" dirty="0">
                <a:solidFill>
                  <a:schemeClr val="bg2"/>
                </a:solidFill>
              </a:rPr>
              <a:t> </a:t>
            </a:r>
            <a:endParaRPr lang="zh-CN" altLang="en-US" sz="1200" dirty="0">
              <a:solidFill>
                <a:schemeClr val="bg2"/>
              </a:solidFill>
            </a:endParaRPr>
          </a:p>
        </p:txBody>
      </p:sp>
      <p:sp>
        <p:nvSpPr>
          <p:cNvPr id="49" name="TextBox 48">
            <a:extLst>
              <a:ext uri="{FF2B5EF4-FFF2-40B4-BE49-F238E27FC236}">
                <a16:creationId xmlns:a16="http://schemas.microsoft.com/office/drawing/2014/main" id="{E0584251-335A-4FD4-96AD-06D9DF9AB0F8}"/>
              </a:ext>
            </a:extLst>
          </p:cNvPr>
          <p:cNvSpPr txBox="1"/>
          <p:nvPr/>
        </p:nvSpPr>
        <p:spPr>
          <a:xfrm>
            <a:off x="7639826" y="1322839"/>
            <a:ext cx="1074616" cy="276999"/>
          </a:xfrm>
          <a:prstGeom prst="rect">
            <a:avLst/>
          </a:prstGeom>
          <a:noFill/>
        </p:spPr>
        <p:txBody>
          <a:bodyPr wrap="square" rtlCol="0">
            <a:spAutoFit/>
          </a:bodyPr>
          <a:lstStyle/>
          <a:p>
            <a:r>
              <a:rPr lang="en-US" altLang="zh-CN" sz="900" b="1" dirty="0">
                <a:solidFill>
                  <a:schemeClr val="bg2"/>
                </a:solidFill>
              </a:rPr>
              <a:t>Distributed</a:t>
            </a:r>
            <a:r>
              <a:rPr lang="en-US" altLang="zh-CN" sz="1200" dirty="0">
                <a:solidFill>
                  <a:schemeClr val="bg2"/>
                </a:solidFill>
              </a:rPr>
              <a:t> </a:t>
            </a:r>
            <a:endParaRPr lang="zh-CN" altLang="en-US" sz="1200" dirty="0">
              <a:solidFill>
                <a:schemeClr val="bg2"/>
              </a:solidFill>
            </a:endParaRPr>
          </a:p>
        </p:txBody>
      </p:sp>
      <p:sp>
        <p:nvSpPr>
          <p:cNvPr id="50" name="TextBox 49">
            <a:extLst>
              <a:ext uri="{FF2B5EF4-FFF2-40B4-BE49-F238E27FC236}">
                <a16:creationId xmlns:a16="http://schemas.microsoft.com/office/drawing/2014/main" id="{8393B216-6F38-4810-81F2-12E91C2CBEDB}"/>
              </a:ext>
            </a:extLst>
          </p:cNvPr>
          <p:cNvSpPr txBox="1"/>
          <p:nvPr/>
        </p:nvSpPr>
        <p:spPr>
          <a:xfrm>
            <a:off x="8353441" y="1317462"/>
            <a:ext cx="1074616" cy="276999"/>
          </a:xfrm>
          <a:prstGeom prst="rect">
            <a:avLst/>
          </a:prstGeom>
          <a:noFill/>
        </p:spPr>
        <p:txBody>
          <a:bodyPr wrap="square" rtlCol="0">
            <a:spAutoFit/>
          </a:bodyPr>
          <a:lstStyle/>
          <a:p>
            <a:r>
              <a:rPr lang="en-US" altLang="zh-CN" sz="900" b="1" dirty="0">
                <a:solidFill>
                  <a:schemeClr val="bg2"/>
                </a:solidFill>
              </a:rPr>
              <a:t>Experiment</a:t>
            </a:r>
            <a:r>
              <a:rPr lang="en-US" altLang="zh-CN" sz="1200" dirty="0">
                <a:solidFill>
                  <a:schemeClr val="bg2"/>
                </a:solidFill>
              </a:rPr>
              <a:t> </a:t>
            </a:r>
            <a:endParaRPr lang="zh-CN" altLang="en-US" sz="1200" dirty="0">
              <a:solidFill>
                <a:schemeClr val="bg2"/>
              </a:solidFill>
            </a:endParaRPr>
          </a:p>
        </p:txBody>
      </p:sp>
      <p:cxnSp>
        <p:nvCxnSpPr>
          <p:cNvPr id="51" name="Straight Connector 50">
            <a:extLst>
              <a:ext uri="{FF2B5EF4-FFF2-40B4-BE49-F238E27FC236}">
                <a16:creationId xmlns:a16="http://schemas.microsoft.com/office/drawing/2014/main" id="{E54F25E5-558D-4646-A73E-8C5E03783308}"/>
              </a:ext>
            </a:extLst>
          </p:cNvPr>
          <p:cNvCxnSpPr>
            <a:cxnSpLocks/>
          </p:cNvCxnSpPr>
          <p:nvPr/>
        </p:nvCxnSpPr>
        <p:spPr>
          <a:xfrm>
            <a:off x="4736802" y="1026465"/>
            <a:ext cx="0" cy="393029"/>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2649BABC-CF83-4582-B5F1-A246ABFE4E2B}"/>
              </a:ext>
            </a:extLst>
          </p:cNvPr>
          <p:cNvCxnSpPr>
            <a:cxnSpLocks/>
          </p:cNvCxnSpPr>
          <p:nvPr/>
        </p:nvCxnSpPr>
        <p:spPr>
          <a:xfrm>
            <a:off x="5524144" y="1019537"/>
            <a:ext cx="0" cy="393029"/>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A8F1249F-CDF1-4C7C-87F1-05695687A7D1}"/>
              </a:ext>
            </a:extLst>
          </p:cNvPr>
          <p:cNvCxnSpPr>
            <a:cxnSpLocks/>
          </p:cNvCxnSpPr>
          <p:nvPr/>
        </p:nvCxnSpPr>
        <p:spPr>
          <a:xfrm>
            <a:off x="6302569" y="1026465"/>
            <a:ext cx="0" cy="393029"/>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32956CE0-258B-48A0-BE3C-CBFAAF728939}"/>
              </a:ext>
            </a:extLst>
          </p:cNvPr>
          <p:cNvCxnSpPr>
            <a:cxnSpLocks/>
          </p:cNvCxnSpPr>
          <p:nvPr/>
        </p:nvCxnSpPr>
        <p:spPr>
          <a:xfrm>
            <a:off x="7927133" y="1023505"/>
            <a:ext cx="0" cy="393029"/>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68C2A056-E519-4B49-9074-0D898D5DBA45}"/>
              </a:ext>
            </a:extLst>
          </p:cNvPr>
          <p:cNvCxnSpPr>
            <a:cxnSpLocks/>
          </p:cNvCxnSpPr>
          <p:nvPr/>
        </p:nvCxnSpPr>
        <p:spPr>
          <a:xfrm>
            <a:off x="8732414" y="1019537"/>
            <a:ext cx="0" cy="393029"/>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sp>
        <p:nvSpPr>
          <p:cNvPr id="56" name="Oval 55">
            <a:extLst>
              <a:ext uri="{FF2B5EF4-FFF2-40B4-BE49-F238E27FC236}">
                <a16:creationId xmlns:a16="http://schemas.microsoft.com/office/drawing/2014/main" id="{12BF0BF5-A76E-49CE-8D8C-77313CCBFC74}"/>
              </a:ext>
            </a:extLst>
          </p:cNvPr>
          <p:cNvSpPr/>
          <p:nvPr/>
        </p:nvSpPr>
        <p:spPr>
          <a:xfrm>
            <a:off x="5446179" y="852432"/>
            <a:ext cx="167662" cy="1684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7" name="Oval 56">
            <a:extLst>
              <a:ext uri="{FF2B5EF4-FFF2-40B4-BE49-F238E27FC236}">
                <a16:creationId xmlns:a16="http://schemas.microsoft.com/office/drawing/2014/main" id="{22634D62-C8F3-4668-AA33-CE4271C25449}"/>
              </a:ext>
            </a:extLst>
          </p:cNvPr>
          <p:cNvSpPr/>
          <p:nvPr/>
        </p:nvSpPr>
        <p:spPr>
          <a:xfrm>
            <a:off x="6218738" y="851440"/>
            <a:ext cx="167662" cy="1684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8" name="Oval 57">
            <a:extLst>
              <a:ext uri="{FF2B5EF4-FFF2-40B4-BE49-F238E27FC236}">
                <a16:creationId xmlns:a16="http://schemas.microsoft.com/office/drawing/2014/main" id="{9292A335-3A19-4A72-9502-082247F27C47}"/>
              </a:ext>
            </a:extLst>
          </p:cNvPr>
          <p:cNvSpPr/>
          <p:nvPr/>
        </p:nvSpPr>
        <p:spPr>
          <a:xfrm>
            <a:off x="6991297" y="851440"/>
            <a:ext cx="167662" cy="1684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9" name="Oval 58">
            <a:extLst>
              <a:ext uri="{FF2B5EF4-FFF2-40B4-BE49-F238E27FC236}">
                <a16:creationId xmlns:a16="http://schemas.microsoft.com/office/drawing/2014/main" id="{072DF8E8-D97F-4EB5-9FCE-63F7F2BB01DD}"/>
              </a:ext>
            </a:extLst>
          </p:cNvPr>
          <p:cNvSpPr/>
          <p:nvPr/>
        </p:nvSpPr>
        <p:spPr>
          <a:xfrm>
            <a:off x="7832584" y="852432"/>
            <a:ext cx="167662" cy="1684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0" name="Oval 59">
            <a:extLst>
              <a:ext uri="{FF2B5EF4-FFF2-40B4-BE49-F238E27FC236}">
                <a16:creationId xmlns:a16="http://schemas.microsoft.com/office/drawing/2014/main" id="{F6B43D2D-5B19-413B-B1C3-BD425531B64D}"/>
              </a:ext>
            </a:extLst>
          </p:cNvPr>
          <p:cNvSpPr/>
          <p:nvPr/>
        </p:nvSpPr>
        <p:spPr>
          <a:xfrm>
            <a:off x="8654203" y="851127"/>
            <a:ext cx="167662" cy="1684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61" name="Straight Connector 60">
            <a:extLst>
              <a:ext uri="{FF2B5EF4-FFF2-40B4-BE49-F238E27FC236}">
                <a16:creationId xmlns:a16="http://schemas.microsoft.com/office/drawing/2014/main" id="{C9219734-10EC-40EC-8FF2-D8EBD413D330}"/>
              </a:ext>
            </a:extLst>
          </p:cNvPr>
          <p:cNvCxnSpPr>
            <a:cxnSpLocks/>
          </p:cNvCxnSpPr>
          <p:nvPr/>
        </p:nvCxnSpPr>
        <p:spPr>
          <a:xfrm>
            <a:off x="7075128" y="1026465"/>
            <a:ext cx="0" cy="393029"/>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09460416"/>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B468928E-1E75-420B-AD4C-9F1CEB66B32F}"/>
              </a:ext>
            </a:extLst>
          </p:cNvPr>
          <p:cNvSpPr>
            <a:spLocks noGrp="1"/>
          </p:cNvSpPr>
          <p:nvPr>
            <p:ph type="ftr" sz="quarter" idx="16"/>
          </p:nvPr>
        </p:nvSpPr>
        <p:spPr/>
        <p:txBody>
          <a:bodyPr/>
          <a:lstStyle/>
          <a:p>
            <a:pPr>
              <a:defRPr/>
            </a:pPr>
            <a:r>
              <a:rPr lang="en-US"/>
              <a:t>APPL</a:t>
            </a:r>
            <a:endParaRPr lang="en-US" dirty="0"/>
          </a:p>
        </p:txBody>
      </p:sp>
      <p:sp>
        <p:nvSpPr>
          <p:cNvPr id="5" name="Slide Number Placeholder 4">
            <a:extLst>
              <a:ext uri="{FF2B5EF4-FFF2-40B4-BE49-F238E27FC236}">
                <a16:creationId xmlns:a16="http://schemas.microsoft.com/office/drawing/2014/main" id="{1DEB6532-B4D7-4B75-B846-D0802181A66A}"/>
              </a:ext>
            </a:extLst>
          </p:cNvPr>
          <p:cNvSpPr>
            <a:spLocks noGrp="1"/>
          </p:cNvSpPr>
          <p:nvPr>
            <p:ph type="sldNum" sz="quarter" idx="17"/>
          </p:nvPr>
        </p:nvSpPr>
        <p:spPr/>
        <p:txBody>
          <a:bodyPr/>
          <a:lstStyle/>
          <a:p>
            <a:pPr>
              <a:defRPr/>
            </a:pPr>
            <a:fld id="{67BFA7C4-5ED7-4275-9588-6311F663AC92}" type="slidenum">
              <a:rPr lang="en-US" altLang="en-US" smtClean="0"/>
              <a:pPr>
                <a:defRPr/>
              </a:pPr>
              <a:t>5</a:t>
            </a:fld>
            <a:endParaRPr lang="en-US" altLang="en-US" dirty="0"/>
          </a:p>
        </p:txBody>
      </p:sp>
      <p:sp>
        <p:nvSpPr>
          <p:cNvPr id="12" name="Oval 11">
            <a:extLst>
              <a:ext uri="{FF2B5EF4-FFF2-40B4-BE49-F238E27FC236}">
                <a16:creationId xmlns:a16="http://schemas.microsoft.com/office/drawing/2014/main" id="{FB7FF45E-0521-429B-AAF5-D2A9A9E02FD7}"/>
              </a:ext>
            </a:extLst>
          </p:cNvPr>
          <p:cNvSpPr/>
          <p:nvPr/>
        </p:nvSpPr>
        <p:spPr>
          <a:xfrm>
            <a:off x="219197" y="1622340"/>
            <a:ext cx="299570" cy="320547"/>
          </a:xfrm>
          <a:prstGeom prst="ellipse">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Straight Connector 15">
            <a:extLst>
              <a:ext uri="{FF2B5EF4-FFF2-40B4-BE49-F238E27FC236}">
                <a16:creationId xmlns:a16="http://schemas.microsoft.com/office/drawing/2014/main" id="{4C62781F-8758-4659-BFF0-05F8F2184C44}"/>
              </a:ext>
            </a:extLst>
          </p:cNvPr>
          <p:cNvCxnSpPr>
            <a:cxnSpLocks/>
          </p:cNvCxnSpPr>
          <p:nvPr/>
        </p:nvCxnSpPr>
        <p:spPr>
          <a:xfrm>
            <a:off x="415451" y="1928618"/>
            <a:ext cx="541149" cy="80907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29E3961E-A96D-4C5D-9B19-C44C00B6B2F3}"/>
              </a:ext>
            </a:extLst>
          </p:cNvPr>
          <p:cNvCxnSpPr>
            <a:cxnSpLocks/>
          </p:cNvCxnSpPr>
          <p:nvPr/>
        </p:nvCxnSpPr>
        <p:spPr>
          <a:xfrm flipH="1">
            <a:off x="262261" y="2878277"/>
            <a:ext cx="661104" cy="357169"/>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F74C72F0-C4AC-4A1E-B153-C57DDF8D200C}"/>
              </a:ext>
            </a:extLst>
          </p:cNvPr>
          <p:cNvCxnSpPr>
            <a:cxnSpLocks/>
          </p:cNvCxnSpPr>
          <p:nvPr/>
        </p:nvCxnSpPr>
        <p:spPr>
          <a:xfrm flipV="1">
            <a:off x="220961" y="1950048"/>
            <a:ext cx="151825" cy="1292559"/>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64" name="Oval 63">
            <a:extLst>
              <a:ext uri="{FF2B5EF4-FFF2-40B4-BE49-F238E27FC236}">
                <a16:creationId xmlns:a16="http://schemas.microsoft.com/office/drawing/2014/main" id="{8168A604-A0EA-460D-B4F7-449649428C2E}"/>
              </a:ext>
            </a:extLst>
          </p:cNvPr>
          <p:cNvSpPr/>
          <p:nvPr/>
        </p:nvSpPr>
        <p:spPr>
          <a:xfrm>
            <a:off x="923365" y="2673922"/>
            <a:ext cx="299570" cy="320547"/>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5" name="Oval 64">
            <a:extLst>
              <a:ext uri="{FF2B5EF4-FFF2-40B4-BE49-F238E27FC236}">
                <a16:creationId xmlns:a16="http://schemas.microsoft.com/office/drawing/2014/main" id="{3066CC9F-8F19-4F8C-972C-100E834304A8}"/>
              </a:ext>
            </a:extLst>
          </p:cNvPr>
          <p:cNvSpPr/>
          <p:nvPr/>
        </p:nvSpPr>
        <p:spPr>
          <a:xfrm>
            <a:off x="69412" y="3222916"/>
            <a:ext cx="299570" cy="320547"/>
          </a:xfrm>
          <a:prstGeom prst="ellipse">
            <a:avLst/>
          </a:prstGeom>
          <a:solidFill>
            <a:srgbClr val="EC7A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6" name="Oval 65">
            <a:extLst>
              <a:ext uri="{FF2B5EF4-FFF2-40B4-BE49-F238E27FC236}">
                <a16:creationId xmlns:a16="http://schemas.microsoft.com/office/drawing/2014/main" id="{3B29B9EF-ADF5-4F42-ACDD-1FF9C37D9FDB}"/>
              </a:ext>
            </a:extLst>
          </p:cNvPr>
          <p:cNvSpPr/>
          <p:nvPr/>
        </p:nvSpPr>
        <p:spPr>
          <a:xfrm>
            <a:off x="1797160" y="1622340"/>
            <a:ext cx="299570" cy="320547"/>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7" name="Oval 66">
            <a:extLst>
              <a:ext uri="{FF2B5EF4-FFF2-40B4-BE49-F238E27FC236}">
                <a16:creationId xmlns:a16="http://schemas.microsoft.com/office/drawing/2014/main" id="{E2500B08-5676-4B55-8A6C-6EFF9735E1DB}"/>
              </a:ext>
            </a:extLst>
          </p:cNvPr>
          <p:cNvSpPr/>
          <p:nvPr/>
        </p:nvSpPr>
        <p:spPr>
          <a:xfrm>
            <a:off x="3027141" y="1632695"/>
            <a:ext cx="299570" cy="30585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8" name="Oval 67">
            <a:extLst>
              <a:ext uri="{FF2B5EF4-FFF2-40B4-BE49-F238E27FC236}">
                <a16:creationId xmlns:a16="http://schemas.microsoft.com/office/drawing/2014/main" id="{D3A30FAA-098F-49DC-B986-B7B4861A0432}"/>
              </a:ext>
            </a:extLst>
          </p:cNvPr>
          <p:cNvSpPr/>
          <p:nvPr/>
        </p:nvSpPr>
        <p:spPr>
          <a:xfrm>
            <a:off x="1797160" y="2706505"/>
            <a:ext cx="299570" cy="320547"/>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9" name="Oval 68">
            <a:extLst>
              <a:ext uri="{FF2B5EF4-FFF2-40B4-BE49-F238E27FC236}">
                <a16:creationId xmlns:a16="http://schemas.microsoft.com/office/drawing/2014/main" id="{A1DC236B-617D-4537-ABE8-DD3EC587A888}"/>
              </a:ext>
            </a:extLst>
          </p:cNvPr>
          <p:cNvSpPr/>
          <p:nvPr/>
        </p:nvSpPr>
        <p:spPr>
          <a:xfrm>
            <a:off x="3027141" y="2705215"/>
            <a:ext cx="299570" cy="320547"/>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71" name="Straight Connector 70">
            <a:extLst>
              <a:ext uri="{FF2B5EF4-FFF2-40B4-BE49-F238E27FC236}">
                <a16:creationId xmlns:a16="http://schemas.microsoft.com/office/drawing/2014/main" id="{6825B043-9E19-492D-81EB-8A88AEDC2CC2}"/>
              </a:ext>
            </a:extLst>
          </p:cNvPr>
          <p:cNvCxnSpPr>
            <a:cxnSpLocks/>
            <a:stCxn id="66" idx="6"/>
            <a:endCxn id="67" idx="2"/>
          </p:cNvCxnSpPr>
          <p:nvPr/>
        </p:nvCxnSpPr>
        <p:spPr>
          <a:xfrm>
            <a:off x="2096730" y="1782614"/>
            <a:ext cx="930411" cy="3009"/>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D27C22F8-5484-4FBB-A409-770FFDCA0970}"/>
              </a:ext>
            </a:extLst>
          </p:cNvPr>
          <p:cNvCxnSpPr>
            <a:stCxn id="66" idx="4"/>
            <a:endCxn id="68" idx="0"/>
          </p:cNvCxnSpPr>
          <p:nvPr/>
        </p:nvCxnSpPr>
        <p:spPr>
          <a:xfrm>
            <a:off x="1946945" y="1942887"/>
            <a:ext cx="0" cy="763618"/>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A5027A53-8430-4AFC-B62F-BCA3E30A2286}"/>
              </a:ext>
            </a:extLst>
          </p:cNvPr>
          <p:cNvCxnSpPr>
            <a:stCxn id="68" idx="6"/>
            <a:endCxn id="69" idx="2"/>
          </p:cNvCxnSpPr>
          <p:nvPr/>
        </p:nvCxnSpPr>
        <p:spPr>
          <a:xfrm flipV="1">
            <a:off x="2096730" y="2865489"/>
            <a:ext cx="930411" cy="129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2D3BC27C-6ECD-4710-9880-32E01FDBFAE2}"/>
              </a:ext>
            </a:extLst>
          </p:cNvPr>
          <p:cNvCxnSpPr>
            <a:cxnSpLocks/>
            <a:stCxn id="69" idx="0"/>
            <a:endCxn id="67" idx="4"/>
          </p:cNvCxnSpPr>
          <p:nvPr/>
        </p:nvCxnSpPr>
        <p:spPr>
          <a:xfrm flipV="1">
            <a:off x="3176926" y="1938550"/>
            <a:ext cx="0" cy="766665"/>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332911DD-B9CF-420E-93A2-756F7B5C817A}"/>
              </a:ext>
            </a:extLst>
          </p:cNvPr>
          <p:cNvSpPr txBox="1"/>
          <p:nvPr/>
        </p:nvSpPr>
        <p:spPr>
          <a:xfrm>
            <a:off x="3862376" y="1484306"/>
            <a:ext cx="5060663" cy="1015663"/>
          </a:xfrm>
          <a:prstGeom prst="rect">
            <a:avLst/>
          </a:prstGeom>
          <a:noFill/>
        </p:spPr>
        <p:txBody>
          <a:bodyPr wrap="square" rtlCol="0">
            <a:spAutoFit/>
          </a:bodyPr>
          <a:lstStyle/>
          <a:p>
            <a:r>
              <a:rPr lang="en-US" altLang="zh-CN" sz="1400" b="1" dirty="0">
                <a:solidFill>
                  <a:srgbClr val="C00000"/>
                </a:solidFill>
              </a:rPr>
              <a:t>Objective</a:t>
            </a:r>
            <a:r>
              <a:rPr lang="en-US" altLang="zh-CN" sz="1800" b="1" dirty="0">
                <a:solidFill>
                  <a:srgbClr val="C60C30"/>
                </a:solidFill>
              </a:rPr>
              <a:t>: </a:t>
            </a:r>
            <a:r>
              <a:rPr lang="en-US" altLang="zh-CN" sz="1400" dirty="0">
                <a:solidFill>
                  <a:schemeClr val="bg2"/>
                </a:solidFill>
              </a:rPr>
              <a:t>Given a query graph </a:t>
            </a:r>
            <a:r>
              <a:rPr lang="en-US" altLang="zh-CN" sz="1400" b="1" dirty="0">
                <a:solidFill>
                  <a:schemeClr val="bg2"/>
                </a:solidFill>
              </a:rPr>
              <a:t>Q</a:t>
            </a:r>
            <a:r>
              <a:rPr lang="en-US" altLang="zh-CN" sz="1400" dirty="0">
                <a:solidFill>
                  <a:schemeClr val="bg2"/>
                </a:solidFill>
              </a:rPr>
              <a:t> (v</a:t>
            </a:r>
            <a:r>
              <a:rPr lang="en-US" altLang="zh-CN" sz="1400" baseline="-25000" dirty="0">
                <a:solidFill>
                  <a:schemeClr val="bg2"/>
                </a:solidFill>
              </a:rPr>
              <a:t>1</a:t>
            </a:r>
            <a:r>
              <a:rPr lang="en-US" altLang="zh-CN" sz="1400" dirty="0">
                <a:solidFill>
                  <a:schemeClr val="bg2"/>
                </a:solidFill>
              </a:rPr>
              <a:t>,v</a:t>
            </a:r>
            <a:r>
              <a:rPr lang="en-US" altLang="zh-CN" sz="1400" baseline="-25000" dirty="0">
                <a:solidFill>
                  <a:schemeClr val="bg2"/>
                </a:solidFill>
              </a:rPr>
              <a:t>2</a:t>
            </a:r>
            <a:r>
              <a:rPr lang="en-US" altLang="zh-CN" sz="1400" dirty="0">
                <a:solidFill>
                  <a:schemeClr val="bg2"/>
                </a:solidFill>
              </a:rPr>
              <a:t>…,</a:t>
            </a:r>
            <a:r>
              <a:rPr lang="en-US" altLang="zh-CN" sz="1400" dirty="0" err="1">
                <a:solidFill>
                  <a:schemeClr val="bg2"/>
                </a:solidFill>
              </a:rPr>
              <a:t>v</a:t>
            </a:r>
            <a:r>
              <a:rPr lang="en-US" altLang="zh-CN" sz="1400" baseline="-25000" dirty="0" err="1">
                <a:solidFill>
                  <a:schemeClr val="bg2"/>
                </a:solidFill>
              </a:rPr>
              <a:t>n</a:t>
            </a:r>
            <a:r>
              <a:rPr lang="en-US" altLang="zh-CN" sz="1400" dirty="0">
                <a:solidFill>
                  <a:schemeClr val="bg2"/>
                </a:solidFill>
              </a:rPr>
              <a:t>) </a:t>
            </a:r>
          </a:p>
          <a:p>
            <a:r>
              <a:rPr lang="en-US" altLang="zh-CN" sz="1400" dirty="0">
                <a:solidFill>
                  <a:schemeClr val="bg2"/>
                </a:solidFill>
              </a:rPr>
              <a:t>and a data graph </a:t>
            </a:r>
            <a:r>
              <a:rPr lang="en-US" altLang="zh-CN" sz="1400" b="1" dirty="0">
                <a:solidFill>
                  <a:schemeClr val="bg2"/>
                </a:solidFill>
              </a:rPr>
              <a:t>D </a:t>
            </a:r>
            <a:r>
              <a:rPr lang="en-US" altLang="zh-CN" sz="1400" dirty="0">
                <a:solidFill>
                  <a:schemeClr val="bg2"/>
                </a:solidFill>
              </a:rPr>
              <a:t>(u</a:t>
            </a:r>
            <a:r>
              <a:rPr lang="en-US" altLang="zh-CN" sz="1400" baseline="-25000" dirty="0">
                <a:solidFill>
                  <a:schemeClr val="bg2"/>
                </a:solidFill>
              </a:rPr>
              <a:t>1</a:t>
            </a:r>
            <a:r>
              <a:rPr lang="en-US" altLang="zh-CN" sz="1400" dirty="0">
                <a:solidFill>
                  <a:schemeClr val="bg2"/>
                </a:solidFill>
              </a:rPr>
              <a:t>,u</a:t>
            </a:r>
            <a:r>
              <a:rPr lang="en-US" altLang="zh-CN" sz="1400" baseline="-25000" dirty="0">
                <a:solidFill>
                  <a:schemeClr val="bg2"/>
                </a:solidFill>
              </a:rPr>
              <a:t>2</a:t>
            </a:r>
            <a:r>
              <a:rPr lang="en-US" altLang="zh-CN" sz="1400" dirty="0">
                <a:solidFill>
                  <a:schemeClr val="bg2"/>
                </a:solidFill>
              </a:rPr>
              <a:t>,…,u</a:t>
            </a:r>
            <a:r>
              <a:rPr lang="en-US" altLang="zh-CN" sz="1400" baseline="-25000" dirty="0">
                <a:solidFill>
                  <a:schemeClr val="bg2"/>
                </a:solidFill>
              </a:rPr>
              <a:t>m</a:t>
            </a:r>
            <a:r>
              <a:rPr lang="en-US" altLang="zh-CN" sz="1400" dirty="0">
                <a:solidFill>
                  <a:schemeClr val="bg2"/>
                </a:solidFill>
              </a:rPr>
              <a:t>), find all the |Q| vertices tuples </a:t>
            </a:r>
            <a:r>
              <a:rPr lang="en-US" altLang="zh-CN" sz="1400" b="1" dirty="0">
                <a:solidFill>
                  <a:schemeClr val="bg2"/>
                </a:solidFill>
              </a:rPr>
              <a:t>G</a:t>
            </a:r>
            <a:r>
              <a:rPr lang="en-US" altLang="zh-CN" sz="1400" dirty="0">
                <a:solidFill>
                  <a:schemeClr val="bg2"/>
                </a:solidFill>
              </a:rPr>
              <a:t> (u</a:t>
            </a:r>
            <a:r>
              <a:rPr lang="en-US" altLang="zh-CN" sz="1400" baseline="-25000" dirty="0">
                <a:solidFill>
                  <a:schemeClr val="bg2"/>
                </a:solidFill>
              </a:rPr>
              <a:t>1</a:t>
            </a:r>
            <a:r>
              <a:rPr lang="en-US" altLang="zh-CN" sz="1400" dirty="0">
                <a:solidFill>
                  <a:schemeClr val="bg2"/>
                </a:solidFill>
              </a:rPr>
              <a:t>,u</a:t>
            </a:r>
            <a:r>
              <a:rPr lang="en-US" altLang="zh-CN" sz="1400" baseline="-25000" dirty="0">
                <a:solidFill>
                  <a:schemeClr val="bg2"/>
                </a:solidFill>
              </a:rPr>
              <a:t>2</a:t>
            </a:r>
            <a:r>
              <a:rPr lang="en-US" altLang="zh-CN" sz="1400" dirty="0">
                <a:solidFill>
                  <a:schemeClr val="bg2"/>
                </a:solidFill>
              </a:rPr>
              <a:t>,…,u</a:t>
            </a:r>
            <a:r>
              <a:rPr lang="en-US" altLang="zh-CN" sz="1400" baseline="-25000" dirty="0">
                <a:solidFill>
                  <a:schemeClr val="bg2"/>
                </a:solidFill>
              </a:rPr>
              <a:t>m</a:t>
            </a:r>
            <a:r>
              <a:rPr lang="en-US" altLang="zh-CN" sz="1400" dirty="0">
                <a:solidFill>
                  <a:schemeClr val="bg2"/>
                </a:solidFill>
              </a:rPr>
              <a:t>) in </a:t>
            </a:r>
            <a:r>
              <a:rPr lang="en-US" altLang="zh-CN" sz="1400" b="1" dirty="0">
                <a:solidFill>
                  <a:schemeClr val="bg2"/>
                </a:solidFill>
              </a:rPr>
              <a:t>D</a:t>
            </a:r>
            <a:r>
              <a:rPr lang="en-US" altLang="zh-CN" sz="1400" dirty="0">
                <a:solidFill>
                  <a:schemeClr val="bg2"/>
                </a:solidFill>
              </a:rPr>
              <a:t> which are isomorphic to </a:t>
            </a:r>
            <a:r>
              <a:rPr lang="en-US" altLang="zh-CN" sz="1400" b="1" dirty="0">
                <a:solidFill>
                  <a:schemeClr val="bg2"/>
                </a:solidFill>
              </a:rPr>
              <a:t>Q</a:t>
            </a:r>
            <a:r>
              <a:rPr lang="en-US" altLang="zh-CN" sz="1400" dirty="0">
                <a:solidFill>
                  <a:schemeClr val="bg2"/>
                </a:solidFill>
              </a:rPr>
              <a:t>. M = |</a:t>
            </a:r>
            <a:r>
              <a:rPr lang="en-US" altLang="zh-CN" sz="1400" b="1" dirty="0">
                <a:solidFill>
                  <a:schemeClr val="bg2"/>
                </a:solidFill>
              </a:rPr>
              <a:t>D</a:t>
            </a:r>
            <a:r>
              <a:rPr lang="en-US" altLang="zh-CN" sz="1400" dirty="0">
                <a:solidFill>
                  <a:schemeClr val="bg2"/>
                </a:solidFill>
              </a:rPr>
              <a:t>|, N = |</a:t>
            </a:r>
            <a:r>
              <a:rPr lang="en-US" altLang="zh-CN" sz="1400" b="1" dirty="0">
                <a:solidFill>
                  <a:schemeClr val="bg2"/>
                </a:solidFill>
              </a:rPr>
              <a:t>Q</a:t>
            </a:r>
            <a:r>
              <a:rPr lang="en-US" altLang="zh-CN" sz="1400" dirty="0">
                <a:solidFill>
                  <a:schemeClr val="bg2"/>
                </a:solidFill>
              </a:rPr>
              <a:t>|.</a:t>
            </a:r>
          </a:p>
        </p:txBody>
      </p:sp>
      <p:sp>
        <p:nvSpPr>
          <p:cNvPr id="3" name="TextBox 2">
            <a:extLst>
              <a:ext uri="{FF2B5EF4-FFF2-40B4-BE49-F238E27FC236}">
                <a16:creationId xmlns:a16="http://schemas.microsoft.com/office/drawing/2014/main" id="{8C1169E7-EB92-4BD1-A7F3-7F98322A3675}"/>
              </a:ext>
            </a:extLst>
          </p:cNvPr>
          <p:cNvSpPr txBox="1"/>
          <p:nvPr/>
        </p:nvSpPr>
        <p:spPr>
          <a:xfrm>
            <a:off x="3856159" y="2535275"/>
            <a:ext cx="4575702" cy="1877437"/>
          </a:xfrm>
          <a:prstGeom prst="rect">
            <a:avLst/>
          </a:prstGeom>
          <a:noFill/>
        </p:spPr>
        <p:txBody>
          <a:bodyPr wrap="square" rtlCol="0">
            <a:spAutoFit/>
          </a:bodyPr>
          <a:lstStyle/>
          <a:p>
            <a:r>
              <a:rPr lang="en-US" altLang="zh-CN" sz="1400" b="1" dirty="0">
                <a:solidFill>
                  <a:srgbClr val="C00000"/>
                </a:solidFill>
              </a:rPr>
              <a:t>Algorithm:</a:t>
            </a:r>
          </a:p>
          <a:p>
            <a:r>
              <a:rPr lang="en-US" altLang="zh-CN" sz="1400" dirty="0">
                <a:solidFill>
                  <a:schemeClr val="bg1">
                    <a:lumMod val="60000"/>
                    <a:lumOff val="40000"/>
                  </a:schemeClr>
                </a:solidFill>
              </a:rPr>
              <a:t>M</a:t>
            </a:r>
            <a:r>
              <a:rPr lang="en-US" altLang="zh-CN" sz="1400" baseline="30000" dirty="0">
                <a:solidFill>
                  <a:schemeClr val="bg1">
                    <a:lumMod val="60000"/>
                    <a:lumOff val="40000"/>
                  </a:schemeClr>
                </a:solidFill>
              </a:rPr>
              <a:t>N</a:t>
            </a:r>
            <a:r>
              <a:rPr lang="en-US" altLang="zh-CN" sz="1400" dirty="0">
                <a:solidFill>
                  <a:schemeClr val="bg2"/>
                </a:solidFill>
              </a:rPr>
              <a:t> (u</a:t>
            </a:r>
            <a:r>
              <a:rPr lang="en-US" altLang="zh-CN" sz="1400" baseline="-25000" dirty="0">
                <a:solidFill>
                  <a:schemeClr val="bg2"/>
                </a:solidFill>
              </a:rPr>
              <a:t>1</a:t>
            </a:r>
            <a:r>
              <a:rPr lang="en-US" altLang="zh-CN" sz="1400" dirty="0">
                <a:solidFill>
                  <a:schemeClr val="bg2"/>
                </a:solidFill>
              </a:rPr>
              <a:t>,u</a:t>
            </a:r>
            <a:r>
              <a:rPr lang="en-US" altLang="zh-CN" sz="1400" baseline="-25000" dirty="0">
                <a:solidFill>
                  <a:schemeClr val="bg2"/>
                </a:solidFill>
              </a:rPr>
              <a:t>2</a:t>
            </a:r>
            <a:r>
              <a:rPr lang="en-US" altLang="zh-CN" sz="1400" dirty="0">
                <a:solidFill>
                  <a:schemeClr val="bg2"/>
                </a:solidFill>
              </a:rPr>
              <a:t>,…,</a:t>
            </a:r>
            <a:r>
              <a:rPr lang="en-US" altLang="zh-CN" sz="1400" dirty="0" err="1">
                <a:solidFill>
                  <a:schemeClr val="bg2"/>
                </a:solidFill>
              </a:rPr>
              <a:t>u</a:t>
            </a:r>
            <a:r>
              <a:rPr lang="en-US" altLang="zh-CN" sz="1400" baseline="-25000" dirty="0" err="1">
                <a:solidFill>
                  <a:schemeClr val="bg2"/>
                </a:solidFill>
              </a:rPr>
              <a:t>N</a:t>
            </a:r>
            <a:r>
              <a:rPr lang="en-US" altLang="zh-CN" sz="1400" dirty="0">
                <a:solidFill>
                  <a:schemeClr val="bg2"/>
                </a:solidFill>
              </a:rPr>
              <a:t>) tuples in </a:t>
            </a:r>
            <a:r>
              <a:rPr lang="en-US" altLang="zh-CN" sz="1400" b="1" dirty="0">
                <a:solidFill>
                  <a:schemeClr val="bg2"/>
                </a:solidFill>
              </a:rPr>
              <a:t>D</a:t>
            </a:r>
          </a:p>
          <a:p>
            <a:r>
              <a:rPr lang="en-US" altLang="zh-CN" sz="1400" dirty="0">
                <a:solidFill>
                  <a:schemeClr val="bg1">
                    <a:lumMod val="60000"/>
                    <a:lumOff val="40000"/>
                  </a:schemeClr>
                </a:solidFill>
              </a:rPr>
              <a:t>for</a:t>
            </a:r>
            <a:r>
              <a:rPr lang="en-US" altLang="zh-CN" sz="1400" dirty="0">
                <a:solidFill>
                  <a:schemeClr val="bg2"/>
                </a:solidFill>
              </a:rPr>
              <a:t> each tuple: </a:t>
            </a:r>
          </a:p>
          <a:p>
            <a:r>
              <a:rPr lang="en-US" altLang="zh-CN" sz="1400" dirty="0">
                <a:solidFill>
                  <a:schemeClr val="bg2"/>
                </a:solidFill>
              </a:rPr>
              <a:t>    </a:t>
            </a:r>
            <a:r>
              <a:rPr lang="en-US" altLang="zh-CN" sz="1400" dirty="0">
                <a:solidFill>
                  <a:schemeClr val="bg1">
                    <a:lumMod val="60000"/>
                    <a:lumOff val="40000"/>
                  </a:schemeClr>
                </a:solidFill>
              </a:rPr>
              <a:t>for</a:t>
            </a:r>
            <a:r>
              <a:rPr lang="en-US" altLang="zh-CN" sz="1400" dirty="0">
                <a:solidFill>
                  <a:schemeClr val="bg2"/>
                </a:solidFill>
              </a:rPr>
              <a:t> any edge v</a:t>
            </a:r>
            <a:r>
              <a:rPr lang="en-US" altLang="zh-CN" sz="1400" baseline="-25000" dirty="0">
                <a:solidFill>
                  <a:schemeClr val="bg2"/>
                </a:solidFill>
              </a:rPr>
              <a:t>i</a:t>
            </a:r>
            <a:r>
              <a:rPr lang="en-US" altLang="zh-CN" sz="1400" dirty="0">
                <a:solidFill>
                  <a:schemeClr val="bg2"/>
                </a:solidFill>
              </a:rPr>
              <a:t>-&gt;</a:t>
            </a:r>
            <a:r>
              <a:rPr lang="en-US" altLang="zh-CN" sz="1400" dirty="0" err="1">
                <a:solidFill>
                  <a:schemeClr val="bg2"/>
                </a:solidFill>
              </a:rPr>
              <a:t>v</a:t>
            </a:r>
            <a:r>
              <a:rPr lang="en-US" altLang="zh-CN" sz="1400" baseline="-25000" dirty="0" err="1">
                <a:solidFill>
                  <a:schemeClr val="bg2"/>
                </a:solidFill>
              </a:rPr>
              <a:t>j</a:t>
            </a:r>
            <a:r>
              <a:rPr lang="en-US" altLang="zh-CN" sz="1400" dirty="0">
                <a:solidFill>
                  <a:schemeClr val="bg2"/>
                </a:solidFill>
              </a:rPr>
              <a:t> </a:t>
            </a:r>
            <a:r>
              <a:rPr lang="en-US" altLang="zh-CN" sz="1400" dirty="0">
                <a:solidFill>
                  <a:schemeClr val="bg1">
                    <a:lumMod val="60000"/>
                    <a:lumOff val="40000"/>
                  </a:schemeClr>
                </a:solidFill>
              </a:rPr>
              <a:t>in</a:t>
            </a:r>
            <a:r>
              <a:rPr lang="en-US" altLang="zh-CN" sz="1400" dirty="0">
                <a:solidFill>
                  <a:schemeClr val="bg2"/>
                </a:solidFill>
              </a:rPr>
              <a:t> </a:t>
            </a:r>
            <a:r>
              <a:rPr lang="en-US" altLang="zh-CN" sz="1400" b="1" dirty="0">
                <a:solidFill>
                  <a:schemeClr val="bg2"/>
                </a:solidFill>
              </a:rPr>
              <a:t>Q</a:t>
            </a:r>
            <a:r>
              <a:rPr lang="en-US" altLang="zh-CN" sz="1400" dirty="0">
                <a:solidFill>
                  <a:schemeClr val="bg2"/>
                </a:solidFill>
              </a:rPr>
              <a:t>:</a:t>
            </a:r>
          </a:p>
          <a:p>
            <a:r>
              <a:rPr lang="en-US" altLang="zh-CN" sz="1400" dirty="0">
                <a:solidFill>
                  <a:schemeClr val="bg2"/>
                </a:solidFill>
              </a:rPr>
              <a:t>        </a:t>
            </a:r>
            <a:r>
              <a:rPr lang="en-US" altLang="zh-CN" sz="1400" dirty="0">
                <a:solidFill>
                  <a:schemeClr val="bg1">
                    <a:lumMod val="60000"/>
                    <a:lumOff val="40000"/>
                  </a:schemeClr>
                </a:solidFill>
              </a:rPr>
              <a:t>if</a:t>
            </a:r>
            <a:r>
              <a:rPr lang="en-US" altLang="zh-CN" sz="1400" dirty="0">
                <a:solidFill>
                  <a:schemeClr val="bg2"/>
                </a:solidFill>
              </a:rPr>
              <a:t> </a:t>
            </a:r>
            <a:r>
              <a:rPr lang="en-US" altLang="zh-CN" sz="1400" dirty="0" err="1">
                <a:solidFill>
                  <a:schemeClr val="bg2"/>
                </a:solidFill>
              </a:rPr>
              <a:t>u</a:t>
            </a:r>
            <a:r>
              <a:rPr lang="en-US" altLang="zh-CN" sz="1400" baseline="-25000" dirty="0" err="1">
                <a:solidFill>
                  <a:schemeClr val="bg2"/>
                </a:solidFill>
              </a:rPr>
              <a:t>i</a:t>
            </a:r>
            <a:r>
              <a:rPr lang="en-US" altLang="zh-CN" sz="1400" dirty="0">
                <a:solidFill>
                  <a:schemeClr val="bg2"/>
                </a:solidFill>
              </a:rPr>
              <a:t>-&gt;</a:t>
            </a:r>
            <a:r>
              <a:rPr lang="en-US" altLang="zh-CN" sz="1400" dirty="0" err="1">
                <a:solidFill>
                  <a:schemeClr val="bg2"/>
                </a:solidFill>
              </a:rPr>
              <a:t>u</a:t>
            </a:r>
            <a:r>
              <a:rPr lang="en-US" altLang="zh-CN" sz="1400" baseline="-25000" dirty="0" err="1">
                <a:solidFill>
                  <a:schemeClr val="bg2"/>
                </a:solidFill>
              </a:rPr>
              <a:t>j</a:t>
            </a:r>
            <a:r>
              <a:rPr lang="en-US" altLang="zh-CN" sz="1400" dirty="0">
                <a:solidFill>
                  <a:schemeClr val="bg2"/>
                </a:solidFill>
              </a:rPr>
              <a:t> </a:t>
            </a:r>
            <a:r>
              <a:rPr lang="en-US" altLang="zh-CN" sz="1400" dirty="0">
                <a:solidFill>
                  <a:schemeClr val="bg1">
                    <a:lumMod val="60000"/>
                    <a:lumOff val="40000"/>
                  </a:schemeClr>
                </a:solidFill>
              </a:rPr>
              <a:t>not in </a:t>
            </a:r>
            <a:r>
              <a:rPr lang="en-US" altLang="zh-CN" sz="1400" b="1" dirty="0">
                <a:solidFill>
                  <a:schemeClr val="bg2"/>
                </a:solidFill>
              </a:rPr>
              <a:t>D</a:t>
            </a:r>
            <a:r>
              <a:rPr lang="en-US" altLang="zh-CN" sz="1400" dirty="0">
                <a:solidFill>
                  <a:schemeClr val="bg2"/>
                </a:solidFill>
              </a:rPr>
              <a:t>:</a:t>
            </a:r>
          </a:p>
          <a:p>
            <a:r>
              <a:rPr lang="en-US" altLang="zh-CN" sz="1400" dirty="0">
                <a:solidFill>
                  <a:schemeClr val="bg2"/>
                </a:solidFill>
              </a:rPr>
              <a:t>            </a:t>
            </a:r>
            <a:r>
              <a:rPr lang="en-US" altLang="zh-CN" sz="1400" dirty="0">
                <a:solidFill>
                  <a:schemeClr val="bg1">
                    <a:lumMod val="60000"/>
                    <a:lumOff val="40000"/>
                  </a:schemeClr>
                </a:solidFill>
              </a:rPr>
              <a:t>break</a:t>
            </a:r>
          </a:p>
          <a:p>
            <a:r>
              <a:rPr lang="en-US" altLang="zh-CN" sz="1400" dirty="0">
                <a:solidFill>
                  <a:schemeClr val="bg2"/>
                </a:solidFill>
              </a:rPr>
              <a:t>add tuple to matching table</a:t>
            </a:r>
          </a:p>
          <a:p>
            <a:endParaRPr lang="zh-CN" altLang="en-US" dirty="0"/>
          </a:p>
        </p:txBody>
      </p:sp>
      <p:sp>
        <p:nvSpPr>
          <p:cNvPr id="6" name="TextBox 5">
            <a:extLst>
              <a:ext uri="{FF2B5EF4-FFF2-40B4-BE49-F238E27FC236}">
                <a16:creationId xmlns:a16="http://schemas.microsoft.com/office/drawing/2014/main" id="{72B99F65-467D-47FD-99BA-B67E37347DBC}"/>
              </a:ext>
            </a:extLst>
          </p:cNvPr>
          <p:cNvSpPr txBox="1"/>
          <p:nvPr/>
        </p:nvSpPr>
        <p:spPr>
          <a:xfrm>
            <a:off x="3856159" y="4223234"/>
            <a:ext cx="3302206" cy="800219"/>
          </a:xfrm>
          <a:prstGeom prst="rect">
            <a:avLst/>
          </a:prstGeom>
          <a:noFill/>
        </p:spPr>
        <p:txBody>
          <a:bodyPr wrap="square" rtlCol="0">
            <a:spAutoFit/>
          </a:bodyPr>
          <a:lstStyle/>
          <a:p>
            <a:r>
              <a:rPr lang="en-US" altLang="zh-CN" sz="1400" b="1" dirty="0">
                <a:solidFill>
                  <a:srgbClr val="C60C30"/>
                </a:solidFill>
              </a:rPr>
              <a:t>Complexity: </a:t>
            </a:r>
          </a:p>
          <a:p>
            <a:r>
              <a:rPr lang="en-US" altLang="zh-CN" sz="1400" dirty="0">
                <a:solidFill>
                  <a:schemeClr val="bg2"/>
                </a:solidFill>
              </a:rPr>
              <a:t>M</a:t>
            </a:r>
            <a:r>
              <a:rPr lang="en-US" altLang="zh-CN" sz="1400" baseline="30000" dirty="0">
                <a:solidFill>
                  <a:schemeClr val="bg2"/>
                </a:solidFill>
              </a:rPr>
              <a:t>N </a:t>
            </a:r>
            <a:r>
              <a:rPr lang="en-US" altLang="zh-CN" sz="1400" dirty="0">
                <a:solidFill>
                  <a:schemeClr val="bg2"/>
                </a:solidFill>
              </a:rPr>
              <a:t>(NP-complete) </a:t>
            </a:r>
          </a:p>
          <a:p>
            <a:endParaRPr lang="zh-CN" altLang="en-US" dirty="0"/>
          </a:p>
        </p:txBody>
      </p:sp>
      <p:sp>
        <p:nvSpPr>
          <p:cNvPr id="26" name="Oval 25">
            <a:extLst>
              <a:ext uri="{FF2B5EF4-FFF2-40B4-BE49-F238E27FC236}">
                <a16:creationId xmlns:a16="http://schemas.microsoft.com/office/drawing/2014/main" id="{DB253E05-22B4-40A4-9E9E-2D09348215A2}"/>
              </a:ext>
            </a:extLst>
          </p:cNvPr>
          <p:cNvSpPr/>
          <p:nvPr/>
        </p:nvSpPr>
        <p:spPr>
          <a:xfrm>
            <a:off x="1797160" y="1629685"/>
            <a:ext cx="299570" cy="305855"/>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Oval 26">
            <a:extLst>
              <a:ext uri="{FF2B5EF4-FFF2-40B4-BE49-F238E27FC236}">
                <a16:creationId xmlns:a16="http://schemas.microsoft.com/office/drawing/2014/main" id="{9ADB5334-3229-40AE-9791-A07B0674AE60}"/>
              </a:ext>
            </a:extLst>
          </p:cNvPr>
          <p:cNvSpPr/>
          <p:nvPr/>
        </p:nvSpPr>
        <p:spPr>
          <a:xfrm>
            <a:off x="3022586" y="1629685"/>
            <a:ext cx="299570" cy="305855"/>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Oval 27">
            <a:extLst>
              <a:ext uri="{FF2B5EF4-FFF2-40B4-BE49-F238E27FC236}">
                <a16:creationId xmlns:a16="http://schemas.microsoft.com/office/drawing/2014/main" id="{85A028A1-EB42-45BD-87B5-02FB8C064BA3}"/>
              </a:ext>
            </a:extLst>
          </p:cNvPr>
          <p:cNvSpPr/>
          <p:nvPr/>
        </p:nvSpPr>
        <p:spPr>
          <a:xfrm>
            <a:off x="1797160" y="2706505"/>
            <a:ext cx="299570" cy="305855"/>
          </a:xfrm>
          <a:prstGeom prst="ellipse">
            <a:avLst/>
          </a:prstGeom>
          <a:solidFill>
            <a:srgbClr val="EC7A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Oval 28">
            <a:extLst>
              <a:ext uri="{FF2B5EF4-FFF2-40B4-BE49-F238E27FC236}">
                <a16:creationId xmlns:a16="http://schemas.microsoft.com/office/drawing/2014/main" id="{DFB1314B-B863-470F-8A96-0A403A4D0BE2}"/>
              </a:ext>
            </a:extLst>
          </p:cNvPr>
          <p:cNvSpPr/>
          <p:nvPr/>
        </p:nvSpPr>
        <p:spPr>
          <a:xfrm>
            <a:off x="3019478" y="2705215"/>
            <a:ext cx="299570" cy="305855"/>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Rectangle: Rounded Corners 24">
            <a:extLst>
              <a:ext uri="{FF2B5EF4-FFF2-40B4-BE49-F238E27FC236}">
                <a16:creationId xmlns:a16="http://schemas.microsoft.com/office/drawing/2014/main" id="{9BADDA76-64FF-430B-8B4D-B1F343BE4063}"/>
              </a:ext>
            </a:extLst>
          </p:cNvPr>
          <p:cNvSpPr/>
          <p:nvPr/>
        </p:nvSpPr>
        <p:spPr>
          <a:xfrm>
            <a:off x="4646388" y="859677"/>
            <a:ext cx="4190762" cy="182265"/>
          </a:xfrm>
          <a:prstGeom prst="roundRect">
            <a:avLst>
              <a:gd name="adj" fmla="val 50000"/>
            </a:avLst>
          </a:prstGeom>
          <a:solidFill>
            <a:schemeClr val="tx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Oval 29">
            <a:extLst>
              <a:ext uri="{FF2B5EF4-FFF2-40B4-BE49-F238E27FC236}">
                <a16:creationId xmlns:a16="http://schemas.microsoft.com/office/drawing/2014/main" id="{5B6C3567-2EB5-410C-B2CC-C092F47356E1}"/>
              </a:ext>
            </a:extLst>
          </p:cNvPr>
          <p:cNvSpPr/>
          <p:nvPr/>
        </p:nvSpPr>
        <p:spPr>
          <a:xfrm>
            <a:off x="4648588" y="866604"/>
            <a:ext cx="167662" cy="1684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TextBox 30">
            <a:extLst>
              <a:ext uri="{FF2B5EF4-FFF2-40B4-BE49-F238E27FC236}">
                <a16:creationId xmlns:a16="http://schemas.microsoft.com/office/drawing/2014/main" id="{4FFC43E9-0746-48F1-9862-84EBE8D4E5A0}"/>
              </a:ext>
            </a:extLst>
          </p:cNvPr>
          <p:cNvSpPr txBox="1"/>
          <p:nvPr/>
        </p:nvSpPr>
        <p:spPr>
          <a:xfrm>
            <a:off x="4355449" y="1383798"/>
            <a:ext cx="1074616" cy="230832"/>
          </a:xfrm>
          <a:prstGeom prst="rect">
            <a:avLst/>
          </a:prstGeom>
          <a:noFill/>
        </p:spPr>
        <p:txBody>
          <a:bodyPr wrap="square" rtlCol="0">
            <a:spAutoFit/>
          </a:bodyPr>
          <a:lstStyle/>
          <a:p>
            <a:r>
              <a:rPr lang="en-US" altLang="zh-CN" sz="900" b="1" dirty="0">
                <a:solidFill>
                  <a:schemeClr val="accent1"/>
                </a:solidFill>
              </a:rPr>
              <a:t>Introduction</a:t>
            </a:r>
            <a:r>
              <a:rPr lang="en-US" altLang="zh-CN" sz="900" dirty="0">
                <a:solidFill>
                  <a:schemeClr val="bg2"/>
                </a:solidFill>
              </a:rPr>
              <a:t> </a:t>
            </a:r>
            <a:endParaRPr lang="zh-CN" altLang="en-US" sz="900" dirty="0">
              <a:solidFill>
                <a:schemeClr val="bg2"/>
              </a:solidFill>
            </a:endParaRPr>
          </a:p>
        </p:txBody>
      </p:sp>
      <p:sp>
        <p:nvSpPr>
          <p:cNvPr id="32" name="TextBox 31">
            <a:extLst>
              <a:ext uri="{FF2B5EF4-FFF2-40B4-BE49-F238E27FC236}">
                <a16:creationId xmlns:a16="http://schemas.microsoft.com/office/drawing/2014/main" id="{1D8A0795-5798-4CFD-A3D0-AD138546B916}"/>
              </a:ext>
            </a:extLst>
          </p:cNvPr>
          <p:cNvSpPr txBox="1"/>
          <p:nvPr/>
        </p:nvSpPr>
        <p:spPr>
          <a:xfrm>
            <a:off x="5304145" y="1345341"/>
            <a:ext cx="1074616" cy="276999"/>
          </a:xfrm>
          <a:prstGeom prst="rect">
            <a:avLst/>
          </a:prstGeom>
          <a:noFill/>
        </p:spPr>
        <p:txBody>
          <a:bodyPr wrap="square" rtlCol="0">
            <a:spAutoFit/>
          </a:bodyPr>
          <a:lstStyle/>
          <a:p>
            <a:r>
              <a:rPr lang="en-US" altLang="zh-CN" sz="900" b="1" dirty="0">
                <a:solidFill>
                  <a:schemeClr val="bg2"/>
                </a:solidFill>
              </a:rPr>
              <a:t>Algo</a:t>
            </a:r>
            <a:r>
              <a:rPr lang="en-US" altLang="zh-CN" sz="1200" dirty="0">
                <a:solidFill>
                  <a:schemeClr val="bg2"/>
                </a:solidFill>
              </a:rPr>
              <a:t> </a:t>
            </a:r>
            <a:endParaRPr lang="zh-CN" altLang="en-US" sz="1200" dirty="0">
              <a:solidFill>
                <a:schemeClr val="bg2"/>
              </a:solidFill>
            </a:endParaRPr>
          </a:p>
        </p:txBody>
      </p:sp>
      <p:sp>
        <p:nvSpPr>
          <p:cNvPr id="33" name="TextBox 32">
            <a:extLst>
              <a:ext uri="{FF2B5EF4-FFF2-40B4-BE49-F238E27FC236}">
                <a16:creationId xmlns:a16="http://schemas.microsoft.com/office/drawing/2014/main" id="{C3656B54-AEA5-4F9E-AFC2-9A15C952C637}"/>
              </a:ext>
            </a:extLst>
          </p:cNvPr>
          <p:cNvSpPr txBox="1"/>
          <p:nvPr/>
        </p:nvSpPr>
        <p:spPr>
          <a:xfrm>
            <a:off x="5663398" y="1379580"/>
            <a:ext cx="1813170" cy="230832"/>
          </a:xfrm>
          <a:prstGeom prst="rect">
            <a:avLst/>
          </a:prstGeom>
          <a:noFill/>
        </p:spPr>
        <p:txBody>
          <a:bodyPr wrap="square" rtlCol="0">
            <a:spAutoFit/>
          </a:bodyPr>
          <a:lstStyle/>
          <a:p>
            <a:r>
              <a:rPr lang="en-US" altLang="zh-CN" sz="900" b="1" dirty="0">
                <a:solidFill>
                  <a:schemeClr val="bg2"/>
                </a:solidFill>
              </a:rPr>
              <a:t>Data representation </a:t>
            </a:r>
            <a:endParaRPr lang="zh-CN" altLang="en-US" sz="900" b="1" dirty="0">
              <a:solidFill>
                <a:schemeClr val="bg2"/>
              </a:solidFill>
            </a:endParaRPr>
          </a:p>
        </p:txBody>
      </p:sp>
      <p:sp>
        <p:nvSpPr>
          <p:cNvPr id="34" name="TextBox 33">
            <a:extLst>
              <a:ext uri="{FF2B5EF4-FFF2-40B4-BE49-F238E27FC236}">
                <a16:creationId xmlns:a16="http://schemas.microsoft.com/office/drawing/2014/main" id="{40F26188-7C49-4461-9284-A2C91AC8E060}"/>
              </a:ext>
            </a:extLst>
          </p:cNvPr>
          <p:cNvSpPr txBox="1"/>
          <p:nvPr/>
        </p:nvSpPr>
        <p:spPr>
          <a:xfrm>
            <a:off x="6842330" y="1341234"/>
            <a:ext cx="1813170" cy="276999"/>
          </a:xfrm>
          <a:prstGeom prst="rect">
            <a:avLst/>
          </a:prstGeom>
          <a:noFill/>
        </p:spPr>
        <p:txBody>
          <a:bodyPr wrap="square" rtlCol="0">
            <a:spAutoFit/>
          </a:bodyPr>
          <a:lstStyle/>
          <a:p>
            <a:r>
              <a:rPr lang="en-US" altLang="zh-CN" sz="900" b="1" dirty="0">
                <a:solidFill>
                  <a:schemeClr val="bg2"/>
                </a:solidFill>
              </a:rPr>
              <a:t>Intersection</a:t>
            </a:r>
            <a:r>
              <a:rPr lang="en-US" altLang="zh-CN" sz="1200" dirty="0">
                <a:solidFill>
                  <a:schemeClr val="bg2"/>
                </a:solidFill>
              </a:rPr>
              <a:t> </a:t>
            </a:r>
            <a:endParaRPr lang="zh-CN" altLang="en-US" sz="1200" dirty="0">
              <a:solidFill>
                <a:schemeClr val="bg2"/>
              </a:solidFill>
            </a:endParaRPr>
          </a:p>
        </p:txBody>
      </p:sp>
      <p:sp>
        <p:nvSpPr>
          <p:cNvPr id="35" name="TextBox 34">
            <a:extLst>
              <a:ext uri="{FF2B5EF4-FFF2-40B4-BE49-F238E27FC236}">
                <a16:creationId xmlns:a16="http://schemas.microsoft.com/office/drawing/2014/main" id="{C41028D8-9E5C-43B4-8314-BE7734F807E4}"/>
              </a:ext>
            </a:extLst>
          </p:cNvPr>
          <p:cNvSpPr txBox="1"/>
          <p:nvPr/>
        </p:nvSpPr>
        <p:spPr>
          <a:xfrm>
            <a:off x="7635443" y="1338316"/>
            <a:ext cx="1074616" cy="276999"/>
          </a:xfrm>
          <a:prstGeom prst="rect">
            <a:avLst/>
          </a:prstGeom>
          <a:noFill/>
        </p:spPr>
        <p:txBody>
          <a:bodyPr wrap="square" rtlCol="0">
            <a:spAutoFit/>
          </a:bodyPr>
          <a:lstStyle/>
          <a:p>
            <a:r>
              <a:rPr lang="en-US" altLang="zh-CN" sz="900" b="1" dirty="0">
                <a:solidFill>
                  <a:schemeClr val="bg2"/>
                </a:solidFill>
              </a:rPr>
              <a:t>Distributed</a:t>
            </a:r>
            <a:r>
              <a:rPr lang="en-US" altLang="zh-CN" sz="1200" dirty="0">
                <a:solidFill>
                  <a:schemeClr val="bg2"/>
                </a:solidFill>
              </a:rPr>
              <a:t> </a:t>
            </a:r>
            <a:endParaRPr lang="zh-CN" altLang="en-US" sz="1200" dirty="0">
              <a:solidFill>
                <a:schemeClr val="bg2"/>
              </a:solidFill>
            </a:endParaRPr>
          </a:p>
        </p:txBody>
      </p:sp>
      <p:sp>
        <p:nvSpPr>
          <p:cNvPr id="36" name="TextBox 35">
            <a:extLst>
              <a:ext uri="{FF2B5EF4-FFF2-40B4-BE49-F238E27FC236}">
                <a16:creationId xmlns:a16="http://schemas.microsoft.com/office/drawing/2014/main" id="{E5B4DC99-5574-488E-8186-EF6069F5C64D}"/>
              </a:ext>
            </a:extLst>
          </p:cNvPr>
          <p:cNvSpPr txBox="1"/>
          <p:nvPr/>
        </p:nvSpPr>
        <p:spPr>
          <a:xfrm>
            <a:off x="8349058" y="1332939"/>
            <a:ext cx="1074616" cy="276999"/>
          </a:xfrm>
          <a:prstGeom prst="rect">
            <a:avLst/>
          </a:prstGeom>
          <a:noFill/>
        </p:spPr>
        <p:txBody>
          <a:bodyPr wrap="square" rtlCol="0">
            <a:spAutoFit/>
          </a:bodyPr>
          <a:lstStyle/>
          <a:p>
            <a:r>
              <a:rPr lang="en-US" altLang="zh-CN" sz="900" b="1" dirty="0">
                <a:solidFill>
                  <a:schemeClr val="bg2"/>
                </a:solidFill>
              </a:rPr>
              <a:t>Experiment</a:t>
            </a:r>
            <a:r>
              <a:rPr lang="en-US" altLang="zh-CN" sz="1200" dirty="0">
                <a:solidFill>
                  <a:schemeClr val="bg2"/>
                </a:solidFill>
              </a:rPr>
              <a:t> </a:t>
            </a:r>
            <a:endParaRPr lang="zh-CN" altLang="en-US" sz="1200" dirty="0">
              <a:solidFill>
                <a:schemeClr val="bg2"/>
              </a:solidFill>
            </a:endParaRPr>
          </a:p>
        </p:txBody>
      </p:sp>
      <p:cxnSp>
        <p:nvCxnSpPr>
          <p:cNvPr id="37" name="Straight Connector 36">
            <a:extLst>
              <a:ext uri="{FF2B5EF4-FFF2-40B4-BE49-F238E27FC236}">
                <a16:creationId xmlns:a16="http://schemas.microsoft.com/office/drawing/2014/main" id="{0196275A-FAE3-4843-9827-D7B9604B2659}"/>
              </a:ext>
            </a:extLst>
          </p:cNvPr>
          <p:cNvCxnSpPr>
            <a:cxnSpLocks/>
          </p:cNvCxnSpPr>
          <p:nvPr/>
        </p:nvCxnSpPr>
        <p:spPr>
          <a:xfrm>
            <a:off x="4732419" y="1041942"/>
            <a:ext cx="0" cy="393029"/>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1B660174-5DAF-4DBA-82F2-BAC9727ABFE9}"/>
              </a:ext>
            </a:extLst>
          </p:cNvPr>
          <p:cNvCxnSpPr>
            <a:cxnSpLocks/>
          </p:cNvCxnSpPr>
          <p:nvPr/>
        </p:nvCxnSpPr>
        <p:spPr>
          <a:xfrm>
            <a:off x="5519761" y="1035014"/>
            <a:ext cx="0" cy="393029"/>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98943555-19A1-4BF8-8234-8CBC45F6B4A0}"/>
              </a:ext>
            </a:extLst>
          </p:cNvPr>
          <p:cNvCxnSpPr>
            <a:cxnSpLocks/>
          </p:cNvCxnSpPr>
          <p:nvPr/>
        </p:nvCxnSpPr>
        <p:spPr>
          <a:xfrm>
            <a:off x="6298186" y="1041942"/>
            <a:ext cx="0" cy="393029"/>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D4480C0D-3695-48DB-939A-9120A2569C82}"/>
              </a:ext>
            </a:extLst>
          </p:cNvPr>
          <p:cNvCxnSpPr>
            <a:cxnSpLocks/>
          </p:cNvCxnSpPr>
          <p:nvPr/>
        </p:nvCxnSpPr>
        <p:spPr>
          <a:xfrm>
            <a:off x="7922750" y="1038982"/>
            <a:ext cx="0" cy="393029"/>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A04A144F-D6B2-4443-80ED-8F692DCDD8EF}"/>
              </a:ext>
            </a:extLst>
          </p:cNvPr>
          <p:cNvCxnSpPr>
            <a:cxnSpLocks/>
          </p:cNvCxnSpPr>
          <p:nvPr/>
        </p:nvCxnSpPr>
        <p:spPr>
          <a:xfrm>
            <a:off x="8728031" y="1035014"/>
            <a:ext cx="0" cy="393029"/>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sp>
        <p:nvSpPr>
          <p:cNvPr id="42" name="Oval 41">
            <a:extLst>
              <a:ext uri="{FF2B5EF4-FFF2-40B4-BE49-F238E27FC236}">
                <a16:creationId xmlns:a16="http://schemas.microsoft.com/office/drawing/2014/main" id="{FBF3CAD4-5CD3-4F7B-A93F-61007091FC83}"/>
              </a:ext>
            </a:extLst>
          </p:cNvPr>
          <p:cNvSpPr/>
          <p:nvPr/>
        </p:nvSpPr>
        <p:spPr>
          <a:xfrm>
            <a:off x="5441796" y="867909"/>
            <a:ext cx="167662" cy="1684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3" name="Oval 42">
            <a:extLst>
              <a:ext uri="{FF2B5EF4-FFF2-40B4-BE49-F238E27FC236}">
                <a16:creationId xmlns:a16="http://schemas.microsoft.com/office/drawing/2014/main" id="{1C41430E-F393-4FD5-ABF7-1C3866927D14}"/>
              </a:ext>
            </a:extLst>
          </p:cNvPr>
          <p:cNvSpPr/>
          <p:nvPr/>
        </p:nvSpPr>
        <p:spPr>
          <a:xfrm>
            <a:off x="6214355" y="866917"/>
            <a:ext cx="167662" cy="1684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4" name="Oval 43">
            <a:extLst>
              <a:ext uri="{FF2B5EF4-FFF2-40B4-BE49-F238E27FC236}">
                <a16:creationId xmlns:a16="http://schemas.microsoft.com/office/drawing/2014/main" id="{F6FF866C-BC48-483D-B78B-9A100A14607B}"/>
              </a:ext>
            </a:extLst>
          </p:cNvPr>
          <p:cNvSpPr/>
          <p:nvPr/>
        </p:nvSpPr>
        <p:spPr>
          <a:xfrm>
            <a:off x="6986914" y="866917"/>
            <a:ext cx="167662" cy="1684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5" name="Oval 44">
            <a:extLst>
              <a:ext uri="{FF2B5EF4-FFF2-40B4-BE49-F238E27FC236}">
                <a16:creationId xmlns:a16="http://schemas.microsoft.com/office/drawing/2014/main" id="{CCDC514D-C6C1-4491-A828-6F69CDDF8870}"/>
              </a:ext>
            </a:extLst>
          </p:cNvPr>
          <p:cNvSpPr/>
          <p:nvPr/>
        </p:nvSpPr>
        <p:spPr>
          <a:xfrm>
            <a:off x="7828201" y="867909"/>
            <a:ext cx="167662" cy="1684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6" name="Oval 45">
            <a:extLst>
              <a:ext uri="{FF2B5EF4-FFF2-40B4-BE49-F238E27FC236}">
                <a16:creationId xmlns:a16="http://schemas.microsoft.com/office/drawing/2014/main" id="{16AD8BF4-0961-4138-BBB9-B459789C658D}"/>
              </a:ext>
            </a:extLst>
          </p:cNvPr>
          <p:cNvSpPr/>
          <p:nvPr/>
        </p:nvSpPr>
        <p:spPr>
          <a:xfrm>
            <a:off x="8649820" y="866604"/>
            <a:ext cx="167662" cy="1684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47" name="Straight Connector 46">
            <a:extLst>
              <a:ext uri="{FF2B5EF4-FFF2-40B4-BE49-F238E27FC236}">
                <a16:creationId xmlns:a16="http://schemas.microsoft.com/office/drawing/2014/main" id="{0BE67C83-9FEA-4FFC-B196-6569D3359ACD}"/>
              </a:ext>
            </a:extLst>
          </p:cNvPr>
          <p:cNvCxnSpPr>
            <a:cxnSpLocks/>
          </p:cNvCxnSpPr>
          <p:nvPr/>
        </p:nvCxnSpPr>
        <p:spPr>
          <a:xfrm>
            <a:off x="7070745" y="1041942"/>
            <a:ext cx="0" cy="393029"/>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6296808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236690F3-AA78-4AC0-8C6C-CB48FDA043E2}"/>
              </a:ext>
            </a:extLst>
          </p:cNvPr>
          <p:cNvSpPr>
            <a:spLocks noGrp="1"/>
          </p:cNvSpPr>
          <p:nvPr>
            <p:ph type="ftr" sz="quarter" idx="16"/>
          </p:nvPr>
        </p:nvSpPr>
        <p:spPr/>
        <p:txBody>
          <a:bodyPr/>
          <a:lstStyle/>
          <a:p>
            <a:pPr>
              <a:defRPr/>
            </a:pPr>
            <a:r>
              <a:rPr lang="en-US"/>
              <a:t>APPL</a:t>
            </a:r>
            <a:endParaRPr lang="en-US" dirty="0"/>
          </a:p>
        </p:txBody>
      </p:sp>
      <p:sp>
        <p:nvSpPr>
          <p:cNvPr id="5" name="Slide Number Placeholder 4">
            <a:extLst>
              <a:ext uri="{FF2B5EF4-FFF2-40B4-BE49-F238E27FC236}">
                <a16:creationId xmlns:a16="http://schemas.microsoft.com/office/drawing/2014/main" id="{EBDC7D4E-953B-44EC-95A5-3382B01A337C}"/>
              </a:ext>
            </a:extLst>
          </p:cNvPr>
          <p:cNvSpPr>
            <a:spLocks noGrp="1"/>
          </p:cNvSpPr>
          <p:nvPr>
            <p:ph type="sldNum" sz="quarter" idx="17"/>
          </p:nvPr>
        </p:nvSpPr>
        <p:spPr/>
        <p:txBody>
          <a:bodyPr/>
          <a:lstStyle/>
          <a:p>
            <a:pPr>
              <a:defRPr/>
            </a:pPr>
            <a:fld id="{67BFA7C4-5ED7-4275-9588-6311F663AC92}" type="slidenum">
              <a:rPr lang="en-US" altLang="en-US" smtClean="0"/>
              <a:pPr>
                <a:defRPr/>
              </a:pPr>
              <a:t>6</a:t>
            </a:fld>
            <a:endParaRPr lang="en-US" altLang="en-US" dirty="0"/>
          </a:p>
        </p:txBody>
      </p:sp>
      <p:sp>
        <p:nvSpPr>
          <p:cNvPr id="6" name="Text Placeholder 1">
            <a:extLst>
              <a:ext uri="{FF2B5EF4-FFF2-40B4-BE49-F238E27FC236}">
                <a16:creationId xmlns:a16="http://schemas.microsoft.com/office/drawing/2014/main" id="{D5B1A828-9CDA-4466-BF11-7C725F309F72}"/>
              </a:ext>
            </a:extLst>
          </p:cNvPr>
          <p:cNvSpPr>
            <a:spLocks noGrp="1"/>
          </p:cNvSpPr>
          <p:nvPr>
            <p:ph type="body" sz="quarter" idx="13"/>
          </p:nvPr>
        </p:nvSpPr>
        <p:spPr>
          <a:xfrm>
            <a:off x="0" y="826926"/>
            <a:ext cx="9074911" cy="1092607"/>
          </a:xfrm>
        </p:spPr>
        <p:txBody>
          <a:bodyPr/>
          <a:lstStyle/>
          <a:p>
            <a:r>
              <a:rPr lang="en-US" altLang="zh-CN" dirty="0"/>
              <a:t>Subgraph Isomorphism </a:t>
            </a:r>
          </a:p>
          <a:p>
            <a:r>
              <a:rPr lang="en-US" altLang="zh-CN" dirty="0"/>
              <a:t>Applications</a:t>
            </a:r>
          </a:p>
          <a:p>
            <a:endParaRPr lang="zh-CN" altLang="en-US" dirty="0"/>
          </a:p>
        </p:txBody>
      </p:sp>
      <p:sp>
        <p:nvSpPr>
          <p:cNvPr id="10" name="TextBox 9">
            <a:extLst>
              <a:ext uri="{FF2B5EF4-FFF2-40B4-BE49-F238E27FC236}">
                <a16:creationId xmlns:a16="http://schemas.microsoft.com/office/drawing/2014/main" id="{FF4E6230-79AA-4761-8320-A190F39CF4CE}"/>
              </a:ext>
            </a:extLst>
          </p:cNvPr>
          <p:cNvSpPr txBox="1"/>
          <p:nvPr/>
        </p:nvSpPr>
        <p:spPr>
          <a:xfrm>
            <a:off x="69089" y="1666779"/>
            <a:ext cx="4626244" cy="2862322"/>
          </a:xfrm>
          <a:prstGeom prst="rect">
            <a:avLst/>
          </a:prstGeom>
          <a:noFill/>
        </p:spPr>
        <p:txBody>
          <a:bodyPr wrap="square">
            <a:spAutoFit/>
          </a:bodyPr>
          <a:lstStyle/>
          <a:p>
            <a:endParaRPr lang="en-US" altLang="zh-CN" sz="1800" dirty="0">
              <a:solidFill>
                <a:schemeClr val="bg2"/>
              </a:solidFill>
            </a:endParaRPr>
          </a:p>
          <a:p>
            <a:r>
              <a:rPr lang="en-US" altLang="zh-CN" dirty="0">
                <a:solidFill>
                  <a:schemeClr val="bg2"/>
                </a:solidFill>
              </a:rPr>
              <a:t>     </a:t>
            </a:r>
            <a:r>
              <a:rPr lang="en-US" altLang="zh-CN" sz="1800" dirty="0">
                <a:solidFill>
                  <a:schemeClr val="bg2"/>
                </a:solidFill>
              </a:rPr>
              <a:t>Bioinformatics</a:t>
            </a:r>
          </a:p>
          <a:p>
            <a:r>
              <a:rPr lang="en-US" altLang="zh-CN" dirty="0">
                <a:solidFill>
                  <a:schemeClr val="bg2"/>
                </a:solidFill>
              </a:rPr>
              <a:t>          protein−protein interaction</a:t>
            </a:r>
          </a:p>
          <a:p>
            <a:r>
              <a:rPr lang="en-US" altLang="zh-CN" dirty="0">
                <a:solidFill>
                  <a:schemeClr val="bg2"/>
                </a:solidFill>
              </a:rPr>
              <a:t>          metabolic interaction</a:t>
            </a:r>
          </a:p>
          <a:p>
            <a:r>
              <a:rPr lang="en-US" altLang="zh-CN" sz="1800" dirty="0">
                <a:solidFill>
                  <a:schemeClr val="bg2"/>
                </a:solidFill>
              </a:rPr>
              <a:t>     Computer </a:t>
            </a:r>
            <a:r>
              <a:rPr lang="en-US" altLang="zh-CN" dirty="0">
                <a:solidFill>
                  <a:schemeClr val="bg2"/>
                </a:solidFill>
              </a:rPr>
              <a:t>V</a:t>
            </a:r>
            <a:r>
              <a:rPr lang="en-US" altLang="zh-CN" sz="1800" dirty="0">
                <a:solidFill>
                  <a:schemeClr val="bg2"/>
                </a:solidFill>
              </a:rPr>
              <a:t>ision</a:t>
            </a:r>
          </a:p>
          <a:p>
            <a:r>
              <a:rPr lang="en-US" altLang="zh-CN" dirty="0">
                <a:solidFill>
                  <a:schemeClr val="bg2"/>
                </a:solidFill>
              </a:rPr>
              <a:t>          </a:t>
            </a:r>
            <a:r>
              <a:rPr lang="en-US" altLang="zh-CN" b="0" i="0" dirty="0">
                <a:solidFill>
                  <a:srgbClr val="000000"/>
                </a:solidFill>
                <a:effectLst/>
                <a:latin typeface="ff4"/>
              </a:rPr>
              <a:t>pattern</a:t>
            </a:r>
            <a:r>
              <a:rPr lang="en-US" altLang="zh-CN" b="0" i="0" dirty="0">
                <a:effectLst/>
                <a:latin typeface="ff4"/>
              </a:rPr>
              <a:t> </a:t>
            </a:r>
            <a:r>
              <a:rPr lang="en-US" altLang="zh-CN" b="0" i="0" dirty="0">
                <a:solidFill>
                  <a:srgbClr val="000000"/>
                </a:solidFill>
                <a:effectLst/>
                <a:latin typeface="ff4"/>
              </a:rPr>
              <a:t>recognition</a:t>
            </a:r>
            <a:endParaRPr lang="en-US" altLang="zh-CN" sz="1800" dirty="0">
              <a:solidFill>
                <a:schemeClr val="bg2"/>
              </a:solidFill>
            </a:endParaRPr>
          </a:p>
          <a:p>
            <a:r>
              <a:rPr lang="en-US" altLang="zh-CN" dirty="0">
                <a:solidFill>
                  <a:schemeClr val="bg2"/>
                </a:solidFill>
              </a:rPr>
              <a:t>     </a:t>
            </a:r>
            <a:r>
              <a:rPr lang="en-US" altLang="zh-CN" sz="1800" dirty="0">
                <a:solidFill>
                  <a:schemeClr val="bg2"/>
                </a:solidFill>
              </a:rPr>
              <a:t>Social Network Analysis</a:t>
            </a:r>
          </a:p>
          <a:p>
            <a:r>
              <a:rPr lang="en-US" altLang="zh-CN" dirty="0">
                <a:solidFill>
                  <a:schemeClr val="bg2"/>
                </a:solidFill>
              </a:rPr>
              <a:t>          property matching</a:t>
            </a:r>
            <a:endParaRPr lang="en-US" altLang="zh-CN" sz="1800" dirty="0">
              <a:solidFill>
                <a:schemeClr val="bg2"/>
              </a:solidFill>
            </a:endParaRPr>
          </a:p>
          <a:p>
            <a:r>
              <a:rPr lang="en-US" altLang="zh-CN" dirty="0">
                <a:solidFill>
                  <a:schemeClr val="bg2"/>
                </a:solidFill>
              </a:rPr>
              <a:t>     </a:t>
            </a:r>
            <a:r>
              <a:rPr lang="en-US" altLang="zh-CN" sz="1800" dirty="0">
                <a:solidFill>
                  <a:schemeClr val="bg2"/>
                </a:solidFill>
              </a:rPr>
              <a:t>Chem-informatics</a:t>
            </a:r>
          </a:p>
          <a:p>
            <a:r>
              <a:rPr lang="en-US" altLang="zh-CN" dirty="0">
                <a:solidFill>
                  <a:schemeClr val="bg2"/>
                </a:solidFill>
                <a:latin typeface="Calibri" panose="020F0502020204030204" pitchFamily="34" charset="0"/>
              </a:rPr>
              <a:t>            </a:t>
            </a:r>
            <a:r>
              <a:rPr lang="en-US" altLang="zh-CN" b="0" i="0" dirty="0">
                <a:solidFill>
                  <a:srgbClr val="222222"/>
                </a:solidFill>
                <a:effectLst/>
                <a:latin typeface="Arial" panose="020B0604020202020204" pitchFamily="34" charset="0"/>
              </a:rPr>
              <a:t>molecular structure comparison</a:t>
            </a:r>
            <a:endParaRPr lang="en-US" altLang="zh-CN" sz="1800" dirty="0">
              <a:solidFill>
                <a:schemeClr val="bg2"/>
              </a:solidFill>
              <a:latin typeface="Calibri" panose="020F0502020204030204" pitchFamily="34" charset="0"/>
            </a:endParaRPr>
          </a:p>
        </p:txBody>
      </p:sp>
      <p:pic>
        <p:nvPicPr>
          <p:cNvPr id="3" name="Picture 2" descr="Diagram&#10;&#10;Description automatically generated">
            <a:extLst>
              <a:ext uri="{FF2B5EF4-FFF2-40B4-BE49-F238E27FC236}">
                <a16:creationId xmlns:a16="http://schemas.microsoft.com/office/drawing/2014/main" id="{8FA82D93-F2AA-4EEC-B6FE-88FB64A55BD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97147" y="2268676"/>
            <a:ext cx="3186136" cy="1362085"/>
          </a:xfrm>
          <a:prstGeom prst="rect">
            <a:avLst/>
          </a:prstGeom>
        </p:spPr>
      </p:pic>
      <p:sp>
        <p:nvSpPr>
          <p:cNvPr id="7" name="TextBox 6">
            <a:extLst>
              <a:ext uri="{FF2B5EF4-FFF2-40B4-BE49-F238E27FC236}">
                <a16:creationId xmlns:a16="http://schemas.microsoft.com/office/drawing/2014/main" id="{FFFCA1D3-DF4D-4130-B97C-812E5393D6E9}"/>
              </a:ext>
            </a:extLst>
          </p:cNvPr>
          <p:cNvSpPr txBox="1"/>
          <p:nvPr/>
        </p:nvSpPr>
        <p:spPr>
          <a:xfrm>
            <a:off x="4695333" y="3636138"/>
            <a:ext cx="4295481" cy="307777"/>
          </a:xfrm>
          <a:prstGeom prst="rect">
            <a:avLst/>
          </a:prstGeom>
          <a:noFill/>
        </p:spPr>
        <p:txBody>
          <a:bodyPr wrap="square" rtlCol="0">
            <a:spAutoFit/>
          </a:bodyPr>
          <a:lstStyle/>
          <a:p>
            <a:r>
              <a:rPr lang="en-US" altLang="zh-CN" sz="1400" dirty="0">
                <a:solidFill>
                  <a:schemeClr val="bg2"/>
                </a:solidFill>
              </a:rPr>
              <a:t>Source: https://arxiv.org/pdf/2012.11762v1.pdf</a:t>
            </a:r>
            <a:endParaRPr lang="zh-CN" altLang="en-US" sz="1400" dirty="0">
              <a:solidFill>
                <a:schemeClr val="bg2"/>
              </a:solidFill>
            </a:endParaRPr>
          </a:p>
        </p:txBody>
      </p:sp>
      <p:sp>
        <p:nvSpPr>
          <p:cNvPr id="8" name="Rectangle: Rounded Corners 7">
            <a:extLst>
              <a:ext uri="{FF2B5EF4-FFF2-40B4-BE49-F238E27FC236}">
                <a16:creationId xmlns:a16="http://schemas.microsoft.com/office/drawing/2014/main" id="{2920F7B0-5C0E-4DE2-A76A-A3770FBE9CC9}"/>
              </a:ext>
            </a:extLst>
          </p:cNvPr>
          <p:cNvSpPr/>
          <p:nvPr/>
        </p:nvSpPr>
        <p:spPr>
          <a:xfrm>
            <a:off x="4695333" y="846457"/>
            <a:ext cx="4190762" cy="182265"/>
          </a:xfrm>
          <a:prstGeom prst="roundRect">
            <a:avLst>
              <a:gd name="adj" fmla="val 50000"/>
            </a:avLst>
          </a:prstGeom>
          <a:solidFill>
            <a:schemeClr val="tx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Oval 8">
            <a:extLst>
              <a:ext uri="{FF2B5EF4-FFF2-40B4-BE49-F238E27FC236}">
                <a16:creationId xmlns:a16="http://schemas.microsoft.com/office/drawing/2014/main" id="{81EDD668-2FFA-40FD-9E8A-647D1A1FD99F}"/>
              </a:ext>
            </a:extLst>
          </p:cNvPr>
          <p:cNvSpPr/>
          <p:nvPr/>
        </p:nvSpPr>
        <p:spPr>
          <a:xfrm>
            <a:off x="4648317" y="854024"/>
            <a:ext cx="167662" cy="1684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TextBox 10">
            <a:extLst>
              <a:ext uri="{FF2B5EF4-FFF2-40B4-BE49-F238E27FC236}">
                <a16:creationId xmlns:a16="http://schemas.microsoft.com/office/drawing/2014/main" id="{44E9F811-49A9-40C4-80C3-055351CCD2D9}"/>
              </a:ext>
            </a:extLst>
          </p:cNvPr>
          <p:cNvSpPr txBox="1"/>
          <p:nvPr/>
        </p:nvSpPr>
        <p:spPr>
          <a:xfrm>
            <a:off x="4355178" y="1371218"/>
            <a:ext cx="1074616" cy="230832"/>
          </a:xfrm>
          <a:prstGeom prst="rect">
            <a:avLst/>
          </a:prstGeom>
          <a:noFill/>
        </p:spPr>
        <p:txBody>
          <a:bodyPr wrap="square" rtlCol="0">
            <a:spAutoFit/>
          </a:bodyPr>
          <a:lstStyle/>
          <a:p>
            <a:r>
              <a:rPr lang="en-US" altLang="zh-CN" sz="900" b="1" dirty="0">
                <a:solidFill>
                  <a:schemeClr val="accent1"/>
                </a:solidFill>
              </a:rPr>
              <a:t>Introduction</a:t>
            </a:r>
            <a:r>
              <a:rPr lang="en-US" altLang="zh-CN" sz="900" dirty="0">
                <a:solidFill>
                  <a:schemeClr val="bg2"/>
                </a:solidFill>
              </a:rPr>
              <a:t> </a:t>
            </a:r>
            <a:endParaRPr lang="zh-CN" altLang="en-US" sz="900" dirty="0">
              <a:solidFill>
                <a:schemeClr val="bg2"/>
              </a:solidFill>
            </a:endParaRPr>
          </a:p>
        </p:txBody>
      </p:sp>
      <p:sp>
        <p:nvSpPr>
          <p:cNvPr id="12" name="TextBox 11">
            <a:extLst>
              <a:ext uri="{FF2B5EF4-FFF2-40B4-BE49-F238E27FC236}">
                <a16:creationId xmlns:a16="http://schemas.microsoft.com/office/drawing/2014/main" id="{986F020D-3F39-4F8B-AAAE-80094945345A}"/>
              </a:ext>
            </a:extLst>
          </p:cNvPr>
          <p:cNvSpPr txBox="1"/>
          <p:nvPr/>
        </p:nvSpPr>
        <p:spPr>
          <a:xfrm>
            <a:off x="5303874" y="1332761"/>
            <a:ext cx="1074616" cy="276999"/>
          </a:xfrm>
          <a:prstGeom prst="rect">
            <a:avLst/>
          </a:prstGeom>
          <a:noFill/>
        </p:spPr>
        <p:txBody>
          <a:bodyPr wrap="square" rtlCol="0">
            <a:spAutoFit/>
          </a:bodyPr>
          <a:lstStyle/>
          <a:p>
            <a:r>
              <a:rPr lang="en-US" altLang="zh-CN" sz="900" b="1" dirty="0">
                <a:solidFill>
                  <a:schemeClr val="bg2"/>
                </a:solidFill>
              </a:rPr>
              <a:t>Algo</a:t>
            </a:r>
            <a:r>
              <a:rPr lang="en-US" altLang="zh-CN" sz="1200" dirty="0">
                <a:solidFill>
                  <a:schemeClr val="bg2"/>
                </a:solidFill>
              </a:rPr>
              <a:t> </a:t>
            </a:r>
            <a:endParaRPr lang="zh-CN" altLang="en-US" sz="1200" dirty="0">
              <a:solidFill>
                <a:schemeClr val="bg2"/>
              </a:solidFill>
            </a:endParaRPr>
          </a:p>
        </p:txBody>
      </p:sp>
      <p:sp>
        <p:nvSpPr>
          <p:cNvPr id="13" name="TextBox 12">
            <a:extLst>
              <a:ext uri="{FF2B5EF4-FFF2-40B4-BE49-F238E27FC236}">
                <a16:creationId xmlns:a16="http://schemas.microsoft.com/office/drawing/2014/main" id="{93C10E52-AF89-456A-A291-C147789387E8}"/>
              </a:ext>
            </a:extLst>
          </p:cNvPr>
          <p:cNvSpPr txBox="1"/>
          <p:nvPr/>
        </p:nvSpPr>
        <p:spPr>
          <a:xfrm>
            <a:off x="5663127" y="1367000"/>
            <a:ext cx="1813170" cy="230832"/>
          </a:xfrm>
          <a:prstGeom prst="rect">
            <a:avLst/>
          </a:prstGeom>
          <a:noFill/>
        </p:spPr>
        <p:txBody>
          <a:bodyPr wrap="square" rtlCol="0">
            <a:spAutoFit/>
          </a:bodyPr>
          <a:lstStyle/>
          <a:p>
            <a:r>
              <a:rPr lang="en-US" altLang="zh-CN" sz="900" b="1" dirty="0">
                <a:solidFill>
                  <a:schemeClr val="bg2"/>
                </a:solidFill>
              </a:rPr>
              <a:t>Data representation </a:t>
            </a:r>
            <a:endParaRPr lang="zh-CN" altLang="en-US" sz="900" b="1" dirty="0">
              <a:solidFill>
                <a:schemeClr val="bg2"/>
              </a:solidFill>
            </a:endParaRPr>
          </a:p>
        </p:txBody>
      </p:sp>
      <p:sp>
        <p:nvSpPr>
          <p:cNvPr id="14" name="TextBox 13">
            <a:extLst>
              <a:ext uri="{FF2B5EF4-FFF2-40B4-BE49-F238E27FC236}">
                <a16:creationId xmlns:a16="http://schemas.microsoft.com/office/drawing/2014/main" id="{2CE3BBF7-5DA2-4025-9348-9A2409EEFC80}"/>
              </a:ext>
            </a:extLst>
          </p:cNvPr>
          <p:cNvSpPr txBox="1"/>
          <p:nvPr/>
        </p:nvSpPr>
        <p:spPr>
          <a:xfrm>
            <a:off x="6842059" y="1328654"/>
            <a:ext cx="1813170" cy="276999"/>
          </a:xfrm>
          <a:prstGeom prst="rect">
            <a:avLst/>
          </a:prstGeom>
          <a:noFill/>
        </p:spPr>
        <p:txBody>
          <a:bodyPr wrap="square" rtlCol="0">
            <a:spAutoFit/>
          </a:bodyPr>
          <a:lstStyle/>
          <a:p>
            <a:r>
              <a:rPr lang="en-US" altLang="zh-CN" sz="900" b="1" dirty="0">
                <a:solidFill>
                  <a:schemeClr val="bg2"/>
                </a:solidFill>
              </a:rPr>
              <a:t>Intersection</a:t>
            </a:r>
            <a:r>
              <a:rPr lang="en-US" altLang="zh-CN" sz="1200" dirty="0">
                <a:solidFill>
                  <a:schemeClr val="bg2"/>
                </a:solidFill>
              </a:rPr>
              <a:t> </a:t>
            </a:r>
            <a:endParaRPr lang="zh-CN" altLang="en-US" sz="1200" dirty="0">
              <a:solidFill>
                <a:schemeClr val="bg2"/>
              </a:solidFill>
            </a:endParaRPr>
          </a:p>
        </p:txBody>
      </p:sp>
      <p:sp>
        <p:nvSpPr>
          <p:cNvPr id="15" name="TextBox 14">
            <a:extLst>
              <a:ext uri="{FF2B5EF4-FFF2-40B4-BE49-F238E27FC236}">
                <a16:creationId xmlns:a16="http://schemas.microsoft.com/office/drawing/2014/main" id="{BC8EB960-0BF7-4D20-BAC4-9165D52E124B}"/>
              </a:ext>
            </a:extLst>
          </p:cNvPr>
          <p:cNvSpPr txBox="1"/>
          <p:nvPr/>
        </p:nvSpPr>
        <p:spPr>
          <a:xfrm>
            <a:off x="7635172" y="1325736"/>
            <a:ext cx="1074616" cy="276999"/>
          </a:xfrm>
          <a:prstGeom prst="rect">
            <a:avLst/>
          </a:prstGeom>
          <a:noFill/>
        </p:spPr>
        <p:txBody>
          <a:bodyPr wrap="square" rtlCol="0">
            <a:spAutoFit/>
          </a:bodyPr>
          <a:lstStyle/>
          <a:p>
            <a:r>
              <a:rPr lang="en-US" altLang="zh-CN" sz="900" b="1" dirty="0">
                <a:solidFill>
                  <a:schemeClr val="bg2"/>
                </a:solidFill>
              </a:rPr>
              <a:t>Distributed</a:t>
            </a:r>
            <a:r>
              <a:rPr lang="en-US" altLang="zh-CN" sz="1200" dirty="0">
                <a:solidFill>
                  <a:schemeClr val="bg2"/>
                </a:solidFill>
              </a:rPr>
              <a:t> </a:t>
            </a:r>
            <a:endParaRPr lang="zh-CN" altLang="en-US" sz="1200" dirty="0">
              <a:solidFill>
                <a:schemeClr val="bg2"/>
              </a:solidFill>
            </a:endParaRPr>
          </a:p>
        </p:txBody>
      </p:sp>
      <p:sp>
        <p:nvSpPr>
          <p:cNvPr id="16" name="TextBox 15">
            <a:extLst>
              <a:ext uri="{FF2B5EF4-FFF2-40B4-BE49-F238E27FC236}">
                <a16:creationId xmlns:a16="http://schemas.microsoft.com/office/drawing/2014/main" id="{385F58DE-C84C-4DCC-AFD2-6B455741D0BE}"/>
              </a:ext>
            </a:extLst>
          </p:cNvPr>
          <p:cNvSpPr txBox="1"/>
          <p:nvPr/>
        </p:nvSpPr>
        <p:spPr>
          <a:xfrm>
            <a:off x="8348787" y="1320359"/>
            <a:ext cx="1074616" cy="276999"/>
          </a:xfrm>
          <a:prstGeom prst="rect">
            <a:avLst/>
          </a:prstGeom>
          <a:noFill/>
        </p:spPr>
        <p:txBody>
          <a:bodyPr wrap="square" rtlCol="0">
            <a:spAutoFit/>
          </a:bodyPr>
          <a:lstStyle/>
          <a:p>
            <a:r>
              <a:rPr lang="en-US" altLang="zh-CN" sz="900" b="1" dirty="0">
                <a:solidFill>
                  <a:schemeClr val="bg2"/>
                </a:solidFill>
              </a:rPr>
              <a:t>Experiment</a:t>
            </a:r>
            <a:r>
              <a:rPr lang="en-US" altLang="zh-CN" sz="1200" dirty="0">
                <a:solidFill>
                  <a:schemeClr val="bg2"/>
                </a:solidFill>
              </a:rPr>
              <a:t> </a:t>
            </a:r>
            <a:endParaRPr lang="zh-CN" altLang="en-US" sz="1200" dirty="0">
              <a:solidFill>
                <a:schemeClr val="bg2"/>
              </a:solidFill>
            </a:endParaRPr>
          </a:p>
        </p:txBody>
      </p:sp>
      <p:cxnSp>
        <p:nvCxnSpPr>
          <p:cNvPr id="17" name="Straight Connector 16">
            <a:extLst>
              <a:ext uri="{FF2B5EF4-FFF2-40B4-BE49-F238E27FC236}">
                <a16:creationId xmlns:a16="http://schemas.microsoft.com/office/drawing/2014/main" id="{0A2C259A-5D65-43AF-B77B-1C79CF0118E4}"/>
              </a:ext>
            </a:extLst>
          </p:cNvPr>
          <p:cNvCxnSpPr>
            <a:cxnSpLocks/>
          </p:cNvCxnSpPr>
          <p:nvPr/>
        </p:nvCxnSpPr>
        <p:spPr>
          <a:xfrm>
            <a:off x="4732148" y="1029362"/>
            <a:ext cx="0" cy="393029"/>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07CE0255-11F5-4DCE-B12F-3AE4B5D08A1F}"/>
              </a:ext>
            </a:extLst>
          </p:cNvPr>
          <p:cNvCxnSpPr>
            <a:cxnSpLocks/>
          </p:cNvCxnSpPr>
          <p:nvPr/>
        </p:nvCxnSpPr>
        <p:spPr>
          <a:xfrm>
            <a:off x="5519490" y="1022434"/>
            <a:ext cx="0" cy="393029"/>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A1E44554-179C-4A35-918C-5F573D82CFD8}"/>
              </a:ext>
            </a:extLst>
          </p:cNvPr>
          <p:cNvCxnSpPr>
            <a:cxnSpLocks/>
          </p:cNvCxnSpPr>
          <p:nvPr/>
        </p:nvCxnSpPr>
        <p:spPr>
          <a:xfrm>
            <a:off x="6297915" y="1029362"/>
            <a:ext cx="0" cy="393029"/>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3585FDDD-2376-46D8-B49D-64EB02136B1E}"/>
              </a:ext>
            </a:extLst>
          </p:cNvPr>
          <p:cNvCxnSpPr>
            <a:cxnSpLocks/>
          </p:cNvCxnSpPr>
          <p:nvPr/>
        </p:nvCxnSpPr>
        <p:spPr>
          <a:xfrm>
            <a:off x="7922479" y="1026402"/>
            <a:ext cx="0" cy="393029"/>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48944C68-8D96-461F-92F3-4A72F954E77C}"/>
              </a:ext>
            </a:extLst>
          </p:cNvPr>
          <p:cNvCxnSpPr>
            <a:cxnSpLocks/>
          </p:cNvCxnSpPr>
          <p:nvPr/>
        </p:nvCxnSpPr>
        <p:spPr>
          <a:xfrm>
            <a:off x="8778546" y="1020583"/>
            <a:ext cx="0" cy="393029"/>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sp>
        <p:nvSpPr>
          <p:cNvPr id="22" name="Oval 21">
            <a:extLst>
              <a:ext uri="{FF2B5EF4-FFF2-40B4-BE49-F238E27FC236}">
                <a16:creationId xmlns:a16="http://schemas.microsoft.com/office/drawing/2014/main" id="{541FDDAB-4877-4647-93D5-B2D683C6EEE8}"/>
              </a:ext>
            </a:extLst>
          </p:cNvPr>
          <p:cNvSpPr/>
          <p:nvPr/>
        </p:nvSpPr>
        <p:spPr>
          <a:xfrm>
            <a:off x="5441525" y="855329"/>
            <a:ext cx="167662" cy="1684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Oval 22">
            <a:extLst>
              <a:ext uri="{FF2B5EF4-FFF2-40B4-BE49-F238E27FC236}">
                <a16:creationId xmlns:a16="http://schemas.microsoft.com/office/drawing/2014/main" id="{C11F408E-A889-4A48-AC0B-F56B74A1130C}"/>
              </a:ext>
            </a:extLst>
          </p:cNvPr>
          <p:cNvSpPr/>
          <p:nvPr/>
        </p:nvSpPr>
        <p:spPr>
          <a:xfrm>
            <a:off x="6214084" y="854337"/>
            <a:ext cx="167662" cy="1684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Oval 23">
            <a:extLst>
              <a:ext uri="{FF2B5EF4-FFF2-40B4-BE49-F238E27FC236}">
                <a16:creationId xmlns:a16="http://schemas.microsoft.com/office/drawing/2014/main" id="{8B7A51A3-827D-4F5E-8EDA-13A2BC881F50}"/>
              </a:ext>
            </a:extLst>
          </p:cNvPr>
          <p:cNvSpPr/>
          <p:nvPr/>
        </p:nvSpPr>
        <p:spPr>
          <a:xfrm>
            <a:off x="6986643" y="854337"/>
            <a:ext cx="167662" cy="1684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Oval 24">
            <a:extLst>
              <a:ext uri="{FF2B5EF4-FFF2-40B4-BE49-F238E27FC236}">
                <a16:creationId xmlns:a16="http://schemas.microsoft.com/office/drawing/2014/main" id="{FBAE1D3E-669A-4D70-B320-93946F1BBFE6}"/>
              </a:ext>
            </a:extLst>
          </p:cNvPr>
          <p:cNvSpPr/>
          <p:nvPr/>
        </p:nvSpPr>
        <p:spPr>
          <a:xfrm>
            <a:off x="7827930" y="855329"/>
            <a:ext cx="167662" cy="1684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Oval 25">
            <a:extLst>
              <a:ext uri="{FF2B5EF4-FFF2-40B4-BE49-F238E27FC236}">
                <a16:creationId xmlns:a16="http://schemas.microsoft.com/office/drawing/2014/main" id="{AB5096B1-CAB4-4ACD-BA9F-8C6940C23316}"/>
              </a:ext>
            </a:extLst>
          </p:cNvPr>
          <p:cNvSpPr/>
          <p:nvPr/>
        </p:nvSpPr>
        <p:spPr>
          <a:xfrm>
            <a:off x="8696390" y="846461"/>
            <a:ext cx="167662" cy="1684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27" name="Straight Connector 26">
            <a:extLst>
              <a:ext uri="{FF2B5EF4-FFF2-40B4-BE49-F238E27FC236}">
                <a16:creationId xmlns:a16="http://schemas.microsoft.com/office/drawing/2014/main" id="{F957A381-4633-4F7F-83F5-7074A17CEA18}"/>
              </a:ext>
            </a:extLst>
          </p:cNvPr>
          <p:cNvCxnSpPr>
            <a:cxnSpLocks/>
          </p:cNvCxnSpPr>
          <p:nvPr/>
        </p:nvCxnSpPr>
        <p:spPr>
          <a:xfrm>
            <a:off x="7070474" y="1029362"/>
            <a:ext cx="0" cy="393029"/>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30258862"/>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A477471-DE3B-45C4-B644-B4B75E8408B8}"/>
              </a:ext>
            </a:extLst>
          </p:cNvPr>
          <p:cNvSpPr>
            <a:spLocks noGrp="1"/>
          </p:cNvSpPr>
          <p:nvPr>
            <p:ph type="body" sz="quarter" idx="13"/>
          </p:nvPr>
        </p:nvSpPr>
        <p:spPr>
          <a:xfrm>
            <a:off x="-2" y="859434"/>
            <a:ext cx="9074911" cy="374461"/>
          </a:xfrm>
        </p:spPr>
        <p:txBody>
          <a:bodyPr/>
          <a:lstStyle/>
          <a:p>
            <a:r>
              <a:rPr lang="en-US" altLang="zh-CN" dirty="0"/>
              <a:t>GPU Architecture</a:t>
            </a:r>
            <a:endParaRPr lang="zh-CN" altLang="en-US" dirty="0"/>
          </a:p>
        </p:txBody>
      </p:sp>
      <p:sp>
        <p:nvSpPr>
          <p:cNvPr id="3" name="Text Placeholder 2">
            <a:extLst>
              <a:ext uri="{FF2B5EF4-FFF2-40B4-BE49-F238E27FC236}">
                <a16:creationId xmlns:a16="http://schemas.microsoft.com/office/drawing/2014/main" id="{93F11ADC-B0E9-4C22-9C28-7FA4B9DAEB5B}"/>
              </a:ext>
            </a:extLst>
          </p:cNvPr>
          <p:cNvSpPr>
            <a:spLocks noGrp="1"/>
          </p:cNvSpPr>
          <p:nvPr>
            <p:ph type="body" sz="quarter" idx="14"/>
          </p:nvPr>
        </p:nvSpPr>
        <p:spPr>
          <a:xfrm>
            <a:off x="87657" y="1255402"/>
            <a:ext cx="2787633" cy="707344"/>
          </a:xfrm>
        </p:spPr>
        <p:txBody>
          <a:bodyPr/>
          <a:lstStyle/>
          <a:p>
            <a:r>
              <a:rPr lang="en-US" altLang="zh-CN" dirty="0"/>
              <a:t>Thread hierarchy:</a:t>
            </a:r>
          </a:p>
          <a:p>
            <a:pPr marL="0" indent="0">
              <a:buNone/>
            </a:pPr>
            <a:r>
              <a:rPr lang="en-US" altLang="zh-CN" dirty="0"/>
              <a:t>	</a:t>
            </a:r>
          </a:p>
        </p:txBody>
      </p:sp>
      <p:sp>
        <p:nvSpPr>
          <p:cNvPr id="4" name="Footer Placeholder 3">
            <a:extLst>
              <a:ext uri="{FF2B5EF4-FFF2-40B4-BE49-F238E27FC236}">
                <a16:creationId xmlns:a16="http://schemas.microsoft.com/office/drawing/2014/main" id="{09989DA9-9FDD-4777-AE05-498E766C94C2}"/>
              </a:ext>
            </a:extLst>
          </p:cNvPr>
          <p:cNvSpPr>
            <a:spLocks noGrp="1"/>
          </p:cNvSpPr>
          <p:nvPr>
            <p:ph type="ftr" sz="quarter" idx="16"/>
          </p:nvPr>
        </p:nvSpPr>
        <p:spPr/>
        <p:txBody>
          <a:bodyPr/>
          <a:lstStyle/>
          <a:p>
            <a:pPr>
              <a:defRPr/>
            </a:pPr>
            <a:r>
              <a:rPr lang="en-US"/>
              <a:t>APPL</a:t>
            </a:r>
            <a:endParaRPr lang="en-US" dirty="0"/>
          </a:p>
        </p:txBody>
      </p:sp>
      <p:sp>
        <p:nvSpPr>
          <p:cNvPr id="5" name="Slide Number Placeholder 4">
            <a:extLst>
              <a:ext uri="{FF2B5EF4-FFF2-40B4-BE49-F238E27FC236}">
                <a16:creationId xmlns:a16="http://schemas.microsoft.com/office/drawing/2014/main" id="{8174C9B3-57FE-4AF7-AC87-4A5864EBEA39}"/>
              </a:ext>
            </a:extLst>
          </p:cNvPr>
          <p:cNvSpPr>
            <a:spLocks noGrp="1"/>
          </p:cNvSpPr>
          <p:nvPr>
            <p:ph type="sldNum" sz="quarter" idx="17"/>
          </p:nvPr>
        </p:nvSpPr>
        <p:spPr/>
        <p:txBody>
          <a:bodyPr/>
          <a:lstStyle/>
          <a:p>
            <a:pPr>
              <a:defRPr/>
            </a:pPr>
            <a:fld id="{67BFA7C4-5ED7-4275-9588-6311F663AC92}" type="slidenum">
              <a:rPr lang="en-US" altLang="en-US" smtClean="0"/>
              <a:pPr>
                <a:defRPr/>
              </a:pPr>
              <a:t>7</a:t>
            </a:fld>
            <a:endParaRPr lang="en-US" altLang="en-US" dirty="0"/>
          </a:p>
        </p:txBody>
      </p:sp>
      <p:sp>
        <p:nvSpPr>
          <p:cNvPr id="8" name="Text Placeholder 2">
            <a:extLst>
              <a:ext uri="{FF2B5EF4-FFF2-40B4-BE49-F238E27FC236}">
                <a16:creationId xmlns:a16="http://schemas.microsoft.com/office/drawing/2014/main" id="{E2BF8B78-2681-4F7C-A0C0-9405C2C50CA9}"/>
              </a:ext>
            </a:extLst>
          </p:cNvPr>
          <p:cNvSpPr txBox="1">
            <a:spLocks/>
          </p:cNvSpPr>
          <p:nvPr/>
        </p:nvSpPr>
        <p:spPr bwMode="black">
          <a:xfrm>
            <a:off x="4813300" y="1228494"/>
            <a:ext cx="2787633" cy="7335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lvl1pPr marL="165100" indent="-165100" algn="l" rtl="0" eaLnBrk="0" fontAlgn="base" hangingPunct="0">
              <a:lnSpc>
                <a:spcPts val="2200"/>
              </a:lnSpc>
              <a:spcBef>
                <a:spcPts val="600"/>
              </a:spcBef>
              <a:spcAft>
                <a:spcPct val="0"/>
              </a:spcAft>
              <a:buClr>
                <a:srgbClr val="C60C30"/>
              </a:buClr>
              <a:buSzPct val="100000"/>
              <a:buFont typeface="Arial" panose="020B0604020202020204" pitchFamily="34" charset="0"/>
              <a:buChar char="•"/>
              <a:defRPr lang="en-US" sz="2000" dirty="0">
                <a:solidFill>
                  <a:schemeClr val="bg2"/>
                </a:solidFill>
                <a:latin typeface="Lucida Sans" pitchFamily="34" charset="0"/>
                <a:ea typeface="+mn-ea"/>
                <a:cs typeface="+mn-cs"/>
              </a:defRPr>
            </a:lvl1pPr>
            <a:lvl2pPr marL="344488" indent="-179388" algn="l" rtl="0" eaLnBrk="0" fontAlgn="base" hangingPunct="0">
              <a:lnSpc>
                <a:spcPts val="2000"/>
              </a:lnSpc>
              <a:spcBef>
                <a:spcPts val="0"/>
              </a:spcBef>
              <a:spcAft>
                <a:spcPct val="0"/>
              </a:spcAft>
              <a:buClr>
                <a:srgbClr val="C60C30"/>
              </a:buClr>
              <a:buSzPct val="100000"/>
              <a:buFont typeface="Lucida Sans" panose="020B0602030504020204" pitchFamily="34" charset="0"/>
              <a:buChar char="–"/>
              <a:defRPr lang="en-US">
                <a:solidFill>
                  <a:schemeClr val="bg2"/>
                </a:solidFill>
                <a:latin typeface="Lucida Sans" pitchFamily="34" charset="0"/>
                <a:ea typeface="+mn-ea"/>
                <a:cs typeface="+mn-cs"/>
              </a:defRPr>
            </a:lvl2pPr>
            <a:lvl3pPr marL="509588" indent="-165100" algn="l" rtl="0" eaLnBrk="0" fontAlgn="base" hangingPunct="0">
              <a:lnSpc>
                <a:spcPts val="2000"/>
              </a:lnSpc>
              <a:spcBef>
                <a:spcPts val="200"/>
              </a:spcBef>
              <a:spcAft>
                <a:spcPct val="0"/>
              </a:spcAft>
              <a:buClr>
                <a:srgbClr val="C60C30"/>
              </a:buClr>
              <a:buSzPct val="100000"/>
              <a:buFont typeface="Arial" panose="020B0604020202020204" pitchFamily="34" charset="0"/>
              <a:buChar char="•"/>
              <a:defRPr lang="en-US" sz="1600">
                <a:solidFill>
                  <a:schemeClr val="bg2"/>
                </a:solidFill>
                <a:latin typeface="Lucida Sans" pitchFamily="34" charset="0"/>
                <a:ea typeface="+mn-ea"/>
                <a:cs typeface="+mn-cs"/>
              </a:defRPr>
            </a:lvl3pPr>
            <a:lvl4pPr marL="688975" indent="-179388" algn="l" rtl="0" eaLnBrk="0" fontAlgn="base" hangingPunct="0">
              <a:lnSpc>
                <a:spcPts val="1800"/>
              </a:lnSpc>
              <a:spcBef>
                <a:spcPts val="200"/>
              </a:spcBef>
              <a:spcAft>
                <a:spcPct val="0"/>
              </a:spcAft>
              <a:buClr>
                <a:srgbClr val="C60C30"/>
              </a:buClr>
              <a:buSzPct val="100000"/>
              <a:buFont typeface="Lucida Sans" panose="020B0602030504020204" pitchFamily="34" charset="0"/>
              <a:buChar char="–"/>
              <a:defRPr lang="en-US" sz="1600" dirty="0">
                <a:solidFill>
                  <a:schemeClr val="bg2"/>
                </a:solidFill>
                <a:latin typeface="Lucida Sans" pitchFamily="34" charset="0"/>
                <a:ea typeface="+mn-ea"/>
                <a:cs typeface="+mn-cs"/>
              </a:defRPr>
            </a:lvl4pPr>
            <a:lvl5pPr marL="854075" indent="-165100" algn="l" rtl="0" eaLnBrk="0" fontAlgn="base" hangingPunct="0">
              <a:lnSpc>
                <a:spcPts val="1600"/>
              </a:lnSpc>
              <a:spcBef>
                <a:spcPts val="200"/>
              </a:spcBef>
              <a:spcAft>
                <a:spcPct val="0"/>
              </a:spcAft>
              <a:buClr>
                <a:srgbClr val="C60C30"/>
              </a:buClr>
              <a:buSzPct val="100000"/>
              <a:buFont typeface="Arial" panose="020B0604020202020204" pitchFamily="34" charset="0"/>
              <a:buChar char="•"/>
              <a:defRPr lang="en-US" sz="1400" dirty="0">
                <a:solidFill>
                  <a:schemeClr val="bg2"/>
                </a:solidFill>
                <a:latin typeface="Lucida Sans" pitchFamily="34" charset="0"/>
                <a:ea typeface="+mn-ea"/>
                <a:cs typeface="+mn-cs"/>
              </a:defRPr>
            </a:lvl5pPr>
            <a:lvl6pPr marL="1141413" indent="222250" algn="l" rtl="0" fontAlgn="base">
              <a:lnSpc>
                <a:spcPct val="95000"/>
              </a:lnSpc>
              <a:spcBef>
                <a:spcPct val="10000"/>
              </a:spcBef>
              <a:spcAft>
                <a:spcPct val="0"/>
              </a:spcAft>
              <a:buClr>
                <a:schemeClr val="accent1"/>
              </a:buClr>
              <a:buChar char="•"/>
              <a:defRPr sz="2000">
                <a:solidFill>
                  <a:schemeClr val="tx1"/>
                </a:solidFill>
                <a:latin typeface="+mn-lt"/>
              </a:defRPr>
            </a:lvl6pPr>
            <a:lvl7pPr marL="1598613" indent="222250" algn="l" rtl="0" fontAlgn="base">
              <a:lnSpc>
                <a:spcPct val="95000"/>
              </a:lnSpc>
              <a:spcBef>
                <a:spcPct val="10000"/>
              </a:spcBef>
              <a:spcAft>
                <a:spcPct val="0"/>
              </a:spcAft>
              <a:buClr>
                <a:schemeClr val="accent1"/>
              </a:buClr>
              <a:buChar char="•"/>
              <a:defRPr sz="2000">
                <a:solidFill>
                  <a:schemeClr val="tx1"/>
                </a:solidFill>
                <a:latin typeface="+mn-lt"/>
              </a:defRPr>
            </a:lvl7pPr>
            <a:lvl8pPr marL="2055813" indent="222250" algn="l" rtl="0" fontAlgn="base">
              <a:lnSpc>
                <a:spcPct val="95000"/>
              </a:lnSpc>
              <a:spcBef>
                <a:spcPct val="10000"/>
              </a:spcBef>
              <a:spcAft>
                <a:spcPct val="0"/>
              </a:spcAft>
              <a:buClr>
                <a:schemeClr val="accent1"/>
              </a:buClr>
              <a:buChar char="•"/>
              <a:defRPr sz="2000">
                <a:solidFill>
                  <a:schemeClr val="tx1"/>
                </a:solidFill>
                <a:latin typeface="+mn-lt"/>
              </a:defRPr>
            </a:lvl8pPr>
            <a:lvl9pPr marL="2513013" indent="222250" algn="l" rtl="0" fontAlgn="base">
              <a:lnSpc>
                <a:spcPct val="95000"/>
              </a:lnSpc>
              <a:spcBef>
                <a:spcPct val="10000"/>
              </a:spcBef>
              <a:spcAft>
                <a:spcPct val="0"/>
              </a:spcAft>
              <a:buClr>
                <a:schemeClr val="accent1"/>
              </a:buClr>
              <a:buChar char="•"/>
              <a:defRPr sz="2000">
                <a:solidFill>
                  <a:schemeClr val="tx1"/>
                </a:solidFill>
                <a:latin typeface="+mn-lt"/>
              </a:defRPr>
            </a:lvl9pPr>
          </a:lstStyle>
          <a:p>
            <a:r>
              <a:rPr lang="en-US" altLang="zh-CN" kern="0" dirty="0"/>
              <a:t>Memory hierarchy:</a:t>
            </a:r>
          </a:p>
          <a:p>
            <a:pPr marL="0" indent="0">
              <a:buFont typeface="Arial" panose="020B0604020202020204" pitchFamily="34" charset="0"/>
              <a:buNone/>
            </a:pPr>
            <a:r>
              <a:rPr lang="en-US" altLang="zh-CN" kern="0" dirty="0"/>
              <a:t>	</a:t>
            </a:r>
          </a:p>
        </p:txBody>
      </p:sp>
      <p:sp>
        <p:nvSpPr>
          <p:cNvPr id="9" name="TextBox 8">
            <a:extLst>
              <a:ext uri="{FF2B5EF4-FFF2-40B4-BE49-F238E27FC236}">
                <a16:creationId xmlns:a16="http://schemas.microsoft.com/office/drawing/2014/main" id="{24EC84E3-6CAF-4BC1-AA95-AE73E49D0F2A}"/>
              </a:ext>
            </a:extLst>
          </p:cNvPr>
          <p:cNvSpPr txBox="1"/>
          <p:nvPr/>
        </p:nvSpPr>
        <p:spPr>
          <a:xfrm>
            <a:off x="3959241" y="4203139"/>
            <a:ext cx="5049223" cy="261610"/>
          </a:xfrm>
          <a:prstGeom prst="rect">
            <a:avLst/>
          </a:prstGeom>
          <a:noFill/>
        </p:spPr>
        <p:txBody>
          <a:bodyPr wrap="square" rtlCol="0">
            <a:spAutoFit/>
          </a:bodyPr>
          <a:lstStyle/>
          <a:p>
            <a:r>
              <a:rPr lang="en-US" altLang="zh-CN" sz="1100" dirty="0">
                <a:solidFill>
                  <a:schemeClr val="bg2"/>
                </a:solidFill>
              </a:rPr>
              <a:t>Source: https://docs.nvidia.com/ </a:t>
            </a:r>
            <a:r>
              <a:rPr lang="en-US" altLang="zh-CN" sz="1100" dirty="0" err="1">
                <a:solidFill>
                  <a:schemeClr val="bg2"/>
                </a:solidFill>
              </a:rPr>
              <a:t>cuda</a:t>
            </a:r>
            <a:r>
              <a:rPr lang="en-US" altLang="zh-CN" sz="1100" dirty="0">
                <a:solidFill>
                  <a:schemeClr val="bg2"/>
                </a:solidFill>
              </a:rPr>
              <a:t>/</a:t>
            </a:r>
            <a:r>
              <a:rPr lang="en-US" altLang="zh-CN" sz="1100" dirty="0" err="1">
                <a:solidFill>
                  <a:schemeClr val="bg2"/>
                </a:solidFill>
              </a:rPr>
              <a:t>cuda</a:t>
            </a:r>
            <a:r>
              <a:rPr lang="en-US" altLang="zh-CN" sz="1100" dirty="0">
                <a:solidFill>
                  <a:schemeClr val="bg2"/>
                </a:solidFill>
              </a:rPr>
              <a:t>-c-programming-guide/index.html</a:t>
            </a:r>
          </a:p>
        </p:txBody>
      </p:sp>
      <p:sp>
        <p:nvSpPr>
          <p:cNvPr id="6" name="Rectangle: Rounded Corners 5">
            <a:extLst>
              <a:ext uri="{FF2B5EF4-FFF2-40B4-BE49-F238E27FC236}">
                <a16:creationId xmlns:a16="http://schemas.microsoft.com/office/drawing/2014/main" id="{9A3BA08D-CC06-4A9F-9024-F781B4558E67}"/>
              </a:ext>
            </a:extLst>
          </p:cNvPr>
          <p:cNvSpPr/>
          <p:nvPr/>
        </p:nvSpPr>
        <p:spPr>
          <a:xfrm>
            <a:off x="619522" y="1865956"/>
            <a:ext cx="1352660" cy="186843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Rectangle: Rounded Corners 13">
            <a:extLst>
              <a:ext uri="{FF2B5EF4-FFF2-40B4-BE49-F238E27FC236}">
                <a16:creationId xmlns:a16="http://schemas.microsoft.com/office/drawing/2014/main" id="{95019547-3A4E-4402-B5C3-4ADDC8F83674}"/>
              </a:ext>
            </a:extLst>
          </p:cNvPr>
          <p:cNvSpPr/>
          <p:nvPr/>
        </p:nvSpPr>
        <p:spPr>
          <a:xfrm>
            <a:off x="657185" y="2215220"/>
            <a:ext cx="1277336" cy="1468547"/>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Rectangle: Rounded Corners 12">
            <a:extLst>
              <a:ext uri="{FF2B5EF4-FFF2-40B4-BE49-F238E27FC236}">
                <a16:creationId xmlns:a16="http://schemas.microsoft.com/office/drawing/2014/main" id="{2DD726D7-84F3-494C-B8BF-9A688D109C18}"/>
              </a:ext>
            </a:extLst>
          </p:cNvPr>
          <p:cNvSpPr/>
          <p:nvPr/>
        </p:nvSpPr>
        <p:spPr>
          <a:xfrm>
            <a:off x="717807" y="2690065"/>
            <a:ext cx="1161213" cy="939019"/>
          </a:xfrm>
          <a:prstGeom prst="round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Rectangle: Rounded Corners 9">
            <a:extLst>
              <a:ext uri="{FF2B5EF4-FFF2-40B4-BE49-F238E27FC236}">
                <a16:creationId xmlns:a16="http://schemas.microsoft.com/office/drawing/2014/main" id="{703701E7-FC5D-4BAC-A8F2-CC407164555E}"/>
              </a:ext>
            </a:extLst>
          </p:cNvPr>
          <p:cNvSpPr/>
          <p:nvPr/>
        </p:nvSpPr>
        <p:spPr>
          <a:xfrm>
            <a:off x="808102" y="2981581"/>
            <a:ext cx="975499" cy="587682"/>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TextBox 14">
            <a:extLst>
              <a:ext uri="{FF2B5EF4-FFF2-40B4-BE49-F238E27FC236}">
                <a16:creationId xmlns:a16="http://schemas.microsoft.com/office/drawing/2014/main" id="{5799784A-7B49-4983-A8DA-224C30DD6B06}"/>
              </a:ext>
            </a:extLst>
          </p:cNvPr>
          <p:cNvSpPr txBox="1"/>
          <p:nvPr/>
        </p:nvSpPr>
        <p:spPr>
          <a:xfrm>
            <a:off x="852095" y="3127870"/>
            <a:ext cx="1571834" cy="369332"/>
          </a:xfrm>
          <a:prstGeom prst="rect">
            <a:avLst/>
          </a:prstGeom>
          <a:noFill/>
        </p:spPr>
        <p:txBody>
          <a:bodyPr wrap="square" rtlCol="0">
            <a:spAutoFit/>
          </a:bodyPr>
          <a:lstStyle/>
          <a:p>
            <a:r>
              <a:rPr lang="en-US" altLang="zh-CN" b="1" dirty="0"/>
              <a:t>thread</a:t>
            </a:r>
            <a:endParaRPr lang="zh-CN" altLang="en-US" b="1" dirty="0"/>
          </a:p>
        </p:txBody>
      </p:sp>
      <p:sp>
        <p:nvSpPr>
          <p:cNvPr id="16" name="TextBox 15">
            <a:extLst>
              <a:ext uri="{FF2B5EF4-FFF2-40B4-BE49-F238E27FC236}">
                <a16:creationId xmlns:a16="http://schemas.microsoft.com/office/drawing/2014/main" id="{BEBCBE7E-2837-410C-AD29-084FB7316983}"/>
              </a:ext>
            </a:extLst>
          </p:cNvPr>
          <p:cNvSpPr txBox="1"/>
          <p:nvPr/>
        </p:nvSpPr>
        <p:spPr>
          <a:xfrm>
            <a:off x="927893" y="2647808"/>
            <a:ext cx="1352660" cy="369332"/>
          </a:xfrm>
          <a:prstGeom prst="rect">
            <a:avLst/>
          </a:prstGeom>
          <a:noFill/>
        </p:spPr>
        <p:txBody>
          <a:bodyPr wrap="square" rtlCol="0">
            <a:spAutoFit/>
          </a:bodyPr>
          <a:lstStyle/>
          <a:p>
            <a:r>
              <a:rPr lang="en-US" altLang="zh-CN" b="1" dirty="0"/>
              <a:t>warp</a:t>
            </a:r>
            <a:endParaRPr lang="zh-CN" altLang="en-US" b="1" dirty="0"/>
          </a:p>
        </p:txBody>
      </p:sp>
      <p:sp>
        <p:nvSpPr>
          <p:cNvPr id="17" name="TextBox 16">
            <a:extLst>
              <a:ext uri="{FF2B5EF4-FFF2-40B4-BE49-F238E27FC236}">
                <a16:creationId xmlns:a16="http://schemas.microsoft.com/office/drawing/2014/main" id="{263572FB-E9D7-4282-9FC9-0058FBA57D67}"/>
              </a:ext>
            </a:extLst>
          </p:cNvPr>
          <p:cNvSpPr txBox="1"/>
          <p:nvPr/>
        </p:nvSpPr>
        <p:spPr>
          <a:xfrm>
            <a:off x="880931" y="2276166"/>
            <a:ext cx="1352660" cy="369332"/>
          </a:xfrm>
          <a:prstGeom prst="rect">
            <a:avLst/>
          </a:prstGeom>
          <a:noFill/>
        </p:spPr>
        <p:txBody>
          <a:bodyPr wrap="square" rtlCol="0">
            <a:spAutoFit/>
          </a:bodyPr>
          <a:lstStyle/>
          <a:p>
            <a:r>
              <a:rPr lang="en-US" altLang="zh-CN" b="1" dirty="0"/>
              <a:t>block</a:t>
            </a:r>
            <a:endParaRPr lang="zh-CN" altLang="en-US" b="1" dirty="0"/>
          </a:p>
        </p:txBody>
      </p:sp>
      <p:sp>
        <p:nvSpPr>
          <p:cNvPr id="18" name="TextBox 17">
            <a:extLst>
              <a:ext uri="{FF2B5EF4-FFF2-40B4-BE49-F238E27FC236}">
                <a16:creationId xmlns:a16="http://schemas.microsoft.com/office/drawing/2014/main" id="{5378AC40-A37B-4C4E-9B5B-C3A6751386E8}"/>
              </a:ext>
            </a:extLst>
          </p:cNvPr>
          <p:cNvSpPr txBox="1"/>
          <p:nvPr/>
        </p:nvSpPr>
        <p:spPr>
          <a:xfrm>
            <a:off x="944194" y="1860931"/>
            <a:ext cx="1585062" cy="369332"/>
          </a:xfrm>
          <a:prstGeom prst="rect">
            <a:avLst/>
          </a:prstGeom>
          <a:noFill/>
        </p:spPr>
        <p:txBody>
          <a:bodyPr wrap="square" rtlCol="0">
            <a:spAutoFit/>
          </a:bodyPr>
          <a:lstStyle/>
          <a:p>
            <a:r>
              <a:rPr lang="en-US" altLang="zh-CN" b="1" dirty="0"/>
              <a:t>grid</a:t>
            </a:r>
            <a:endParaRPr lang="zh-CN" altLang="en-US" b="1" dirty="0"/>
          </a:p>
        </p:txBody>
      </p:sp>
      <p:pic>
        <p:nvPicPr>
          <p:cNvPr id="12" name="Picture 11" descr="Diagram&#10;&#10;Description automatically generated">
            <a:extLst>
              <a:ext uri="{FF2B5EF4-FFF2-40B4-BE49-F238E27FC236}">
                <a16:creationId xmlns:a16="http://schemas.microsoft.com/office/drawing/2014/main" id="{97A5D255-9B83-403E-B328-2BA0AF95BAC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21671" y="1590415"/>
            <a:ext cx="2143309" cy="2509909"/>
          </a:xfrm>
          <a:prstGeom prst="rect">
            <a:avLst/>
          </a:prstGeom>
        </p:spPr>
      </p:pic>
    </p:spTree>
    <p:extLst>
      <p:ext uri="{BB962C8B-B14F-4D97-AF65-F5344CB8AC3E}">
        <p14:creationId xmlns:p14="http://schemas.microsoft.com/office/powerpoint/2010/main" val="3341983690"/>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24615D0-ADF6-4C1E-92C7-4E211AD3FF46}"/>
              </a:ext>
            </a:extLst>
          </p:cNvPr>
          <p:cNvSpPr>
            <a:spLocks noGrp="1"/>
          </p:cNvSpPr>
          <p:nvPr>
            <p:ph type="body" sz="quarter" idx="13"/>
          </p:nvPr>
        </p:nvSpPr>
        <p:spPr>
          <a:xfrm>
            <a:off x="0" y="877247"/>
            <a:ext cx="9074911" cy="374461"/>
          </a:xfrm>
        </p:spPr>
        <p:txBody>
          <a:bodyPr/>
          <a:lstStyle/>
          <a:p>
            <a:r>
              <a:rPr lang="en-US" altLang="zh-CN" sz="2400" dirty="0"/>
              <a:t>Challenges</a:t>
            </a:r>
            <a:endParaRPr lang="zh-CN" altLang="en-US" dirty="0"/>
          </a:p>
        </p:txBody>
      </p:sp>
      <p:sp>
        <p:nvSpPr>
          <p:cNvPr id="3" name="Text Placeholder 2">
            <a:extLst>
              <a:ext uri="{FF2B5EF4-FFF2-40B4-BE49-F238E27FC236}">
                <a16:creationId xmlns:a16="http://schemas.microsoft.com/office/drawing/2014/main" id="{B6F55C4D-D6D0-4A41-A408-ED569F2BCCFC}"/>
              </a:ext>
            </a:extLst>
          </p:cNvPr>
          <p:cNvSpPr>
            <a:spLocks noGrp="1"/>
          </p:cNvSpPr>
          <p:nvPr>
            <p:ph type="body" sz="quarter" idx="14"/>
          </p:nvPr>
        </p:nvSpPr>
        <p:spPr>
          <a:xfrm>
            <a:off x="0" y="1966588"/>
            <a:ext cx="8990239" cy="1780167"/>
          </a:xfrm>
        </p:spPr>
        <p:txBody>
          <a:bodyPr/>
          <a:lstStyle/>
          <a:p>
            <a:r>
              <a:rPr lang="en-US" altLang="zh-CN" sz="1600" dirty="0"/>
              <a:t>Exponential storage requirement for representing partial paths.</a:t>
            </a:r>
          </a:p>
          <a:p>
            <a:r>
              <a:rPr lang="en-US" altLang="zh-CN" sz="1600" dirty="0"/>
              <a:t>Memory coalescing and warp divergence.</a:t>
            </a:r>
          </a:p>
          <a:p>
            <a:r>
              <a:rPr lang="en-US" altLang="zh-CN" sz="1600" dirty="0"/>
              <a:t>GPU architecture aware intersection.</a:t>
            </a:r>
          </a:p>
          <a:p>
            <a:r>
              <a:rPr lang="en-US" altLang="zh-CN" sz="1600" dirty="0"/>
              <a:t>Load imbalance.</a:t>
            </a:r>
          </a:p>
          <a:p>
            <a:r>
              <a:rPr lang="en-US" altLang="zh-CN" sz="1600" dirty="0"/>
              <a:t>Distributed communication and synchronization.</a:t>
            </a:r>
            <a:endParaRPr lang="zh-CN" altLang="en-US" sz="1600" dirty="0"/>
          </a:p>
        </p:txBody>
      </p:sp>
      <p:sp>
        <p:nvSpPr>
          <p:cNvPr id="4" name="Footer Placeholder 3">
            <a:extLst>
              <a:ext uri="{FF2B5EF4-FFF2-40B4-BE49-F238E27FC236}">
                <a16:creationId xmlns:a16="http://schemas.microsoft.com/office/drawing/2014/main" id="{DA915523-F0FC-4A00-ADED-14DA1AD53F2D}"/>
              </a:ext>
            </a:extLst>
          </p:cNvPr>
          <p:cNvSpPr>
            <a:spLocks noGrp="1"/>
          </p:cNvSpPr>
          <p:nvPr>
            <p:ph type="ftr" sz="quarter" idx="16"/>
          </p:nvPr>
        </p:nvSpPr>
        <p:spPr/>
        <p:txBody>
          <a:bodyPr/>
          <a:lstStyle/>
          <a:p>
            <a:pPr>
              <a:defRPr/>
            </a:pPr>
            <a:r>
              <a:rPr lang="en-US"/>
              <a:t>APPL</a:t>
            </a:r>
            <a:endParaRPr lang="en-US" dirty="0"/>
          </a:p>
        </p:txBody>
      </p:sp>
      <p:sp>
        <p:nvSpPr>
          <p:cNvPr id="5" name="Slide Number Placeholder 4">
            <a:extLst>
              <a:ext uri="{FF2B5EF4-FFF2-40B4-BE49-F238E27FC236}">
                <a16:creationId xmlns:a16="http://schemas.microsoft.com/office/drawing/2014/main" id="{F718419F-D197-48C4-897B-B0716330A176}"/>
              </a:ext>
            </a:extLst>
          </p:cNvPr>
          <p:cNvSpPr>
            <a:spLocks noGrp="1"/>
          </p:cNvSpPr>
          <p:nvPr>
            <p:ph type="sldNum" sz="quarter" idx="17"/>
          </p:nvPr>
        </p:nvSpPr>
        <p:spPr/>
        <p:txBody>
          <a:bodyPr/>
          <a:lstStyle/>
          <a:p>
            <a:pPr>
              <a:defRPr/>
            </a:pPr>
            <a:fld id="{67BFA7C4-5ED7-4275-9588-6311F663AC92}" type="slidenum">
              <a:rPr lang="en-US" altLang="en-US" smtClean="0"/>
              <a:pPr>
                <a:defRPr/>
              </a:pPr>
              <a:t>8</a:t>
            </a:fld>
            <a:endParaRPr lang="en-US" altLang="en-US" dirty="0"/>
          </a:p>
        </p:txBody>
      </p:sp>
      <p:sp>
        <p:nvSpPr>
          <p:cNvPr id="6" name="Rectangle: Rounded Corners 5">
            <a:extLst>
              <a:ext uri="{FF2B5EF4-FFF2-40B4-BE49-F238E27FC236}">
                <a16:creationId xmlns:a16="http://schemas.microsoft.com/office/drawing/2014/main" id="{69458C75-5EBA-4EC3-A5EB-FF3F9FE8102F}"/>
              </a:ext>
            </a:extLst>
          </p:cNvPr>
          <p:cNvSpPr/>
          <p:nvPr/>
        </p:nvSpPr>
        <p:spPr>
          <a:xfrm>
            <a:off x="4695333" y="846457"/>
            <a:ext cx="4190762" cy="182265"/>
          </a:xfrm>
          <a:prstGeom prst="roundRect">
            <a:avLst>
              <a:gd name="adj" fmla="val 50000"/>
            </a:avLst>
          </a:prstGeom>
          <a:solidFill>
            <a:schemeClr val="tx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Oval 6">
            <a:extLst>
              <a:ext uri="{FF2B5EF4-FFF2-40B4-BE49-F238E27FC236}">
                <a16:creationId xmlns:a16="http://schemas.microsoft.com/office/drawing/2014/main" id="{3325FF30-8710-42A0-BCBD-3EF15CF19DC2}"/>
              </a:ext>
            </a:extLst>
          </p:cNvPr>
          <p:cNvSpPr/>
          <p:nvPr/>
        </p:nvSpPr>
        <p:spPr>
          <a:xfrm>
            <a:off x="4648317" y="854024"/>
            <a:ext cx="167662" cy="1684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TextBox 7">
            <a:extLst>
              <a:ext uri="{FF2B5EF4-FFF2-40B4-BE49-F238E27FC236}">
                <a16:creationId xmlns:a16="http://schemas.microsoft.com/office/drawing/2014/main" id="{F820DE65-9962-49DA-BB28-3A06A2B4B552}"/>
              </a:ext>
            </a:extLst>
          </p:cNvPr>
          <p:cNvSpPr txBox="1"/>
          <p:nvPr/>
        </p:nvSpPr>
        <p:spPr>
          <a:xfrm>
            <a:off x="4355178" y="1371218"/>
            <a:ext cx="1074616" cy="230832"/>
          </a:xfrm>
          <a:prstGeom prst="rect">
            <a:avLst/>
          </a:prstGeom>
          <a:noFill/>
        </p:spPr>
        <p:txBody>
          <a:bodyPr wrap="square" rtlCol="0">
            <a:spAutoFit/>
          </a:bodyPr>
          <a:lstStyle/>
          <a:p>
            <a:r>
              <a:rPr lang="en-US" altLang="zh-CN" sz="900" b="1" dirty="0">
                <a:solidFill>
                  <a:schemeClr val="accent1"/>
                </a:solidFill>
              </a:rPr>
              <a:t>Introduction</a:t>
            </a:r>
            <a:r>
              <a:rPr lang="en-US" altLang="zh-CN" sz="900" dirty="0">
                <a:solidFill>
                  <a:schemeClr val="bg2"/>
                </a:solidFill>
              </a:rPr>
              <a:t> </a:t>
            </a:r>
            <a:endParaRPr lang="zh-CN" altLang="en-US" sz="900" dirty="0">
              <a:solidFill>
                <a:schemeClr val="bg2"/>
              </a:solidFill>
            </a:endParaRPr>
          </a:p>
        </p:txBody>
      </p:sp>
      <p:sp>
        <p:nvSpPr>
          <p:cNvPr id="9" name="TextBox 8">
            <a:extLst>
              <a:ext uri="{FF2B5EF4-FFF2-40B4-BE49-F238E27FC236}">
                <a16:creationId xmlns:a16="http://schemas.microsoft.com/office/drawing/2014/main" id="{17AAFEF2-105D-494E-9137-FEE556B741A3}"/>
              </a:ext>
            </a:extLst>
          </p:cNvPr>
          <p:cNvSpPr txBox="1"/>
          <p:nvPr/>
        </p:nvSpPr>
        <p:spPr>
          <a:xfrm>
            <a:off x="5303874" y="1332761"/>
            <a:ext cx="1074616" cy="276999"/>
          </a:xfrm>
          <a:prstGeom prst="rect">
            <a:avLst/>
          </a:prstGeom>
          <a:noFill/>
        </p:spPr>
        <p:txBody>
          <a:bodyPr wrap="square" rtlCol="0">
            <a:spAutoFit/>
          </a:bodyPr>
          <a:lstStyle/>
          <a:p>
            <a:r>
              <a:rPr lang="en-US" altLang="zh-CN" sz="900" b="1" dirty="0">
                <a:solidFill>
                  <a:schemeClr val="bg2"/>
                </a:solidFill>
              </a:rPr>
              <a:t>Algo</a:t>
            </a:r>
            <a:r>
              <a:rPr lang="en-US" altLang="zh-CN" sz="1200" dirty="0">
                <a:solidFill>
                  <a:schemeClr val="bg2"/>
                </a:solidFill>
              </a:rPr>
              <a:t> </a:t>
            </a:r>
            <a:endParaRPr lang="zh-CN" altLang="en-US" sz="1200" dirty="0">
              <a:solidFill>
                <a:schemeClr val="bg2"/>
              </a:solidFill>
            </a:endParaRPr>
          </a:p>
        </p:txBody>
      </p:sp>
      <p:sp>
        <p:nvSpPr>
          <p:cNvPr id="10" name="TextBox 9">
            <a:extLst>
              <a:ext uri="{FF2B5EF4-FFF2-40B4-BE49-F238E27FC236}">
                <a16:creationId xmlns:a16="http://schemas.microsoft.com/office/drawing/2014/main" id="{A93B36FF-F98B-4C44-95BA-FE27DDD9352B}"/>
              </a:ext>
            </a:extLst>
          </p:cNvPr>
          <p:cNvSpPr txBox="1"/>
          <p:nvPr/>
        </p:nvSpPr>
        <p:spPr>
          <a:xfrm>
            <a:off x="5663127" y="1367000"/>
            <a:ext cx="1813170" cy="230832"/>
          </a:xfrm>
          <a:prstGeom prst="rect">
            <a:avLst/>
          </a:prstGeom>
          <a:noFill/>
        </p:spPr>
        <p:txBody>
          <a:bodyPr wrap="square" rtlCol="0">
            <a:spAutoFit/>
          </a:bodyPr>
          <a:lstStyle/>
          <a:p>
            <a:r>
              <a:rPr lang="en-US" altLang="zh-CN" sz="900" b="1" dirty="0">
                <a:solidFill>
                  <a:schemeClr val="bg2"/>
                </a:solidFill>
              </a:rPr>
              <a:t>Data representation </a:t>
            </a:r>
            <a:endParaRPr lang="zh-CN" altLang="en-US" sz="900" b="1" dirty="0">
              <a:solidFill>
                <a:schemeClr val="bg2"/>
              </a:solidFill>
            </a:endParaRPr>
          </a:p>
        </p:txBody>
      </p:sp>
      <p:sp>
        <p:nvSpPr>
          <p:cNvPr id="11" name="TextBox 10">
            <a:extLst>
              <a:ext uri="{FF2B5EF4-FFF2-40B4-BE49-F238E27FC236}">
                <a16:creationId xmlns:a16="http://schemas.microsoft.com/office/drawing/2014/main" id="{062DC4FE-9CCB-4FC7-857B-DA2DA829468C}"/>
              </a:ext>
            </a:extLst>
          </p:cNvPr>
          <p:cNvSpPr txBox="1"/>
          <p:nvPr/>
        </p:nvSpPr>
        <p:spPr>
          <a:xfrm>
            <a:off x="6842059" y="1328654"/>
            <a:ext cx="1813170" cy="276999"/>
          </a:xfrm>
          <a:prstGeom prst="rect">
            <a:avLst/>
          </a:prstGeom>
          <a:noFill/>
        </p:spPr>
        <p:txBody>
          <a:bodyPr wrap="square" rtlCol="0">
            <a:spAutoFit/>
          </a:bodyPr>
          <a:lstStyle/>
          <a:p>
            <a:r>
              <a:rPr lang="en-US" altLang="zh-CN" sz="900" b="1" dirty="0">
                <a:solidFill>
                  <a:schemeClr val="bg2"/>
                </a:solidFill>
              </a:rPr>
              <a:t>Intersection</a:t>
            </a:r>
            <a:r>
              <a:rPr lang="en-US" altLang="zh-CN" sz="1200" dirty="0">
                <a:solidFill>
                  <a:schemeClr val="bg2"/>
                </a:solidFill>
              </a:rPr>
              <a:t> </a:t>
            </a:r>
            <a:endParaRPr lang="zh-CN" altLang="en-US" sz="1200" dirty="0">
              <a:solidFill>
                <a:schemeClr val="bg2"/>
              </a:solidFill>
            </a:endParaRPr>
          </a:p>
        </p:txBody>
      </p:sp>
      <p:sp>
        <p:nvSpPr>
          <p:cNvPr id="12" name="TextBox 11">
            <a:extLst>
              <a:ext uri="{FF2B5EF4-FFF2-40B4-BE49-F238E27FC236}">
                <a16:creationId xmlns:a16="http://schemas.microsoft.com/office/drawing/2014/main" id="{4ED45495-87B0-4FE1-83A0-030D1F5104F2}"/>
              </a:ext>
            </a:extLst>
          </p:cNvPr>
          <p:cNvSpPr txBox="1"/>
          <p:nvPr/>
        </p:nvSpPr>
        <p:spPr>
          <a:xfrm>
            <a:off x="7635172" y="1325736"/>
            <a:ext cx="1074616" cy="276999"/>
          </a:xfrm>
          <a:prstGeom prst="rect">
            <a:avLst/>
          </a:prstGeom>
          <a:noFill/>
        </p:spPr>
        <p:txBody>
          <a:bodyPr wrap="square" rtlCol="0">
            <a:spAutoFit/>
          </a:bodyPr>
          <a:lstStyle/>
          <a:p>
            <a:r>
              <a:rPr lang="en-US" altLang="zh-CN" sz="900" b="1" dirty="0">
                <a:solidFill>
                  <a:schemeClr val="bg2"/>
                </a:solidFill>
              </a:rPr>
              <a:t>Distributed</a:t>
            </a:r>
            <a:r>
              <a:rPr lang="en-US" altLang="zh-CN" sz="1200" dirty="0">
                <a:solidFill>
                  <a:schemeClr val="bg2"/>
                </a:solidFill>
              </a:rPr>
              <a:t> </a:t>
            </a:r>
            <a:endParaRPr lang="zh-CN" altLang="en-US" sz="1200" dirty="0">
              <a:solidFill>
                <a:schemeClr val="bg2"/>
              </a:solidFill>
            </a:endParaRPr>
          </a:p>
        </p:txBody>
      </p:sp>
      <p:sp>
        <p:nvSpPr>
          <p:cNvPr id="13" name="TextBox 12">
            <a:extLst>
              <a:ext uri="{FF2B5EF4-FFF2-40B4-BE49-F238E27FC236}">
                <a16:creationId xmlns:a16="http://schemas.microsoft.com/office/drawing/2014/main" id="{3ADE900A-3F85-44BE-A9D0-F3C30A7E6CA3}"/>
              </a:ext>
            </a:extLst>
          </p:cNvPr>
          <p:cNvSpPr txBox="1"/>
          <p:nvPr/>
        </p:nvSpPr>
        <p:spPr>
          <a:xfrm>
            <a:off x="8348787" y="1320359"/>
            <a:ext cx="1074616" cy="276999"/>
          </a:xfrm>
          <a:prstGeom prst="rect">
            <a:avLst/>
          </a:prstGeom>
          <a:noFill/>
        </p:spPr>
        <p:txBody>
          <a:bodyPr wrap="square" rtlCol="0">
            <a:spAutoFit/>
          </a:bodyPr>
          <a:lstStyle/>
          <a:p>
            <a:r>
              <a:rPr lang="en-US" altLang="zh-CN" sz="900" b="1" dirty="0">
                <a:solidFill>
                  <a:schemeClr val="bg2"/>
                </a:solidFill>
              </a:rPr>
              <a:t>Experiment</a:t>
            </a:r>
            <a:r>
              <a:rPr lang="en-US" altLang="zh-CN" sz="1200" dirty="0">
                <a:solidFill>
                  <a:schemeClr val="bg2"/>
                </a:solidFill>
              </a:rPr>
              <a:t> </a:t>
            </a:r>
            <a:endParaRPr lang="zh-CN" altLang="en-US" sz="1200" dirty="0">
              <a:solidFill>
                <a:schemeClr val="bg2"/>
              </a:solidFill>
            </a:endParaRPr>
          </a:p>
        </p:txBody>
      </p:sp>
      <p:cxnSp>
        <p:nvCxnSpPr>
          <p:cNvPr id="14" name="Straight Connector 13">
            <a:extLst>
              <a:ext uri="{FF2B5EF4-FFF2-40B4-BE49-F238E27FC236}">
                <a16:creationId xmlns:a16="http://schemas.microsoft.com/office/drawing/2014/main" id="{2E47CC7D-22A0-4C79-80A5-C8B72E9D0EFC}"/>
              </a:ext>
            </a:extLst>
          </p:cNvPr>
          <p:cNvCxnSpPr>
            <a:cxnSpLocks/>
          </p:cNvCxnSpPr>
          <p:nvPr/>
        </p:nvCxnSpPr>
        <p:spPr>
          <a:xfrm>
            <a:off x="4732148" y="1029362"/>
            <a:ext cx="0" cy="393029"/>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35F56D3D-DB12-48FB-AD6B-6843C8B64D38}"/>
              </a:ext>
            </a:extLst>
          </p:cNvPr>
          <p:cNvCxnSpPr>
            <a:cxnSpLocks/>
          </p:cNvCxnSpPr>
          <p:nvPr/>
        </p:nvCxnSpPr>
        <p:spPr>
          <a:xfrm>
            <a:off x="5519490" y="1022434"/>
            <a:ext cx="0" cy="393029"/>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B0422287-C6A3-4E80-9FD7-9522ACCA38C2}"/>
              </a:ext>
            </a:extLst>
          </p:cNvPr>
          <p:cNvCxnSpPr>
            <a:cxnSpLocks/>
          </p:cNvCxnSpPr>
          <p:nvPr/>
        </p:nvCxnSpPr>
        <p:spPr>
          <a:xfrm>
            <a:off x="6297915" y="1029362"/>
            <a:ext cx="0" cy="393029"/>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39864943-FAFF-4A7D-BE32-92C6B0FB4B6B}"/>
              </a:ext>
            </a:extLst>
          </p:cNvPr>
          <p:cNvCxnSpPr>
            <a:cxnSpLocks/>
          </p:cNvCxnSpPr>
          <p:nvPr/>
        </p:nvCxnSpPr>
        <p:spPr>
          <a:xfrm>
            <a:off x="7922479" y="1026402"/>
            <a:ext cx="0" cy="393029"/>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CBA57199-F48C-4C60-90DA-C0256C7609CD}"/>
              </a:ext>
            </a:extLst>
          </p:cNvPr>
          <p:cNvCxnSpPr>
            <a:cxnSpLocks/>
          </p:cNvCxnSpPr>
          <p:nvPr/>
        </p:nvCxnSpPr>
        <p:spPr>
          <a:xfrm>
            <a:off x="8778546" y="1020583"/>
            <a:ext cx="0" cy="393029"/>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22BFF782-AF7E-4CC6-8F3E-B93CA3E8038D}"/>
              </a:ext>
            </a:extLst>
          </p:cNvPr>
          <p:cNvSpPr/>
          <p:nvPr/>
        </p:nvSpPr>
        <p:spPr>
          <a:xfrm>
            <a:off x="5441525" y="855329"/>
            <a:ext cx="167662" cy="1684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Oval 19">
            <a:extLst>
              <a:ext uri="{FF2B5EF4-FFF2-40B4-BE49-F238E27FC236}">
                <a16:creationId xmlns:a16="http://schemas.microsoft.com/office/drawing/2014/main" id="{755BFD07-657C-4B2F-9345-57080724A465}"/>
              </a:ext>
            </a:extLst>
          </p:cNvPr>
          <p:cNvSpPr/>
          <p:nvPr/>
        </p:nvSpPr>
        <p:spPr>
          <a:xfrm>
            <a:off x="6214084" y="854337"/>
            <a:ext cx="167662" cy="1684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Oval 20">
            <a:extLst>
              <a:ext uri="{FF2B5EF4-FFF2-40B4-BE49-F238E27FC236}">
                <a16:creationId xmlns:a16="http://schemas.microsoft.com/office/drawing/2014/main" id="{83CF27BB-CA58-48F6-9599-E490E6DDC0D4}"/>
              </a:ext>
            </a:extLst>
          </p:cNvPr>
          <p:cNvSpPr/>
          <p:nvPr/>
        </p:nvSpPr>
        <p:spPr>
          <a:xfrm>
            <a:off x="6986643" y="854337"/>
            <a:ext cx="167662" cy="1684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Oval 21">
            <a:extLst>
              <a:ext uri="{FF2B5EF4-FFF2-40B4-BE49-F238E27FC236}">
                <a16:creationId xmlns:a16="http://schemas.microsoft.com/office/drawing/2014/main" id="{38D4ECEE-7903-4B9E-AD33-A874C21D9B82}"/>
              </a:ext>
            </a:extLst>
          </p:cNvPr>
          <p:cNvSpPr/>
          <p:nvPr/>
        </p:nvSpPr>
        <p:spPr>
          <a:xfrm>
            <a:off x="7827930" y="855329"/>
            <a:ext cx="167662" cy="1684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Oval 22">
            <a:extLst>
              <a:ext uri="{FF2B5EF4-FFF2-40B4-BE49-F238E27FC236}">
                <a16:creationId xmlns:a16="http://schemas.microsoft.com/office/drawing/2014/main" id="{B5D5EA2B-E572-45F5-B55E-A703CCE2F642}"/>
              </a:ext>
            </a:extLst>
          </p:cNvPr>
          <p:cNvSpPr/>
          <p:nvPr/>
        </p:nvSpPr>
        <p:spPr>
          <a:xfrm>
            <a:off x="8696390" y="846461"/>
            <a:ext cx="167662" cy="1684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24" name="Straight Connector 23">
            <a:extLst>
              <a:ext uri="{FF2B5EF4-FFF2-40B4-BE49-F238E27FC236}">
                <a16:creationId xmlns:a16="http://schemas.microsoft.com/office/drawing/2014/main" id="{EA419B74-8EF7-4666-9E9C-BBB3932D470F}"/>
              </a:ext>
            </a:extLst>
          </p:cNvPr>
          <p:cNvCxnSpPr>
            <a:cxnSpLocks/>
          </p:cNvCxnSpPr>
          <p:nvPr/>
        </p:nvCxnSpPr>
        <p:spPr>
          <a:xfrm>
            <a:off x="7070474" y="1029362"/>
            <a:ext cx="0" cy="393029"/>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90577272"/>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8913AC5E-3C38-47E3-9ECB-6FE315C32B8F}"/>
              </a:ext>
            </a:extLst>
          </p:cNvPr>
          <p:cNvSpPr>
            <a:spLocks noGrp="1"/>
          </p:cNvSpPr>
          <p:nvPr>
            <p:ph type="ftr" sz="quarter" idx="16"/>
          </p:nvPr>
        </p:nvSpPr>
        <p:spPr/>
        <p:txBody>
          <a:bodyPr/>
          <a:lstStyle/>
          <a:p>
            <a:pPr>
              <a:defRPr/>
            </a:pPr>
            <a:r>
              <a:rPr lang="en-US"/>
              <a:t>APPL</a:t>
            </a:r>
            <a:endParaRPr lang="en-US" dirty="0"/>
          </a:p>
        </p:txBody>
      </p:sp>
      <p:sp>
        <p:nvSpPr>
          <p:cNvPr id="5" name="Slide Number Placeholder 4">
            <a:extLst>
              <a:ext uri="{FF2B5EF4-FFF2-40B4-BE49-F238E27FC236}">
                <a16:creationId xmlns:a16="http://schemas.microsoft.com/office/drawing/2014/main" id="{63EBBB4D-3833-4D9F-9CFC-687588E57A14}"/>
              </a:ext>
            </a:extLst>
          </p:cNvPr>
          <p:cNvSpPr>
            <a:spLocks noGrp="1"/>
          </p:cNvSpPr>
          <p:nvPr>
            <p:ph type="sldNum" sz="quarter" idx="17"/>
          </p:nvPr>
        </p:nvSpPr>
        <p:spPr/>
        <p:txBody>
          <a:bodyPr/>
          <a:lstStyle/>
          <a:p>
            <a:pPr>
              <a:defRPr/>
            </a:pPr>
            <a:fld id="{67BFA7C4-5ED7-4275-9588-6311F663AC92}" type="slidenum">
              <a:rPr lang="en-US" altLang="en-US" smtClean="0"/>
              <a:pPr>
                <a:defRPr/>
              </a:pPr>
              <a:t>9</a:t>
            </a:fld>
            <a:endParaRPr lang="en-US" altLang="en-US" dirty="0"/>
          </a:p>
        </p:txBody>
      </p:sp>
      <p:sp>
        <p:nvSpPr>
          <p:cNvPr id="7" name="Text Placeholder 1">
            <a:extLst>
              <a:ext uri="{FF2B5EF4-FFF2-40B4-BE49-F238E27FC236}">
                <a16:creationId xmlns:a16="http://schemas.microsoft.com/office/drawing/2014/main" id="{25DA2D7C-1DC5-48DC-B84A-925E47D2BDE5}"/>
              </a:ext>
            </a:extLst>
          </p:cNvPr>
          <p:cNvSpPr txBox="1">
            <a:spLocks/>
          </p:cNvSpPr>
          <p:nvPr/>
        </p:nvSpPr>
        <p:spPr bwMode="black">
          <a:xfrm>
            <a:off x="-41772" y="837266"/>
            <a:ext cx="9074911" cy="3744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lvl1pPr marL="0" indent="0" algn="l" rtl="0" eaLnBrk="0" fontAlgn="base" hangingPunct="0">
              <a:lnSpc>
                <a:spcPts val="2200"/>
              </a:lnSpc>
              <a:spcBef>
                <a:spcPts val="600"/>
              </a:spcBef>
              <a:spcAft>
                <a:spcPct val="0"/>
              </a:spcAft>
              <a:buClr>
                <a:srgbClr val="C60C30"/>
              </a:buClr>
              <a:buSzPct val="100000"/>
              <a:buFont typeface="Arial" panose="020B0604020202020204" pitchFamily="34" charset="0"/>
              <a:buNone/>
              <a:defRPr lang="en-US" sz="2400" b="1">
                <a:ln>
                  <a:noFill/>
                </a:ln>
                <a:solidFill>
                  <a:schemeClr val="bg2"/>
                </a:solidFill>
                <a:latin typeface="Liberation Sans" panose="020B0604020202020204" pitchFamily="34" charset="0"/>
                <a:ea typeface="Liberation Sans" panose="020B0604020202020204" pitchFamily="34" charset="0"/>
                <a:cs typeface="Liberation Sans" panose="020B0604020202020204" pitchFamily="34" charset="0"/>
              </a:defRPr>
            </a:lvl1pPr>
            <a:lvl2pPr marL="344488" indent="-179388" algn="l" rtl="0" eaLnBrk="0" fontAlgn="base" hangingPunct="0">
              <a:lnSpc>
                <a:spcPts val="2000"/>
              </a:lnSpc>
              <a:spcBef>
                <a:spcPts val="400"/>
              </a:spcBef>
              <a:spcAft>
                <a:spcPct val="0"/>
              </a:spcAft>
              <a:buClr>
                <a:srgbClr val="C60C30"/>
              </a:buClr>
              <a:buSzPct val="100000"/>
              <a:buFont typeface="Lucida Sans" panose="020B0602030504020204" pitchFamily="34" charset="0"/>
              <a:buChar char="–"/>
              <a:defRPr lang="en-US" dirty="0">
                <a:solidFill>
                  <a:schemeClr val="bg2"/>
                </a:solidFill>
                <a:latin typeface="Lucida Sans" pitchFamily="34" charset="0"/>
                <a:ea typeface="+mn-ea"/>
                <a:cs typeface="+mn-cs"/>
              </a:defRPr>
            </a:lvl2pPr>
            <a:lvl3pPr marL="509588" indent="-165100" algn="l" rtl="0" eaLnBrk="0" fontAlgn="base" hangingPunct="0">
              <a:lnSpc>
                <a:spcPts val="2000"/>
              </a:lnSpc>
              <a:spcBef>
                <a:spcPts val="200"/>
              </a:spcBef>
              <a:spcAft>
                <a:spcPct val="0"/>
              </a:spcAft>
              <a:buClr>
                <a:srgbClr val="C60C30"/>
              </a:buClr>
              <a:buSzPct val="100000"/>
              <a:buFont typeface="Arial" panose="020B0604020202020204" pitchFamily="34" charset="0"/>
              <a:buChar char="•"/>
              <a:defRPr lang="en-US" sz="1600" dirty="0">
                <a:solidFill>
                  <a:schemeClr val="bg2"/>
                </a:solidFill>
                <a:latin typeface="Lucida Sans" pitchFamily="34" charset="0"/>
                <a:ea typeface="+mn-ea"/>
                <a:cs typeface="+mn-cs"/>
              </a:defRPr>
            </a:lvl3pPr>
            <a:lvl4pPr marL="688975" indent="-179388" algn="l" rtl="0" eaLnBrk="0" fontAlgn="base" hangingPunct="0">
              <a:lnSpc>
                <a:spcPts val="1800"/>
              </a:lnSpc>
              <a:spcBef>
                <a:spcPts val="200"/>
              </a:spcBef>
              <a:spcAft>
                <a:spcPct val="0"/>
              </a:spcAft>
              <a:buClr>
                <a:srgbClr val="C60C30"/>
              </a:buClr>
              <a:buSzPct val="100000"/>
              <a:buFont typeface="Lucida Sans" panose="020B0602030504020204" pitchFamily="34" charset="0"/>
              <a:buChar char="–"/>
              <a:defRPr lang="en-US" sz="1600" dirty="0">
                <a:solidFill>
                  <a:schemeClr val="bg2"/>
                </a:solidFill>
                <a:latin typeface="Lucida Sans" pitchFamily="34" charset="0"/>
                <a:ea typeface="+mn-ea"/>
                <a:cs typeface="+mn-cs"/>
              </a:defRPr>
            </a:lvl4pPr>
            <a:lvl5pPr marL="854075" indent="-165100" algn="l" rtl="0" eaLnBrk="0" fontAlgn="base" hangingPunct="0">
              <a:lnSpc>
                <a:spcPts val="1600"/>
              </a:lnSpc>
              <a:spcBef>
                <a:spcPts val="200"/>
              </a:spcBef>
              <a:spcAft>
                <a:spcPct val="0"/>
              </a:spcAft>
              <a:buClr>
                <a:srgbClr val="C60C30"/>
              </a:buClr>
              <a:buSzPct val="100000"/>
              <a:buFont typeface="Arial" panose="020B0604020202020204" pitchFamily="34" charset="0"/>
              <a:buChar char="•"/>
              <a:defRPr lang="en-US" sz="1400" dirty="0">
                <a:solidFill>
                  <a:schemeClr val="bg2"/>
                </a:solidFill>
                <a:latin typeface="Lucida Sans" pitchFamily="34" charset="0"/>
                <a:ea typeface="+mn-ea"/>
                <a:cs typeface="+mn-cs"/>
              </a:defRPr>
            </a:lvl5pPr>
            <a:lvl6pPr marL="1141413" indent="222250" algn="l" rtl="0" fontAlgn="base">
              <a:lnSpc>
                <a:spcPct val="95000"/>
              </a:lnSpc>
              <a:spcBef>
                <a:spcPct val="10000"/>
              </a:spcBef>
              <a:spcAft>
                <a:spcPct val="0"/>
              </a:spcAft>
              <a:buClr>
                <a:schemeClr val="accent1"/>
              </a:buClr>
              <a:buChar char="•"/>
              <a:defRPr sz="2000">
                <a:solidFill>
                  <a:schemeClr val="tx1"/>
                </a:solidFill>
                <a:latin typeface="+mn-lt"/>
              </a:defRPr>
            </a:lvl6pPr>
            <a:lvl7pPr marL="1598613" indent="222250" algn="l" rtl="0" fontAlgn="base">
              <a:lnSpc>
                <a:spcPct val="95000"/>
              </a:lnSpc>
              <a:spcBef>
                <a:spcPct val="10000"/>
              </a:spcBef>
              <a:spcAft>
                <a:spcPct val="0"/>
              </a:spcAft>
              <a:buClr>
                <a:schemeClr val="accent1"/>
              </a:buClr>
              <a:buChar char="•"/>
              <a:defRPr sz="2000">
                <a:solidFill>
                  <a:schemeClr val="tx1"/>
                </a:solidFill>
                <a:latin typeface="+mn-lt"/>
              </a:defRPr>
            </a:lvl7pPr>
            <a:lvl8pPr marL="2055813" indent="222250" algn="l" rtl="0" fontAlgn="base">
              <a:lnSpc>
                <a:spcPct val="95000"/>
              </a:lnSpc>
              <a:spcBef>
                <a:spcPct val="10000"/>
              </a:spcBef>
              <a:spcAft>
                <a:spcPct val="0"/>
              </a:spcAft>
              <a:buClr>
                <a:schemeClr val="accent1"/>
              </a:buClr>
              <a:buChar char="•"/>
              <a:defRPr sz="2000">
                <a:solidFill>
                  <a:schemeClr val="tx1"/>
                </a:solidFill>
                <a:latin typeface="+mn-lt"/>
              </a:defRPr>
            </a:lvl8pPr>
            <a:lvl9pPr marL="2513013" indent="222250" algn="l" rtl="0" fontAlgn="base">
              <a:lnSpc>
                <a:spcPct val="95000"/>
              </a:lnSpc>
              <a:spcBef>
                <a:spcPct val="10000"/>
              </a:spcBef>
              <a:spcAft>
                <a:spcPct val="0"/>
              </a:spcAft>
              <a:buClr>
                <a:schemeClr val="accent1"/>
              </a:buClr>
              <a:buChar char="•"/>
              <a:defRPr sz="2000">
                <a:solidFill>
                  <a:schemeClr val="tx1"/>
                </a:solidFill>
                <a:latin typeface="+mn-lt"/>
              </a:defRPr>
            </a:lvl9pPr>
          </a:lstStyle>
          <a:p>
            <a:r>
              <a:rPr lang="en-US" altLang="zh-CN" kern="0" dirty="0"/>
              <a:t>Contributions:</a:t>
            </a:r>
          </a:p>
        </p:txBody>
      </p:sp>
      <p:sp>
        <p:nvSpPr>
          <p:cNvPr id="28" name="Text Placeholder 2">
            <a:extLst>
              <a:ext uri="{FF2B5EF4-FFF2-40B4-BE49-F238E27FC236}">
                <a16:creationId xmlns:a16="http://schemas.microsoft.com/office/drawing/2014/main" id="{D2F78E96-EA6A-40E2-9DB8-62A687CFC09C}"/>
              </a:ext>
            </a:extLst>
          </p:cNvPr>
          <p:cNvSpPr txBox="1">
            <a:spLocks/>
          </p:cNvSpPr>
          <p:nvPr/>
        </p:nvSpPr>
        <p:spPr bwMode="black">
          <a:xfrm>
            <a:off x="76880" y="1989303"/>
            <a:ext cx="8028541" cy="2062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lvl1pPr marL="165100" indent="-165100" algn="l" rtl="0" eaLnBrk="0" fontAlgn="base" hangingPunct="0">
              <a:lnSpc>
                <a:spcPts val="2200"/>
              </a:lnSpc>
              <a:spcBef>
                <a:spcPts val="600"/>
              </a:spcBef>
              <a:spcAft>
                <a:spcPct val="0"/>
              </a:spcAft>
              <a:buClr>
                <a:srgbClr val="C60C30"/>
              </a:buClr>
              <a:buSzPct val="100000"/>
              <a:buFont typeface="Arial" panose="020B0604020202020204" pitchFamily="34" charset="0"/>
              <a:buChar char="•"/>
              <a:defRPr lang="en-US" sz="2000" dirty="0">
                <a:solidFill>
                  <a:schemeClr val="bg2"/>
                </a:solidFill>
                <a:latin typeface="Lucida Sans" pitchFamily="34" charset="0"/>
                <a:ea typeface="+mn-ea"/>
                <a:cs typeface="+mn-cs"/>
              </a:defRPr>
            </a:lvl1pPr>
            <a:lvl2pPr marL="344488" indent="-179388" algn="l" rtl="0" eaLnBrk="0" fontAlgn="base" hangingPunct="0">
              <a:lnSpc>
                <a:spcPts val="2000"/>
              </a:lnSpc>
              <a:spcBef>
                <a:spcPts val="0"/>
              </a:spcBef>
              <a:spcAft>
                <a:spcPct val="0"/>
              </a:spcAft>
              <a:buClr>
                <a:srgbClr val="C60C30"/>
              </a:buClr>
              <a:buSzPct val="100000"/>
              <a:buFont typeface="Lucida Sans" panose="020B0602030504020204" pitchFamily="34" charset="0"/>
              <a:buChar char="–"/>
              <a:defRPr lang="en-US">
                <a:solidFill>
                  <a:schemeClr val="bg2"/>
                </a:solidFill>
                <a:latin typeface="Lucida Sans" pitchFamily="34" charset="0"/>
                <a:ea typeface="+mn-ea"/>
                <a:cs typeface="+mn-cs"/>
              </a:defRPr>
            </a:lvl2pPr>
            <a:lvl3pPr marL="509588" indent="-165100" algn="l" rtl="0" eaLnBrk="0" fontAlgn="base" hangingPunct="0">
              <a:lnSpc>
                <a:spcPts val="2000"/>
              </a:lnSpc>
              <a:spcBef>
                <a:spcPts val="200"/>
              </a:spcBef>
              <a:spcAft>
                <a:spcPct val="0"/>
              </a:spcAft>
              <a:buClr>
                <a:srgbClr val="C60C30"/>
              </a:buClr>
              <a:buSzPct val="100000"/>
              <a:buFont typeface="Arial" panose="020B0604020202020204" pitchFamily="34" charset="0"/>
              <a:buChar char="•"/>
              <a:defRPr lang="en-US" sz="1600">
                <a:solidFill>
                  <a:schemeClr val="bg2"/>
                </a:solidFill>
                <a:latin typeface="Lucida Sans" pitchFamily="34" charset="0"/>
                <a:ea typeface="+mn-ea"/>
                <a:cs typeface="+mn-cs"/>
              </a:defRPr>
            </a:lvl3pPr>
            <a:lvl4pPr marL="688975" indent="-179388" algn="l" rtl="0" eaLnBrk="0" fontAlgn="base" hangingPunct="0">
              <a:lnSpc>
                <a:spcPts val="1800"/>
              </a:lnSpc>
              <a:spcBef>
                <a:spcPts val="200"/>
              </a:spcBef>
              <a:spcAft>
                <a:spcPct val="0"/>
              </a:spcAft>
              <a:buClr>
                <a:srgbClr val="C60C30"/>
              </a:buClr>
              <a:buSzPct val="100000"/>
              <a:buFont typeface="Lucida Sans" panose="020B0602030504020204" pitchFamily="34" charset="0"/>
              <a:buChar char="–"/>
              <a:defRPr lang="en-US" sz="1600" dirty="0">
                <a:solidFill>
                  <a:schemeClr val="bg2"/>
                </a:solidFill>
                <a:latin typeface="Lucida Sans" pitchFamily="34" charset="0"/>
                <a:ea typeface="+mn-ea"/>
                <a:cs typeface="+mn-cs"/>
              </a:defRPr>
            </a:lvl4pPr>
            <a:lvl5pPr marL="854075" indent="-165100" algn="l" rtl="0" eaLnBrk="0" fontAlgn="base" hangingPunct="0">
              <a:lnSpc>
                <a:spcPts val="1600"/>
              </a:lnSpc>
              <a:spcBef>
                <a:spcPts val="200"/>
              </a:spcBef>
              <a:spcAft>
                <a:spcPct val="0"/>
              </a:spcAft>
              <a:buClr>
                <a:srgbClr val="C60C30"/>
              </a:buClr>
              <a:buSzPct val="100000"/>
              <a:buFont typeface="Arial" panose="020B0604020202020204" pitchFamily="34" charset="0"/>
              <a:buChar char="•"/>
              <a:defRPr lang="en-US" sz="1400" dirty="0">
                <a:solidFill>
                  <a:schemeClr val="bg2"/>
                </a:solidFill>
                <a:latin typeface="Lucida Sans" pitchFamily="34" charset="0"/>
                <a:ea typeface="+mn-ea"/>
                <a:cs typeface="+mn-cs"/>
              </a:defRPr>
            </a:lvl5pPr>
            <a:lvl6pPr marL="1141413" indent="222250" algn="l" rtl="0" fontAlgn="base">
              <a:lnSpc>
                <a:spcPct val="95000"/>
              </a:lnSpc>
              <a:spcBef>
                <a:spcPct val="10000"/>
              </a:spcBef>
              <a:spcAft>
                <a:spcPct val="0"/>
              </a:spcAft>
              <a:buClr>
                <a:schemeClr val="accent1"/>
              </a:buClr>
              <a:buChar char="•"/>
              <a:defRPr sz="2000">
                <a:solidFill>
                  <a:schemeClr val="tx1"/>
                </a:solidFill>
                <a:latin typeface="+mn-lt"/>
              </a:defRPr>
            </a:lvl6pPr>
            <a:lvl7pPr marL="1598613" indent="222250" algn="l" rtl="0" fontAlgn="base">
              <a:lnSpc>
                <a:spcPct val="95000"/>
              </a:lnSpc>
              <a:spcBef>
                <a:spcPct val="10000"/>
              </a:spcBef>
              <a:spcAft>
                <a:spcPct val="0"/>
              </a:spcAft>
              <a:buClr>
                <a:schemeClr val="accent1"/>
              </a:buClr>
              <a:buChar char="•"/>
              <a:defRPr sz="2000">
                <a:solidFill>
                  <a:schemeClr val="tx1"/>
                </a:solidFill>
                <a:latin typeface="+mn-lt"/>
              </a:defRPr>
            </a:lvl7pPr>
            <a:lvl8pPr marL="2055813" indent="222250" algn="l" rtl="0" fontAlgn="base">
              <a:lnSpc>
                <a:spcPct val="95000"/>
              </a:lnSpc>
              <a:spcBef>
                <a:spcPct val="10000"/>
              </a:spcBef>
              <a:spcAft>
                <a:spcPct val="0"/>
              </a:spcAft>
              <a:buClr>
                <a:schemeClr val="accent1"/>
              </a:buClr>
              <a:buChar char="•"/>
              <a:defRPr sz="2000">
                <a:solidFill>
                  <a:schemeClr val="tx1"/>
                </a:solidFill>
                <a:latin typeface="+mn-lt"/>
              </a:defRPr>
            </a:lvl8pPr>
            <a:lvl9pPr marL="2513013" indent="222250" algn="l" rtl="0" fontAlgn="base">
              <a:lnSpc>
                <a:spcPct val="95000"/>
              </a:lnSpc>
              <a:spcBef>
                <a:spcPct val="10000"/>
              </a:spcBef>
              <a:spcAft>
                <a:spcPct val="0"/>
              </a:spcAft>
              <a:buClr>
                <a:schemeClr val="accent1"/>
              </a:buClr>
              <a:buChar char="•"/>
              <a:defRPr sz="2000">
                <a:solidFill>
                  <a:schemeClr val="tx1"/>
                </a:solidFill>
                <a:latin typeface="+mn-lt"/>
              </a:defRPr>
            </a:lvl9pPr>
          </a:lstStyle>
          <a:p>
            <a:r>
              <a:rPr lang="en-US" altLang="zh-CN" sz="1400" dirty="0">
                <a:solidFill>
                  <a:schemeClr val="bg2"/>
                </a:solidFill>
              </a:rPr>
              <a:t>A </a:t>
            </a:r>
            <a:r>
              <a:rPr lang="en-US" altLang="zh-CN" sz="1400" dirty="0" err="1">
                <a:solidFill>
                  <a:schemeClr val="bg2"/>
                </a:solidFill>
              </a:rPr>
              <a:t>trie</a:t>
            </a:r>
            <a:r>
              <a:rPr lang="en-US" altLang="zh-CN" sz="1400" dirty="0">
                <a:solidFill>
                  <a:schemeClr val="bg2"/>
                </a:solidFill>
              </a:rPr>
              <a:t> based data structure which allows to reduce the </a:t>
            </a:r>
            <a:r>
              <a:rPr lang="en-US" altLang="zh-CN" sz="1400" dirty="0">
                <a:solidFill>
                  <a:schemeClr val="accent4"/>
                </a:solidFill>
              </a:rPr>
              <a:t>memory storage requirement</a:t>
            </a:r>
            <a:r>
              <a:rPr lang="en-US" altLang="zh-CN" sz="1400" dirty="0">
                <a:solidFill>
                  <a:schemeClr val="bg2"/>
                </a:solidFill>
              </a:rPr>
              <a:t>.</a:t>
            </a:r>
            <a:endParaRPr lang="en-US" altLang="zh-CN" sz="1400" kern="0" dirty="0"/>
          </a:p>
          <a:p>
            <a:r>
              <a:rPr lang="en-US" altLang="zh-CN" sz="1400" dirty="0">
                <a:solidFill>
                  <a:schemeClr val="bg2"/>
                </a:solidFill>
              </a:rPr>
              <a:t>An efficient GPU micro-kernel design for </a:t>
            </a:r>
            <a:r>
              <a:rPr lang="en-US" altLang="zh-CN" sz="1400" dirty="0">
                <a:solidFill>
                  <a:schemeClr val="accent4"/>
                </a:solidFill>
              </a:rPr>
              <a:t>fast intersections.</a:t>
            </a:r>
            <a:endParaRPr lang="en-US" altLang="zh-CN" sz="1400" kern="0" dirty="0"/>
          </a:p>
          <a:p>
            <a:r>
              <a:rPr lang="en-US" altLang="zh-CN" sz="1400" dirty="0"/>
              <a:t>GPU architecture aware algorithm which promotes </a:t>
            </a:r>
            <a:r>
              <a:rPr lang="en-US" altLang="zh-CN" sz="1400" dirty="0">
                <a:solidFill>
                  <a:schemeClr val="accent4"/>
                </a:solidFill>
              </a:rPr>
              <a:t>load-balancing and good data reuse</a:t>
            </a:r>
            <a:r>
              <a:rPr lang="en-US" altLang="zh-CN" sz="1400" dirty="0"/>
              <a:t>. </a:t>
            </a:r>
          </a:p>
          <a:p>
            <a:r>
              <a:rPr lang="en-US" altLang="zh-CN" sz="1400" dirty="0"/>
              <a:t>A </a:t>
            </a:r>
            <a:r>
              <a:rPr lang="en-US" altLang="zh-CN" sz="1400" dirty="0">
                <a:solidFill>
                  <a:schemeClr val="bg2"/>
                </a:solidFill>
              </a:rPr>
              <a:t>distributed, low overhead, GPU implementation: </a:t>
            </a:r>
            <a:r>
              <a:rPr lang="en-US" altLang="zh-CN" sz="1400" dirty="0">
                <a:solidFill>
                  <a:schemeClr val="accent4"/>
                </a:solidFill>
              </a:rPr>
              <a:t>allows to handle bigger data/query graphs.</a:t>
            </a:r>
            <a:endParaRPr lang="en-US" altLang="zh-CN" sz="1400" kern="0" dirty="0"/>
          </a:p>
          <a:p>
            <a:r>
              <a:rPr lang="en-US" altLang="zh-CN" sz="1400" kern="0" dirty="0"/>
              <a:t>Extensive evaluation.</a:t>
            </a:r>
          </a:p>
        </p:txBody>
      </p:sp>
      <p:sp>
        <p:nvSpPr>
          <p:cNvPr id="6" name="Rectangle: Rounded Corners 5">
            <a:extLst>
              <a:ext uri="{FF2B5EF4-FFF2-40B4-BE49-F238E27FC236}">
                <a16:creationId xmlns:a16="http://schemas.microsoft.com/office/drawing/2014/main" id="{65332438-EC5F-4500-AA85-71348CC341A0}"/>
              </a:ext>
            </a:extLst>
          </p:cNvPr>
          <p:cNvSpPr/>
          <p:nvPr/>
        </p:nvSpPr>
        <p:spPr>
          <a:xfrm>
            <a:off x="4695333" y="846457"/>
            <a:ext cx="4190762" cy="182265"/>
          </a:xfrm>
          <a:prstGeom prst="roundRect">
            <a:avLst>
              <a:gd name="adj" fmla="val 50000"/>
            </a:avLst>
          </a:prstGeom>
          <a:solidFill>
            <a:schemeClr val="tx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Oval 7">
            <a:extLst>
              <a:ext uri="{FF2B5EF4-FFF2-40B4-BE49-F238E27FC236}">
                <a16:creationId xmlns:a16="http://schemas.microsoft.com/office/drawing/2014/main" id="{E9997BB0-D6FE-4EAA-AB83-ABFF42CA0F46}"/>
              </a:ext>
            </a:extLst>
          </p:cNvPr>
          <p:cNvSpPr/>
          <p:nvPr/>
        </p:nvSpPr>
        <p:spPr>
          <a:xfrm>
            <a:off x="4648317" y="854024"/>
            <a:ext cx="167662" cy="1684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TextBox 8">
            <a:extLst>
              <a:ext uri="{FF2B5EF4-FFF2-40B4-BE49-F238E27FC236}">
                <a16:creationId xmlns:a16="http://schemas.microsoft.com/office/drawing/2014/main" id="{C426A617-392C-45E3-93D1-5AACB09454AD}"/>
              </a:ext>
            </a:extLst>
          </p:cNvPr>
          <p:cNvSpPr txBox="1"/>
          <p:nvPr/>
        </p:nvSpPr>
        <p:spPr>
          <a:xfrm>
            <a:off x="4355178" y="1371218"/>
            <a:ext cx="1074616" cy="230832"/>
          </a:xfrm>
          <a:prstGeom prst="rect">
            <a:avLst/>
          </a:prstGeom>
          <a:noFill/>
        </p:spPr>
        <p:txBody>
          <a:bodyPr wrap="square" rtlCol="0">
            <a:spAutoFit/>
          </a:bodyPr>
          <a:lstStyle/>
          <a:p>
            <a:r>
              <a:rPr lang="en-US" altLang="zh-CN" sz="900" b="1" dirty="0">
                <a:solidFill>
                  <a:schemeClr val="accent1"/>
                </a:solidFill>
              </a:rPr>
              <a:t>Introduction</a:t>
            </a:r>
            <a:r>
              <a:rPr lang="en-US" altLang="zh-CN" sz="900" dirty="0">
                <a:solidFill>
                  <a:schemeClr val="bg2"/>
                </a:solidFill>
              </a:rPr>
              <a:t> </a:t>
            </a:r>
            <a:endParaRPr lang="zh-CN" altLang="en-US" sz="900" dirty="0">
              <a:solidFill>
                <a:schemeClr val="bg2"/>
              </a:solidFill>
            </a:endParaRPr>
          </a:p>
        </p:txBody>
      </p:sp>
      <p:sp>
        <p:nvSpPr>
          <p:cNvPr id="10" name="TextBox 9">
            <a:extLst>
              <a:ext uri="{FF2B5EF4-FFF2-40B4-BE49-F238E27FC236}">
                <a16:creationId xmlns:a16="http://schemas.microsoft.com/office/drawing/2014/main" id="{EB103045-E9B5-423E-8781-57F3E5ECE015}"/>
              </a:ext>
            </a:extLst>
          </p:cNvPr>
          <p:cNvSpPr txBox="1"/>
          <p:nvPr/>
        </p:nvSpPr>
        <p:spPr>
          <a:xfrm>
            <a:off x="5303874" y="1332761"/>
            <a:ext cx="1074616" cy="276999"/>
          </a:xfrm>
          <a:prstGeom prst="rect">
            <a:avLst/>
          </a:prstGeom>
          <a:noFill/>
        </p:spPr>
        <p:txBody>
          <a:bodyPr wrap="square" rtlCol="0">
            <a:spAutoFit/>
          </a:bodyPr>
          <a:lstStyle/>
          <a:p>
            <a:r>
              <a:rPr lang="en-US" altLang="zh-CN" sz="900" b="1" dirty="0">
                <a:solidFill>
                  <a:schemeClr val="bg2"/>
                </a:solidFill>
              </a:rPr>
              <a:t>Algo</a:t>
            </a:r>
            <a:r>
              <a:rPr lang="en-US" altLang="zh-CN" sz="1200" dirty="0">
                <a:solidFill>
                  <a:schemeClr val="bg2"/>
                </a:solidFill>
              </a:rPr>
              <a:t> </a:t>
            </a:r>
            <a:endParaRPr lang="zh-CN" altLang="en-US" sz="1200" dirty="0">
              <a:solidFill>
                <a:schemeClr val="bg2"/>
              </a:solidFill>
            </a:endParaRPr>
          </a:p>
        </p:txBody>
      </p:sp>
      <p:sp>
        <p:nvSpPr>
          <p:cNvPr id="11" name="TextBox 10">
            <a:extLst>
              <a:ext uri="{FF2B5EF4-FFF2-40B4-BE49-F238E27FC236}">
                <a16:creationId xmlns:a16="http://schemas.microsoft.com/office/drawing/2014/main" id="{FD7DC47B-3C85-4635-A09E-2FE8DECACF11}"/>
              </a:ext>
            </a:extLst>
          </p:cNvPr>
          <p:cNvSpPr txBox="1"/>
          <p:nvPr/>
        </p:nvSpPr>
        <p:spPr>
          <a:xfrm>
            <a:off x="5663127" y="1367000"/>
            <a:ext cx="1813170" cy="230832"/>
          </a:xfrm>
          <a:prstGeom prst="rect">
            <a:avLst/>
          </a:prstGeom>
          <a:noFill/>
        </p:spPr>
        <p:txBody>
          <a:bodyPr wrap="square" rtlCol="0">
            <a:spAutoFit/>
          </a:bodyPr>
          <a:lstStyle/>
          <a:p>
            <a:r>
              <a:rPr lang="en-US" altLang="zh-CN" sz="900" b="1" dirty="0">
                <a:solidFill>
                  <a:schemeClr val="bg2"/>
                </a:solidFill>
              </a:rPr>
              <a:t>Data representation </a:t>
            </a:r>
            <a:endParaRPr lang="zh-CN" altLang="en-US" sz="900" b="1" dirty="0">
              <a:solidFill>
                <a:schemeClr val="bg2"/>
              </a:solidFill>
            </a:endParaRPr>
          </a:p>
        </p:txBody>
      </p:sp>
      <p:sp>
        <p:nvSpPr>
          <p:cNvPr id="12" name="TextBox 11">
            <a:extLst>
              <a:ext uri="{FF2B5EF4-FFF2-40B4-BE49-F238E27FC236}">
                <a16:creationId xmlns:a16="http://schemas.microsoft.com/office/drawing/2014/main" id="{5318E0FA-1707-4431-9B6B-D2BE86776B95}"/>
              </a:ext>
            </a:extLst>
          </p:cNvPr>
          <p:cNvSpPr txBox="1"/>
          <p:nvPr/>
        </p:nvSpPr>
        <p:spPr>
          <a:xfrm>
            <a:off x="6842059" y="1328654"/>
            <a:ext cx="1813170" cy="276999"/>
          </a:xfrm>
          <a:prstGeom prst="rect">
            <a:avLst/>
          </a:prstGeom>
          <a:noFill/>
        </p:spPr>
        <p:txBody>
          <a:bodyPr wrap="square" rtlCol="0">
            <a:spAutoFit/>
          </a:bodyPr>
          <a:lstStyle/>
          <a:p>
            <a:r>
              <a:rPr lang="en-US" altLang="zh-CN" sz="900" b="1" dirty="0">
                <a:solidFill>
                  <a:schemeClr val="bg2"/>
                </a:solidFill>
              </a:rPr>
              <a:t>Intersection</a:t>
            </a:r>
            <a:r>
              <a:rPr lang="en-US" altLang="zh-CN" sz="1200" dirty="0">
                <a:solidFill>
                  <a:schemeClr val="bg2"/>
                </a:solidFill>
              </a:rPr>
              <a:t> </a:t>
            </a:r>
            <a:endParaRPr lang="zh-CN" altLang="en-US" sz="1200" dirty="0">
              <a:solidFill>
                <a:schemeClr val="bg2"/>
              </a:solidFill>
            </a:endParaRPr>
          </a:p>
        </p:txBody>
      </p:sp>
      <p:sp>
        <p:nvSpPr>
          <p:cNvPr id="13" name="TextBox 12">
            <a:extLst>
              <a:ext uri="{FF2B5EF4-FFF2-40B4-BE49-F238E27FC236}">
                <a16:creationId xmlns:a16="http://schemas.microsoft.com/office/drawing/2014/main" id="{E1ACA754-B5F4-46F9-A311-FF4724C412DD}"/>
              </a:ext>
            </a:extLst>
          </p:cNvPr>
          <p:cNvSpPr txBox="1"/>
          <p:nvPr/>
        </p:nvSpPr>
        <p:spPr>
          <a:xfrm>
            <a:off x="7635172" y="1325736"/>
            <a:ext cx="1074616" cy="276999"/>
          </a:xfrm>
          <a:prstGeom prst="rect">
            <a:avLst/>
          </a:prstGeom>
          <a:noFill/>
        </p:spPr>
        <p:txBody>
          <a:bodyPr wrap="square" rtlCol="0">
            <a:spAutoFit/>
          </a:bodyPr>
          <a:lstStyle/>
          <a:p>
            <a:r>
              <a:rPr lang="en-US" altLang="zh-CN" sz="900" b="1" dirty="0">
                <a:solidFill>
                  <a:schemeClr val="bg2"/>
                </a:solidFill>
              </a:rPr>
              <a:t>Distributed</a:t>
            </a:r>
            <a:r>
              <a:rPr lang="en-US" altLang="zh-CN" sz="1200" dirty="0">
                <a:solidFill>
                  <a:schemeClr val="bg2"/>
                </a:solidFill>
              </a:rPr>
              <a:t> </a:t>
            </a:r>
            <a:endParaRPr lang="zh-CN" altLang="en-US" sz="1200" dirty="0">
              <a:solidFill>
                <a:schemeClr val="bg2"/>
              </a:solidFill>
            </a:endParaRPr>
          </a:p>
        </p:txBody>
      </p:sp>
      <p:sp>
        <p:nvSpPr>
          <p:cNvPr id="14" name="TextBox 13">
            <a:extLst>
              <a:ext uri="{FF2B5EF4-FFF2-40B4-BE49-F238E27FC236}">
                <a16:creationId xmlns:a16="http://schemas.microsoft.com/office/drawing/2014/main" id="{35416E28-0594-42E5-A972-6CFABBA5EDEB}"/>
              </a:ext>
            </a:extLst>
          </p:cNvPr>
          <p:cNvSpPr txBox="1"/>
          <p:nvPr/>
        </p:nvSpPr>
        <p:spPr>
          <a:xfrm>
            <a:off x="8348787" y="1320359"/>
            <a:ext cx="1074616" cy="276999"/>
          </a:xfrm>
          <a:prstGeom prst="rect">
            <a:avLst/>
          </a:prstGeom>
          <a:noFill/>
        </p:spPr>
        <p:txBody>
          <a:bodyPr wrap="square" rtlCol="0">
            <a:spAutoFit/>
          </a:bodyPr>
          <a:lstStyle/>
          <a:p>
            <a:r>
              <a:rPr lang="en-US" altLang="zh-CN" sz="900" b="1" dirty="0">
                <a:solidFill>
                  <a:schemeClr val="bg2"/>
                </a:solidFill>
              </a:rPr>
              <a:t>Experiment</a:t>
            </a:r>
            <a:r>
              <a:rPr lang="en-US" altLang="zh-CN" sz="1200" dirty="0">
                <a:solidFill>
                  <a:schemeClr val="bg2"/>
                </a:solidFill>
              </a:rPr>
              <a:t> </a:t>
            </a:r>
            <a:endParaRPr lang="zh-CN" altLang="en-US" sz="1200" dirty="0">
              <a:solidFill>
                <a:schemeClr val="bg2"/>
              </a:solidFill>
            </a:endParaRPr>
          </a:p>
        </p:txBody>
      </p:sp>
      <p:cxnSp>
        <p:nvCxnSpPr>
          <p:cNvPr id="15" name="Straight Connector 14">
            <a:extLst>
              <a:ext uri="{FF2B5EF4-FFF2-40B4-BE49-F238E27FC236}">
                <a16:creationId xmlns:a16="http://schemas.microsoft.com/office/drawing/2014/main" id="{0D43A649-62F2-408C-86A1-FA30CB80DCBC}"/>
              </a:ext>
            </a:extLst>
          </p:cNvPr>
          <p:cNvCxnSpPr>
            <a:cxnSpLocks/>
          </p:cNvCxnSpPr>
          <p:nvPr/>
        </p:nvCxnSpPr>
        <p:spPr>
          <a:xfrm>
            <a:off x="4732148" y="1029362"/>
            <a:ext cx="0" cy="393029"/>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B4660A51-EEFD-4ED5-805F-24CD93033420}"/>
              </a:ext>
            </a:extLst>
          </p:cNvPr>
          <p:cNvCxnSpPr>
            <a:cxnSpLocks/>
          </p:cNvCxnSpPr>
          <p:nvPr/>
        </p:nvCxnSpPr>
        <p:spPr>
          <a:xfrm>
            <a:off x="5519490" y="1022434"/>
            <a:ext cx="0" cy="393029"/>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14287E2-CE49-49EB-B893-C4A4B1213BA9}"/>
              </a:ext>
            </a:extLst>
          </p:cNvPr>
          <p:cNvCxnSpPr>
            <a:cxnSpLocks/>
          </p:cNvCxnSpPr>
          <p:nvPr/>
        </p:nvCxnSpPr>
        <p:spPr>
          <a:xfrm>
            <a:off x="6297915" y="1029362"/>
            <a:ext cx="0" cy="393029"/>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C6DD766E-FA43-41F7-BEA2-3DB41A61621A}"/>
              </a:ext>
            </a:extLst>
          </p:cNvPr>
          <p:cNvCxnSpPr>
            <a:cxnSpLocks/>
          </p:cNvCxnSpPr>
          <p:nvPr/>
        </p:nvCxnSpPr>
        <p:spPr>
          <a:xfrm>
            <a:off x="7922479" y="1026402"/>
            <a:ext cx="0" cy="393029"/>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B2790C88-EDB7-478E-A21F-C15F96B24A88}"/>
              </a:ext>
            </a:extLst>
          </p:cNvPr>
          <p:cNvCxnSpPr>
            <a:cxnSpLocks/>
          </p:cNvCxnSpPr>
          <p:nvPr/>
        </p:nvCxnSpPr>
        <p:spPr>
          <a:xfrm>
            <a:off x="8778546" y="1020583"/>
            <a:ext cx="0" cy="393029"/>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sp>
        <p:nvSpPr>
          <p:cNvPr id="20" name="Oval 19">
            <a:extLst>
              <a:ext uri="{FF2B5EF4-FFF2-40B4-BE49-F238E27FC236}">
                <a16:creationId xmlns:a16="http://schemas.microsoft.com/office/drawing/2014/main" id="{46950C0E-90FA-4776-82EF-93471381500B}"/>
              </a:ext>
            </a:extLst>
          </p:cNvPr>
          <p:cNvSpPr/>
          <p:nvPr/>
        </p:nvSpPr>
        <p:spPr>
          <a:xfrm>
            <a:off x="5441525" y="855329"/>
            <a:ext cx="167662" cy="1684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Oval 20">
            <a:extLst>
              <a:ext uri="{FF2B5EF4-FFF2-40B4-BE49-F238E27FC236}">
                <a16:creationId xmlns:a16="http://schemas.microsoft.com/office/drawing/2014/main" id="{BF7AEC3F-96EF-4580-BB8C-5A335F4F98A2}"/>
              </a:ext>
            </a:extLst>
          </p:cNvPr>
          <p:cNvSpPr/>
          <p:nvPr/>
        </p:nvSpPr>
        <p:spPr>
          <a:xfrm>
            <a:off x="6214084" y="854337"/>
            <a:ext cx="167662" cy="1684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Oval 21">
            <a:extLst>
              <a:ext uri="{FF2B5EF4-FFF2-40B4-BE49-F238E27FC236}">
                <a16:creationId xmlns:a16="http://schemas.microsoft.com/office/drawing/2014/main" id="{7B4FE691-23A9-4E24-8E40-19B6F629B831}"/>
              </a:ext>
            </a:extLst>
          </p:cNvPr>
          <p:cNvSpPr/>
          <p:nvPr/>
        </p:nvSpPr>
        <p:spPr>
          <a:xfrm>
            <a:off x="6986643" y="854337"/>
            <a:ext cx="167662" cy="1684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Oval 22">
            <a:extLst>
              <a:ext uri="{FF2B5EF4-FFF2-40B4-BE49-F238E27FC236}">
                <a16:creationId xmlns:a16="http://schemas.microsoft.com/office/drawing/2014/main" id="{934EBC3D-310D-458F-8DB0-2CF3D1F2D794}"/>
              </a:ext>
            </a:extLst>
          </p:cNvPr>
          <p:cNvSpPr/>
          <p:nvPr/>
        </p:nvSpPr>
        <p:spPr>
          <a:xfrm>
            <a:off x="7827930" y="855329"/>
            <a:ext cx="167662" cy="1684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Oval 23">
            <a:extLst>
              <a:ext uri="{FF2B5EF4-FFF2-40B4-BE49-F238E27FC236}">
                <a16:creationId xmlns:a16="http://schemas.microsoft.com/office/drawing/2014/main" id="{58092DA9-FBA9-4F58-843D-3C70257043C3}"/>
              </a:ext>
            </a:extLst>
          </p:cNvPr>
          <p:cNvSpPr/>
          <p:nvPr/>
        </p:nvSpPr>
        <p:spPr>
          <a:xfrm>
            <a:off x="8696390" y="846461"/>
            <a:ext cx="167662" cy="1684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25" name="Straight Connector 24">
            <a:extLst>
              <a:ext uri="{FF2B5EF4-FFF2-40B4-BE49-F238E27FC236}">
                <a16:creationId xmlns:a16="http://schemas.microsoft.com/office/drawing/2014/main" id="{65031838-56BA-44A4-96D7-A8D7452F5409}"/>
              </a:ext>
            </a:extLst>
          </p:cNvPr>
          <p:cNvCxnSpPr>
            <a:cxnSpLocks/>
          </p:cNvCxnSpPr>
          <p:nvPr/>
        </p:nvCxnSpPr>
        <p:spPr>
          <a:xfrm>
            <a:off x="7070474" y="1029362"/>
            <a:ext cx="0" cy="393029"/>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43924576"/>
      </p:ext>
    </p:extLst>
  </p:cSld>
  <p:clrMapOvr>
    <a:masterClrMapping/>
  </p:clrMapOvr>
  <p:transition/>
</p:sld>
</file>

<file path=ppt/theme/theme1.xml><?xml version="1.0" encoding="utf-8"?>
<a:theme xmlns:a="http://schemas.openxmlformats.org/drawingml/2006/main" name="Default Design">
  <a:themeElements>
    <a:clrScheme name="WSU Brand HEX">
      <a:dk1>
        <a:srgbClr val="000000"/>
      </a:dk1>
      <a:lt1>
        <a:srgbClr val="FFFFFF"/>
      </a:lt1>
      <a:dk2>
        <a:srgbClr val="003C69"/>
      </a:dk2>
      <a:lt2>
        <a:srgbClr val="DBCEAC"/>
      </a:lt2>
      <a:accent1>
        <a:srgbClr val="981E32"/>
      </a:accent1>
      <a:accent2>
        <a:srgbClr val="5E6A71"/>
      </a:accent2>
      <a:accent3>
        <a:srgbClr val="C60C30"/>
      </a:accent3>
      <a:accent4>
        <a:srgbClr val="EC7A08"/>
      </a:accent4>
      <a:accent5>
        <a:srgbClr val="3CB6CE"/>
      </a:accent5>
      <a:accent6>
        <a:srgbClr val="B6BF00"/>
      </a:accent6>
      <a:hlink>
        <a:srgbClr val="452325"/>
      </a:hlink>
      <a:folHlink>
        <a:srgbClr val="FF00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00000"/>
        </a:dk1>
        <a:lt1>
          <a:srgbClr val="FFFFFF"/>
        </a:lt1>
        <a:dk2>
          <a:srgbClr val="000000"/>
        </a:dk2>
        <a:lt2>
          <a:srgbClr val="C0C0C0"/>
        </a:lt2>
        <a:accent1>
          <a:srgbClr val="CC0033"/>
        </a:accent1>
        <a:accent2>
          <a:srgbClr val="333399"/>
        </a:accent2>
        <a:accent3>
          <a:srgbClr val="FFFFFF"/>
        </a:accent3>
        <a:accent4>
          <a:srgbClr val="000000"/>
        </a:accent4>
        <a:accent5>
          <a:srgbClr val="E2AAAD"/>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14">
        <a:dk1>
          <a:srgbClr val="000000"/>
        </a:dk1>
        <a:lt1>
          <a:srgbClr val="FFFFFF"/>
        </a:lt1>
        <a:dk2>
          <a:srgbClr val="000000"/>
        </a:dk2>
        <a:lt2>
          <a:srgbClr val="C0C0C0"/>
        </a:lt2>
        <a:accent1>
          <a:srgbClr val="CC0033"/>
        </a:accent1>
        <a:accent2>
          <a:srgbClr val="000099"/>
        </a:accent2>
        <a:accent3>
          <a:srgbClr val="FFFFFF"/>
        </a:accent3>
        <a:accent4>
          <a:srgbClr val="000000"/>
        </a:accent4>
        <a:accent5>
          <a:srgbClr val="E2AAAD"/>
        </a:accent5>
        <a:accent6>
          <a:srgbClr val="00008A"/>
        </a:accent6>
        <a:hlink>
          <a:srgbClr val="009999"/>
        </a:hlink>
        <a:folHlink>
          <a:srgbClr val="33CC33"/>
        </a:folHlink>
      </a:clrScheme>
      <a:clrMap bg1="lt1" tx1="dk1" bg2="lt2" tx2="dk2" accent1="accent1" accent2="accent2" accent3="accent3" accent4="accent4" accent5="accent5" accent6="accent6" hlink="hlink" folHlink="folHlink"/>
    </a:extraClrScheme>
    <a:extraClrScheme>
      <a:clrScheme name="Default Design 15">
        <a:dk1>
          <a:srgbClr val="000000"/>
        </a:dk1>
        <a:lt1>
          <a:srgbClr val="FFFFFF"/>
        </a:lt1>
        <a:dk2>
          <a:srgbClr val="000099"/>
        </a:dk2>
        <a:lt2>
          <a:srgbClr val="FFFFFF"/>
        </a:lt2>
        <a:accent1>
          <a:srgbClr val="CC0033"/>
        </a:accent1>
        <a:accent2>
          <a:srgbClr val="000099"/>
        </a:accent2>
        <a:accent3>
          <a:srgbClr val="AAAACA"/>
        </a:accent3>
        <a:accent4>
          <a:srgbClr val="DADADA"/>
        </a:accent4>
        <a:accent5>
          <a:srgbClr val="E2AAAD"/>
        </a:accent5>
        <a:accent6>
          <a:srgbClr val="00008A"/>
        </a:accent6>
        <a:hlink>
          <a:srgbClr val="009999"/>
        </a:hlink>
        <a:folHlink>
          <a:srgbClr val="33CC00"/>
        </a:folHlink>
      </a:clrScheme>
      <a:clrMap bg1="dk2" tx1="lt1" bg2="dk1" tx2="lt2" accent1="accent1" accent2="accent2" accent3="accent3" accent4="accent4" accent5="accent5" accent6="accent6" hlink="hlink" folHlink="folHlink"/>
    </a:extraClrScheme>
    <a:extraClrScheme>
      <a:clrScheme name="Default Design 16">
        <a:dk1>
          <a:srgbClr val="000000"/>
        </a:dk1>
        <a:lt1>
          <a:srgbClr val="FFFFFF"/>
        </a:lt1>
        <a:dk2>
          <a:srgbClr val="009999"/>
        </a:dk2>
        <a:lt2>
          <a:srgbClr val="FFFFFF"/>
        </a:lt2>
        <a:accent1>
          <a:srgbClr val="CC0033"/>
        </a:accent1>
        <a:accent2>
          <a:srgbClr val="000099"/>
        </a:accent2>
        <a:accent3>
          <a:srgbClr val="AACACA"/>
        </a:accent3>
        <a:accent4>
          <a:srgbClr val="DADADA"/>
        </a:accent4>
        <a:accent5>
          <a:srgbClr val="E2AAAD"/>
        </a:accent5>
        <a:accent6>
          <a:srgbClr val="00008A"/>
        </a:accent6>
        <a:hlink>
          <a:srgbClr val="009999"/>
        </a:hlink>
        <a:folHlink>
          <a:srgbClr val="33CC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20035</TotalTime>
  <Words>5424</Words>
  <Application>Microsoft Office PowerPoint</Application>
  <PresentationFormat>On-screen Show (16:9)</PresentationFormat>
  <Paragraphs>876</Paragraphs>
  <Slides>28</Slides>
  <Notes>26</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28</vt:i4>
      </vt:variant>
    </vt:vector>
  </HeadingPairs>
  <TitlesOfParts>
    <vt:vector size="39" baseType="lpstr">
      <vt:lpstr>等线</vt:lpstr>
      <vt:lpstr>宋体</vt:lpstr>
      <vt:lpstr>Arial</vt:lpstr>
      <vt:lpstr>Calibri</vt:lpstr>
      <vt:lpstr>ff4</vt:lpstr>
      <vt:lpstr>Liberation Sans</vt:lpstr>
      <vt:lpstr>LibertineMathMI</vt:lpstr>
      <vt:lpstr>Lucida Sans</vt:lpstr>
      <vt:lpstr>Roboto</vt:lpstr>
      <vt:lpstr>Times New Roman</vt:lpstr>
      <vt:lpstr>Default Design</vt:lpstr>
      <vt:lpstr>cuTS: Scaling Subgraph Isomorphism on Distributed Multi-GPU Systems Using Trie Based Data Structure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Washington State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Marketing</dc:creator>
  <cp:lastModifiedBy>aravind</cp:lastModifiedBy>
  <cp:revision>461</cp:revision>
  <cp:lastPrinted>2014-04-21T18:27:44Z</cp:lastPrinted>
  <dcterms:created xsi:type="dcterms:W3CDTF">2001-10-04T20:08:10Z</dcterms:created>
  <dcterms:modified xsi:type="dcterms:W3CDTF">2021-11-09T04:51:19Z</dcterms:modified>
</cp:coreProperties>
</file>