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4" r:id="rId2"/>
    <p:sldId id="313" r:id="rId3"/>
    <p:sldId id="305" r:id="rId4"/>
    <p:sldId id="331" r:id="rId5"/>
    <p:sldId id="339" r:id="rId6"/>
    <p:sldId id="338" r:id="rId7"/>
    <p:sldId id="365" r:id="rId8"/>
    <p:sldId id="356" r:id="rId9"/>
    <p:sldId id="363" r:id="rId10"/>
    <p:sldId id="323" r:id="rId11"/>
    <p:sldId id="340" r:id="rId12"/>
    <p:sldId id="349" r:id="rId13"/>
    <p:sldId id="357" r:id="rId14"/>
    <p:sldId id="371" r:id="rId15"/>
    <p:sldId id="352" r:id="rId16"/>
    <p:sldId id="353" r:id="rId17"/>
    <p:sldId id="351" r:id="rId18"/>
    <p:sldId id="321" r:id="rId19"/>
    <p:sldId id="336" r:id="rId20"/>
    <p:sldId id="337" r:id="rId21"/>
    <p:sldId id="344" r:id="rId22"/>
    <p:sldId id="374" r:id="rId23"/>
    <p:sldId id="359" r:id="rId24"/>
    <p:sldId id="360" r:id="rId25"/>
    <p:sldId id="370" r:id="rId26"/>
    <p:sldId id="347" r:id="rId27"/>
    <p:sldId id="364" r:id="rId28"/>
    <p:sldId id="366" r:id="rId29"/>
  </p:sldIdLst>
  <p:sldSz cx="9144000" cy="5143500" type="screen16x9"/>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6">
          <p15:clr>
            <a:srgbClr val="A4A3A4"/>
          </p15:clr>
        </p15:guide>
        <p15:guide id="2" pos="366">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A00"/>
    <a:srgbClr val="C60C30"/>
    <a:srgbClr val="3CB6CE"/>
    <a:srgbClr val="B6BF00"/>
    <a:srgbClr val="EAEAEA"/>
    <a:srgbClr val="DBCEAC"/>
    <a:srgbClr val="003C69"/>
    <a:srgbClr val="452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autoAdjust="0"/>
    <p:restoredTop sz="69605" autoAdjust="0"/>
  </p:normalViewPr>
  <p:slideViewPr>
    <p:cSldViewPr snapToGrid="0" showGuides="1">
      <p:cViewPr varScale="1">
        <p:scale>
          <a:sx n="148" d="100"/>
          <a:sy n="148" d="100"/>
        </p:scale>
        <p:origin x="2456" y="72"/>
      </p:cViewPr>
      <p:guideLst>
        <p:guide orient="horz" pos="486"/>
        <p:guide pos="36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7" d="100"/>
          <a:sy n="97" d="100"/>
        </p:scale>
        <p:origin x="2173" y="35"/>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FD134F5-DA73-4E90-8CD0-50556F6F5924}"/>
              </a:ext>
            </a:extLst>
          </p:cNvPr>
          <p:cNvSpPr>
            <a:spLocks noGrp="1" noChangeArrowheads="1"/>
          </p:cNvSpPr>
          <p:nvPr>
            <p:ph type="hdr" sz="quarter"/>
          </p:nvPr>
        </p:nvSpPr>
        <p:spPr bwMode="auto">
          <a:xfrm>
            <a:off x="3886200" y="0"/>
            <a:ext cx="437673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a:p>
        </p:txBody>
      </p:sp>
      <p:sp>
        <p:nvSpPr>
          <p:cNvPr id="55299" name="Rectangle 3">
            <a:extLst>
              <a:ext uri="{FF2B5EF4-FFF2-40B4-BE49-F238E27FC236}">
                <a16:creationId xmlns:a16="http://schemas.microsoft.com/office/drawing/2014/main" id="{02E6F517-1FFC-44BA-8790-6677C17A9F95}"/>
              </a:ext>
            </a:extLst>
          </p:cNvPr>
          <p:cNvSpPr>
            <a:spLocks noGrp="1" noChangeArrowheads="1"/>
          </p:cNvSpPr>
          <p:nvPr>
            <p:ph type="dt" sz="quarter" idx="1"/>
          </p:nvPr>
        </p:nvSpPr>
        <p:spPr bwMode="auto">
          <a:xfrm>
            <a:off x="8277225" y="0"/>
            <a:ext cx="10175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E43E4D1D-2DD5-49E5-9FE8-BAD58233A5F0}" type="datetime1">
              <a:rPr lang="en-US" altLang="zh-CN" smtClean="0"/>
              <a:t>11/8/2021</a:t>
            </a:fld>
            <a:endParaRPr lang="en-US" dirty="0"/>
          </a:p>
        </p:txBody>
      </p:sp>
      <p:sp>
        <p:nvSpPr>
          <p:cNvPr id="55300" name="Rectangle 4">
            <a:extLst>
              <a:ext uri="{FF2B5EF4-FFF2-40B4-BE49-F238E27FC236}">
                <a16:creationId xmlns:a16="http://schemas.microsoft.com/office/drawing/2014/main" id="{4FDE51F7-61E0-4871-971A-D9A0B8282896}"/>
              </a:ext>
            </a:extLst>
          </p:cNvPr>
          <p:cNvSpPr>
            <a:spLocks noGrp="1" noChangeArrowheads="1"/>
          </p:cNvSpPr>
          <p:nvPr>
            <p:ph type="ftr" sz="quarter" idx="2"/>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a:t>Template-WSU Hrz 201.ppt</a:t>
            </a:r>
          </a:p>
        </p:txBody>
      </p:sp>
      <p:sp>
        <p:nvSpPr>
          <p:cNvPr id="55301" name="Rectangle 5">
            <a:extLst>
              <a:ext uri="{FF2B5EF4-FFF2-40B4-BE49-F238E27FC236}">
                <a16:creationId xmlns:a16="http://schemas.microsoft.com/office/drawing/2014/main" id="{0266A197-6C7D-4421-B984-06FBF2C082FD}"/>
              </a:ext>
            </a:extLst>
          </p:cNvPr>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smtClean="0"/>
            </a:lvl1pPr>
          </a:lstStyle>
          <a:p>
            <a:pPr>
              <a:defRPr/>
            </a:pPr>
            <a:fld id="{426F8D60-AC2B-4FB0-88D4-5B75B0FA7EE1}" type="slidenum">
              <a:rPr lang="en-US" altLang="en-US"/>
              <a:pPr>
                <a:defRPr/>
              </a:pPr>
              <a:t>‹#›</a:t>
            </a:fld>
            <a:endParaRPr lang="en-US" altLang="en-US"/>
          </a:p>
        </p:txBody>
      </p:sp>
      <p:sp>
        <p:nvSpPr>
          <p:cNvPr id="2" name="TextBox 1">
            <a:extLst>
              <a:ext uri="{FF2B5EF4-FFF2-40B4-BE49-F238E27FC236}">
                <a16:creationId xmlns:a16="http://schemas.microsoft.com/office/drawing/2014/main" id="{A7EB1326-DCDF-4A4E-9433-FC7035552F93}"/>
              </a:ext>
            </a:extLst>
          </p:cNvPr>
          <p:cNvSpPr txBox="1"/>
          <p:nvPr/>
        </p:nvSpPr>
        <p:spPr>
          <a:xfrm>
            <a:off x="0" y="7938"/>
            <a:ext cx="3757613" cy="277812"/>
          </a:xfrm>
          <a:prstGeom prst="rect">
            <a:avLst/>
          </a:prstGeom>
          <a:noFill/>
        </p:spPr>
        <p:txBody>
          <a:bodyPr lIns="91650" tIns="45825" rIns="91650" bIns="45825">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11219E6-E005-49F7-87A2-373BC6E73EF0}"/>
              </a:ext>
            </a:extLst>
          </p:cNvPr>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a:p>
        </p:txBody>
      </p:sp>
      <p:sp>
        <p:nvSpPr>
          <p:cNvPr id="12291" name="Rectangle 3">
            <a:extLst>
              <a:ext uri="{FF2B5EF4-FFF2-40B4-BE49-F238E27FC236}">
                <a16:creationId xmlns:a16="http://schemas.microsoft.com/office/drawing/2014/main" id="{51934BB9-C959-455F-972E-86E4BE07AC65}"/>
              </a:ext>
            </a:extLst>
          </p:cNvPr>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91A73BB7-4D29-4430-972A-9BBA746D1414}" type="datetime1">
              <a:rPr lang="en-US" altLang="zh-CN" smtClean="0"/>
              <a:t>11/8/2021</a:t>
            </a:fld>
            <a:endParaRPr lang="en-US"/>
          </a:p>
        </p:txBody>
      </p:sp>
      <p:sp>
        <p:nvSpPr>
          <p:cNvPr id="3076" name="Rectangle 4">
            <a:extLst>
              <a:ext uri="{FF2B5EF4-FFF2-40B4-BE49-F238E27FC236}">
                <a16:creationId xmlns:a16="http://schemas.microsoft.com/office/drawing/2014/main" id="{A4D51EAC-DEEC-4617-BA0C-87117157610C}"/>
              </a:ext>
            </a:extLst>
          </p:cNvPr>
          <p:cNvSpPr>
            <a:spLocks noGrp="1" noRot="1" noChangeAspect="1" noChangeArrowheads="1" noTextEdit="1"/>
          </p:cNvSpPr>
          <p:nvPr>
            <p:ph type="sldImg" idx="2"/>
          </p:nvPr>
        </p:nvSpPr>
        <p:spPr bwMode="auto">
          <a:xfrm>
            <a:off x="2314575" y="527050"/>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CA273240-4C6F-4792-9D3C-492F2EA939AC}"/>
              </a:ext>
            </a:extLst>
          </p:cNvPr>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6287E198-2F71-4225-8C23-4A4AD604129E}"/>
              </a:ext>
            </a:extLst>
          </p:cNvPr>
          <p:cNvSpPr>
            <a:spLocks noGrp="1" noChangeArrowheads="1"/>
          </p:cNvSpPr>
          <p:nvPr>
            <p:ph type="ftr" sz="quarter" idx="4"/>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a:t>Template-WSU Hrz 201.ppt</a:t>
            </a:r>
          </a:p>
        </p:txBody>
      </p:sp>
      <p:sp>
        <p:nvSpPr>
          <p:cNvPr id="12295" name="Rectangle 7">
            <a:extLst>
              <a:ext uri="{FF2B5EF4-FFF2-40B4-BE49-F238E27FC236}">
                <a16:creationId xmlns:a16="http://schemas.microsoft.com/office/drawing/2014/main" id="{97D4BE2C-2C6E-448F-856B-891712E29D30}"/>
              </a:ext>
            </a:extLst>
          </p:cNvPr>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smtClean="0"/>
            </a:lvl1pPr>
          </a:lstStyle>
          <a:p>
            <a:pPr>
              <a:defRPr/>
            </a:pPr>
            <a:fld id="{968A1698-EBE7-40C3-BCB1-E384E31C2A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586632A3-26D4-4CE4-9A93-5DE580883FF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048942-2838-4C7F-94E5-3314417E0E44}" type="datetime1">
              <a:rPr lang="en-US" altLang="en-US" smtClean="0"/>
              <a:t>11/8/2021</a:t>
            </a:fld>
            <a:endParaRPr lang="en-US" altLang="en-US"/>
          </a:p>
        </p:txBody>
      </p:sp>
      <p:sp>
        <p:nvSpPr>
          <p:cNvPr id="6147" name="Rectangle 6">
            <a:extLst>
              <a:ext uri="{FF2B5EF4-FFF2-40B4-BE49-F238E27FC236}">
                <a16:creationId xmlns:a16="http://schemas.microsoft.com/office/drawing/2014/main" id="{85D29F47-E67E-4A0E-B7DE-0AD8DFEA7CD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Template-WSU Hrz 201.ppt</a:t>
            </a:r>
          </a:p>
        </p:txBody>
      </p:sp>
      <p:sp>
        <p:nvSpPr>
          <p:cNvPr id="6148" name="Rectangle 7">
            <a:extLst>
              <a:ext uri="{FF2B5EF4-FFF2-40B4-BE49-F238E27FC236}">
                <a16:creationId xmlns:a16="http://schemas.microsoft.com/office/drawing/2014/main" id="{6545A000-AC65-4141-8CDE-8340405668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CD7131-C554-4A49-B659-0C37BDED294D}" type="slidenum">
              <a:rPr lang="en-US" altLang="en-US"/>
              <a:pPr>
                <a:spcBef>
                  <a:spcPct val="0"/>
                </a:spcBef>
              </a:pPr>
              <a:t>1</a:t>
            </a:fld>
            <a:endParaRPr lang="en-US" altLang="en-US"/>
          </a:p>
        </p:txBody>
      </p:sp>
      <p:sp>
        <p:nvSpPr>
          <p:cNvPr id="6149" name="Rectangle 2">
            <a:extLst>
              <a:ext uri="{FF2B5EF4-FFF2-40B4-BE49-F238E27FC236}">
                <a16:creationId xmlns:a16="http://schemas.microsoft.com/office/drawing/2014/main" id="{ECFC129F-A11C-48F2-9AEA-97E71112E086}"/>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9E76484F-B75B-4059-B004-D47E8F744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Hello everyone, my name is Lizhi Xiang. I am from advanced parallel processing lab at WSU, today I am going to present cuts, cuts is a subgraph isomorphism solver using multi-</a:t>
            </a:r>
            <a:r>
              <a:rPr lang="en-US" altLang="en-US" dirty="0" err="1">
                <a:latin typeface="Arial" panose="020B0604020202020204" pitchFamily="34" charset="0"/>
              </a:rPr>
              <a:t>gpu</a:t>
            </a:r>
            <a:r>
              <a:rPr lang="en-US" altLang="en-US" dirty="0">
                <a:latin typeface="Arial" panose="020B0604020202020204" pitchFamily="34" charset="0"/>
              </a:rPr>
              <a:t>. This work is a collaboration between WSU, PNNL and BSU.</a:t>
            </a:r>
          </a:p>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next couple of slides shows how we solve each of the previous challenges. In a naïve algorithm, we enumerate all the tuples and verify each of them. However, it is not necessary to verify all the tuples. Consider the example on the left side, where we have mapped v1,v2,v3 to u1, u2, u3. In the next step, we are going to find the candidates for v4. Since v4 is a common neighbor of v1, v2, v3. The candidates of v4 should be the common neighbors of u1, u2, u3. In other words, we can ignore any other vertices which are not neighbors of u1, u2, u3.</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10</a:t>
            </a:fld>
            <a:endParaRPr lang="en-US" altLang="en-US"/>
          </a:p>
        </p:txBody>
      </p:sp>
    </p:spTree>
    <p:extLst>
      <p:ext uri="{BB962C8B-B14F-4D97-AF65-F5344CB8AC3E}">
        <p14:creationId xmlns:p14="http://schemas.microsoft.com/office/powerpoint/2010/main" val="206716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Similar to some existing work, our algorithm only considers tuples that are valid under the connectivity constraints. In the first step, we write all the candidates for the first vertex of the query graph to the table M[0]. In the further steps, we will find the candidates for each remaining vertices. For each depth d, we expand the partial paths at depth d-1 by adding candidates that satisfy the connectivity and validity constraints. The partial paths expansion can be fully parallelized and benefit from the massive parallelism in GPUs. Note that each partial path must be written to global memory, which accounts for the massive storage requirement in subgraph isomorphism.</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11</a:t>
            </a:fld>
            <a:endParaRPr lang="en-US" altLang="en-US"/>
          </a:p>
        </p:txBody>
      </p:sp>
    </p:spTree>
    <p:extLst>
      <p:ext uri="{BB962C8B-B14F-4D97-AF65-F5344CB8AC3E}">
        <p14:creationId xmlns:p14="http://schemas.microsoft.com/office/powerpoint/2010/main" val="108494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solidFill>
                  <a:schemeClr val="bg2"/>
                </a:solidFill>
              </a:rPr>
              <a:t>Let’s look at the examples here, if we write the partial paths in plain format. A lot of partial paths will share some common prefix which is a waste of memory space. The table on the right most side</a:t>
            </a:r>
          </a:p>
          <a:p>
            <a:r>
              <a:rPr lang="en-US" altLang="zh-CN" dirty="0">
                <a:solidFill>
                  <a:schemeClr val="bg2"/>
                </a:solidFill>
              </a:rPr>
              <a:t>shows the storage requirement for each depth. </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12</a:t>
            </a:fld>
            <a:endParaRPr lang="en-US" altLang="en-US"/>
          </a:p>
        </p:txBody>
      </p:sp>
    </p:spTree>
    <p:extLst>
      <p:ext uri="{BB962C8B-B14F-4D97-AF65-F5344CB8AC3E}">
        <p14:creationId xmlns:p14="http://schemas.microsoft.com/office/powerpoint/2010/main" val="89684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Pi to denote the number of paths at depth I, ds denote the expand ratio, l denote the maximum depth. The space requirement for traditional is </a:t>
            </a:r>
            <a:r>
              <a:rPr lang="en-US" altLang="zh-CN" sz="1200" kern="0" dirty="0"/>
              <a:t>|</a:t>
            </a:r>
            <a:r>
              <a:rPr lang="zh-CN" altLang="en-US" sz="1200" kern="0" dirty="0"/>
              <a:t>𝑃</a:t>
            </a:r>
            <a:r>
              <a:rPr lang="en-US" altLang="zh-CN" sz="1200" kern="0" baseline="-25000" dirty="0"/>
              <a:t>1</a:t>
            </a:r>
            <a:r>
              <a:rPr lang="en-US" altLang="zh-CN" sz="1200" kern="0" dirty="0"/>
              <a:t>| × </a:t>
            </a:r>
            <a:r>
              <a:rPr lang="zh-CN" altLang="en-US" sz="1200" kern="0" dirty="0"/>
              <a:t>𝑑𝑠</a:t>
            </a:r>
            <a:r>
              <a:rPr lang="zh-CN" altLang="en-US" sz="1200" kern="0" baseline="30000" dirty="0"/>
              <a:t>𝑙−</a:t>
            </a:r>
            <a:r>
              <a:rPr lang="en-US" altLang="zh-CN" sz="1200" kern="0" baseline="30000" dirty="0"/>
              <a:t>1</a:t>
            </a:r>
            <a:r>
              <a:rPr lang="en-US" altLang="zh-CN" sz="1200" kern="0" dirty="0"/>
              <a:t> × </a:t>
            </a:r>
            <a:r>
              <a:rPr lang="zh-CN" altLang="en-US" sz="1200" kern="0" dirty="0"/>
              <a:t>𝑙</a:t>
            </a:r>
            <a:r>
              <a:rPr lang="en-US" altLang="zh-CN" sz="1200" kern="0" dirty="0"/>
              <a:t>.</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13</a:t>
            </a:fld>
            <a:endParaRPr lang="en-US" altLang="en-US"/>
          </a:p>
        </p:txBody>
      </p:sp>
    </p:spTree>
    <p:extLst>
      <p:ext uri="{BB962C8B-B14F-4D97-AF65-F5344CB8AC3E}">
        <p14:creationId xmlns:p14="http://schemas.microsoft.com/office/powerpoint/2010/main" val="49717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COMMENTS!!!!</a:t>
            </a:r>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14</a:t>
            </a:fld>
            <a:endParaRPr lang="en-US" altLang="en-US"/>
          </a:p>
        </p:txBody>
      </p:sp>
    </p:spTree>
    <p:extLst>
      <p:ext uri="{BB962C8B-B14F-4D97-AF65-F5344CB8AC3E}">
        <p14:creationId xmlns:p14="http://schemas.microsoft.com/office/powerpoint/2010/main" val="44224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key insight behind our compression scheme is that the many partial paths share common parents. Tree-based structures like CSF, which is an extension of the CSR format, can take advantage of this property.</a:t>
            </a:r>
          </a:p>
          <a:p>
            <a:endParaRPr lang="en-US" altLang="zh-CN" dirty="0"/>
          </a:p>
          <a:p>
            <a:r>
              <a:rPr lang="en-US" altLang="zh-CN" dirty="0"/>
              <a:t>The first array contains the candidates at a given level, and the second array, which is similar to the </a:t>
            </a:r>
            <a:r>
              <a:rPr lang="en-US" altLang="zh-CN" dirty="0" err="1"/>
              <a:t>rowPtrs</a:t>
            </a:r>
            <a:r>
              <a:rPr lang="en-US" altLang="zh-CN" dirty="0"/>
              <a:t> array in CSR format, holds the corresponding index information. Let's look at the edges u3-&gt;u2, u3-&gt;u4, u3-&gt;u6, in the candidate's array at the second level; u3 is in position 0. The first two elements in the </a:t>
            </a:r>
            <a:r>
              <a:rPr lang="en-US" altLang="zh-CN" dirty="0" err="1"/>
              <a:t>rowPtrs</a:t>
            </a:r>
            <a:r>
              <a:rPr lang="en-US" altLang="zh-CN" dirty="0"/>
              <a:t> array are (0,3), which indicates that u3 has (3-0), which is equal to 3 neighbors and these neighbors are placed in the range of 0-&gt;3 in the third level's candidates array. Unfortunately, such a representation has two major disadvantages. The first one is that we have to perform a search operation to find the parent of a given prefix path. While this problem can be avoided by traversing the tree from root to leaves, such an approach will suffer from severe load imbalance. Hence we must traverse from leaves to root for achieving performance.</a:t>
            </a:r>
          </a:p>
          <a:p>
            <a:endParaRPr lang="en-US" altLang="zh-CN" dirty="0"/>
          </a:p>
          <a:p>
            <a:r>
              <a:rPr lang="en-US" altLang="zh-CN" dirty="0"/>
              <a:t>The second disadvantage is on parallel construction of the CSF representation. Multiple threads working on multiple paths have to synchronize to find the exact write location, which is extremely expensive. Existing approaches use two passes, where the first pass figures out the write locations and the second performs the actual computations. Such an approach also degrades performance significantly.  </a:t>
            </a:r>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15</a:t>
            </a:fld>
            <a:endParaRPr lang="en-US" altLang="en-US"/>
          </a:p>
        </p:txBody>
      </p:sp>
    </p:spTree>
    <p:extLst>
      <p:ext uri="{BB962C8B-B14F-4D97-AF65-F5344CB8AC3E}">
        <p14:creationId xmlns:p14="http://schemas.microsoft.com/office/powerpoint/2010/main" val="31527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Our </a:t>
            </a:r>
            <a:r>
              <a:rPr lang="en-US" altLang="zh-CN" dirty="0" err="1"/>
              <a:t>trie</a:t>
            </a:r>
            <a:r>
              <a:rPr lang="en-US" altLang="zh-CN" dirty="0"/>
              <a:t>-based data structure avoids these challenges and still achieves significant compression with respect to the naive representation. Our representation uses two arrays at each level. The first array contains the candidates expanded at this level, and the second array contains the parent location of each candidate. Let's look at the edges u3-&gt;u2, u3-&gt;u4, u3-&gt;u6, in the candidate's array at the second level. Note that u3 is in position 0. At the third level, we put u2, u4, u6 at the </a:t>
            </a:r>
            <a:r>
              <a:rPr lang="en-US" altLang="zh-CN" dirty="0" err="1"/>
              <a:t>candidate'sarray</a:t>
            </a:r>
            <a:r>
              <a:rPr lang="en-US" altLang="zh-CN" dirty="0"/>
              <a:t>, all of which share the same parent u3. Since U3 is in location 0 in the second level, we write 0 in the location array corresponding to vertices u2, u4, u6 to mark the parent location. Note that even though u2,u4,u6 are written contiguously in level 3 of this example, unlike the CSF representation, our representation allows us to place them anywhere in level 3, and they don't have to be contiguous. This means that different threads expanding a given prefix path do not have to write to adjacent locations, which significantly reduces the synchronization overhead. </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16</a:t>
            </a:fld>
            <a:endParaRPr lang="en-US" altLang="en-US"/>
          </a:p>
        </p:txBody>
      </p:sp>
    </p:spTree>
    <p:extLst>
      <p:ext uri="{BB962C8B-B14F-4D97-AF65-F5344CB8AC3E}">
        <p14:creationId xmlns:p14="http://schemas.microsoft.com/office/powerpoint/2010/main" val="256292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Recall we use |</a:t>
            </a:r>
            <a:r>
              <a:rPr lang="zh-CN" altLang="en-US" dirty="0"/>
              <a:t>𝑃</a:t>
            </a:r>
            <a:r>
              <a:rPr lang="en-US" altLang="zh-CN" dirty="0" err="1"/>
              <a:t>i</a:t>
            </a:r>
            <a:r>
              <a:rPr lang="en-US" altLang="zh-CN" dirty="0"/>
              <a:t>| to represent the partial paths count at level </a:t>
            </a:r>
            <a:r>
              <a:rPr lang="en-US" altLang="zh-CN" dirty="0" err="1"/>
              <a:t>i</a:t>
            </a:r>
            <a:r>
              <a:rPr lang="en-US" altLang="zh-CN" dirty="0"/>
              <a:t>, and ds to represent the average expand ratio. The storage requirement of our scheme can be approximated as |</a:t>
            </a:r>
            <a:r>
              <a:rPr lang="zh-CN" altLang="en-US" dirty="0"/>
              <a:t>𝑃</a:t>
            </a:r>
            <a:r>
              <a:rPr lang="en-US" altLang="zh-CN" dirty="0"/>
              <a:t>1| × </a:t>
            </a:r>
            <a:r>
              <a:rPr lang="zh-CN" altLang="en-US" dirty="0"/>
              <a:t>𝑑𝑠𝑙−</a:t>
            </a:r>
            <a:r>
              <a:rPr lang="en-US" altLang="zh-CN" dirty="0"/>
              <a:t>2. Compared to the naive partial paths representation, we achieved </a:t>
            </a:r>
            <a:r>
              <a:rPr lang="zh-CN" altLang="en-US" dirty="0"/>
              <a:t>𝑑𝑠 </a:t>
            </a:r>
            <a:r>
              <a:rPr lang="en-US" altLang="zh-CN" dirty="0"/>
              <a:t>× </a:t>
            </a:r>
            <a:r>
              <a:rPr lang="zh-CN" altLang="en-US" dirty="0"/>
              <a:t>𝑙 </a:t>
            </a:r>
            <a:r>
              <a:rPr lang="en-US" altLang="zh-CN" dirty="0"/>
              <a:t>compression ratio.</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17</a:t>
            </a:fld>
            <a:endParaRPr lang="en-US" altLang="en-US"/>
          </a:p>
        </p:txBody>
      </p:sp>
    </p:spTree>
    <p:extLst>
      <p:ext uri="{BB962C8B-B14F-4D97-AF65-F5344CB8AC3E}">
        <p14:creationId xmlns:p14="http://schemas.microsoft.com/office/powerpoint/2010/main" val="99962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When we expand a partial path to the next level, we need to find the valid candidates which satisfy the connectivity constraints from previously matched vertices. For example, consider the graph on the left side. We mapped  v2 to u2, v3 to u3. The candidates for v4 are the common neighbor of u2 and u3, which means the candidates must be present in the intersection between the set of u2’s neighbor and u3’s neighbor. Efficient intersection is arguably the most critical computational part of subgraph isomorphism. Hence, developing a GPU architecture aware, high-performance implementation of intersection is crucial for subgraph isomorphism. </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18</a:t>
            </a:fld>
            <a:endParaRPr lang="en-US" altLang="en-US"/>
          </a:p>
        </p:txBody>
      </p:sp>
    </p:spTree>
    <p:extLst>
      <p:ext uri="{BB962C8B-B14F-4D97-AF65-F5344CB8AC3E}">
        <p14:creationId xmlns:p14="http://schemas.microsoft.com/office/powerpoint/2010/main" val="273566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aseline="0" dirty="0"/>
              <a:t>Imagine that we have to intersect all neighbors of a1 to </a:t>
            </a:r>
            <a:r>
              <a:rPr lang="zh-CN" altLang="en-US" sz="1200" baseline="0" dirty="0"/>
              <a:t>𝑎𝜒 </a:t>
            </a:r>
            <a:r>
              <a:rPr lang="en-US" altLang="zh-CN" sz="1200" baseline="0" dirty="0"/>
              <a:t>to find common neighbors.  Our first GPU-friendly scheme is called c-intersection. In this method, we declared two buffers, interset1 and interset2, both of which are placed in the shared memory. In the first step, all the threads inside a warp read a1's children and write them to intersect1.  In the further steps, process the neighbors of a2 to </a:t>
            </a:r>
            <a:r>
              <a:rPr lang="zh-CN" altLang="en-US" sz="1200" baseline="0" dirty="0"/>
              <a:t>𝑎𝜒</a:t>
            </a:r>
            <a:r>
              <a:rPr lang="en-US" altLang="zh-CN" sz="1200" baseline="0" dirty="0"/>
              <a:t>. All the threads in a warp read each child set in a contiguous manner and check if they are present in intersect 1. If yes, they are written to intersect 2. Note that this operation achieves good memory coalescing and does not suffer from shared memory bank conflicts. After processing all the neighbors of 2 to </a:t>
            </a:r>
            <a:r>
              <a:rPr lang="zh-CN" altLang="en-US" sz="1200" baseline="0" dirty="0"/>
              <a:t>𝑎𝜒</a:t>
            </a:r>
            <a:r>
              <a:rPr lang="en-US" altLang="zh-CN" sz="1200" baseline="0" dirty="0"/>
              <a:t>, we swap intersect1 with interset2 buffers. If we use </a:t>
            </a:r>
            <a:r>
              <a:rPr lang="zh-CN" altLang="en-US" sz="1200" baseline="0" dirty="0"/>
              <a:t>𝛿 </a:t>
            </a:r>
            <a:r>
              <a:rPr lang="en-US" altLang="zh-CN" sz="1200" baseline="0" dirty="0"/>
              <a:t>to represent the average number of children of each vertex, the time complexity for this method is </a:t>
            </a:r>
            <a:r>
              <a:rPr lang="zh-CN" altLang="en-US" sz="1200" baseline="0" dirty="0"/>
              <a:t>𝛿</a:t>
            </a:r>
            <a:r>
              <a:rPr lang="en-US" altLang="zh-CN" sz="1200" baseline="0" dirty="0"/>
              <a:t>^2</a:t>
            </a:r>
            <a:r>
              <a:rPr lang="zh-CN" altLang="en-US" sz="1200" baseline="0" dirty="0"/>
              <a:t>𝜒</a:t>
            </a:r>
            <a:r>
              <a:rPr lang="en-US" altLang="zh-CN" sz="1200" baseline="0" dirty="0"/>
              <a:t>, and the data movement from global memory perspective is </a:t>
            </a:r>
            <a:r>
              <a:rPr lang="zh-CN" altLang="en-US" sz="1200" baseline="0" dirty="0"/>
              <a:t>𝛿𝜒</a:t>
            </a:r>
            <a:r>
              <a:rPr lang="en-US" altLang="zh-CN" sz="1200" baseline="0" dirty="0"/>
              <a:t>. Shared memory is a limited resource; if the buffer size for interset1/2 is large, we may not achieve high occupancy. However, the buffer size of interset1/2 is bounded by the size of the children's set of a1. In our implementation, we choose the vertex with the least number of children as our initial children set, enabling us to reduce the shared memory buffer size requirement. </a:t>
            </a:r>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19</a:t>
            </a:fld>
            <a:endParaRPr lang="en-US" altLang="en-US"/>
          </a:p>
        </p:txBody>
      </p:sp>
    </p:spTree>
    <p:extLst>
      <p:ext uri="{BB962C8B-B14F-4D97-AF65-F5344CB8AC3E}">
        <p14:creationId xmlns:p14="http://schemas.microsoft.com/office/powerpoint/2010/main" val="17185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Before we go into subgraph isomorphism, let’s first talk about graph isomorphism. Graph isomorphism essentially tells whether two graphs are similar. Intuitively, they should have the same number of vertices, same number of edges, and connectivity structure. </a:t>
            </a:r>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a:t>
            </a:fld>
            <a:endParaRPr lang="en-US" altLang="en-US"/>
          </a:p>
        </p:txBody>
      </p:sp>
    </p:spTree>
    <p:extLst>
      <p:ext uri="{BB962C8B-B14F-4D97-AF65-F5344CB8AC3E}">
        <p14:creationId xmlns:p14="http://schemas.microsoft.com/office/powerpoint/2010/main" val="400480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second intersection scheme is called p-intersection. This method used a global memory buffer called ps. We also require two shared memory buffers -- interset1 and result. Initially, we put all the a1’s children into interset1. Then, for each element x in inserset1, we want to </a:t>
            </a:r>
            <a:r>
              <a:rPr lang="en-US" altLang="zh-CN" dirty="0" err="1"/>
              <a:t>checkif</a:t>
            </a:r>
            <a:r>
              <a:rPr lang="en-US" altLang="zh-CN" dirty="0"/>
              <a:t> {a2, …a</a:t>
            </a:r>
            <a:r>
              <a:rPr lang="zh-CN" altLang="en-US" dirty="0"/>
              <a:t>𝜒</a:t>
            </a:r>
            <a:r>
              <a:rPr lang="en-US" altLang="zh-CN" dirty="0"/>
              <a:t>} is a subset of x’s parents set. If it is, we will add x to the result buffer. The time complexity of this scheme is the same as the c-intersect method. However, the data movement is </a:t>
            </a:r>
            <a:r>
              <a:rPr lang="zh-CN" altLang="en-US" dirty="0"/>
              <a:t>𝛿</a:t>
            </a:r>
            <a:r>
              <a:rPr lang="en-US" altLang="zh-CN" dirty="0"/>
              <a:t>^2. The best approach depends on the connectivity of the graph, which is known </a:t>
            </a:r>
            <a:r>
              <a:rPr lang="en-US" altLang="zh-CN" dirty="0" err="1"/>
              <a:t>apriori</a:t>
            </a:r>
            <a:r>
              <a:rPr lang="en-US" altLang="zh-CN" dirty="0"/>
              <a:t>. </a:t>
            </a:r>
            <a:r>
              <a:rPr lang="en-US" altLang="zh-CN"/>
              <a:t>We dynamically select the intersection method based on the connectivity property such that the data movement is minimized. </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20</a:t>
            </a:fld>
            <a:endParaRPr lang="en-US" altLang="en-US"/>
          </a:p>
        </p:txBody>
      </p:sp>
    </p:spTree>
    <p:extLst>
      <p:ext uri="{BB962C8B-B14F-4D97-AF65-F5344CB8AC3E}">
        <p14:creationId xmlns:p14="http://schemas.microsoft.com/office/powerpoint/2010/main" val="132286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 distributed GPU implementation can help to bring down the execution time of a given problem. In addition, the added memory capacity can help to execute bigger problems. Load imbalance is the biggest challenge here. Initially, at depth 1, we can evenly partition the candidates across all nodes. However, even at depth 1, we have load imbalance as the degree distribution of vertices per compute node can drastically vary. At depths greater than 1, the number of pruned candidates can vary a lot, resulting in a significant load imbalance. One naive solution is to synchronize the GPUs after each step, which improves the load balance; however, such an approach has three disadvantages. The first disadvantage is the synchronization overhead which can be significantly expensive. The second disadvantage is that a balanced workload per depth is still not guaranteed even if we distribute the partial paths equally to each GPU machine. The third disadvantage is that, since we use a </a:t>
            </a:r>
            <a:r>
              <a:rPr lang="en-US" altLang="zh-CN" dirty="0" err="1"/>
              <a:t>trie</a:t>
            </a:r>
            <a:r>
              <a:rPr lang="en-US" altLang="zh-CN" dirty="0"/>
              <a:t>-based data structure, it is hard to merge two different tires into one. </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21</a:t>
            </a:fld>
            <a:endParaRPr lang="en-US" altLang="en-US"/>
          </a:p>
        </p:txBody>
      </p:sp>
    </p:spTree>
    <p:extLst>
      <p:ext uri="{BB962C8B-B14F-4D97-AF65-F5344CB8AC3E}">
        <p14:creationId xmlns:p14="http://schemas.microsoft.com/office/powerpoint/2010/main" val="905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our distributed implementation, we eliminate the sync overhead at each depth. The flow chart on the left side shows the details of our workflow. The main idea of our distributed implementation is to let each compute node complete its entire work without any synchronization. First, we split each outer iteration into several chunks. Each chunk is processed sequentially. At the end of each chunk, every busy node checks if any free node is available to share the workload. A node is considered free if it has finished all its work (across all iterations). Once the node finishes all its work, it saves the final results and discards its local </a:t>
            </a:r>
            <a:r>
              <a:rPr lang="en-US" altLang="zh-CN" dirty="0" err="1"/>
              <a:t>trie</a:t>
            </a:r>
            <a:r>
              <a:rPr lang="en-US" altLang="zh-CN" dirty="0"/>
              <a:t>. Then it broadcasts a message to all other nodes to tell that it has finished its execution. A node that has not finished processing will then send a portion of its work to the free node along with the </a:t>
            </a:r>
            <a:r>
              <a:rPr lang="en-US" altLang="zh-CN" dirty="0" err="1"/>
              <a:t>trie</a:t>
            </a:r>
            <a:r>
              <a:rPr lang="en-US" altLang="zh-CN" dirty="0"/>
              <a:t>, and this whole process is repeated till the entire work is done.</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22</a:t>
            </a:fld>
            <a:endParaRPr lang="en-US" altLang="en-US"/>
          </a:p>
        </p:txBody>
      </p:sp>
    </p:spTree>
    <p:extLst>
      <p:ext uri="{BB962C8B-B14F-4D97-AF65-F5344CB8AC3E}">
        <p14:creationId xmlns:p14="http://schemas.microsoft.com/office/powerpoint/2010/main" val="970198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our experiment, we selected 6 directed graphs. The table on the left side shows the detailed information of each data graph. We generated complex query graphs by generating all possible 5 to 7 node graphs, sorted them by the total number of edges in decreasing order, and selected the top 11 as the query graphs.</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23</a:t>
            </a:fld>
            <a:endParaRPr lang="en-US" altLang="en-US"/>
          </a:p>
        </p:txBody>
      </p:sp>
    </p:spTree>
    <p:extLst>
      <p:ext uri="{BB962C8B-B14F-4D97-AF65-F5344CB8AC3E}">
        <p14:creationId xmlns:p14="http://schemas.microsoft.com/office/powerpoint/2010/main" val="1647039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compare our approach against GSI, as the GSI paper has shown that it is faster than other state-of-the-art approaches such as XXX, YYY, and ZZZ. We used two evaluation metrics. The first metric is how many cases can be handled by different frameworks. For cuts, in the A100 machine, we can handle 158 cases. With the V100 machine, we can handle 152 cases. GSI can only handle 99 cases for both machines. // FIX XXX YYY ZZZ</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24</a:t>
            </a:fld>
            <a:endParaRPr lang="en-US" altLang="en-US"/>
          </a:p>
        </p:txBody>
      </p:sp>
    </p:spTree>
    <p:extLst>
      <p:ext uri="{BB962C8B-B14F-4D97-AF65-F5344CB8AC3E}">
        <p14:creationId xmlns:p14="http://schemas.microsoft.com/office/powerpoint/2010/main" val="292864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the 99 cases which are compatible with both the frameworks, we achieved a geomean speedup of 397. Our analysis shows that the speedup comes from two factors. The first is the query graph order selection mechanism which enables faster filtering. The second factor is our dynamic intersection mechanism. We have presented detailed analysis in the paper</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25</a:t>
            </a:fld>
            <a:endParaRPr lang="en-US" altLang="en-US"/>
          </a:p>
        </p:txBody>
      </p:sp>
    </p:spTree>
    <p:extLst>
      <p:ext uri="{BB962C8B-B14F-4D97-AF65-F5344CB8AC3E}">
        <p14:creationId xmlns:p14="http://schemas.microsoft.com/office/powerpoint/2010/main" val="532346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Since this is the first distributed GPU framework for subgraph isomorphism, we evaluate our distributed framework using 2 and 4 V100 GPU machines and compare their running time with a single V100 machine to study the scalability. Since the running time for the query graphs on the three </a:t>
            </a:r>
            <a:r>
              <a:rPr lang="en-US" altLang="zh-CN" dirty="0" err="1"/>
              <a:t>roadNet</a:t>
            </a:r>
            <a:r>
              <a:rPr lang="en-US" altLang="zh-CN" dirty="0"/>
              <a:t> graphs is so small, we only compare the running time on the other 3 data graphs. We achieve close to 2x speedup for the big datasets using two nodes and close to 3.1x using four nodes across the query graphs. There are cases where we achieve </a:t>
            </a:r>
            <a:r>
              <a:rPr lang="en-US" altLang="zh-CN" dirty="0" err="1"/>
              <a:t>superlinear</a:t>
            </a:r>
            <a:r>
              <a:rPr lang="en-US" altLang="zh-CN" dirty="0"/>
              <a:t> speedup, which can be attributed to better cache hits.</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26</a:t>
            </a:fld>
            <a:endParaRPr lang="en-US" altLang="en-US"/>
          </a:p>
        </p:txBody>
      </p:sp>
    </p:spTree>
    <p:extLst>
      <p:ext uri="{BB962C8B-B14F-4D97-AF65-F5344CB8AC3E}">
        <p14:creationId xmlns:p14="http://schemas.microsoft.com/office/powerpoint/2010/main" val="357168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Let's consider graph A and compare it with B. These are essentially the same graph, and one is the stretched-out version of the other. If we flip the bottom two vertices of graph A we will get graph C, hence they are isomorphic. Graph D has less number of vertices and edges than A; hence it is not isomorphic. Graph E has more edges; hence it's also not isomorphic. Graph F has the same number of vertices and edges, but the connectivity structure is different. That is, Node 3 in Graph F has degree 3, whereas none of the nodes in Graph A has degree three. </a:t>
            </a:r>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3</a:t>
            </a:fld>
            <a:endParaRPr lang="en-US" altLang="en-US"/>
          </a:p>
        </p:txBody>
      </p:sp>
    </p:spTree>
    <p:extLst>
      <p:ext uri="{BB962C8B-B14F-4D97-AF65-F5344CB8AC3E}">
        <p14:creationId xmlns:p14="http://schemas.microsoft.com/office/powerpoint/2010/main" val="394042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subgraph isomorphism we are given a query graph and a data graph and we have to find whether any sub graph of the data graph is isomorphic to the query graph. For example, the query graph Q is isomorphic to the subgraph </a:t>
            </a:r>
          </a:p>
          <a:p>
            <a:r>
              <a:rPr lang="en-US" altLang="zh-CN" dirty="0"/>
              <a:t>(</a:t>
            </a:r>
            <a:r>
              <a:rPr lang="en-US" altLang="zh-CN" dirty="0" err="1"/>
              <a:t>a,b,c</a:t>
            </a:r>
            <a:r>
              <a:rPr lang="en-US" altLang="zh-CN" dirty="0"/>
              <a:t>) in the data graph. It is also isomorphic to the subgraph (</a:t>
            </a:r>
            <a:r>
              <a:rPr lang="en-US" altLang="zh-CN" dirty="0" err="1"/>
              <a:t>a,b,d</a:t>
            </a:r>
            <a:r>
              <a:rPr lang="en-US" altLang="zh-CN" dirty="0"/>
              <a:t>).</a:t>
            </a:r>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4</a:t>
            </a:fld>
            <a:endParaRPr lang="en-US" altLang="en-US"/>
          </a:p>
        </p:txBody>
      </p:sp>
    </p:spTree>
    <p:extLst>
      <p:ext uri="{BB962C8B-B14F-4D97-AF65-F5344CB8AC3E}">
        <p14:creationId xmlns:p14="http://schemas.microsoft.com/office/powerpoint/2010/main" val="117605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Assume that the query graph has N vertices, and the data graph has M vertices.  Each of the N query graph vertices can potentially match all the M data graph vertices. Hence, the total number of combinations that we have to check is M^N. Each such choice should be validated by looking at the neighbors, and hence the total cost is  M^N E  -- NP-complete.</a:t>
            </a:r>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5</a:t>
            </a:fld>
            <a:endParaRPr lang="en-US" altLang="en-US"/>
          </a:p>
        </p:txBody>
      </p:sp>
    </p:spTree>
    <p:extLst>
      <p:ext uri="{BB962C8B-B14F-4D97-AF65-F5344CB8AC3E}">
        <p14:creationId xmlns:p14="http://schemas.microsoft.com/office/powerpoint/2010/main" val="413656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Subgraph isomorphism has a lot of applications. For example, in bioinformatics, it can be used on </a:t>
            </a:r>
            <a:r>
              <a:rPr lang="en-US" altLang="zh-CN" dirty="0">
                <a:solidFill>
                  <a:schemeClr val="bg2"/>
                </a:solidFill>
              </a:rPr>
              <a:t>protein−protein interaction and metabolic interaction. In computer vision, we can use it as a tool to do pattern recognition. </a:t>
            </a:r>
          </a:p>
          <a:p>
            <a:r>
              <a:rPr lang="en-US" altLang="zh-CN" dirty="0">
                <a:solidFill>
                  <a:schemeClr val="bg2"/>
                </a:solidFill>
              </a:rPr>
              <a:t>For social network analysis, we can use it to compare the properties of two networks. In  chem-informatics, it is widely used in molecular structure comparison.</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6</a:t>
            </a:fld>
            <a:endParaRPr lang="en-US" altLang="en-US"/>
          </a:p>
        </p:txBody>
      </p:sp>
    </p:spTree>
    <p:extLst>
      <p:ext uri="{BB962C8B-B14F-4D97-AF65-F5344CB8AC3E}">
        <p14:creationId xmlns:p14="http://schemas.microsoft.com/office/powerpoint/2010/main" val="236541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Let's take a quick look at the GPU architecture. In GPUs, a group of 32 threads is called a warp. All threads in the same warp will execute the same instruction. If different threads follow different control paths, some threads are masked from performing any useful work. This situation is called as warp divergence and is one of the fundamental factors that limit the performance of sparse algorithms on GPUs. Multiple warps are combined to form a thread block, and the set of thread blocks is called the grid.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On the memory hierarchy side, the biggest and slowest memory is called the global memory. All threads have access to this memory. There is a shared L2 cache. Since it is small, we will ignore it in our discussion. The next layer is shared memory which is a fast and programmable cache. All the threads in the same thread block have access to the same shared memory. Finally, we have the registers which are private to each thread and is the fastest. Achieving good performance relies on effective utilization of the memory subsystem. For example, when contiguous threads in a warp request contiguous global memory locations, these requests can be aggregated into a single transaction, and this is called as coalesced access. If the threads are requesting non-contiguous data, we have to issue multiple transactions, which will slow down the code. </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7</a:t>
            </a:fld>
            <a:endParaRPr lang="en-US" altLang="en-US"/>
          </a:p>
        </p:txBody>
      </p:sp>
    </p:spTree>
    <p:extLst>
      <p:ext uri="{BB962C8B-B14F-4D97-AF65-F5344CB8AC3E}">
        <p14:creationId xmlns:p14="http://schemas.microsoft.com/office/powerpoint/2010/main" val="257722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i="0" dirty="0">
                <a:solidFill>
                  <a:srgbClr val="111111"/>
                </a:solidFill>
                <a:effectLst/>
                <a:latin typeface="Roboto" panose="02000000000000000000" pitchFamily="2" charset="0"/>
              </a:rPr>
              <a:t>Several challenges associated with subgraph isomorphism can significantly degrade the achievable performance on GPUs. One such challenge is storage requirement. As we will see later, a naïve representation of partial path requires exponential storage and thus is not compatible with bigger graphs. The second challenge is in memory coalescing and warp divergence, which arises from the random memory access pattern associated with subgraph isomorphism.  Fast set intersection is yet another challenge. We also need to ensure that all levels of thread hierarchy, including distributed level, have good load balance. Efficient communication and synchronization overhead in distributed implementation is yet another critical challenge that accepts scalability.</a:t>
            </a:r>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8</a:t>
            </a:fld>
            <a:endParaRPr lang="en-US" altLang="en-US"/>
          </a:p>
        </p:txBody>
      </p:sp>
    </p:spTree>
    <p:extLst>
      <p:ext uri="{BB962C8B-B14F-4D97-AF65-F5344CB8AC3E}">
        <p14:creationId xmlns:p14="http://schemas.microsoft.com/office/powerpoint/2010/main" val="245377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Our </a:t>
            </a:r>
            <a:r>
              <a:rPr lang="en-US" altLang="zh-CN" dirty="0" err="1"/>
              <a:t>cuTS</a:t>
            </a:r>
            <a:r>
              <a:rPr lang="en-US" altLang="zh-CN" dirty="0"/>
              <a:t> solution is carefully designed to overcome these challenges. We introduce a </a:t>
            </a:r>
            <a:r>
              <a:rPr lang="en-US" altLang="zh-CN" dirty="0" err="1"/>
              <a:t>trie</a:t>
            </a:r>
            <a:r>
              <a:rPr lang="en-US" altLang="zh-CN" dirty="0"/>
              <a:t>-based data structure that significantly reduces the storage requirement without affecting the performance. We also create adaptive and memory hierarchy-aware GPU microkernels for efficient set intersections, which promotes good load balance and data reuse. We also devise a scalable distributed implementation which not only allows us to solve a given problem faster, but also allows us to handle bigger and complex graphs. We demonstrate the effectiveness of our approach using extensive evaluation. </a:t>
            </a:r>
          </a:p>
          <a:p>
            <a:endParaRPr lang="zh-CN" altLang="en-US" dirty="0"/>
          </a:p>
        </p:txBody>
      </p:sp>
      <p:sp>
        <p:nvSpPr>
          <p:cNvPr id="4" name="Date Placeholder 3"/>
          <p:cNvSpPr>
            <a:spLocks noGrp="1"/>
          </p:cNvSpPr>
          <p:nvPr>
            <p:ph type="dt" idx="1"/>
          </p:nvPr>
        </p:nvSpPr>
        <p:spPr/>
        <p:txBody>
          <a:bodyPr/>
          <a:lstStyle/>
          <a:p>
            <a:pPr>
              <a:defRPr/>
            </a:pPr>
            <a:fld id="{91A73BB7-4D29-4430-972A-9BBA746D1414}" type="datetime1">
              <a:rPr lang="en-US" altLang="zh-CN" smtClean="0"/>
              <a:t>11/8/2021</a:t>
            </a:fld>
            <a:endParaRPr lang="en-US"/>
          </a:p>
        </p:txBody>
      </p:sp>
      <p:sp>
        <p:nvSpPr>
          <p:cNvPr id="5" name="Footer Placeholder 4"/>
          <p:cNvSpPr>
            <a:spLocks noGrp="1"/>
          </p:cNvSpPr>
          <p:nvPr>
            <p:ph type="ftr" sz="quarter" idx="4"/>
          </p:nvPr>
        </p:nvSpPr>
        <p:spPr/>
        <p:txBody>
          <a:bodyPr/>
          <a:lstStyle/>
          <a:p>
            <a:pPr>
              <a:defRPr/>
            </a:pPr>
            <a:r>
              <a:rPr lang="en-US"/>
              <a:t>Template-WSU Hrz 201.ppt</a:t>
            </a:r>
          </a:p>
        </p:txBody>
      </p:sp>
      <p:sp>
        <p:nvSpPr>
          <p:cNvPr id="6" name="Slide Number Placeholder 5"/>
          <p:cNvSpPr>
            <a:spLocks noGrp="1"/>
          </p:cNvSpPr>
          <p:nvPr>
            <p:ph type="sldNum" sz="quarter" idx="5"/>
          </p:nvPr>
        </p:nvSpPr>
        <p:spPr/>
        <p:txBody>
          <a:bodyPr/>
          <a:lstStyle/>
          <a:p>
            <a:pPr>
              <a:defRPr/>
            </a:pPr>
            <a:fld id="{968A1698-EBE7-40C3-BCB1-E384E31C2ACF}" type="slidenum">
              <a:rPr lang="en-US" altLang="en-US" smtClean="0"/>
              <a:pPr>
                <a:defRPr/>
              </a:pPr>
              <a:t>9</a:t>
            </a:fld>
            <a:endParaRPr lang="en-US" altLang="en-US"/>
          </a:p>
        </p:txBody>
      </p:sp>
    </p:spTree>
    <p:extLst>
      <p:ext uri="{BB962C8B-B14F-4D97-AF65-F5344CB8AC3E}">
        <p14:creationId xmlns:p14="http://schemas.microsoft.com/office/powerpoint/2010/main" val="402262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D4286EB0-E1E7-4460-9153-ABBC8DCC9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297" b="15014"/>
          <a:stretch/>
        </p:blipFill>
        <p:spPr bwMode="auto">
          <a:xfrm>
            <a:off x="0" y="0"/>
            <a:ext cx="9144000" cy="58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4A427896-77F8-4A95-97F6-8F533170F982}"/>
              </a:ext>
            </a:extLst>
          </p:cNvPr>
          <p:cNvPicPr>
            <a:picLocks noChangeAspect="1"/>
          </p:cNvPicPr>
          <p:nvPr userDrawn="1"/>
        </p:nvPicPr>
        <p:blipFill>
          <a:blip r:embed="rId3">
            <a:extLst>
              <a:ext uri="{28A0092B-C50C-407E-A947-70E740481C1C}">
                <a14:useLocalDpi xmlns:a14="http://schemas.microsoft.com/office/drawing/2010/main" val="0"/>
              </a:ext>
            </a:extLst>
          </a:blip>
          <a:srcRect l="27846" t="38768" r="28935" b="39751"/>
          <a:stretch>
            <a:fillRect/>
          </a:stretch>
        </p:blipFill>
        <p:spPr bwMode="auto">
          <a:xfrm>
            <a:off x="22226" y="0"/>
            <a:ext cx="4619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invGray">
          <a:xfrm>
            <a:off x="716337" y="1681986"/>
            <a:ext cx="7711326"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716337" y="2268933"/>
            <a:ext cx="7711327"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7" name="Date Placeholder 6">
            <a:extLst>
              <a:ext uri="{FF2B5EF4-FFF2-40B4-BE49-F238E27FC236}">
                <a16:creationId xmlns:a16="http://schemas.microsoft.com/office/drawing/2014/main" id="{52E1B685-B20D-4DB9-B8F2-E06F9EBF460E}"/>
              </a:ext>
            </a:extLst>
          </p:cNvPr>
          <p:cNvSpPr>
            <a:spLocks noGrp="1" noChangeArrowheads="1"/>
          </p:cNvSpPr>
          <p:nvPr>
            <p:ph type="dt" sz="half" idx="10"/>
          </p:nvPr>
        </p:nvSpPr>
        <p:spPr>
          <a:xfrm>
            <a:off x="484188" y="4786313"/>
            <a:ext cx="1550987" cy="357187"/>
          </a:xfrm>
          <a:prstGeom prst="rect">
            <a:avLst/>
          </a:prstGeom>
        </p:spPr>
        <p:txBody>
          <a:bodyPr/>
          <a:lstStyle>
            <a:lvl1pPr>
              <a:defRPr sz="1000"/>
            </a:lvl1pPr>
          </a:lstStyle>
          <a:p>
            <a:pPr>
              <a:defRPr/>
            </a:pPr>
            <a:endParaRPr lang="en-US"/>
          </a:p>
        </p:txBody>
      </p:sp>
      <p:sp>
        <p:nvSpPr>
          <p:cNvPr id="8" name="Footer Placeholder 7">
            <a:extLst>
              <a:ext uri="{FF2B5EF4-FFF2-40B4-BE49-F238E27FC236}">
                <a16:creationId xmlns:a16="http://schemas.microsoft.com/office/drawing/2014/main" id="{9373A32F-848E-4262-B6BB-DEBB36C232D8}"/>
              </a:ext>
            </a:extLst>
          </p:cNvPr>
          <p:cNvSpPr>
            <a:spLocks noGrp="1" noChangeArrowheads="1"/>
          </p:cNvSpPr>
          <p:nvPr>
            <p:ph type="ftr" sz="quarter" idx="11"/>
          </p:nvPr>
        </p:nvSpPr>
        <p:spPr>
          <a:xfrm>
            <a:off x="2066925" y="4786313"/>
            <a:ext cx="6100763" cy="357187"/>
          </a:xfrm>
        </p:spPr>
        <p:txBody>
          <a:bodyPr anchorCtr="1"/>
          <a:lstStyle>
            <a:lvl1pPr>
              <a:defRPr sz="1000"/>
            </a:lvl1pPr>
          </a:lstStyle>
          <a:p>
            <a:pPr>
              <a:defRPr/>
            </a:pPr>
            <a:r>
              <a:rPr lang="en-US"/>
              <a:t>APPL</a:t>
            </a:r>
          </a:p>
        </p:txBody>
      </p:sp>
      <p:sp>
        <p:nvSpPr>
          <p:cNvPr id="9" name="Slide Number Placeholder 8">
            <a:extLst>
              <a:ext uri="{FF2B5EF4-FFF2-40B4-BE49-F238E27FC236}">
                <a16:creationId xmlns:a16="http://schemas.microsoft.com/office/drawing/2014/main" id="{29550900-3BE7-4E03-84C0-D9D45584BBD4}"/>
              </a:ext>
            </a:extLst>
          </p:cNvPr>
          <p:cNvSpPr>
            <a:spLocks noGrp="1" noChangeArrowheads="1"/>
          </p:cNvSpPr>
          <p:nvPr>
            <p:ph type="sldNum" sz="quarter" idx="12"/>
          </p:nvPr>
        </p:nvSpPr>
        <p:spPr>
          <a:xfrm>
            <a:off x="8169275" y="4786313"/>
            <a:ext cx="974725" cy="357187"/>
          </a:xfrm>
          <a:prstGeom prst="rect">
            <a:avLst/>
          </a:prstGeom>
        </p:spPr>
        <p:txBody>
          <a:bodyPr/>
          <a:lstStyle>
            <a:lvl1pPr>
              <a:defRPr smtClean="0"/>
            </a:lvl1pPr>
          </a:lstStyle>
          <a:p>
            <a:pPr>
              <a:defRPr/>
            </a:pPr>
            <a:fld id="{85E18573-AB35-4AA6-BBF0-D19C76C81FE6}" type="slidenum">
              <a:rPr lang="en-US" altLang="en-US"/>
              <a:pPr>
                <a:defRPr/>
              </a:pPr>
              <a:t>‹#›</a:t>
            </a:fld>
            <a:endParaRPr lang="en-US" altLang="en-US"/>
          </a:p>
        </p:txBody>
      </p:sp>
      <p:sp>
        <p:nvSpPr>
          <p:cNvPr id="5" name="Rectangle 4">
            <a:extLst>
              <a:ext uri="{FF2B5EF4-FFF2-40B4-BE49-F238E27FC236}">
                <a16:creationId xmlns:a16="http://schemas.microsoft.com/office/drawing/2014/main" id="{A8B79033-6204-49C8-8916-A35718205AB3}"/>
              </a:ext>
            </a:extLst>
          </p:cNvPr>
          <p:cNvSpPr/>
          <p:nvPr userDrawn="1"/>
        </p:nvSpPr>
        <p:spPr>
          <a:xfrm>
            <a:off x="0" y="570820"/>
            <a:ext cx="9144000" cy="55562"/>
          </a:xfrm>
          <a:prstGeom prst="rect">
            <a:avLst/>
          </a:prstGeom>
          <a:solidFill>
            <a:schemeClr val="bg2">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0038570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FF607A1-CD65-4DA5-8B74-0DAF9DCBDAED}"/>
              </a:ext>
            </a:extLst>
          </p:cNvPr>
          <p:cNvSpPr>
            <a:spLocks noGrp="1"/>
          </p:cNvSpPr>
          <p:nvPr>
            <p:ph type="body" sz="quarter" idx="13"/>
          </p:nvPr>
        </p:nvSpPr>
        <p:spPr>
          <a:xfrm>
            <a:off x="0" y="743950"/>
            <a:ext cx="9074911" cy="374461"/>
          </a:xfrm>
        </p:spPr>
        <p:txBody>
          <a:bodyPr lIns="91440" numCol="1" anchor="t" anchorCtr="0">
            <a:spAutoFit/>
          </a:bodyPr>
          <a:lstStyle>
            <a:lvl1pPr marL="0" indent="0" algn="l">
              <a:buNone/>
              <a:defRPr sz="2400" b="1">
                <a:ln>
                  <a:noFill/>
                </a:ln>
                <a:latin typeface="Liberation Sans" panose="020B0604020202020204" pitchFamily="34" charset="0"/>
                <a:ea typeface="Liberation Sans" panose="020B0604020202020204" pitchFamily="34" charset="0"/>
                <a:cs typeface="Liberation Sans" panose="020B0604020202020204" pitchFamily="34" charset="0"/>
              </a:defRPr>
            </a:lvl1pPr>
          </a:lstStyle>
          <a:p>
            <a:pPr lvl="0"/>
            <a:r>
              <a:rPr lang="en-US" dirty="0"/>
              <a:t>Edit Master text styles</a:t>
            </a:r>
          </a:p>
        </p:txBody>
      </p:sp>
      <p:sp>
        <p:nvSpPr>
          <p:cNvPr id="14" name="Text Placeholder 13">
            <a:extLst>
              <a:ext uri="{FF2B5EF4-FFF2-40B4-BE49-F238E27FC236}">
                <a16:creationId xmlns:a16="http://schemas.microsoft.com/office/drawing/2014/main" id="{1BEE6C12-8DD6-4F2E-B4FF-C278148D74EA}"/>
              </a:ext>
            </a:extLst>
          </p:cNvPr>
          <p:cNvSpPr>
            <a:spLocks noGrp="1"/>
          </p:cNvSpPr>
          <p:nvPr>
            <p:ph type="body" sz="quarter" idx="14"/>
          </p:nvPr>
        </p:nvSpPr>
        <p:spPr>
          <a:xfrm>
            <a:off x="84672" y="1162595"/>
            <a:ext cx="8990239" cy="1400383"/>
          </a:xfrm>
        </p:spPr>
        <p:txBody>
          <a:bodyPr numCol="1" anchor="t" anchorCtr="0"/>
          <a:lstStyle>
            <a:lvl2pPr>
              <a:spcBef>
                <a:spcPts val="0"/>
              </a:spcBef>
              <a:defRPr/>
            </a:lvl2pPr>
            <a:lvl3pPr algn="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3E2282AC-2A05-474B-BE35-89FFE909AB8E}"/>
              </a:ext>
            </a:extLst>
          </p:cNvPr>
          <p:cNvSpPr>
            <a:spLocks noGrp="1" noChangeArrowheads="1"/>
          </p:cNvSpPr>
          <p:nvPr userDrawn="1">
            <p:ph type="ftr" sz="quarter" idx="16"/>
          </p:nvPr>
        </p:nvSpPr>
        <p:spPr>
          <a:xfrm>
            <a:off x="1736725" y="4829175"/>
            <a:ext cx="6153150" cy="314325"/>
          </a:xfrm>
          <a:ln/>
        </p:spPr>
        <p:txBody>
          <a:bodyPr/>
          <a:lstStyle>
            <a:lvl1pPr>
              <a:defRPr/>
            </a:lvl1pPr>
          </a:lstStyle>
          <a:p>
            <a:pPr>
              <a:defRPr/>
            </a:pPr>
            <a:r>
              <a:rPr lang="en-US"/>
              <a:t>APPL</a:t>
            </a:r>
            <a:endParaRPr lang="en-US" dirty="0"/>
          </a:p>
        </p:txBody>
      </p:sp>
      <p:sp>
        <p:nvSpPr>
          <p:cNvPr id="6" name="Rectangle 6">
            <a:extLst>
              <a:ext uri="{FF2B5EF4-FFF2-40B4-BE49-F238E27FC236}">
                <a16:creationId xmlns:a16="http://schemas.microsoft.com/office/drawing/2014/main" id="{558A73D1-20BF-4B99-8A34-04549E560F04}"/>
              </a:ext>
            </a:extLst>
          </p:cNvPr>
          <p:cNvSpPr>
            <a:spLocks noGrp="1" noChangeArrowheads="1"/>
          </p:cNvSpPr>
          <p:nvPr userDrawn="1">
            <p:ph type="sldNum" sz="quarter" idx="17"/>
          </p:nvPr>
        </p:nvSpPr>
        <p:spPr>
          <a:xfrm>
            <a:off x="7899400" y="4829175"/>
            <a:ext cx="1244600" cy="314325"/>
          </a:xfrm>
          <a:prstGeom prst="rect">
            <a:avLst/>
          </a:prstGeom>
          <a:ln/>
        </p:spPr>
        <p:txBody>
          <a:bodyPr/>
          <a:lstStyle>
            <a:lvl1pPr algn="r">
              <a:defRPr sz="1400"/>
            </a:lvl1pPr>
          </a:lstStyle>
          <a:p>
            <a:pPr>
              <a:defRPr/>
            </a:pPr>
            <a:fld id="{67BFA7C4-5ED7-4275-9588-6311F663AC92}" type="slidenum">
              <a:rPr lang="en-US" altLang="en-US" smtClean="0"/>
              <a:pPr>
                <a:defRPr/>
              </a:pPr>
              <a:t>‹#›</a:t>
            </a:fld>
            <a:endParaRPr lang="en-US" altLang="en-US" dirty="0"/>
          </a:p>
        </p:txBody>
      </p:sp>
    </p:spTree>
    <p:extLst>
      <p:ext uri="{BB962C8B-B14F-4D97-AF65-F5344CB8AC3E}">
        <p14:creationId xmlns:p14="http://schemas.microsoft.com/office/powerpoint/2010/main" val="40328000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245889" y="763120"/>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245889" y="1252166"/>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a:extLst>
              <a:ext uri="{FF2B5EF4-FFF2-40B4-BE49-F238E27FC236}">
                <a16:creationId xmlns:a16="http://schemas.microsoft.com/office/drawing/2014/main" id="{6646F199-D387-49F7-B438-21B308F0458D}"/>
              </a:ext>
            </a:extLst>
          </p:cNvPr>
          <p:cNvSpPr>
            <a:spLocks noGrp="1" noChangeArrowheads="1"/>
          </p:cNvSpPr>
          <p:nvPr userDrawn="1">
            <p:ph type="dt" sz="half" idx="10"/>
          </p:nvPr>
        </p:nvSpPr>
        <p:spPr>
          <a:xfrm>
            <a:off x="484188" y="4829175"/>
            <a:ext cx="1252537" cy="357188"/>
          </a:xfrm>
          <a:prstGeom prst="rect">
            <a:avLst/>
          </a:prstGeom>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F19239-2351-49D9-A08C-68B96F251E0C}"/>
              </a:ext>
            </a:extLst>
          </p:cNvPr>
          <p:cNvSpPr>
            <a:spLocks noGrp="1" noChangeArrowheads="1"/>
          </p:cNvSpPr>
          <p:nvPr userDrawn="1">
            <p:ph type="ftr" sz="quarter" idx="11"/>
          </p:nvPr>
        </p:nvSpPr>
        <p:spPr>
          <a:ln/>
        </p:spPr>
        <p:txBody>
          <a:bodyPr/>
          <a:lstStyle>
            <a:lvl1pPr>
              <a:defRPr/>
            </a:lvl1pPr>
          </a:lstStyle>
          <a:p>
            <a:pPr>
              <a:defRPr/>
            </a:pPr>
            <a:r>
              <a:rPr lang="en-US"/>
              <a:t>APPL</a:t>
            </a:r>
            <a:endParaRPr lang="en-US" dirty="0"/>
          </a:p>
        </p:txBody>
      </p:sp>
      <p:sp>
        <p:nvSpPr>
          <p:cNvPr id="6" name="Rectangle 6">
            <a:extLst>
              <a:ext uri="{FF2B5EF4-FFF2-40B4-BE49-F238E27FC236}">
                <a16:creationId xmlns:a16="http://schemas.microsoft.com/office/drawing/2014/main" id="{76473580-6AE9-48A1-8A65-D9BE39A3FDE6}"/>
              </a:ext>
            </a:extLst>
          </p:cNvPr>
          <p:cNvSpPr>
            <a:spLocks noGrp="1" noChangeArrowheads="1"/>
          </p:cNvSpPr>
          <p:nvPr userDrawn="1">
            <p:ph type="sldNum" sz="quarter" idx="12"/>
          </p:nvPr>
        </p:nvSpPr>
        <p:spPr>
          <a:xfrm>
            <a:off x="7899400" y="4829175"/>
            <a:ext cx="1244600" cy="357188"/>
          </a:xfrm>
          <a:prstGeom prst="rect">
            <a:avLst/>
          </a:prstGeom>
          <a:ln/>
        </p:spPr>
        <p:txBody>
          <a:bodyPr/>
          <a:lstStyle>
            <a:lvl1pPr>
              <a:defRPr/>
            </a:lvl1pPr>
          </a:lstStyle>
          <a:p>
            <a:pPr>
              <a:defRPr/>
            </a:pPr>
            <a:fld id="{7225A07A-528E-4119-A883-5F568407CDD7}" type="slidenum">
              <a:rPr lang="en-US" altLang="en-US"/>
              <a:pPr>
                <a:defRPr/>
              </a:pPr>
              <a:t>‹#›</a:t>
            </a:fld>
            <a:endParaRPr lang="en-US" altLang="en-US"/>
          </a:p>
        </p:txBody>
      </p:sp>
    </p:spTree>
    <p:extLst>
      <p:ext uri="{BB962C8B-B14F-4D97-AF65-F5344CB8AC3E}">
        <p14:creationId xmlns:p14="http://schemas.microsoft.com/office/powerpoint/2010/main" val="26421160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2047" y="1081658"/>
            <a:ext cx="8659907" cy="424732"/>
          </a:xfrm>
        </p:spPr>
        <p:txBody>
          <a:bodyPr/>
          <a:lstStyle/>
          <a:p>
            <a:r>
              <a:rPr lang="en-US" dirty="0"/>
              <a:t>Click to edit Master title style</a:t>
            </a:r>
          </a:p>
        </p:txBody>
      </p:sp>
      <p:sp>
        <p:nvSpPr>
          <p:cNvPr id="3" name="Content Placeholder 2"/>
          <p:cNvSpPr>
            <a:spLocks noGrp="1"/>
          </p:cNvSpPr>
          <p:nvPr>
            <p:ph sz="half" idx="1"/>
          </p:nvPr>
        </p:nvSpPr>
        <p:spPr>
          <a:xfrm>
            <a:off x="500388" y="1706842"/>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5107" y="1706842"/>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605BB80-BF9E-46B9-B836-97095F02B41B}"/>
              </a:ext>
            </a:extLst>
          </p:cNvPr>
          <p:cNvSpPr>
            <a:spLocks noGrp="1" noChangeArrowheads="1"/>
          </p:cNvSpPr>
          <p:nvPr userDrawn="1">
            <p:ph type="dt" sz="half" idx="10"/>
          </p:nvPr>
        </p:nvSpPr>
        <p:spPr>
          <a:xfrm>
            <a:off x="484188" y="4829175"/>
            <a:ext cx="1252537" cy="357188"/>
          </a:xfrm>
          <a:prstGeom prst="rect">
            <a:avLst/>
          </a:prstGeom>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6B4594-13DC-4729-B8A5-0D7BB82DEE46}"/>
              </a:ext>
            </a:extLst>
          </p:cNvPr>
          <p:cNvSpPr>
            <a:spLocks noGrp="1" noChangeArrowheads="1"/>
          </p:cNvSpPr>
          <p:nvPr userDrawn="1">
            <p:ph type="ftr" sz="quarter" idx="11"/>
          </p:nvPr>
        </p:nvSpPr>
        <p:spPr>
          <a:ln/>
        </p:spPr>
        <p:txBody>
          <a:bodyPr/>
          <a:lstStyle>
            <a:lvl1pPr>
              <a:defRPr/>
            </a:lvl1pPr>
          </a:lstStyle>
          <a:p>
            <a:pPr>
              <a:defRPr/>
            </a:pPr>
            <a:r>
              <a:rPr lang="en-US"/>
              <a:t>APPL</a:t>
            </a:r>
            <a:endParaRPr lang="en-US" dirty="0"/>
          </a:p>
        </p:txBody>
      </p:sp>
      <p:sp>
        <p:nvSpPr>
          <p:cNvPr id="7" name="Slide Number Placeholder 6">
            <a:extLst>
              <a:ext uri="{FF2B5EF4-FFF2-40B4-BE49-F238E27FC236}">
                <a16:creationId xmlns:a16="http://schemas.microsoft.com/office/drawing/2014/main" id="{FAEC62C8-5DD0-429F-A816-6571D9F07173}"/>
              </a:ext>
            </a:extLst>
          </p:cNvPr>
          <p:cNvSpPr>
            <a:spLocks noGrp="1" noChangeArrowheads="1"/>
          </p:cNvSpPr>
          <p:nvPr userDrawn="1">
            <p:ph type="sldNum" sz="quarter" idx="12"/>
          </p:nvPr>
        </p:nvSpPr>
        <p:spPr>
          <a:xfrm>
            <a:off x="7899400" y="4829175"/>
            <a:ext cx="1244600" cy="357188"/>
          </a:xfrm>
          <a:prstGeom prst="rect">
            <a:avLst/>
          </a:prstGeom>
          <a:ln/>
        </p:spPr>
        <p:txBody>
          <a:bodyPr/>
          <a:lstStyle>
            <a:lvl1pPr>
              <a:defRPr/>
            </a:lvl1pPr>
          </a:lstStyle>
          <a:p>
            <a:pPr>
              <a:defRPr/>
            </a:pPr>
            <a:fld id="{EEAE3D0A-F91C-47A1-9563-EC54F73F887B}" type="slidenum">
              <a:rPr lang="en-US" altLang="en-US"/>
              <a:pPr>
                <a:defRPr/>
              </a:pPr>
              <a:t>‹#›</a:t>
            </a:fld>
            <a:endParaRPr lang="en-US" altLang="en-US"/>
          </a:p>
        </p:txBody>
      </p:sp>
    </p:spTree>
    <p:extLst>
      <p:ext uri="{BB962C8B-B14F-4D97-AF65-F5344CB8AC3E}">
        <p14:creationId xmlns:p14="http://schemas.microsoft.com/office/powerpoint/2010/main" val="19269095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2677"/>
            <a:ext cx="8686800" cy="42473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48882" y="1532739"/>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881" y="1966113"/>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08" y="1532739"/>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07" y="1966113"/>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ACB0697F-3633-40A1-8FC5-354CAF9320DB}"/>
              </a:ext>
            </a:extLst>
          </p:cNvPr>
          <p:cNvSpPr>
            <a:spLocks noGrp="1" noChangeArrowheads="1"/>
          </p:cNvSpPr>
          <p:nvPr userDrawn="1">
            <p:ph type="dt" sz="half" idx="10"/>
          </p:nvPr>
        </p:nvSpPr>
        <p:spPr>
          <a:xfrm>
            <a:off x="484188" y="4829175"/>
            <a:ext cx="1252537" cy="357188"/>
          </a:xfrm>
          <a:prstGeom prst="rect">
            <a:avLst/>
          </a:prstGeom>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211622-DC23-40A1-9FC9-D67D5E5693E0}"/>
              </a:ext>
            </a:extLst>
          </p:cNvPr>
          <p:cNvSpPr>
            <a:spLocks noGrp="1" noChangeArrowheads="1"/>
          </p:cNvSpPr>
          <p:nvPr userDrawn="1">
            <p:ph type="ftr" sz="quarter" idx="11"/>
          </p:nvPr>
        </p:nvSpPr>
        <p:spPr>
          <a:ln/>
        </p:spPr>
        <p:txBody>
          <a:bodyPr/>
          <a:lstStyle>
            <a:lvl1pPr>
              <a:defRPr/>
            </a:lvl1pPr>
          </a:lstStyle>
          <a:p>
            <a:pPr>
              <a:defRPr/>
            </a:pPr>
            <a:r>
              <a:rPr lang="en-US"/>
              <a:t>APPL</a:t>
            </a:r>
            <a:endParaRPr lang="en-US" dirty="0"/>
          </a:p>
        </p:txBody>
      </p:sp>
      <p:sp>
        <p:nvSpPr>
          <p:cNvPr id="9" name="Rectangle 6">
            <a:extLst>
              <a:ext uri="{FF2B5EF4-FFF2-40B4-BE49-F238E27FC236}">
                <a16:creationId xmlns:a16="http://schemas.microsoft.com/office/drawing/2014/main" id="{1EC6769E-A3DC-4F26-90B8-976031021CBA}"/>
              </a:ext>
            </a:extLst>
          </p:cNvPr>
          <p:cNvSpPr>
            <a:spLocks noGrp="1" noChangeArrowheads="1"/>
          </p:cNvSpPr>
          <p:nvPr userDrawn="1">
            <p:ph type="sldNum" sz="quarter" idx="12"/>
          </p:nvPr>
        </p:nvSpPr>
        <p:spPr>
          <a:xfrm>
            <a:off x="7899400" y="4829175"/>
            <a:ext cx="1244600" cy="357188"/>
          </a:xfrm>
          <a:prstGeom prst="rect">
            <a:avLst/>
          </a:prstGeom>
          <a:ln/>
        </p:spPr>
        <p:txBody>
          <a:bodyPr/>
          <a:lstStyle>
            <a:lvl1pPr>
              <a:defRPr/>
            </a:lvl1pPr>
          </a:lstStyle>
          <a:p>
            <a:pPr>
              <a:defRPr/>
            </a:pPr>
            <a:fld id="{A9A693A6-6692-4FDE-933B-2187CC3B971B}" type="slidenum">
              <a:rPr lang="en-US" altLang="en-US"/>
              <a:pPr>
                <a:defRPr/>
              </a:pPr>
              <a:t>‹#›</a:t>
            </a:fld>
            <a:endParaRPr lang="en-US" altLang="en-US"/>
          </a:p>
        </p:txBody>
      </p:sp>
    </p:spTree>
    <p:extLst>
      <p:ext uri="{BB962C8B-B14F-4D97-AF65-F5344CB8AC3E}">
        <p14:creationId xmlns:p14="http://schemas.microsoft.com/office/powerpoint/2010/main" val="41165079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2746" y="1496186"/>
            <a:ext cx="7558509" cy="424732"/>
          </a:xfrm>
        </p:spPr>
        <p:txBody>
          <a:bodyPr/>
          <a:lstStyle/>
          <a:p>
            <a:r>
              <a:rPr lang="en-US" dirty="0"/>
              <a:t>Click to edit Master title style</a:t>
            </a:r>
          </a:p>
        </p:txBody>
      </p:sp>
      <p:sp>
        <p:nvSpPr>
          <p:cNvPr id="3" name="Rectangle 4">
            <a:extLst>
              <a:ext uri="{FF2B5EF4-FFF2-40B4-BE49-F238E27FC236}">
                <a16:creationId xmlns:a16="http://schemas.microsoft.com/office/drawing/2014/main" id="{ECEF6EC3-0CD3-4B97-BCB4-A133BAF61D62}"/>
              </a:ext>
            </a:extLst>
          </p:cNvPr>
          <p:cNvSpPr>
            <a:spLocks noGrp="1" noChangeArrowheads="1"/>
          </p:cNvSpPr>
          <p:nvPr userDrawn="1">
            <p:ph type="dt" sz="half" idx="10"/>
          </p:nvPr>
        </p:nvSpPr>
        <p:spPr>
          <a:xfrm>
            <a:off x="484188" y="4829175"/>
            <a:ext cx="1252537" cy="357188"/>
          </a:xfrm>
          <a:prstGeom prst="rect">
            <a:avLst/>
          </a:prstGeom>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78DE95F-FA72-4085-B562-75DCD0D82848}"/>
              </a:ext>
            </a:extLst>
          </p:cNvPr>
          <p:cNvSpPr>
            <a:spLocks noGrp="1" noChangeArrowheads="1"/>
          </p:cNvSpPr>
          <p:nvPr userDrawn="1">
            <p:ph type="ftr" sz="quarter" idx="11"/>
          </p:nvPr>
        </p:nvSpPr>
        <p:spPr>
          <a:ln/>
        </p:spPr>
        <p:txBody>
          <a:bodyPr/>
          <a:lstStyle>
            <a:lvl1pPr>
              <a:defRPr/>
            </a:lvl1pPr>
          </a:lstStyle>
          <a:p>
            <a:pPr>
              <a:defRPr/>
            </a:pPr>
            <a:r>
              <a:rPr lang="en-US"/>
              <a:t>APPL</a:t>
            </a:r>
            <a:endParaRPr lang="en-US" dirty="0"/>
          </a:p>
        </p:txBody>
      </p:sp>
      <p:sp>
        <p:nvSpPr>
          <p:cNvPr id="5" name="Rectangle 6">
            <a:extLst>
              <a:ext uri="{FF2B5EF4-FFF2-40B4-BE49-F238E27FC236}">
                <a16:creationId xmlns:a16="http://schemas.microsoft.com/office/drawing/2014/main" id="{12E9A83E-5819-4B11-B1CE-04A646D8087C}"/>
              </a:ext>
            </a:extLst>
          </p:cNvPr>
          <p:cNvSpPr>
            <a:spLocks noGrp="1" noChangeArrowheads="1"/>
          </p:cNvSpPr>
          <p:nvPr userDrawn="1">
            <p:ph type="sldNum" sz="quarter" idx="12"/>
          </p:nvPr>
        </p:nvSpPr>
        <p:spPr>
          <a:xfrm>
            <a:off x="7899400" y="4829175"/>
            <a:ext cx="1244600" cy="357188"/>
          </a:xfrm>
          <a:prstGeom prst="rect">
            <a:avLst/>
          </a:prstGeom>
          <a:ln/>
        </p:spPr>
        <p:txBody>
          <a:bodyPr/>
          <a:lstStyle>
            <a:lvl1pPr>
              <a:defRPr/>
            </a:lvl1pPr>
          </a:lstStyle>
          <a:p>
            <a:pPr>
              <a:defRPr/>
            </a:pPr>
            <a:fld id="{ED71E626-24B6-4A35-967D-BBA147EEB226}" type="slidenum">
              <a:rPr lang="en-US" altLang="en-US"/>
              <a:pPr>
                <a:defRPr/>
              </a:pPr>
              <a:t>‹#›</a:t>
            </a:fld>
            <a:endParaRPr lang="en-US" altLang="en-US"/>
          </a:p>
        </p:txBody>
      </p:sp>
    </p:spTree>
    <p:extLst>
      <p:ext uri="{BB962C8B-B14F-4D97-AF65-F5344CB8AC3E}">
        <p14:creationId xmlns:p14="http://schemas.microsoft.com/office/powerpoint/2010/main" val="25698710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DD5DB5-A874-48AA-9D94-7B34176B728E}"/>
              </a:ext>
            </a:extLst>
          </p:cNvPr>
          <p:cNvSpPr>
            <a:spLocks noGrp="1" noChangeArrowheads="1"/>
          </p:cNvSpPr>
          <p:nvPr userDrawn="1">
            <p:ph type="dt" sz="half" idx="10"/>
          </p:nvPr>
        </p:nvSpPr>
        <p:spPr>
          <a:xfrm>
            <a:off x="484188" y="4829175"/>
            <a:ext cx="1252537" cy="357188"/>
          </a:xfrm>
          <a:prstGeom prst="rect">
            <a:avLst/>
          </a:prstGeom>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5215CD8-8859-4812-ACB8-EBF14B5F5C2C}"/>
              </a:ext>
            </a:extLst>
          </p:cNvPr>
          <p:cNvSpPr>
            <a:spLocks noGrp="1" noChangeArrowheads="1"/>
          </p:cNvSpPr>
          <p:nvPr userDrawn="1">
            <p:ph type="ftr" sz="quarter" idx="11"/>
          </p:nvPr>
        </p:nvSpPr>
        <p:spPr>
          <a:ln/>
        </p:spPr>
        <p:txBody>
          <a:bodyPr/>
          <a:lstStyle>
            <a:lvl1pPr>
              <a:defRPr/>
            </a:lvl1pPr>
          </a:lstStyle>
          <a:p>
            <a:pPr>
              <a:defRPr/>
            </a:pPr>
            <a:r>
              <a:rPr lang="en-US"/>
              <a:t>APPL</a:t>
            </a:r>
            <a:endParaRPr lang="en-US" dirty="0"/>
          </a:p>
        </p:txBody>
      </p:sp>
      <p:sp>
        <p:nvSpPr>
          <p:cNvPr id="4" name="Rectangle 6">
            <a:extLst>
              <a:ext uri="{FF2B5EF4-FFF2-40B4-BE49-F238E27FC236}">
                <a16:creationId xmlns:a16="http://schemas.microsoft.com/office/drawing/2014/main" id="{F041CDCF-1EDE-4B42-9242-CD8E493E02A2}"/>
              </a:ext>
            </a:extLst>
          </p:cNvPr>
          <p:cNvSpPr>
            <a:spLocks noGrp="1" noChangeArrowheads="1"/>
          </p:cNvSpPr>
          <p:nvPr userDrawn="1">
            <p:ph type="sldNum" sz="quarter" idx="12"/>
          </p:nvPr>
        </p:nvSpPr>
        <p:spPr>
          <a:xfrm>
            <a:off x="7899400" y="4829175"/>
            <a:ext cx="1244600" cy="357188"/>
          </a:xfrm>
          <a:prstGeom prst="rect">
            <a:avLst/>
          </a:prstGeom>
          <a:ln/>
        </p:spPr>
        <p:txBody>
          <a:bodyPr/>
          <a:lstStyle>
            <a:lvl1pPr>
              <a:defRPr/>
            </a:lvl1pPr>
          </a:lstStyle>
          <a:p>
            <a:pPr>
              <a:defRPr/>
            </a:pPr>
            <a:fld id="{712F958D-FE7D-4E3D-AF86-28FC7C8A00A1}" type="slidenum">
              <a:rPr lang="en-US" altLang="en-US"/>
              <a:pPr>
                <a:defRPr/>
              </a:pPr>
              <a:t>‹#›</a:t>
            </a:fld>
            <a:endParaRPr lang="en-US" altLang="en-US"/>
          </a:p>
        </p:txBody>
      </p:sp>
    </p:spTree>
    <p:extLst>
      <p:ext uri="{BB962C8B-B14F-4D97-AF65-F5344CB8AC3E}">
        <p14:creationId xmlns:p14="http://schemas.microsoft.com/office/powerpoint/2010/main" val="30751845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74922"/>
            <a:ext cx="54864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89491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001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a:extLst>
              <a:ext uri="{FF2B5EF4-FFF2-40B4-BE49-F238E27FC236}">
                <a16:creationId xmlns:a16="http://schemas.microsoft.com/office/drawing/2014/main" id="{B9A413A0-6DC9-430C-829C-2B771FCFDA63}"/>
              </a:ext>
            </a:extLst>
          </p:cNvPr>
          <p:cNvSpPr>
            <a:spLocks noGrp="1" noChangeArrowheads="1"/>
          </p:cNvSpPr>
          <p:nvPr userDrawn="1">
            <p:ph type="dt" sz="half" idx="10"/>
          </p:nvPr>
        </p:nvSpPr>
        <p:spPr>
          <a:xfrm>
            <a:off x="484188" y="4829175"/>
            <a:ext cx="1252537" cy="357188"/>
          </a:xfrm>
          <a:prstGeom prst="rect">
            <a:avLst/>
          </a:prstGeom>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A064F8-CC40-4308-88AB-919218D96823}"/>
              </a:ext>
            </a:extLst>
          </p:cNvPr>
          <p:cNvSpPr>
            <a:spLocks noGrp="1" noChangeArrowheads="1"/>
          </p:cNvSpPr>
          <p:nvPr userDrawn="1">
            <p:ph type="ftr" sz="quarter" idx="11"/>
          </p:nvPr>
        </p:nvSpPr>
        <p:spPr>
          <a:ln/>
        </p:spPr>
        <p:txBody>
          <a:bodyPr/>
          <a:lstStyle>
            <a:lvl1pPr>
              <a:defRPr/>
            </a:lvl1pPr>
          </a:lstStyle>
          <a:p>
            <a:pPr>
              <a:defRPr/>
            </a:pPr>
            <a:r>
              <a:rPr lang="en-US"/>
              <a:t>APPL</a:t>
            </a:r>
            <a:endParaRPr lang="en-US" dirty="0"/>
          </a:p>
        </p:txBody>
      </p:sp>
      <p:sp>
        <p:nvSpPr>
          <p:cNvPr id="7" name="Slide Number Placeholder 6">
            <a:extLst>
              <a:ext uri="{FF2B5EF4-FFF2-40B4-BE49-F238E27FC236}">
                <a16:creationId xmlns:a16="http://schemas.microsoft.com/office/drawing/2014/main" id="{F2912048-9BB2-4887-8F63-FF93FEAB0C2A}"/>
              </a:ext>
            </a:extLst>
          </p:cNvPr>
          <p:cNvSpPr>
            <a:spLocks noGrp="1" noChangeArrowheads="1"/>
          </p:cNvSpPr>
          <p:nvPr userDrawn="1">
            <p:ph type="sldNum" sz="quarter" idx="12"/>
          </p:nvPr>
        </p:nvSpPr>
        <p:spPr>
          <a:xfrm>
            <a:off x="7899400" y="4829175"/>
            <a:ext cx="1244600" cy="357188"/>
          </a:xfrm>
          <a:prstGeom prst="rect">
            <a:avLst/>
          </a:prstGeom>
          <a:ln/>
        </p:spPr>
        <p:txBody>
          <a:bodyPr/>
          <a:lstStyle>
            <a:lvl1pPr>
              <a:defRPr/>
            </a:lvl1pPr>
          </a:lstStyle>
          <a:p>
            <a:pPr>
              <a:defRPr/>
            </a:pPr>
            <a:fld id="{C0C84B68-C8DC-4817-81DD-90E9FD49FEF3}" type="slidenum">
              <a:rPr lang="en-US" altLang="en-US"/>
              <a:pPr>
                <a:defRPr/>
              </a:pPr>
              <a:t>‹#›</a:t>
            </a:fld>
            <a:endParaRPr lang="en-US" altLang="en-US"/>
          </a:p>
        </p:txBody>
      </p:sp>
    </p:spTree>
    <p:extLst>
      <p:ext uri="{BB962C8B-B14F-4D97-AF65-F5344CB8AC3E}">
        <p14:creationId xmlns:p14="http://schemas.microsoft.com/office/powerpoint/2010/main" val="10963492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301802-21F9-44EC-A2D3-5F6DDE42FCE2}"/>
              </a:ext>
            </a:extLst>
          </p:cNvPr>
          <p:cNvSpPr/>
          <p:nvPr userDrawn="1"/>
        </p:nvSpPr>
        <p:spPr>
          <a:xfrm>
            <a:off x="0" y="4840288"/>
            <a:ext cx="9144000" cy="303212"/>
          </a:xfrm>
          <a:prstGeom prst="rect">
            <a:avLst/>
          </a:prstGeom>
          <a:solidFill>
            <a:schemeClr val="bg2">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1027" name="Rectangle 3">
            <a:extLst>
              <a:ext uri="{FF2B5EF4-FFF2-40B4-BE49-F238E27FC236}">
                <a16:creationId xmlns:a16="http://schemas.microsoft.com/office/drawing/2014/main" id="{3A978144-C8FF-43B1-A158-84E0875ED682}"/>
              </a:ext>
            </a:extLst>
          </p:cNvPr>
          <p:cNvSpPr>
            <a:spLocks noGrp="1" noChangeArrowheads="1"/>
          </p:cNvSpPr>
          <p:nvPr>
            <p:ph type="body" idx="1"/>
          </p:nvPr>
        </p:nvSpPr>
        <p:spPr bwMode="black">
          <a:xfrm>
            <a:off x="914400" y="1724025"/>
            <a:ext cx="73152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
            <a:extLst>
              <a:ext uri="{FF2B5EF4-FFF2-40B4-BE49-F238E27FC236}">
                <a16:creationId xmlns:a16="http://schemas.microsoft.com/office/drawing/2014/main" id="{7A937A0C-1554-48A4-8B02-990AA4BC5C77}"/>
              </a:ext>
            </a:extLst>
          </p:cNvPr>
          <p:cNvSpPr>
            <a:spLocks noGrp="1" noChangeArrowheads="1"/>
          </p:cNvSpPr>
          <p:nvPr>
            <p:ph type="title"/>
          </p:nvPr>
        </p:nvSpPr>
        <p:spPr bwMode="black">
          <a:xfrm>
            <a:off x="242888" y="1057275"/>
            <a:ext cx="865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4" name="Rectangle 5">
            <a:extLst>
              <a:ext uri="{FF2B5EF4-FFF2-40B4-BE49-F238E27FC236}">
                <a16:creationId xmlns:a16="http://schemas.microsoft.com/office/drawing/2014/main" id="{C2722608-4FDC-4EE1-BDD6-2117C8F52D38}"/>
              </a:ext>
            </a:extLst>
          </p:cNvPr>
          <p:cNvSpPr>
            <a:spLocks noGrp="1" noChangeArrowheads="1"/>
          </p:cNvSpPr>
          <p:nvPr userDrawn="1">
            <p:ph type="ftr" sz="quarter" idx="3"/>
          </p:nvPr>
        </p:nvSpPr>
        <p:spPr bwMode="black">
          <a:xfrm>
            <a:off x="1736725" y="4768218"/>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tx1">
                    <a:lumMod val="95000"/>
                  </a:schemeClr>
                </a:solidFill>
                <a:latin typeface="Arial" charset="0"/>
              </a:defRPr>
            </a:lvl1pPr>
          </a:lstStyle>
          <a:p>
            <a:pPr>
              <a:defRPr/>
            </a:pPr>
            <a:r>
              <a:rPr lang="en-US"/>
              <a:t>APPL</a:t>
            </a:r>
            <a:endParaRPr lang="en-US" dirty="0"/>
          </a:p>
        </p:txBody>
      </p:sp>
      <p:pic>
        <p:nvPicPr>
          <p:cNvPr id="13" name="Picture 11">
            <a:extLst>
              <a:ext uri="{FF2B5EF4-FFF2-40B4-BE49-F238E27FC236}">
                <a16:creationId xmlns:a16="http://schemas.microsoft.com/office/drawing/2014/main" id="{B053E977-56A1-41F9-9E7E-FAA04521394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14297" b="15014"/>
          <a:stretch/>
        </p:blipFill>
        <p:spPr bwMode="auto">
          <a:xfrm>
            <a:off x="0" y="0"/>
            <a:ext cx="9144000" cy="58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63F830B3-F2F8-492A-A20D-5B739C9B960C}"/>
              </a:ext>
            </a:extLst>
          </p:cNvPr>
          <p:cNvPicPr>
            <a:picLocks noChangeAspect="1"/>
          </p:cNvPicPr>
          <p:nvPr userDrawn="1"/>
        </p:nvPicPr>
        <p:blipFill>
          <a:blip r:embed="rId11">
            <a:extLst>
              <a:ext uri="{28A0092B-C50C-407E-A947-70E740481C1C}">
                <a14:useLocalDpi xmlns:a14="http://schemas.microsoft.com/office/drawing/2010/main" val="0"/>
              </a:ext>
            </a:extLst>
          </a:blip>
          <a:srcRect l="27846" t="38768" r="28935" b="39751"/>
          <a:stretch>
            <a:fillRect/>
          </a:stretch>
        </p:blipFill>
        <p:spPr bwMode="auto">
          <a:xfrm>
            <a:off x="22226" y="0"/>
            <a:ext cx="4619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D191704-809F-44B6-B07D-0FA423DBFBA1}"/>
              </a:ext>
            </a:extLst>
          </p:cNvPr>
          <p:cNvSpPr/>
          <p:nvPr userDrawn="1"/>
        </p:nvSpPr>
        <p:spPr>
          <a:xfrm>
            <a:off x="0" y="570820"/>
            <a:ext cx="9144000" cy="55562"/>
          </a:xfrm>
          <a:prstGeom prst="rect">
            <a:avLst/>
          </a:prstGeom>
          <a:solidFill>
            <a:schemeClr val="bg2">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Tree>
  </p:cSld>
  <p:clrMap bg1="dk2" tx1="lt1" bg2="dk1" tx2="lt2" accent1="accent1" accent2="accent2" accent3="accent3" accent4="accent4" accent5="accent5" accent6="accent6" hlink="hlink" folHlink="folHlink"/>
  <p:sldLayoutIdLst>
    <p:sldLayoutId id="2147484205" r:id="rId1"/>
    <p:sldLayoutId id="2147484198" r:id="rId2"/>
    <p:sldLayoutId id="2147484199" r:id="rId3"/>
    <p:sldLayoutId id="2147484200" r:id="rId4"/>
    <p:sldLayoutId id="2147484201" r:id="rId5"/>
    <p:sldLayoutId id="2147484202" r:id="rId6"/>
    <p:sldLayoutId id="2147484203" r:id="rId7"/>
    <p:sldLayoutId id="2147484204" r:id="rId8"/>
  </p:sldLayoutIdLst>
  <p:transition/>
  <p:hf hdr="0" dt="0"/>
  <p:txStyles>
    <p:titleStyle>
      <a:lvl1pPr algn="l" rtl="0" eaLnBrk="0" fontAlgn="base" hangingPunct="0">
        <a:lnSpc>
          <a:spcPts val="2400"/>
        </a:lnSpc>
        <a:spcBef>
          <a:spcPts val="200"/>
        </a:spcBef>
        <a:spcAft>
          <a:spcPct val="0"/>
        </a:spcAft>
        <a:defRPr sz="2200" b="1">
          <a:solidFill>
            <a:schemeClr val="bg2"/>
          </a:solidFill>
          <a:latin typeface="Lucida Sans" pitchFamily="34" charset="0"/>
          <a:ea typeface="+mj-ea"/>
          <a:cs typeface="+mj-cs"/>
        </a:defRPr>
      </a:lvl1pPr>
      <a:lvl2pPr algn="l" rtl="0" eaLnBrk="0" fontAlgn="base" hangingPunct="0">
        <a:lnSpc>
          <a:spcPts val="2400"/>
        </a:lnSpc>
        <a:spcBef>
          <a:spcPts val="200"/>
        </a:spcBef>
        <a:spcAft>
          <a:spcPct val="0"/>
        </a:spcAft>
        <a:defRPr sz="2200" b="1">
          <a:solidFill>
            <a:schemeClr val="bg2"/>
          </a:solidFill>
          <a:latin typeface="Lucida Sans" pitchFamily="34" charset="0"/>
        </a:defRPr>
      </a:lvl2pPr>
      <a:lvl3pPr algn="l" rtl="0" eaLnBrk="0" fontAlgn="base" hangingPunct="0">
        <a:lnSpc>
          <a:spcPts val="2400"/>
        </a:lnSpc>
        <a:spcBef>
          <a:spcPts val="200"/>
        </a:spcBef>
        <a:spcAft>
          <a:spcPct val="0"/>
        </a:spcAft>
        <a:defRPr sz="2200" b="1">
          <a:solidFill>
            <a:schemeClr val="bg2"/>
          </a:solidFill>
          <a:latin typeface="Lucida Sans" pitchFamily="34" charset="0"/>
        </a:defRPr>
      </a:lvl3pPr>
      <a:lvl4pPr algn="l" rtl="0" eaLnBrk="0" fontAlgn="base" hangingPunct="0">
        <a:lnSpc>
          <a:spcPts val="2400"/>
        </a:lnSpc>
        <a:spcBef>
          <a:spcPts val="200"/>
        </a:spcBef>
        <a:spcAft>
          <a:spcPct val="0"/>
        </a:spcAft>
        <a:defRPr sz="2200" b="1">
          <a:solidFill>
            <a:schemeClr val="bg2"/>
          </a:solidFill>
          <a:latin typeface="Lucida Sans" pitchFamily="34" charset="0"/>
        </a:defRPr>
      </a:lvl4pPr>
      <a:lvl5pPr algn="l" rtl="0" eaLnBrk="0" fontAlgn="base" hangingPunct="0">
        <a:lnSpc>
          <a:spcPts val="2400"/>
        </a:lnSpc>
        <a:spcBef>
          <a:spcPts val="200"/>
        </a:spcBef>
        <a:spcAft>
          <a:spcPct val="0"/>
        </a:spcAft>
        <a:defRPr sz="22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lnSpc>
          <a:spcPts val="2200"/>
        </a:lnSpc>
        <a:spcBef>
          <a:spcPts val="6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1pPr>
      <a:lvl2pPr marL="344488" indent="-179388" algn="l" rtl="0" eaLnBrk="0" fontAlgn="base" hangingPunct="0">
        <a:lnSpc>
          <a:spcPts val="2000"/>
        </a:lnSpc>
        <a:spcBef>
          <a:spcPts val="4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2pPr>
      <a:lvl3pPr marL="509588" indent="-165100" algn="l" rtl="0" eaLnBrk="0" fontAlgn="base" hangingPunct="0">
        <a:lnSpc>
          <a:spcPts val="2000"/>
        </a:lnSpc>
        <a:spcBef>
          <a:spcPts val="2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3pPr>
      <a:lvl4pPr marL="688975" indent="-179388" algn="l" rtl="0" eaLnBrk="0" fontAlgn="base" hangingPunct="0">
        <a:lnSpc>
          <a:spcPts val="1800"/>
        </a:lnSpc>
        <a:spcBef>
          <a:spcPts val="200"/>
        </a:spcBef>
        <a:spcAft>
          <a:spcPct val="0"/>
        </a:spcAft>
        <a:buClr>
          <a:srgbClr val="C60C30"/>
        </a:buClr>
        <a:buSzPct val="100000"/>
        <a:buFont typeface="Lucida Sans" panose="020B0602030504020204"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ts val="1600"/>
        </a:lnSpc>
        <a:spcBef>
          <a:spcPts val="200"/>
        </a:spcBef>
        <a:spcAft>
          <a:spcPct val="0"/>
        </a:spcAft>
        <a:buClr>
          <a:srgbClr val="C60C30"/>
        </a:buClr>
        <a:buSzPct val="100000"/>
        <a:buFont typeface="Arial" panose="020B0604020202020204" pitchFamily="34" charset="0"/>
        <a:buChar char="•"/>
        <a:defRPr lang="en-US" sz="14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9">
            <a:extLst>
              <a:ext uri="{FF2B5EF4-FFF2-40B4-BE49-F238E27FC236}">
                <a16:creationId xmlns:a16="http://schemas.microsoft.com/office/drawing/2014/main" id="{29DEF033-857B-4F4C-8AFA-E65923624785}"/>
              </a:ext>
            </a:extLst>
          </p:cNvPr>
          <p:cNvSpPr>
            <a:spLocks noGrp="1" noChangeArrowheads="1"/>
          </p:cNvSpPr>
          <p:nvPr>
            <p:ph type="ctrTitle"/>
          </p:nvPr>
        </p:nvSpPr>
        <p:spPr>
          <a:xfrm>
            <a:off x="715962" y="1152046"/>
            <a:ext cx="7712075" cy="1682640"/>
          </a:xfrm>
        </p:spPr>
        <p:txBody>
          <a:bodyPr/>
          <a:lstStyle/>
          <a:p>
            <a:pPr>
              <a:lnSpc>
                <a:spcPct val="150000"/>
              </a:lnSpc>
            </a:pPr>
            <a:r>
              <a:rPr lang="en-US" altLang="zh-CN" dirty="0" err="1"/>
              <a:t>cuTS</a:t>
            </a:r>
            <a:r>
              <a:rPr lang="en-US" altLang="zh-CN" dirty="0"/>
              <a:t>: Scaling Subgraph Isomorphism on Distributed Multi-GPU Systems Using </a:t>
            </a:r>
            <a:r>
              <a:rPr lang="en-US" altLang="zh-CN" dirty="0" err="1"/>
              <a:t>Trie</a:t>
            </a:r>
            <a:r>
              <a:rPr lang="en-US" altLang="zh-CN" dirty="0"/>
              <a:t> Based Data Structure</a:t>
            </a:r>
            <a:endParaRPr lang="en-US" altLang="en-US" dirty="0"/>
          </a:p>
        </p:txBody>
      </p:sp>
      <p:sp>
        <p:nvSpPr>
          <p:cNvPr id="5123" name="Rectangle 20">
            <a:extLst>
              <a:ext uri="{FF2B5EF4-FFF2-40B4-BE49-F238E27FC236}">
                <a16:creationId xmlns:a16="http://schemas.microsoft.com/office/drawing/2014/main" id="{9F84C645-CF28-4A4C-BC68-71DC14D07AEC}"/>
              </a:ext>
            </a:extLst>
          </p:cNvPr>
          <p:cNvSpPr>
            <a:spLocks noGrp="1" noChangeArrowheads="1"/>
          </p:cNvSpPr>
          <p:nvPr>
            <p:ph type="subTitle" idx="1"/>
          </p:nvPr>
        </p:nvSpPr>
        <p:spPr>
          <a:xfrm>
            <a:off x="715962" y="3169875"/>
            <a:ext cx="7712075" cy="656590"/>
          </a:xfrm>
        </p:spPr>
        <p:txBody>
          <a:bodyPr/>
          <a:lstStyle/>
          <a:p>
            <a:r>
              <a:rPr lang="en-US" altLang="en-US" b="1" u="sng" dirty="0"/>
              <a:t>L</a:t>
            </a:r>
            <a:r>
              <a:rPr lang="en-US" altLang="zh-CN" b="1" u="sng" dirty="0"/>
              <a:t>izhi Xiang</a:t>
            </a:r>
            <a:r>
              <a:rPr lang="en-US" altLang="zh-CN" dirty="0"/>
              <a:t>, </a:t>
            </a:r>
            <a:r>
              <a:rPr lang="en-US" altLang="zh-CN" dirty="0" err="1"/>
              <a:t>Arif</a:t>
            </a:r>
            <a:r>
              <a:rPr lang="en-US" altLang="zh-CN" dirty="0"/>
              <a:t> Khan, </a:t>
            </a:r>
            <a:r>
              <a:rPr lang="en-US" altLang="zh-CN" dirty="0" err="1"/>
              <a:t>Edoardo</a:t>
            </a:r>
            <a:r>
              <a:rPr lang="en-US" altLang="zh-CN" dirty="0"/>
              <a:t> Serra, </a:t>
            </a:r>
            <a:r>
              <a:rPr lang="en-US" altLang="zh-CN" dirty="0" err="1"/>
              <a:t>Mahantesh</a:t>
            </a:r>
            <a:r>
              <a:rPr lang="en-US" altLang="zh-CN" dirty="0"/>
              <a:t> </a:t>
            </a:r>
            <a:r>
              <a:rPr lang="en-US" altLang="zh-CN" dirty="0" err="1"/>
              <a:t>Halappanavar</a:t>
            </a:r>
            <a:r>
              <a:rPr lang="en-US" altLang="zh-CN" dirty="0"/>
              <a:t>, Aravind Sukumaran-</a:t>
            </a:r>
            <a:r>
              <a:rPr lang="en-US" altLang="zh-CN" dirty="0" err="1"/>
              <a:t>Rajam</a:t>
            </a:r>
            <a:endParaRPr altLang="en-US" dirty="0"/>
          </a:p>
        </p:txBody>
      </p:sp>
      <p:pic>
        <p:nvPicPr>
          <p:cNvPr id="3" name="Picture 2" descr="Logo, company name&#10;&#10;Description automatically generated">
            <a:extLst>
              <a:ext uri="{FF2B5EF4-FFF2-40B4-BE49-F238E27FC236}">
                <a16:creationId xmlns:a16="http://schemas.microsoft.com/office/drawing/2014/main" id="{DFC43A69-5A49-42C2-9D1D-1F2BF95B8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498" y="3877766"/>
            <a:ext cx="1163818" cy="1113308"/>
          </a:xfrm>
          <a:prstGeom prst="rect">
            <a:avLst/>
          </a:prstGeom>
        </p:spPr>
      </p:pic>
      <p:pic>
        <p:nvPicPr>
          <p:cNvPr id="5" name="Picture 4" descr="Logo, company name&#10;&#10;Description automatically generated">
            <a:extLst>
              <a:ext uri="{FF2B5EF4-FFF2-40B4-BE49-F238E27FC236}">
                <a16:creationId xmlns:a16="http://schemas.microsoft.com/office/drawing/2014/main" id="{39D4542C-BE57-4785-8FAD-11C16616C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237" y="3877766"/>
            <a:ext cx="1193732" cy="1113309"/>
          </a:xfrm>
          <a:prstGeom prst="rect">
            <a:avLst/>
          </a:prstGeom>
        </p:spPr>
      </p:pic>
      <p:pic>
        <p:nvPicPr>
          <p:cNvPr id="7" name="Picture 6" descr="Logo&#10;&#10;Description automatically generated">
            <a:extLst>
              <a:ext uri="{FF2B5EF4-FFF2-40B4-BE49-F238E27FC236}">
                <a16:creationId xmlns:a16="http://schemas.microsoft.com/office/drawing/2014/main" id="{86B16561-9594-43BE-A03B-C56E8DFC8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5763" y="4105469"/>
            <a:ext cx="1573409" cy="723600"/>
          </a:xfrm>
          <a:prstGeom prst="rect">
            <a:avLst/>
          </a:prstGeom>
        </p:spPr>
      </p:pic>
      <p:sp>
        <p:nvSpPr>
          <p:cNvPr id="2" name="Footer Placeholder 1">
            <a:extLst>
              <a:ext uri="{FF2B5EF4-FFF2-40B4-BE49-F238E27FC236}">
                <a16:creationId xmlns:a16="http://schemas.microsoft.com/office/drawing/2014/main" id="{AD0537BF-B06B-43F6-BE95-A2C7C2817DEF}"/>
              </a:ext>
            </a:extLst>
          </p:cNvPr>
          <p:cNvSpPr>
            <a:spLocks noGrp="1"/>
          </p:cNvSpPr>
          <p:nvPr>
            <p:ph type="ftr" sz="quarter" idx="11"/>
          </p:nvPr>
        </p:nvSpPr>
        <p:spPr/>
        <p:txBody>
          <a:bodyPr/>
          <a:lstStyle/>
          <a:p>
            <a:pPr>
              <a:defRPr/>
            </a:pPr>
            <a:r>
              <a:rPr lang="en-US"/>
              <a:t>APPL</a:t>
            </a:r>
          </a:p>
        </p:txBody>
      </p:sp>
      <p:sp>
        <p:nvSpPr>
          <p:cNvPr id="4" name="Slide Number Placeholder 3">
            <a:extLst>
              <a:ext uri="{FF2B5EF4-FFF2-40B4-BE49-F238E27FC236}">
                <a16:creationId xmlns:a16="http://schemas.microsoft.com/office/drawing/2014/main" id="{C37A6AB6-78D2-4D0A-B808-23C846D04CFB}"/>
              </a:ext>
            </a:extLst>
          </p:cNvPr>
          <p:cNvSpPr>
            <a:spLocks noGrp="1"/>
          </p:cNvSpPr>
          <p:nvPr>
            <p:ph type="sldNum" sz="quarter" idx="12"/>
          </p:nvPr>
        </p:nvSpPr>
        <p:spPr/>
        <p:txBody>
          <a:bodyPr/>
          <a:lstStyle/>
          <a:p>
            <a:pPr>
              <a:defRPr/>
            </a:pPr>
            <a:fld id="{85E18573-AB35-4AA6-BBF0-D19C76C81FE6}" type="slidenum">
              <a:rPr lang="en-US" altLang="en-US" smtClean="0"/>
              <a:pPr>
                <a:defRPr/>
              </a:pPr>
              <a:t>1</a:t>
            </a:fld>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BB30D3-D865-420F-B795-18EBB6272DE5}"/>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2DECE3CE-5A11-4BF2-91EB-D9B193CF4153}"/>
              </a:ext>
            </a:extLst>
          </p:cNvPr>
          <p:cNvSpPr>
            <a:spLocks noGrp="1"/>
          </p:cNvSpPr>
          <p:nvPr>
            <p:ph type="sldNum" sz="quarter" idx="17"/>
          </p:nvPr>
        </p:nvSpPr>
        <p:spPr/>
        <p:txBody>
          <a:bodyPr/>
          <a:lstStyle/>
          <a:p>
            <a:pPr>
              <a:defRPr/>
            </a:pPr>
            <a:fld id="{67BFA7C4-5ED7-4275-9588-6311F663AC92}" type="slidenum">
              <a:rPr lang="en-US" altLang="en-US" smtClean="0"/>
              <a:pPr>
                <a:defRPr/>
              </a:pPr>
              <a:t>10</a:t>
            </a:fld>
            <a:endParaRPr lang="en-US" altLang="en-US" dirty="0"/>
          </a:p>
        </p:txBody>
      </p:sp>
      <p:sp>
        <p:nvSpPr>
          <p:cNvPr id="6" name="Oval 5">
            <a:extLst>
              <a:ext uri="{FF2B5EF4-FFF2-40B4-BE49-F238E27FC236}">
                <a16:creationId xmlns:a16="http://schemas.microsoft.com/office/drawing/2014/main" id="{E77D4B01-48CC-466C-A67A-18BEDC6270C5}"/>
              </a:ext>
            </a:extLst>
          </p:cNvPr>
          <p:cNvSpPr/>
          <p:nvPr/>
        </p:nvSpPr>
        <p:spPr>
          <a:xfrm>
            <a:off x="386992" y="1252266"/>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Oval 6">
            <a:extLst>
              <a:ext uri="{FF2B5EF4-FFF2-40B4-BE49-F238E27FC236}">
                <a16:creationId xmlns:a16="http://schemas.microsoft.com/office/drawing/2014/main" id="{9DE1D893-E8A8-4567-9958-EC3D3E136CB8}"/>
              </a:ext>
            </a:extLst>
          </p:cNvPr>
          <p:cNvSpPr/>
          <p:nvPr/>
        </p:nvSpPr>
        <p:spPr>
          <a:xfrm>
            <a:off x="1071874" y="1252266"/>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Oval 7">
            <a:extLst>
              <a:ext uri="{FF2B5EF4-FFF2-40B4-BE49-F238E27FC236}">
                <a16:creationId xmlns:a16="http://schemas.microsoft.com/office/drawing/2014/main" id="{0722EBFF-B86F-4CA9-8C05-65DACCA1411D}"/>
              </a:ext>
            </a:extLst>
          </p:cNvPr>
          <p:cNvSpPr/>
          <p:nvPr/>
        </p:nvSpPr>
        <p:spPr>
          <a:xfrm>
            <a:off x="1835710" y="1252266"/>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Oval 8">
            <a:extLst>
              <a:ext uri="{FF2B5EF4-FFF2-40B4-BE49-F238E27FC236}">
                <a16:creationId xmlns:a16="http://schemas.microsoft.com/office/drawing/2014/main" id="{1988FEE5-8C6E-4251-835F-C044595349B1}"/>
              </a:ext>
            </a:extLst>
          </p:cNvPr>
          <p:cNvSpPr/>
          <p:nvPr/>
        </p:nvSpPr>
        <p:spPr>
          <a:xfrm>
            <a:off x="1069066" y="1907770"/>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Straight Arrow Connector 10">
            <a:extLst>
              <a:ext uri="{FF2B5EF4-FFF2-40B4-BE49-F238E27FC236}">
                <a16:creationId xmlns:a16="http://schemas.microsoft.com/office/drawing/2014/main" id="{E42C1898-91C2-46CB-A117-09008027C464}"/>
              </a:ext>
            </a:extLst>
          </p:cNvPr>
          <p:cNvCxnSpPr>
            <a:stCxn id="6" idx="4"/>
            <a:endCxn id="9" idx="0"/>
          </p:cNvCxnSpPr>
          <p:nvPr/>
        </p:nvCxnSpPr>
        <p:spPr>
          <a:xfrm>
            <a:off x="519676" y="1524028"/>
            <a:ext cx="682074" cy="383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46E2F0-FA8C-4359-8B69-6C4990C84BC7}"/>
              </a:ext>
            </a:extLst>
          </p:cNvPr>
          <p:cNvCxnSpPr>
            <a:stCxn id="7" idx="4"/>
            <a:endCxn id="9" idx="0"/>
          </p:cNvCxnSpPr>
          <p:nvPr/>
        </p:nvCxnSpPr>
        <p:spPr>
          <a:xfrm flipH="1">
            <a:off x="1201750" y="1524028"/>
            <a:ext cx="2808" cy="383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43680F-1BC6-4606-B486-06F720A3C761}"/>
              </a:ext>
            </a:extLst>
          </p:cNvPr>
          <p:cNvCxnSpPr>
            <a:cxnSpLocks/>
            <a:endCxn id="9" idx="0"/>
          </p:cNvCxnSpPr>
          <p:nvPr/>
        </p:nvCxnSpPr>
        <p:spPr>
          <a:xfrm flipH="1">
            <a:off x="1201750" y="1512246"/>
            <a:ext cx="689187" cy="395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392BC00-CDEE-4AB3-AFAD-112443E0F490}"/>
              </a:ext>
            </a:extLst>
          </p:cNvPr>
          <p:cNvSpPr/>
          <p:nvPr/>
        </p:nvSpPr>
        <p:spPr>
          <a:xfrm>
            <a:off x="625691" y="2711837"/>
            <a:ext cx="265368" cy="27176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Oval 16">
            <a:extLst>
              <a:ext uri="{FF2B5EF4-FFF2-40B4-BE49-F238E27FC236}">
                <a16:creationId xmlns:a16="http://schemas.microsoft.com/office/drawing/2014/main" id="{829D2B13-3927-4016-A1DC-A66F3D6F9F4E}"/>
              </a:ext>
            </a:extLst>
          </p:cNvPr>
          <p:cNvSpPr/>
          <p:nvPr/>
        </p:nvSpPr>
        <p:spPr>
          <a:xfrm>
            <a:off x="1193864" y="2711837"/>
            <a:ext cx="265368" cy="27176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Oval 17">
            <a:extLst>
              <a:ext uri="{FF2B5EF4-FFF2-40B4-BE49-F238E27FC236}">
                <a16:creationId xmlns:a16="http://schemas.microsoft.com/office/drawing/2014/main" id="{627BF276-C9DE-4249-81FD-014582C1BD68}"/>
              </a:ext>
            </a:extLst>
          </p:cNvPr>
          <p:cNvSpPr/>
          <p:nvPr/>
        </p:nvSpPr>
        <p:spPr>
          <a:xfrm>
            <a:off x="1762037" y="2711837"/>
            <a:ext cx="265368" cy="27176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Oval 18">
            <a:extLst>
              <a:ext uri="{FF2B5EF4-FFF2-40B4-BE49-F238E27FC236}">
                <a16:creationId xmlns:a16="http://schemas.microsoft.com/office/drawing/2014/main" id="{098A5CA7-8AB2-42A0-9FA1-D0936DEA216F}"/>
              </a:ext>
            </a:extLst>
          </p:cNvPr>
          <p:cNvSpPr/>
          <p:nvPr/>
        </p:nvSpPr>
        <p:spPr>
          <a:xfrm>
            <a:off x="386992" y="3505358"/>
            <a:ext cx="265368" cy="27176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Oval 19">
            <a:extLst>
              <a:ext uri="{FF2B5EF4-FFF2-40B4-BE49-F238E27FC236}">
                <a16:creationId xmlns:a16="http://schemas.microsoft.com/office/drawing/2014/main" id="{E85FCFFD-FAE0-43FA-AE3D-80433691D403}"/>
              </a:ext>
            </a:extLst>
          </p:cNvPr>
          <p:cNvSpPr/>
          <p:nvPr/>
        </p:nvSpPr>
        <p:spPr>
          <a:xfrm>
            <a:off x="1033314" y="3936546"/>
            <a:ext cx="265368" cy="27176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Oval 20">
            <a:extLst>
              <a:ext uri="{FF2B5EF4-FFF2-40B4-BE49-F238E27FC236}">
                <a16:creationId xmlns:a16="http://schemas.microsoft.com/office/drawing/2014/main" id="{D7FE0E0D-BA3A-4393-830E-83D4917EE1AD}"/>
              </a:ext>
            </a:extLst>
          </p:cNvPr>
          <p:cNvSpPr/>
          <p:nvPr/>
        </p:nvSpPr>
        <p:spPr>
          <a:xfrm>
            <a:off x="1754153" y="3664784"/>
            <a:ext cx="265368" cy="27176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3" name="Straight Arrow Connector 22">
            <a:extLst>
              <a:ext uri="{FF2B5EF4-FFF2-40B4-BE49-F238E27FC236}">
                <a16:creationId xmlns:a16="http://schemas.microsoft.com/office/drawing/2014/main" id="{852234C5-E370-4FF0-B2F7-30AB5FD162EE}"/>
              </a:ext>
            </a:extLst>
          </p:cNvPr>
          <p:cNvCxnSpPr>
            <a:stCxn id="16" idx="6"/>
            <a:endCxn id="17" idx="2"/>
          </p:cNvCxnSpPr>
          <p:nvPr/>
        </p:nvCxnSpPr>
        <p:spPr>
          <a:xfrm>
            <a:off x="891059" y="2847718"/>
            <a:ext cx="302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63B7E3-6061-4C80-A3EB-F0B72E6B5F27}"/>
              </a:ext>
            </a:extLst>
          </p:cNvPr>
          <p:cNvCxnSpPr>
            <a:stCxn id="17" idx="6"/>
            <a:endCxn id="18" idx="2"/>
          </p:cNvCxnSpPr>
          <p:nvPr/>
        </p:nvCxnSpPr>
        <p:spPr>
          <a:xfrm>
            <a:off x="1459232" y="2847718"/>
            <a:ext cx="302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B92FE65-A835-4674-BC9C-B8E431B118C7}"/>
              </a:ext>
            </a:extLst>
          </p:cNvPr>
          <p:cNvCxnSpPr>
            <a:cxnSpLocks/>
            <a:stCxn id="16" idx="4"/>
          </p:cNvCxnSpPr>
          <p:nvPr/>
        </p:nvCxnSpPr>
        <p:spPr>
          <a:xfrm flipH="1">
            <a:off x="519676" y="2983599"/>
            <a:ext cx="238699" cy="52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E50F07-705E-48F9-A774-2AF30E264C32}"/>
              </a:ext>
            </a:extLst>
          </p:cNvPr>
          <p:cNvCxnSpPr>
            <a:cxnSpLocks/>
            <a:endCxn id="20" idx="0"/>
          </p:cNvCxnSpPr>
          <p:nvPr/>
        </p:nvCxnSpPr>
        <p:spPr>
          <a:xfrm>
            <a:off x="758375" y="3000109"/>
            <a:ext cx="407623" cy="936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57FC54F-5AC8-413B-9212-1A872796E71D}"/>
              </a:ext>
            </a:extLst>
          </p:cNvPr>
          <p:cNvCxnSpPr>
            <a:stCxn id="17" idx="4"/>
            <a:endCxn id="20" idx="0"/>
          </p:cNvCxnSpPr>
          <p:nvPr/>
        </p:nvCxnSpPr>
        <p:spPr>
          <a:xfrm flipH="1">
            <a:off x="1165998" y="2983599"/>
            <a:ext cx="160550" cy="952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C127AD-4D2A-471B-B5E3-4DE9A0B88CED}"/>
              </a:ext>
            </a:extLst>
          </p:cNvPr>
          <p:cNvCxnSpPr>
            <a:stCxn id="17" idx="4"/>
            <a:endCxn id="21" idx="0"/>
          </p:cNvCxnSpPr>
          <p:nvPr/>
        </p:nvCxnSpPr>
        <p:spPr>
          <a:xfrm>
            <a:off x="1326548" y="2983599"/>
            <a:ext cx="560289" cy="681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A36BF7-14CD-4816-8603-7F4554010804}"/>
              </a:ext>
            </a:extLst>
          </p:cNvPr>
          <p:cNvCxnSpPr>
            <a:stCxn id="18" idx="4"/>
            <a:endCxn id="21" idx="0"/>
          </p:cNvCxnSpPr>
          <p:nvPr/>
        </p:nvCxnSpPr>
        <p:spPr>
          <a:xfrm flipH="1">
            <a:off x="1886837" y="2983599"/>
            <a:ext cx="7884" cy="681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17A22A2-DF11-4C02-B703-56A9864EC98A}"/>
              </a:ext>
            </a:extLst>
          </p:cNvPr>
          <p:cNvCxnSpPr>
            <a:stCxn id="18" idx="4"/>
            <a:endCxn id="20" idx="0"/>
          </p:cNvCxnSpPr>
          <p:nvPr/>
        </p:nvCxnSpPr>
        <p:spPr>
          <a:xfrm flipH="1">
            <a:off x="1165998" y="2983599"/>
            <a:ext cx="728723" cy="952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5C5F6D7-02C7-4EF9-B9AD-6F74F9EA5703}"/>
              </a:ext>
            </a:extLst>
          </p:cNvPr>
          <p:cNvSpPr txBox="1"/>
          <p:nvPr/>
        </p:nvSpPr>
        <p:spPr>
          <a:xfrm>
            <a:off x="1023644" y="1234259"/>
            <a:ext cx="833610" cy="307777"/>
          </a:xfrm>
          <a:prstGeom prst="rect">
            <a:avLst/>
          </a:prstGeom>
          <a:noFill/>
        </p:spPr>
        <p:txBody>
          <a:bodyPr wrap="square" rtlCol="0">
            <a:spAutoFit/>
          </a:bodyPr>
          <a:lstStyle/>
          <a:p>
            <a:r>
              <a:rPr lang="en-US" altLang="zh-CN" sz="1400" dirty="0"/>
              <a:t>v2</a:t>
            </a:r>
            <a:endParaRPr lang="zh-CN" altLang="en-US" sz="1400" dirty="0"/>
          </a:p>
        </p:txBody>
      </p:sp>
      <p:sp>
        <p:nvSpPr>
          <p:cNvPr id="40" name="TextBox 39">
            <a:extLst>
              <a:ext uri="{FF2B5EF4-FFF2-40B4-BE49-F238E27FC236}">
                <a16:creationId xmlns:a16="http://schemas.microsoft.com/office/drawing/2014/main" id="{67FB1A86-63B4-4467-A67B-87A18543C992}"/>
              </a:ext>
            </a:extLst>
          </p:cNvPr>
          <p:cNvSpPr txBox="1"/>
          <p:nvPr/>
        </p:nvSpPr>
        <p:spPr>
          <a:xfrm>
            <a:off x="1786451" y="1240058"/>
            <a:ext cx="833610" cy="307777"/>
          </a:xfrm>
          <a:prstGeom prst="rect">
            <a:avLst/>
          </a:prstGeom>
          <a:noFill/>
        </p:spPr>
        <p:txBody>
          <a:bodyPr wrap="square" rtlCol="0">
            <a:spAutoFit/>
          </a:bodyPr>
          <a:lstStyle/>
          <a:p>
            <a:r>
              <a:rPr lang="en-US" altLang="zh-CN" sz="1400" dirty="0"/>
              <a:t>v3</a:t>
            </a:r>
            <a:endParaRPr lang="zh-CN" altLang="en-US" sz="1400" dirty="0"/>
          </a:p>
        </p:txBody>
      </p:sp>
      <p:sp>
        <p:nvSpPr>
          <p:cNvPr id="41" name="TextBox 40">
            <a:extLst>
              <a:ext uri="{FF2B5EF4-FFF2-40B4-BE49-F238E27FC236}">
                <a16:creationId xmlns:a16="http://schemas.microsoft.com/office/drawing/2014/main" id="{48162CE0-5DB8-4031-9746-D1E33D671B49}"/>
              </a:ext>
            </a:extLst>
          </p:cNvPr>
          <p:cNvSpPr txBox="1"/>
          <p:nvPr/>
        </p:nvSpPr>
        <p:spPr>
          <a:xfrm>
            <a:off x="341570" y="1252266"/>
            <a:ext cx="833610" cy="307777"/>
          </a:xfrm>
          <a:prstGeom prst="rect">
            <a:avLst/>
          </a:prstGeom>
          <a:noFill/>
        </p:spPr>
        <p:txBody>
          <a:bodyPr wrap="square" rtlCol="0">
            <a:spAutoFit/>
          </a:bodyPr>
          <a:lstStyle/>
          <a:p>
            <a:r>
              <a:rPr lang="en-US" altLang="zh-CN" sz="1400" dirty="0"/>
              <a:t>v1</a:t>
            </a:r>
            <a:endParaRPr lang="zh-CN" altLang="en-US" sz="1400" dirty="0"/>
          </a:p>
        </p:txBody>
      </p:sp>
      <p:sp>
        <p:nvSpPr>
          <p:cNvPr id="42" name="TextBox 41">
            <a:extLst>
              <a:ext uri="{FF2B5EF4-FFF2-40B4-BE49-F238E27FC236}">
                <a16:creationId xmlns:a16="http://schemas.microsoft.com/office/drawing/2014/main" id="{AA5B061B-D1A9-4CDD-8A66-3981C27A8271}"/>
              </a:ext>
            </a:extLst>
          </p:cNvPr>
          <p:cNvSpPr txBox="1"/>
          <p:nvPr/>
        </p:nvSpPr>
        <p:spPr>
          <a:xfrm>
            <a:off x="1013559" y="1891518"/>
            <a:ext cx="833610" cy="307777"/>
          </a:xfrm>
          <a:prstGeom prst="rect">
            <a:avLst/>
          </a:prstGeom>
          <a:noFill/>
        </p:spPr>
        <p:txBody>
          <a:bodyPr wrap="square" rtlCol="0">
            <a:spAutoFit/>
          </a:bodyPr>
          <a:lstStyle/>
          <a:p>
            <a:r>
              <a:rPr lang="en-US" altLang="zh-CN" sz="1400" dirty="0"/>
              <a:t>v4</a:t>
            </a:r>
            <a:endParaRPr lang="zh-CN" altLang="en-US" sz="1400" dirty="0"/>
          </a:p>
        </p:txBody>
      </p:sp>
      <p:sp>
        <p:nvSpPr>
          <p:cNvPr id="43" name="TextBox 42">
            <a:extLst>
              <a:ext uri="{FF2B5EF4-FFF2-40B4-BE49-F238E27FC236}">
                <a16:creationId xmlns:a16="http://schemas.microsoft.com/office/drawing/2014/main" id="{3F5B9B67-FFEA-4B78-B376-80E1E217E3BE}"/>
              </a:ext>
            </a:extLst>
          </p:cNvPr>
          <p:cNvSpPr txBox="1"/>
          <p:nvPr/>
        </p:nvSpPr>
        <p:spPr>
          <a:xfrm>
            <a:off x="570080" y="2692333"/>
            <a:ext cx="833610" cy="307777"/>
          </a:xfrm>
          <a:prstGeom prst="rect">
            <a:avLst/>
          </a:prstGeom>
          <a:noFill/>
        </p:spPr>
        <p:txBody>
          <a:bodyPr wrap="square" rtlCol="0">
            <a:spAutoFit/>
          </a:bodyPr>
          <a:lstStyle/>
          <a:p>
            <a:r>
              <a:rPr lang="en-US" altLang="zh-CN" sz="1400" dirty="0"/>
              <a:t>u1</a:t>
            </a:r>
            <a:endParaRPr lang="zh-CN" altLang="en-US" sz="1400" dirty="0"/>
          </a:p>
        </p:txBody>
      </p:sp>
      <p:sp>
        <p:nvSpPr>
          <p:cNvPr id="44" name="TextBox 43">
            <a:extLst>
              <a:ext uri="{FF2B5EF4-FFF2-40B4-BE49-F238E27FC236}">
                <a16:creationId xmlns:a16="http://schemas.microsoft.com/office/drawing/2014/main" id="{3A92876E-F6C5-4208-9B26-C5D63F067C29}"/>
              </a:ext>
            </a:extLst>
          </p:cNvPr>
          <p:cNvSpPr txBox="1"/>
          <p:nvPr/>
        </p:nvSpPr>
        <p:spPr>
          <a:xfrm>
            <a:off x="1134784" y="2681577"/>
            <a:ext cx="833610" cy="307777"/>
          </a:xfrm>
          <a:prstGeom prst="rect">
            <a:avLst/>
          </a:prstGeom>
          <a:noFill/>
        </p:spPr>
        <p:txBody>
          <a:bodyPr wrap="square" rtlCol="0">
            <a:spAutoFit/>
          </a:bodyPr>
          <a:lstStyle/>
          <a:p>
            <a:r>
              <a:rPr lang="en-US" altLang="zh-CN" sz="1400" dirty="0"/>
              <a:t>u2</a:t>
            </a:r>
            <a:endParaRPr lang="zh-CN" altLang="en-US" sz="1400" dirty="0"/>
          </a:p>
        </p:txBody>
      </p:sp>
      <p:sp>
        <p:nvSpPr>
          <p:cNvPr id="45" name="TextBox 44">
            <a:extLst>
              <a:ext uri="{FF2B5EF4-FFF2-40B4-BE49-F238E27FC236}">
                <a16:creationId xmlns:a16="http://schemas.microsoft.com/office/drawing/2014/main" id="{FB3D7696-3E1A-493C-9AC4-862E383C4579}"/>
              </a:ext>
            </a:extLst>
          </p:cNvPr>
          <p:cNvSpPr txBox="1"/>
          <p:nvPr/>
        </p:nvSpPr>
        <p:spPr>
          <a:xfrm>
            <a:off x="1708933" y="2692332"/>
            <a:ext cx="833610" cy="307777"/>
          </a:xfrm>
          <a:prstGeom prst="rect">
            <a:avLst/>
          </a:prstGeom>
          <a:noFill/>
        </p:spPr>
        <p:txBody>
          <a:bodyPr wrap="square" rtlCol="0">
            <a:spAutoFit/>
          </a:bodyPr>
          <a:lstStyle/>
          <a:p>
            <a:r>
              <a:rPr lang="en-US" altLang="zh-CN" sz="1400" dirty="0"/>
              <a:t>u3</a:t>
            </a:r>
            <a:endParaRPr lang="zh-CN" altLang="en-US" sz="1400" dirty="0"/>
          </a:p>
        </p:txBody>
      </p:sp>
      <p:sp>
        <p:nvSpPr>
          <p:cNvPr id="46" name="TextBox 45">
            <a:extLst>
              <a:ext uri="{FF2B5EF4-FFF2-40B4-BE49-F238E27FC236}">
                <a16:creationId xmlns:a16="http://schemas.microsoft.com/office/drawing/2014/main" id="{F6FA2837-09AC-464A-B46B-1B088FDF50F8}"/>
              </a:ext>
            </a:extLst>
          </p:cNvPr>
          <p:cNvSpPr txBox="1"/>
          <p:nvPr/>
        </p:nvSpPr>
        <p:spPr>
          <a:xfrm>
            <a:off x="324504" y="3470333"/>
            <a:ext cx="833610" cy="307777"/>
          </a:xfrm>
          <a:prstGeom prst="rect">
            <a:avLst/>
          </a:prstGeom>
          <a:noFill/>
        </p:spPr>
        <p:txBody>
          <a:bodyPr wrap="square" rtlCol="0">
            <a:spAutoFit/>
          </a:bodyPr>
          <a:lstStyle/>
          <a:p>
            <a:r>
              <a:rPr lang="en-US" altLang="zh-CN" sz="1400" dirty="0"/>
              <a:t>u4</a:t>
            </a:r>
            <a:endParaRPr lang="zh-CN" altLang="en-US" sz="1400" dirty="0"/>
          </a:p>
        </p:txBody>
      </p:sp>
      <p:sp>
        <p:nvSpPr>
          <p:cNvPr id="47" name="TextBox 46">
            <a:extLst>
              <a:ext uri="{FF2B5EF4-FFF2-40B4-BE49-F238E27FC236}">
                <a16:creationId xmlns:a16="http://schemas.microsoft.com/office/drawing/2014/main" id="{D63B453E-042F-4FAA-8BFF-9CE459302F56}"/>
              </a:ext>
            </a:extLst>
          </p:cNvPr>
          <p:cNvSpPr txBox="1"/>
          <p:nvPr/>
        </p:nvSpPr>
        <p:spPr>
          <a:xfrm>
            <a:off x="968217" y="3914010"/>
            <a:ext cx="833610" cy="307777"/>
          </a:xfrm>
          <a:prstGeom prst="rect">
            <a:avLst/>
          </a:prstGeom>
          <a:noFill/>
        </p:spPr>
        <p:txBody>
          <a:bodyPr wrap="square" rtlCol="0">
            <a:spAutoFit/>
          </a:bodyPr>
          <a:lstStyle/>
          <a:p>
            <a:r>
              <a:rPr lang="en-US" altLang="zh-CN" sz="1400" dirty="0"/>
              <a:t>u5</a:t>
            </a:r>
            <a:endParaRPr lang="zh-CN" altLang="en-US" sz="1400" dirty="0"/>
          </a:p>
        </p:txBody>
      </p:sp>
      <p:sp>
        <p:nvSpPr>
          <p:cNvPr id="48" name="TextBox 47">
            <a:extLst>
              <a:ext uri="{FF2B5EF4-FFF2-40B4-BE49-F238E27FC236}">
                <a16:creationId xmlns:a16="http://schemas.microsoft.com/office/drawing/2014/main" id="{8CBB3E82-9E8C-4AF6-8F1F-117431347B70}"/>
              </a:ext>
            </a:extLst>
          </p:cNvPr>
          <p:cNvSpPr txBox="1"/>
          <p:nvPr/>
        </p:nvSpPr>
        <p:spPr>
          <a:xfrm>
            <a:off x="1685807" y="3653516"/>
            <a:ext cx="833610" cy="307777"/>
          </a:xfrm>
          <a:prstGeom prst="rect">
            <a:avLst/>
          </a:prstGeom>
          <a:noFill/>
        </p:spPr>
        <p:txBody>
          <a:bodyPr wrap="square" rtlCol="0">
            <a:spAutoFit/>
          </a:bodyPr>
          <a:lstStyle/>
          <a:p>
            <a:r>
              <a:rPr lang="en-US" altLang="zh-CN" sz="1400" dirty="0"/>
              <a:t>u6</a:t>
            </a:r>
            <a:endParaRPr lang="zh-CN" altLang="en-US" sz="1400" dirty="0"/>
          </a:p>
        </p:txBody>
      </p:sp>
      <p:sp>
        <p:nvSpPr>
          <p:cNvPr id="50" name="TextBox 49">
            <a:extLst>
              <a:ext uri="{FF2B5EF4-FFF2-40B4-BE49-F238E27FC236}">
                <a16:creationId xmlns:a16="http://schemas.microsoft.com/office/drawing/2014/main" id="{BBE33B90-392B-402E-AE60-899FE05FA700}"/>
              </a:ext>
            </a:extLst>
          </p:cNvPr>
          <p:cNvSpPr txBox="1"/>
          <p:nvPr/>
        </p:nvSpPr>
        <p:spPr>
          <a:xfrm>
            <a:off x="2920827" y="2036368"/>
            <a:ext cx="5523123" cy="307777"/>
          </a:xfrm>
          <a:prstGeom prst="rect">
            <a:avLst/>
          </a:prstGeom>
          <a:noFill/>
        </p:spPr>
        <p:txBody>
          <a:bodyPr wrap="square" rtlCol="0">
            <a:spAutoFit/>
          </a:bodyPr>
          <a:lstStyle/>
          <a:p>
            <a:r>
              <a:rPr lang="en-US" altLang="zh-CN" sz="1400" dirty="0">
                <a:solidFill>
                  <a:schemeClr val="bg2"/>
                </a:solidFill>
              </a:rPr>
              <a:t>Assuming we have a tuple T = (</a:t>
            </a:r>
            <a:r>
              <a:rPr lang="en-US" altLang="zh-CN" sz="1400" dirty="0">
                <a:solidFill>
                  <a:srgbClr val="00B050"/>
                </a:solidFill>
              </a:rPr>
              <a:t>v</a:t>
            </a:r>
            <a:r>
              <a:rPr lang="en-US" altLang="zh-CN" sz="1400" baseline="-25000" dirty="0">
                <a:solidFill>
                  <a:srgbClr val="00B050"/>
                </a:solidFill>
              </a:rPr>
              <a:t>1</a:t>
            </a:r>
            <a:r>
              <a:rPr lang="en-US" altLang="zh-CN" sz="1400" dirty="0">
                <a:solidFill>
                  <a:schemeClr val="bg2"/>
                </a:solidFill>
              </a:rPr>
              <a:t>-&gt;</a:t>
            </a:r>
            <a:r>
              <a:rPr lang="en-US" altLang="zh-CN" sz="1400" dirty="0">
                <a:solidFill>
                  <a:srgbClr val="FF0000"/>
                </a:solidFill>
              </a:rPr>
              <a:t>u</a:t>
            </a:r>
            <a:r>
              <a:rPr lang="en-US" altLang="zh-CN" sz="1400" baseline="-25000" dirty="0">
                <a:solidFill>
                  <a:srgbClr val="FF0000"/>
                </a:solidFill>
              </a:rPr>
              <a:t>1</a:t>
            </a:r>
            <a:r>
              <a:rPr lang="en-US" altLang="zh-CN" sz="1400" dirty="0">
                <a:solidFill>
                  <a:schemeClr val="bg2"/>
                </a:solidFill>
              </a:rPr>
              <a:t>, </a:t>
            </a:r>
            <a:r>
              <a:rPr lang="en-US" altLang="zh-CN" sz="1400" dirty="0">
                <a:solidFill>
                  <a:srgbClr val="00B050"/>
                </a:solidFill>
              </a:rPr>
              <a:t>v</a:t>
            </a:r>
            <a:r>
              <a:rPr lang="en-US" altLang="zh-CN" sz="1400" baseline="-25000" dirty="0">
                <a:solidFill>
                  <a:srgbClr val="00B050"/>
                </a:solidFill>
              </a:rPr>
              <a:t>2</a:t>
            </a:r>
            <a:r>
              <a:rPr lang="en-US" altLang="zh-CN" sz="1400" dirty="0">
                <a:solidFill>
                  <a:schemeClr val="bg2"/>
                </a:solidFill>
              </a:rPr>
              <a:t>-&gt;</a:t>
            </a:r>
            <a:r>
              <a:rPr lang="en-US" altLang="zh-CN" sz="1400" dirty="0">
                <a:solidFill>
                  <a:srgbClr val="FF0000"/>
                </a:solidFill>
              </a:rPr>
              <a:t>u</a:t>
            </a:r>
            <a:r>
              <a:rPr lang="en-US" altLang="zh-CN" sz="1400" baseline="-25000" dirty="0">
                <a:solidFill>
                  <a:srgbClr val="FF0000"/>
                </a:solidFill>
              </a:rPr>
              <a:t>2</a:t>
            </a:r>
            <a:r>
              <a:rPr lang="en-US" altLang="zh-CN" sz="1400" dirty="0">
                <a:solidFill>
                  <a:schemeClr val="bg2"/>
                </a:solidFill>
              </a:rPr>
              <a:t>, </a:t>
            </a:r>
            <a:r>
              <a:rPr lang="en-US" altLang="zh-CN" sz="1400" dirty="0">
                <a:solidFill>
                  <a:srgbClr val="00B050"/>
                </a:solidFill>
              </a:rPr>
              <a:t>v</a:t>
            </a:r>
            <a:r>
              <a:rPr lang="en-US" altLang="zh-CN" sz="1400" baseline="-25000" dirty="0">
                <a:solidFill>
                  <a:srgbClr val="00B050"/>
                </a:solidFill>
              </a:rPr>
              <a:t>3</a:t>
            </a:r>
            <a:r>
              <a:rPr lang="en-US" altLang="zh-CN" sz="1400" dirty="0">
                <a:solidFill>
                  <a:schemeClr val="bg2"/>
                </a:solidFill>
              </a:rPr>
              <a:t>-&gt;</a:t>
            </a:r>
            <a:r>
              <a:rPr lang="en-US" altLang="zh-CN" sz="1400" dirty="0">
                <a:solidFill>
                  <a:srgbClr val="FF0000"/>
                </a:solidFill>
              </a:rPr>
              <a:t>u</a:t>
            </a:r>
            <a:r>
              <a:rPr lang="en-US" altLang="zh-CN" sz="1400" baseline="-25000" dirty="0">
                <a:solidFill>
                  <a:srgbClr val="FF0000"/>
                </a:solidFill>
              </a:rPr>
              <a:t>3</a:t>
            </a:r>
            <a:r>
              <a:rPr lang="en-US" altLang="zh-CN" sz="1400" dirty="0">
                <a:solidFill>
                  <a:schemeClr val="bg2"/>
                </a:solidFill>
              </a:rPr>
              <a:t>, </a:t>
            </a:r>
            <a:r>
              <a:rPr lang="en-US" altLang="zh-CN" sz="1400" dirty="0">
                <a:solidFill>
                  <a:srgbClr val="00B050"/>
                </a:solidFill>
              </a:rPr>
              <a:t>v</a:t>
            </a:r>
            <a:r>
              <a:rPr lang="en-US" altLang="zh-CN" sz="1400" baseline="-25000" dirty="0">
                <a:solidFill>
                  <a:srgbClr val="00B050"/>
                </a:solidFill>
              </a:rPr>
              <a:t>4</a:t>
            </a:r>
            <a:r>
              <a:rPr lang="en-US" altLang="zh-CN" sz="1400" dirty="0">
                <a:solidFill>
                  <a:schemeClr val="bg2"/>
                </a:solidFill>
              </a:rPr>
              <a:t>-&gt;</a:t>
            </a:r>
            <a:r>
              <a:rPr lang="en-US" altLang="zh-CN" sz="1400" dirty="0">
                <a:solidFill>
                  <a:srgbClr val="FF0000"/>
                </a:solidFill>
              </a:rPr>
              <a:t>?</a:t>
            </a:r>
            <a:r>
              <a:rPr lang="en-US" altLang="zh-CN" sz="1400" dirty="0">
                <a:solidFill>
                  <a:schemeClr val="bg2"/>
                </a:solidFill>
              </a:rPr>
              <a:t>)</a:t>
            </a:r>
            <a:endParaRPr lang="zh-CN" altLang="en-US" sz="1400" baseline="-25000" dirty="0">
              <a:solidFill>
                <a:schemeClr val="bg2"/>
              </a:solidFill>
            </a:endParaRPr>
          </a:p>
        </p:txBody>
      </p:sp>
      <p:sp>
        <p:nvSpPr>
          <p:cNvPr id="51" name="TextBox 50">
            <a:extLst>
              <a:ext uri="{FF2B5EF4-FFF2-40B4-BE49-F238E27FC236}">
                <a16:creationId xmlns:a16="http://schemas.microsoft.com/office/drawing/2014/main" id="{6527AA85-1257-4BCA-AC7C-D50F3E5CDF5A}"/>
              </a:ext>
            </a:extLst>
          </p:cNvPr>
          <p:cNvSpPr txBox="1"/>
          <p:nvPr/>
        </p:nvSpPr>
        <p:spPr>
          <a:xfrm>
            <a:off x="2920827" y="2457034"/>
            <a:ext cx="5088358" cy="307777"/>
          </a:xfrm>
          <a:prstGeom prst="rect">
            <a:avLst/>
          </a:prstGeom>
          <a:noFill/>
        </p:spPr>
        <p:txBody>
          <a:bodyPr wrap="square" rtlCol="0">
            <a:spAutoFit/>
          </a:bodyPr>
          <a:lstStyle/>
          <a:p>
            <a:r>
              <a:rPr lang="en-US" altLang="zh-CN" sz="1400" dirty="0">
                <a:solidFill>
                  <a:schemeClr val="bg2"/>
                </a:solidFill>
              </a:rPr>
              <a:t>Candidate(</a:t>
            </a:r>
            <a:r>
              <a:rPr lang="en-US" altLang="zh-CN" sz="1400" dirty="0">
                <a:solidFill>
                  <a:srgbClr val="00B050"/>
                </a:solidFill>
              </a:rPr>
              <a:t>v4</a:t>
            </a:r>
            <a:r>
              <a:rPr lang="en-US" altLang="zh-CN" sz="1400" dirty="0">
                <a:solidFill>
                  <a:schemeClr val="bg2"/>
                </a:solidFill>
              </a:rPr>
              <a:t>) should hold same connectivity </a:t>
            </a:r>
            <a:r>
              <a:rPr lang="en-US" altLang="zh-CN" sz="1400" b="1" dirty="0">
                <a:solidFill>
                  <a:srgbClr val="FF0000"/>
                </a:solidFill>
              </a:rPr>
              <a:t>constraints </a:t>
            </a:r>
            <a:endParaRPr lang="zh-CN" altLang="en-US" sz="1400" b="1" dirty="0">
              <a:solidFill>
                <a:srgbClr val="FF0000"/>
              </a:solidFill>
            </a:endParaRPr>
          </a:p>
        </p:txBody>
      </p:sp>
      <p:sp>
        <p:nvSpPr>
          <p:cNvPr id="52" name="TextBox 51">
            <a:extLst>
              <a:ext uri="{FF2B5EF4-FFF2-40B4-BE49-F238E27FC236}">
                <a16:creationId xmlns:a16="http://schemas.microsoft.com/office/drawing/2014/main" id="{1524E8CD-13D2-404E-AC1B-46C3BA523C98}"/>
              </a:ext>
            </a:extLst>
          </p:cNvPr>
          <p:cNvSpPr txBox="1"/>
          <p:nvPr/>
        </p:nvSpPr>
        <p:spPr>
          <a:xfrm>
            <a:off x="3262670" y="2833133"/>
            <a:ext cx="5012811" cy="276999"/>
          </a:xfrm>
          <a:prstGeom prst="rect">
            <a:avLst/>
          </a:prstGeom>
          <a:noFill/>
        </p:spPr>
        <p:txBody>
          <a:bodyPr wrap="square" rtlCol="0">
            <a:spAutoFit/>
          </a:bodyPr>
          <a:lstStyle/>
          <a:p>
            <a:r>
              <a:rPr lang="en-US" altLang="zh-CN" sz="1200" dirty="0">
                <a:solidFill>
                  <a:schemeClr val="bg2"/>
                </a:solidFill>
              </a:rPr>
              <a:t>candidate(</a:t>
            </a:r>
            <a:r>
              <a:rPr lang="en-US" altLang="zh-CN" sz="1200" dirty="0">
                <a:solidFill>
                  <a:srgbClr val="00B050"/>
                </a:solidFill>
              </a:rPr>
              <a:t>v4</a:t>
            </a:r>
            <a:r>
              <a:rPr lang="en-US" altLang="zh-CN" sz="1200" dirty="0">
                <a:solidFill>
                  <a:schemeClr val="bg2"/>
                </a:solidFill>
              </a:rPr>
              <a:t>) = </a:t>
            </a:r>
            <a:r>
              <a:rPr lang="en-US" altLang="zh-CN" sz="1200" dirty="0">
                <a:solidFill>
                  <a:srgbClr val="FF0000"/>
                </a:solidFill>
              </a:rPr>
              <a:t>neighbors(u1)</a:t>
            </a:r>
            <a:r>
              <a:rPr lang="hy-AM" altLang="zh-CN" sz="1200" dirty="0">
                <a:solidFill>
                  <a:schemeClr val="bg2"/>
                </a:solidFill>
              </a:rPr>
              <a:t>Ո</a:t>
            </a:r>
            <a:r>
              <a:rPr lang="en-US" altLang="zh-CN" sz="1200" dirty="0">
                <a:solidFill>
                  <a:schemeClr val="bg2"/>
                </a:solidFill>
              </a:rPr>
              <a:t> </a:t>
            </a:r>
            <a:r>
              <a:rPr lang="en-US" altLang="zh-CN" sz="1200" dirty="0">
                <a:solidFill>
                  <a:srgbClr val="FF0000"/>
                </a:solidFill>
              </a:rPr>
              <a:t>neighbors(u2) </a:t>
            </a:r>
            <a:r>
              <a:rPr lang="hy-AM" altLang="zh-CN" sz="1200" dirty="0">
                <a:solidFill>
                  <a:schemeClr val="bg2"/>
                </a:solidFill>
              </a:rPr>
              <a:t>Ո</a:t>
            </a:r>
            <a:r>
              <a:rPr lang="en-US" altLang="zh-CN" sz="1200" dirty="0">
                <a:solidFill>
                  <a:schemeClr val="bg2"/>
                </a:solidFill>
              </a:rPr>
              <a:t> </a:t>
            </a:r>
            <a:r>
              <a:rPr lang="en-US" altLang="zh-CN" sz="1200" dirty="0">
                <a:solidFill>
                  <a:srgbClr val="FF0000"/>
                </a:solidFill>
              </a:rPr>
              <a:t>neighbors(u3)</a:t>
            </a:r>
            <a:endParaRPr lang="zh-CN" altLang="en-US" sz="1200" dirty="0">
              <a:solidFill>
                <a:srgbClr val="FF0000"/>
              </a:solidFill>
            </a:endParaRPr>
          </a:p>
        </p:txBody>
      </p:sp>
      <p:cxnSp>
        <p:nvCxnSpPr>
          <p:cNvPr id="22" name="Straight Arrow Connector 21">
            <a:extLst>
              <a:ext uri="{FF2B5EF4-FFF2-40B4-BE49-F238E27FC236}">
                <a16:creationId xmlns:a16="http://schemas.microsoft.com/office/drawing/2014/main" id="{743B2CE5-D20F-43E3-A04E-CAA5CD93ADFF}"/>
              </a:ext>
            </a:extLst>
          </p:cNvPr>
          <p:cNvCxnSpPr>
            <a:endCxn id="41" idx="3"/>
          </p:cNvCxnSpPr>
          <p:nvPr/>
        </p:nvCxnSpPr>
        <p:spPr>
          <a:xfrm>
            <a:off x="652360" y="1408122"/>
            <a:ext cx="4167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DB1341B-EFF7-466E-BF1C-453A2F0C8F01}"/>
              </a:ext>
            </a:extLst>
          </p:cNvPr>
          <p:cNvCxnSpPr>
            <a:cxnSpLocks/>
          </p:cNvCxnSpPr>
          <p:nvPr/>
        </p:nvCxnSpPr>
        <p:spPr>
          <a:xfrm>
            <a:off x="1305782" y="1392375"/>
            <a:ext cx="541387" cy="3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C40290B-DBD3-4E78-9997-DA3CD5FDBA67}"/>
              </a:ext>
            </a:extLst>
          </p:cNvPr>
          <p:cNvSpPr txBox="1"/>
          <p:nvPr/>
        </p:nvSpPr>
        <p:spPr>
          <a:xfrm>
            <a:off x="2620061" y="1670301"/>
            <a:ext cx="6674805" cy="338554"/>
          </a:xfrm>
          <a:prstGeom prst="rect">
            <a:avLst/>
          </a:prstGeom>
          <a:noFill/>
        </p:spPr>
        <p:txBody>
          <a:bodyPr wrap="square" rtlCol="0">
            <a:spAutoFit/>
          </a:bodyPr>
          <a:lstStyle/>
          <a:p>
            <a:r>
              <a:rPr lang="en-US" altLang="zh-CN" sz="1600" dirty="0">
                <a:solidFill>
                  <a:schemeClr val="bg2"/>
                </a:solidFill>
              </a:rPr>
              <a:t>Find all (</a:t>
            </a:r>
            <a:r>
              <a:rPr lang="en-US" altLang="zh-CN" sz="1600" dirty="0">
                <a:solidFill>
                  <a:srgbClr val="FF0000"/>
                </a:solidFill>
              </a:rPr>
              <a:t>u</a:t>
            </a:r>
            <a:r>
              <a:rPr lang="en-US" altLang="zh-CN" sz="1600" baseline="-25000" dirty="0">
                <a:solidFill>
                  <a:srgbClr val="FF0000"/>
                </a:solidFill>
              </a:rPr>
              <a:t>1</a:t>
            </a:r>
            <a:r>
              <a:rPr lang="en-US" altLang="zh-CN" sz="1600" dirty="0">
                <a:solidFill>
                  <a:srgbClr val="FF0000"/>
                </a:solidFill>
              </a:rPr>
              <a:t>,u</a:t>
            </a:r>
            <a:r>
              <a:rPr lang="en-US" altLang="zh-CN" sz="1600" baseline="-25000" dirty="0">
                <a:solidFill>
                  <a:srgbClr val="FF0000"/>
                </a:solidFill>
              </a:rPr>
              <a:t>2</a:t>
            </a:r>
            <a:r>
              <a:rPr lang="en-US" altLang="zh-CN" sz="1600" dirty="0">
                <a:solidFill>
                  <a:srgbClr val="FF0000"/>
                </a:solidFill>
              </a:rPr>
              <a:t>,u</a:t>
            </a:r>
            <a:r>
              <a:rPr lang="en-US" altLang="zh-CN" sz="1600" baseline="-25000" dirty="0">
                <a:solidFill>
                  <a:srgbClr val="FF0000"/>
                </a:solidFill>
              </a:rPr>
              <a:t>3</a:t>
            </a:r>
            <a:r>
              <a:rPr lang="en-US" altLang="zh-CN" sz="1600" dirty="0">
                <a:solidFill>
                  <a:srgbClr val="FF0000"/>
                </a:solidFill>
              </a:rPr>
              <a:t>,u</a:t>
            </a:r>
            <a:r>
              <a:rPr lang="en-US" altLang="zh-CN" sz="1600" baseline="-25000" dirty="0">
                <a:solidFill>
                  <a:srgbClr val="FF0000"/>
                </a:solidFill>
              </a:rPr>
              <a:t>4</a:t>
            </a:r>
            <a:r>
              <a:rPr lang="en-US" altLang="zh-CN" sz="1600" dirty="0">
                <a:solidFill>
                  <a:schemeClr val="bg2"/>
                </a:solidFill>
              </a:rPr>
              <a:t>) tuples which are isomorphic to (</a:t>
            </a:r>
            <a:r>
              <a:rPr lang="en-US" altLang="zh-CN" sz="1600" dirty="0">
                <a:solidFill>
                  <a:srgbClr val="00B050"/>
                </a:solidFill>
              </a:rPr>
              <a:t>v</a:t>
            </a:r>
            <a:r>
              <a:rPr lang="en-US" altLang="zh-CN" sz="1600" baseline="-25000" dirty="0">
                <a:solidFill>
                  <a:srgbClr val="00B050"/>
                </a:solidFill>
              </a:rPr>
              <a:t>1</a:t>
            </a:r>
            <a:r>
              <a:rPr lang="en-US" altLang="zh-CN" sz="1600" dirty="0">
                <a:solidFill>
                  <a:srgbClr val="00B050"/>
                </a:solidFill>
              </a:rPr>
              <a:t>,v</a:t>
            </a:r>
            <a:r>
              <a:rPr lang="en-US" altLang="zh-CN" sz="1600" baseline="-25000" dirty="0">
                <a:solidFill>
                  <a:srgbClr val="00B050"/>
                </a:solidFill>
              </a:rPr>
              <a:t>2</a:t>
            </a:r>
            <a:r>
              <a:rPr lang="en-US" altLang="zh-CN" sz="1600" dirty="0">
                <a:solidFill>
                  <a:srgbClr val="00B050"/>
                </a:solidFill>
              </a:rPr>
              <a:t>,v</a:t>
            </a:r>
            <a:r>
              <a:rPr lang="en-US" altLang="zh-CN" sz="1600" baseline="-25000" dirty="0">
                <a:solidFill>
                  <a:srgbClr val="00B050"/>
                </a:solidFill>
              </a:rPr>
              <a:t>3</a:t>
            </a:r>
            <a:r>
              <a:rPr lang="en-US" altLang="zh-CN" sz="1600" dirty="0">
                <a:solidFill>
                  <a:srgbClr val="00B050"/>
                </a:solidFill>
              </a:rPr>
              <a:t>,v</a:t>
            </a:r>
            <a:r>
              <a:rPr lang="en-US" altLang="zh-CN" sz="1600" baseline="-25000" dirty="0">
                <a:solidFill>
                  <a:srgbClr val="00B050"/>
                </a:solidFill>
              </a:rPr>
              <a:t>4</a:t>
            </a:r>
            <a:r>
              <a:rPr lang="en-US" altLang="zh-CN" sz="1600" dirty="0">
                <a:solidFill>
                  <a:schemeClr val="bg2"/>
                </a:solidFill>
              </a:rPr>
              <a:t>) </a:t>
            </a:r>
            <a:endParaRPr lang="zh-CN" altLang="en-US" sz="1600" dirty="0">
              <a:solidFill>
                <a:schemeClr val="bg2"/>
              </a:solidFill>
            </a:endParaRPr>
          </a:p>
        </p:txBody>
      </p:sp>
      <p:cxnSp>
        <p:nvCxnSpPr>
          <p:cNvPr id="57" name="Straight Arrow Connector 56">
            <a:extLst>
              <a:ext uri="{FF2B5EF4-FFF2-40B4-BE49-F238E27FC236}">
                <a16:creationId xmlns:a16="http://schemas.microsoft.com/office/drawing/2014/main" id="{C01BA4F1-6233-46C7-AF8C-8D9BAA3C3654}"/>
              </a:ext>
            </a:extLst>
          </p:cNvPr>
          <p:cNvCxnSpPr/>
          <p:nvPr/>
        </p:nvCxnSpPr>
        <p:spPr>
          <a:xfrm>
            <a:off x="841030" y="2950824"/>
            <a:ext cx="994680" cy="761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B25DE35-DA7A-4E8B-8F16-DACB0C637EB7}"/>
              </a:ext>
            </a:extLst>
          </p:cNvPr>
          <p:cNvSpPr txBox="1"/>
          <p:nvPr/>
        </p:nvSpPr>
        <p:spPr>
          <a:xfrm>
            <a:off x="520873" y="898582"/>
            <a:ext cx="1511785" cy="338554"/>
          </a:xfrm>
          <a:prstGeom prst="rect">
            <a:avLst/>
          </a:prstGeom>
          <a:noFill/>
        </p:spPr>
        <p:txBody>
          <a:bodyPr wrap="square" rtlCol="0">
            <a:spAutoFit/>
          </a:bodyPr>
          <a:lstStyle/>
          <a:p>
            <a:r>
              <a:rPr lang="en-US" altLang="zh-CN" sz="1600" dirty="0">
                <a:solidFill>
                  <a:srgbClr val="FF0000"/>
                </a:solidFill>
              </a:rPr>
              <a:t>Query Graph</a:t>
            </a:r>
            <a:endParaRPr lang="zh-CN" altLang="en-US" sz="1600" dirty="0">
              <a:solidFill>
                <a:srgbClr val="FF0000"/>
              </a:solidFill>
            </a:endParaRPr>
          </a:p>
        </p:txBody>
      </p:sp>
      <p:sp>
        <p:nvSpPr>
          <p:cNvPr id="59" name="TextBox 58">
            <a:extLst>
              <a:ext uri="{FF2B5EF4-FFF2-40B4-BE49-F238E27FC236}">
                <a16:creationId xmlns:a16="http://schemas.microsoft.com/office/drawing/2014/main" id="{22F49EAB-B3D2-4DB4-91AB-6D7CE3984E8E}"/>
              </a:ext>
            </a:extLst>
          </p:cNvPr>
          <p:cNvSpPr txBox="1"/>
          <p:nvPr/>
        </p:nvSpPr>
        <p:spPr>
          <a:xfrm>
            <a:off x="652360" y="4264844"/>
            <a:ext cx="1511785" cy="338554"/>
          </a:xfrm>
          <a:prstGeom prst="rect">
            <a:avLst/>
          </a:prstGeom>
          <a:noFill/>
        </p:spPr>
        <p:txBody>
          <a:bodyPr wrap="square" rtlCol="0">
            <a:spAutoFit/>
          </a:bodyPr>
          <a:lstStyle/>
          <a:p>
            <a:r>
              <a:rPr lang="en-US" altLang="zh-CN" sz="1600" dirty="0">
                <a:solidFill>
                  <a:srgbClr val="FF0000"/>
                </a:solidFill>
              </a:rPr>
              <a:t>Data Graph</a:t>
            </a:r>
            <a:endParaRPr lang="zh-CN" altLang="en-US" sz="1600" dirty="0">
              <a:solidFill>
                <a:srgbClr val="FF0000"/>
              </a:solidFill>
            </a:endParaRPr>
          </a:p>
        </p:txBody>
      </p:sp>
      <p:cxnSp>
        <p:nvCxnSpPr>
          <p:cNvPr id="3" name="Straight Arrow Connector 2">
            <a:extLst>
              <a:ext uri="{FF2B5EF4-FFF2-40B4-BE49-F238E27FC236}">
                <a16:creationId xmlns:a16="http://schemas.microsoft.com/office/drawing/2014/main" id="{ABF3A8DB-D5B0-41A5-B6BE-441DFF6D2562}"/>
              </a:ext>
            </a:extLst>
          </p:cNvPr>
          <p:cNvCxnSpPr/>
          <p:nvPr/>
        </p:nvCxnSpPr>
        <p:spPr>
          <a:xfrm>
            <a:off x="490422" y="1524028"/>
            <a:ext cx="189841" cy="1216008"/>
          </a:xfrm>
          <a:prstGeom prst="straightConnector1">
            <a:avLst/>
          </a:prstGeom>
          <a:ln w="952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E038AAD7-2840-4779-9EA6-9D17CE2ED255}"/>
              </a:ext>
            </a:extLst>
          </p:cNvPr>
          <p:cNvCxnSpPr/>
          <p:nvPr/>
        </p:nvCxnSpPr>
        <p:spPr>
          <a:xfrm>
            <a:off x="1268770" y="1512246"/>
            <a:ext cx="65664" cy="1199591"/>
          </a:xfrm>
          <a:prstGeom prst="straightConnector1">
            <a:avLst/>
          </a:prstGeom>
          <a:ln w="952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42C111A2-A282-412A-A3D6-ADF6087390C6}"/>
              </a:ext>
            </a:extLst>
          </p:cNvPr>
          <p:cNvCxnSpPr/>
          <p:nvPr/>
        </p:nvCxnSpPr>
        <p:spPr>
          <a:xfrm flipH="1">
            <a:off x="1968394" y="1524028"/>
            <a:ext cx="51127" cy="1187809"/>
          </a:xfrm>
          <a:prstGeom prst="straightConnector1">
            <a:avLst/>
          </a:prstGeom>
          <a:ln w="952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4C5A60EF-EA65-4167-BAED-552FD1F9CA8D}"/>
              </a:ext>
            </a:extLst>
          </p:cNvPr>
          <p:cNvSpPr/>
          <p:nvPr/>
        </p:nvSpPr>
        <p:spPr>
          <a:xfrm>
            <a:off x="2313327" y="3853650"/>
            <a:ext cx="265368" cy="27176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TextBox 52">
            <a:extLst>
              <a:ext uri="{FF2B5EF4-FFF2-40B4-BE49-F238E27FC236}">
                <a16:creationId xmlns:a16="http://schemas.microsoft.com/office/drawing/2014/main" id="{366D360C-9462-4207-B7C8-466D0CD8A262}"/>
              </a:ext>
            </a:extLst>
          </p:cNvPr>
          <p:cNvSpPr txBox="1"/>
          <p:nvPr/>
        </p:nvSpPr>
        <p:spPr>
          <a:xfrm>
            <a:off x="2249515" y="3834760"/>
            <a:ext cx="833610" cy="307777"/>
          </a:xfrm>
          <a:prstGeom prst="rect">
            <a:avLst/>
          </a:prstGeom>
          <a:noFill/>
        </p:spPr>
        <p:txBody>
          <a:bodyPr wrap="square" rtlCol="0">
            <a:spAutoFit/>
          </a:bodyPr>
          <a:lstStyle/>
          <a:p>
            <a:r>
              <a:rPr lang="en-US" altLang="zh-CN" sz="1400" dirty="0"/>
              <a:t>u7</a:t>
            </a:r>
            <a:endParaRPr lang="zh-CN" altLang="en-US" sz="1400" dirty="0"/>
          </a:p>
        </p:txBody>
      </p:sp>
      <p:sp>
        <p:nvSpPr>
          <p:cNvPr id="26" name="TextBox 25">
            <a:extLst>
              <a:ext uri="{FF2B5EF4-FFF2-40B4-BE49-F238E27FC236}">
                <a16:creationId xmlns:a16="http://schemas.microsoft.com/office/drawing/2014/main" id="{90818992-C4CE-425F-963C-C8BC34DEA93C}"/>
              </a:ext>
            </a:extLst>
          </p:cNvPr>
          <p:cNvSpPr txBox="1"/>
          <p:nvPr/>
        </p:nvSpPr>
        <p:spPr>
          <a:xfrm>
            <a:off x="2542543" y="3727898"/>
            <a:ext cx="1034632" cy="369332"/>
          </a:xfrm>
          <a:prstGeom prst="rect">
            <a:avLst/>
          </a:prstGeom>
          <a:noFill/>
        </p:spPr>
        <p:txBody>
          <a:bodyPr wrap="square" rtlCol="0">
            <a:spAutoFit/>
          </a:bodyPr>
          <a:lstStyle/>
          <a:p>
            <a:r>
              <a:rPr lang="en-US" altLang="zh-CN" dirty="0">
                <a:solidFill>
                  <a:schemeClr val="bg2"/>
                </a:solidFill>
              </a:rPr>
              <a:t>……</a:t>
            </a:r>
            <a:endParaRPr lang="zh-CN" altLang="en-US" dirty="0">
              <a:solidFill>
                <a:schemeClr val="bg2"/>
              </a:solidFill>
            </a:endParaRPr>
          </a:p>
        </p:txBody>
      </p:sp>
      <p:sp>
        <p:nvSpPr>
          <p:cNvPr id="28" name="Oval 27">
            <a:extLst>
              <a:ext uri="{FF2B5EF4-FFF2-40B4-BE49-F238E27FC236}">
                <a16:creationId xmlns:a16="http://schemas.microsoft.com/office/drawing/2014/main" id="{91874890-CACB-4361-9A8D-FE97D62A3D53}"/>
              </a:ext>
            </a:extLst>
          </p:cNvPr>
          <p:cNvSpPr/>
          <p:nvPr/>
        </p:nvSpPr>
        <p:spPr>
          <a:xfrm>
            <a:off x="2125738" y="3727897"/>
            <a:ext cx="1451437" cy="613129"/>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Rectangle: Rounded Corners 55">
            <a:extLst>
              <a:ext uri="{FF2B5EF4-FFF2-40B4-BE49-F238E27FC236}">
                <a16:creationId xmlns:a16="http://schemas.microsoft.com/office/drawing/2014/main" id="{8A4BFC11-EBB4-4E6E-B2B6-4A0AC9C4EFD4}"/>
              </a:ext>
            </a:extLst>
          </p:cNvPr>
          <p:cNvSpPr/>
          <p:nvPr/>
        </p:nvSpPr>
        <p:spPr>
          <a:xfrm>
            <a:off x="4507556" y="834111"/>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a:extLst>
              <a:ext uri="{FF2B5EF4-FFF2-40B4-BE49-F238E27FC236}">
                <a16:creationId xmlns:a16="http://schemas.microsoft.com/office/drawing/2014/main" id="{BCFE8387-3658-48CF-8FF5-37930A3DBDD5}"/>
              </a:ext>
            </a:extLst>
          </p:cNvPr>
          <p:cNvSpPr txBox="1"/>
          <p:nvPr/>
        </p:nvSpPr>
        <p:spPr>
          <a:xfrm>
            <a:off x="4236285" y="1361009"/>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61" name="TextBox 60">
            <a:extLst>
              <a:ext uri="{FF2B5EF4-FFF2-40B4-BE49-F238E27FC236}">
                <a16:creationId xmlns:a16="http://schemas.microsoft.com/office/drawing/2014/main" id="{9E824B04-4B5D-4E78-B576-FC20E9E5DD73}"/>
              </a:ext>
            </a:extLst>
          </p:cNvPr>
          <p:cNvSpPr txBox="1"/>
          <p:nvPr/>
        </p:nvSpPr>
        <p:spPr>
          <a:xfrm>
            <a:off x="5184981" y="1308300"/>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62" name="TextBox 61">
            <a:extLst>
              <a:ext uri="{FF2B5EF4-FFF2-40B4-BE49-F238E27FC236}">
                <a16:creationId xmlns:a16="http://schemas.microsoft.com/office/drawing/2014/main" id="{4E98957D-35CB-42A7-9BA9-6A6061741708}"/>
              </a:ext>
            </a:extLst>
          </p:cNvPr>
          <p:cNvSpPr txBox="1"/>
          <p:nvPr/>
        </p:nvSpPr>
        <p:spPr>
          <a:xfrm>
            <a:off x="5544234" y="1356791"/>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63" name="TextBox 62">
            <a:extLst>
              <a:ext uri="{FF2B5EF4-FFF2-40B4-BE49-F238E27FC236}">
                <a16:creationId xmlns:a16="http://schemas.microsoft.com/office/drawing/2014/main" id="{41024F10-1AD5-4016-A9C7-AEEDD68B544F}"/>
              </a:ext>
            </a:extLst>
          </p:cNvPr>
          <p:cNvSpPr txBox="1"/>
          <p:nvPr/>
        </p:nvSpPr>
        <p:spPr>
          <a:xfrm>
            <a:off x="6723166" y="1318445"/>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64" name="TextBox 63">
            <a:extLst>
              <a:ext uri="{FF2B5EF4-FFF2-40B4-BE49-F238E27FC236}">
                <a16:creationId xmlns:a16="http://schemas.microsoft.com/office/drawing/2014/main" id="{CAA73CA5-EF00-426C-B41E-B7634B3C2E25}"/>
              </a:ext>
            </a:extLst>
          </p:cNvPr>
          <p:cNvSpPr txBox="1"/>
          <p:nvPr/>
        </p:nvSpPr>
        <p:spPr>
          <a:xfrm>
            <a:off x="7516279" y="1315527"/>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65" name="TextBox 64">
            <a:extLst>
              <a:ext uri="{FF2B5EF4-FFF2-40B4-BE49-F238E27FC236}">
                <a16:creationId xmlns:a16="http://schemas.microsoft.com/office/drawing/2014/main" id="{0768D1D8-A342-4D0B-B9C5-41725FF14B06}"/>
              </a:ext>
            </a:extLst>
          </p:cNvPr>
          <p:cNvSpPr txBox="1"/>
          <p:nvPr/>
        </p:nvSpPr>
        <p:spPr>
          <a:xfrm>
            <a:off x="8309392" y="1317685"/>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66" name="Straight Connector 65">
            <a:extLst>
              <a:ext uri="{FF2B5EF4-FFF2-40B4-BE49-F238E27FC236}">
                <a16:creationId xmlns:a16="http://schemas.microsoft.com/office/drawing/2014/main" id="{71E03591-25D7-4F0C-8A17-D783E04752C3}"/>
              </a:ext>
            </a:extLst>
          </p:cNvPr>
          <p:cNvCxnSpPr>
            <a:cxnSpLocks/>
          </p:cNvCxnSpPr>
          <p:nvPr/>
        </p:nvCxnSpPr>
        <p:spPr>
          <a:xfrm>
            <a:off x="4613255" y="101915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153FDC-7053-4649-8661-96921FD3609E}"/>
              </a:ext>
            </a:extLst>
          </p:cNvPr>
          <p:cNvCxnSpPr>
            <a:cxnSpLocks/>
          </p:cNvCxnSpPr>
          <p:nvPr/>
        </p:nvCxnSpPr>
        <p:spPr>
          <a:xfrm>
            <a:off x="5400597" y="101222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AD70E2A-3C0D-4CE3-BFAD-DAD91A6E68C9}"/>
              </a:ext>
            </a:extLst>
          </p:cNvPr>
          <p:cNvCxnSpPr>
            <a:cxnSpLocks/>
          </p:cNvCxnSpPr>
          <p:nvPr/>
        </p:nvCxnSpPr>
        <p:spPr>
          <a:xfrm>
            <a:off x="6179022" y="101915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21A9839-7083-4D10-983B-5CC5ACDB4C4E}"/>
              </a:ext>
            </a:extLst>
          </p:cNvPr>
          <p:cNvCxnSpPr>
            <a:cxnSpLocks/>
          </p:cNvCxnSpPr>
          <p:nvPr/>
        </p:nvCxnSpPr>
        <p:spPr>
          <a:xfrm>
            <a:off x="7803586" y="101619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9C45C83-6DD3-4DBD-917A-3E4553F940A7}"/>
              </a:ext>
            </a:extLst>
          </p:cNvPr>
          <p:cNvCxnSpPr>
            <a:cxnSpLocks/>
          </p:cNvCxnSpPr>
          <p:nvPr/>
        </p:nvCxnSpPr>
        <p:spPr>
          <a:xfrm>
            <a:off x="8608867" y="101222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0BBA8FD7-6203-4D58-A546-6A98530858BC}"/>
              </a:ext>
            </a:extLst>
          </p:cNvPr>
          <p:cNvSpPr/>
          <p:nvPr/>
        </p:nvSpPr>
        <p:spPr>
          <a:xfrm>
            <a:off x="6095191" y="84412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val 71">
            <a:extLst>
              <a:ext uri="{FF2B5EF4-FFF2-40B4-BE49-F238E27FC236}">
                <a16:creationId xmlns:a16="http://schemas.microsoft.com/office/drawing/2014/main" id="{B12A92F4-7CBD-4EEC-842E-B555C5D7AA6F}"/>
              </a:ext>
            </a:extLst>
          </p:cNvPr>
          <p:cNvSpPr/>
          <p:nvPr/>
        </p:nvSpPr>
        <p:spPr>
          <a:xfrm>
            <a:off x="6867750" y="84412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Oval 72">
            <a:extLst>
              <a:ext uri="{FF2B5EF4-FFF2-40B4-BE49-F238E27FC236}">
                <a16:creationId xmlns:a16="http://schemas.microsoft.com/office/drawing/2014/main" id="{87A524A1-0024-4BE7-8F74-10CAC54E585F}"/>
              </a:ext>
            </a:extLst>
          </p:cNvPr>
          <p:cNvSpPr/>
          <p:nvPr/>
        </p:nvSpPr>
        <p:spPr>
          <a:xfrm>
            <a:off x="7709037" y="84512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Oval 73">
            <a:extLst>
              <a:ext uri="{FF2B5EF4-FFF2-40B4-BE49-F238E27FC236}">
                <a16:creationId xmlns:a16="http://schemas.microsoft.com/office/drawing/2014/main" id="{C694C9F6-BBC6-4B32-B530-35692DC0F936}"/>
              </a:ext>
            </a:extLst>
          </p:cNvPr>
          <p:cNvSpPr/>
          <p:nvPr/>
        </p:nvSpPr>
        <p:spPr>
          <a:xfrm>
            <a:off x="8530656" y="843815"/>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Straight Connector 74">
            <a:extLst>
              <a:ext uri="{FF2B5EF4-FFF2-40B4-BE49-F238E27FC236}">
                <a16:creationId xmlns:a16="http://schemas.microsoft.com/office/drawing/2014/main" id="{1C209001-6BF9-46ED-BDA9-F566D0A89CCD}"/>
              </a:ext>
            </a:extLst>
          </p:cNvPr>
          <p:cNvCxnSpPr>
            <a:cxnSpLocks/>
          </p:cNvCxnSpPr>
          <p:nvPr/>
        </p:nvCxnSpPr>
        <p:spPr>
          <a:xfrm>
            <a:off x="6951581" y="101915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B9647FC2-FFEE-40F9-B658-A975D67716D4}"/>
              </a:ext>
            </a:extLst>
          </p:cNvPr>
          <p:cNvSpPr/>
          <p:nvPr/>
        </p:nvSpPr>
        <p:spPr>
          <a:xfrm>
            <a:off x="4599995" y="838407"/>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Oval 76">
            <a:extLst>
              <a:ext uri="{FF2B5EF4-FFF2-40B4-BE49-F238E27FC236}">
                <a16:creationId xmlns:a16="http://schemas.microsoft.com/office/drawing/2014/main" id="{A1C7CE72-977C-4697-BB1D-38BC1B195108}"/>
              </a:ext>
            </a:extLst>
          </p:cNvPr>
          <p:cNvSpPr/>
          <p:nvPr/>
        </p:nvSpPr>
        <p:spPr>
          <a:xfrm>
            <a:off x="4529424" y="843815"/>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Oval 77">
            <a:extLst>
              <a:ext uri="{FF2B5EF4-FFF2-40B4-BE49-F238E27FC236}">
                <a16:creationId xmlns:a16="http://schemas.microsoft.com/office/drawing/2014/main" id="{5882E425-B598-4935-B32A-E2D68103396D}"/>
              </a:ext>
            </a:extLst>
          </p:cNvPr>
          <p:cNvSpPr/>
          <p:nvPr/>
        </p:nvSpPr>
        <p:spPr>
          <a:xfrm>
            <a:off x="5322632" y="84512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7351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CF28C-9368-456B-933D-A6F0DD5E240D}"/>
              </a:ext>
            </a:extLst>
          </p:cNvPr>
          <p:cNvSpPr>
            <a:spLocks noGrp="1"/>
          </p:cNvSpPr>
          <p:nvPr>
            <p:ph type="body" sz="quarter" idx="13"/>
          </p:nvPr>
        </p:nvSpPr>
        <p:spPr>
          <a:xfrm>
            <a:off x="0" y="814869"/>
            <a:ext cx="9074911" cy="467715"/>
          </a:xfrm>
        </p:spPr>
        <p:txBody>
          <a:bodyPr/>
          <a:lstStyle/>
          <a:p>
            <a:r>
              <a:rPr lang="en-US" altLang="zh-CN" dirty="0"/>
              <a:t>Subgraph Isomorphism</a:t>
            </a:r>
          </a:p>
          <a:p>
            <a:endParaRPr lang="zh-CN" altLang="en-US" dirty="0"/>
          </a:p>
        </p:txBody>
      </p:sp>
      <p:sp>
        <p:nvSpPr>
          <p:cNvPr id="4" name="Footer Placeholder 3">
            <a:extLst>
              <a:ext uri="{FF2B5EF4-FFF2-40B4-BE49-F238E27FC236}">
                <a16:creationId xmlns:a16="http://schemas.microsoft.com/office/drawing/2014/main" id="{D0A9BCE8-E8AA-438C-B07F-C58D41B59D3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CAA96F36-49F4-40ED-BA9C-56F81C362A3F}"/>
              </a:ext>
            </a:extLst>
          </p:cNvPr>
          <p:cNvSpPr>
            <a:spLocks noGrp="1"/>
          </p:cNvSpPr>
          <p:nvPr>
            <p:ph type="sldNum" sz="quarter" idx="17"/>
          </p:nvPr>
        </p:nvSpPr>
        <p:spPr/>
        <p:txBody>
          <a:bodyPr/>
          <a:lstStyle/>
          <a:p>
            <a:pPr>
              <a:defRPr/>
            </a:pPr>
            <a:fld id="{67BFA7C4-5ED7-4275-9588-6311F663AC92}" type="slidenum">
              <a:rPr lang="en-US" altLang="en-US" smtClean="0"/>
              <a:pPr>
                <a:defRPr/>
              </a:pPr>
              <a:t>11</a:t>
            </a:fld>
            <a:endParaRPr lang="en-US" altLang="en-US" dirty="0"/>
          </a:p>
        </p:txBody>
      </p:sp>
      <p:sp>
        <p:nvSpPr>
          <p:cNvPr id="36" name="TextBox 35">
            <a:extLst>
              <a:ext uri="{FF2B5EF4-FFF2-40B4-BE49-F238E27FC236}">
                <a16:creationId xmlns:a16="http://schemas.microsoft.com/office/drawing/2014/main" id="{F28262CD-777B-4BFB-8606-839F1727549F}"/>
              </a:ext>
            </a:extLst>
          </p:cNvPr>
          <p:cNvSpPr txBox="1"/>
          <p:nvPr/>
        </p:nvSpPr>
        <p:spPr>
          <a:xfrm>
            <a:off x="25980" y="1684504"/>
            <a:ext cx="4674824" cy="3908762"/>
          </a:xfrm>
          <a:prstGeom prst="rect">
            <a:avLst/>
          </a:prstGeom>
          <a:noFill/>
        </p:spPr>
        <p:txBody>
          <a:bodyPr wrap="square" rtlCol="0">
            <a:spAutoFit/>
          </a:bodyPr>
          <a:lstStyle/>
          <a:p>
            <a:r>
              <a:rPr lang="en-US" altLang="zh-CN" sz="1400" dirty="0">
                <a:solidFill>
                  <a:schemeClr val="bg2"/>
                </a:solidFill>
              </a:rPr>
              <a:t>A path expansion algorithm:</a:t>
            </a:r>
          </a:p>
          <a:p>
            <a:pPr algn="just"/>
            <a:r>
              <a:rPr lang="en-US" altLang="zh-CN" sz="1400" b="1"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Input:</a:t>
            </a:r>
            <a:r>
              <a:rPr lang="en-US" altLang="zh-CN" sz="1400" b="1"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G</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q</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q</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E</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q</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10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q</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 {v</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1</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v</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2</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N</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4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G</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d</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d</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E</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d</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d</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 {u</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1</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u</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2</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u</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M</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400" b="1"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Output</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M(result table)</a:t>
            </a:r>
            <a:endParaRPr lang="zh-CN"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400" b="1" kern="100" dirty="0">
                <a:solidFill>
                  <a:schemeClr val="bg1">
                    <a:lumMod val="40000"/>
                    <a:lumOff val="60000"/>
                  </a:schemeClr>
                </a:solidFill>
                <a:effectLst/>
                <a:latin typeface="等线" panose="02010600030101010101" pitchFamily="2" charset="-122"/>
                <a:ea typeface="等线" panose="02010600030101010101" pitchFamily="2" charset="-122"/>
                <a:cs typeface="Times New Roman" panose="02020603050405020304" pitchFamily="18" charset="0"/>
              </a:rPr>
              <a:t>1</a:t>
            </a:r>
            <a:r>
              <a:rPr lang="en-US" altLang="zh-CN" sz="1400" b="1"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for u in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d</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400" b="1" kern="100" dirty="0">
                <a:solidFill>
                  <a:schemeClr val="bg1">
                    <a:lumMod val="60000"/>
                    <a:lumOff val="40000"/>
                  </a:schemeClr>
                </a:solidFill>
                <a:effectLst/>
                <a:latin typeface="等线" panose="02010600030101010101" pitchFamily="2" charset="-122"/>
                <a:ea typeface="等线" panose="02010600030101010101" pitchFamily="2" charset="-122"/>
                <a:cs typeface="Times New Roman" panose="02020603050405020304" pitchFamily="18" charset="0"/>
              </a:rPr>
              <a:t>2</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write u to M[0]</a:t>
            </a:r>
          </a:p>
          <a:p>
            <a:pPr algn="just"/>
            <a:r>
              <a:rPr lang="en-US" altLang="zh-CN" sz="1400" b="1" kern="100" dirty="0">
                <a:solidFill>
                  <a:schemeClr val="bg1">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3</a:t>
            </a:r>
            <a:r>
              <a:rPr lang="en-US" altLang="zh-CN" sz="1400" b="1"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for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i</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v in enumerate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q</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[1:]:</a:t>
            </a:r>
          </a:p>
          <a:p>
            <a:pPr algn="just"/>
            <a:r>
              <a:rPr lang="en-US" altLang="zh-CN" sz="1400" b="1" kern="100" dirty="0">
                <a:solidFill>
                  <a:schemeClr val="bg1">
                    <a:lumMod val="60000"/>
                    <a:lumOff val="40000"/>
                  </a:schemeClr>
                </a:solidFill>
                <a:effectLst/>
                <a:latin typeface="等线" panose="02010600030101010101" pitchFamily="2" charset="-122"/>
                <a:ea typeface="等线" panose="02010600030101010101" pitchFamily="2" charset="-122"/>
                <a:cs typeface="Times New Roman" panose="02020603050405020304" pitchFamily="18" charset="0"/>
              </a:rPr>
              <a:t>4</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for p in M[i-1]:</a:t>
            </a:r>
          </a:p>
          <a:p>
            <a:pPr algn="just"/>
            <a:r>
              <a:rPr lang="en-US" altLang="zh-CN" sz="1400" b="1" kern="100" dirty="0">
                <a:solidFill>
                  <a:schemeClr val="bg1">
                    <a:lumMod val="60000"/>
                    <a:lumOff val="40000"/>
                  </a:schemeClr>
                </a:solidFill>
                <a:effectLst/>
                <a:latin typeface="等线" panose="02010600030101010101" pitchFamily="2" charset="-122"/>
                <a:ea typeface="等线" panose="02010600030101010101" pitchFamily="2" charset="-122"/>
                <a:cs typeface="Times New Roman" panose="02020603050405020304" pitchFamily="18" charset="0"/>
              </a:rPr>
              <a:t>5</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candidates = </a:t>
            </a:r>
            <a:r>
              <a:rPr lang="en-US" altLang="zh-CN" sz="14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constraints</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(p, E</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d</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E</a:t>
            </a:r>
            <a:r>
              <a:rPr lang="en-US" altLang="zh-CN" sz="1400" kern="100" baseline="-250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q</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V</a:t>
            </a:r>
            <a:r>
              <a:rPr lang="en-US" altLang="zh-CN" sz="1400" kern="100" baseline="-250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q</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1400" kern="100" dirty="0" err="1">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i</a:t>
            </a:r>
            <a:r>
              <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rPr>
              <a:t>])</a:t>
            </a:r>
          </a:p>
          <a:p>
            <a:pPr algn="just"/>
            <a:r>
              <a:rPr lang="en-US" altLang="zh-CN" sz="1400" b="1" kern="100" dirty="0">
                <a:solidFill>
                  <a:schemeClr val="bg1">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6</a:t>
            </a:r>
            <a:r>
              <a:rPr lang="en-US" altLang="zh-CN" sz="14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              for c in candidates:</a:t>
            </a:r>
          </a:p>
          <a:p>
            <a:pPr algn="just"/>
            <a:r>
              <a:rPr lang="en-US" altLang="zh-CN" sz="1400" b="1" kern="100" dirty="0">
                <a:solidFill>
                  <a:schemeClr val="bg1">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7</a:t>
            </a:r>
            <a:r>
              <a:rPr lang="en-US" altLang="zh-CN" sz="14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                 M[</a:t>
            </a:r>
            <a:r>
              <a:rPr lang="en-US" altLang="zh-CN" sz="1400" kern="100" dirty="0" err="1">
                <a:solidFill>
                  <a:schemeClr val="bg2"/>
                </a:solidFill>
                <a:latin typeface="等线" panose="02010600030101010101" pitchFamily="2" charset="-122"/>
                <a:ea typeface="等线" panose="02010600030101010101" pitchFamily="2" charset="-122"/>
                <a:cs typeface="Times New Roman" panose="02020603050405020304" pitchFamily="18" charset="0"/>
              </a:rPr>
              <a:t>i</a:t>
            </a:r>
            <a:r>
              <a:rPr lang="en-US" altLang="zh-CN" sz="14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].append({</a:t>
            </a:r>
            <a:r>
              <a:rPr lang="en-US" altLang="zh-CN" sz="1400" kern="100" dirty="0" err="1">
                <a:solidFill>
                  <a:schemeClr val="bg2"/>
                </a:solidFill>
                <a:latin typeface="等线" panose="02010600030101010101" pitchFamily="2" charset="-122"/>
                <a:ea typeface="等线" panose="02010600030101010101" pitchFamily="2" charset="-122"/>
                <a:cs typeface="Times New Roman" panose="02020603050405020304" pitchFamily="18" charset="0"/>
              </a:rPr>
              <a:t>p,c</a:t>
            </a:r>
            <a:r>
              <a:rPr lang="en-US" altLang="zh-CN" sz="14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4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        </a:t>
            </a:r>
            <a:endParaRPr lang="en-US" altLang="zh-CN" sz="14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6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rPr>
              <a:t>    </a:t>
            </a:r>
            <a:endParaRPr lang="zh-CN" altLang="zh-CN" sz="16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6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600" kern="100" dirty="0">
              <a:solidFill>
                <a:schemeClr val="bg2"/>
              </a:solidFill>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6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sz="1600" dirty="0">
              <a:solidFill>
                <a:schemeClr val="bg2"/>
              </a:solidFill>
            </a:endParaRPr>
          </a:p>
        </p:txBody>
      </p:sp>
      <p:sp>
        <p:nvSpPr>
          <p:cNvPr id="6" name="Rectangle 5">
            <a:extLst>
              <a:ext uri="{FF2B5EF4-FFF2-40B4-BE49-F238E27FC236}">
                <a16:creationId xmlns:a16="http://schemas.microsoft.com/office/drawing/2014/main" id="{C3F5A50C-80ED-45DA-9C4E-03A00CF8297A}"/>
              </a:ext>
            </a:extLst>
          </p:cNvPr>
          <p:cNvSpPr/>
          <p:nvPr/>
        </p:nvSpPr>
        <p:spPr>
          <a:xfrm>
            <a:off x="874889" y="3691317"/>
            <a:ext cx="1597401" cy="46771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Straight Arrow Connector 7">
            <a:extLst>
              <a:ext uri="{FF2B5EF4-FFF2-40B4-BE49-F238E27FC236}">
                <a16:creationId xmlns:a16="http://schemas.microsoft.com/office/drawing/2014/main" id="{0C7E4395-A010-4F4A-BDC4-2488087AAB4F}"/>
              </a:ext>
            </a:extLst>
          </p:cNvPr>
          <p:cNvCxnSpPr>
            <a:cxnSpLocks/>
          </p:cNvCxnSpPr>
          <p:nvPr/>
        </p:nvCxnSpPr>
        <p:spPr>
          <a:xfrm>
            <a:off x="2497090" y="4009359"/>
            <a:ext cx="3029783" cy="328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C8B1CFC-636E-4583-AB82-5FF87A1CC3C8}"/>
              </a:ext>
            </a:extLst>
          </p:cNvPr>
          <p:cNvSpPr/>
          <p:nvPr/>
        </p:nvSpPr>
        <p:spPr>
          <a:xfrm>
            <a:off x="709222" y="3264498"/>
            <a:ext cx="1149532" cy="18779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a:extLst>
              <a:ext uri="{FF2B5EF4-FFF2-40B4-BE49-F238E27FC236}">
                <a16:creationId xmlns:a16="http://schemas.microsoft.com/office/drawing/2014/main" id="{747E90A5-E379-4B71-8CB2-69E48E7675DF}"/>
              </a:ext>
            </a:extLst>
          </p:cNvPr>
          <p:cNvSpPr txBox="1"/>
          <p:nvPr/>
        </p:nvSpPr>
        <p:spPr>
          <a:xfrm>
            <a:off x="5366494" y="1910006"/>
            <a:ext cx="3707194" cy="584775"/>
          </a:xfrm>
          <a:prstGeom prst="rect">
            <a:avLst/>
          </a:prstGeom>
          <a:noFill/>
        </p:spPr>
        <p:txBody>
          <a:bodyPr wrap="square" rtlCol="0">
            <a:spAutoFit/>
          </a:bodyPr>
          <a:lstStyle/>
          <a:p>
            <a:r>
              <a:rPr lang="en-US" altLang="zh-CN" sz="1400" dirty="0">
                <a:solidFill>
                  <a:srgbClr val="92D050"/>
                </a:solidFill>
              </a:rPr>
              <a:t>Good for GPUs</a:t>
            </a:r>
          </a:p>
          <a:p>
            <a:r>
              <a:rPr lang="en-US" altLang="zh-CN" dirty="0">
                <a:solidFill>
                  <a:srgbClr val="92D050"/>
                </a:solidFill>
              </a:rPr>
              <a:t>    </a:t>
            </a:r>
            <a:r>
              <a:rPr lang="en-US" altLang="zh-CN" sz="1200" dirty="0">
                <a:solidFill>
                  <a:srgbClr val="92D050"/>
                </a:solidFill>
              </a:rPr>
              <a:t>-leverage massive GPU threads</a:t>
            </a:r>
            <a:endParaRPr lang="zh-CN" altLang="en-US" sz="1200" dirty="0">
              <a:solidFill>
                <a:srgbClr val="92D050"/>
              </a:solidFill>
            </a:endParaRPr>
          </a:p>
        </p:txBody>
      </p:sp>
      <p:cxnSp>
        <p:nvCxnSpPr>
          <p:cNvPr id="13" name="Straight Arrow Connector 12">
            <a:extLst>
              <a:ext uri="{FF2B5EF4-FFF2-40B4-BE49-F238E27FC236}">
                <a16:creationId xmlns:a16="http://schemas.microsoft.com/office/drawing/2014/main" id="{46C00E5C-22C5-4171-BB20-D203E42C1690}"/>
              </a:ext>
            </a:extLst>
          </p:cNvPr>
          <p:cNvCxnSpPr>
            <a:cxnSpLocks/>
          </p:cNvCxnSpPr>
          <p:nvPr/>
        </p:nvCxnSpPr>
        <p:spPr>
          <a:xfrm flipV="1">
            <a:off x="1836638" y="2238887"/>
            <a:ext cx="3634269" cy="1138200"/>
          </a:xfrm>
          <a:prstGeom prst="straightConnector1">
            <a:avLst/>
          </a:prstGeom>
          <a:ln>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77AFDE3-2905-4D07-8E17-230732F213A5}"/>
              </a:ext>
            </a:extLst>
          </p:cNvPr>
          <p:cNvSpPr txBox="1"/>
          <p:nvPr/>
        </p:nvSpPr>
        <p:spPr>
          <a:xfrm>
            <a:off x="5412239" y="3937223"/>
            <a:ext cx="3707194" cy="954107"/>
          </a:xfrm>
          <a:prstGeom prst="rect">
            <a:avLst/>
          </a:prstGeom>
          <a:noFill/>
        </p:spPr>
        <p:txBody>
          <a:bodyPr wrap="square" rtlCol="0">
            <a:spAutoFit/>
          </a:bodyPr>
          <a:lstStyle/>
          <a:p>
            <a:r>
              <a:rPr lang="en-US" altLang="zh-CN" sz="1400" dirty="0">
                <a:solidFill>
                  <a:srgbClr val="FF0000"/>
                </a:solidFill>
              </a:rPr>
              <a:t>Bad for GPUs</a:t>
            </a:r>
          </a:p>
          <a:p>
            <a:r>
              <a:rPr lang="en-US" altLang="zh-CN" dirty="0">
                <a:solidFill>
                  <a:srgbClr val="FF0000"/>
                </a:solidFill>
              </a:rPr>
              <a:t>    </a:t>
            </a:r>
            <a:r>
              <a:rPr lang="en-US" altLang="zh-CN" sz="1200" dirty="0">
                <a:solidFill>
                  <a:srgbClr val="FF0000"/>
                </a:solidFill>
              </a:rPr>
              <a:t>-Intermediate table grows exponentially</a:t>
            </a:r>
          </a:p>
          <a:p>
            <a:r>
              <a:rPr lang="en-US" altLang="zh-CN" sz="1200" dirty="0">
                <a:solidFill>
                  <a:srgbClr val="FF0000"/>
                </a:solidFill>
              </a:rPr>
              <a:t>             GPU has limited memory</a:t>
            </a:r>
          </a:p>
          <a:p>
            <a:r>
              <a:rPr lang="en-US" altLang="zh-CN" sz="1200" dirty="0">
                <a:solidFill>
                  <a:srgbClr val="00B050"/>
                </a:solidFill>
              </a:rPr>
              <a:t>             </a:t>
            </a:r>
            <a:endParaRPr lang="zh-CN" altLang="en-US" sz="1200" dirty="0">
              <a:solidFill>
                <a:srgbClr val="00B050"/>
              </a:solidFill>
            </a:endParaRPr>
          </a:p>
        </p:txBody>
      </p:sp>
      <p:sp>
        <p:nvSpPr>
          <p:cNvPr id="15" name="Rectangle 14">
            <a:extLst>
              <a:ext uri="{FF2B5EF4-FFF2-40B4-BE49-F238E27FC236}">
                <a16:creationId xmlns:a16="http://schemas.microsoft.com/office/drawing/2014/main" id="{FCCD079D-5FB2-417E-A746-FA0D6E482A69}"/>
              </a:ext>
            </a:extLst>
          </p:cNvPr>
          <p:cNvSpPr/>
          <p:nvPr/>
        </p:nvSpPr>
        <p:spPr>
          <a:xfrm>
            <a:off x="1898309" y="3447684"/>
            <a:ext cx="2090057" cy="232442"/>
          </a:xfrm>
          <a:prstGeom prst="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Straight Arrow Connector 16">
            <a:extLst>
              <a:ext uri="{FF2B5EF4-FFF2-40B4-BE49-F238E27FC236}">
                <a16:creationId xmlns:a16="http://schemas.microsoft.com/office/drawing/2014/main" id="{74396EAC-A72C-4E50-97B4-C80493090912}"/>
              </a:ext>
            </a:extLst>
          </p:cNvPr>
          <p:cNvCxnSpPr>
            <a:cxnSpLocks/>
          </p:cNvCxnSpPr>
          <p:nvPr/>
        </p:nvCxnSpPr>
        <p:spPr>
          <a:xfrm flipV="1">
            <a:off x="3995664" y="3210408"/>
            <a:ext cx="1416575" cy="321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30F1BD8-B610-4898-B133-D0E8097DFE37}"/>
              </a:ext>
            </a:extLst>
          </p:cNvPr>
          <p:cNvSpPr txBox="1"/>
          <p:nvPr/>
        </p:nvSpPr>
        <p:spPr>
          <a:xfrm>
            <a:off x="5341694" y="2835295"/>
            <a:ext cx="3982494" cy="584775"/>
          </a:xfrm>
          <a:prstGeom prst="rect">
            <a:avLst/>
          </a:prstGeom>
          <a:noFill/>
        </p:spPr>
        <p:txBody>
          <a:bodyPr wrap="square" rtlCol="0">
            <a:spAutoFit/>
          </a:bodyPr>
          <a:lstStyle/>
          <a:p>
            <a:r>
              <a:rPr lang="en-US" altLang="zh-CN" sz="1400" dirty="0">
                <a:solidFill>
                  <a:srgbClr val="EC7A00"/>
                </a:solidFill>
              </a:rPr>
              <a:t>Challenges for GPUs</a:t>
            </a:r>
          </a:p>
          <a:p>
            <a:r>
              <a:rPr lang="en-US" altLang="zh-CN" dirty="0">
                <a:solidFill>
                  <a:srgbClr val="EC7A00"/>
                </a:solidFill>
              </a:rPr>
              <a:t>    </a:t>
            </a:r>
            <a:r>
              <a:rPr lang="en-US" altLang="zh-CN" sz="1200" dirty="0">
                <a:solidFill>
                  <a:srgbClr val="EC7A00"/>
                </a:solidFill>
              </a:rPr>
              <a:t>-High performance intersection strategy selection</a:t>
            </a:r>
          </a:p>
        </p:txBody>
      </p:sp>
      <p:sp>
        <p:nvSpPr>
          <p:cNvPr id="3" name="TextBox 2">
            <a:extLst>
              <a:ext uri="{FF2B5EF4-FFF2-40B4-BE49-F238E27FC236}">
                <a16:creationId xmlns:a16="http://schemas.microsoft.com/office/drawing/2014/main" id="{A0E6ACB0-7783-41D7-9226-5E2B9735F534}"/>
              </a:ext>
            </a:extLst>
          </p:cNvPr>
          <p:cNvSpPr txBox="1"/>
          <p:nvPr/>
        </p:nvSpPr>
        <p:spPr>
          <a:xfrm>
            <a:off x="1777442" y="2688405"/>
            <a:ext cx="2993157" cy="276999"/>
          </a:xfrm>
          <a:prstGeom prst="rect">
            <a:avLst/>
          </a:prstGeom>
          <a:noFill/>
        </p:spPr>
        <p:txBody>
          <a:bodyPr wrap="square" rtlCol="0">
            <a:spAutoFit/>
          </a:bodyPr>
          <a:lstStyle/>
          <a:p>
            <a:r>
              <a:rPr lang="en-US" altLang="zh-CN" sz="1200" dirty="0">
                <a:solidFill>
                  <a:schemeClr val="tx1">
                    <a:lumMod val="65000"/>
                  </a:schemeClr>
                </a:solidFill>
              </a:rPr>
              <a:t>//Write all candidates to table M[0] for v</a:t>
            </a:r>
            <a:r>
              <a:rPr lang="en-US" altLang="zh-CN" sz="1200" baseline="-25000" dirty="0">
                <a:solidFill>
                  <a:schemeClr val="tx1">
                    <a:lumMod val="65000"/>
                  </a:schemeClr>
                </a:solidFill>
              </a:rPr>
              <a:t>1</a:t>
            </a:r>
            <a:r>
              <a:rPr lang="en-US" altLang="zh-CN" sz="1200" dirty="0">
                <a:solidFill>
                  <a:schemeClr val="tx1">
                    <a:lumMod val="65000"/>
                  </a:schemeClr>
                </a:solidFill>
              </a:rPr>
              <a:t> </a:t>
            </a:r>
            <a:endParaRPr lang="zh-CN" altLang="en-US" sz="1200" dirty="0">
              <a:solidFill>
                <a:schemeClr val="tx1">
                  <a:lumMod val="65000"/>
                </a:schemeClr>
              </a:solidFill>
            </a:endParaRPr>
          </a:p>
        </p:txBody>
      </p:sp>
      <p:sp>
        <p:nvSpPr>
          <p:cNvPr id="18" name="TextBox 17">
            <a:extLst>
              <a:ext uri="{FF2B5EF4-FFF2-40B4-BE49-F238E27FC236}">
                <a16:creationId xmlns:a16="http://schemas.microsoft.com/office/drawing/2014/main" id="{F765B28F-9F65-4A3D-B590-D10D80B77515}"/>
              </a:ext>
            </a:extLst>
          </p:cNvPr>
          <p:cNvSpPr txBox="1"/>
          <p:nvPr/>
        </p:nvSpPr>
        <p:spPr>
          <a:xfrm>
            <a:off x="2558757" y="2995692"/>
            <a:ext cx="2993157" cy="276999"/>
          </a:xfrm>
          <a:prstGeom prst="rect">
            <a:avLst/>
          </a:prstGeom>
          <a:noFill/>
        </p:spPr>
        <p:txBody>
          <a:bodyPr wrap="square" rtlCol="0">
            <a:spAutoFit/>
          </a:bodyPr>
          <a:lstStyle/>
          <a:p>
            <a:r>
              <a:rPr lang="en-US" altLang="zh-CN" sz="1200" dirty="0">
                <a:solidFill>
                  <a:schemeClr val="tx1">
                    <a:lumMod val="65000"/>
                  </a:schemeClr>
                </a:solidFill>
              </a:rPr>
              <a:t>//For other vertices in query graph </a:t>
            </a:r>
            <a:endParaRPr lang="zh-CN" altLang="en-US" sz="1200" dirty="0">
              <a:solidFill>
                <a:schemeClr val="tx1">
                  <a:lumMod val="65000"/>
                </a:schemeClr>
              </a:solidFill>
            </a:endParaRPr>
          </a:p>
        </p:txBody>
      </p:sp>
      <p:sp>
        <p:nvSpPr>
          <p:cNvPr id="19" name="TextBox 18">
            <a:extLst>
              <a:ext uri="{FF2B5EF4-FFF2-40B4-BE49-F238E27FC236}">
                <a16:creationId xmlns:a16="http://schemas.microsoft.com/office/drawing/2014/main" id="{941B6240-614A-4CBD-91F1-E19D79E39B3B}"/>
              </a:ext>
            </a:extLst>
          </p:cNvPr>
          <p:cNvSpPr txBox="1"/>
          <p:nvPr/>
        </p:nvSpPr>
        <p:spPr>
          <a:xfrm>
            <a:off x="1866588" y="3211274"/>
            <a:ext cx="2993157" cy="276999"/>
          </a:xfrm>
          <a:prstGeom prst="rect">
            <a:avLst/>
          </a:prstGeom>
          <a:noFill/>
        </p:spPr>
        <p:txBody>
          <a:bodyPr wrap="square" rtlCol="0">
            <a:spAutoFit/>
          </a:bodyPr>
          <a:lstStyle/>
          <a:p>
            <a:r>
              <a:rPr lang="en-US" altLang="zh-CN" sz="1200" dirty="0">
                <a:solidFill>
                  <a:schemeClr val="tx1">
                    <a:lumMod val="65000"/>
                  </a:schemeClr>
                </a:solidFill>
              </a:rPr>
              <a:t>//For partial path from last iteration  </a:t>
            </a:r>
            <a:endParaRPr lang="zh-CN" altLang="en-US" sz="1200" dirty="0">
              <a:solidFill>
                <a:schemeClr val="tx1">
                  <a:lumMod val="65000"/>
                </a:schemeClr>
              </a:solidFill>
            </a:endParaRPr>
          </a:p>
        </p:txBody>
      </p:sp>
      <p:sp>
        <p:nvSpPr>
          <p:cNvPr id="10" name="TextBox 9">
            <a:extLst>
              <a:ext uri="{FF2B5EF4-FFF2-40B4-BE49-F238E27FC236}">
                <a16:creationId xmlns:a16="http://schemas.microsoft.com/office/drawing/2014/main" id="{B9E716FA-C7AE-4619-A674-57B5DAF71CF6}"/>
              </a:ext>
            </a:extLst>
          </p:cNvPr>
          <p:cNvSpPr txBox="1"/>
          <p:nvPr/>
        </p:nvSpPr>
        <p:spPr>
          <a:xfrm>
            <a:off x="4003498" y="3432603"/>
            <a:ext cx="3911034" cy="276999"/>
          </a:xfrm>
          <a:prstGeom prst="rect">
            <a:avLst/>
          </a:prstGeom>
          <a:noFill/>
        </p:spPr>
        <p:txBody>
          <a:bodyPr wrap="square" rtlCol="0">
            <a:spAutoFit/>
          </a:bodyPr>
          <a:lstStyle/>
          <a:p>
            <a:r>
              <a:rPr lang="en-US" altLang="zh-CN" sz="1200" dirty="0">
                <a:solidFill>
                  <a:schemeClr val="tx1">
                    <a:lumMod val="65000"/>
                  </a:schemeClr>
                </a:solidFill>
              </a:rPr>
              <a:t>//Find candidates to expand partial path</a:t>
            </a:r>
            <a:endParaRPr lang="zh-CN" altLang="en-US" sz="1200" dirty="0">
              <a:solidFill>
                <a:schemeClr val="tx1">
                  <a:lumMod val="65000"/>
                </a:schemeClr>
              </a:solidFill>
            </a:endParaRPr>
          </a:p>
        </p:txBody>
      </p:sp>
      <p:sp>
        <p:nvSpPr>
          <p:cNvPr id="21" name="TextBox 20">
            <a:extLst>
              <a:ext uri="{FF2B5EF4-FFF2-40B4-BE49-F238E27FC236}">
                <a16:creationId xmlns:a16="http://schemas.microsoft.com/office/drawing/2014/main" id="{370D8B46-E52A-4F87-A851-35FB0A5D9315}"/>
              </a:ext>
            </a:extLst>
          </p:cNvPr>
          <p:cNvSpPr txBox="1"/>
          <p:nvPr/>
        </p:nvSpPr>
        <p:spPr>
          <a:xfrm>
            <a:off x="2517970" y="3782589"/>
            <a:ext cx="3911034" cy="276999"/>
          </a:xfrm>
          <a:prstGeom prst="rect">
            <a:avLst/>
          </a:prstGeom>
          <a:noFill/>
        </p:spPr>
        <p:txBody>
          <a:bodyPr wrap="square" rtlCol="0">
            <a:spAutoFit/>
          </a:bodyPr>
          <a:lstStyle/>
          <a:p>
            <a:r>
              <a:rPr lang="en-US" altLang="zh-CN" sz="1200" dirty="0">
                <a:solidFill>
                  <a:schemeClr val="tx1">
                    <a:lumMod val="65000"/>
                  </a:schemeClr>
                </a:solidFill>
              </a:rPr>
              <a:t>//Write expanded partial paths to table</a:t>
            </a:r>
            <a:endParaRPr lang="zh-CN" altLang="en-US" sz="1200" dirty="0">
              <a:solidFill>
                <a:schemeClr val="tx1">
                  <a:lumMod val="65000"/>
                </a:schemeClr>
              </a:solidFill>
            </a:endParaRPr>
          </a:p>
        </p:txBody>
      </p:sp>
      <p:sp>
        <p:nvSpPr>
          <p:cNvPr id="23" name="Rectangle: Rounded Corners 22">
            <a:extLst>
              <a:ext uri="{FF2B5EF4-FFF2-40B4-BE49-F238E27FC236}">
                <a16:creationId xmlns:a16="http://schemas.microsoft.com/office/drawing/2014/main" id="{84325796-945F-4504-99B0-B7105E45F892}"/>
              </a:ext>
            </a:extLst>
          </p:cNvPr>
          <p:cNvSpPr/>
          <p:nvPr/>
        </p:nvSpPr>
        <p:spPr>
          <a:xfrm>
            <a:off x="4572000" y="840545"/>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53FD3128-36E8-4812-8BB9-A638FEBD4821}"/>
              </a:ext>
            </a:extLst>
          </p:cNvPr>
          <p:cNvSpPr txBox="1"/>
          <p:nvPr/>
        </p:nvSpPr>
        <p:spPr>
          <a:xfrm>
            <a:off x="4309851" y="136812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26" name="TextBox 25">
            <a:extLst>
              <a:ext uri="{FF2B5EF4-FFF2-40B4-BE49-F238E27FC236}">
                <a16:creationId xmlns:a16="http://schemas.microsoft.com/office/drawing/2014/main" id="{26F565A7-8003-4076-AC7E-F6FD26BB58BE}"/>
              </a:ext>
            </a:extLst>
          </p:cNvPr>
          <p:cNvSpPr txBox="1"/>
          <p:nvPr/>
        </p:nvSpPr>
        <p:spPr>
          <a:xfrm>
            <a:off x="5249425" y="1328986"/>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27" name="TextBox 26">
            <a:extLst>
              <a:ext uri="{FF2B5EF4-FFF2-40B4-BE49-F238E27FC236}">
                <a16:creationId xmlns:a16="http://schemas.microsoft.com/office/drawing/2014/main" id="{442211DF-D540-455E-BAF7-FEFE26F11DB1}"/>
              </a:ext>
            </a:extLst>
          </p:cNvPr>
          <p:cNvSpPr txBox="1"/>
          <p:nvPr/>
        </p:nvSpPr>
        <p:spPr>
          <a:xfrm>
            <a:off x="5608678" y="1363225"/>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28" name="TextBox 27">
            <a:extLst>
              <a:ext uri="{FF2B5EF4-FFF2-40B4-BE49-F238E27FC236}">
                <a16:creationId xmlns:a16="http://schemas.microsoft.com/office/drawing/2014/main" id="{4976B463-A462-477F-8914-31FCB4828FB6}"/>
              </a:ext>
            </a:extLst>
          </p:cNvPr>
          <p:cNvSpPr txBox="1"/>
          <p:nvPr/>
        </p:nvSpPr>
        <p:spPr>
          <a:xfrm>
            <a:off x="6787610" y="1324879"/>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30" name="TextBox 29">
            <a:extLst>
              <a:ext uri="{FF2B5EF4-FFF2-40B4-BE49-F238E27FC236}">
                <a16:creationId xmlns:a16="http://schemas.microsoft.com/office/drawing/2014/main" id="{E9A0B5F0-53DA-411F-89C7-089B685D6139}"/>
              </a:ext>
            </a:extLst>
          </p:cNvPr>
          <p:cNvSpPr txBox="1"/>
          <p:nvPr/>
        </p:nvSpPr>
        <p:spPr>
          <a:xfrm>
            <a:off x="7580723" y="1321961"/>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cxnSp>
        <p:nvCxnSpPr>
          <p:cNvPr id="31" name="Straight Connector 30">
            <a:extLst>
              <a:ext uri="{FF2B5EF4-FFF2-40B4-BE49-F238E27FC236}">
                <a16:creationId xmlns:a16="http://schemas.microsoft.com/office/drawing/2014/main" id="{53BCDDE8-EBE9-419C-8EAA-DE4AB8C2B9BA}"/>
              </a:ext>
            </a:extLst>
          </p:cNvPr>
          <p:cNvCxnSpPr>
            <a:cxnSpLocks/>
          </p:cNvCxnSpPr>
          <p:nvPr/>
        </p:nvCxnSpPr>
        <p:spPr>
          <a:xfrm>
            <a:off x="4677699" y="102558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83C690-9D6A-4CE5-B5AD-8342C608F1EF}"/>
              </a:ext>
            </a:extLst>
          </p:cNvPr>
          <p:cNvCxnSpPr>
            <a:cxnSpLocks/>
          </p:cNvCxnSpPr>
          <p:nvPr/>
        </p:nvCxnSpPr>
        <p:spPr>
          <a:xfrm>
            <a:off x="5465041" y="101865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CEC2EE3-5361-49A3-820E-CEA6601BFB87}"/>
              </a:ext>
            </a:extLst>
          </p:cNvPr>
          <p:cNvCxnSpPr>
            <a:cxnSpLocks/>
          </p:cNvCxnSpPr>
          <p:nvPr/>
        </p:nvCxnSpPr>
        <p:spPr>
          <a:xfrm>
            <a:off x="6243466" y="102558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979154E-B824-47B4-B1A0-915FD4C6E4FF}"/>
              </a:ext>
            </a:extLst>
          </p:cNvPr>
          <p:cNvCxnSpPr>
            <a:cxnSpLocks/>
          </p:cNvCxnSpPr>
          <p:nvPr/>
        </p:nvCxnSpPr>
        <p:spPr>
          <a:xfrm>
            <a:off x="7868030" y="102262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8EFA49-CFF5-4758-93D1-687571EC891C}"/>
              </a:ext>
            </a:extLst>
          </p:cNvPr>
          <p:cNvCxnSpPr>
            <a:cxnSpLocks/>
          </p:cNvCxnSpPr>
          <p:nvPr/>
        </p:nvCxnSpPr>
        <p:spPr>
          <a:xfrm>
            <a:off x="8673311" y="101865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8815948-6E6E-4AD5-AEE4-09A2BEEC95A3}"/>
              </a:ext>
            </a:extLst>
          </p:cNvPr>
          <p:cNvSpPr/>
          <p:nvPr/>
        </p:nvSpPr>
        <p:spPr>
          <a:xfrm>
            <a:off x="6159635" y="85056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a:extLst>
              <a:ext uri="{FF2B5EF4-FFF2-40B4-BE49-F238E27FC236}">
                <a16:creationId xmlns:a16="http://schemas.microsoft.com/office/drawing/2014/main" id="{7DC4EFFD-9A0C-416C-A43E-8FB0A38883E8}"/>
              </a:ext>
            </a:extLst>
          </p:cNvPr>
          <p:cNvSpPr/>
          <p:nvPr/>
        </p:nvSpPr>
        <p:spPr>
          <a:xfrm>
            <a:off x="6932194" y="85056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a:extLst>
              <a:ext uri="{FF2B5EF4-FFF2-40B4-BE49-F238E27FC236}">
                <a16:creationId xmlns:a16="http://schemas.microsoft.com/office/drawing/2014/main" id="{799F31AD-AA95-4F23-9E55-1928023CCE90}"/>
              </a:ext>
            </a:extLst>
          </p:cNvPr>
          <p:cNvSpPr/>
          <p:nvPr/>
        </p:nvSpPr>
        <p:spPr>
          <a:xfrm>
            <a:off x="7773481" y="85155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Oval 40">
            <a:extLst>
              <a:ext uri="{FF2B5EF4-FFF2-40B4-BE49-F238E27FC236}">
                <a16:creationId xmlns:a16="http://schemas.microsoft.com/office/drawing/2014/main" id="{7D3B04C8-0383-424E-AE37-F640655882DA}"/>
              </a:ext>
            </a:extLst>
          </p:cNvPr>
          <p:cNvSpPr/>
          <p:nvPr/>
        </p:nvSpPr>
        <p:spPr>
          <a:xfrm>
            <a:off x="8595100" y="85024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Straight Connector 41">
            <a:extLst>
              <a:ext uri="{FF2B5EF4-FFF2-40B4-BE49-F238E27FC236}">
                <a16:creationId xmlns:a16="http://schemas.microsoft.com/office/drawing/2014/main" id="{44948C06-2E63-42E9-8A97-DA47E15A566B}"/>
              </a:ext>
            </a:extLst>
          </p:cNvPr>
          <p:cNvCxnSpPr>
            <a:cxnSpLocks/>
          </p:cNvCxnSpPr>
          <p:nvPr/>
        </p:nvCxnSpPr>
        <p:spPr>
          <a:xfrm>
            <a:off x="7016025" y="102558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39753FA6-B444-477E-B80C-1582C090A540}"/>
              </a:ext>
            </a:extLst>
          </p:cNvPr>
          <p:cNvSpPr/>
          <p:nvPr/>
        </p:nvSpPr>
        <p:spPr>
          <a:xfrm>
            <a:off x="4664439" y="844841"/>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val 43">
            <a:extLst>
              <a:ext uri="{FF2B5EF4-FFF2-40B4-BE49-F238E27FC236}">
                <a16:creationId xmlns:a16="http://schemas.microsoft.com/office/drawing/2014/main" id="{112A6509-502F-4B5D-B755-572E4144E9AF}"/>
              </a:ext>
            </a:extLst>
          </p:cNvPr>
          <p:cNvSpPr/>
          <p:nvPr/>
        </p:nvSpPr>
        <p:spPr>
          <a:xfrm>
            <a:off x="4593868" y="85024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val 44">
            <a:extLst>
              <a:ext uri="{FF2B5EF4-FFF2-40B4-BE49-F238E27FC236}">
                <a16:creationId xmlns:a16="http://schemas.microsoft.com/office/drawing/2014/main" id="{F20CCF77-1D52-45C8-A03C-0AD24A36E9CD}"/>
              </a:ext>
            </a:extLst>
          </p:cNvPr>
          <p:cNvSpPr/>
          <p:nvPr/>
        </p:nvSpPr>
        <p:spPr>
          <a:xfrm>
            <a:off x="5387076" y="85155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a:extLst>
              <a:ext uri="{FF2B5EF4-FFF2-40B4-BE49-F238E27FC236}">
                <a16:creationId xmlns:a16="http://schemas.microsoft.com/office/drawing/2014/main" id="{C67CC901-FAE3-47E7-9067-728D14DDFEF1}"/>
              </a:ext>
            </a:extLst>
          </p:cNvPr>
          <p:cNvSpPr txBox="1"/>
          <p:nvPr/>
        </p:nvSpPr>
        <p:spPr>
          <a:xfrm>
            <a:off x="8317186" y="1324879"/>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spTree>
    <p:extLst>
      <p:ext uri="{BB962C8B-B14F-4D97-AF65-F5344CB8AC3E}">
        <p14:creationId xmlns:p14="http://schemas.microsoft.com/office/powerpoint/2010/main" val="330697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5" grpId="0"/>
      <p:bldP spid="29" grpId="0"/>
      <p:bldP spid="15"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C5012C-B361-41D5-8990-12C949F4B3B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98CBA471-B8CF-45A6-A190-7E0AC29D1E6D}"/>
              </a:ext>
            </a:extLst>
          </p:cNvPr>
          <p:cNvSpPr>
            <a:spLocks noGrp="1"/>
          </p:cNvSpPr>
          <p:nvPr>
            <p:ph type="sldNum" sz="quarter" idx="17"/>
          </p:nvPr>
        </p:nvSpPr>
        <p:spPr/>
        <p:txBody>
          <a:bodyPr/>
          <a:lstStyle/>
          <a:p>
            <a:pPr>
              <a:defRPr/>
            </a:pPr>
            <a:fld id="{67BFA7C4-5ED7-4275-9588-6311F663AC92}" type="slidenum">
              <a:rPr lang="en-US" altLang="en-US" smtClean="0"/>
              <a:pPr>
                <a:defRPr/>
              </a:pPr>
              <a:t>12</a:t>
            </a:fld>
            <a:endParaRPr lang="en-US" altLang="en-US" dirty="0"/>
          </a:p>
        </p:txBody>
      </p:sp>
      <p:sp>
        <p:nvSpPr>
          <p:cNvPr id="6" name="Oval 5">
            <a:extLst>
              <a:ext uri="{FF2B5EF4-FFF2-40B4-BE49-F238E27FC236}">
                <a16:creationId xmlns:a16="http://schemas.microsoft.com/office/drawing/2014/main" id="{9B124A5C-6CC1-43E7-A411-2742107CCFD7}"/>
              </a:ext>
            </a:extLst>
          </p:cNvPr>
          <p:cNvSpPr/>
          <p:nvPr/>
        </p:nvSpPr>
        <p:spPr>
          <a:xfrm>
            <a:off x="1553935" y="2081491"/>
            <a:ext cx="248416" cy="24905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1"/>
              </a:solidFill>
              <a:cs typeface="Calibri"/>
            </a:endParaRPr>
          </a:p>
        </p:txBody>
      </p:sp>
      <p:sp>
        <p:nvSpPr>
          <p:cNvPr id="7" name="Oval 6">
            <a:extLst>
              <a:ext uri="{FF2B5EF4-FFF2-40B4-BE49-F238E27FC236}">
                <a16:creationId xmlns:a16="http://schemas.microsoft.com/office/drawing/2014/main" id="{05F5EC40-1DE4-4291-8983-F496A4F6434C}"/>
              </a:ext>
            </a:extLst>
          </p:cNvPr>
          <p:cNvSpPr/>
          <p:nvPr/>
        </p:nvSpPr>
        <p:spPr>
          <a:xfrm>
            <a:off x="2021673" y="2092860"/>
            <a:ext cx="249695"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43" b="1" dirty="0">
              <a:solidFill>
                <a:schemeClr val="tx1"/>
              </a:solidFill>
              <a:cs typeface="Calibri"/>
            </a:endParaRPr>
          </a:p>
        </p:txBody>
      </p:sp>
      <p:sp>
        <p:nvSpPr>
          <p:cNvPr id="8" name="Oval 7">
            <a:extLst>
              <a:ext uri="{FF2B5EF4-FFF2-40B4-BE49-F238E27FC236}">
                <a16:creationId xmlns:a16="http://schemas.microsoft.com/office/drawing/2014/main" id="{2570E09E-0607-4A99-9418-E6CBD5FF19B9}"/>
              </a:ext>
            </a:extLst>
          </p:cNvPr>
          <p:cNvSpPr/>
          <p:nvPr/>
        </p:nvSpPr>
        <p:spPr>
          <a:xfrm>
            <a:off x="2469015" y="2092860"/>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u3</a:t>
            </a:r>
            <a:endParaRPr lang="en-US" sz="543" b="1" dirty="0">
              <a:solidFill>
                <a:schemeClr val="tx1"/>
              </a:solidFill>
            </a:endParaRPr>
          </a:p>
        </p:txBody>
      </p:sp>
      <p:sp>
        <p:nvSpPr>
          <p:cNvPr id="9" name="Oval 8">
            <a:extLst>
              <a:ext uri="{FF2B5EF4-FFF2-40B4-BE49-F238E27FC236}">
                <a16:creationId xmlns:a16="http://schemas.microsoft.com/office/drawing/2014/main" id="{1BF000F4-30D5-4EF3-98B9-DAB1E095409B}"/>
              </a:ext>
            </a:extLst>
          </p:cNvPr>
          <p:cNvSpPr/>
          <p:nvPr/>
        </p:nvSpPr>
        <p:spPr>
          <a:xfrm>
            <a:off x="2918117" y="2092860"/>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u4</a:t>
            </a:r>
            <a:endParaRPr lang="en-US" sz="543" b="1" dirty="0">
              <a:solidFill>
                <a:schemeClr val="tx1"/>
              </a:solidFill>
            </a:endParaRPr>
          </a:p>
        </p:txBody>
      </p:sp>
      <p:sp>
        <p:nvSpPr>
          <p:cNvPr id="10" name="Oval 9">
            <a:extLst>
              <a:ext uri="{FF2B5EF4-FFF2-40B4-BE49-F238E27FC236}">
                <a16:creationId xmlns:a16="http://schemas.microsoft.com/office/drawing/2014/main" id="{3F7F844D-D092-4C36-BE31-9183CF364BD0}"/>
              </a:ext>
            </a:extLst>
          </p:cNvPr>
          <p:cNvSpPr/>
          <p:nvPr/>
        </p:nvSpPr>
        <p:spPr>
          <a:xfrm>
            <a:off x="343917" y="2124667"/>
            <a:ext cx="247936" cy="246944"/>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v1</a:t>
            </a:r>
            <a:endParaRPr lang="en-US" sz="543" b="1" dirty="0">
              <a:solidFill>
                <a:schemeClr val="tx1"/>
              </a:solidFill>
            </a:endParaRPr>
          </a:p>
        </p:txBody>
      </p:sp>
      <p:sp>
        <p:nvSpPr>
          <p:cNvPr id="11" name="Oval 10">
            <a:extLst>
              <a:ext uri="{FF2B5EF4-FFF2-40B4-BE49-F238E27FC236}">
                <a16:creationId xmlns:a16="http://schemas.microsoft.com/office/drawing/2014/main" id="{D709445B-2E84-4643-9EF7-584281FA3F9C}"/>
              </a:ext>
            </a:extLst>
          </p:cNvPr>
          <p:cNvSpPr/>
          <p:nvPr/>
        </p:nvSpPr>
        <p:spPr>
          <a:xfrm>
            <a:off x="343917" y="2584022"/>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v2</a:t>
            </a:r>
            <a:endParaRPr lang="en-US" sz="543" b="1" dirty="0">
              <a:solidFill>
                <a:schemeClr val="tx1"/>
              </a:solidFill>
            </a:endParaRPr>
          </a:p>
        </p:txBody>
      </p:sp>
      <p:sp>
        <p:nvSpPr>
          <p:cNvPr id="12" name="Oval 11">
            <a:extLst>
              <a:ext uri="{FF2B5EF4-FFF2-40B4-BE49-F238E27FC236}">
                <a16:creationId xmlns:a16="http://schemas.microsoft.com/office/drawing/2014/main" id="{71CBB67C-F6F4-4AF0-BCDB-5DD2ACE631EF}"/>
              </a:ext>
            </a:extLst>
          </p:cNvPr>
          <p:cNvSpPr/>
          <p:nvPr/>
        </p:nvSpPr>
        <p:spPr>
          <a:xfrm>
            <a:off x="343917" y="3006173"/>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v3</a:t>
            </a:r>
            <a:endParaRPr lang="en-US" sz="543" b="1" dirty="0">
              <a:solidFill>
                <a:schemeClr val="tx1"/>
              </a:solidFill>
            </a:endParaRPr>
          </a:p>
        </p:txBody>
      </p:sp>
      <p:sp>
        <p:nvSpPr>
          <p:cNvPr id="13" name="Oval 12">
            <a:extLst>
              <a:ext uri="{FF2B5EF4-FFF2-40B4-BE49-F238E27FC236}">
                <a16:creationId xmlns:a16="http://schemas.microsoft.com/office/drawing/2014/main" id="{356CC1DC-DA97-45BF-B402-1EF8DCEC4636}"/>
              </a:ext>
            </a:extLst>
          </p:cNvPr>
          <p:cNvSpPr/>
          <p:nvPr/>
        </p:nvSpPr>
        <p:spPr>
          <a:xfrm>
            <a:off x="343917" y="3474015"/>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v4</a:t>
            </a:r>
            <a:endParaRPr lang="en-US" sz="543" b="1" dirty="0">
              <a:solidFill>
                <a:schemeClr val="tx1"/>
              </a:solidFill>
            </a:endParaRPr>
          </a:p>
        </p:txBody>
      </p:sp>
      <p:cxnSp>
        <p:nvCxnSpPr>
          <p:cNvPr id="14" name="Straight Arrow Connector 13">
            <a:extLst>
              <a:ext uri="{FF2B5EF4-FFF2-40B4-BE49-F238E27FC236}">
                <a16:creationId xmlns:a16="http://schemas.microsoft.com/office/drawing/2014/main" id="{1867C8CC-1C6D-4216-8741-F502F04BDF43}"/>
              </a:ext>
            </a:extLst>
          </p:cNvPr>
          <p:cNvCxnSpPr>
            <a:cxnSpLocks/>
          </p:cNvCxnSpPr>
          <p:nvPr/>
        </p:nvCxnSpPr>
        <p:spPr>
          <a:xfrm flipV="1">
            <a:off x="1812078" y="2220781"/>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5D23A8-0129-4A33-BDA5-68EEBFCD8DB4}"/>
              </a:ext>
            </a:extLst>
          </p:cNvPr>
          <p:cNvCxnSpPr>
            <a:cxnSpLocks/>
          </p:cNvCxnSpPr>
          <p:nvPr/>
        </p:nvCxnSpPr>
        <p:spPr>
          <a:xfrm>
            <a:off x="2715560" y="2210409"/>
            <a:ext cx="200526" cy="33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C982FA-4F5E-405F-970B-8AAC8F1F70EB}"/>
              </a:ext>
            </a:extLst>
          </p:cNvPr>
          <p:cNvCxnSpPr>
            <a:cxnSpLocks/>
          </p:cNvCxnSpPr>
          <p:nvPr/>
        </p:nvCxnSpPr>
        <p:spPr>
          <a:xfrm>
            <a:off x="1678143" y="2342505"/>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graphicFrame>
        <p:nvGraphicFramePr>
          <p:cNvPr id="17" name="Table 13">
            <a:extLst>
              <a:ext uri="{FF2B5EF4-FFF2-40B4-BE49-F238E27FC236}">
                <a16:creationId xmlns:a16="http://schemas.microsoft.com/office/drawing/2014/main" id="{3FF649A7-46BF-4049-9E3D-F369F39C9C3F}"/>
              </a:ext>
            </a:extLst>
          </p:cNvPr>
          <p:cNvGraphicFramePr>
            <a:graphicFrameLocks noGrp="1"/>
          </p:cNvGraphicFramePr>
          <p:nvPr>
            <p:extLst>
              <p:ext uri="{D42A27DB-BD31-4B8C-83A1-F6EECF244321}">
                <p14:modId xmlns:p14="http://schemas.microsoft.com/office/powerpoint/2010/main" val="4222714472"/>
              </p:ext>
            </p:extLst>
          </p:nvPr>
        </p:nvGraphicFramePr>
        <p:xfrm>
          <a:off x="6067017" y="1996439"/>
          <a:ext cx="3025155" cy="1953450"/>
        </p:xfrm>
        <a:graphic>
          <a:graphicData uri="http://schemas.openxmlformats.org/drawingml/2006/table">
            <a:tbl>
              <a:tblPr firstRow="1" bandRow="1">
                <a:tableStyleId>{616DA210-FB5B-4158-B5E0-FEB733F419BA}</a:tableStyleId>
              </a:tblPr>
              <a:tblGrid>
                <a:gridCol w="804061">
                  <a:extLst>
                    <a:ext uri="{9D8B030D-6E8A-4147-A177-3AD203B41FA5}">
                      <a16:colId xmlns:a16="http://schemas.microsoft.com/office/drawing/2014/main" val="1224397896"/>
                    </a:ext>
                  </a:extLst>
                </a:gridCol>
                <a:gridCol w="1009187">
                  <a:extLst>
                    <a:ext uri="{9D8B030D-6E8A-4147-A177-3AD203B41FA5}">
                      <a16:colId xmlns:a16="http://schemas.microsoft.com/office/drawing/2014/main" val="4099105299"/>
                    </a:ext>
                  </a:extLst>
                </a:gridCol>
                <a:gridCol w="1211907">
                  <a:extLst>
                    <a:ext uri="{9D8B030D-6E8A-4147-A177-3AD203B41FA5}">
                      <a16:colId xmlns:a16="http://schemas.microsoft.com/office/drawing/2014/main" val="1590108983"/>
                    </a:ext>
                  </a:extLst>
                </a:gridCol>
              </a:tblGrid>
              <a:tr h="755578">
                <a:tc>
                  <a:txBody>
                    <a:bodyPr/>
                    <a:lstStyle/>
                    <a:p>
                      <a:r>
                        <a:rPr lang="en-US" sz="1200" dirty="0">
                          <a:latin typeface="Arial" panose="020B0604020202020204" pitchFamily="34" charset="0"/>
                          <a:cs typeface="Arial" panose="020B0604020202020204" pitchFamily="34" charset="0"/>
                        </a:rPr>
                        <a:t>Partial path depth</a:t>
                      </a:r>
                    </a:p>
                  </a:txBody>
                  <a:tcPr marL="35472" marR="35472" marT="17736" marB="17736">
                    <a:solidFill>
                      <a:srgbClr val="92D050"/>
                    </a:solidFill>
                  </a:tcPr>
                </a:tc>
                <a:tc>
                  <a:txBody>
                    <a:bodyPr/>
                    <a:lstStyle/>
                    <a:p>
                      <a:r>
                        <a:rPr lang="en-US" sz="1200" dirty="0">
                          <a:latin typeface="Arial" panose="020B0604020202020204" pitchFamily="34" charset="0"/>
                          <a:cs typeface="Arial" panose="020B0604020202020204" pitchFamily="34" charset="0"/>
                        </a:rPr>
                        <a:t>Candidates</a:t>
                      </a:r>
                    </a:p>
                  </a:txBody>
                  <a:tcPr marL="35472" marR="35472" marT="17736" marB="17736">
                    <a:solidFill>
                      <a:srgbClr val="92D050"/>
                    </a:solidFill>
                  </a:tcPr>
                </a:tc>
                <a:tc>
                  <a:txBody>
                    <a:bodyPr/>
                    <a:lstStyle/>
                    <a:p>
                      <a:r>
                        <a:rPr lang="en-US" sz="1200" dirty="0">
                          <a:latin typeface="Arial" panose="020B0604020202020204" pitchFamily="34" charset="0"/>
                          <a:cs typeface="Arial" panose="020B0604020202020204" pitchFamily="34" charset="0"/>
                        </a:rPr>
                        <a:t>Storage size requirement (words)</a:t>
                      </a:r>
                    </a:p>
                  </a:txBody>
                  <a:tcPr marL="35472" marR="35472" marT="17736" marB="17736">
                    <a:solidFill>
                      <a:srgbClr val="92D050"/>
                    </a:solidFill>
                  </a:tcPr>
                </a:tc>
                <a:extLst>
                  <a:ext uri="{0D108BD9-81ED-4DB2-BD59-A6C34878D82A}">
                    <a16:rowId xmlns:a16="http://schemas.microsoft.com/office/drawing/2014/main" val="957811954"/>
                  </a:ext>
                </a:extLst>
              </a:tr>
              <a:tr h="299468">
                <a:tc>
                  <a:txBody>
                    <a:bodyPr/>
                    <a:lstStyle/>
                    <a:p>
                      <a:r>
                        <a:rPr lang="en-US" sz="1200" b="0" dirty="0">
                          <a:latin typeface="Arial" panose="020B0604020202020204" pitchFamily="34" charset="0"/>
                          <a:cs typeface="Arial" panose="020B0604020202020204" pitchFamily="34" charset="0"/>
                        </a:rPr>
                        <a:t>1</a:t>
                      </a:r>
                    </a:p>
                  </a:txBody>
                  <a:tcPr marL="35472" marR="35472" marT="17736" marB="17736">
                    <a:solidFill>
                      <a:schemeClr val="bg1"/>
                    </a:solidFill>
                  </a:tcPr>
                </a:tc>
                <a:tc>
                  <a:txBody>
                    <a:bodyPr/>
                    <a:lstStyle/>
                    <a:p>
                      <a:r>
                        <a:rPr lang="en-US" sz="1200" b="0" dirty="0">
                          <a:latin typeface="Arial" panose="020B0604020202020204" pitchFamily="34" charset="0"/>
                          <a:cs typeface="Arial" panose="020B0604020202020204" pitchFamily="34" charset="0"/>
                        </a:rPr>
                        <a:t>16</a:t>
                      </a:r>
                    </a:p>
                  </a:txBody>
                  <a:tcPr marL="35472" marR="35472" marT="17736" marB="17736">
                    <a:solidFill>
                      <a:schemeClr val="bg1"/>
                    </a:solidFill>
                  </a:tcPr>
                </a:tc>
                <a:tc>
                  <a:txBody>
                    <a:bodyPr/>
                    <a:lstStyle/>
                    <a:p>
                      <a:r>
                        <a:rPr lang="en-US" sz="1200" b="0" dirty="0">
                          <a:latin typeface="Arial" panose="020B0604020202020204" pitchFamily="34" charset="0"/>
                          <a:cs typeface="Arial" panose="020B0604020202020204" pitchFamily="34" charset="0"/>
                        </a:rPr>
                        <a:t>16</a:t>
                      </a:r>
                    </a:p>
                  </a:txBody>
                  <a:tcPr marL="35472" marR="35472" marT="17736" marB="17736">
                    <a:solidFill>
                      <a:schemeClr val="bg1"/>
                    </a:solidFill>
                  </a:tcPr>
                </a:tc>
                <a:extLst>
                  <a:ext uri="{0D108BD9-81ED-4DB2-BD59-A6C34878D82A}">
                    <a16:rowId xmlns:a16="http://schemas.microsoft.com/office/drawing/2014/main" val="3891544439"/>
                  </a:ext>
                </a:extLst>
              </a:tr>
              <a:tr h="299468">
                <a:tc>
                  <a:txBody>
                    <a:bodyPr/>
                    <a:lstStyle/>
                    <a:p>
                      <a:r>
                        <a:rPr lang="en-US" sz="1200" b="0" dirty="0">
                          <a:latin typeface="Arial" panose="020B0604020202020204" pitchFamily="34" charset="0"/>
                          <a:cs typeface="Arial" panose="020B0604020202020204" pitchFamily="34" charset="0"/>
                        </a:rPr>
                        <a:t>2</a:t>
                      </a:r>
                    </a:p>
                  </a:txBody>
                  <a:tcPr marL="35472" marR="35472" marT="17736" marB="17736">
                    <a:solidFill>
                      <a:schemeClr val="bg1"/>
                    </a:solidFill>
                  </a:tcPr>
                </a:tc>
                <a:tc>
                  <a:txBody>
                    <a:bodyPr/>
                    <a:lstStyle/>
                    <a:p>
                      <a:r>
                        <a:rPr lang="en-US" sz="1200" b="0" dirty="0">
                          <a:latin typeface="Arial" panose="020B0604020202020204" pitchFamily="34" charset="0"/>
                          <a:cs typeface="Arial" panose="020B0604020202020204" pitchFamily="34" charset="0"/>
                        </a:rPr>
                        <a:t>48</a:t>
                      </a:r>
                    </a:p>
                  </a:txBody>
                  <a:tcPr marL="35472" marR="35472" marT="17736" marB="17736">
                    <a:solidFill>
                      <a:schemeClr val="bg1"/>
                    </a:solidFill>
                  </a:tcPr>
                </a:tc>
                <a:tc>
                  <a:txBody>
                    <a:bodyPr/>
                    <a:lstStyle/>
                    <a:p>
                      <a:r>
                        <a:rPr lang="en-US" sz="1200" b="0" dirty="0">
                          <a:latin typeface="Arial" panose="020B0604020202020204" pitchFamily="34" charset="0"/>
                          <a:cs typeface="Arial" panose="020B0604020202020204" pitchFamily="34" charset="0"/>
                        </a:rPr>
                        <a:t>48×2 = 96</a:t>
                      </a:r>
                    </a:p>
                  </a:txBody>
                  <a:tcPr marL="35472" marR="35472" marT="17736" marB="17736">
                    <a:solidFill>
                      <a:schemeClr val="bg1"/>
                    </a:solidFill>
                  </a:tcPr>
                </a:tc>
                <a:extLst>
                  <a:ext uri="{0D108BD9-81ED-4DB2-BD59-A6C34878D82A}">
                    <a16:rowId xmlns:a16="http://schemas.microsoft.com/office/drawing/2014/main" val="1648678763"/>
                  </a:ext>
                </a:extLst>
              </a:tr>
              <a:tr h="299468">
                <a:tc>
                  <a:txBody>
                    <a:bodyPr/>
                    <a:lstStyle/>
                    <a:p>
                      <a:r>
                        <a:rPr lang="en-US" sz="1200" b="0" dirty="0">
                          <a:latin typeface="Arial" panose="020B0604020202020204" pitchFamily="34" charset="0"/>
                          <a:cs typeface="Arial" panose="020B0604020202020204" pitchFamily="34" charset="0"/>
                        </a:rPr>
                        <a:t>3</a:t>
                      </a:r>
                    </a:p>
                  </a:txBody>
                  <a:tcPr marL="35472" marR="35472" marT="17736" marB="17736">
                    <a:solidFill>
                      <a:schemeClr val="bg1"/>
                    </a:solidFill>
                  </a:tcPr>
                </a:tc>
                <a:tc>
                  <a:txBody>
                    <a:bodyPr/>
                    <a:lstStyle/>
                    <a:p>
                      <a:r>
                        <a:rPr lang="en-US" sz="1200" b="0" dirty="0">
                          <a:latin typeface="Arial" panose="020B0604020202020204" pitchFamily="34" charset="0"/>
                          <a:cs typeface="Arial" panose="020B0604020202020204" pitchFamily="34" charset="0"/>
                        </a:rPr>
                        <a:t>96</a:t>
                      </a:r>
                    </a:p>
                  </a:txBody>
                  <a:tcPr marL="35472" marR="35472" marT="17736" marB="17736">
                    <a:solidFill>
                      <a:schemeClr val="bg1"/>
                    </a:solidFill>
                  </a:tcPr>
                </a:tc>
                <a:tc>
                  <a:txBody>
                    <a:bodyPr/>
                    <a:lstStyle/>
                    <a:p>
                      <a:pPr lvl="0">
                        <a:buNone/>
                      </a:pPr>
                      <a:r>
                        <a:rPr lang="en-US" sz="1200" b="0" i="0" u="none" strike="noStrike" noProof="0" dirty="0">
                          <a:latin typeface="Arial" panose="020B0604020202020204" pitchFamily="34" charset="0"/>
                          <a:cs typeface="Arial" panose="020B0604020202020204" pitchFamily="34" charset="0"/>
                        </a:rPr>
                        <a:t>96×3 = 288</a:t>
                      </a:r>
                      <a:endParaRPr lang="en-US" sz="1200" b="0" dirty="0">
                        <a:latin typeface="Arial" panose="020B0604020202020204" pitchFamily="34" charset="0"/>
                        <a:cs typeface="Arial" panose="020B0604020202020204" pitchFamily="34" charset="0"/>
                      </a:endParaRPr>
                    </a:p>
                  </a:txBody>
                  <a:tcPr marL="35472" marR="35472" marT="17736" marB="17736">
                    <a:solidFill>
                      <a:schemeClr val="bg1"/>
                    </a:solidFill>
                  </a:tcPr>
                </a:tc>
                <a:extLst>
                  <a:ext uri="{0D108BD9-81ED-4DB2-BD59-A6C34878D82A}">
                    <a16:rowId xmlns:a16="http://schemas.microsoft.com/office/drawing/2014/main" val="810985281"/>
                  </a:ext>
                </a:extLst>
              </a:tr>
              <a:tr h="299468">
                <a:tc>
                  <a:txBody>
                    <a:bodyPr/>
                    <a:lstStyle/>
                    <a:p>
                      <a:r>
                        <a:rPr lang="en-US" sz="1200" b="0" dirty="0">
                          <a:latin typeface="Arial" panose="020B0604020202020204" pitchFamily="34" charset="0"/>
                          <a:cs typeface="Arial" panose="020B0604020202020204" pitchFamily="34" charset="0"/>
                        </a:rPr>
                        <a:t>4</a:t>
                      </a:r>
                    </a:p>
                  </a:txBody>
                  <a:tcPr marL="35472" marR="35472" marT="17736" marB="17736">
                    <a:solidFill>
                      <a:schemeClr val="bg1"/>
                    </a:solidFill>
                  </a:tcPr>
                </a:tc>
                <a:tc>
                  <a:txBody>
                    <a:bodyPr/>
                    <a:lstStyle/>
                    <a:p>
                      <a:r>
                        <a:rPr lang="en-US" sz="1200" b="0" dirty="0">
                          <a:latin typeface="Arial" panose="020B0604020202020204" pitchFamily="34" charset="0"/>
                          <a:cs typeface="Arial" panose="020B0604020202020204" pitchFamily="34" charset="0"/>
                        </a:rPr>
                        <a:t>192</a:t>
                      </a:r>
                    </a:p>
                  </a:txBody>
                  <a:tcPr marL="35472" marR="35472" marT="17736" marB="17736">
                    <a:solidFill>
                      <a:schemeClr val="bg1"/>
                    </a:solidFill>
                  </a:tcPr>
                </a:tc>
                <a:tc>
                  <a:txBody>
                    <a:bodyPr/>
                    <a:lstStyle/>
                    <a:p>
                      <a:pPr lvl="0">
                        <a:buNone/>
                      </a:pPr>
                      <a:r>
                        <a:rPr lang="en-US" sz="1200" b="0" i="0" u="none" strike="noStrike" noProof="0" dirty="0">
                          <a:latin typeface="Arial" panose="020B0604020202020204" pitchFamily="34" charset="0"/>
                          <a:cs typeface="Arial" panose="020B0604020202020204" pitchFamily="34" charset="0"/>
                        </a:rPr>
                        <a:t>192×4 = 368</a:t>
                      </a:r>
                      <a:endParaRPr lang="en-US" sz="1200" b="0" dirty="0">
                        <a:latin typeface="Arial" panose="020B0604020202020204" pitchFamily="34" charset="0"/>
                        <a:cs typeface="Arial" panose="020B0604020202020204" pitchFamily="34" charset="0"/>
                      </a:endParaRPr>
                    </a:p>
                  </a:txBody>
                  <a:tcPr marL="35472" marR="35472" marT="17736" marB="17736">
                    <a:solidFill>
                      <a:schemeClr val="bg1"/>
                    </a:solidFill>
                  </a:tcPr>
                </a:tc>
                <a:extLst>
                  <a:ext uri="{0D108BD9-81ED-4DB2-BD59-A6C34878D82A}">
                    <a16:rowId xmlns:a16="http://schemas.microsoft.com/office/drawing/2014/main" val="3043524483"/>
                  </a:ext>
                </a:extLst>
              </a:tr>
            </a:tbl>
          </a:graphicData>
        </a:graphic>
      </p:graphicFrame>
      <p:cxnSp>
        <p:nvCxnSpPr>
          <p:cNvPr id="18" name="Straight Arrow Connector 17">
            <a:extLst>
              <a:ext uri="{FF2B5EF4-FFF2-40B4-BE49-F238E27FC236}">
                <a16:creationId xmlns:a16="http://schemas.microsoft.com/office/drawing/2014/main" id="{2A895DD2-7241-42F6-B3D2-14945EC935F2}"/>
              </a:ext>
            </a:extLst>
          </p:cNvPr>
          <p:cNvCxnSpPr>
            <a:cxnSpLocks/>
          </p:cNvCxnSpPr>
          <p:nvPr/>
        </p:nvCxnSpPr>
        <p:spPr>
          <a:xfrm>
            <a:off x="2266383" y="2220780"/>
            <a:ext cx="205740"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B173682-3E6F-45DE-9932-60E76AD0C56B}"/>
              </a:ext>
            </a:extLst>
          </p:cNvPr>
          <p:cNvSpPr/>
          <p:nvPr/>
        </p:nvSpPr>
        <p:spPr>
          <a:xfrm>
            <a:off x="1547057" y="2553320"/>
            <a:ext cx="248416" cy="24905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u5</a:t>
            </a:r>
          </a:p>
        </p:txBody>
      </p:sp>
      <p:sp>
        <p:nvSpPr>
          <p:cNvPr id="20" name="Oval 19">
            <a:extLst>
              <a:ext uri="{FF2B5EF4-FFF2-40B4-BE49-F238E27FC236}">
                <a16:creationId xmlns:a16="http://schemas.microsoft.com/office/drawing/2014/main" id="{2716B868-F0E8-486A-B3FE-E955E5832822}"/>
              </a:ext>
            </a:extLst>
          </p:cNvPr>
          <p:cNvSpPr/>
          <p:nvPr/>
        </p:nvSpPr>
        <p:spPr>
          <a:xfrm>
            <a:off x="2028321" y="2553319"/>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u6</a:t>
            </a:r>
          </a:p>
        </p:txBody>
      </p:sp>
      <p:sp>
        <p:nvSpPr>
          <p:cNvPr id="21" name="Oval 20">
            <a:extLst>
              <a:ext uri="{FF2B5EF4-FFF2-40B4-BE49-F238E27FC236}">
                <a16:creationId xmlns:a16="http://schemas.microsoft.com/office/drawing/2014/main" id="{38B20B7C-7639-4693-8105-BD9D5BD22298}"/>
              </a:ext>
            </a:extLst>
          </p:cNvPr>
          <p:cNvSpPr/>
          <p:nvPr/>
        </p:nvSpPr>
        <p:spPr>
          <a:xfrm>
            <a:off x="2473219" y="2553319"/>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u7</a:t>
            </a:r>
            <a:endParaRPr lang="en-US" sz="543" b="1" dirty="0">
              <a:solidFill>
                <a:schemeClr val="tx1"/>
              </a:solidFill>
            </a:endParaRPr>
          </a:p>
        </p:txBody>
      </p:sp>
      <p:sp>
        <p:nvSpPr>
          <p:cNvPr id="22" name="Oval 21">
            <a:extLst>
              <a:ext uri="{FF2B5EF4-FFF2-40B4-BE49-F238E27FC236}">
                <a16:creationId xmlns:a16="http://schemas.microsoft.com/office/drawing/2014/main" id="{DA2A66BE-731F-4A2E-8677-646BFDAB4E8E}"/>
              </a:ext>
            </a:extLst>
          </p:cNvPr>
          <p:cNvSpPr/>
          <p:nvPr/>
        </p:nvSpPr>
        <p:spPr>
          <a:xfrm>
            <a:off x="2918117" y="2553319"/>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u8</a:t>
            </a:r>
            <a:endParaRPr lang="en-US" sz="543" b="1" dirty="0">
              <a:solidFill>
                <a:schemeClr val="tx1"/>
              </a:solidFill>
            </a:endParaRPr>
          </a:p>
        </p:txBody>
      </p:sp>
      <p:cxnSp>
        <p:nvCxnSpPr>
          <p:cNvPr id="23" name="Straight Arrow Connector 22">
            <a:extLst>
              <a:ext uri="{FF2B5EF4-FFF2-40B4-BE49-F238E27FC236}">
                <a16:creationId xmlns:a16="http://schemas.microsoft.com/office/drawing/2014/main" id="{45E740FC-4369-4C8D-B9C8-38A0B1B299D0}"/>
              </a:ext>
            </a:extLst>
          </p:cNvPr>
          <p:cNvCxnSpPr>
            <a:cxnSpLocks/>
          </p:cNvCxnSpPr>
          <p:nvPr/>
        </p:nvCxnSpPr>
        <p:spPr>
          <a:xfrm flipV="1">
            <a:off x="1813309" y="2681240"/>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973993-9928-4B58-8F4B-FB69275EBB26}"/>
              </a:ext>
            </a:extLst>
          </p:cNvPr>
          <p:cNvCxnSpPr>
            <a:cxnSpLocks/>
          </p:cNvCxnSpPr>
          <p:nvPr/>
        </p:nvCxnSpPr>
        <p:spPr>
          <a:xfrm>
            <a:off x="2713948" y="2670868"/>
            <a:ext cx="200526" cy="33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C5B76B-82CA-47D6-B6F4-79E6654F9A53}"/>
              </a:ext>
            </a:extLst>
          </p:cNvPr>
          <p:cNvCxnSpPr>
            <a:cxnSpLocks/>
          </p:cNvCxnSpPr>
          <p:nvPr/>
        </p:nvCxnSpPr>
        <p:spPr>
          <a:xfrm>
            <a:off x="2267480" y="2684147"/>
            <a:ext cx="212834"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4E3F971-C460-441E-BE0F-F3D1A2F111B4}"/>
              </a:ext>
            </a:extLst>
          </p:cNvPr>
          <p:cNvSpPr/>
          <p:nvPr/>
        </p:nvSpPr>
        <p:spPr>
          <a:xfrm>
            <a:off x="1546177" y="2983461"/>
            <a:ext cx="248416" cy="24729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u9</a:t>
            </a:r>
          </a:p>
        </p:txBody>
      </p:sp>
      <p:sp>
        <p:nvSpPr>
          <p:cNvPr id="27" name="Oval 26">
            <a:extLst>
              <a:ext uri="{FF2B5EF4-FFF2-40B4-BE49-F238E27FC236}">
                <a16:creationId xmlns:a16="http://schemas.microsoft.com/office/drawing/2014/main" id="{935D33EB-A081-494D-A72F-5CCE3CB5029B}"/>
              </a:ext>
            </a:extLst>
          </p:cNvPr>
          <p:cNvSpPr/>
          <p:nvPr/>
        </p:nvSpPr>
        <p:spPr>
          <a:xfrm>
            <a:off x="2028321" y="2983461"/>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cs typeface="Calibri"/>
            </a:endParaRPr>
          </a:p>
        </p:txBody>
      </p:sp>
      <p:sp>
        <p:nvSpPr>
          <p:cNvPr id="28" name="Oval 27">
            <a:extLst>
              <a:ext uri="{FF2B5EF4-FFF2-40B4-BE49-F238E27FC236}">
                <a16:creationId xmlns:a16="http://schemas.microsoft.com/office/drawing/2014/main" id="{C2052A1B-BA96-4690-A9C4-AB5A94B5BAE3}"/>
              </a:ext>
            </a:extLst>
          </p:cNvPr>
          <p:cNvSpPr/>
          <p:nvPr/>
        </p:nvSpPr>
        <p:spPr>
          <a:xfrm>
            <a:off x="2473219" y="2983461"/>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sp>
        <p:nvSpPr>
          <p:cNvPr id="29" name="Oval 28">
            <a:extLst>
              <a:ext uri="{FF2B5EF4-FFF2-40B4-BE49-F238E27FC236}">
                <a16:creationId xmlns:a16="http://schemas.microsoft.com/office/drawing/2014/main" id="{9A9161D7-4161-467A-AB77-643FEB529BCD}"/>
              </a:ext>
            </a:extLst>
          </p:cNvPr>
          <p:cNvSpPr/>
          <p:nvPr/>
        </p:nvSpPr>
        <p:spPr>
          <a:xfrm>
            <a:off x="2918117" y="2983461"/>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cxnSp>
        <p:nvCxnSpPr>
          <p:cNvPr id="30" name="Straight Arrow Connector 29">
            <a:extLst>
              <a:ext uri="{FF2B5EF4-FFF2-40B4-BE49-F238E27FC236}">
                <a16:creationId xmlns:a16="http://schemas.microsoft.com/office/drawing/2014/main" id="{9B756FC0-E46B-483E-9467-EC2E058577C7}"/>
              </a:ext>
            </a:extLst>
          </p:cNvPr>
          <p:cNvCxnSpPr>
            <a:cxnSpLocks/>
          </p:cNvCxnSpPr>
          <p:nvPr/>
        </p:nvCxnSpPr>
        <p:spPr>
          <a:xfrm flipV="1">
            <a:off x="1813179" y="3111381"/>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04C669-40FD-4EC9-B77D-DAA4D0FA200A}"/>
              </a:ext>
            </a:extLst>
          </p:cNvPr>
          <p:cNvCxnSpPr>
            <a:cxnSpLocks/>
          </p:cNvCxnSpPr>
          <p:nvPr/>
        </p:nvCxnSpPr>
        <p:spPr>
          <a:xfrm>
            <a:off x="2719633" y="3101009"/>
            <a:ext cx="200526" cy="33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9E2687D-8EBB-4946-8503-821D010B64D4}"/>
              </a:ext>
            </a:extLst>
          </p:cNvPr>
          <p:cNvCxnSpPr>
            <a:cxnSpLocks/>
          </p:cNvCxnSpPr>
          <p:nvPr/>
        </p:nvCxnSpPr>
        <p:spPr>
          <a:xfrm>
            <a:off x="2267350" y="3111380"/>
            <a:ext cx="212834"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0705C4E-96FD-4F1C-B6E3-91D8A41FFEF4}"/>
              </a:ext>
            </a:extLst>
          </p:cNvPr>
          <p:cNvSpPr/>
          <p:nvPr/>
        </p:nvSpPr>
        <p:spPr>
          <a:xfrm>
            <a:off x="1546177" y="3413601"/>
            <a:ext cx="248416" cy="24729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cs typeface="Calibri"/>
            </a:endParaRPr>
          </a:p>
        </p:txBody>
      </p:sp>
      <p:sp>
        <p:nvSpPr>
          <p:cNvPr id="34" name="Oval 33">
            <a:extLst>
              <a:ext uri="{FF2B5EF4-FFF2-40B4-BE49-F238E27FC236}">
                <a16:creationId xmlns:a16="http://schemas.microsoft.com/office/drawing/2014/main" id="{59E524F0-E332-4DE4-8FBB-2490D94CB347}"/>
              </a:ext>
            </a:extLst>
          </p:cNvPr>
          <p:cNvSpPr/>
          <p:nvPr/>
        </p:nvSpPr>
        <p:spPr>
          <a:xfrm>
            <a:off x="2025413" y="3413601"/>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cs typeface="Calibri"/>
            </a:endParaRPr>
          </a:p>
        </p:txBody>
      </p:sp>
      <p:sp>
        <p:nvSpPr>
          <p:cNvPr id="35" name="Oval 34">
            <a:extLst>
              <a:ext uri="{FF2B5EF4-FFF2-40B4-BE49-F238E27FC236}">
                <a16:creationId xmlns:a16="http://schemas.microsoft.com/office/drawing/2014/main" id="{7581D70E-E5F0-41B6-A6A3-6E8F75FA87B3}"/>
              </a:ext>
            </a:extLst>
          </p:cNvPr>
          <p:cNvSpPr/>
          <p:nvPr/>
        </p:nvSpPr>
        <p:spPr>
          <a:xfrm>
            <a:off x="2473219" y="3413601"/>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sp>
        <p:nvSpPr>
          <p:cNvPr id="36" name="Oval 35">
            <a:extLst>
              <a:ext uri="{FF2B5EF4-FFF2-40B4-BE49-F238E27FC236}">
                <a16:creationId xmlns:a16="http://schemas.microsoft.com/office/drawing/2014/main" id="{AFED507E-4C51-4D11-AD9A-04DE55700639}"/>
              </a:ext>
            </a:extLst>
          </p:cNvPr>
          <p:cNvSpPr/>
          <p:nvPr/>
        </p:nvSpPr>
        <p:spPr>
          <a:xfrm>
            <a:off x="2918117" y="3413601"/>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cxnSp>
        <p:nvCxnSpPr>
          <p:cNvPr id="37" name="Straight Arrow Connector 36">
            <a:extLst>
              <a:ext uri="{FF2B5EF4-FFF2-40B4-BE49-F238E27FC236}">
                <a16:creationId xmlns:a16="http://schemas.microsoft.com/office/drawing/2014/main" id="{BA06D633-842C-49F2-ADAE-07EEDB7792F2}"/>
              </a:ext>
            </a:extLst>
          </p:cNvPr>
          <p:cNvCxnSpPr>
            <a:cxnSpLocks/>
          </p:cNvCxnSpPr>
          <p:nvPr/>
        </p:nvCxnSpPr>
        <p:spPr>
          <a:xfrm flipV="1">
            <a:off x="1812166" y="3541521"/>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CB145FE-1375-48CC-A08E-35B959DD91C9}"/>
              </a:ext>
            </a:extLst>
          </p:cNvPr>
          <p:cNvCxnSpPr>
            <a:cxnSpLocks/>
          </p:cNvCxnSpPr>
          <p:nvPr/>
        </p:nvCxnSpPr>
        <p:spPr>
          <a:xfrm>
            <a:off x="2715656" y="3542895"/>
            <a:ext cx="200922" cy="110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147F7D0-7BA6-45D7-A2F7-40C45AF2A2B4}"/>
              </a:ext>
            </a:extLst>
          </p:cNvPr>
          <p:cNvCxnSpPr>
            <a:cxnSpLocks/>
          </p:cNvCxnSpPr>
          <p:nvPr/>
        </p:nvCxnSpPr>
        <p:spPr>
          <a:xfrm>
            <a:off x="2263430" y="3541521"/>
            <a:ext cx="212834"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5F8E766-4A6C-4BC5-8FED-229D8AAD2D68}"/>
              </a:ext>
            </a:extLst>
          </p:cNvPr>
          <p:cNvCxnSpPr>
            <a:cxnSpLocks/>
          </p:cNvCxnSpPr>
          <p:nvPr/>
        </p:nvCxnSpPr>
        <p:spPr>
          <a:xfrm>
            <a:off x="2146210" y="2342505"/>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A462E84-BD97-456C-88E4-7A565C73938B}"/>
              </a:ext>
            </a:extLst>
          </p:cNvPr>
          <p:cNvCxnSpPr>
            <a:cxnSpLocks/>
          </p:cNvCxnSpPr>
          <p:nvPr/>
        </p:nvCxnSpPr>
        <p:spPr>
          <a:xfrm>
            <a:off x="2591108" y="2342505"/>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FDD6F63-B0E1-46C1-BF56-ABC263154C69}"/>
              </a:ext>
            </a:extLst>
          </p:cNvPr>
          <p:cNvCxnSpPr>
            <a:cxnSpLocks/>
          </p:cNvCxnSpPr>
          <p:nvPr/>
        </p:nvCxnSpPr>
        <p:spPr>
          <a:xfrm>
            <a:off x="3036006" y="2342505"/>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651213-E2D3-4171-B6F8-F7D6DEFB8275}"/>
              </a:ext>
            </a:extLst>
          </p:cNvPr>
          <p:cNvCxnSpPr>
            <a:cxnSpLocks/>
          </p:cNvCxnSpPr>
          <p:nvPr/>
        </p:nvCxnSpPr>
        <p:spPr>
          <a:xfrm>
            <a:off x="1678143" y="2803334"/>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F349FD7-CF56-40B9-BC79-1B087E094A5B}"/>
              </a:ext>
            </a:extLst>
          </p:cNvPr>
          <p:cNvCxnSpPr>
            <a:cxnSpLocks/>
          </p:cNvCxnSpPr>
          <p:nvPr/>
        </p:nvCxnSpPr>
        <p:spPr>
          <a:xfrm>
            <a:off x="2146210" y="2799544"/>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26C27C8-1C5F-46AD-95B1-043CFBF95F66}"/>
              </a:ext>
            </a:extLst>
          </p:cNvPr>
          <p:cNvCxnSpPr>
            <a:cxnSpLocks/>
          </p:cNvCxnSpPr>
          <p:nvPr/>
        </p:nvCxnSpPr>
        <p:spPr>
          <a:xfrm>
            <a:off x="2591108" y="2799544"/>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880758D-F321-4CEA-A616-08FABF51F331}"/>
              </a:ext>
            </a:extLst>
          </p:cNvPr>
          <p:cNvCxnSpPr>
            <a:cxnSpLocks/>
          </p:cNvCxnSpPr>
          <p:nvPr/>
        </p:nvCxnSpPr>
        <p:spPr>
          <a:xfrm>
            <a:off x="3036006" y="2795754"/>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42A6573-28A7-40CA-8253-780BE22C94DF}"/>
              </a:ext>
            </a:extLst>
          </p:cNvPr>
          <p:cNvCxnSpPr>
            <a:cxnSpLocks/>
          </p:cNvCxnSpPr>
          <p:nvPr/>
        </p:nvCxnSpPr>
        <p:spPr>
          <a:xfrm>
            <a:off x="1679023" y="3229685"/>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C9C3154-C654-435B-B294-A1C3B74CD0A9}"/>
              </a:ext>
            </a:extLst>
          </p:cNvPr>
          <p:cNvCxnSpPr>
            <a:cxnSpLocks/>
          </p:cNvCxnSpPr>
          <p:nvPr/>
        </p:nvCxnSpPr>
        <p:spPr>
          <a:xfrm>
            <a:off x="2146210" y="3229685"/>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23903D8-9229-4EEE-9886-419C2B806D09}"/>
              </a:ext>
            </a:extLst>
          </p:cNvPr>
          <p:cNvCxnSpPr>
            <a:cxnSpLocks/>
          </p:cNvCxnSpPr>
          <p:nvPr/>
        </p:nvCxnSpPr>
        <p:spPr>
          <a:xfrm>
            <a:off x="2591108" y="3229685"/>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4113D8-3C79-47CF-B357-6CB5567261CA}"/>
              </a:ext>
            </a:extLst>
          </p:cNvPr>
          <p:cNvCxnSpPr>
            <a:cxnSpLocks/>
          </p:cNvCxnSpPr>
          <p:nvPr/>
        </p:nvCxnSpPr>
        <p:spPr>
          <a:xfrm>
            <a:off x="3036006" y="3229685"/>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070DBEB-FB82-44C5-80C5-04E413F7CA08}"/>
              </a:ext>
            </a:extLst>
          </p:cNvPr>
          <p:cNvCxnSpPr>
            <a:cxnSpLocks/>
          </p:cNvCxnSpPr>
          <p:nvPr/>
        </p:nvCxnSpPr>
        <p:spPr>
          <a:xfrm>
            <a:off x="461807" y="2365709"/>
            <a:ext cx="1729" cy="22347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4E89F00-F102-49BC-94DD-3874406CAEF5}"/>
              </a:ext>
            </a:extLst>
          </p:cNvPr>
          <p:cNvCxnSpPr>
            <a:cxnSpLocks/>
          </p:cNvCxnSpPr>
          <p:nvPr/>
        </p:nvCxnSpPr>
        <p:spPr>
          <a:xfrm flipH="1">
            <a:off x="462688" y="2818086"/>
            <a:ext cx="166" cy="18776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28323FA-82C7-463C-9A7E-9434D5BF8FAE}"/>
              </a:ext>
            </a:extLst>
          </p:cNvPr>
          <p:cNvCxnSpPr>
            <a:cxnSpLocks/>
          </p:cNvCxnSpPr>
          <p:nvPr/>
        </p:nvCxnSpPr>
        <p:spPr>
          <a:xfrm>
            <a:off x="461807" y="3246333"/>
            <a:ext cx="1729" cy="233238"/>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8B18F55-1605-4140-93D6-1D134AB5C000}"/>
              </a:ext>
            </a:extLst>
          </p:cNvPr>
          <p:cNvSpPr txBox="1"/>
          <p:nvPr/>
        </p:nvSpPr>
        <p:spPr>
          <a:xfrm>
            <a:off x="1887147" y="1801815"/>
            <a:ext cx="1144472" cy="251262"/>
          </a:xfrm>
          <a:prstGeom prst="rect">
            <a:avLst/>
          </a:prstGeom>
          <a:noFill/>
        </p:spPr>
        <p:txBody>
          <a:bodyPr rot="0" spcFirstLastPara="0" vertOverflow="overflow" horzOverflow="overflow" vert="horz" wrap="square" lIns="35472" tIns="17736" rIns="35472" bIns="17736" numCol="1" spcCol="0" rtlCol="0" fromWordArt="0" anchor="t" anchorCtr="0" forceAA="0" compatLnSpc="1">
            <a:prstTxWarp prst="textNoShape">
              <a:avLst/>
            </a:prstTxWarp>
            <a:spAutoFit/>
          </a:bodyPr>
          <a:lstStyle/>
          <a:p>
            <a:pPr algn="l"/>
            <a:r>
              <a:rPr lang="en-US" sz="1400" dirty="0">
                <a:solidFill>
                  <a:srgbClr val="FF0000"/>
                </a:solidFill>
              </a:rPr>
              <a:t>Data Graph</a:t>
            </a:r>
            <a:endParaRPr lang="en-US" sz="1400" dirty="0">
              <a:solidFill>
                <a:srgbClr val="FF0000"/>
              </a:solidFill>
              <a:cs typeface="Calibri"/>
            </a:endParaRPr>
          </a:p>
        </p:txBody>
      </p:sp>
      <p:sp>
        <p:nvSpPr>
          <p:cNvPr id="55" name="TextBox 54">
            <a:extLst>
              <a:ext uri="{FF2B5EF4-FFF2-40B4-BE49-F238E27FC236}">
                <a16:creationId xmlns:a16="http://schemas.microsoft.com/office/drawing/2014/main" id="{0B704EE1-574B-4882-99CE-83F76C798503}"/>
              </a:ext>
            </a:extLst>
          </p:cNvPr>
          <p:cNvSpPr txBox="1"/>
          <p:nvPr/>
        </p:nvSpPr>
        <p:spPr>
          <a:xfrm>
            <a:off x="1531220" y="2113797"/>
            <a:ext cx="663327" cy="200055"/>
          </a:xfrm>
          <a:prstGeom prst="rect">
            <a:avLst/>
          </a:prstGeom>
          <a:noFill/>
        </p:spPr>
        <p:txBody>
          <a:bodyPr wrap="square" rtlCol="0">
            <a:spAutoFit/>
          </a:bodyPr>
          <a:lstStyle/>
          <a:p>
            <a:r>
              <a:rPr lang="en-US" altLang="zh-CN" sz="700" dirty="0"/>
              <a:t>u1</a:t>
            </a:r>
            <a:endParaRPr lang="zh-CN" altLang="en-US" sz="700" dirty="0"/>
          </a:p>
        </p:txBody>
      </p:sp>
      <p:sp>
        <p:nvSpPr>
          <p:cNvPr id="56" name="TextBox 55">
            <a:extLst>
              <a:ext uri="{FF2B5EF4-FFF2-40B4-BE49-F238E27FC236}">
                <a16:creationId xmlns:a16="http://schemas.microsoft.com/office/drawing/2014/main" id="{A68D2F96-5BBF-461B-A145-6E2F06E91B32}"/>
              </a:ext>
            </a:extLst>
          </p:cNvPr>
          <p:cNvSpPr txBox="1"/>
          <p:nvPr/>
        </p:nvSpPr>
        <p:spPr>
          <a:xfrm>
            <a:off x="2015828" y="2114756"/>
            <a:ext cx="663327" cy="200055"/>
          </a:xfrm>
          <a:prstGeom prst="rect">
            <a:avLst/>
          </a:prstGeom>
          <a:noFill/>
        </p:spPr>
        <p:txBody>
          <a:bodyPr wrap="square" rtlCol="0">
            <a:spAutoFit/>
          </a:bodyPr>
          <a:lstStyle/>
          <a:p>
            <a:r>
              <a:rPr lang="en-US" altLang="zh-CN" sz="700" dirty="0"/>
              <a:t>u2</a:t>
            </a:r>
            <a:endParaRPr lang="zh-CN" altLang="en-US" sz="700" dirty="0"/>
          </a:p>
        </p:txBody>
      </p:sp>
      <p:sp>
        <p:nvSpPr>
          <p:cNvPr id="57" name="TextBox 56">
            <a:extLst>
              <a:ext uri="{FF2B5EF4-FFF2-40B4-BE49-F238E27FC236}">
                <a16:creationId xmlns:a16="http://schemas.microsoft.com/office/drawing/2014/main" id="{E348A3F0-6ED7-4DCA-A86D-8B26FBCD0B41}"/>
              </a:ext>
            </a:extLst>
          </p:cNvPr>
          <p:cNvSpPr txBox="1"/>
          <p:nvPr/>
        </p:nvSpPr>
        <p:spPr>
          <a:xfrm>
            <a:off x="1983239" y="3010677"/>
            <a:ext cx="1661944" cy="200055"/>
          </a:xfrm>
          <a:prstGeom prst="rect">
            <a:avLst/>
          </a:prstGeom>
          <a:noFill/>
        </p:spPr>
        <p:txBody>
          <a:bodyPr wrap="square" rtlCol="0">
            <a:spAutoFit/>
          </a:bodyPr>
          <a:lstStyle/>
          <a:p>
            <a:r>
              <a:rPr lang="en-US" altLang="zh-CN" sz="700" dirty="0"/>
              <a:t>u10</a:t>
            </a:r>
            <a:endParaRPr lang="zh-CN" altLang="en-US" sz="700" dirty="0"/>
          </a:p>
        </p:txBody>
      </p:sp>
      <p:sp>
        <p:nvSpPr>
          <p:cNvPr id="58" name="TextBox 57">
            <a:extLst>
              <a:ext uri="{FF2B5EF4-FFF2-40B4-BE49-F238E27FC236}">
                <a16:creationId xmlns:a16="http://schemas.microsoft.com/office/drawing/2014/main" id="{E9E0CD45-749F-4661-89D5-C210DA9E3406}"/>
              </a:ext>
            </a:extLst>
          </p:cNvPr>
          <p:cNvSpPr txBox="1"/>
          <p:nvPr/>
        </p:nvSpPr>
        <p:spPr>
          <a:xfrm>
            <a:off x="2423055" y="3002029"/>
            <a:ext cx="1661944" cy="200055"/>
          </a:xfrm>
          <a:prstGeom prst="rect">
            <a:avLst/>
          </a:prstGeom>
          <a:noFill/>
        </p:spPr>
        <p:txBody>
          <a:bodyPr wrap="square" rtlCol="0">
            <a:spAutoFit/>
          </a:bodyPr>
          <a:lstStyle/>
          <a:p>
            <a:r>
              <a:rPr lang="en-US" altLang="zh-CN" sz="700" dirty="0"/>
              <a:t>u11</a:t>
            </a:r>
            <a:endParaRPr lang="zh-CN" altLang="en-US" sz="700" dirty="0"/>
          </a:p>
        </p:txBody>
      </p:sp>
      <p:sp>
        <p:nvSpPr>
          <p:cNvPr id="59" name="TextBox 58">
            <a:extLst>
              <a:ext uri="{FF2B5EF4-FFF2-40B4-BE49-F238E27FC236}">
                <a16:creationId xmlns:a16="http://schemas.microsoft.com/office/drawing/2014/main" id="{F8BBDF8B-FD83-4892-8AAB-11AE38842C55}"/>
              </a:ext>
            </a:extLst>
          </p:cNvPr>
          <p:cNvSpPr txBox="1"/>
          <p:nvPr/>
        </p:nvSpPr>
        <p:spPr>
          <a:xfrm>
            <a:off x="2877888" y="3012084"/>
            <a:ext cx="1661944" cy="200055"/>
          </a:xfrm>
          <a:prstGeom prst="rect">
            <a:avLst/>
          </a:prstGeom>
          <a:noFill/>
        </p:spPr>
        <p:txBody>
          <a:bodyPr wrap="square" rtlCol="0">
            <a:spAutoFit/>
          </a:bodyPr>
          <a:lstStyle/>
          <a:p>
            <a:r>
              <a:rPr lang="en-US" altLang="zh-CN" sz="700" dirty="0"/>
              <a:t>u12</a:t>
            </a:r>
            <a:endParaRPr lang="zh-CN" altLang="en-US" sz="700" dirty="0"/>
          </a:p>
        </p:txBody>
      </p:sp>
      <p:sp>
        <p:nvSpPr>
          <p:cNvPr id="60" name="TextBox 59">
            <a:extLst>
              <a:ext uri="{FF2B5EF4-FFF2-40B4-BE49-F238E27FC236}">
                <a16:creationId xmlns:a16="http://schemas.microsoft.com/office/drawing/2014/main" id="{BE3B62B8-47DD-430D-8CC3-20C360FCF602}"/>
              </a:ext>
            </a:extLst>
          </p:cNvPr>
          <p:cNvSpPr txBox="1"/>
          <p:nvPr/>
        </p:nvSpPr>
        <p:spPr>
          <a:xfrm>
            <a:off x="1516519" y="3439380"/>
            <a:ext cx="1661944" cy="200055"/>
          </a:xfrm>
          <a:prstGeom prst="rect">
            <a:avLst/>
          </a:prstGeom>
          <a:noFill/>
        </p:spPr>
        <p:txBody>
          <a:bodyPr wrap="square" rtlCol="0">
            <a:spAutoFit/>
          </a:bodyPr>
          <a:lstStyle/>
          <a:p>
            <a:r>
              <a:rPr lang="en-US" altLang="zh-CN" sz="700" dirty="0"/>
              <a:t>u13</a:t>
            </a:r>
            <a:endParaRPr lang="zh-CN" altLang="en-US" sz="700" dirty="0"/>
          </a:p>
        </p:txBody>
      </p:sp>
      <p:sp>
        <p:nvSpPr>
          <p:cNvPr id="61" name="TextBox 60">
            <a:extLst>
              <a:ext uri="{FF2B5EF4-FFF2-40B4-BE49-F238E27FC236}">
                <a16:creationId xmlns:a16="http://schemas.microsoft.com/office/drawing/2014/main" id="{0E51725C-E47E-4798-8C4E-26B146BDBA9B}"/>
              </a:ext>
            </a:extLst>
          </p:cNvPr>
          <p:cNvSpPr txBox="1"/>
          <p:nvPr/>
        </p:nvSpPr>
        <p:spPr>
          <a:xfrm>
            <a:off x="1983239" y="3444107"/>
            <a:ext cx="1661944" cy="200055"/>
          </a:xfrm>
          <a:prstGeom prst="rect">
            <a:avLst/>
          </a:prstGeom>
          <a:noFill/>
        </p:spPr>
        <p:txBody>
          <a:bodyPr wrap="square" rtlCol="0">
            <a:spAutoFit/>
          </a:bodyPr>
          <a:lstStyle/>
          <a:p>
            <a:r>
              <a:rPr lang="en-US" altLang="zh-CN" sz="700" dirty="0"/>
              <a:t>u14</a:t>
            </a:r>
            <a:endParaRPr lang="zh-CN" altLang="en-US" sz="700" dirty="0"/>
          </a:p>
        </p:txBody>
      </p:sp>
      <p:sp>
        <p:nvSpPr>
          <p:cNvPr id="62" name="TextBox 61">
            <a:extLst>
              <a:ext uri="{FF2B5EF4-FFF2-40B4-BE49-F238E27FC236}">
                <a16:creationId xmlns:a16="http://schemas.microsoft.com/office/drawing/2014/main" id="{01F7F32D-2FC0-421E-92A7-49A74ED4A32F}"/>
              </a:ext>
            </a:extLst>
          </p:cNvPr>
          <p:cNvSpPr txBox="1"/>
          <p:nvPr/>
        </p:nvSpPr>
        <p:spPr>
          <a:xfrm>
            <a:off x="2424905" y="3424715"/>
            <a:ext cx="1661944" cy="200055"/>
          </a:xfrm>
          <a:prstGeom prst="rect">
            <a:avLst/>
          </a:prstGeom>
          <a:noFill/>
        </p:spPr>
        <p:txBody>
          <a:bodyPr wrap="square" rtlCol="0">
            <a:spAutoFit/>
          </a:bodyPr>
          <a:lstStyle/>
          <a:p>
            <a:r>
              <a:rPr lang="en-US" altLang="zh-CN" sz="700" dirty="0"/>
              <a:t>u15</a:t>
            </a:r>
            <a:endParaRPr lang="zh-CN" altLang="en-US" sz="700" dirty="0"/>
          </a:p>
        </p:txBody>
      </p:sp>
      <p:sp>
        <p:nvSpPr>
          <p:cNvPr id="63" name="TextBox 62">
            <a:extLst>
              <a:ext uri="{FF2B5EF4-FFF2-40B4-BE49-F238E27FC236}">
                <a16:creationId xmlns:a16="http://schemas.microsoft.com/office/drawing/2014/main" id="{844923B4-A66C-45EA-8650-83C507DAA236}"/>
              </a:ext>
            </a:extLst>
          </p:cNvPr>
          <p:cNvSpPr txBox="1"/>
          <p:nvPr/>
        </p:nvSpPr>
        <p:spPr>
          <a:xfrm>
            <a:off x="2874276" y="3436583"/>
            <a:ext cx="1661944" cy="200055"/>
          </a:xfrm>
          <a:prstGeom prst="rect">
            <a:avLst/>
          </a:prstGeom>
          <a:noFill/>
        </p:spPr>
        <p:txBody>
          <a:bodyPr wrap="square" rtlCol="0">
            <a:spAutoFit/>
          </a:bodyPr>
          <a:lstStyle/>
          <a:p>
            <a:r>
              <a:rPr lang="en-US" altLang="zh-CN" sz="700" dirty="0"/>
              <a:t>u16</a:t>
            </a:r>
            <a:endParaRPr lang="zh-CN" altLang="en-US" sz="700" dirty="0"/>
          </a:p>
        </p:txBody>
      </p:sp>
      <p:graphicFrame>
        <p:nvGraphicFramePr>
          <p:cNvPr id="64" name="Table 10">
            <a:extLst>
              <a:ext uri="{FF2B5EF4-FFF2-40B4-BE49-F238E27FC236}">
                <a16:creationId xmlns:a16="http://schemas.microsoft.com/office/drawing/2014/main" id="{61AC219B-1C1C-4934-9728-22BC87D0D7B6}"/>
              </a:ext>
            </a:extLst>
          </p:cNvPr>
          <p:cNvGraphicFramePr>
            <a:graphicFrameLocks noGrp="1"/>
          </p:cNvGraphicFramePr>
          <p:nvPr>
            <p:extLst>
              <p:ext uri="{D42A27DB-BD31-4B8C-83A1-F6EECF244321}">
                <p14:modId xmlns:p14="http://schemas.microsoft.com/office/powerpoint/2010/main" val="955696439"/>
              </p:ext>
            </p:extLst>
          </p:nvPr>
        </p:nvGraphicFramePr>
        <p:xfrm>
          <a:off x="3880851" y="1934596"/>
          <a:ext cx="1586594" cy="1941940"/>
        </p:xfrm>
        <a:graphic>
          <a:graphicData uri="http://schemas.openxmlformats.org/drawingml/2006/table">
            <a:tbl>
              <a:tblPr firstRow="1" bandRow="1">
                <a:tableStyleId>{69CF1AB2-1976-4502-BF36-3FF5EA218861}</a:tableStyleId>
              </a:tblPr>
              <a:tblGrid>
                <a:gridCol w="387890">
                  <a:extLst>
                    <a:ext uri="{9D8B030D-6E8A-4147-A177-3AD203B41FA5}">
                      <a16:colId xmlns:a16="http://schemas.microsoft.com/office/drawing/2014/main" val="353501967"/>
                    </a:ext>
                  </a:extLst>
                </a:gridCol>
                <a:gridCol w="399568">
                  <a:extLst>
                    <a:ext uri="{9D8B030D-6E8A-4147-A177-3AD203B41FA5}">
                      <a16:colId xmlns:a16="http://schemas.microsoft.com/office/drawing/2014/main" val="3200613714"/>
                    </a:ext>
                  </a:extLst>
                </a:gridCol>
                <a:gridCol w="399568">
                  <a:extLst>
                    <a:ext uri="{9D8B030D-6E8A-4147-A177-3AD203B41FA5}">
                      <a16:colId xmlns:a16="http://schemas.microsoft.com/office/drawing/2014/main" val="3381507199"/>
                    </a:ext>
                  </a:extLst>
                </a:gridCol>
                <a:gridCol w="399568">
                  <a:extLst>
                    <a:ext uri="{9D8B030D-6E8A-4147-A177-3AD203B41FA5}">
                      <a16:colId xmlns:a16="http://schemas.microsoft.com/office/drawing/2014/main" val="1934401402"/>
                    </a:ext>
                  </a:extLst>
                </a:gridCol>
              </a:tblGrid>
              <a:tr h="277420">
                <a:tc>
                  <a:txBody>
                    <a:bodyPr/>
                    <a:lstStyle/>
                    <a:p>
                      <a:r>
                        <a:rPr lang="en-US" altLang="zh-CN" sz="1100" b="0" dirty="0"/>
                        <a:t>u1</a:t>
                      </a:r>
                      <a:endParaRPr lang="zh-CN" altLang="en-US" sz="1100" b="0" dirty="0"/>
                    </a:p>
                  </a:txBody>
                  <a:tcPr>
                    <a:solidFill>
                      <a:srgbClr val="92D050"/>
                    </a:solidFill>
                  </a:tcPr>
                </a:tc>
                <a:tc>
                  <a:txBody>
                    <a:bodyPr/>
                    <a:lstStyle/>
                    <a:p>
                      <a:r>
                        <a:rPr lang="en-US" altLang="zh-CN" sz="1100" b="0" dirty="0"/>
                        <a:t>u2</a:t>
                      </a:r>
                      <a:endParaRPr lang="zh-CN" altLang="en-US" sz="1100" b="0" dirty="0"/>
                    </a:p>
                  </a:txBody>
                  <a:tcPr>
                    <a:solidFill>
                      <a:srgbClr val="92D050"/>
                    </a:solidFill>
                  </a:tcPr>
                </a:tc>
                <a:tc>
                  <a:txBody>
                    <a:bodyPr/>
                    <a:lstStyle/>
                    <a:p>
                      <a:r>
                        <a:rPr lang="en-US" altLang="zh-CN" sz="1100" b="0" dirty="0"/>
                        <a:t>u3</a:t>
                      </a:r>
                      <a:endParaRPr lang="zh-CN" altLang="en-US" sz="1100" b="0" dirty="0"/>
                    </a:p>
                  </a:txBody>
                  <a:tcPr>
                    <a:solidFill>
                      <a:schemeClr val="accent5"/>
                    </a:solidFill>
                  </a:tcPr>
                </a:tc>
                <a:tc>
                  <a:txBody>
                    <a:bodyPr/>
                    <a:lstStyle/>
                    <a:p>
                      <a:r>
                        <a:rPr lang="en-US" altLang="zh-CN" sz="1100" b="0" dirty="0"/>
                        <a:t>u4</a:t>
                      </a:r>
                      <a:endParaRPr lang="zh-CN" altLang="en-US" sz="1100" b="0" dirty="0"/>
                    </a:p>
                  </a:txBody>
                  <a:tcPr/>
                </a:tc>
                <a:extLst>
                  <a:ext uri="{0D108BD9-81ED-4DB2-BD59-A6C34878D82A}">
                    <a16:rowId xmlns:a16="http://schemas.microsoft.com/office/drawing/2014/main" val="2134511879"/>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u3</a:t>
                      </a:r>
                      <a:endParaRPr lang="zh-CN" altLang="en-US" sz="1100" dirty="0"/>
                    </a:p>
                  </a:txBody>
                  <a:tcPr>
                    <a:solidFill>
                      <a:schemeClr val="accent5"/>
                    </a:solidFill>
                  </a:tcPr>
                </a:tc>
                <a:tc>
                  <a:txBody>
                    <a:bodyPr/>
                    <a:lstStyle/>
                    <a:p>
                      <a:r>
                        <a:rPr lang="en-US" altLang="zh-CN" sz="1100" dirty="0"/>
                        <a:t>u7</a:t>
                      </a:r>
                      <a:endParaRPr lang="zh-CN" altLang="en-US" sz="1100" dirty="0"/>
                    </a:p>
                  </a:txBody>
                  <a:tcPr/>
                </a:tc>
                <a:extLst>
                  <a:ext uri="{0D108BD9-81ED-4DB2-BD59-A6C34878D82A}">
                    <a16:rowId xmlns:a16="http://schemas.microsoft.com/office/drawing/2014/main" val="3702828028"/>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u6</a:t>
                      </a:r>
                      <a:endParaRPr lang="zh-CN" altLang="en-US" sz="1100" dirty="0"/>
                    </a:p>
                  </a:txBody>
                  <a:tcPr>
                    <a:solidFill>
                      <a:srgbClr val="FFC000"/>
                    </a:solidFill>
                  </a:tcPr>
                </a:tc>
                <a:tc>
                  <a:txBody>
                    <a:bodyPr/>
                    <a:lstStyle/>
                    <a:p>
                      <a:r>
                        <a:rPr lang="en-US" altLang="zh-CN" sz="1100" dirty="0"/>
                        <a:t>u7</a:t>
                      </a:r>
                      <a:endParaRPr lang="zh-CN" altLang="en-US" sz="1100" dirty="0"/>
                    </a:p>
                  </a:txBody>
                  <a:tcPr/>
                </a:tc>
                <a:extLst>
                  <a:ext uri="{0D108BD9-81ED-4DB2-BD59-A6C34878D82A}">
                    <a16:rowId xmlns:a16="http://schemas.microsoft.com/office/drawing/2014/main" val="3923199889"/>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u6</a:t>
                      </a:r>
                      <a:endParaRPr lang="zh-CN" altLang="en-US" sz="1100" dirty="0"/>
                    </a:p>
                  </a:txBody>
                  <a:tcPr>
                    <a:solidFill>
                      <a:srgbClr val="FFC000"/>
                    </a:solidFill>
                  </a:tcPr>
                </a:tc>
                <a:tc>
                  <a:txBody>
                    <a:bodyPr/>
                    <a:lstStyle/>
                    <a:p>
                      <a:r>
                        <a:rPr lang="en-US" altLang="zh-CN" sz="1100" dirty="0"/>
                        <a:t>u5</a:t>
                      </a:r>
                      <a:endParaRPr lang="zh-CN" altLang="en-US" sz="1100" dirty="0"/>
                    </a:p>
                  </a:txBody>
                  <a:tcPr/>
                </a:tc>
                <a:extLst>
                  <a:ext uri="{0D108BD9-81ED-4DB2-BD59-A6C34878D82A}">
                    <a16:rowId xmlns:a16="http://schemas.microsoft.com/office/drawing/2014/main" val="721006306"/>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u6</a:t>
                      </a:r>
                      <a:endParaRPr lang="zh-CN" altLang="en-US" sz="1100" dirty="0"/>
                    </a:p>
                  </a:txBody>
                  <a:tcPr>
                    <a:solidFill>
                      <a:srgbClr val="FFC000"/>
                    </a:solidFill>
                  </a:tcPr>
                </a:tc>
                <a:tc>
                  <a:txBody>
                    <a:bodyPr/>
                    <a:lstStyle/>
                    <a:p>
                      <a:endParaRPr lang="zh-CN" altLang="en-US" sz="1100" dirty="0"/>
                    </a:p>
                  </a:txBody>
                  <a:tcPr/>
                </a:tc>
                <a:extLst>
                  <a:ext uri="{0D108BD9-81ED-4DB2-BD59-A6C34878D82A}">
                    <a16:rowId xmlns:a16="http://schemas.microsoft.com/office/drawing/2014/main" val="2330745111"/>
                  </a:ext>
                </a:extLst>
              </a:tr>
              <a:tr h="277420">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extLst>
                  <a:ext uri="{0D108BD9-81ED-4DB2-BD59-A6C34878D82A}">
                    <a16:rowId xmlns:a16="http://schemas.microsoft.com/office/drawing/2014/main" val="2716754757"/>
                  </a:ext>
                </a:extLst>
              </a:tr>
              <a:tr h="277420">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extLst>
                  <a:ext uri="{0D108BD9-81ED-4DB2-BD59-A6C34878D82A}">
                    <a16:rowId xmlns:a16="http://schemas.microsoft.com/office/drawing/2014/main" val="2274858766"/>
                  </a:ext>
                </a:extLst>
              </a:tr>
            </a:tbl>
          </a:graphicData>
        </a:graphic>
      </p:graphicFrame>
      <p:sp>
        <p:nvSpPr>
          <p:cNvPr id="65" name="TextBox 64">
            <a:extLst>
              <a:ext uri="{FF2B5EF4-FFF2-40B4-BE49-F238E27FC236}">
                <a16:creationId xmlns:a16="http://schemas.microsoft.com/office/drawing/2014/main" id="{449CD0C2-9008-413E-8D94-3CD01C3C4D39}"/>
              </a:ext>
            </a:extLst>
          </p:cNvPr>
          <p:cNvSpPr txBox="1"/>
          <p:nvPr/>
        </p:nvSpPr>
        <p:spPr>
          <a:xfrm>
            <a:off x="5034309" y="3031531"/>
            <a:ext cx="866274" cy="276999"/>
          </a:xfrm>
          <a:prstGeom prst="rect">
            <a:avLst/>
          </a:prstGeom>
          <a:noFill/>
        </p:spPr>
        <p:txBody>
          <a:bodyPr wrap="square" rtlCol="0">
            <a:spAutoFit/>
          </a:bodyPr>
          <a:lstStyle/>
          <a:p>
            <a:r>
              <a:rPr lang="en-US" altLang="zh-CN" sz="1200" dirty="0">
                <a:solidFill>
                  <a:schemeClr val="bg2"/>
                </a:solidFill>
              </a:rPr>
              <a:t>u10</a:t>
            </a:r>
            <a:endParaRPr lang="zh-CN" altLang="en-US" sz="1200" dirty="0">
              <a:solidFill>
                <a:schemeClr val="bg2"/>
              </a:solidFill>
            </a:endParaRPr>
          </a:p>
        </p:txBody>
      </p:sp>
      <p:sp>
        <p:nvSpPr>
          <p:cNvPr id="66" name="TextBox 65">
            <a:extLst>
              <a:ext uri="{FF2B5EF4-FFF2-40B4-BE49-F238E27FC236}">
                <a16:creationId xmlns:a16="http://schemas.microsoft.com/office/drawing/2014/main" id="{4D72FFB7-C963-4D91-AAA8-C0E228A4ADDE}"/>
              </a:ext>
            </a:extLst>
          </p:cNvPr>
          <p:cNvSpPr txBox="1"/>
          <p:nvPr/>
        </p:nvSpPr>
        <p:spPr>
          <a:xfrm>
            <a:off x="3905393" y="330853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67" name="TextBox 66">
            <a:extLst>
              <a:ext uri="{FF2B5EF4-FFF2-40B4-BE49-F238E27FC236}">
                <a16:creationId xmlns:a16="http://schemas.microsoft.com/office/drawing/2014/main" id="{4E3FE5CE-9C2F-4887-91D2-C19790F6EDBA}"/>
              </a:ext>
            </a:extLst>
          </p:cNvPr>
          <p:cNvSpPr txBox="1"/>
          <p:nvPr/>
        </p:nvSpPr>
        <p:spPr>
          <a:xfrm>
            <a:off x="4301527" y="330853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68" name="TextBox 67">
            <a:extLst>
              <a:ext uri="{FF2B5EF4-FFF2-40B4-BE49-F238E27FC236}">
                <a16:creationId xmlns:a16="http://schemas.microsoft.com/office/drawing/2014/main" id="{14B4B698-2439-419A-B3E5-28A986E92FFA}"/>
              </a:ext>
            </a:extLst>
          </p:cNvPr>
          <p:cNvSpPr txBox="1"/>
          <p:nvPr/>
        </p:nvSpPr>
        <p:spPr>
          <a:xfrm>
            <a:off x="4723310" y="330853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69" name="TextBox 68">
            <a:extLst>
              <a:ext uri="{FF2B5EF4-FFF2-40B4-BE49-F238E27FC236}">
                <a16:creationId xmlns:a16="http://schemas.microsoft.com/office/drawing/2014/main" id="{EFB14142-17FA-4E2D-A162-D67621B51887}"/>
              </a:ext>
            </a:extLst>
          </p:cNvPr>
          <p:cNvSpPr txBox="1"/>
          <p:nvPr/>
        </p:nvSpPr>
        <p:spPr>
          <a:xfrm>
            <a:off x="5095378" y="330853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0" name="TextBox 69">
            <a:extLst>
              <a:ext uri="{FF2B5EF4-FFF2-40B4-BE49-F238E27FC236}">
                <a16:creationId xmlns:a16="http://schemas.microsoft.com/office/drawing/2014/main" id="{B7B4E222-A95E-4F86-941E-70FD1AC76EB2}"/>
              </a:ext>
            </a:extLst>
          </p:cNvPr>
          <p:cNvSpPr txBox="1"/>
          <p:nvPr/>
        </p:nvSpPr>
        <p:spPr>
          <a:xfrm>
            <a:off x="3910734" y="357014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1" name="TextBox 70">
            <a:extLst>
              <a:ext uri="{FF2B5EF4-FFF2-40B4-BE49-F238E27FC236}">
                <a16:creationId xmlns:a16="http://schemas.microsoft.com/office/drawing/2014/main" id="{38C2E324-7449-4812-BA14-BB1FD88DEFDD}"/>
              </a:ext>
            </a:extLst>
          </p:cNvPr>
          <p:cNvSpPr txBox="1"/>
          <p:nvPr/>
        </p:nvSpPr>
        <p:spPr>
          <a:xfrm>
            <a:off x="4314352" y="357014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2" name="TextBox 71">
            <a:extLst>
              <a:ext uri="{FF2B5EF4-FFF2-40B4-BE49-F238E27FC236}">
                <a16:creationId xmlns:a16="http://schemas.microsoft.com/office/drawing/2014/main" id="{474F82DC-74E5-4306-B48F-40FBA8F1C830}"/>
              </a:ext>
            </a:extLst>
          </p:cNvPr>
          <p:cNvSpPr txBox="1"/>
          <p:nvPr/>
        </p:nvSpPr>
        <p:spPr>
          <a:xfrm>
            <a:off x="4723310" y="357014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3" name="TextBox 72">
            <a:extLst>
              <a:ext uri="{FF2B5EF4-FFF2-40B4-BE49-F238E27FC236}">
                <a16:creationId xmlns:a16="http://schemas.microsoft.com/office/drawing/2014/main" id="{721B6343-BDCB-471C-A76D-3EEB376A0503}"/>
              </a:ext>
            </a:extLst>
          </p:cNvPr>
          <p:cNvSpPr txBox="1"/>
          <p:nvPr/>
        </p:nvSpPr>
        <p:spPr>
          <a:xfrm>
            <a:off x="5095378" y="3570140"/>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4" name="TextBox 73">
            <a:extLst>
              <a:ext uri="{FF2B5EF4-FFF2-40B4-BE49-F238E27FC236}">
                <a16:creationId xmlns:a16="http://schemas.microsoft.com/office/drawing/2014/main" id="{9C6413C4-5AAD-4FD3-89B9-E1102731DB80}"/>
              </a:ext>
            </a:extLst>
          </p:cNvPr>
          <p:cNvSpPr txBox="1"/>
          <p:nvPr/>
        </p:nvSpPr>
        <p:spPr>
          <a:xfrm>
            <a:off x="3934387" y="1606943"/>
            <a:ext cx="1609821" cy="307777"/>
          </a:xfrm>
          <a:prstGeom prst="rect">
            <a:avLst/>
          </a:prstGeom>
          <a:noFill/>
        </p:spPr>
        <p:txBody>
          <a:bodyPr wrap="square" rtlCol="0">
            <a:spAutoFit/>
          </a:bodyPr>
          <a:lstStyle/>
          <a:p>
            <a:r>
              <a:rPr lang="en-US" altLang="zh-CN" sz="1400" dirty="0">
                <a:solidFill>
                  <a:srgbClr val="FF0000"/>
                </a:solidFill>
              </a:rPr>
              <a:t>Partial path table</a:t>
            </a:r>
            <a:endParaRPr lang="zh-CN" altLang="en-US" sz="1400" dirty="0">
              <a:solidFill>
                <a:srgbClr val="FF0000"/>
              </a:solidFill>
            </a:endParaRPr>
          </a:p>
        </p:txBody>
      </p:sp>
      <p:sp>
        <p:nvSpPr>
          <p:cNvPr id="75" name="TextBox 74">
            <a:extLst>
              <a:ext uri="{FF2B5EF4-FFF2-40B4-BE49-F238E27FC236}">
                <a16:creationId xmlns:a16="http://schemas.microsoft.com/office/drawing/2014/main" id="{4362C544-7383-41B0-93DE-EA7BE6FF2C27}"/>
              </a:ext>
            </a:extLst>
          </p:cNvPr>
          <p:cNvSpPr txBox="1"/>
          <p:nvPr/>
        </p:nvSpPr>
        <p:spPr>
          <a:xfrm>
            <a:off x="6607930" y="1604562"/>
            <a:ext cx="1858037" cy="307777"/>
          </a:xfrm>
          <a:prstGeom prst="rect">
            <a:avLst/>
          </a:prstGeom>
          <a:noFill/>
        </p:spPr>
        <p:txBody>
          <a:bodyPr wrap="square" rtlCol="0">
            <a:spAutoFit/>
          </a:bodyPr>
          <a:lstStyle/>
          <a:p>
            <a:r>
              <a:rPr lang="en-US" altLang="zh-CN" sz="1400" dirty="0">
                <a:solidFill>
                  <a:srgbClr val="FF0000"/>
                </a:solidFill>
              </a:rPr>
              <a:t>Storage requirement</a:t>
            </a:r>
            <a:endParaRPr lang="zh-CN" altLang="en-US" sz="1400" dirty="0">
              <a:solidFill>
                <a:srgbClr val="FF0000"/>
              </a:solidFill>
            </a:endParaRPr>
          </a:p>
        </p:txBody>
      </p:sp>
      <p:sp>
        <p:nvSpPr>
          <p:cNvPr id="76" name="TextBox 75">
            <a:extLst>
              <a:ext uri="{FF2B5EF4-FFF2-40B4-BE49-F238E27FC236}">
                <a16:creationId xmlns:a16="http://schemas.microsoft.com/office/drawing/2014/main" id="{6393AE90-DA23-4372-A753-DE170D809921}"/>
              </a:ext>
            </a:extLst>
          </p:cNvPr>
          <p:cNvSpPr txBox="1"/>
          <p:nvPr/>
        </p:nvSpPr>
        <p:spPr>
          <a:xfrm>
            <a:off x="47135" y="1815950"/>
            <a:ext cx="1144472" cy="251262"/>
          </a:xfrm>
          <a:prstGeom prst="rect">
            <a:avLst/>
          </a:prstGeom>
          <a:noFill/>
        </p:spPr>
        <p:txBody>
          <a:bodyPr rot="0" spcFirstLastPara="0" vertOverflow="overflow" horzOverflow="overflow" vert="horz" wrap="square" lIns="35472" tIns="17736" rIns="35472" bIns="17736" numCol="1" spcCol="0" rtlCol="0" fromWordArt="0" anchor="t" anchorCtr="0" forceAA="0" compatLnSpc="1">
            <a:prstTxWarp prst="textNoShape">
              <a:avLst/>
            </a:prstTxWarp>
            <a:spAutoFit/>
          </a:bodyPr>
          <a:lstStyle/>
          <a:p>
            <a:pPr algn="l"/>
            <a:r>
              <a:rPr lang="en-US" sz="1400" dirty="0">
                <a:solidFill>
                  <a:srgbClr val="FF0000"/>
                </a:solidFill>
              </a:rPr>
              <a:t>Query Graph</a:t>
            </a:r>
            <a:endParaRPr lang="en-US" sz="1400" dirty="0">
              <a:solidFill>
                <a:srgbClr val="FF0000"/>
              </a:solidFill>
              <a:cs typeface="Calibri"/>
            </a:endParaRPr>
          </a:p>
        </p:txBody>
      </p:sp>
      <p:sp>
        <p:nvSpPr>
          <p:cNvPr id="77" name="TextBox 76">
            <a:extLst>
              <a:ext uri="{FF2B5EF4-FFF2-40B4-BE49-F238E27FC236}">
                <a16:creationId xmlns:a16="http://schemas.microsoft.com/office/drawing/2014/main" id="{DB69D0B8-6DD0-4EC2-A135-2490790A8229}"/>
              </a:ext>
            </a:extLst>
          </p:cNvPr>
          <p:cNvSpPr txBox="1"/>
          <p:nvPr/>
        </p:nvSpPr>
        <p:spPr>
          <a:xfrm>
            <a:off x="-9072" y="729813"/>
            <a:ext cx="6497978" cy="646331"/>
          </a:xfrm>
          <a:prstGeom prst="rect">
            <a:avLst/>
          </a:prstGeom>
          <a:noFill/>
        </p:spPr>
        <p:txBody>
          <a:bodyPr wrap="square">
            <a:spAutoFit/>
          </a:bodyPr>
          <a:lstStyle/>
          <a:p>
            <a:r>
              <a:rPr lang="en-US" altLang="zh-CN" b="1" dirty="0">
                <a:solidFill>
                  <a:schemeClr val="bg2"/>
                </a:solidFill>
              </a:rPr>
              <a:t>Exponentially growth of the </a:t>
            </a:r>
          </a:p>
          <a:p>
            <a:r>
              <a:rPr lang="en-US" altLang="zh-CN" b="1" dirty="0">
                <a:solidFill>
                  <a:schemeClr val="bg2"/>
                </a:solidFill>
              </a:rPr>
              <a:t>partial matching table.</a:t>
            </a:r>
          </a:p>
        </p:txBody>
      </p:sp>
      <p:sp>
        <p:nvSpPr>
          <p:cNvPr id="78" name="Rectangle: Rounded Corners 77">
            <a:extLst>
              <a:ext uri="{FF2B5EF4-FFF2-40B4-BE49-F238E27FC236}">
                <a16:creationId xmlns:a16="http://schemas.microsoft.com/office/drawing/2014/main" id="{6B178117-E128-49B8-B5B9-E4657C5AC49C}"/>
              </a:ext>
            </a:extLst>
          </p:cNvPr>
          <p:cNvSpPr/>
          <p:nvPr/>
        </p:nvSpPr>
        <p:spPr>
          <a:xfrm>
            <a:off x="4536220" y="859503"/>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a:extLst>
              <a:ext uri="{FF2B5EF4-FFF2-40B4-BE49-F238E27FC236}">
                <a16:creationId xmlns:a16="http://schemas.microsoft.com/office/drawing/2014/main" id="{53F2A515-4A90-4C51-B035-DC8A28416CF2}"/>
              </a:ext>
            </a:extLst>
          </p:cNvPr>
          <p:cNvSpPr txBox="1"/>
          <p:nvPr/>
        </p:nvSpPr>
        <p:spPr>
          <a:xfrm>
            <a:off x="4264949" y="1386401"/>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80" name="TextBox 79">
            <a:extLst>
              <a:ext uri="{FF2B5EF4-FFF2-40B4-BE49-F238E27FC236}">
                <a16:creationId xmlns:a16="http://schemas.microsoft.com/office/drawing/2014/main" id="{12F4F008-6BB7-40B8-B6CD-950D47CE2834}"/>
              </a:ext>
            </a:extLst>
          </p:cNvPr>
          <p:cNvSpPr txBox="1"/>
          <p:nvPr/>
        </p:nvSpPr>
        <p:spPr>
          <a:xfrm>
            <a:off x="5213645" y="1347944"/>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81" name="TextBox 80">
            <a:extLst>
              <a:ext uri="{FF2B5EF4-FFF2-40B4-BE49-F238E27FC236}">
                <a16:creationId xmlns:a16="http://schemas.microsoft.com/office/drawing/2014/main" id="{C773316E-9FDB-41A8-82C1-FA18A9598C3B}"/>
              </a:ext>
            </a:extLst>
          </p:cNvPr>
          <p:cNvSpPr txBox="1"/>
          <p:nvPr/>
        </p:nvSpPr>
        <p:spPr>
          <a:xfrm>
            <a:off x="5572898" y="1382183"/>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82" name="TextBox 81">
            <a:extLst>
              <a:ext uri="{FF2B5EF4-FFF2-40B4-BE49-F238E27FC236}">
                <a16:creationId xmlns:a16="http://schemas.microsoft.com/office/drawing/2014/main" id="{36EE6D32-CCCC-4A73-B16D-6F313147F056}"/>
              </a:ext>
            </a:extLst>
          </p:cNvPr>
          <p:cNvSpPr txBox="1"/>
          <p:nvPr/>
        </p:nvSpPr>
        <p:spPr>
          <a:xfrm>
            <a:off x="6685944" y="1340126"/>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83" name="TextBox 82">
            <a:extLst>
              <a:ext uri="{FF2B5EF4-FFF2-40B4-BE49-F238E27FC236}">
                <a16:creationId xmlns:a16="http://schemas.microsoft.com/office/drawing/2014/main" id="{3D855D27-1DD6-4DC3-BC7D-60D394C68407}"/>
              </a:ext>
            </a:extLst>
          </p:cNvPr>
          <p:cNvSpPr txBox="1"/>
          <p:nvPr/>
        </p:nvSpPr>
        <p:spPr>
          <a:xfrm>
            <a:off x="7471585" y="1329880"/>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84" name="TextBox 83">
            <a:extLst>
              <a:ext uri="{FF2B5EF4-FFF2-40B4-BE49-F238E27FC236}">
                <a16:creationId xmlns:a16="http://schemas.microsoft.com/office/drawing/2014/main" id="{4B541FE7-477E-4C19-A1B5-E4CD3260BAEC}"/>
              </a:ext>
            </a:extLst>
          </p:cNvPr>
          <p:cNvSpPr txBox="1"/>
          <p:nvPr/>
        </p:nvSpPr>
        <p:spPr>
          <a:xfrm>
            <a:off x="8338056" y="1343077"/>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85" name="Straight Connector 84">
            <a:extLst>
              <a:ext uri="{FF2B5EF4-FFF2-40B4-BE49-F238E27FC236}">
                <a16:creationId xmlns:a16="http://schemas.microsoft.com/office/drawing/2014/main" id="{6E11956A-E60E-4914-8071-8ADF45F8E0FB}"/>
              </a:ext>
            </a:extLst>
          </p:cNvPr>
          <p:cNvCxnSpPr>
            <a:cxnSpLocks/>
          </p:cNvCxnSpPr>
          <p:nvPr/>
        </p:nvCxnSpPr>
        <p:spPr>
          <a:xfrm>
            <a:off x="4641919" y="104454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04C9BD-675A-4ABD-A278-D404D494621C}"/>
              </a:ext>
            </a:extLst>
          </p:cNvPr>
          <p:cNvCxnSpPr>
            <a:cxnSpLocks/>
          </p:cNvCxnSpPr>
          <p:nvPr/>
        </p:nvCxnSpPr>
        <p:spPr>
          <a:xfrm>
            <a:off x="5429261" y="103761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FFB999B-0D62-4601-ACEB-17CFBACD9FC5}"/>
              </a:ext>
            </a:extLst>
          </p:cNvPr>
          <p:cNvCxnSpPr>
            <a:cxnSpLocks/>
          </p:cNvCxnSpPr>
          <p:nvPr/>
        </p:nvCxnSpPr>
        <p:spPr>
          <a:xfrm>
            <a:off x="6207686" y="104454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2EB6648-3BC3-4BE4-9490-A53517535D82}"/>
              </a:ext>
            </a:extLst>
          </p:cNvPr>
          <p:cNvCxnSpPr>
            <a:cxnSpLocks/>
          </p:cNvCxnSpPr>
          <p:nvPr/>
        </p:nvCxnSpPr>
        <p:spPr>
          <a:xfrm>
            <a:off x="7832250" y="104158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34F82B-B454-46BD-919E-D0DFD81A9FC5}"/>
              </a:ext>
            </a:extLst>
          </p:cNvPr>
          <p:cNvCxnSpPr>
            <a:cxnSpLocks/>
          </p:cNvCxnSpPr>
          <p:nvPr/>
        </p:nvCxnSpPr>
        <p:spPr>
          <a:xfrm>
            <a:off x="8637531" y="103761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74BE98E2-637A-4CBF-9548-ECE1AC1D4ADC}"/>
              </a:ext>
            </a:extLst>
          </p:cNvPr>
          <p:cNvSpPr/>
          <p:nvPr/>
        </p:nvSpPr>
        <p:spPr>
          <a:xfrm>
            <a:off x="6896414" y="86952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Oval 90">
            <a:extLst>
              <a:ext uri="{FF2B5EF4-FFF2-40B4-BE49-F238E27FC236}">
                <a16:creationId xmlns:a16="http://schemas.microsoft.com/office/drawing/2014/main" id="{08FBD5BA-9081-4F9E-B4DF-07F90AD474BE}"/>
              </a:ext>
            </a:extLst>
          </p:cNvPr>
          <p:cNvSpPr/>
          <p:nvPr/>
        </p:nvSpPr>
        <p:spPr>
          <a:xfrm>
            <a:off x="7737701" y="87051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Oval 91">
            <a:extLst>
              <a:ext uri="{FF2B5EF4-FFF2-40B4-BE49-F238E27FC236}">
                <a16:creationId xmlns:a16="http://schemas.microsoft.com/office/drawing/2014/main" id="{45EAC2BB-7A8C-4087-AD49-A0DE5310B818}"/>
              </a:ext>
            </a:extLst>
          </p:cNvPr>
          <p:cNvSpPr/>
          <p:nvPr/>
        </p:nvSpPr>
        <p:spPr>
          <a:xfrm>
            <a:off x="8559320" y="86920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Straight Connector 92">
            <a:extLst>
              <a:ext uri="{FF2B5EF4-FFF2-40B4-BE49-F238E27FC236}">
                <a16:creationId xmlns:a16="http://schemas.microsoft.com/office/drawing/2014/main" id="{8259DA13-AC8F-47D9-B55A-B2DF35C2EC11}"/>
              </a:ext>
            </a:extLst>
          </p:cNvPr>
          <p:cNvCxnSpPr>
            <a:cxnSpLocks/>
          </p:cNvCxnSpPr>
          <p:nvPr/>
        </p:nvCxnSpPr>
        <p:spPr>
          <a:xfrm>
            <a:off x="6980245" y="104454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4" name="Rectangle: Rounded Corners 93">
            <a:extLst>
              <a:ext uri="{FF2B5EF4-FFF2-40B4-BE49-F238E27FC236}">
                <a16:creationId xmlns:a16="http://schemas.microsoft.com/office/drawing/2014/main" id="{FD721A7F-7A17-42C3-B136-93EE382108A3}"/>
              </a:ext>
            </a:extLst>
          </p:cNvPr>
          <p:cNvSpPr/>
          <p:nvPr/>
        </p:nvSpPr>
        <p:spPr>
          <a:xfrm>
            <a:off x="4628659" y="863799"/>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Oval 94">
            <a:extLst>
              <a:ext uri="{FF2B5EF4-FFF2-40B4-BE49-F238E27FC236}">
                <a16:creationId xmlns:a16="http://schemas.microsoft.com/office/drawing/2014/main" id="{3BA57479-BA83-49C8-8EC9-D21E7A476042}"/>
              </a:ext>
            </a:extLst>
          </p:cNvPr>
          <p:cNvSpPr/>
          <p:nvPr/>
        </p:nvSpPr>
        <p:spPr>
          <a:xfrm>
            <a:off x="4558088" y="86920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Rectangle: Rounded Corners 95">
            <a:extLst>
              <a:ext uri="{FF2B5EF4-FFF2-40B4-BE49-F238E27FC236}">
                <a16:creationId xmlns:a16="http://schemas.microsoft.com/office/drawing/2014/main" id="{D8F2072E-8BFB-4840-93E8-A60AE42FCAAC}"/>
              </a:ext>
            </a:extLst>
          </p:cNvPr>
          <p:cNvSpPr/>
          <p:nvPr/>
        </p:nvSpPr>
        <p:spPr>
          <a:xfrm>
            <a:off x="5386114" y="860650"/>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Oval 96">
            <a:extLst>
              <a:ext uri="{FF2B5EF4-FFF2-40B4-BE49-F238E27FC236}">
                <a16:creationId xmlns:a16="http://schemas.microsoft.com/office/drawing/2014/main" id="{AFAE7540-AFF0-4EFA-84B6-646984EBE345}"/>
              </a:ext>
            </a:extLst>
          </p:cNvPr>
          <p:cNvSpPr/>
          <p:nvPr/>
        </p:nvSpPr>
        <p:spPr>
          <a:xfrm>
            <a:off x="6123855" y="86952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Oval 97">
            <a:extLst>
              <a:ext uri="{FF2B5EF4-FFF2-40B4-BE49-F238E27FC236}">
                <a16:creationId xmlns:a16="http://schemas.microsoft.com/office/drawing/2014/main" id="{C364D1AA-7848-42DF-BB3D-F136F5745BBE}"/>
              </a:ext>
            </a:extLst>
          </p:cNvPr>
          <p:cNvSpPr/>
          <p:nvPr/>
        </p:nvSpPr>
        <p:spPr>
          <a:xfrm>
            <a:off x="5351296" y="87051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7483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C5012C-B361-41D5-8990-12C949F4B3B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98CBA471-B8CF-45A6-A190-7E0AC29D1E6D}"/>
              </a:ext>
            </a:extLst>
          </p:cNvPr>
          <p:cNvSpPr>
            <a:spLocks noGrp="1"/>
          </p:cNvSpPr>
          <p:nvPr>
            <p:ph type="sldNum" sz="quarter" idx="17"/>
          </p:nvPr>
        </p:nvSpPr>
        <p:spPr/>
        <p:txBody>
          <a:bodyPr/>
          <a:lstStyle/>
          <a:p>
            <a:pPr>
              <a:defRPr/>
            </a:pPr>
            <a:fld id="{67BFA7C4-5ED7-4275-9588-6311F663AC92}" type="slidenum">
              <a:rPr lang="en-US" altLang="en-US" smtClean="0"/>
              <a:pPr>
                <a:defRPr/>
              </a:pPr>
              <a:t>13</a:t>
            </a:fld>
            <a:endParaRPr lang="en-US" altLang="en-US" dirty="0"/>
          </a:p>
        </p:txBody>
      </p:sp>
      <p:sp>
        <p:nvSpPr>
          <p:cNvPr id="6" name="Oval 5">
            <a:extLst>
              <a:ext uri="{FF2B5EF4-FFF2-40B4-BE49-F238E27FC236}">
                <a16:creationId xmlns:a16="http://schemas.microsoft.com/office/drawing/2014/main" id="{9B124A5C-6CC1-43E7-A411-2742107CCFD7}"/>
              </a:ext>
            </a:extLst>
          </p:cNvPr>
          <p:cNvSpPr/>
          <p:nvPr/>
        </p:nvSpPr>
        <p:spPr>
          <a:xfrm>
            <a:off x="1543184" y="2467238"/>
            <a:ext cx="248416" cy="24905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1"/>
              </a:solidFill>
              <a:cs typeface="Calibri"/>
            </a:endParaRPr>
          </a:p>
        </p:txBody>
      </p:sp>
      <p:sp>
        <p:nvSpPr>
          <p:cNvPr id="7" name="Oval 6">
            <a:extLst>
              <a:ext uri="{FF2B5EF4-FFF2-40B4-BE49-F238E27FC236}">
                <a16:creationId xmlns:a16="http://schemas.microsoft.com/office/drawing/2014/main" id="{05F5EC40-1DE4-4291-8983-F496A4F6434C}"/>
              </a:ext>
            </a:extLst>
          </p:cNvPr>
          <p:cNvSpPr/>
          <p:nvPr/>
        </p:nvSpPr>
        <p:spPr>
          <a:xfrm>
            <a:off x="2010922" y="2478607"/>
            <a:ext cx="249695"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43" b="1" dirty="0">
              <a:solidFill>
                <a:schemeClr val="tx1"/>
              </a:solidFill>
              <a:cs typeface="Calibri"/>
            </a:endParaRPr>
          </a:p>
        </p:txBody>
      </p:sp>
      <p:sp>
        <p:nvSpPr>
          <p:cNvPr id="8" name="Oval 7">
            <a:extLst>
              <a:ext uri="{FF2B5EF4-FFF2-40B4-BE49-F238E27FC236}">
                <a16:creationId xmlns:a16="http://schemas.microsoft.com/office/drawing/2014/main" id="{2570E09E-0607-4A99-9418-E6CBD5FF19B9}"/>
              </a:ext>
            </a:extLst>
          </p:cNvPr>
          <p:cNvSpPr/>
          <p:nvPr/>
        </p:nvSpPr>
        <p:spPr>
          <a:xfrm>
            <a:off x="2458264" y="2478607"/>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u3</a:t>
            </a:r>
            <a:endParaRPr lang="en-US" sz="543" b="1" dirty="0">
              <a:solidFill>
                <a:schemeClr val="tx1"/>
              </a:solidFill>
            </a:endParaRPr>
          </a:p>
        </p:txBody>
      </p:sp>
      <p:sp>
        <p:nvSpPr>
          <p:cNvPr id="9" name="Oval 8">
            <a:extLst>
              <a:ext uri="{FF2B5EF4-FFF2-40B4-BE49-F238E27FC236}">
                <a16:creationId xmlns:a16="http://schemas.microsoft.com/office/drawing/2014/main" id="{1BF000F4-30D5-4EF3-98B9-DAB1E095409B}"/>
              </a:ext>
            </a:extLst>
          </p:cNvPr>
          <p:cNvSpPr/>
          <p:nvPr/>
        </p:nvSpPr>
        <p:spPr>
          <a:xfrm>
            <a:off x="2907366" y="2478607"/>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u4</a:t>
            </a:r>
            <a:endParaRPr lang="en-US" sz="543" b="1" dirty="0">
              <a:solidFill>
                <a:schemeClr val="tx1"/>
              </a:solidFill>
            </a:endParaRPr>
          </a:p>
        </p:txBody>
      </p:sp>
      <p:sp>
        <p:nvSpPr>
          <p:cNvPr id="10" name="Oval 9">
            <a:extLst>
              <a:ext uri="{FF2B5EF4-FFF2-40B4-BE49-F238E27FC236}">
                <a16:creationId xmlns:a16="http://schemas.microsoft.com/office/drawing/2014/main" id="{3F7F844D-D092-4C36-BE31-9183CF364BD0}"/>
              </a:ext>
            </a:extLst>
          </p:cNvPr>
          <p:cNvSpPr/>
          <p:nvPr/>
        </p:nvSpPr>
        <p:spPr>
          <a:xfrm>
            <a:off x="333166" y="2510414"/>
            <a:ext cx="247936" cy="246944"/>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v1</a:t>
            </a:r>
            <a:endParaRPr lang="en-US" sz="543" b="1" dirty="0">
              <a:solidFill>
                <a:schemeClr val="tx1"/>
              </a:solidFill>
            </a:endParaRPr>
          </a:p>
        </p:txBody>
      </p:sp>
      <p:sp>
        <p:nvSpPr>
          <p:cNvPr id="11" name="Oval 10">
            <a:extLst>
              <a:ext uri="{FF2B5EF4-FFF2-40B4-BE49-F238E27FC236}">
                <a16:creationId xmlns:a16="http://schemas.microsoft.com/office/drawing/2014/main" id="{D709445B-2E84-4643-9EF7-584281FA3F9C}"/>
              </a:ext>
            </a:extLst>
          </p:cNvPr>
          <p:cNvSpPr/>
          <p:nvPr/>
        </p:nvSpPr>
        <p:spPr>
          <a:xfrm>
            <a:off x="333166" y="2969769"/>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v2</a:t>
            </a:r>
            <a:endParaRPr lang="en-US" sz="543" b="1" dirty="0">
              <a:solidFill>
                <a:schemeClr val="tx1"/>
              </a:solidFill>
            </a:endParaRPr>
          </a:p>
        </p:txBody>
      </p:sp>
      <p:sp>
        <p:nvSpPr>
          <p:cNvPr id="12" name="Oval 11">
            <a:extLst>
              <a:ext uri="{FF2B5EF4-FFF2-40B4-BE49-F238E27FC236}">
                <a16:creationId xmlns:a16="http://schemas.microsoft.com/office/drawing/2014/main" id="{71CBB67C-F6F4-4AF0-BCDB-5DD2ACE631EF}"/>
              </a:ext>
            </a:extLst>
          </p:cNvPr>
          <p:cNvSpPr/>
          <p:nvPr/>
        </p:nvSpPr>
        <p:spPr>
          <a:xfrm>
            <a:off x="333166" y="3391920"/>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v3</a:t>
            </a:r>
            <a:endParaRPr lang="en-US" sz="543" b="1" dirty="0">
              <a:solidFill>
                <a:schemeClr val="tx1"/>
              </a:solidFill>
            </a:endParaRPr>
          </a:p>
        </p:txBody>
      </p:sp>
      <p:sp>
        <p:nvSpPr>
          <p:cNvPr id="13" name="Oval 12">
            <a:extLst>
              <a:ext uri="{FF2B5EF4-FFF2-40B4-BE49-F238E27FC236}">
                <a16:creationId xmlns:a16="http://schemas.microsoft.com/office/drawing/2014/main" id="{356CC1DC-DA97-45BF-B402-1EF8DCEC4636}"/>
              </a:ext>
            </a:extLst>
          </p:cNvPr>
          <p:cNvSpPr/>
          <p:nvPr/>
        </p:nvSpPr>
        <p:spPr>
          <a:xfrm>
            <a:off x="333166" y="3859762"/>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dirty="0">
                <a:solidFill>
                  <a:schemeClr val="tx1"/>
                </a:solidFill>
                <a:cs typeface="Calibri"/>
              </a:rPr>
              <a:t>v4</a:t>
            </a:r>
            <a:endParaRPr lang="en-US" sz="543" b="1" dirty="0">
              <a:solidFill>
                <a:schemeClr val="tx1"/>
              </a:solidFill>
            </a:endParaRPr>
          </a:p>
        </p:txBody>
      </p:sp>
      <p:cxnSp>
        <p:nvCxnSpPr>
          <p:cNvPr id="14" name="Straight Arrow Connector 13">
            <a:extLst>
              <a:ext uri="{FF2B5EF4-FFF2-40B4-BE49-F238E27FC236}">
                <a16:creationId xmlns:a16="http://schemas.microsoft.com/office/drawing/2014/main" id="{1867C8CC-1C6D-4216-8741-F502F04BDF43}"/>
              </a:ext>
            </a:extLst>
          </p:cNvPr>
          <p:cNvCxnSpPr>
            <a:cxnSpLocks/>
          </p:cNvCxnSpPr>
          <p:nvPr/>
        </p:nvCxnSpPr>
        <p:spPr>
          <a:xfrm flipV="1">
            <a:off x="1801327" y="2606528"/>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5D23A8-0129-4A33-BDA5-68EEBFCD8DB4}"/>
              </a:ext>
            </a:extLst>
          </p:cNvPr>
          <p:cNvCxnSpPr>
            <a:cxnSpLocks/>
          </p:cNvCxnSpPr>
          <p:nvPr/>
        </p:nvCxnSpPr>
        <p:spPr>
          <a:xfrm>
            <a:off x="2704809" y="2596156"/>
            <a:ext cx="200526" cy="33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C982FA-4F5E-405F-970B-8AAC8F1F70EB}"/>
              </a:ext>
            </a:extLst>
          </p:cNvPr>
          <p:cNvCxnSpPr>
            <a:cxnSpLocks/>
          </p:cNvCxnSpPr>
          <p:nvPr/>
        </p:nvCxnSpPr>
        <p:spPr>
          <a:xfrm>
            <a:off x="1667392" y="2728252"/>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895DD2-7241-42F6-B3D2-14945EC935F2}"/>
              </a:ext>
            </a:extLst>
          </p:cNvPr>
          <p:cNvCxnSpPr>
            <a:cxnSpLocks/>
          </p:cNvCxnSpPr>
          <p:nvPr/>
        </p:nvCxnSpPr>
        <p:spPr>
          <a:xfrm>
            <a:off x="2255632" y="2606527"/>
            <a:ext cx="205740"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B173682-3E6F-45DE-9932-60E76AD0C56B}"/>
              </a:ext>
            </a:extLst>
          </p:cNvPr>
          <p:cNvSpPr/>
          <p:nvPr/>
        </p:nvSpPr>
        <p:spPr>
          <a:xfrm>
            <a:off x="1536306" y="2939067"/>
            <a:ext cx="248416" cy="24905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u5</a:t>
            </a:r>
          </a:p>
        </p:txBody>
      </p:sp>
      <p:sp>
        <p:nvSpPr>
          <p:cNvPr id="20" name="Oval 19">
            <a:extLst>
              <a:ext uri="{FF2B5EF4-FFF2-40B4-BE49-F238E27FC236}">
                <a16:creationId xmlns:a16="http://schemas.microsoft.com/office/drawing/2014/main" id="{2716B868-F0E8-486A-B3FE-E955E5832822}"/>
              </a:ext>
            </a:extLst>
          </p:cNvPr>
          <p:cNvSpPr/>
          <p:nvPr/>
        </p:nvSpPr>
        <p:spPr>
          <a:xfrm>
            <a:off x="2017570" y="2939066"/>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u6</a:t>
            </a:r>
          </a:p>
        </p:txBody>
      </p:sp>
      <p:sp>
        <p:nvSpPr>
          <p:cNvPr id="21" name="Oval 20">
            <a:extLst>
              <a:ext uri="{FF2B5EF4-FFF2-40B4-BE49-F238E27FC236}">
                <a16:creationId xmlns:a16="http://schemas.microsoft.com/office/drawing/2014/main" id="{38B20B7C-7639-4693-8105-BD9D5BD22298}"/>
              </a:ext>
            </a:extLst>
          </p:cNvPr>
          <p:cNvSpPr/>
          <p:nvPr/>
        </p:nvSpPr>
        <p:spPr>
          <a:xfrm>
            <a:off x="2462468" y="2939066"/>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u7</a:t>
            </a:r>
            <a:endParaRPr lang="en-US" sz="543" b="1" dirty="0">
              <a:solidFill>
                <a:schemeClr val="tx1"/>
              </a:solidFill>
            </a:endParaRPr>
          </a:p>
        </p:txBody>
      </p:sp>
      <p:sp>
        <p:nvSpPr>
          <p:cNvPr id="22" name="Oval 21">
            <a:extLst>
              <a:ext uri="{FF2B5EF4-FFF2-40B4-BE49-F238E27FC236}">
                <a16:creationId xmlns:a16="http://schemas.microsoft.com/office/drawing/2014/main" id="{DA2A66BE-731F-4A2E-8677-646BFDAB4E8E}"/>
              </a:ext>
            </a:extLst>
          </p:cNvPr>
          <p:cNvSpPr/>
          <p:nvPr/>
        </p:nvSpPr>
        <p:spPr>
          <a:xfrm>
            <a:off x="2907366" y="2939066"/>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u8</a:t>
            </a:r>
            <a:endParaRPr lang="en-US" sz="543" b="1" dirty="0">
              <a:solidFill>
                <a:schemeClr val="tx1"/>
              </a:solidFill>
            </a:endParaRPr>
          </a:p>
        </p:txBody>
      </p:sp>
      <p:cxnSp>
        <p:nvCxnSpPr>
          <p:cNvPr id="23" name="Straight Arrow Connector 22">
            <a:extLst>
              <a:ext uri="{FF2B5EF4-FFF2-40B4-BE49-F238E27FC236}">
                <a16:creationId xmlns:a16="http://schemas.microsoft.com/office/drawing/2014/main" id="{45E740FC-4369-4C8D-B9C8-38A0B1B299D0}"/>
              </a:ext>
            </a:extLst>
          </p:cNvPr>
          <p:cNvCxnSpPr>
            <a:cxnSpLocks/>
          </p:cNvCxnSpPr>
          <p:nvPr/>
        </p:nvCxnSpPr>
        <p:spPr>
          <a:xfrm flipV="1">
            <a:off x="1802558" y="3066987"/>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973993-9928-4B58-8F4B-FB69275EBB26}"/>
              </a:ext>
            </a:extLst>
          </p:cNvPr>
          <p:cNvCxnSpPr>
            <a:cxnSpLocks/>
          </p:cNvCxnSpPr>
          <p:nvPr/>
        </p:nvCxnSpPr>
        <p:spPr>
          <a:xfrm>
            <a:off x="2703197" y="3056615"/>
            <a:ext cx="200526" cy="33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C5B76B-82CA-47D6-B6F4-79E6654F9A53}"/>
              </a:ext>
            </a:extLst>
          </p:cNvPr>
          <p:cNvCxnSpPr>
            <a:cxnSpLocks/>
          </p:cNvCxnSpPr>
          <p:nvPr/>
        </p:nvCxnSpPr>
        <p:spPr>
          <a:xfrm>
            <a:off x="2256729" y="3069894"/>
            <a:ext cx="212834"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4E3F971-C460-441E-BE0F-F3D1A2F111B4}"/>
              </a:ext>
            </a:extLst>
          </p:cNvPr>
          <p:cNvSpPr/>
          <p:nvPr/>
        </p:nvSpPr>
        <p:spPr>
          <a:xfrm>
            <a:off x="1535426" y="3369208"/>
            <a:ext cx="248416" cy="24729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r>
              <a:rPr lang="en-US" sz="543" b="1">
                <a:solidFill>
                  <a:schemeClr val="tx1"/>
                </a:solidFill>
                <a:cs typeface="Calibri"/>
              </a:rPr>
              <a:t>u9</a:t>
            </a:r>
          </a:p>
        </p:txBody>
      </p:sp>
      <p:sp>
        <p:nvSpPr>
          <p:cNvPr id="27" name="Oval 26">
            <a:extLst>
              <a:ext uri="{FF2B5EF4-FFF2-40B4-BE49-F238E27FC236}">
                <a16:creationId xmlns:a16="http://schemas.microsoft.com/office/drawing/2014/main" id="{935D33EB-A081-494D-A72F-5CCE3CB5029B}"/>
              </a:ext>
            </a:extLst>
          </p:cNvPr>
          <p:cNvSpPr/>
          <p:nvPr/>
        </p:nvSpPr>
        <p:spPr>
          <a:xfrm>
            <a:off x="2017570" y="3369208"/>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cs typeface="Calibri"/>
            </a:endParaRPr>
          </a:p>
        </p:txBody>
      </p:sp>
      <p:sp>
        <p:nvSpPr>
          <p:cNvPr id="28" name="Oval 27">
            <a:extLst>
              <a:ext uri="{FF2B5EF4-FFF2-40B4-BE49-F238E27FC236}">
                <a16:creationId xmlns:a16="http://schemas.microsoft.com/office/drawing/2014/main" id="{C2052A1B-BA96-4690-A9C4-AB5A94B5BAE3}"/>
              </a:ext>
            </a:extLst>
          </p:cNvPr>
          <p:cNvSpPr/>
          <p:nvPr/>
        </p:nvSpPr>
        <p:spPr>
          <a:xfrm>
            <a:off x="2462468" y="3369208"/>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sp>
        <p:nvSpPr>
          <p:cNvPr id="29" name="Oval 28">
            <a:extLst>
              <a:ext uri="{FF2B5EF4-FFF2-40B4-BE49-F238E27FC236}">
                <a16:creationId xmlns:a16="http://schemas.microsoft.com/office/drawing/2014/main" id="{9A9161D7-4161-467A-AB77-643FEB529BCD}"/>
              </a:ext>
            </a:extLst>
          </p:cNvPr>
          <p:cNvSpPr/>
          <p:nvPr/>
        </p:nvSpPr>
        <p:spPr>
          <a:xfrm>
            <a:off x="2907366" y="3369208"/>
            <a:ext cx="247936" cy="248735"/>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cxnSp>
        <p:nvCxnSpPr>
          <p:cNvPr id="30" name="Straight Arrow Connector 29">
            <a:extLst>
              <a:ext uri="{FF2B5EF4-FFF2-40B4-BE49-F238E27FC236}">
                <a16:creationId xmlns:a16="http://schemas.microsoft.com/office/drawing/2014/main" id="{9B756FC0-E46B-483E-9467-EC2E058577C7}"/>
              </a:ext>
            </a:extLst>
          </p:cNvPr>
          <p:cNvCxnSpPr>
            <a:cxnSpLocks/>
          </p:cNvCxnSpPr>
          <p:nvPr/>
        </p:nvCxnSpPr>
        <p:spPr>
          <a:xfrm flipV="1">
            <a:off x="1802428" y="3497128"/>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04C669-40FD-4EC9-B77D-DAA4D0FA200A}"/>
              </a:ext>
            </a:extLst>
          </p:cNvPr>
          <p:cNvCxnSpPr>
            <a:cxnSpLocks/>
          </p:cNvCxnSpPr>
          <p:nvPr/>
        </p:nvCxnSpPr>
        <p:spPr>
          <a:xfrm>
            <a:off x="2708882" y="3486756"/>
            <a:ext cx="200526" cy="33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9E2687D-8EBB-4946-8503-821D010B64D4}"/>
              </a:ext>
            </a:extLst>
          </p:cNvPr>
          <p:cNvCxnSpPr>
            <a:cxnSpLocks/>
          </p:cNvCxnSpPr>
          <p:nvPr/>
        </p:nvCxnSpPr>
        <p:spPr>
          <a:xfrm>
            <a:off x="2256599" y="3497127"/>
            <a:ext cx="212834"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0705C4E-96FD-4F1C-B6E3-91D8A41FFEF4}"/>
              </a:ext>
            </a:extLst>
          </p:cNvPr>
          <p:cNvSpPr/>
          <p:nvPr/>
        </p:nvSpPr>
        <p:spPr>
          <a:xfrm>
            <a:off x="1535426" y="3799348"/>
            <a:ext cx="248416" cy="24729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cs typeface="Calibri"/>
            </a:endParaRPr>
          </a:p>
        </p:txBody>
      </p:sp>
      <p:sp>
        <p:nvSpPr>
          <p:cNvPr id="34" name="Oval 33">
            <a:extLst>
              <a:ext uri="{FF2B5EF4-FFF2-40B4-BE49-F238E27FC236}">
                <a16:creationId xmlns:a16="http://schemas.microsoft.com/office/drawing/2014/main" id="{59E524F0-E332-4DE4-8FBB-2490D94CB347}"/>
              </a:ext>
            </a:extLst>
          </p:cNvPr>
          <p:cNvSpPr/>
          <p:nvPr/>
        </p:nvSpPr>
        <p:spPr>
          <a:xfrm>
            <a:off x="2014662" y="3799348"/>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cs typeface="Calibri"/>
            </a:endParaRPr>
          </a:p>
        </p:txBody>
      </p:sp>
      <p:sp>
        <p:nvSpPr>
          <p:cNvPr id="35" name="Oval 34">
            <a:extLst>
              <a:ext uri="{FF2B5EF4-FFF2-40B4-BE49-F238E27FC236}">
                <a16:creationId xmlns:a16="http://schemas.microsoft.com/office/drawing/2014/main" id="{7581D70E-E5F0-41B6-A6A3-6E8F75FA87B3}"/>
              </a:ext>
            </a:extLst>
          </p:cNvPr>
          <p:cNvSpPr/>
          <p:nvPr/>
        </p:nvSpPr>
        <p:spPr>
          <a:xfrm>
            <a:off x="2462468" y="3799348"/>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sp>
        <p:nvSpPr>
          <p:cNvPr id="36" name="Oval 35">
            <a:extLst>
              <a:ext uri="{FF2B5EF4-FFF2-40B4-BE49-F238E27FC236}">
                <a16:creationId xmlns:a16="http://schemas.microsoft.com/office/drawing/2014/main" id="{AFED507E-4C51-4D11-AD9A-04DE55700639}"/>
              </a:ext>
            </a:extLst>
          </p:cNvPr>
          <p:cNvSpPr/>
          <p:nvPr/>
        </p:nvSpPr>
        <p:spPr>
          <a:xfrm>
            <a:off x="2907366" y="3799348"/>
            <a:ext cx="247936" cy="246976"/>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5472" tIns="17736" rIns="35472" bIns="17736" rtlCol="0" anchor="ctr"/>
          <a:lstStyle/>
          <a:p>
            <a:pPr algn="ctr"/>
            <a:endParaRPr lang="en-US" sz="504" b="1" dirty="0">
              <a:solidFill>
                <a:schemeClr val="tx1"/>
              </a:solidFill>
            </a:endParaRPr>
          </a:p>
        </p:txBody>
      </p:sp>
      <p:cxnSp>
        <p:nvCxnSpPr>
          <p:cNvPr id="37" name="Straight Arrow Connector 36">
            <a:extLst>
              <a:ext uri="{FF2B5EF4-FFF2-40B4-BE49-F238E27FC236}">
                <a16:creationId xmlns:a16="http://schemas.microsoft.com/office/drawing/2014/main" id="{BA06D633-842C-49F2-ADAE-07EEDB7792F2}"/>
              </a:ext>
            </a:extLst>
          </p:cNvPr>
          <p:cNvCxnSpPr>
            <a:cxnSpLocks/>
          </p:cNvCxnSpPr>
          <p:nvPr/>
        </p:nvCxnSpPr>
        <p:spPr>
          <a:xfrm flipV="1">
            <a:off x="1801415" y="3927268"/>
            <a:ext cx="203983"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CB145FE-1375-48CC-A08E-35B959DD91C9}"/>
              </a:ext>
            </a:extLst>
          </p:cNvPr>
          <p:cNvCxnSpPr>
            <a:cxnSpLocks/>
          </p:cNvCxnSpPr>
          <p:nvPr/>
        </p:nvCxnSpPr>
        <p:spPr>
          <a:xfrm>
            <a:off x="2704905" y="3928642"/>
            <a:ext cx="200922" cy="110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147F7D0-7BA6-45D7-A2F7-40C45AF2A2B4}"/>
              </a:ext>
            </a:extLst>
          </p:cNvPr>
          <p:cNvCxnSpPr>
            <a:cxnSpLocks/>
          </p:cNvCxnSpPr>
          <p:nvPr/>
        </p:nvCxnSpPr>
        <p:spPr>
          <a:xfrm>
            <a:off x="2252679" y="3927268"/>
            <a:ext cx="212834" cy="1729"/>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5F8E766-4A6C-4BC5-8FED-229D8AAD2D68}"/>
              </a:ext>
            </a:extLst>
          </p:cNvPr>
          <p:cNvCxnSpPr>
            <a:cxnSpLocks/>
          </p:cNvCxnSpPr>
          <p:nvPr/>
        </p:nvCxnSpPr>
        <p:spPr>
          <a:xfrm>
            <a:off x="2135459" y="2728252"/>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A462E84-BD97-456C-88E4-7A565C73938B}"/>
              </a:ext>
            </a:extLst>
          </p:cNvPr>
          <p:cNvCxnSpPr>
            <a:cxnSpLocks/>
          </p:cNvCxnSpPr>
          <p:nvPr/>
        </p:nvCxnSpPr>
        <p:spPr>
          <a:xfrm>
            <a:off x="2580357" y="2728252"/>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FDD6F63-B0E1-46C1-BF56-ABC263154C69}"/>
              </a:ext>
            </a:extLst>
          </p:cNvPr>
          <p:cNvCxnSpPr>
            <a:cxnSpLocks/>
          </p:cNvCxnSpPr>
          <p:nvPr/>
        </p:nvCxnSpPr>
        <p:spPr>
          <a:xfrm>
            <a:off x="3025255" y="2728252"/>
            <a:ext cx="1729" cy="21283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651213-E2D3-4171-B6F8-F7D6DEFB8275}"/>
              </a:ext>
            </a:extLst>
          </p:cNvPr>
          <p:cNvCxnSpPr>
            <a:cxnSpLocks/>
          </p:cNvCxnSpPr>
          <p:nvPr/>
        </p:nvCxnSpPr>
        <p:spPr>
          <a:xfrm>
            <a:off x="1667392" y="3189081"/>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F349FD7-CF56-40B9-BC79-1B087E094A5B}"/>
              </a:ext>
            </a:extLst>
          </p:cNvPr>
          <p:cNvCxnSpPr>
            <a:cxnSpLocks/>
          </p:cNvCxnSpPr>
          <p:nvPr/>
        </p:nvCxnSpPr>
        <p:spPr>
          <a:xfrm>
            <a:off x="2135459" y="3185291"/>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26C27C8-1C5F-46AD-95B1-043CFBF95F66}"/>
              </a:ext>
            </a:extLst>
          </p:cNvPr>
          <p:cNvCxnSpPr>
            <a:cxnSpLocks/>
          </p:cNvCxnSpPr>
          <p:nvPr/>
        </p:nvCxnSpPr>
        <p:spPr>
          <a:xfrm>
            <a:off x="2580357" y="3185291"/>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880758D-F321-4CEA-A616-08FABF51F331}"/>
              </a:ext>
            </a:extLst>
          </p:cNvPr>
          <p:cNvCxnSpPr>
            <a:cxnSpLocks/>
          </p:cNvCxnSpPr>
          <p:nvPr/>
        </p:nvCxnSpPr>
        <p:spPr>
          <a:xfrm>
            <a:off x="3025255" y="3181501"/>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42A6573-28A7-40CA-8253-780BE22C94DF}"/>
              </a:ext>
            </a:extLst>
          </p:cNvPr>
          <p:cNvCxnSpPr>
            <a:cxnSpLocks/>
          </p:cNvCxnSpPr>
          <p:nvPr/>
        </p:nvCxnSpPr>
        <p:spPr>
          <a:xfrm>
            <a:off x="1668272" y="3615432"/>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C9C3154-C654-435B-B294-A1C3B74CD0A9}"/>
              </a:ext>
            </a:extLst>
          </p:cNvPr>
          <p:cNvCxnSpPr>
            <a:cxnSpLocks/>
          </p:cNvCxnSpPr>
          <p:nvPr/>
        </p:nvCxnSpPr>
        <p:spPr>
          <a:xfrm>
            <a:off x="2135459" y="3615432"/>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23903D8-9229-4EEE-9886-419C2B806D09}"/>
              </a:ext>
            </a:extLst>
          </p:cNvPr>
          <p:cNvCxnSpPr>
            <a:cxnSpLocks/>
          </p:cNvCxnSpPr>
          <p:nvPr/>
        </p:nvCxnSpPr>
        <p:spPr>
          <a:xfrm>
            <a:off x="2580357" y="3615432"/>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4113D8-3C79-47CF-B357-6CB5567261CA}"/>
              </a:ext>
            </a:extLst>
          </p:cNvPr>
          <p:cNvCxnSpPr>
            <a:cxnSpLocks/>
          </p:cNvCxnSpPr>
          <p:nvPr/>
        </p:nvCxnSpPr>
        <p:spPr>
          <a:xfrm>
            <a:off x="3025255" y="3615432"/>
            <a:ext cx="1729" cy="1839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070DBEB-FB82-44C5-80C5-04E413F7CA08}"/>
              </a:ext>
            </a:extLst>
          </p:cNvPr>
          <p:cNvCxnSpPr>
            <a:cxnSpLocks/>
          </p:cNvCxnSpPr>
          <p:nvPr/>
        </p:nvCxnSpPr>
        <p:spPr>
          <a:xfrm>
            <a:off x="451056" y="2751456"/>
            <a:ext cx="1729" cy="22347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4E89F00-F102-49BC-94DD-3874406CAEF5}"/>
              </a:ext>
            </a:extLst>
          </p:cNvPr>
          <p:cNvCxnSpPr>
            <a:cxnSpLocks/>
          </p:cNvCxnSpPr>
          <p:nvPr/>
        </p:nvCxnSpPr>
        <p:spPr>
          <a:xfrm flipH="1">
            <a:off x="451937" y="3203833"/>
            <a:ext cx="166" cy="18776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28323FA-82C7-463C-9A7E-9434D5BF8FAE}"/>
              </a:ext>
            </a:extLst>
          </p:cNvPr>
          <p:cNvCxnSpPr>
            <a:cxnSpLocks/>
          </p:cNvCxnSpPr>
          <p:nvPr/>
        </p:nvCxnSpPr>
        <p:spPr>
          <a:xfrm>
            <a:off x="451056" y="3632080"/>
            <a:ext cx="1729" cy="233238"/>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8B18F55-1605-4140-93D6-1D134AB5C000}"/>
              </a:ext>
            </a:extLst>
          </p:cNvPr>
          <p:cNvSpPr txBox="1"/>
          <p:nvPr/>
        </p:nvSpPr>
        <p:spPr>
          <a:xfrm>
            <a:off x="1876396" y="2187562"/>
            <a:ext cx="1144472" cy="251262"/>
          </a:xfrm>
          <a:prstGeom prst="rect">
            <a:avLst/>
          </a:prstGeom>
          <a:noFill/>
        </p:spPr>
        <p:txBody>
          <a:bodyPr rot="0" spcFirstLastPara="0" vertOverflow="overflow" horzOverflow="overflow" vert="horz" wrap="square" lIns="35472" tIns="17736" rIns="35472" bIns="17736" numCol="1" spcCol="0" rtlCol="0" fromWordArt="0" anchor="t" anchorCtr="0" forceAA="0" compatLnSpc="1">
            <a:prstTxWarp prst="textNoShape">
              <a:avLst/>
            </a:prstTxWarp>
            <a:spAutoFit/>
          </a:bodyPr>
          <a:lstStyle/>
          <a:p>
            <a:pPr algn="l"/>
            <a:r>
              <a:rPr lang="en-US" sz="1400" dirty="0">
                <a:solidFill>
                  <a:srgbClr val="FF0000"/>
                </a:solidFill>
              </a:rPr>
              <a:t>Data Graph</a:t>
            </a:r>
            <a:endParaRPr lang="en-US" sz="1400" dirty="0">
              <a:solidFill>
                <a:srgbClr val="FF0000"/>
              </a:solidFill>
              <a:cs typeface="Calibri"/>
            </a:endParaRPr>
          </a:p>
        </p:txBody>
      </p:sp>
      <p:sp>
        <p:nvSpPr>
          <p:cNvPr id="55" name="TextBox 54">
            <a:extLst>
              <a:ext uri="{FF2B5EF4-FFF2-40B4-BE49-F238E27FC236}">
                <a16:creationId xmlns:a16="http://schemas.microsoft.com/office/drawing/2014/main" id="{0B704EE1-574B-4882-99CE-83F76C798503}"/>
              </a:ext>
            </a:extLst>
          </p:cNvPr>
          <p:cNvSpPr txBox="1"/>
          <p:nvPr/>
        </p:nvSpPr>
        <p:spPr>
          <a:xfrm>
            <a:off x="1520469" y="2499544"/>
            <a:ext cx="663327" cy="200055"/>
          </a:xfrm>
          <a:prstGeom prst="rect">
            <a:avLst/>
          </a:prstGeom>
          <a:noFill/>
        </p:spPr>
        <p:txBody>
          <a:bodyPr wrap="square" rtlCol="0">
            <a:spAutoFit/>
          </a:bodyPr>
          <a:lstStyle/>
          <a:p>
            <a:r>
              <a:rPr lang="en-US" altLang="zh-CN" sz="700" dirty="0"/>
              <a:t>u1</a:t>
            </a:r>
            <a:endParaRPr lang="zh-CN" altLang="en-US" sz="700" dirty="0"/>
          </a:p>
        </p:txBody>
      </p:sp>
      <p:sp>
        <p:nvSpPr>
          <p:cNvPr id="56" name="TextBox 55">
            <a:extLst>
              <a:ext uri="{FF2B5EF4-FFF2-40B4-BE49-F238E27FC236}">
                <a16:creationId xmlns:a16="http://schemas.microsoft.com/office/drawing/2014/main" id="{A68D2F96-5BBF-461B-A145-6E2F06E91B32}"/>
              </a:ext>
            </a:extLst>
          </p:cNvPr>
          <p:cNvSpPr txBox="1"/>
          <p:nvPr/>
        </p:nvSpPr>
        <p:spPr>
          <a:xfrm>
            <a:off x="2005077" y="2500503"/>
            <a:ext cx="663327" cy="200055"/>
          </a:xfrm>
          <a:prstGeom prst="rect">
            <a:avLst/>
          </a:prstGeom>
          <a:noFill/>
        </p:spPr>
        <p:txBody>
          <a:bodyPr wrap="square" rtlCol="0">
            <a:spAutoFit/>
          </a:bodyPr>
          <a:lstStyle/>
          <a:p>
            <a:r>
              <a:rPr lang="en-US" altLang="zh-CN" sz="700" dirty="0"/>
              <a:t>u2</a:t>
            </a:r>
            <a:endParaRPr lang="zh-CN" altLang="en-US" sz="700" dirty="0"/>
          </a:p>
        </p:txBody>
      </p:sp>
      <p:sp>
        <p:nvSpPr>
          <p:cNvPr id="57" name="TextBox 56">
            <a:extLst>
              <a:ext uri="{FF2B5EF4-FFF2-40B4-BE49-F238E27FC236}">
                <a16:creationId xmlns:a16="http://schemas.microsoft.com/office/drawing/2014/main" id="{E348A3F0-6ED7-4DCA-A86D-8B26FBCD0B41}"/>
              </a:ext>
            </a:extLst>
          </p:cNvPr>
          <p:cNvSpPr txBox="1"/>
          <p:nvPr/>
        </p:nvSpPr>
        <p:spPr>
          <a:xfrm>
            <a:off x="1965529" y="3832578"/>
            <a:ext cx="1661944" cy="200055"/>
          </a:xfrm>
          <a:prstGeom prst="rect">
            <a:avLst/>
          </a:prstGeom>
          <a:noFill/>
        </p:spPr>
        <p:txBody>
          <a:bodyPr wrap="square" rtlCol="0">
            <a:spAutoFit/>
          </a:bodyPr>
          <a:lstStyle/>
          <a:p>
            <a:r>
              <a:rPr lang="en-US" altLang="zh-CN" sz="700" dirty="0"/>
              <a:t>u10</a:t>
            </a:r>
            <a:endParaRPr lang="zh-CN" altLang="en-US" sz="700" dirty="0"/>
          </a:p>
        </p:txBody>
      </p:sp>
      <p:sp>
        <p:nvSpPr>
          <p:cNvPr id="58" name="TextBox 57">
            <a:extLst>
              <a:ext uri="{FF2B5EF4-FFF2-40B4-BE49-F238E27FC236}">
                <a16:creationId xmlns:a16="http://schemas.microsoft.com/office/drawing/2014/main" id="{E9E0CD45-749F-4661-89D5-C210DA9E3406}"/>
              </a:ext>
            </a:extLst>
          </p:cNvPr>
          <p:cNvSpPr txBox="1"/>
          <p:nvPr/>
        </p:nvSpPr>
        <p:spPr>
          <a:xfrm>
            <a:off x="2414402" y="3829165"/>
            <a:ext cx="1661944" cy="200055"/>
          </a:xfrm>
          <a:prstGeom prst="rect">
            <a:avLst/>
          </a:prstGeom>
          <a:noFill/>
        </p:spPr>
        <p:txBody>
          <a:bodyPr wrap="square" rtlCol="0">
            <a:spAutoFit/>
          </a:bodyPr>
          <a:lstStyle/>
          <a:p>
            <a:r>
              <a:rPr lang="en-US" altLang="zh-CN" sz="700" dirty="0"/>
              <a:t>u11</a:t>
            </a:r>
            <a:endParaRPr lang="zh-CN" altLang="en-US" sz="700" dirty="0"/>
          </a:p>
        </p:txBody>
      </p:sp>
      <p:sp>
        <p:nvSpPr>
          <p:cNvPr id="59" name="TextBox 58">
            <a:extLst>
              <a:ext uri="{FF2B5EF4-FFF2-40B4-BE49-F238E27FC236}">
                <a16:creationId xmlns:a16="http://schemas.microsoft.com/office/drawing/2014/main" id="{F8BBDF8B-FD83-4892-8AAB-11AE38842C55}"/>
              </a:ext>
            </a:extLst>
          </p:cNvPr>
          <p:cNvSpPr txBox="1"/>
          <p:nvPr/>
        </p:nvSpPr>
        <p:spPr>
          <a:xfrm>
            <a:off x="2862907" y="3829164"/>
            <a:ext cx="1661944" cy="200055"/>
          </a:xfrm>
          <a:prstGeom prst="rect">
            <a:avLst/>
          </a:prstGeom>
          <a:noFill/>
        </p:spPr>
        <p:txBody>
          <a:bodyPr wrap="square" rtlCol="0">
            <a:spAutoFit/>
          </a:bodyPr>
          <a:lstStyle/>
          <a:p>
            <a:r>
              <a:rPr lang="en-US" altLang="zh-CN" sz="700" dirty="0"/>
              <a:t>u12</a:t>
            </a:r>
            <a:endParaRPr lang="zh-CN" altLang="en-US" sz="700" dirty="0"/>
          </a:p>
        </p:txBody>
      </p:sp>
      <p:sp>
        <p:nvSpPr>
          <p:cNvPr id="60" name="TextBox 59">
            <a:extLst>
              <a:ext uri="{FF2B5EF4-FFF2-40B4-BE49-F238E27FC236}">
                <a16:creationId xmlns:a16="http://schemas.microsoft.com/office/drawing/2014/main" id="{BE3B62B8-47DD-430D-8CC3-20C360FCF602}"/>
              </a:ext>
            </a:extLst>
          </p:cNvPr>
          <p:cNvSpPr txBox="1"/>
          <p:nvPr/>
        </p:nvSpPr>
        <p:spPr>
          <a:xfrm>
            <a:off x="1505768" y="3825127"/>
            <a:ext cx="1661944" cy="200055"/>
          </a:xfrm>
          <a:prstGeom prst="rect">
            <a:avLst/>
          </a:prstGeom>
          <a:noFill/>
        </p:spPr>
        <p:txBody>
          <a:bodyPr wrap="square" rtlCol="0">
            <a:spAutoFit/>
          </a:bodyPr>
          <a:lstStyle/>
          <a:p>
            <a:r>
              <a:rPr lang="en-US" altLang="zh-CN" sz="700" dirty="0"/>
              <a:t>u13</a:t>
            </a:r>
            <a:endParaRPr lang="zh-CN" altLang="en-US" sz="700" dirty="0"/>
          </a:p>
        </p:txBody>
      </p:sp>
      <p:sp>
        <p:nvSpPr>
          <p:cNvPr id="61" name="TextBox 60">
            <a:extLst>
              <a:ext uri="{FF2B5EF4-FFF2-40B4-BE49-F238E27FC236}">
                <a16:creationId xmlns:a16="http://schemas.microsoft.com/office/drawing/2014/main" id="{0E51725C-E47E-4798-8C4E-26B146BDBA9B}"/>
              </a:ext>
            </a:extLst>
          </p:cNvPr>
          <p:cNvSpPr txBox="1"/>
          <p:nvPr/>
        </p:nvSpPr>
        <p:spPr>
          <a:xfrm>
            <a:off x="1978921" y="3390618"/>
            <a:ext cx="1661944" cy="200055"/>
          </a:xfrm>
          <a:prstGeom prst="rect">
            <a:avLst/>
          </a:prstGeom>
          <a:noFill/>
        </p:spPr>
        <p:txBody>
          <a:bodyPr wrap="square" rtlCol="0">
            <a:spAutoFit/>
          </a:bodyPr>
          <a:lstStyle/>
          <a:p>
            <a:r>
              <a:rPr lang="en-US" altLang="zh-CN" sz="700" dirty="0"/>
              <a:t>u14</a:t>
            </a:r>
            <a:endParaRPr lang="zh-CN" altLang="en-US" sz="700" dirty="0"/>
          </a:p>
        </p:txBody>
      </p:sp>
      <p:sp>
        <p:nvSpPr>
          <p:cNvPr id="62" name="TextBox 61">
            <a:extLst>
              <a:ext uri="{FF2B5EF4-FFF2-40B4-BE49-F238E27FC236}">
                <a16:creationId xmlns:a16="http://schemas.microsoft.com/office/drawing/2014/main" id="{01F7F32D-2FC0-421E-92A7-49A74ED4A32F}"/>
              </a:ext>
            </a:extLst>
          </p:cNvPr>
          <p:cNvSpPr txBox="1"/>
          <p:nvPr/>
        </p:nvSpPr>
        <p:spPr>
          <a:xfrm>
            <a:off x="2417263" y="3406597"/>
            <a:ext cx="1661944" cy="200055"/>
          </a:xfrm>
          <a:prstGeom prst="rect">
            <a:avLst/>
          </a:prstGeom>
          <a:noFill/>
        </p:spPr>
        <p:txBody>
          <a:bodyPr wrap="square" rtlCol="0">
            <a:spAutoFit/>
          </a:bodyPr>
          <a:lstStyle/>
          <a:p>
            <a:r>
              <a:rPr lang="en-US" altLang="zh-CN" sz="700" dirty="0"/>
              <a:t>u15</a:t>
            </a:r>
            <a:endParaRPr lang="zh-CN" altLang="en-US" sz="700" dirty="0"/>
          </a:p>
        </p:txBody>
      </p:sp>
      <p:sp>
        <p:nvSpPr>
          <p:cNvPr id="63" name="TextBox 62">
            <a:extLst>
              <a:ext uri="{FF2B5EF4-FFF2-40B4-BE49-F238E27FC236}">
                <a16:creationId xmlns:a16="http://schemas.microsoft.com/office/drawing/2014/main" id="{844923B4-A66C-45EA-8650-83C507DAA236}"/>
              </a:ext>
            </a:extLst>
          </p:cNvPr>
          <p:cNvSpPr txBox="1"/>
          <p:nvPr/>
        </p:nvSpPr>
        <p:spPr>
          <a:xfrm>
            <a:off x="2863886" y="3407566"/>
            <a:ext cx="1661944" cy="200055"/>
          </a:xfrm>
          <a:prstGeom prst="rect">
            <a:avLst/>
          </a:prstGeom>
          <a:noFill/>
        </p:spPr>
        <p:txBody>
          <a:bodyPr wrap="square" rtlCol="0">
            <a:spAutoFit/>
          </a:bodyPr>
          <a:lstStyle/>
          <a:p>
            <a:r>
              <a:rPr lang="en-US" altLang="zh-CN" sz="700" dirty="0"/>
              <a:t>u16</a:t>
            </a:r>
            <a:endParaRPr lang="zh-CN" altLang="en-US" sz="700" dirty="0"/>
          </a:p>
        </p:txBody>
      </p:sp>
      <p:graphicFrame>
        <p:nvGraphicFramePr>
          <p:cNvPr id="64" name="Table 10">
            <a:extLst>
              <a:ext uri="{FF2B5EF4-FFF2-40B4-BE49-F238E27FC236}">
                <a16:creationId xmlns:a16="http://schemas.microsoft.com/office/drawing/2014/main" id="{61AC219B-1C1C-4934-9728-22BC87D0D7B6}"/>
              </a:ext>
            </a:extLst>
          </p:cNvPr>
          <p:cNvGraphicFramePr>
            <a:graphicFrameLocks noGrp="1"/>
          </p:cNvGraphicFramePr>
          <p:nvPr>
            <p:extLst>
              <p:ext uri="{D42A27DB-BD31-4B8C-83A1-F6EECF244321}">
                <p14:modId xmlns:p14="http://schemas.microsoft.com/office/powerpoint/2010/main" val="1519368204"/>
              </p:ext>
            </p:extLst>
          </p:nvPr>
        </p:nvGraphicFramePr>
        <p:xfrm>
          <a:off x="3597590" y="2436828"/>
          <a:ext cx="1586594" cy="1941940"/>
        </p:xfrm>
        <a:graphic>
          <a:graphicData uri="http://schemas.openxmlformats.org/drawingml/2006/table">
            <a:tbl>
              <a:tblPr firstRow="1" bandRow="1">
                <a:tableStyleId>{69CF1AB2-1976-4502-BF36-3FF5EA218861}</a:tableStyleId>
              </a:tblPr>
              <a:tblGrid>
                <a:gridCol w="387890">
                  <a:extLst>
                    <a:ext uri="{9D8B030D-6E8A-4147-A177-3AD203B41FA5}">
                      <a16:colId xmlns:a16="http://schemas.microsoft.com/office/drawing/2014/main" val="353501967"/>
                    </a:ext>
                  </a:extLst>
                </a:gridCol>
                <a:gridCol w="399568">
                  <a:extLst>
                    <a:ext uri="{9D8B030D-6E8A-4147-A177-3AD203B41FA5}">
                      <a16:colId xmlns:a16="http://schemas.microsoft.com/office/drawing/2014/main" val="3200613714"/>
                    </a:ext>
                  </a:extLst>
                </a:gridCol>
                <a:gridCol w="399568">
                  <a:extLst>
                    <a:ext uri="{9D8B030D-6E8A-4147-A177-3AD203B41FA5}">
                      <a16:colId xmlns:a16="http://schemas.microsoft.com/office/drawing/2014/main" val="3381507199"/>
                    </a:ext>
                  </a:extLst>
                </a:gridCol>
                <a:gridCol w="399568">
                  <a:extLst>
                    <a:ext uri="{9D8B030D-6E8A-4147-A177-3AD203B41FA5}">
                      <a16:colId xmlns:a16="http://schemas.microsoft.com/office/drawing/2014/main" val="1934401402"/>
                    </a:ext>
                  </a:extLst>
                </a:gridCol>
              </a:tblGrid>
              <a:tr h="277420">
                <a:tc>
                  <a:txBody>
                    <a:bodyPr/>
                    <a:lstStyle/>
                    <a:p>
                      <a:r>
                        <a:rPr lang="en-US" altLang="zh-CN" sz="1100" b="0" dirty="0"/>
                        <a:t>u1</a:t>
                      </a:r>
                      <a:endParaRPr lang="zh-CN" altLang="en-US" sz="1100" b="0" dirty="0"/>
                    </a:p>
                  </a:txBody>
                  <a:tcPr>
                    <a:solidFill>
                      <a:srgbClr val="92D050"/>
                    </a:solidFill>
                  </a:tcPr>
                </a:tc>
                <a:tc>
                  <a:txBody>
                    <a:bodyPr/>
                    <a:lstStyle/>
                    <a:p>
                      <a:r>
                        <a:rPr lang="en-US" altLang="zh-CN" sz="1100" b="0" dirty="0"/>
                        <a:t>u2</a:t>
                      </a:r>
                      <a:endParaRPr lang="zh-CN" altLang="en-US" sz="1100" b="0" dirty="0"/>
                    </a:p>
                  </a:txBody>
                  <a:tcPr>
                    <a:solidFill>
                      <a:srgbClr val="92D050"/>
                    </a:solidFill>
                  </a:tcPr>
                </a:tc>
                <a:tc>
                  <a:txBody>
                    <a:bodyPr/>
                    <a:lstStyle/>
                    <a:p>
                      <a:r>
                        <a:rPr lang="en-US" altLang="zh-CN" sz="1100" b="0" dirty="0"/>
                        <a:t>u3</a:t>
                      </a:r>
                      <a:endParaRPr lang="zh-CN" altLang="en-US" sz="1100" b="0" dirty="0"/>
                    </a:p>
                  </a:txBody>
                  <a:tcPr>
                    <a:solidFill>
                      <a:schemeClr val="accent5"/>
                    </a:solidFill>
                  </a:tcPr>
                </a:tc>
                <a:tc>
                  <a:txBody>
                    <a:bodyPr/>
                    <a:lstStyle/>
                    <a:p>
                      <a:r>
                        <a:rPr lang="en-US" altLang="zh-CN" sz="1100" b="0" dirty="0"/>
                        <a:t>u4</a:t>
                      </a:r>
                      <a:endParaRPr lang="zh-CN" altLang="en-US" sz="1100" b="0" dirty="0"/>
                    </a:p>
                  </a:txBody>
                  <a:tcPr/>
                </a:tc>
                <a:extLst>
                  <a:ext uri="{0D108BD9-81ED-4DB2-BD59-A6C34878D82A}">
                    <a16:rowId xmlns:a16="http://schemas.microsoft.com/office/drawing/2014/main" val="2134511879"/>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u3</a:t>
                      </a:r>
                      <a:endParaRPr lang="zh-CN" altLang="en-US" sz="1100" dirty="0"/>
                    </a:p>
                  </a:txBody>
                  <a:tcPr>
                    <a:solidFill>
                      <a:schemeClr val="accent5"/>
                    </a:solidFill>
                  </a:tcPr>
                </a:tc>
                <a:tc>
                  <a:txBody>
                    <a:bodyPr/>
                    <a:lstStyle/>
                    <a:p>
                      <a:r>
                        <a:rPr lang="en-US" altLang="zh-CN" sz="1100" dirty="0"/>
                        <a:t>u7</a:t>
                      </a:r>
                      <a:endParaRPr lang="zh-CN" altLang="en-US" sz="1100" dirty="0"/>
                    </a:p>
                  </a:txBody>
                  <a:tcPr/>
                </a:tc>
                <a:extLst>
                  <a:ext uri="{0D108BD9-81ED-4DB2-BD59-A6C34878D82A}">
                    <a16:rowId xmlns:a16="http://schemas.microsoft.com/office/drawing/2014/main" val="3702828028"/>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u6</a:t>
                      </a:r>
                      <a:endParaRPr lang="zh-CN" altLang="en-US" sz="1100" dirty="0"/>
                    </a:p>
                  </a:txBody>
                  <a:tcPr>
                    <a:solidFill>
                      <a:srgbClr val="FFC000"/>
                    </a:solidFill>
                  </a:tcPr>
                </a:tc>
                <a:tc>
                  <a:txBody>
                    <a:bodyPr/>
                    <a:lstStyle/>
                    <a:p>
                      <a:r>
                        <a:rPr lang="en-US" altLang="zh-CN" sz="1100" dirty="0"/>
                        <a:t>u7</a:t>
                      </a:r>
                      <a:endParaRPr lang="zh-CN" altLang="en-US" sz="1100" dirty="0"/>
                    </a:p>
                  </a:txBody>
                  <a:tcPr/>
                </a:tc>
                <a:extLst>
                  <a:ext uri="{0D108BD9-81ED-4DB2-BD59-A6C34878D82A}">
                    <a16:rowId xmlns:a16="http://schemas.microsoft.com/office/drawing/2014/main" val="3923199889"/>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u6</a:t>
                      </a:r>
                      <a:endParaRPr lang="zh-CN" altLang="en-US" sz="1100" dirty="0"/>
                    </a:p>
                  </a:txBody>
                  <a:tcPr>
                    <a:solidFill>
                      <a:srgbClr val="FFC000"/>
                    </a:solidFill>
                  </a:tcPr>
                </a:tc>
                <a:tc>
                  <a:txBody>
                    <a:bodyPr/>
                    <a:lstStyle/>
                    <a:p>
                      <a:r>
                        <a:rPr lang="en-US" altLang="zh-CN" sz="1100" dirty="0"/>
                        <a:t>u5</a:t>
                      </a:r>
                      <a:endParaRPr lang="zh-CN" altLang="en-US" sz="1100" dirty="0"/>
                    </a:p>
                  </a:txBody>
                  <a:tcPr/>
                </a:tc>
                <a:extLst>
                  <a:ext uri="{0D108BD9-81ED-4DB2-BD59-A6C34878D82A}">
                    <a16:rowId xmlns:a16="http://schemas.microsoft.com/office/drawing/2014/main" val="721006306"/>
                  </a:ext>
                </a:extLst>
              </a:tr>
              <a:tr h="277420">
                <a:tc>
                  <a:txBody>
                    <a:bodyPr/>
                    <a:lstStyle/>
                    <a:p>
                      <a:r>
                        <a:rPr lang="en-US" altLang="zh-CN" sz="1100" dirty="0"/>
                        <a:t>u1</a:t>
                      </a:r>
                      <a:endParaRPr lang="zh-CN" altLang="en-US" sz="1100" dirty="0"/>
                    </a:p>
                  </a:txBody>
                  <a:tcPr>
                    <a:solidFill>
                      <a:srgbClr val="92D050"/>
                    </a:solidFill>
                  </a:tcPr>
                </a:tc>
                <a:tc>
                  <a:txBody>
                    <a:bodyPr/>
                    <a:lstStyle/>
                    <a:p>
                      <a:r>
                        <a:rPr lang="en-US" altLang="zh-CN" sz="1100" dirty="0"/>
                        <a:t>u2</a:t>
                      </a:r>
                      <a:endParaRPr lang="zh-CN" altLang="en-US" sz="1100" dirty="0"/>
                    </a:p>
                  </a:txBody>
                  <a:tcPr>
                    <a:solidFill>
                      <a:srgbClr val="92D050"/>
                    </a:solidFill>
                  </a:tcPr>
                </a:tc>
                <a:tc>
                  <a:txBody>
                    <a:bodyPr/>
                    <a:lstStyle/>
                    <a:p>
                      <a:r>
                        <a:rPr lang="en-US" altLang="zh-CN" sz="1100" dirty="0"/>
                        <a:t>u6</a:t>
                      </a:r>
                      <a:endParaRPr lang="zh-CN" altLang="en-US" sz="1100" dirty="0"/>
                    </a:p>
                  </a:txBody>
                  <a:tcPr>
                    <a:solidFill>
                      <a:srgbClr val="FFC000"/>
                    </a:solidFill>
                  </a:tcPr>
                </a:tc>
                <a:tc>
                  <a:txBody>
                    <a:bodyPr/>
                    <a:lstStyle/>
                    <a:p>
                      <a:endParaRPr lang="zh-CN" altLang="en-US" sz="1100" dirty="0"/>
                    </a:p>
                  </a:txBody>
                  <a:tcPr/>
                </a:tc>
                <a:extLst>
                  <a:ext uri="{0D108BD9-81ED-4DB2-BD59-A6C34878D82A}">
                    <a16:rowId xmlns:a16="http://schemas.microsoft.com/office/drawing/2014/main" val="2330745111"/>
                  </a:ext>
                </a:extLst>
              </a:tr>
              <a:tr h="277420">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extLst>
                  <a:ext uri="{0D108BD9-81ED-4DB2-BD59-A6C34878D82A}">
                    <a16:rowId xmlns:a16="http://schemas.microsoft.com/office/drawing/2014/main" val="2716754757"/>
                  </a:ext>
                </a:extLst>
              </a:tr>
              <a:tr h="277420">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extLst>
                  <a:ext uri="{0D108BD9-81ED-4DB2-BD59-A6C34878D82A}">
                    <a16:rowId xmlns:a16="http://schemas.microsoft.com/office/drawing/2014/main" val="2274858766"/>
                  </a:ext>
                </a:extLst>
              </a:tr>
            </a:tbl>
          </a:graphicData>
        </a:graphic>
      </p:graphicFrame>
      <p:sp>
        <p:nvSpPr>
          <p:cNvPr id="65" name="TextBox 64">
            <a:extLst>
              <a:ext uri="{FF2B5EF4-FFF2-40B4-BE49-F238E27FC236}">
                <a16:creationId xmlns:a16="http://schemas.microsoft.com/office/drawing/2014/main" id="{449CD0C2-9008-413E-8D94-3CD01C3C4D39}"/>
              </a:ext>
            </a:extLst>
          </p:cNvPr>
          <p:cNvSpPr txBox="1"/>
          <p:nvPr/>
        </p:nvSpPr>
        <p:spPr>
          <a:xfrm>
            <a:off x="4760198" y="3541458"/>
            <a:ext cx="866274" cy="276999"/>
          </a:xfrm>
          <a:prstGeom prst="rect">
            <a:avLst/>
          </a:prstGeom>
          <a:noFill/>
        </p:spPr>
        <p:txBody>
          <a:bodyPr wrap="square" rtlCol="0">
            <a:spAutoFit/>
          </a:bodyPr>
          <a:lstStyle/>
          <a:p>
            <a:r>
              <a:rPr lang="en-US" altLang="zh-CN" sz="1200" dirty="0">
                <a:solidFill>
                  <a:schemeClr val="bg2"/>
                </a:solidFill>
              </a:rPr>
              <a:t>u10</a:t>
            </a:r>
            <a:endParaRPr lang="zh-CN" altLang="en-US" sz="1200" dirty="0">
              <a:solidFill>
                <a:schemeClr val="bg2"/>
              </a:solidFill>
            </a:endParaRPr>
          </a:p>
        </p:txBody>
      </p:sp>
      <p:sp>
        <p:nvSpPr>
          <p:cNvPr id="66" name="TextBox 65">
            <a:extLst>
              <a:ext uri="{FF2B5EF4-FFF2-40B4-BE49-F238E27FC236}">
                <a16:creationId xmlns:a16="http://schemas.microsoft.com/office/drawing/2014/main" id="{4D72FFB7-C963-4D91-AAA8-C0E228A4ADDE}"/>
              </a:ext>
            </a:extLst>
          </p:cNvPr>
          <p:cNvSpPr txBox="1"/>
          <p:nvPr/>
        </p:nvSpPr>
        <p:spPr>
          <a:xfrm>
            <a:off x="3622132" y="381076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67" name="TextBox 66">
            <a:extLst>
              <a:ext uri="{FF2B5EF4-FFF2-40B4-BE49-F238E27FC236}">
                <a16:creationId xmlns:a16="http://schemas.microsoft.com/office/drawing/2014/main" id="{4E3FE5CE-9C2F-4887-91D2-C19790F6EDBA}"/>
              </a:ext>
            </a:extLst>
          </p:cNvPr>
          <p:cNvSpPr txBox="1"/>
          <p:nvPr/>
        </p:nvSpPr>
        <p:spPr>
          <a:xfrm>
            <a:off x="4018266" y="381076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68" name="TextBox 67">
            <a:extLst>
              <a:ext uri="{FF2B5EF4-FFF2-40B4-BE49-F238E27FC236}">
                <a16:creationId xmlns:a16="http://schemas.microsoft.com/office/drawing/2014/main" id="{14B4B698-2439-419A-B3E5-28A986E92FFA}"/>
              </a:ext>
            </a:extLst>
          </p:cNvPr>
          <p:cNvSpPr txBox="1"/>
          <p:nvPr/>
        </p:nvSpPr>
        <p:spPr>
          <a:xfrm>
            <a:off x="4440049" y="381076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69" name="TextBox 68">
            <a:extLst>
              <a:ext uri="{FF2B5EF4-FFF2-40B4-BE49-F238E27FC236}">
                <a16:creationId xmlns:a16="http://schemas.microsoft.com/office/drawing/2014/main" id="{EFB14142-17FA-4E2D-A162-D67621B51887}"/>
              </a:ext>
            </a:extLst>
          </p:cNvPr>
          <p:cNvSpPr txBox="1"/>
          <p:nvPr/>
        </p:nvSpPr>
        <p:spPr>
          <a:xfrm>
            <a:off x="4812117" y="381076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0" name="TextBox 69">
            <a:extLst>
              <a:ext uri="{FF2B5EF4-FFF2-40B4-BE49-F238E27FC236}">
                <a16:creationId xmlns:a16="http://schemas.microsoft.com/office/drawing/2014/main" id="{B7B4E222-A95E-4F86-941E-70FD1AC76EB2}"/>
              </a:ext>
            </a:extLst>
          </p:cNvPr>
          <p:cNvSpPr txBox="1"/>
          <p:nvPr/>
        </p:nvSpPr>
        <p:spPr>
          <a:xfrm>
            <a:off x="3627473" y="407237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1" name="TextBox 70">
            <a:extLst>
              <a:ext uri="{FF2B5EF4-FFF2-40B4-BE49-F238E27FC236}">
                <a16:creationId xmlns:a16="http://schemas.microsoft.com/office/drawing/2014/main" id="{38C2E324-7449-4812-BA14-BB1FD88DEFDD}"/>
              </a:ext>
            </a:extLst>
          </p:cNvPr>
          <p:cNvSpPr txBox="1"/>
          <p:nvPr/>
        </p:nvSpPr>
        <p:spPr>
          <a:xfrm>
            <a:off x="4031091" y="407237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2" name="TextBox 71">
            <a:extLst>
              <a:ext uri="{FF2B5EF4-FFF2-40B4-BE49-F238E27FC236}">
                <a16:creationId xmlns:a16="http://schemas.microsoft.com/office/drawing/2014/main" id="{474F82DC-74E5-4306-B48F-40FBA8F1C830}"/>
              </a:ext>
            </a:extLst>
          </p:cNvPr>
          <p:cNvSpPr txBox="1"/>
          <p:nvPr/>
        </p:nvSpPr>
        <p:spPr>
          <a:xfrm>
            <a:off x="4440049" y="407237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3" name="TextBox 72">
            <a:extLst>
              <a:ext uri="{FF2B5EF4-FFF2-40B4-BE49-F238E27FC236}">
                <a16:creationId xmlns:a16="http://schemas.microsoft.com/office/drawing/2014/main" id="{721B6343-BDCB-471C-A76D-3EEB376A0503}"/>
              </a:ext>
            </a:extLst>
          </p:cNvPr>
          <p:cNvSpPr txBox="1"/>
          <p:nvPr/>
        </p:nvSpPr>
        <p:spPr>
          <a:xfrm>
            <a:off x="4812117" y="4072372"/>
            <a:ext cx="566348" cy="523220"/>
          </a:xfrm>
          <a:prstGeom prst="rect">
            <a:avLst/>
          </a:prstGeom>
          <a:noFill/>
        </p:spPr>
        <p:txBody>
          <a:bodyPr wrap="square" rtlCol="0">
            <a:spAutoFit/>
          </a:bodyPr>
          <a:lstStyle/>
          <a:p>
            <a:r>
              <a:rPr lang="en-US" altLang="zh-CN" sz="2800" dirty="0">
                <a:solidFill>
                  <a:schemeClr val="bg2"/>
                </a:solidFill>
              </a:rPr>
              <a:t>ˉ</a:t>
            </a:r>
            <a:endParaRPr lang="zh-CN" altLang="en-US" sz="2800" dirty="0">
              <a:solidFill>
                <a:schemeClr val="bg2"/>
              </a:solidFill>
            </a:endParaRPr>
          </a:p>
        </p:txBody>
      </p:sp>
      <p:sp>
        <p:nvSpPr>
          <p:cNvPr id="74" name="TextBox 73">
            <a:extLst>
              <a:ext uri="{FF2B5EF4-FFF2-40B4-BE49-F238E27FC236}">
                <a16:creationId xmlns:a16="http://schemas.microsoft.com/office/drawing/2014/main" id="{9C6413C4-5AAD-4FD3-89B9-E1102731DB80}"/>
              </a:ext>
            </a:extLst>
          </p:cNvPr>
          <p:cNvSpPr txBox="1"/>
          <p:nvPr/>
        </p:nvSpPr>
        <p:spPr>
          <a:xfrm>
            <a:off x="3622132" y="2060286"/>
            <a:ext cx="1609821" cy="307777"/>
          </a:xfrm>
          <a:prstGeom prst="rect">
            <a:avLst/>
          </a:prstGeom>
          <a:noFill/>
        </p:spPr>
        <p:txBody>
          <a:bodyPr wrap="square" rtlCol="0">
            <a:spAutoFit/>
          </a:bodyPr>
          <a:lstStyle/>
          <a:p>
            <a:r>
              <a:rPr lang="en-US" altLang="zh-CN" sz="1400" dirty="0">
                <a:solidFill>
                  <a:srgbClr val="FF0000"/>
                </a:solidFill>
              </a:rPr>
              <a:t>Partial path table</a:t>
            </a:r>
            <a:endParaRPr lang="zh-CN" altLang="en-US" sz="1400" dirty="0">
              <a:solidFill>
                <a:srgbClr val="FF0000"/>
              </a:solidFill>
            </a:endParaRPr>
          </a:p>
        </p:txBody>
      </p:sp>
      <p:sp>
        <p:nvSpPr>
          <p:cNvPr id="76" name="TextBox 75">
            <a:extLst>
              <a:ext uri="{FF2B5EF4-FFF2-40B4-BE49-F238E27FC236}">
                <a16:creationId xmlns:a16="http://schemas.microsoft.com/office/drawing/2014/main" id="{6393AE90-DA23-4372-A753-DE170D809921}"/>
              </a:ext>
            </a:extLst>
          </p:cNvPr>
          <p:cNvSpPr txBox="1"/>
          <p:nvPr/>
        </p:nvSpPr>
        <p:spPr>
          <a:xfrm>
            <a:off x="36384" y="2201697"/>
            <a:ext cx="1144472" cy="251262"/>
          </a:xfrm>
          <a:prstGeom prst="rect">
            <a:avLst/>
          </a:prstGeom>
          <a:noFill/>
        </p:spPr>
        <p:txBody>
          <a:bodyPr rot="0" spcFirstLastPara="0" vertOverflow="overflow" horzOverflow="overflow" vert="horz" wrap="square" lIns="35472" tIns="17736" rIns="35472" bIns="17736" numCol="1" spcCol="0" rtlCol="0" fromWordArt="0" anchor="t" anchorCtr="0" forceAA="0" compatLnSpc="1">
            <a:prstTxWarp prst="textNoShape">
              <a:avLst/>
            </a:prstTxWarp>
            <a:spAutoFit/>
          </a:bodyPr>
          <a:lstStyle/>
          <a:p>
            <a:pPr algn="l"/>
            <a:r>
              <a:rPr lang="en-US" sz="1400" dirty="0">
                <a:solidFill>
                  <a:srgbClr val="FF0000"/>
                </a:solidFill>
              </a:rPr>
              <a:t>Query Graph</a:t>
            </a:r>
            <a:endParaRPr lang="en-US" sz="1400" dirty="0">
              <a:solidFill>
                <a:srgbClr val="FF0000"/>
              </a:solidFill>
              <a:cs typeface="Calibri"/>
            </a:endParaRPr>
          </a:p>
        </p:txBody>
      </p:sp>
      <p:sp>
        <p:nvSpPr>
          <p:cNvPr id="78" name="Text Placeholder 2">
            <a:extLst>
              <a:ext uri="{FF2B5EF4-FFF2-40B4-BE49-F238E27FC236}">
                <a16:creationId xmlns:a16="http://schemas.microsoft.com/office/drawing/2014/main" id="{7991FEF8-A34F-4FBD-9FAD-6794ED371EE1}"/>
              </a:ext>
            </a:extLst>
          </p:cNvPr>
          <p:cNvSpPr txBox="1">
            <a:spLocks/>
          </p:cNvSpPr>
          <p:nvPr/>
        </p:nvSpPr>
        <p:spPr bwMode="black">
          <a:xfrm>
            <a:off x="5477860" y="2204268"/>
            <a:ext cx="8990239" cy="132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165100" indent="-165100" algn="l" rtl="0" eaLnBrk="0" fontAlgn="base" hangingPunct="0">
              <a:lnSpc>
                <a:spcPts val="2200"/>
              </a:lnSpc>
              <a:spcBef>
                <a:spcPts val="6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1pPr>
            <a:lvl2pPr marL="344488" indent="-179388" algn="l" rtl="0" eaLnBrk="0" fontAlgn="base" hangingPunct="0">
              <a:lnSpc>
                <a:spcPts val="2000"/>
              </a:lnSpc>
              <a:spcBef>
                <a:spcPts val="0"/>
              </a:spcBef>
              <a:spcAft>
                <a:spcPct val="0"/>
              </a:spcAft>
              <a:buClr>
                <a:srgbClr val="C60C30"/>
              </a:buClr>
              <a:buSzPct val="100000"/>
              <a:buFont typeface="Lucida Sans" panose="020B0602030504020204" pitchFamily="34" charset="0"/>
              <a:buChar char="–"/>
              <a:defRPr lang="en-US">
                <a:solidFill>
                  <a:schemeClr val="bg2"/>
                </a:solidFill>
                <a:latin typeface="Lucida Sans" pitchFamily="34" charset="0"/>
                <a:ea typeface="+mn-ea"/>
                <a:cs typeface="+mn-cs"/>
              </a:defRPr>
            </a:lvl2pPr>
            <a:lvl3pPr marL="509588" indent="-165100" algn="l" rtl="0" eaLnBrk="0" fontAlgn="base" hangingPunct="0">
              <a:lnSpc>
                <a:spcPts val="2000"/>
              </a:lnSpc>
              <a:spcBef>
                <a:spcPts val="200"/>
              </a:spcBef>
              <a:spcAft>
                <a:spcPct val="0"/>
              </a:spcAft>
              <a:buClr>
                <a:srgbClr val="C60C30"/>
              </a:buClr>
              <a:buSzPct val="100000"/>
              <a:buFont typeface="Arial" panose="020B0604020202020204" pitchFamily="34" charset="0"/>
              <a:buChar char="•"/>
              <a:defRPr lang="en-US" sz="1600">
                <a:solidFill>
                  <a:schemeClr val="bg2"/>
                </a:solidFill>
                <a:latin typeface="Lucida Sans" pitchFamily="34" charset="0"/>
                <a:ea typeface="+mn-ea"/>
                <a:cs typeface="+mn-cs"/>
              </a:defRPr>
            </a:lvl3pPr>
            <a:lvl4pPr marL="688975" indent="-179388" algn="l" rtl="0" eaLnBrk="0" fontAlgn="base" hangingPunct="0">
              <a:lnSpc>
                <a:spcPts val="1800"/>
              </a:lnSpc>
              <a:spcBef>
                <a:spcPts val="200"/>
              </a:spcBef>
              <a:spcAft>
                <a:spcPct val="0"/>
              </a:spcAft>
              <a:buClr>
                <a:srgbClr val="C60C30"/>
              </a:buClr>
              <a:buSzPct val="100000"/>
              <a:buFont typeface="Lucida Sans" panose="020B0602030504020204"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ts val="1600"/>
              </a:lnSpc>
              <a:spcBef>
                <a:spcPts val="200"/>
              </a:spcBef>
              <a:spcAft>
                <a:spcPct val="0"/>
              </a:spcAft>
              <a:buClr>
                <a:srgbClr val="C60C30"/>
              </a:buClr>
              <a:buSzPct val="100000"/>
              <a:buFont typeface="Arial" panose="020B0604020202020204" pitchFamily="34" charset="0"/>
              <a:buChar char="•"/>
              <a:defRPr lang="en-US" sz="14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nSpc>
                <a:spcPct val="100000"/>
              </a:lnSpc>
              <a:buNone/>
            </a:pPr>
            <a:r>
              <a:rPr lang="en-US" altLang="zh-CN" sz="1100" dirty="0">
                <a:solidFill>
                  <a:schemeClr val="bg2"/>
                </a:solidFill>
              </a:rPr>
              <a:t>Notations:</a:t>
            </a:r>
          </a:p>
          <a:p>
            <a:pPr marL="0" indent="0">
              <a:lnSpc>
                <a:spcPct val="100000"/>
              </a:lnSpc>
              <a:buNone/>
            </a:pPr>
            <a:r>
              <a:rPr lang="zh-CN" altLang="en-US" sz="1100" dirty="0">
                <a:solidFill>
                  <a:schemeClr val="bg2"/>
                </a:solidFill>
              </a:rPr>
              <a:t>𝑃</a:t>
            </a:r>
            <a:r>
              <a:rPr lang="en-US" altLang="zh-CN" sz="1100" baseline="-25000" dirty="0"/>
              <a:t>i</a:t>
            </a:r>
            <a:r>
              <a:rPr lang="en-US" altLang="zh-CN" sz="1100" dirty="0">
                <a:solidFill>
                  <a:schemeClr val="bg2"/>
                </a:solidFill>
              </a:rPr>
              <a:t> denotes the number of paths at depth </a:t>
            </a:r>
            <a:r>
              <a:rPr lang="en-US" altLang="zh-CN" sz="1100" dirty="0" err="1">
                <a:solidFill>
                  <a:schemeClr val="bg2"/>
                </a:solidFill>
              </a:rPr>
              <a:t>i</a:t>
            </a:r>
            <a:r>
              <a:rPr lang="en-US" altLang="zh-CN" sz="1100" dirty="0">
                <a:solidFill>
                  <a:schemeClr val="bg2"/>
                </a:solidFill>
              </a:rPr>
              <a:t>.</a:t>
            </a:r>
          </a:p>
          <a:p>
            <a:pPr marL="0" indent="0">
              <a:lnSpc>
                <a:spcPct val="100000"/>
              </a:lnSpc>
              <a:buNone/>
            </a:pPr>
            <a:r>
              <a:rPr lang="zh-CN" altLang="en-US" sz="1100" dirty="0">
                <a:solidFill>
                  <a:schemeClr val="bg2"/>
                </a:solidFill>
              </a:rPr>
              <a:t>𝑑𝑠 </a:t>
            </a:r>
            <a:r>
              <a:rPr lang="en-US" altLang="zh-CN" sz="1100" dirty="0">
                <a:solidFill>
                  <a:schemeClr val="bg2"/>
                </a:solidFill>
              </a:rPr>
              <a:t>denotes the </a:t>
            </a:r>
            <a:r>
              <a:rPr lang="en-US" altLang="zh-CN" sz="1100" dirty="0"/>
              <a:t>maximum</a:t>
            </a:r>
            <a:r>
              <a:rPr lang="en-US" altLang="zh-CN" sz="1100" dirty="0">
                <a:solidFill>
                  <a:schemeClr val="bg2"/>
                </a:solidFill>
              </a:rPr>
              <a:t> expansion ratio.</a:t>
            </a:r>
          </a:p>
          <a:p>
            <a:pPr marL="0" indent="0">
              <a:lnSpc>
                <a:spcPct val="100000"/>
              </a:lnSpc>
              <a:buNone/>
            </a:pPr>
            <a:r>
              <a:rPr lang="zh-CN" altLang="en-US" sz="1100" dirty="0">
                <a:solidFill>
                  <a:schemeClr val="bg2"/>
                </a:solidFill>
              </a:rPr>
              <a:t>𝑙 </a:t>
            </a:r>
            <a:r>
              <a:rPr lang="en-US" altLang="zh-CN" sz="1100" dirty="0">
                <a:solidFill>
                  <a:schemeClr val="bg2"/>
                </a:solidFill>
              </a:rPr>
              <a:t>denotes the maximum depth.</a:t>
            </a:r>
            <a:endParaRPr lang="en-US" altLang="zh-CN" sz="1200" kern="0" dirty="0"/>
          </a:p>
          <a:p>
            <a:pPr marL="0" indent="0">
              <a:buNone/>
            </a:pPr>
            <a:r>
              <a:rPr lang="zh-CN" altLang="en-US" sz="1200" kern="0" dirty="0"/>
              <a:t>𝑆</a:t>
            </a:r>
            <a:r>
              <a:rPr lang="en-US" altLang="zh-CN" sz="1200" i="1" kern="0" dirty="0">
                <a:latin typeface="+mn-lt"/>
              </a:rPr>
              <a:t>pace</a:t>
            </a:r>
            <a:r>
              <a:rPr lang="en-US" altLang="zh-CN" sz="1200" kern="0" dirty="0"/>
              <a:t>_</a:t>
            </a:r>
            <a:r>
              <a:rPr lang="zh-CN" altLang="en-US" sz="1200" kern="0" dirty="0"/>
              <a:t>𝑡𝑟𝑎𝑑𝑙 </a:t>
            </a:r>
            <a:r>
              <a:rPr lang="en-US" altLang="zh-CN" sz="1200" kern="0" dirty="0"/>
              <a:t>= |</a:t>
            </a:r>
            <a:r>
              <a:rPr lang="zh-CN" altLang="en-US" sz="1200" kern="0" dirty="0"/>
              <a:t>𝑃</a:t>
            </a:r>
            <a:r>
              <a:rPr lang="en-US" altLang="zh-CN" sz="1200" kern="0" baseline="-25000" dirty="0"/>
              <a:t>1</a:t>
            </a:r>
            <a:r>
              <a:rPr lang="en-US" altLang="zh-CN" sz="1200" kern="0" dirty="0"/>
              <a:t>| × </a:t>
            </a:r>
            <a:r>
              <a:rPr lang="zh-CN" altLang="en-US" sz="1200" kern="0" dirty="0"/>
              <a:t>𝑑𝑠</a:t>
            </a:r>
            <a:r>
              <a:rPr lang="zh-CN" altLang="en-US" sz="1200" kern="0" baseline="30000" dirty="0"/>
              <a:t>𝑙−</a:t>
            </a:r>
            <a:r>
              <a:rPr lang="en-US" altLang="zh-CN" sz="1200" kern="0" baseline="30000" dirty="0"/>
              <a:t>1</a:t>
            </a:r>
            <a:r>
              <a:rPr lang="en-US" altLang="zh-CN" sz="1200" kern="0" dirty="0"/>
              <a:t> × </a:t>
            </a:r>
            <a:r>
              <a:rPr lang="zh-CN" altLang="en-US" sz="1200" kern="0" dirty="0"/>
              <a:t>𝑙</a:t>
            </a:r>
            <a:endParaRPr lang="en-US" altLang="zh-CN" sz="1200" kern="0" dirty="0"/>
          </a:p>
        </p:txBody>
      </p:sp>
      <p:sp>
        <p:nvSpPr>
          <p:cNvPr id="79" name="Rectangle: Rounded Corners 78">
            <a:extLst>
              <a:ext uri="{FF2B5EF4-FFF2-40B4-BE49-F238E27FC236}">
                <a16:creationId xmlns:a16="http://schemas.microsoft.com/office/drawing/2014/main" id="{DCC601A1-C844-4A63-A8F8-4E451887EE90}"/>
              </a:ext>
            </a:extLst>
          </p:cNvPr>
          <p:cNvSpPr/>
          <p:nvPr/>
        </p:nvSpPr>
        <p:spPr>
          <a:xfrm>
            <a:off x="4572000" y="978200"/>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a:extLst>
              <a:ext uri="{FF2B5EF4-FFF2-40B4-BE49-F238E27FC236}">
                <a16:creationId xmlns:a16="http://schemas.microsoft.com/office/drawing/2014/main" id="{42238338-63C1-4D7B-B925-CA7E7AF2CD90}"/>
              </a:ext>
            </a:extLst>
          </p:cNvPr>
          <p:cNvSpPr txBox="1"/>
          <p:nvPr/>
        </p:nvSpPr>
        <p:spPr>
          <a:xfrm>
            <a:off x="4300729" y="150509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81" name="TextBox 80">
            <a:extLst>
              <a:ext uri="{FF2B5EF4-FFF2-40B4-BE49-F238E27FC236}">
                <a16:creationId xmlns:a16="http://schemas.microsoft.com/office/drawing/2014/main" id="{5D5FA40A-86B8-4180-ABAD-5B8A87BDFC06}"/>
              </a:ext>
            </a:extLst>
          </p:cNvPr>
          <p:cNvSpPr txBox="1"/>
          <p:nvPr/>
        </p:nvSpPr>
        <p:spPr>
          <a:xfrm>
            <a:off x="5249425" y="146664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82" name="TextBox 81">
            <a:extLst>
              <a:ext uri="{FF2B5EF4-FFF2-40B4-BE49-F238E27FC236}">
                <a16:creationId xmlns:a16="http://schemas.microsoft.com/office/drawing/2014/main" id="{92953475-33F6-4393-B9AD-2FE5A0568432}"/>
              </a:ext>
            </a:extLst>
          </p:cNvPr>
          <p:cNvSpPr txBox="1"/>
          <p:nvPr/>
        </p:nvSpPr>
        <p:spPr>
          <a:xfrm>
            <a:off x="5608678" y="150088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83" name="TextBox 82">
            <a:extLst>
              <a:ext uri="{FF2B5EF4-FFF2-40B4-BE49-F238E27FC236}">
                <a16:creationId xmlns:a16="http://schemas.microsoft.com/office/drawing/2014/main" id="{DF3C5BD6-70C9-4D6C-8A66-FDBB26107BCA}"/>
              </a:ext>
            </a:extLst>
          </p:cNvPr>
          <p:cNvSpPr txBox="1"/>
          <p:nvPr/>
        </p:nvSpPr>
        <p:spPr>
          <a:xfrm>
            <a:off x="6721724" y="1458823"/>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84" name="TextBox 83">
            <a:extLst>
              <a:ext uri="{FF2B5EF4-FFF2-40B4-BE49-F238E27FC236}">
                <a16:creationId xmlns:a16="http://schemas.microsoft.com/office/drawing/2014/main" id="{B7402B24-26E6-4A80-A1D9-1E5450F09C96}"/>
              </a:ext>
            </a:extLst>
          </p:cNvPr>
          <p:cNvSpPr txBox="1"/>
          <p:nvPr/>
        </p:nvSpPr>
        <p:spPr>
          <a:xfrm>
            <a:off x="7580723" y="145961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85" name="TextBox 84">
            <a:extLst>
              <a:ext uri="{FF2B5EF4-FFF2-40B4-BE49-F238E27FC236}">
                <a16:creationId xmlns:a16="http://schemas.microsoft.com/office/drawing/2014/main" id="{A221C9E1-227B-486D-A330-2CD4EAE2A959}"/>
              </a:ext>
            </a:extLst>
          </p:cNvPr>
          <p:cNvSpPr txBox="1"/>
          <p:nvPr/>
        </p:nvSpPr>
        <p:spPr>
          <a:xfrm>
            <a:off x="8373836" y="1461774"/>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86" name="Straight Connector 85">
            <a:extLst>
              <a:ext uri="{FF2B5EF4-FFF2-40B4-BE49-F238E27FC236}">
                <a16:creationId xmlns:a16="http://schemas.microsoft.com/office/drawing/2014/main" id="{FBF7D45F-BCCC-4438-896A-661165CAE410}"/>
              </a:ext>
            </a:extLst>
          </p:cNvPr>
          <p:cNvCxnSpPr>
            <a:cxnSpLocks/>
          </p:cNvCxnSpPr>
          <p:nvPr/>
        </p:nvCxnSpPr>
        <p:spPr>
          <a:xfrm>
            <a:off x="4677699" y="11632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CDFA04-019F-4CF3-AD5F-D596A4908311}"/>
              </a:ext>
            </a:extLst>
          </p:cNvPr>
          <p:cNvCxnSpPr>
            <a:cxnSpLocks/>
          </p:cNvCxnSpPr>
          <p:nvPr/>
        </p:nvCxnSpPr>
        <p:spPr>
          <a:xfrm>
            <a:off x="5465041" y="115631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F9120EA-275A-4707-BD1A-17FB917D96C7}"/>
              </a:ext>
            </a:extLst>
          </p:cNvPr>
          <p:cNvCxnSpPr>
            <a:cxnSpLocks/>
          </p:cNvCxnSpPr>
          <p:nvPr/>
        </p:nvCxnSpPr>
        <p:spPr>
          <a:xfrm>
            <a:off x="6243466" y="11632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8C6F0F6-7D6B-4A14-B807-2BC7BA8B2D14}"/>
              </a:ext>
            </a:extLst>
          </p:cNvPr>
          <p:cNvCxnSpPr>
            <a:cxnSpLocks/>
          </p:cNvCxnSpPr>
          <p:nvPr/>
        </p:nvCxnSpPr>
        <p:spPr>
          <a:xfrm>
            <a:off x="7868030" y="116028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14CB2A-FA13-4920-8D3C-22B30560519D}"/>
              </a:ext>
            </a:extLst>
          </p:cNvPr>
          <p:cNvCxnSpPr>
            <a:cxnSpLocks/>
          </p:cNvCxnSpPr>
          <p:nvPr/>
        </p:nvCxnSpPr>
        <p:spPr>
          <a:xfrm>
            <a:off x="8673311" y="115631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CBD80556-2C80-487F-8556-789DCC8AA96F}"/>
              </a:ext>
            </a:extLst>
          </p:cNvPr>
          <p:cNvSpPr/>
          <p:nvPr/>
        </p:nvSpPr>
        <p:spPr>
          <a:xfrm>
            <a:off x="6932194" y="98821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Oval 91">
            <a:extLst>
              <a:ext uri="{FF2B5EF4-FFF2-40B4-BE49-F238E27FC236}">
                <a16:creationId xmlns:a16="http://schemas.microsoft.com/office/drawing/2014/main" id="{2EA2F089-067F-45EA-812E-A13E2200DB00}"/>
              </a:ext>
            </a:extLst>
          </p:cNvPr>
          <p:cNvSpPr/>
          <p:nvPr/>
        </p:nvSpPr>
        <p:spPr>
          <a:xfrm>
            <a:off x="7773481" y="98920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Oval 92">
            <a:extLst>
              <a:ext uri="{FF2B5EF4-FFF2-40B4-BE49-F238E27FC236}">
                <a16:creationId xmlns:a16="http://schemas.microsoft.com/office/drawing/2014/main" id="{D2AD3A2F-052B-4A0A-BE16-A67C3029C99D}"/>
              </a:ext>
            </a:extLst>
          </p:cNvPr>
          <p:cNvSpPr/>
          <p:nvPr/>
        </p:nvSpPr>
        <p:spPr>
          <a:xfrm>
            <a:off x="8595100" y="98790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Straight Connector 93">
            <a:extLst>
              <a:ext uri="{FF2B5EF4-FFF2-40B4-BE49-F238E27FC236}">
                <a16:creationId xmlns:a16="http://schemas.microsoft.com/office/drawing/2014/main" id="{020AD0A9-70B0-4B39-823A-1A450A5F3DA6}"/>
              </a:ext>
            </a:extLst>
          </p:cNvPr>
          <p:cNvCxnSpPr>
            <a:cxnSpLocks/>
          </p:cNvCxnSpPr>
          <p:nvPr/>
        </p:nvCxnSpPr>
        <p:spPr>
          <a:xfrm>
            <a:off x="7016025" y="11632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860E601B-3EE0-471B-B9F5-D8FD3D1A3231}"/>
              </a:ext>
            </a:extLst>
          </p:cNvPr>
          <p:cNvSpPr/>
          <p:nvPr/>
        </p:nvSpPr>
        <p:spPr>
          <a:xfrm>
            <a:off x="4664439" y="982496"/>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Oval 95">
            <a:extLst>
              <a:ext uri="{FF2B5EF4-FFF2-40B4-BE49-F238E27FC236}">
                <a16:creationId xmlns:a16="http://schemas.microsoft.com/office/drawing/2014/main" id="{5F29345B-871A-4B02-A4DC-F6207593F448}"/>
              </a:ext>
            </a:extLst>
          </p:cNvPr>
          <p:cNvSpPr/>
          <p:nvPr/>
        </p:nvSpPr>
        <p:spPr>
          <a:xfrm>
            <a:off x="4593868" y="98790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Rectangle: Rounded Corners 96">
            <a:extLst>
              <a:ext uri="{FF2B5EF4-FFF2-40B4-BE49-F238E27FC236}">
                <a16:creationId xmlns:a16="http://schemas.microsoft.com/office/drawing/2014/main" id="{37AD2682-A9A3-44D0-AD54-EA9B18795F6F}"/>
              </a:ext>
            </a:extLst>
          </p:cNvPr>
          <p:cNvSpPr/>
          <p:nvPr/>
        </p:nvSpPr>
        <p:spPr>
          <a:xfrm>
            <a:off x="5431535" y="979292"/>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Oval 97">
            <a:extLst>
              <a:ext uri="{FF2B5EF4-FFF2-40B4-BE49-F238E27FC236}">
                <a16:creationId xmlns:a16="http://schemas.microsoft.com/office/drawing/2014/main" id="{C11A44C8-D1BE-409C-A396-074BF9142E46}"/>
              </a:ext>
            </a:extLst>
          </p:cNvPr>
          <p:cNvSpPr/>
          <p:nvPr/>
        </p:nvSpPr>
        <p:spPr>
          <a:xfrm>
            <a:off x="6159635" y="98821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Oval 98">
            <a:extLst>
              <a:ext uri="{FF2B5EF4-FFF2-40B4-BE49-F238E27FC236}">
                <a16:creationId xmlns:a16="http://schemas.microsoft.com/office/drawing/2014/main" id="{E6B86A65-4577-4689-B4CD-A9F42FD64289}"/>
              </a:ext>
            </a:extLst>
          </p:cNvPr>
          <p:cNvSpPr/>
          <p:nvPr/>
        </p:nvSpPr>
        <p:spPr>
          <a:xfrm>
            <a:off x="5387076" y="98920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a:extLst>
              <a:ext uri="{FF2B5EF4-FFF2-40B4-BE49-F238E27FC236}">
                <a16:creationId xmlns:a16="http://schemas.microsoft.com/office/drawing/2014/main" id="{3449EA12-425A-4FD4-9079-F53514924398}"/>
              </a:ext>
            </a:extLst>
          </p:cNvPr>
          <p:cNvSpPr txBox="1"/>
          <p:nvPr/>
        </p:nvSpPr>
        <p:spPr>
          <a:xfrm>
            <a:off x="-26626" y="808671"/>
            <a:ext cx="6497978" cy="646331"/>
          </a:xfrm>
          <a:prstGeom prst="rect">
            <a:avLst/>
          </a:prstGeom>
          <a:noFill/>
        </p:spPr>
        <p:txBody>
          <a:bodyPr wrap="square">
            <a:spAutoFit/>
          </a:bodyPr>
          <a:lstStyle/>
          <a:p>
            <a:r>
              <a:rPr lang="en-US" altLang="zh-CN" b="1" dirty="0">
                <a:solidFill>
                  <a:schemeClr val="bg2"/>
                </a:solidFill>
              </a:rPr>
              <a:t>Exponentially growth of the </a:t>
            </a:r>
          </a:p>
          <a:p>
            <a:r>
              <a:rPr lang="en-US" altLang="zh-CN" b="1" dirty="0">
                <a:solidFill>
                  <a:schemeClr val="bg2"/>
                </a:solidFill>
              </a:rPr>
              <a:t>partial matching table.</a:t>
            </a:r>
          </a:p>
        </p:txBody>
      </p:sp>
    </p:spTree>
    <p:extLst>
      <p:ext uri="{BB962C8B-B14F-4D97-AF65-F5344CB8AC3E}">
        <p14:creationId xmlns:p14="http://schemas.microsoft.com/office/powerpoint/2010/main" val="25426907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DDC10-A764-48BF-95D1-109E1C1373AD}"/>
              </a:ext>
            </a:extLst>
          </p:cNvPr>
          <p:cNvSpPr>
            <a:spLocks noGrp="1"/>
          </p:cNvSpPr>
          <p:nvPr>
            <p:ph type="body" sz="quarter" idx="13"/>
          </p:nvPr>
        </p:nvSpPr>
        <p:spPr>
          <a:xfrm>
            <a:off x="94334" y="-484229"/>
            <a:ext cx="9074911" cy="733534"/>
          </a:xfrm>
        </p:spPr>
        <p:txBody>
          <a:bodyPr/>
          <a:lstStyle/>
          <a:p>
            <a:r>
              <a:rPr lang="en-US" altLang="zh-CN" dirty="0"/>
              <a:t>Experiment</a:t>
            </a:r>
            <a:endParaRPr lang="zh-CN" altLang="en-US" dirty="0"/>
          </a:p>
          <a:p>
            <a:endParaRPr lang="zh-CN" altLang="en-US" dirty="0"/>
          </a:p>
        </p:txBody>
      </p:sp>
      <p:sp>
        <p:nvSpPr>
          <p:cNvPr id="4" name="Footer Placeholder 3">
            <a:extLst>
              <a:ext uri="{FF2B5EF4-FFF2-40B4-BE49-F238E27FC236}">
                <a16:creationId xmlns:a16="http://schemas.microsoft.com/office/drawing/2014/main" id="{6428CA24-2D63-438C-92B6-BD420F117314}"/>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759B63F7-8073-4B15-A40A-430C55BAABAE}"/>
              </a:ext>
            </a:extLst>
          </p:cNvPr>
          <p:cNvSpPr>
            <a:spLocks noGrp="1"/>
          </p:cNvSpPr>
          <p:nvPr>
            <p:ph type="sldNum" sz="quarter" idx="17"/>
          </p:nvPr>
        </p:nvSpPr>
        <p:spPr/>
        <p:txBody>
          <a:bodyPr/>
          <a:lstStyle/>
          <a:p>
            <a:pPr>
              <a:defRPr/>
            </a:pPr>
            <a:fld id="{67BFA7C4-5ED7-4275-9588-6311F663AC92}" type="slidenum">
              <a:rPr lang="en-US" altLang="en-US" smtClean="0"/>
              <a:pPr>
                <a:defRPr/>
              </a:pPr>
              <a:t>14</a:t>
            </a:fld>
            <a:endParaRPr lang="en-US" altLang="en-US" dirty="0"/>
          </a:p>
        </p:txBody>
      </p:sp>
      <p:sp>
        <p:nvSpPr>
          <p:cNvPr id="6" name="Oval 5">
            <a:extLst>
              <a:ext uri="{FF2B5EF4-FFF2-40B4-BE49-F238E27FC236}">
                <a16:creationId xmlns:a16="http://schemas.microsoft.com/office/drawing/2014/main" id="{37B20350-20D0-4FDC-AED9-CED3E4803C3C}"/>
              </a:ext>
            </a:extLst>
          </p:cNvPr>
          <p:cNvSpPr/>
          <p:nvPr/>
        </p:nvSpPr>
        <p:spPr>
          <a:xfrm>
            <a:off x="417688" y="1913714"/>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7" name="Oval 6">
            <a:extLst>
              <a:ext uri="{FF2B5EF4-FFF2-40B4-BE49-F238E27FC236}">
                <a16:creationId xmlns:a16="http://schemas.microsoft.com/office/drawing/2014/main" id="{7B1F1765-F1F5-447C-8E79-E426EC377A07}"/>
              </a:ext>
            </a:extLst>
          </p:cNvPr>
          <p:cNvSpPr/>
          <p:nvPr/>
        </p:nvSpPr>
        <p:spPr>
          <a:xfrm>
            <a:off x="0" y="2540406"/>
            <a:ext cx="285985" cy="26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8" name="Oval 7">
            <a:extLst>
              <a:ext uri="{FF2B5EF4-FFF2-40B4-BE49-F238E27FC236}">
                <a16:creationId xmlns:a16="http://schemas.microsoft.com/office/drawing/2014/main" id="{9DED4853-6B6C-4ECB-9372-0CE0F72BBF93}"/>
              </a:ext>
            </a:extLst>
          </p:cNvPr>
          <p:cNvSpPr/>
          <p:nvPr/>
        </p:nvSpPr>
        <p:spPr>
          <a:xfrm>
            <a:off x="752592" y="2612424"/>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9" name="Oval 8">
            <a:extLst>
              <a:ext uri="{FF2B5EF4-FFF2-40B4-BE49-F238E27FC236}">
                <a16:creationId xmlns:a16="http://schemas.microsoft.com/office/drawing/2014/main" id="{E4E56983-727C-47CA-9F5B-CE828B3FB8D5}"/>
              </a:ext>
            </a:extLst>
          </p:cNvPr>
          <p:cNvSpPr/>
          <p:nvPr/>
        </p:nvSpPr>
        <p:spPr>
          <a:xfrm>
            <a:off x="385704" y="3373743"/>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10" name="Oval 9">
            <a:extLst>
              <a:ext uri="{FF2B5EF4-FFF2-40B4-BE49-F238E27FC236}">
                <a16:creationId xmlns:a16="http://schemas.microsoft.com/office/drawing/2014/main" id="{4C4B3262-AB8F-4B7D-BEE2-1D59427B45EA}"/>
              </a:ext>
            </a:extLst>
          </p:cNvPr>
          <p:cNvSpPr/>
          <p:nvPr/>
        </p:nvSpPr>
        <p:spPr>
          <a:xfrm>
            <a:off x="1232488" y="3376305"/>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1" name="Oval 10">
            <a:extLst>
              <a:ext uri="{FF2B5EF4-FFF2-40B4-BE49-F238E27FC236}">
                <a16:creationId xmlns:a16="http://schemas.microsoft.com/office/drawing/2014/main" id="{93AC8CE9-85E0-4451-9E76-30DDAA9D5EF1}"/>
              </a:ext>
            </a:extLst>
          </p:cNvPr>
          <p:cNvSpPr/>
          <p:nvPr/>
        </p:nvSpPr>
        <p:spPr>
          <a:xfrm>
            <a:off x="1623718" y="2612424"/>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2" name="Oval 11">
            <a:extLst>
              <a:ext uri="{FF2B5EF4-FFF2-40B4-BE49-F238E27FC236}">
                <a16:creationId xmlns:a16="http://schemas.microsoft.com/office/drawing/2014/main" id="{3E928CED-CFF1-4F57-BD15-BEAD8776EA02}"/>
              </a:ext>
            </a:extLst>
          </p:cNvPr>
          <p:cNvSpPr/>
          <p:nvPr/>
        </p:nvSpPr>
        <p:spPr>
          <a:xfrm>
            <a:off x="1232488" y="1906868"/>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cxnSp>
        <p:nvCxnSpPr>
          <p:cNvPr id="14" name="Straight Arrow Connector 13">
            <a:extLst>
              <a:ext uri="{FF2B5EF4-FFF2-40B4-BE49-F238E27FC236}">
                <a16:creationId xmlns:a16="http://schemas.microsoft.com/office/drawing/2014/main" id="{191DADF1-39EE-44E5-B3DD-80829B9D288F}"/>
              </a:ext>
            </a:extLst>
          </p:cNvPr>
          <p:cNvCxnSpPr>
            <a:stCxn id="6" idx="6"/>
            <a:endCxn id="12" idx="2"/>
          </p:cNvCxnSpPr>
          <p:nvPr/>
        </p:nvCxnSpPr>
        <p:spPr>
          <a:xfrm flipV="1">
            <a:off x="692384" y="2031726"/>
            <a:ext cx="540104" cy="68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8F5E28-F8CF-4D10-9784-5ED140A49A2B}"/>
              </a:ext>
            </a:extLst>
          </p:cNvPr>
          <p:cNvCxnSpPr>
            <a:stCxn id="12" idx="5"/>
            <a:endCxn id="11" idx="0"/>
          </p:cNvCxnSpPr>
          <p:nvPr/>
        </p:nvCxnSpPr>
        <p:spPr>
          <a:xfrm>
            <a:off x="1466956" y="2120014"/>
            <a:ext cx="294110" cy="4924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401976-FB0E-4EE0-A336-92FC89168A6D}"/>
              </a:ext>
            </a:extLst>
          </p:cNvPr>
          <p:cNvCxnSpPr>
            <a:stCxn id="11" idx="4"/>
            <a:endCxn id="10" idx="0"/>
          </p:cNvCxnSpPr>
          <p:nvPr/>
        </p:nvCxnSpPr>
        <p:spPr>
          <a:xfrm flipH="1">
            <a:off x="1369836" y="2862140"/>
            <a:ext cx="391230" cy="5141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C229B8-6B5B-4434-B08B-CA05C60654B5}"/>
              </a:ext>
            </a:extLst>
          </p:cNvPr>
          <p:cNvCxnSpPr>
            <a:stCxn id="10" idx="2"/>
            <a:endCxn id="9" idx="6"/>
          </p:cNvCxnSpPr>
          <p:nvPr/>
        </p:nvCxnSpPr>
        <p:spPr>
          <a:xfrm flipH="1" flipV="1">
            <a:off x="660400" y="3498601"/>
            <a:ext cx="572088" cy="25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8138A24-791E-49E7-BB79-CE16CF574864}"/>
              </a:ext>
            </a:extLst>
          </p:cNvPr>
          <p:cNvCxnSpPr>
            <a:stCxn id="9" idx="1"/>
            <a:endCxn id="7" idx="4"/>
          </p:cNvCxnSpPr>
          <p:nvPr/>
        </p:nvCxnSpPr>
        <p:spPr>
          <a:xfrm flipH="1" flipV="1">
            <a:off x="142993" y="2803814"/>
            <a:ext cx="282939" cy="6064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980915-6CA1-46F9-8336-7DBE559CFEC9}"/>
              </a:ext>
            </a:extLst>
          </p:cNvPr>
          <p:cNvCxnSpPr>
            <a:stCxn id="7" idx="0"/>
            <a:endCxn id="6" idx="4"/>
          </p:cNvCxnSpPr>
          <p:nvPr/>
        </p:nvCxnSpPr>
        <p:spPr>
          <a:xfrm flipV="1">
            <a:off x="142993" y="2126860"/>
            <a:ext cx="314923" cy="4135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6608F5-336B-4EF5-B32D-486AF59F52A1}"/>
              </a:ext>
            </a:extLst>
          </p:cNvPr>
          <p:cNvCxnSpPr>
            <a:stCxn id="6" idx="4"/>
            <a:endCxn id="8" idx="0"/>
          </p:cNvCxnSpPr>
          <p:nvPr/>
        </p:nvCxnSpPr>
        <p:spPr>
          <a:xfrm>
            <a:off x="555036" y="2163430"/>
            <a:ext cx="334904" cy="4489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E810150-77A8-4F9C-B240-99ABF4CB4F2E}"/>
              </a:ext>
            </a:extLst>
          </p:cNvPr>
          <p:cNvCxnSpPr>
            <a:cxnSpLocks/>
            <a:stCxn id="12" idx="4"/>
          </p:cNvCxnSpPr>
          <p:nvPr/>
        </p:nvCxnSpPr>
        <p:spPr>
          <a:xfrm flipH="1">
            <a:off x="943562" y="2156584"/>
            <a:ext cx="426274" cy="4906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53A800-CCCA-4792-9165-6F1703159F2F}"/>
              </a:ext>
            </a:extLst>
          </p:cNvPr>
          <p:cNvCxnSpPr>
            <a:stCxn id="7" idx="6"/>
            <a:endCxn id="8" idx="2"/>
          </p:cNvCxnSpPr>
          <p:nvPr/>
        </p:nvCxnSpPr>
        <p:spPr>
          <a:xfrm>
            <a:off x="285985" y="2672110"/>
            <a:ext cx="466607" cy="651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1880DF3-B085-4829-82BF-312E3F9A2C60}"/>
              </a:ext>
            </a:extLst>
          </p:cNvPr>
          <p:cNvCxnSpPr>
            <a:stCxn id="9" idx="7"/>
            <a:endCxn id="8" idx="4"/>
          </p:cNvCxnSpPr>
          <p:nvPr/>
        </p:nvCxnSpPr>
        <p:spPr>
          <a:xfrm flipV="1">
            <a:off x="620172" y="2862140"/>
            <a:ext cx="269768" cy="5481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FDCF0E0-C8A3-4EDA-B539-9E8C0DF3376E}"/>
              </a:ext>
            </a:extLst>
          </p:cNvPr>
          <p:cNvCxnSpPr>
            <a:stCxn id="11" idx="2"/>
            <a:endCxn id="8" idx="6"/>
          </p:cNvCxnSpPr>
          <p:nvPr/>
        </p:nvCxnSpPr>
        <p:spPr>
          <a:xfrm flipH="1">
            <a:off x="1027288" y="2737282"/>
            <a:ext cx="59643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00C132A-D7E4-4912-8805-50C9ABD77029}"/>
              </a:ext>
            </a:extLst>
          </p:cNvPr>
          <p:cNvCxnSpPr>
            <a:stCxn id="10" idx="1"/>
            <a:endCxn id="8" idx="5"/>
          </p:cNvCxnSpPr>
          <p:nvPr/>
        </p:nvCxnSpPr>
        <p:spPr>
          <a:xfrm flipH="1" flipV="1">
            <a:off x="987060" y="2825570"/>
            <a:ext cx="285656" cy="5873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DB1C7D5-E221-45ED-A916-60F7FBA225C1}"/>
              </a:ext>
            </a:extLst>
          </p:cNvPr>
          <p:cNvSpPr/>
          <p:nvPr/>
        </p:nvSpPr>
        <p:spPr>
          <a:xfrm>
            <a:off x="2870237" y="1658772"/>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sp>
        <p:nvSpPr>
          <p:cNvPr id="39" name="Oval 38">
            <a:extLst>
              <a:ext uri="{FF2B5EF4-FFF2-40B4-BE49-F238E27FC236}">
                <a16:creationId xmlns:a16="http://schemas.microsoft.com/office/drawing/2014/main" id="{02F97192-7FF8-4480-85D5-7DE16E6AE9FB}"/>
              </a:ext>
            </a:extLst>
          </p:cNvPr>
          <p:cNvSpPr/>
          <p:nvPr/>
        </p:nvSpPr>
        <p:spPr>
          <a:xfrm>
            <a:off x="2452549" y="2285464"/>
            <a:ext cx="285985" cy="26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a:t>
            </a:r>
            <a:endParaRPr lang="zh-CN" altLang="en-US" dirty="0"/>
          </a:p>
        </p:txBody>
      </p:sp>
      <p:sp>
        <p:nvSpPr>
          <p:cNvPr id="40" name="Oval 39">
            <a:extLst>
              <a:ext uri="{FF2B5EF4-FFF2-40B4-BE49-F238E27FC236}">
                <a16:creationId xmlns:a16="http://schemas.microsoft.com/office/drawing/2014/main" id="{133CF107-09D4-4C1E-B866-71A7E28EC436}"/>
              </a:ext>
            </a:extLst>
          </p:cNvPr>
          <p:cNvSpPr/>
          <p:nvPr/>
        </p:nvSpPr>
        <p:spPr>
          <a:xfrm>
            <a:off x="3216430" y="1125779"/>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h</a:t>
            </a:r>
            <a:endParaRPr lang="zh-CN" altLang="en-US" dirty="0"/>
          </a:p>
        </p:txBody>
      </p:sp>
      <p:sp>
        <p:nvSpPr>
          <p:cNvPr id="41" name="Oval 40">
            <a:extLst>
              <a:ext uri="{FF2B5EF4-FFF2-40B4-BE49-F238E27FC236}">
                <a16:creationId xmlns:a16="http://schemas.microsoft.com/office/drawing/2014/main" id="{BB4AD22E-E189-4CFE-BAAD-C2C23D97162B}"/>
              </a:ext>
            </a:extLst>
          </p:cNvPr>
          <p:cNvSpPr/>
          <p:nvPr/>
        </p:nvSpPr>
        <p:spPr>
          <a:xfrm>
            <a:off x="2838253" y="3118801"/>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a:t>
            </a:r>
            <a:endParaRPr lang="zh-CN" altLang="en-US" dirty="0"/>
          </a:p>
        </p:txBody>
      </p:sp>
      <p:sp>
        <p:nvSpPr>
          <p:cNvPr id="42" name="Oval 41">
            <a:extLst>
              <a:ext uri="{FF2B5EF4-FFF2-40B4-BE49-F238E27FC236}">
                <a16:creationId xmlns:a16="http://schemas.microsoft.com/office/drawing/2014/main" id="{48442AF8-017B-43E3-89D4-16CC1353C7FF}"/>
              </a:ext>
            </a:extLst>
          </p:cNvPr>
          <p:cNvSpPr/>
          <p:nvPr/>
        </p:nvSpPr>
        <p:spPr>
          <a:xfrm>
            <a:off x="3685037" y="3121363"/>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sp>
        <p:nvSpPr>
          <p:cNvPr id="43" name="Oval 42">
            <a:extLst>
              <a:ext uri="{FF2B5EF4-FFF2-40B4-BE49-F238E27FC236}">
                <a16:creationId xmlns:a16="http://schemas.microsoft.com/office/drawing/2014/main" id="{E2CBD9F7-CCC2-406C-A69C-652E72E4BE32}"/>
              </a:ext>
            </a:extLst>
          </p:cNvPr>
          <p:cNvSpPr/>
          <p:nvPr/>
        </p:nvSpPr>
        <p:spPr>
          <a:xfrm>
            <a:off x="4076267" y="2357482"/>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44" name="Oval 43">
            <a:extLst>
              <a:ext uri="{FF2B5EF4-FFF2-40B4-BE49-F238E27FC236}">
                <a16:creationId xmlns:a16="http://schemas.microsoft.com/office/drawing/2014/main" id="{FBE63E9B-44A8-47E5-9E1D-A5A2C51B1D3F}"/>
              </a:ext>
            </a:extLst>
          </p:cNvPr>
          <p:cNvSpPr/>
          <p:nvPr/>
        </p:nvSpPr>
        <p:spPr>
          <a:xfrm>
            <a:off x="3685037" y="1651926"/>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cxnSp>
        <p:nvCxnSpPr>
          <p:cNvPr id="45" name="Straight Arrow Connector 44">
            <a:extLst>
              <a:ext uri="{FF2B5EF4-FFF2-40B4-BE49-F238E27FC236}">
                <a16:creationId xmlns:a16="http://schemas.microsoft.com/office/drawing/2014/main" id="{A45EADB9-999D-44D7-910B-572D9B5206E9}"/>
              </a:ext>
            </a:extLst>
          </p:cNvPr>
          <p:cNvCxnSpPr>
            <a:stCxn id="38" idx="6"/>
            <a:endCxn id="44" idx="2"/>
          </p:cNvCxnSpPr>
          <p:nvPr/>
        </p:nvCxnSpPr>
        <p:spPr>
          <a:xfrm flipV="1">
            <a:off x="3144933" y="1776784"/>
            <a:ext cx="540104" cy="68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34773D5-A7F8-454A-9029-D28D84496E0F}"/>
              </a:ext>
            </a:extLst>
          </p:cNvPr>
          <p:cNvCxnSpPr>
            <a:stCxn id="44" idx="5"/>
            <a:endCxn id="43" idx="0"/>
          </p:cNvCxnSpPr>
          <p:nvPr/>
        </p:nvCxnSpPr>
        <p:spPr>
          <a:xfrm>
            <a:off x="3919505" y="1865072"/>
            <a:ext cx="294110" cy="4924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01D7646-F9B4-4B97-8EC0-EEC11BE77B4A}"/>
              </a:ext>
            </a:extLst>
          </p:cNvPr>
          <p:cNvCxnSpPr>
            <a:stCxn id="43" idx="4"/>
            <a:endCxn id="42" idx="0"/>
          </p:cNvCxnSpPr>
          <p:nvPr/>
        </p:nvCxnSpPr>
        <p:spPr>
          <a:xfrm flipH="1">
            <a:off x="3822385" y="2607198"/>
            <a:ext cx="391230" cy="5141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48F0E7B-625A-4CE5-8A36-4B9F83ABB79E}"/>
              </a:ext>
            </a:extLst>
          </p:cNvPr>
          <p:cNvCxnSpPr>
            <a:stCxn id="42" idx="2"/>
            <a:endCxn id="41" idx="6"/>
          </p:cNvCxnSpPr>
          <p:nvPr/>
        </p:nvCxnSpPr>
        <p:spPr>
          <a:xfrm flipH="1" flipV="1">
            <a:off x="3112949" y="3243659"/>
            <a:ext cx="572088" cy="25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19E3470-DC88-49DA-92B1-F4B8465F4C7A}"/>
              </a:ext>
            </a:extLst>
          </p:cNvPr>
          <p:cNvCxnSpPr>
            <a:stCxn id="41" idx="1"/>
            <a:endCxn id="39" idx="4"/>
          </p:cNvCxnSpPr>
          <p:nvPr/>
        </p:nvCxnSpPr>
        <p:spPr>
          <a:xfrm flipH="1" flipV="1">
            <a:off x="2595542" y="2548872"/>
            <a:ext cx="282939" cy="6064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A4ABA1A-7CB1-455D-A3E6-2143D3906551}"/>
              </a:ext>
            </a:extLst>
          </p:cNvPr>
          <p:cNvCxnSpPr>
            <a:stCxn id="39" idx="0"/>
            <a:endCxn id="38" idx="4"/>
          </p:cNvCxnSpPr>
          <p:nvPr/>
        </p:nvCxnSpPr>
        <p:spPr>
          <a:xfrm flipV="1">
            <a:off x="2595542" y="1871918"/>
            <a:ext cx="314923" cy="4135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4AEBAED-47D5-4E04-9C77-F661919BA023}"/>
              </a:ext>
            </a:extLst>
          </p:cNvPr>
          <p:cNvCxnSpPr>
            <a:stCxn id="38" idx="7"/>
            <a:endCxn id="40" idx="3"/>
          </p:cNvCxnSpPr>
          <p:nvPr/>
        </p:nvCxnSpPr>
        <p:spPr>
          <a:xfrm flipV="1">
            <a:off x="3104705" y="1375495"/>
            <a:ext cx="249073" cy="3198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5B68922-2B12-44C8-9DF5-95EF6B91B00F}"/>
              </a:ext>
            </a:extLst>
          </p:cNvPr>
          <p:cNvCxnSpPr>
            <a:cxnSpLocks/>
            <a:stCxn id="44" idx="1"/>
            <a:endCxn id="40" idx="4"/>
          </p:cNvCxnSpPr>
          <p:nvPr/>
        </p:nvCxnSpPr>
        <p:spPr>
          <a:xfrm flipH="1" flipV="1">
            <a:off x="3353778" y="1375495"/>
            <a:ext cx="371487" cy="3130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2DC7174F-EF6A-455B-B1D2-FBF944EAE48E}"/>
              </a:ext>
            </a:extLst>
          </p:cNvPr>
          <p:cNvSpPr/>
          <p:nvPr/>
        </p:nvSpPr>
        <p:spPr>
          <a:xfrm>
            <a:off x="2080296" y="2709611"/>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a:t>
            </a:r>
            <a:endParaRPr lang="zh-CN" altLang="en-US" dirty="0"/>
          </a:p>
        </p:txBody>
      </p:sp>
      <p:sp>
        <p:nvSpPr>
          <p:cNvPr id="63" name="Oval 62">
            <a:extLst>
              <a:ext uri="{FF2B5EF4-FFF2-40B4-BE49-F238E27FC236}">
                <a16:creationId xmlns:a16="http://schemas.microsoft.com/office/drawing/2014/main" id="{191F8309-FD58-449C-AB12-DE2E29CF850F}"/>
              </a:ext>
            </a:extLst>
          </p:cNvPr>
          <p:cNvSpPr/>
          <p:nvPr/>
        </p:nvSpPr>
        <p:spPr>
          <a:xfrm>
            <a:off x="4538604" y="2055549"/>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a:t>
            </a:r>
            <a:endParaRPr lang="zh-CN" altLang="en-US" dirty="0"/>
          </a:p>
        </p:txBody>
      </p:sp>
      <p:sp>
        <p:nvSpPr>
          <p:cNvPr id="64" name="Oval 63">
            <a:extLst>
              <a:ext uri="{FF2B5EF4-FFF2-40B4-BE49-F238E27FC236}">
                <a16:creationId xmlns:a16="http://schemas.microsoft.com/office/drawing/2014/main" id="{52665B73-EC61-44F2-B8E4-59AB4C78FAA3}"/>
              </a:ext>
            </a:extLst>
          </p:cNvPr>
          <p:cNvSpPr/>
          <p:nvPr/>
        </p:nvSpPr>
        <p:spPr>
          <a:xfrm>
            <a:off x="3349998" y="3691685"/>
            <a:ext cx="274696" cy="249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8" name="Straight Arrow Connector 67">
            <a:extLst>
              <a:ext uri="{FF2B5EF4-FFF2-40B4-BE49-F238E27FC236}">
                <a16:creationId xmlns:a16="http://schemas.microsoft.com/office/drawing/2014/main" id="{B021DF30-C35B-4A4E-863D-794939257306}"/>
              </a:ext>
            </a:extLst>
          </p:cNvPr>
          <p:cNvCxnSpPr>
            <a:cxnSpLocks/>
            <a:stCxn id="39" idx="2"/>
            <a:endCxn id="62" idx="7"/>
          </p:cNvCxnSpPr>
          <p:nvPr/>
        </p:nvCxnSpPr>
        <p:spPr>
          <a:xfrm flipH="1">
            <a:off x="2314764" y="2417168"/>
            <a:ext cx="137785" cy="3290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D7CEB98-A98A-42DB-AA1D-45E500AD99CF}"/>
              </a:ext>
            </a:extLst>
          </p:cNvPr>
          <p:cNvCxnSpPr>
            <a:stCxn id="43" idx="6"/>
            <a:endCxn id="63" idx="2"/>
          </p:cNvCxnSpPr>
          <p:nvPr/>
        </p:nvCxnSpPr>
        <p:spPr>
          <a:xfrm flipV="1">
            <a:off x="4350963" y="2180407"/>
            <a:ext cx="187641" cy="3019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C82AF70-982F-429A-924D-8760CCBA2D5D}"/>
              </a:ext>
            </a:extLst>
          </p:cNvPr>
          <p:cNvCxnSpPr>
            <a:cxnSpLocks/>
            <a:endCxn id="64" idx="0"/>
          </p:cNvCxnSpPr>
          <p:nvPr/>
        </p:nvCxnSpPr>
        <p:spPr>
          <a:xfrm>
            <a:off x="3072721" y="3351513"/>
            <a:ext cx="414625" cy="3401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0B8C59E-B6E9-4899-B26F-E94D12A468C6}"/>
              </a:ext>
            </a:extLst>
          </p:cNvPr>
          <p:cNvCxnSpPr>
            <a:cxnSpLocks/>
          </p:cNvCxnSpPr>
          <p:nvPr/>
        </p:nvCxnSpPr>
        <p:spPr>
          <a:xfrm flipH="1">
            <a:off x="3457174" y="3368517"/>
            <a:ext cx="335039" cy="3206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8679BAB-82A7-47D6-83C7-BF9E5CD8A741}"/>
              </a:ext>
            </a:extLst>
          </p:cNvPr>
          <p:cNvSpPr txBox="1"/>
          <p:nvPr/>
        </p:nvSpPr>
        <p:spPr>
          <a:xfrm>
            <a:off x="3374575" y="3622941"/>
            <a:ext cx="568208" cy="369332"/>
          </a:xfrm>
          <a:prstGeom prst="rect">
            <a:avLst/>
          </a:prstGeom>
          <a:noFill/>
        </p:spPr>
        <p:txBody>
          <a:bodyPr wrap="square" rtlCol="0">
            <a:spAutoFit/>
          </a:bodyPr>
          <a:lstStyle/>
          <a:p>
            <a:r>
              <a:rPr lang="en-US" altLang="zh-CN" dirty="0"/>
              <a:t>j</a:t>
            </a:r>
            <a:endParaRPr lang="zh-CN" altLang="en-US" dirty="0"/>
          </a:p>
        </p:txBody>
      </p:sp>
      <p:sp>
        <p:nvSpPr>
          <p:cNvPr id="77" name="TextBox 76">
            <a:extLst>
              <a:ext uri="{FF2B5EF4-FFF2-40B4-BE49-F238E27FC236}">
                <a16:creationId xmlns:a16="http://schemas.microsoft.com/office/drawing/2014/main" id="{526BEB52-3E8A-41EA-933B-85CA86A5BC08}"/>
              </a:ext>
            </a:extLst>
          </p:cNvPr>
          <p:cNvSpPr txBox="1"/>
          <p:nvPr/>
        </p:nvSpPr>
        <p:spPr>
          <a:xfrm>
            <a:off x="659051" y="4044863"/>
            <a:ext cx="1146874" cy="338554"/>
          </a:xfrm>
          <a:prstGeom prst="rect">
            <a:avLst/>
          </a:prstGeom>
          <a:noFill/>
        </p:spPr>
        <p:txBody>
          <a:bodyPr wrap="square" rtlCol="0">
            <a:spAutoFit/>
          </a:bodyPr>
          <a:lstStyle/>
          <a:p>
            <a:r>
              <a:rPr lang="en-US" altLang="zh-CN" sz="1600" b="1" dirty="0">
                <a:solidFill>
                  <a:schemeClr val="bg2"/>
                </a:solidFill>
              </a:rPr>
              <a:t>Q</a:t>
            </a:r>
            <a:endParaRPr lang="zh-CN" altLang="en-US" sz="1600" b="1" dirty="0">
              <a:solidFill>
                <a:schemeClr val="bg2"/>
              </a:solidFill>
            </a:endParaRPr>
          </a:p>
        </p:txBody>
      </p:sp>
      <p:sp>
        <p:nvSpPr>
          <p:cNvPr id="78" name="TextBox 77">
            <a:extLst>
              <a:ext uri="{FF2B5EF4-FFF2-40B4-BE49-F238E27FC236}">
                <a16:creationId xmlns:a16="http://schemas.microsoft.com/office/drawing/2014/main" id="{DC6A8C90-F8A8-4806-8B65-A083072F9AA2}"/>
              </a:ext>
            </a:extLst>
          </p:cNvPr>
          <p:cNvSpPr txBox="1"/>
          <p:nvPr/>
        </p:nvSpPr>
        <p:spPr>
          <a:xfrm>
            <a:off x="3374575" y="4011535"/>
            <a:ext cx="1146874" cy="338554"/>
          </a:xfrm>
          <a:prstGeom prst="rect">
            <a:avLst/>
          </a:prstGeom>
          <a:noFill/>
        </p:spPr>
        <p:txBody>
          <a:bodyPr wrap="square" rtlCol="0">
            <a:spAutoFit/>
          </a:bodyPr>
          <a:lstStyle/>
          <a:p>
            <a:r>
              <a:rPr lang="en-US" altLang="zh-CN" sz="1600" b="1" dirty="0">
                <a:solidFill>
                  <a:schemeClr val="bg2"/>
                </a:solidFill>
              </a:rPr>
              <a:t>D</a:t>
            </a:r>
            <a:endParaRPr lang="zh-CN" altLang="en-US" sz="1600" b="1" dirty="0">
              <a:solidFill>
                <a:schemeClr val="bg2"/>
              </a:solidFill>
            </a:endParaRPr>
          </a:p>
        </p:txBody>
      </p:sp>
      <p:cxnSp>
        <p:nvCxnSpPr>
          <p:cNvPr id="80" name="Straight Connector 79">
            <a:extLst>
              <a:ext uri="{FF2B5EF4-FFF2-40B4-BE49-F238E27FC236}">
                <a16:creationId xmlns:a16="http://schemas.microsoft.com/office/drawing/2014/main" id="{5D4DDC00-8E65-4411-8704-96164693F39B}"/>
              </a:ext>
            </a:extLst>
          </p:cNvPr>
          <p:cNvCxnSpPr>
            <a:cxnSpLocks/>
          </p:cNvCxnSpPr>
          <p:nvPr/>
        </p:nvCxnSpPr>
        <p:spPr>
          <a:xfrm>
            <a:off x="2024475" y="643822"/>
            <a:ext cx="0" cy="41869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8" name="Text Placeholder 2">
            <a:extLst>
              <a:ext uri="{FF2B5EF4-FFF2-40B4-BE49-F238E27FC236}">
                <a16:creationId xmlns:a16="http://schemas.microsoft.com/office/drawing/2014/main" id="{305D0551-F45F-4742-934E-B5D61B6647CC}"/>
              </a:ext>
            </a:extLst>
          </p:cNvPr>
          <p:cNvSpPr txBox="1">
            <a:spLocks/>
          </p:cNvSpPr>
          <p:nvPr/>
        </p:nvSpPr>
        <p:spPr bwMode="black">
          <a:xfrm>
            <a:off x="5022770" y="1250637"/>
            <a:ext cx="8028541" cy="12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165100" indent="-165100" algn="l" rtl="0" eaLnBrk="0" fontAlgn="base" hangingPunct="0">
              <a:lnSpc>
                <a:spcPts val="2200"/>
              </a:lnSpc>
              <a:spcBef>
                <a:spcPts val="6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1pPr>
            <a:lvl2pPr marL="344488" indent="-179388" algn="l" rtl="0" eaLnBrk="0" fontAlgn="base" hangingPunct="0">
              <a:lnSpc>
                <a:spcPts val="2000"/>
              </a:lnSpc>
              <a:spcBef>
                <a:spcPts val="0"/>
              </a:spcBef>
              <a:spcAft>
                <a:spcPct val="0"/>
              </a:spcAft>
              <a:buClr>
                <a:srgbClr val="C60C30"/>
              </a:buClr>
              <a:buSzPct val="100000"/>
              <a:buFont typeface="Lucida Sans" panose="020B0602030504020204" pitchFamily="34" charset="0"/>
              <a:buChar char="–"/>
              <a:defRPr lang="en-US">
                <a:solidFill>
                  <a:schemeClr val="bg2"/>
                </a:solidFill>
                <a:latin typeface="Lucida Sans" pitchFamily="34" charset="0"/>
                <a:ea typeface="+mn-ea"/>
                <a:cs typeface="+mn-cs"/>
              </a:defRPr>
            </a:lvl2pPr>
            <a:lvl3pPr marL="509588" indent="-165100" algn="l" rtl="0" eaLnBrk="0" fontAlgn="base" hangingPunct="0">
              <a:lnSpc>
                <a:spcPts val="2000"/>
              </a:lnSpc>
              <a:spcBef>
                <a:spcPts val="200"/>
              </a:spcBef>
              <a:spcAft>
                <a:spcPct val="0"/>
              </a:spcAft>
              <a:buClr>
                <a:srgbClr val="C60C30"/>
              </a:buClr>
              <a:buSzPct val="100000"/>
              <a:buFont typeface="Arial" panose="020B0604020202020204" pitchFamily="34" charset="0"/>
              <a:buChar char="•"/>
              <a:defRPr lang="en-US" sz="1600">
                <a:solidFill>
                  <a:schemeClr val="bg2"/>
                </a:solidFill>
                <a:latin typeface="Lucida Sans" pitchFamily="34" charset="0"/>
                <a:ea typeface="+mn-ea"/>
                <a:cs typeface="+mn-cs"/>
              </a:defRPr>
            </a:lvl3pPr>
            <a:lvl4pPr marL="688975" indent="-179388" algn="l" rtl="0" eaLnBrk="0" fontAlgn="base" hangingPunct="0">
              <a:lnSpc>
                <a:spcPts val="1800"/>
              </a:lnSpc>
              <a:spcBef>
                <a:spcPts val="200"/>
              </a:spcBef>
              <a:spcAft>
                <a:spcPct val="0"/>
              </a:spcAft>
              <a:buClr>
                <a:srgbClr val="C60C30"/>
              </a:buClr>
              <a:buSzPct val="100000"/>
              <a:buFont typeface="Lucida Sans" panose="020B0602030504020204"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ts val="1600"/>
              </a:lnSpc>
              <a:spcBef>
                <a:spcPts val="200"/>
              </a:spcBef>
              <a:spcAft>
                <a:spcPct val="0"/>
              </a:spcAft>
              <a:buClr>
                <a:srgbClr val="C60C30"/>
              </a:buClr>
              <a:buSzPct val="100000"/>
              <a:buFont typeface="Arial" panose="020B0604020202020204" pitchFamily="34" charset="0"/>
              <a:buChar char="•"/>
              <a:defRPr lang="en-US" sz="14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r>
              <a:rPr lang="en-US" altLang="zh-CN" sz="1050" dirty="0">
                <a:solidFill>
                  <a:schemeClr val="accent3"/>
                </a:solidFill>
              </a:rPr>
              <a:t>(1,2,3,4,5,6, )  can map any permutations of (</a:t>
            </a:r>
            <a:r>
              <a:rPr lang="en-US" altLang="zh-CN" sz="1050" dirty="0" err="1">
                <a:solidFill>
                  <a:schemeClr val="accent3"/>
                </a:solidFill>
              </a:rPr>
              <a:t>a,b,c,d,e,f</a:t>
            </a:r>
            <a:r>
              <a:rPr lang="en-US" altLang="zh-CN" sz="1050" dirty="0">
                <a:solidFill>
                  <a:schemeClr val="accent3"/>
                </a:solidFill>
              </a:rPr>
              <a:t>, )  </a:t>
            </a:r>
          </a:p>
          <a:p>
            <a:pPr lvl="1"/>
            <a:r>
              <a:rPr lang="en-US" altLang="zh-CN" sz="1050" dirty="0">
                <a:solidFill>
                  <a:schemeClr val="accent3"/>
                </a:solidFill>
              </a:rPr>
              <a:t>It will terminate at depth 7.</a:t>
            </a:r>
            <a:endParaRPr lang="en-US" altLang="zh-CN" sz="1050" baseline="-25000" dirty="0">
              <a:solidFill>
                <a:schemeClr val="accent3"/>
              </a:solidFill>
            </a:endParaRPr>
          </a:p>
          <a:p>
            <a:r>
              <a:rPr lang="en-US" altLang="zh-CN" sz="1050" dirty="0">
                <a:solidFill>
                  <a:schemeClr val="accent3"/>
                </a:solidFill>
              </a:rPr>
              <a:t>7</a:t>
            </a:r>
            <a:r>
              <a:rPr lang="en-US" altLang="zh-CN" sz="1050" baseline="-25000" dirty="0">
                <a:solidFill>
                  <a:schemeClr val="accent3"/>
                </a:solidFill>
              </a:rPr>
              <a:t>  </a:t>
            </a:r>
            <a:r>
              <a:rPr lang="en-US" altLang="zh-CN" sz="1050" dirty="0">
                <a:solidFill>
                  <a:schemeClr val="accent3"/>
                </a:solidFill>
              </a:rPr>
              <a:t>doesn’t have any valid candidates in D.</a:t>
            </a:r>
          </a:p>
          <a:p>
            <a:pPr lvl="1"/>
            <a:r>
              <a:rPr lang="en-US" altLang="zh-CN" sz="1050" dirty="0">
                <a:solidFill>
                  <a:schemeClr val="accent3"/>
                </a:solidFill>
              </a:rPr>
              <a:t> It will terminate at depth 1.</a:t>
            </a:r>
            <a:endParaRPr lang="zh-CN" altLang="en-US" sz="1050" baseline="-25000" dirty="0">
              <a:solidFill>
                <a:schemeClr val="accent3"/>
              </a:solidFill>
            </a:endParaRPr>
          </a:p>
        </p:txBody>
      </p:sp>
    </p:spTree>
    <p:extLst>
      <p:ext uri="{BB962C8B-B14F-4D97-AF65-F5344CB8AC3E}">
        <p14:creationId xmlns:p14="http://schemas.microsoft.com/office/powerpoint/2010/main" val="7059383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166F00-FB9F-4135-834C-4662F12F6E24}"/>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75413DD2-3C67-448A-ABF0-255CEDD2477E}"/>
              </a:ext>
            </a:extLst>
          </p:cNvPr>
          <p:cNvSpPr>
            <a:spLocks noGrp="1"/>
          </p:cNvSpPr>
          <p:nvPr>
            <p:ph type="sldNum" sz="quarter" idx="17"/>
          </p:nvPr>
        </p:nvSpPr>
        <p:spPr/>
        <p:txBody>
          <a:bodyPr/>
          <a:lstStyle/>
          <a:p>
            <a:pPr>
              <a:defRPr/>
            </a:pPr>
            <a:fld id="{67BFA7C4-5ED7-4275-9588-6311F663AC92}" type="slidenum">
              <a:rPr lang="en-US" altLang="en-US" smtClean="0"/>
              <a:pPr>
                <a:defRPr/>
              </a:pPr>
              <a:t>15</a:t>
            </a:fld>
            <a:endParaRPr lang="en-US" altLang="en-US" dirty="0"/>
          </a:p>
        </p:txBody>
      </p:sp>
      <p:sp>
        <p:nvSpPr>
          <p:cNvPr id="6" name="TextBox 5">
            <a:extLst>
              <a:ext uri="{FF2B5EF4-FFF2-40B4-BE49-F238E27FC236}">
                <a16:creationId xmlns:a16="http://schemas.microsoft.com/office/drawing/2014/main" id="{AD38AED2-B00E-47A0-AECD-513679C56A1E}"/>
              </a:ext>
            </a:extLst>
          </p:cNvPr>
          <p:cNvSpPr txBox="1"/>
          <p:nvPr/>
        </p:nvSpPr>
        <p:spPr>
          <a:xfrm>
            <a:off x="1136380" y="4004954"/>
            <a:ext cx="2143971" cy="244293"/>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r>
              <a:rPr lang="en-US" sz="1270" dirty="0">
                <a:solidFill>
                  <a:srgbClr val="FF0000"/>
                </a:solidFill>
                <a:cs typeface="Calibri"/>
              </a:rPr>
              <a:t>A)</a:t>
            </a:r>
            <a:r>
              <a:rPr lang="en-US" sz="1270" dirty="0">
                <a:cs typeface="Calibri"/>
              </a:rPr>
              <a:t> </a:t>
            </a:r>
            <a:r>
              <a:rPr lang="en-US" sz="1270" dirty="0">
                <a:solidFill>
                  <a:schemeClr val="bg2"/>
                </a:solidFill>
                <a:cs typeface="Calibri"/>
              </a:rPr>
              <a:t>Tree Representation</a:t>
            </a:r>
          </a:p>
        </p:txBody>
      </p:sp>
      <p:sp>
        <p:nvSpPr>
          <p:cNvPr id="7" name="Oval 6">
            <a:extLst>
              <a:ext uri="{FF2B5EF4-FFF2-40B4-BE49-F238E27FC236}">
                <a16:creationId xmlns:a16="http://schemas.microsoft.com/office/drawing/2014/main" id="{BC59B287-C529-4D12-BDE8-5F8ECD0948C7}"/>
              </a:ext>
            </a:extLst>
          </p:cNvPr>
          <p:cNvSpPr/>
          <p:nvPr/>
        </p:nvSpPr>
        <p:spPr>
          <a:xfrm>
            <a:off x="1456795" y="2072308"/>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 dirty="0">
              <a:cs typeface="Calibri"/>
            </a:endParaRPr>
          </a:p>
        </p:txBody>
      </p:sp>
      <p:sp>
        <p:nvSpPr>
          <p:cNvPr id="8" name="Oval 7">
            <a:extLst>
              <a:ext uri="{FF2B5EF4-FFF2-40B4-BE49-F238E27FC236}">
                <a16:creationId xmlns:a16="http://schemas.microsoft.com/office/drawing/2014/main" id="{2E7402CF-DD64-4E90-B4F6-27EDBD8215A4}"/>
              </a:ext>
            </a:extLst>
          </p:cNvPr>
          <p:cNvSpPr/>
          <p:nvPr/>
        </p:nvSpPr>
        <p:spPr>
          <a:xfrm>
            <a:off x="1203133" y="2518219"/>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9" name="Oval 8">
            <a:extLst>
              <a:ext uri="{FF2B5EF4-FFF2-40B4-BE49-F238E27FC236}">
                <a16:creationId xmlns:a16="http://schemas.microsoft.com/office/drawing/2014/main" id="{21AFA2BF-4F9E-4B4C-B42A-713B1BA90A2E}"/>
              </a:ext>
            </a:extLst>
          </p:cNvPr>
          <p:cNvSpPr/>
          <p:nvPr/>
        </p:nvSpPr>
        <p:spPr>
          <a:xfrm>
            <a:off x="1814592" y="2518219"/>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0" name="Oval 9">
            <a:extLst>
              <a:ext uri="{FF2B5EF4-FFF2-40B4-BE49-F238E27FC236}">
                <a16:creationId xmlns:a16="http://schemas.microsoft.com/office/drawing/2014/main" id="{9A273409-B2EE-44A2-9AED-FA4CF51B0767}"/>
              </a:ext>
            </a:extLst>
          </p:cNvPr>
          <p:cNvSpPr/>
          <p:nvPr/>
        </p:nvSpPr>
        <p:spPr>
          <a:xfrm>
            <a:off x="698479" y="3004183"/>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1" name="Oval 10">
            <a:extLst>
              <a:ext uri="{FF2B5EF4-FFF2-40B4-BE49-F238E27FC236}">
                <a16:creationId xmlns:a16="http://schemas.microsoft.com/office/drawing/2014/main" id="{293C847A-1BD5-489A-AA3D-FE1C42311112}"/>
              </a:ext>
            </a:extLst>
          </p:cNvPr>
          <p:cNvSpPr/>
          <p:nvPr/>
        </p:nvSpPr>
        <p:spPr>
          <a:xfrm>
            <a:off x="1136380" y="3004183"/>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2" name="Oval 11">
            <a:extLst>
              <a:ext uri="{FF2B5EF4-FFF2-40B4-BE49-F238E27FC236}">
                <a16:creationId xmlns:a16="http://schemas.microsoft.com/office/drawing/2014/main" id="{368CF079-4DC6-42CC-BBBC-DFCE6B7A9656}"/>
              </a:ext>
            </a:extLst>
          </p:cNvPr>
          <p:cNvSpPr/>
          <p:nvPr/>
        </p:nvSpPr>
        <p:spPr>
          <a:xfrm>
            <a:off x="1526219" y="3004183"/>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3" name="Oval 12">
            <a:extLst>
              <a:ext uri="{FF2B5EF4-FFF2-40B4-BE49-F238E27FC236}">
                <a16:creationId xmlns:a16="http://schemas.microsoft.com/office/drawing/2014/main" id="{F48CF240-811D-48FB-87C7-AC4F21A33AB1}"/>
              </a:ext>
            </a:extLst>
          </p:cNvPr>
          <p:cNvSpPr/>
          <p:nvPr/>
        </p:nvSpPr>
        <p:spPr>
          <a:xfrm>
            <a:off x="1900036" y="300418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4" name="Oval 13">
            <a:extLst>
              <a:ext uri="{FF2B5EF4-FFF2-40B4-BE49-F238E27FC236}">
                <a16:creationId xmlns:a16="http://schemas.microsoft.com/office/drawing/2014/main" id="{F02166A8-1121-4BC1-8D3B-9C9AAFCF6272}"/>
              </a:ext>
            </a:extLst>
          </p:cNvPr>
          <p:cNvSpPr/>
          <p:nvPr/>
        </p:nvSpPr>
        <p:spPr>
          <a:xfrm>
            <a:off x="2295215" y="300418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5" name="Oval 14">
            <a:extLst>
              <a:ext uri="{FF2B5EF4-FFF2-40B4-BE49-F238E27FC236}">
                <a16:creationId xmlns:a16="http://schemas.microsoft.com/office/drawing/2014/main" id="{0DE2CC76-C3A4-47B1-80B1-6E6082532572}"/>
              </a:ext>
            </a:extLst>
          </p:cNvPr>
          <p:cNvSpPr/>
          <p:nvPr/>
        </p:nvSpPr>
        <p:spPr>
          <a:xfrm>
            <a:off x="506229"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6" name="Oval 15">
            <a:extLst>
              <a:ext uri="{FF2B5EF4-FFF2-40B4-BE49-F238E27FC236}">
                <a16:creationId xmlns:a16="http://schemas.microsoft.com/office/drawing/2014/main" id="{A903F8D2-5F16-4FD9-8A92-6107AE72D77A}"/>
              </a:ext>
            </a:extLst>
          </p:cNvPr>
          <p:cNvSpPr/>
          <p:nvPr/>
        </p:nvSpPr>
        <p:spPr>
          <a:xfrm>
            <a:off x="848005"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7" name="Oval 16">
            <a:extLst>
              <a:ext uri="{FF2B5EF4-FFF2-40B4-BE49-F238E27FC236}">
                <a16:creationId xmlns:a16="http://schemas.microsoft.com/office/drawing/2014/main" id="{5BB84866-1DBC-49AE-9E90-32566B9CAE08}"/>
              </a:ext>
            </a:extLst>
          </p:cNvPr>
          <p:cNvSpPr/>
          <p:nvPr/>
        </p:nvSpPr>
        <p:spPr>
          <a:xfrm>
            <a:off x="1229834"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8" name="Oval 17">
            <a:extLst>
              <a:ext uri="{FF2B5EF4-FFF2-40B4-BE49-F238E27FC236}">
                <a16:creationId xmlns:a16="http://schemas.microsoft.com/office/drawing/2014/main" id="{D4C4A0AE-50EB-47A6-9F47-99D6DF61FA50}"/>
              </a:ext>
            </a:extLst>
          </p:cNvPr>
          <p:cNvSpPr/>
          <p:nvPr/>
        </p:nvSpPr>
        <p:spPr>
          <a:xfrm>
            <a:off x="1611662"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19" name="Oval 18">
            <a:extLst>
              <a:ext uri="{FF2B5EF4-FFF2-40B4-BE49-F238E27FC236}">
                <a16:creationId xmlns:a16="http://schemas.microsoft.com/office/drawing/2014/main" id="{80E6AAD4-D40B-45A0-A268-06C7A42469E0}"/>
              </a:ext>
            </a:extLst>
          </p:cNvPr>
          <p:cNvSpPr/>
          <p:nvPr/>
        </p:nvSpPr>
        <p:spPr>
          <a:xfrm>
            <a:off x="1969459"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20" name="Oval 19">
            <a:extLst>
              <a:ext uri="{FF2B5EF4-FFF2-40B4-BE49-F238E27FC236}">
                <a16:creationId xmlns:a16="http://schemas.microsoft.com/office/drawing/2014/main" id="{0FA6B718-5A92-4770-A3A1-78613785D087}"/>
              </a:ext>
            </a:extLst>
          </p:cNvPr>
          <p:cNvSpPr/>
          <p:nvPr/>
        </p:nvSpPr>
        <p:spPr>
          <a:xfrm>
            <a:off x="2337937"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21" name="Oval 20">
            <a:extLst>
              <a:ext uri="{FF2B5EF4-FFF2-40B4-BE49-F238E27FC236}">
                <a16:creationId xmlns:a16="http://schemas.microsoft.com/office/drawing/2014/main" id="{3BCA9717-13FC-467A-81FA-9AB1CC390A98}"/>
              </a:ext>
            </a:extLst>
          </p:cNvPr>
          <p:cNvSpPr/>
          <p:nvPr/>
        </p:nvSpPr>
        <p:spPr>
          <a:xfrm>
            <a:off x="2735786"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cxnSp>
        <p:nvCxnSpPr>
          <p:cNvPr id="22" name="Straight Arrow Connector 21">
            <a:extLst>
              <a:ext uri="{FF2B5EF4-FFF2-40B4-BE49-F238E27FC236}">
                <a16:creationId xmlns:a16="http://schemas.microsoft.com/office/drawing/2014/main" id="{DE5F95C9-D3A4-4747-AAD4-00C3F2A8D5EC}"/>
              </a:ext>
            </a:extLst>
          </p:cNvPr>
          <p:cNvCxnSpPr>
            <a:cxnSpLocks/>
          </p:cNvCxnSpPr>
          <p:nvPr/>
        </p:nvCxnSpPr>
        <p:spPr>
          <a:xfrm flipH="1">
            <a:off x="1356496" y="2300102"/>
            <a:ext cx="162345" cy="2168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CD613F-3FFB-4870-8FE3-B9EC43FA7FF2}"/>
              </a:ext>
            </a:extLst>
          </p:cNvPr>
          <p:cNvCxnSpPr>
            <a:cxnSpLocks/>
          </p:cNvCxnSpPr>
          <p:nvPr/>
        </p:nvCxnSpPr>
        <p:spPr>
          <a:xfrm>
            <a:off x="1605119" y="2210152"/>
            <a:ext cx="299589" cy="312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07BB1C-EA4E-43FC-B19E-FC09FE773421}"/>
              </a:ext>
            </a:extLst>
          </p:cNvPr>
          <p:cNvCxnSpPr>
            <a:cxnSpLocks/>
          </p:cNvCxnSpPr>
          <p:nvPr/>
        </p:nvCxnSpPr>
        <p:spPr>
          <a:xfrm flipH="1">
            <a:off x="856384" y="2774552"/>
            <a:ext cx="473580" cy="2380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6A5EF5-155A-478C-BEC0-A6732E7E706E}"/>
              </a:ext>
            </a:extLst>
          </p:cNvPr>
          <p:cNvCxnSpPr>
            <a:cxnSpLocks/>
          </p:cNvCxnSpPr>
          <p:nvPr/>
        </p:nvCxnSpPr>
        <p:spPr>
          <a:xfrm flipH="1">
            <a:off x="1265748" y="2774550"/>
            <a:ext cx="64216" cy="22549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D6E869B-B08C-469C-A6DD-03AD96D656E1}"/>
              </a:ext>
            </a:extLst>
          </p:cNvPr>
          <p:cNvCxnSpPr>
            <a:cxnSpLocks/>
          </p:cNvCxnSpPr>
          <p:nvPr/>
        </p:nvCxnSpPr>
        <p:spPr>
          <a:xfrm>
            <a:off x="1329964" y="2774550"/>
            <a:ext cx="297085" cy="2370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B552C4D-EF39-4499-AB5A-B85C5596F38C}"/>
              </a:ext>
            </a:extLst>
          </p:cNvPr>
          <p:cNvCxnSpPr>
            <a:cxnSpLocks/>
          </p:cNvCxnSpPr>
          <p:nvPr/>
        </p:nvCxnSpPr>
        <p:spPr>
          <a:xfrm>
            <a:off x="1953105" y="2760868"/>
            <a:ext cx="56606" cy="2408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FB77F0B-8224-4842-81B6-7AD75CE907A5}"/>
              </a:ext>
            </a:extLst>
          </p:cNvPr>
          <p:cNvCxnSpPr>
            <a:cxnSpLocks/>
          </p:cNvCxnSpPr>
          <p:nvPr/>
        </p:nvCxnSpPr>
        <p:spPr>
          <a:xfrm>
            <a:off x="1975301" y="2743010"/>
            <a:ext cx="379693" cy="272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010D60F-BA19-4A26-89BD-DC97AF88F86A}"/>
              </a:ext>
            </a:extLst>
          </p:cNvPr>
          <p:cNvCxnSpPr>
            <a:cxnSpLocks/>
          </p:cNvCxnSpPr>
          <p:nvPr/>
        </p:nvCxnSpPr>
        <p:spPr>
          <a:xfrm flipH="1">
            <a:off x="614697" y="3243160"/>
            <a:ext cx="157691" cy="2637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7BAA467-5A8F-4B0F-83BF-6F3A4B37EA3D}"/>
              </a:ext>
            </a:extLst>
          </p:cNvPr>
          <p:cNvCxnSpPr>
            <a:cxnSpLocks/>
          </p:cNvCxnSpPr>
          <p:nvPr/>
        </p:nvCxnSpPr>
        <p:spPr>
          <a:xfrm>
            <a:off x="773221" y="3243994"/>
            <a:ext cx="187380" cy="2646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7576ED2-3041-4B38-A6C2-F26F6DCDA876}"/>
              </a:ext>
            </a:extLst>
          </p:cNvPr>
          <p:cNvCxnSpPr>
            <a:cxnSpLocks/>
          </p:cNvCxnSpPr>
          <p:nvPr/>
        </p:nvCxnSpPr>
        <p:spPr>
          <a:xfrm>
            <a:off x="1278028" y="3244829"/>
            <a:ext cx="61947" cy="26487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D5B5247-0AA6-4952-81C9-D2F01CAB8294}"/>
              </a:ext>
            </a:extLst>
          </p:cNvPr>
          <p:cNvCxnSpPr>
            <a:cxnSpLocks/>
          </p:cNvCxnSpPr>
          <p:nvPr/>
        </p:nvCxnSpPr>
        <p:spPr>
          <a:xfrm>
            <a:off x="1679384" y="3261684"/>
            <a:ext cx="35245" cy="24885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1E0AAFD-99B9-43D9-B6BD-81E7DDC22AB1}"/>
              </a:ext>
            </a:extLst>
          </p:cNvPr>
          <p:cNvCxnSpPr>
            <a:cxnSpLocks/>
          </p:cNvCxnSpPr>
          <p:nvPr/>
        </p:nvCxnSpPr>
        <p:spPr>
          <a:xfrm>
            <a:off x="1706920" y="3243827"/>
            <a:ext cx="390038" cy="2574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F6DB57-970C-4122-9B35-20BC371C31FD}"/>
              </a:ext>
            </a:extLst>
          </p:cNvPr>
          <p:cNvCxnSpPr>
            <a:cxnSpLocks/>
          </p:cNvCxnSpPr>
          <p:nvPr/>
        </p:nvCxnSpPr>
        <p:spPr>
          <a:xfrm>
            <a:off x="2089582" y="3241992"/>
            <a:ext cx="370597" cy="2780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C4BAE59-3CD9-4B81-B720-120D50A93D0B}"/>
              </a:ext>
            </a:extLst>
          </p:cNvPr>
          <p:cNvCxnSpPr>
            <a:cxnSpLocks/>
          </p:cNvCxnSpPr>
          <p:nvPr/>
        </p:nvCxnSpPr>
        <p:spPr>
          <a:xfrm>
            <a:off x="2488264" y="3245495"/>
            <a:ext cx="377168" cy="25549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E61F30F-EFB2-43B2-829C-2FEB9F991786}"/>
              </a:ext>
            </a:extLst>
          </p:cNvPr>
          <p:cNvSpPr/>
          <p:nvPr/>
        </p:nvSpPr>
        <p:spPr>
          <a:xfrm>
            <a:off x="2236472" y="2072308"/>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37" name="Oval 36">
            <a:extLst>
              <a:ext uri="{FF2B5EF4-FFF2-40B4-BE49-F238E27FC236}">
                <a16:creationId xmlns:a16="http://schemas.microsoft.com/office/drawing/2014/main" id="{2D40CA0F-4E00-42E9-84C8-4E543D86FCFB}"/>
              </a:ext>
            </a:extLst>
          </p:cNvPr>
          <p:cNvSpPr/>
          <p:nvPr/>
        </p:nvSpPr>
        <p:spPr>
          <a:xfrm>
            <a:off x="2490135" y="2507539"/>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38" name="Oval 37">
            <a:extLst>
              <a:ext uri="{FF2B5EF4-FFF2-40B4-BE49-F238E27FC236}">
                <a16:creationId xmlns:a16="http://schemas.microsoft.com/office/drawing/2014/main" id="{9D05C849-010D-40B5-B89B-CD417197AFC3}"/>
              </a:ext>
            </a:extLst>
          </p:cNvPr>
          <p:cNvSpPr/>
          <p:nvPr/>
        </p:nvSpPr>
        <p:spPr>
          <a:xfrm>
            <a:off x="2743797" y="2985492"/>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39" name="Oval 38">
            <a:extLst>
              <a:ext uri="{FF2B5EF4-FFF2-40B4-BE49-F238E27FC236}">
                <a16:creationId xmlns:a16="http://schemas.microsoft.com/office/drawing/2014/main" id="{CD055173-AD05-48A1-B5F2-04ACA259071D}"/>
              </a:ext>
            </a:extLst>
          </p:cNvPr>
          <p:cNvSpPr/>
          <p:nvPr/>
        </p:nvSpPr>
        <p:spPr>
          <a:xfrm>
            <a:off x="3106934" y="3511507"/>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cxnSp>
        <p:nvCxnSpPr>
          <p:cNvPr id="40" name="Straight Arrow Connector 39">
            <a:extLst>
              <a:ext uri="{FF2B5EF4-FFF2-40B4-BE49-F238E27FC236}">
                <a16:creationId xmlns:a16="http://schemas.microsoft.com/office/drawing/2014/main" id="{E0587DAA-1FF0-43AB-B894-51213CB72235}"/>
              </a:ext>
            </a:extLst>
          </p:cNvPr>
          <p:cNvCxnSpPr>
            <a:cxnSpLocks/>
          </p:cNvCxnSpPr>
          <p:nvPr/>
        </p:nvCxnSpPr>
        <p:spPr>
          <a:xfrm>
            <a:off x="2446378" y="2301103"/>
            <a:ext cx="110010" cy="2248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D2128A2-93B2-4A15-838B-EAC0917F6F7B}"/>
              </a:ext>
            </a:extLst>
          </p:cNvPr>
          <p:cNvCxnSpPr>
            <a:cxnSpLocks/>
          </p:cNvCxnSpPr>
          <p:nvPr/>
        </p:nvCxnSpPr>
        <p:spPr>
          <a:xfrm>
            <a:off x="2666162" y="2739841"/>
            <a:ext cx="166081" cy="2595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00DDE63-5FAC-4AF7-8090-D8A7BF1C750A}"/>
              </a:ext>
            </a:extLst>
          </p:cNvPr>
          <p:cNvCxnSpPr>
            <a:cxnSpLocks/>
          </p:cNvCxnSpPr>
          <p:nvPr/>
        </p:nvCxnSpPr>
        <p:spPr>
          <a:xfrm>
            <a:off x="2913231" y="3135247"/>
            <a:ext cx="301132" cy="4050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D6E1470-AA24-4EDB-AB17-EBDF2F47875B}"/>
              </a:ext>
            </a:extLst>
          </p:cNvPr>
          <p:cNvSpPr txBox="1"/>
          <p:nvPr/>
        </p:nvSpPr>
        <p:spPr>
          <a:xfrm>
            <a:off x="1461750" y="2096094"/>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t>u0</a:t>
            </a:r>
            <a:endParaRPr lang="en-US" sz="900" dirty="0">
              <a:cs typeface="Calibri"/>
            </a:endParaRPr>
          </a:p>
        </p:txBody>
      </p:sp>
      <p:sp>
        <p:nvSpPr>
          <p:cNvPr id="44" name="TextBox 43">
            <a:extLst>
              <a:ext uri="{FF2B5EF4-FFF2-40B4-BE49-F238E27FC236}">
                <a16:creationId xmlns:a16="http://schemas.microsoft.com/office/drawing/2014/main" id="{4199D27F-AD53-48A3-8D57-4F1F1575A665}"/>
              </a:ext>
            </a:extLst>
          </p:cNvPr>
          <p:cNvSpPr txBox="1"/>
          <p:nvPr/>
        </p:nvSpPr>
        <p:spPr>
          <a:xfrm>
            <a:off x="1212989" y="2550623"/>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u3</a:t>
            </a:r>
          </a:p>
        </p:txBody>
      </p:sp>
      <p:sp>
        <p:nvSpPr>
          <p:cNvPr id="45" name="TextBox 44">
            <a:extLst>
              <a:ext uri="{FF2B5EF4-FFF2-40B4-BE49-F238E27FC236}">
                <a16:creationId xmlns:a16="http://schemas.microsoft.com/office/drawing/2014/main" id="{996E61E6-050C-438C-ACBC-8EDBEE3A76D1}"/>
              </a:ext>
            </a:extLst>
          </p:cNvPr>
          <p:cNvSpPr txBox="1"/>
          <p:nvPr/>
        </p:nvSpPr>
        <p:spPr>
          <a:xfrm>
            <a:off x="1827221" y="2550623"/>
            <a:ext cx="967655"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46" name="TextBox 45">
            <a:extLst>
              <a:ext uri="{FF2B5EF4-FFF2-40B4-BE49-F238E27FC236}">
                <a16:creationId xmlns:a16="http://schemas.microsoft.com/office/drawing/2014/main" id="{D5F7ED69-AFD1-4F8B-B300-A9B5E0AF22F4}"/>
              </a:ext>
            </a:extLst>
          </p:cNvPr>
          <p:cNvSpPr txBox="1"/>
          <p:nvPr/>
        </p:nvSpPr>
        <p:spPr>
          <a:xfrm>
            <a:off x="715301" y="3026260"/>
            <a:ext cx="25723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t>u2</a:t>
            </a:r>
            <a:endParaRPr lang="en-US" sz="900" dirty="0">
              <a:cs typeface="Calibri"/>
            </a:endParaRPr>
          </a:p>
        </p:txBody>
      </p:sp>
      <p:sp>
        <p:nvSpPr>
          <p:cNvPr id="47" name="TextBox 46">
            <a:extLst>
              <a:ext uri="{FF2B5EF4-FFF2-40B4-BE49-F238E27FC236}">
                <a16:creationId xmlns:a16="http://schemas.microsoft.com/office/drawing/2014/main" id="{78D0D185-8389-45E0-83B1-1365BD9427A2}"/>
              </a:ext>
            </a:extLst>
          </p:cNvPr>
          <p:cNvSpPr txBox="1"/>
          <p:nvPr/>
        </p:nvSpPr>
        <p:spPr>
          <a:xfrm>
            <a:off x="1143690" y="3026260"/>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48" name="TextBox 47">
            <a:extLst>
              <a:ext uri="{FF2B5EF4-FFF2-40B4-BE49-F238E27FC236}">
                <a16:creationId xmlns:a16="http://schemas.microsoft.com/office/drawing/2014/main" id="{B0B99E64-EB13-4C22-A723-CCCA60AF9983}"/>
              </a:ext>
            </a:extLst>
          </p:cNvPr>
          <p:cNvSpPr txBox="1"/>
          <p:nvPr/>
        </p:nvSpPr>
        <p:spPr>
          <a:xfrm>
            <a:off x="1540580" y="3032559"/>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u6</a:t>
            </a:r>
          </a:p>
        </p:txBody>
      </p:sp>
      <p:sp>
        <p:nvSpPr>
          <p:cNvPr id="49" name="TextBox 48">
            <a:extLst>
              <a:ext uri="{FF2B5EF4-FFF2-40B4-BE49-F238E27FC236}">
                <a16:creationId xmlns:a16="http://schemas.microsoft.com/office/drawing/2014/main" id="{CD981E6F-861C-4BBD-B602-2F7B19CEF332}"/>
              </a:ext>
            </a:extLst>
          </p:cNvPr>
          <p:cNvSpPr txBox="1"/>
          <p:nvPr/>
        </p:nvSpPr>
        <p:spPr>
          <a:xfrm>
            <a:off x="1915420" y="3038860"/>
            <a:ext cx="1131545"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u7</a:t>
            </a:r>
          </a:p>
        </p:txBody>
      </p:sp>
      <p:sp>
        <p:nvSpPr>
          <p:cNvPr id="50" name="TextBox 49">
            <a:extLst>
              <a:ext uri="{FF2B5EF4-FFF2-40B4-BE49-F238E27FC236}">
                <a16:creationId xmlns:a16="http://schemas.microsoft.com/office/drawing/2014/main" id="{CA6EA079-2C76-4BE0-8550-E884BA5A43B2}"/>
              </a:ext>
            </a:extLst>
          </p:cNvPr>
          <p:cNvSpPr txBox="1"/>
          <p:nvPr/>
        </p:nvSpPr>
        <p:spPr>
          <a:xfrm>
            <a:off x="2750148" y="3016810"/>
            <a:ext cx="282559"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u3</a:t>
            </a:r>
          </a:p>
        </p:txBody>
      </p:sp>
      <p:sp>
        <p:nvSpPr>
          <p:cNvPr id="51" name="TextBox 50">
            <a:extLst>
              <a:ext uri="{FF2B5EF4-FFF2-40B4-BE49-F238E27FC236}">
                <a16:creationId xmlns:a16="http://schemas.microsoft.com/office/drawing/2014/main" id="{DC08D63E-EA31-4C8F-B40A-4D53754B7B48}"/>
              </a:ext>
            </a:extLst>
          </p:cNvPr>
          <p:cNvSpPr txBox="1"/>
          <p:nvPr/>
        </p:nvSpPr>
        <p:spPr>
          <a:xfrm>
            <a:off x="513707" y="3530246"/>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u5</a:t>
            </a:r>
          </a:p>
        </p:txBody>
      </p:sp>
      <p:sp>
        <p:nvSpPr>
          <p:cNvPr id="52" name="TextBox 51">
            <a:extLst>
              <a:ext uri="{FF2B5EF4-FFF2-40B4-BE49-F238E27FC236}">
                <a16:creationId xmlns:a16="http://schemas.microsoft.com/office/drawing/2014/main" id="{75788088-5508-45AA-8233-A1A052FEA94D}"/>
              </a:ext>
            </a:extLst>
          </p:cNvPr>
          <p:cNvSpPr txBox="1"/>
          <p:nvPr/>
        </p:nvSpPr>
        <p:spPr>
          <a:xfrm>
            <a:off x="857047" y="3536546"/>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u7</a:t>
            </a:r>
          </a:p>
        </p:txBody>
      </p:sp>
      <p:sp>
        <p:nvSpPr>
          <p:cNvPr id="53" name="TextBox 52">
            <a:extLst>
              <a:ext uri="{FF2B5EF4-FFF2-40B4-BE49-F238E27FC236}">
                <a16:creationId xmlns:a16="http://schemas.microsoft.com/office/drawing/2014/main" id="{1F65D7CB-729B-436B-97A3-2FCC32772F20}"/>
              </a:ext>
            </a:extLst>
          </p:cNvPr>
          <p:cNvSpPr txBox="1"/>
          <p:nvPr/>
        </p:nvSpPr>
        <p:spPr>
          <a:xfrm>
            <a:off x="1250787" y="3542846"/>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u8</a:t>
            </a:r>
          </a:p>
        </p:txBody>
      </p:sp>
      <p:sp>
        <p:nvSpPr>
          <p:cNvPr id="54" name="TextBox 53">
            <a:extLst>
              <a:ext uri="{FF2B5EF4-FFF2-40B4-BE49-F238E27FC236}">
                <a16:creationId xmlns:a16="http://schemas.microsoft.com/office/drawing/2014/main" id="{0F3DBAA7-EB2D-4899-B9E8-A4B21746D69F}"/>
              </a:ext>
            </a:extLst>
          </p:cNvPr>
          <p:cNvSpPr txBox="1"/>
          <p:nvPr/>
        </p:nvSpPr>
        <p:spPr>
          <a:xfrm>
            <a:off x="1613028" y="3549146"/>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u9</a:t>
            </a:r>
          </a:p>
        </p:txBody>
      </p:sp>
      <p:sp>
        <p:nvSpPr>
          <p:cNvPr id="55" name="TextBox 54">
            <a:extLst>
              <a:ext uri="{FF2B5EF4-FFF2-40B4-BE49-F238E27FC236}">
                <a16:creationId xmlns:a16="http://schemas.microsoft.com/office/drawing/2014/main" id="{D803FFDB-1C37-4D67-AF89-FB045287130E}"/>
              </a:ext>
            </a:extLst>
          </p:cNvPr>
          <p:cNvSpPr txBox="1"/>
          <p:nvPr/>
        </p:nvSpPr>
        <p:spPr>
          <a:xfrm>
            <a:off x="3131287" y="3531610"/>
            <a:ext cx="244872"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56" name="TextBox 55">
            <a:extLst>
              <a:ext uri="{FF2B5EF4-FFF2-40B4-BE49-F238E27FC236}">
                <a16:creationId xmlns:a16="http://schemas.microsoft.com/office/drawing/2014/main" id="{630699D3-1F71-40DE-8623-224A5AEBC247}"/>
              </a:ext>
            </a:extLst>
          </p:cNvPr>
          <p:cNvSpPr txBox="1"/>
          <p:nvPr/>
        </p:nvSpPr>
        <p:spPr>
          <a:xfrm>
            <a:off x="1981568" y="3542846"/>
            <a:ext cx="289354"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57" name="TextBox 56">
            <a:extLst>
              <a:ext uri="{FF2B5EF4-FFF2-40B4-BE49-F238E27FC236}">
                <a16:creationId xmlns:a16="http://schemas.microsoft.com/office/drawing/2014/main" id="{37576CA8-F4EA-4CAB-BAEE-9AC5174070E5}"/>
              </a:ext>
            </a:extLst>
          </p:cNvPr>
          <p:cNvSpPr txBox="1"/>
          <p:nvPr/>
        </p:nvSpPr>
        <p:spPr>
          <a:xfrm>
            <a:off x="2368465" y="3549146"/>
            <a:ext cx="226705"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u1</a:t>
            </a:r>
          </a:p>
        </p:txBody>
      </p:sp>
      <p:sp>
        <p:nvSpPr>
          <p:cNvPr id="58" name="TextBox 57">
            <a:extLst>
              <a:ext uri="{FF2B5EF4-FFF2-40B4-BE49-F238E27FC236}">
                <a16:creationId xmlns:a16="http://schemas.microsoft.com/office/drawing/2014/main" id="{91A148F2-2B0B-478E-B177-E0FBE06CDBC6}"/>
              </a:ext>
            </a:extLst>
          </p:cNvPr>
          <p:cNvSpPr txBox="1"/>
          <p:nvPr/>
        </p:nvSpPr>
        <p:spPr>
          <a:xfrm>
            <a:off x="2750148" y="3536546"/>
            <a:ext cx="23227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u8</a:t>
            </a:r>
          </a:p>
        </p:txBody>
      </p:sp>
      <p:sp>
        <p:nvSpPr>
          <p:cNvPr id="59" name="TextBox 58">
            <a:extLst>
              <a:ext uri="{FF2B5EF4-FFF2-40B4-BE49-F238E27FC236}">
                <a16:creationId xmlns:a16="http://schemas.microsoft.com/office/drawing/2014/main" id="{916B2614-14AF-4850-A10C-A5AFA98AB1CF}"/>
              </a:ext>
            </a:extLst>
          </p:cNvPr>
          <p:cNvSpPr txBox="1"/>
          <p:nvPr/>
        </p:nvSpPr>
        <p:spPr>
          <a:xfrm>
            <a:off x="2306573" y="3026420"/>
            <a:ext cx="25109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u1</a:t>
            </a:r>
          </a:p>
        </p:txBody>
      </p:sp>
      <p:sp>
        <p:nvSpPr>
          <p:cNvPr id="60" name="TextBox 59">
            <a:extLst>
              <a:ext uri="{FF2B5EF4-FFF2-40B4-BE49-F238E27FC236}">
                <a16:creationId xmlns:a16="http://schemas.microsoft.com/office/drawing/2014/main" id="{3FFE47FF-7E9E-4C8E-B7DF-F4612E1DF765}"/>
              </a:ext>
            </a:extLst>
          </p:cNvPr>
          <p:cNvSpPr txBox="1"/>
          <p:nvPr/>
        </p:nvSpPr>
        <p:spPr>
          <a:xfrm>
            <a:off x="2250743" y="2088970"/>
            <a:ext cx="25109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u1</a:t>
            </a:r>
          </a:p>
        </p:txBody>
      </p:sp>
      <p:sp>
        <p:nvSpPr>
          <p:cNvPr id="61" name="TextBox 60">
            <a:extLst>
              <a:ext uri="{FF2B5EF4-FFF2-40B4-BE49-F238E27FC236}">
                <a16:creationId xmlns:a16="http://schemas.microsoft.com/office/drawing/2014/main" id="{CEBC89FB-BE6C-45A2-AAED-F3667592B99C}"/>
              </a:ext>
            </a:extLst>
          </p:cNvPr>
          <p:cNvSpPr txBox="1"/>
          <p:nvPr/>
        </p:nvSpPr>
        <p:spPr>
          <a:xfrm>
            <a:off x="2506277" y="2530967"/>
            <a:ext cx="25109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u2</a:t>
            </a:r>
          </a:p>
        </p:txBody>
      </p:sp>
      <p:sp>
        <p:nvSpPr>
          <p:cNvPr id="62" name="TextBox 61">
            <a:extLst>
              <a:ext uri="{FF2B5EF4-FFF2-40B4-BE49-F238E27FC236}">
                <a16:creationId xmlns:a16="http://schemas.microsoft.com/office/drawing/2014/main" id="{9C88F749-D36E-4315-B5C6-6E2B89C0494A}"/>
              </a:ext>
            </a:extLst>
          </p:cNvPr>
          <p:cNvSpPr txBox="1"/>
          <p:nvPr/>
        </p:nvSpPr>
        <p:spPr>
          <a:xfrm>
            <a:off x="3852632" y="4004954"/>
            <a:ext cx="2023767" cy="244293"/>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r>
              <a:rPr lang="en-US" sz="1270" dirty="0">
                <a:solidFill>
                  <a:srgbClr val="FF0000"/>
                </a:solidFill>
                <a:cs typeface="Calibri"/>
              </a:rPr>
              <a:t>B)</a:t>
            </a:r>
            <a:r>
              <a:rPr lang="en-US" sz="1270" dirty="0">
                <a:solidFill>
                  <a:schemeClr val="bg2"/>
                </a:solidFill>
                <a:cs typeface="Calibri"/>
              </a:rPr>
              <a:t> CSF Representation</a:t>
            </a:r>
          </a:p>
        </p:txBody>
      </p:sp>
      <p:cxnSp>
        <p:nvCxnSpPr>
          <p:cNvPr id="63" name="Straight Arrow Connector 62">
            <a:extLst>
              <a:ext uri="{FF2B5EF4-FFF2-40B4-BE49-F238E27FC236}">
                <a16:creationId xmlns:a16="http://schemas.microsoft.com/office/drawing/2014/main" id="{92ED5063-6FC1-4853-8C57-3681A1B77F73}"/>
              </a:ext>
            </a:extLst>
          </p:cNvPr>
          <p:cNvCxnSpPr>
            <a:cxnSpLocks/>
          </p:cNvCxnSpPr>
          <p:nvPr/>
        </p:nvCxnSpPr>
        <p:spPr>
          <a:xfrm>
            <a:off x="4092462" y="2298709"/>
            <a:ext cx="221210" cy="141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aphicFrame>
        <p:nvGraphicFramePr>
          <p:cNvPr id="64" name="Table 7">
            <a:extLst>
              <a:ext uri="{FF2B5EF4-FFF2-40B4-BE49-F238E27FC236}">
                <a16:creationId xmlns:a16="http://schemas.microsoft.com/office/drawing/2014/main" id="{3E81BED3-974A-4639-8199-B8037D232698}"/>
              </a:ext>
            </a:extLst>
          </p:cNvPr>
          <p:cNvGraphicFramePr>
            <a:graphicFrameLocks/>
          </p:cNvGraphicFramePr>
          <p:nvPr>
            <p:extLst>
              <p:ext uri="{D42A27DB-BD31-4B8C-83A1-F6EECF244321}">
                <p14:modId xmlns:p14="http://schemas.microsoft.com/office/powerpoint/2010/main" val="914533766"/>
              </p:ext>
            </p:extLst>
          </p:nvPr>
        </p:nvGraphicFramePr>
        <p:xfrm>
          <a:off x="3729591" y="1913453"/>
          <a:ext cx="484974" cy="200782"/>
        </p:xfrm>
        <a:graphic>
          <a:graphicData uri="http://schemas.openxmlformats.org/drawingml/2006/table">
            <a:tbl>
              <a:tblPr firstRow="1" bandRow="1">
                <a:tableStyleId>{5C22544A-7EE6-4342-B048-85BDC9FD1C3A}</a:tableStyleId>
              </a:tblPr>
              <a:tblGrid>
                <a:gridCol w="242487">
                  <a:extLst>
                    <a:ext uri="{9D8B030D-6E8A-4147-A177-3AD203B41FA5}">
                      <a16:colId xmlns:a16="http://schemas.microsoft.com/office/drawing/2014/main" val="242289036"/>
                    </a:ext>
                  </a:extLst>
                </a:gridCol>
                <a:gridCol w="242487">
                  <a:extLst>
                    <a:ext uri="{9D8B030D-6E8A-4147-A177-3AD203B41FA5}">
                      <a16:colId xmlns:a16="http://schemas.microsoft.com/office/drawing/2014/main" val="1668200815"/>
                    </a:ext>
                  </a:extLst>
                </a:gridCol>
              </a:tblGrid>
              <a:tr h="200782">
                <a:tc>
                  <a:txBody>
                    <a:bodyPr/>
                    <a:lstStyle/>
                    <a:p>
                      <a:r>
                        <a:rPr lang="en-US" sz="800"/>
                        <a:t>u0</a:t>
                      </a:r>
                    </a:p>
                  </a:txBody>
                  <a:tcPr marL="48383" marR="48383" marT="24191" marB="24191"/>
                </a:tc>
                <a:tc>
                  <a:txBody>
                    <a:bodyPr/>
                    <a:lstStyle/>
                    <a:p>
                      <a:r>
                        <a:rPr lang="en-US" sz="800" dirty="0"/>
                        <a:t>u1</a:t>
                      </a:r>
                    </a:p>
                  </a:txBody>
                  <a:tcPr marL="48383" marR="48383" marT="24191" marB="24191"/>
                </a:tc>
                <a:extLst>
                  <a:ext uri="{0D108BD9-81ED-4DB2-BD59-A6C34878D82A}">
                    <a16:rowId xmlns:a16="http://schemas.microsoft.com/office/drawing/2014/main" val="3335376841"/>
                  </a:ext>
                </a:extLst>
              </a:tr>
            </a:tbl>
          </a:graphicData>
        </a:graphic>
      </p:graphicFrame>
      <p:graphicFrame>
        <p:nvGraphicFramePr>
          <p:cNvPr id="65" name="Table 9">
            <a:extLst>
              <a:ext uri="{FF2B5EF4-FFF2-40B4-BE49-F238E27FC236}">
                <a16:creationId xmlns:a16="http://schemas.microsoft.com/office/drawing/2014/main" id="{F1280EC1-08C3-46C0-867F-91B7B2A7AF23}"/>
              </a:ext>
            </a:extLst>
          </p:cNvPr>
          <p:cNvGraphicFramePr>
            <a:graphicFrameLocks noGrp="1"/>
          </p:cNvGraphicFramePr>
          <p:nvPr>
            <p:extLst>
              <p:ext uri="{D42A27DB-BD31-4B8C-83A1-F6EECF244321}">
                <p14:modId xmlns:p14="http://schemas.microsoft.com/office/powerpoint/2010/main" val="2694064513"/>
              </p:ext>
            </p:extLst>
          </p:nvPr>
        </p:nvGraphicFramePr>
        <p:xfrm>
          <a:off x="3729591" y="2105177"/>
          <a:ext cx="725742"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828635633"/>
                    </a:ext>
                  </a:extLst>
                </a:gridCol>
                <a:gridCol w="241914">
                  <a:extLst>
                    <a:ext uri="{9D8B030D-6E8A-4147-A177-3AD203B41FA5}">
                      <a16:colId xmlns:a16="http://schemas.microsoft.com/office/drawing/2014/main" val="3272577220"/>
                    </a:ext>
                  </a:extLst>
                </a:gridCol>
                <a:gridCol w="241914">
                  <a:extLst>
                    <a:ext uri="{9D8B030D-6E8A-4147-A177-3AD203B41FA5}">
                      <a16:colId xmlns:a16="http://schemas.microsoft.com/office/drawing/2014/main" val="2040820871"/>
                    </a:ext>
                  </a:extLst>
                </a:gridCol>
              </a:tblGrid>
              <a:tr h="193531">
                <a:tc>
                  <a:txBody>
                    <a:bodyPr/>
                    <a:lstStyle/>
                    <a:p>
                      <a:r>
                        <a:rPr lang="en-US" sz="1000" dirty="0"/>
                        <a:t>0</a:t>
                      </a:r>
                    </a:p>
                  </a:txBody>
                  <a:tcPr marL="48383" marR="48383" marT="24191" marB="24191">
                    <a:solidFill>
                      <a:srgbClr val="00B0F0"/>
                    </a:solidFill>
                  </a:tcPr>
                </a:tc>
                <a:tc>
                  <a:txBody>
                    <a:bodyPr/>
                    <a:lstStyle/>
                    <a:p>
                      <a:r>
                        <a:rPr lang="en-US" sz="1000"/>
                        <a:t>2</a:t>
                      </a:r>
                      <a:endParaRPr lang="en-US" sz="1000" dirty="0"/>
                    </a:p>
                  </a:txBody>
                  <a:tcPr marL="48383" marR="48383" marT="24191" marB="24191">
                    <a:solidFill>
                      <a:srgbClr val="00B0F0"/>
                    </a:solidFill>
                  </a:tcPr>
                </a:tc>
                <a:tc>
                  <a:txBody>
                    <a:bodyPr/>
                    <a:lstStyle/>
                    <a:p>
                      <a:r>
                        <a:rPr lang="en-US" sz="1000" dirty="0"/>
                        <a:t>3</a:t>
                      </a:r>
                    </a:p>
                  </a:txBody>
                  <a:tcPr marL="48383" marR="48383" marT="24191" marB="24191">
                    <a:solidFill>
                      <a:srgbClr val="00B0F0"/>
                    </a:solidFill>
                  </a:tcPr>
                </a:tc>
                <a:extLst>
                  <a:ext uri="{0D108BD9-81ED-4DB2-BD59-A6C34878D82A}">
                    <a16:rowId xmlns:a16="http://schemas.microsoft.com/office/drawing/2014/main" val="3517262604"/>
                  </a:ext>
                </a:extLst>
              </a:tr>
            </a:tbl>
          </a:graphicData>
        </a:graphic>
      </p:graphicFrame>
      <p:graphicFrame>
        <p:nvGraphicFramePr>
          <p:cNvPr id="66" name="Table 14">
            <a:extLst>
              <a:ext uri="{FF2B5EF4-FFF2-40B4-BE49-F238E27FC236}">
                <a16:creationId xmlns:a16="http://schemas.microsoft.com/office/drawing/2014/main" id="{5176B098-8C45-4C85-9E50-505C8841DD4A}"/>
              </a:ext>
            </a:extLst>
          </p:cNvPr>
          <p:cNvGraphicFramePr>
            <a:graphicFrameLocks noGrp="1"/>
          </p:cNvGraphicFramePr>
          <p:nvPr>
            <p:extLst>
              <p:ext uri="{D42A27DB-BD31-4B8C-83A1-F6EECF244321}">
                <p14:modId xmlns:p14="http://schemas.microsoft.com/office/powerpoint/2010/main" val="1376335293"/>
              </p:ext>
            </p:extLst>
          </p:nvPr>
        </p:nvGraphicFramePr>
        <p:xfrm>
          <a:off x="3736007" y="2971726"/>
          <a:ext cx="1451484" cy="193531"/>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2750018373"/>
                    </a:ext>
                  </a:extLst>
                </a:gridCol>
                <a:gridCol w="241914">
                  <a:extLst>
                    <a:ext uri="{9D8B030D-6E8A-4147-A177-3AD203B41FA5}">
                      <a16:colId xmlns:a16="http://schemas.microsoft.com/office/drawing/2014/main" val="3174676325"/>
                    </a:ext>
                  </a:extLst>
                </a:gridCol>
                <a:gridCol w="241914">
                  <a:extLst>
                    <a:ext uri="{9D8B030D-6E8A-4147-A177-3AD203B41FA5}">
                      <a16:colId xmlns:a16="http://schemas.microsoft.com/office/drawing/2014/main" val="3900201338"/>
                    </a:ext>
                  </a:extLst>
                </a:gridCol>
                <a:gridCol w="241914">
                  <a:extLst>
                    <a:ext uri="{9D8B030D-6E8A-4147-A177-3AD203B41FA5}">
                      <a16:colId xmlns:a16="http://schemas.microsoft.com/office/drawing/2014/main" val="1212033164"/>
                    </a:ext>
                  </a:extLst>
                </a:gridCol>
                <a:gridCol w="241914">
                  <a:extLst>
                    <a:ext uri="{9D8B030D-6E8A-4147-A177-3AD203B41FA5}">
                      <a16:colId xmlns:a16="http://schemas.microsoft.com/office/drawing/2014/main" val="3433826324"/>
                    </a:ext>
                  </a:extLst>
                </a:gridCol>
                <a:gridCol w="241914">
                  <a:extLst>
                    <a:ext uri="{9D8B030D-6E8A-4147-A177-3AD203B41FA5}">
                      <a16:colId xmlns:a16="http://schemas.microsoft.com/office/drawing/2014/main" val="3166510575"/>
                    </a:ext>
                  </a:extLst>
                </a:gridCol>
              </a:tblGrid>
              <a:tr h="193531">
                <a:tc>
                  <a:txBody>
                    <a:bodyPr/>
                    <a:lstStyle/>
                    <a:p>
                      <a:r>
                        <a:rPr lang="en-US" sz="800"/>
                        <a:t>u2</a:t>
                      </a:r>
                    </a:p>
                  </a:txBody>
                  <a:tcPr marL="48383" marR="48383" marT="24191" marB="24191"/>
                </a:tc>
                <a:tc>
                  <a:txBody>
                    <a:bodyPr/>
                    <a:lstStyle/>
                    <a:p>
                      <a:r>
                        <a:rPr lang="en-US" sz="800"/>
                        <a:t>u4</a:t>
                      </a:r>
                    </a:p>
                  </a:txBody>
                  <a:tcPr marL="48383" marR="48383" marT="24191" marB="24191"/>
                </a:tc>
                <a:tc>
                  <a:txBody>
                    <a:bodyPr/>
                    <a:lstStyle/>
                    <a:p>
                      <a:r>
                        <a:rPr lang="en-US" sz="800"/>
                        <a:t>u6</a:t>
                      </a:r>
                    </a:p>
                  </a:txBody>
                  <a:tcPr marL="48383" marR="48383" marT="24191" marB="24191"/>
                </a:tc>
                <a:tc>
                  <a:txBody>
                    <a:bodyPr/>
                    <a:lstStyle/>
                    <a:p>
                      <a:r>
                        <a:rPr lang="en-US" sz="800" dirty="0"/>
                        <a:t>u7</a:t>
                      </a:r>
                    </a:p>
                  </a:txBody>
                  <a:tcPr marL="48383" marR="48383" marT="24191" marB="24191"/>
                </a:tc>
                <a:tc>
                  <a:txBody>
                    <a:bodyPr/>
                    <a:lstStyle/>
                    <a:p>
                      <a:r>
                        <a:rPr lang="en-US" sz="800" dirty="0"/>
                        <a:t>u1</a:t>
                      </a:r>
                    </a:p>
                  </a:txBody>
                  <a:tcPr marL="48383" marR="48383" marT="24191" marB="24191"/>
                </a:tc>
                <a:tc>
                  <a:txBody>
                    <a:bodyPr/>
                    <a:lstStyle/>
                    <a:p>
                      <a:pPr lvl="0">
                        <a:buNone/>
                      </a:pPr>
                      <a:r>
                        <a:rPr lang="en-US" sz="800" dirty="0"/>
                        <a:t>u3</a:t>
                      </a:r>
                    </a:p>
                  </a:txBody>
                  <a:tcPr marL="48383" marR="48383" marT="24191" marB="24191"/>
                </a:tc>
                <a:extLst>
                  <a:ext uri="{0D108BD9-81ED-4DB2-BD59-A6C34878D82A}">
                    <a16:rowId xmlns:a16="http://schemas.microsoft.com/office/drawing/2014/main" val="2767308067"/>
                  </a:ext>
                </a:extLst>
              </a:tr>
            </a:tbl>
          </a:graphicData>
        </a:graphic>
      </p:graphicFrame>
      <p:graphicFrame>
        <p:nvGraphicFramePr>
          <p:cNvPr id="67" name="Table 15">
            <a:extLst>
              <a:ext uri="{FF2B5EF4-FFF2-40B4-BE49-F238E27FC236}">
                <a16:creationId xmlns:a16="http://schemas.microsoft.com/office/drawing/2014/main" id="{FA8947A4-DE8E-4858-8277-824CA9B81499}"/>
              </a:ext>
            </a:extLst>
          </p:cNvPr>
          <p:cNvGraphicFramePr>
            <a:graphicFrameLocks noGrp="1"/>
          </p:cNvGraphicFramePr>
          <p:nvPr>
            <p:extLst>
              <p:ext uri="{D42A27DB-BD31-4B8C-83A1-F6EECF244321}">
                <p14:modId xmlns:p14="http://schemas.microsoft.com/office/powerpoint/2010/main" val="1874722955"/>
              </p:ext>
            </p:extLst>
          </p:nvPr>
        </p:nvGraphicFramePr>
        <p:xfrm>
          <a:off x="3729591" y="3167485"/>
          <a:ext cx="1693398"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2438329273"/>
                    </a:ext>
                  </a:extLst>
                </a:gridCol>
                <a:gridCol w="241914">
                  <a:extLst>
                    <a:ext uri="{9D8B030D-6E8A-4147-A177-3AD203B41FA5}">
                      <a16:colId xmlns:a16="http://schemas.microsoft.com/office/drawing/2014/main" val="880394439"/>
                    </a:ext>
                  </a:extLst>
                </a:gridCol>
                <a:gridCol w="241914">
                  <a:extLst>
                    <a:ext uri="{9D8B030D-6E8A-4147-A177-3AD203B41FA5}">
                      <a16:colId xmlns:a16="http://schemas.microsoft.com/office/drawing/2014/main" val="918845560"/>
                    </a:ext>
                  </a:extLst>
                </a:gridCol>
                <a:gridCol w="241914">
                  <a:extLst>
                    <a:ext uri="{9D8B030D-6E8A-4147-A177-3AD203B41FA5}">
                      <a16:colId xmlns:a16="http://schemas.microsoft.com/office/drawing/2014/main" val="1695940478"/>
                    </a:ext>
                  </a:extLst>
                </a:gridCol>
                <a:gridCol w="241914">
                  <a:extLst>
                    <a:ext uri="{9D8B030D-6E8A-4147-A177-3AD203B41FA5}">
                      <a16:colId xmlns:a16="http://schemas.microsoft.com/office/drawing/2014/main" val="300233704"/>
                    </a:ext>
                  </a:extLst>
                </a:gridCol>
                <a:gridCol w="241914">
                  <a:extLst>
                    <a:ext uri="{9D8B030D-6E8A-4147-A177-3AD203B41FA5}">
                      <a16:colId xmlns:a16="http://schemas.microsoft.com/office/drawing/2014/main" val="4164076122"/>
                    </a:ext>
                  </a:extLst>
                </a:gridCol>
                <a:gridCol w="241914">
                  <a:extLst>
                    <a:ext uri="{9D8B030D-6E8A-4147-A177-3AD203B41FA5}">
                      <a16:colId xmlns:a16="http://schemas.microsoft.com/office/drawing/2014/main" val="1645810199"/>
                    </a:ext>
                  </a:extLst>
                </a:gridCol>
              </a:tblGrid>
              <a:tr h="193531">
                <a:tc>
                  <a:txBody>
                    <a:bodyPr/>
                    <a:lstStyle/>
                    <a:p>
                      <a:pPr algn="ctr"/>
                      <a:r>
                        <a:rPr lang="en-US" sz="1000"/>
                        <a:t>0</a:t>
                      </a:r>
                    </a:p>
                  </a:txBody>
                  <a:tcPr marL="48383" marR="48383" marT="24191" marB="24191">
                    <a:solidFill>
                      <a:srgbClr val="00B0F0"/>
                    </a:solidFill>
                  </a:tcPr>
                </a:tc>
                <a:tc>
                  <a:txBody>
                    <a:bodyPr/>
                    <a:lstStyle/>
                    <a:p>
                      <a:pPr algn="ctr"/>
                      <a:r>
                        <a:rPr lang="en-US" sz="1000"/>
                        <a:t>2</a:t>
                      </a:r>
                      <a:endParaRPr lang="en-US" sz="1000" dirty="0"/>
                    </a:p>
                  </a:txBody>
                  <a:tcPr marL="48383" marR="48383" marT="24191" marB="24191">
                    <a:solidFill>
                      <a:srgbClr val="00B0F0"/>
                    </a:solidFill>
                  </a:tcPr>
                </a:tc>
                <a:tc>
                  <a:txBody>
                    <a:bodyPr/>
                    <a:lstStyle/>
                    <a:p>
                      <a:pPr algn="ctr"/>
                      <a:r>
                        <a:rPr lang="en-US" sz="1000"/>
                        <a:t>3</a:t>
                      </a:r>
                      <a:endParaRPr lang="en-US" sz="1000" dirty="0"/>
                    </a:p>
                  </a:txBody>
                  <a:tcPr marL="48383" marR="48383" marT="24191" marB="24191">
                    <a:solidFill>
                      <a:srgbClr val="00B0F0"/>
                    </a:solidFill>
                  </a:tcPr>
                </a:tc>
                <a:tc>
                  <a:txBody>
                    <a:bodyPr/>
                    <a:lstStyle/>
                    <a:p>
                      <a:pPr algn="ctr"/>
                      <a:r>
                        <a:rPr lang="en-US" sz="1000"/>
                        <a:t>5</a:t>
                      </a:r>
                      <a:endParaRPr lang="en-US" sz="1000" dirty="0"/>
                    </a:p>
                  </a:txBody>
                  <a:tcPr marL="48383" marR="48383" marT="24191" marB="24191">
                    <a:solidFill>
                      <a:srgbClr val="00B0F0"/>
                    </a:solidFill>
                  </a:tcPr>
                </a:tc>
                <a:tc>
                  <a:txBody>
                    <a:bodyPr/>
                    <a:lstStyle/>
                    <a:p>
                      <a:pPr algn="ctr"/>
                      <a:r>
                        <a:rPr lang="en-US" sz="1000" dirty="0"/>
                        <a:t>6</a:t>
                      </a:r>
                    </a:p>
                  </a:txBody>
                  <a:tcPr marL="48383" marR="48383" marT="24191" marB="24191">
                    <a:solidFill>
                      <a:srgbClr val="00B0F0"/>
                    </a:solidFill>
                  </a:tcPr>
                </a:tc>
                <a:tc>
                  <a:txBody>
                    <a:bodyPr/>
                    <a:lstStyle/>
                    <a:p>
                      <a:pPr lvl="0" algn="ctr">
                        <a:buNone/>
                      </a:pPr>
                      <a:r>
                        <a:rPr lang="en-US" sz="1000" dirty="0"/>
                        <a:t>7</a:t>
                      </a:r>
                    </a:p>
                  </a:txBody>
                  <a:tcPr marL="48383" marR="48383" marT="24191" marB="24191">
                    <a:solidFill>
                      <a:srgbClr val="00B0F0"/>
                    </a:solidFill>
                  </a:tcPr>
                </a:tc>
                <a:tc>
                  <a:txBody>
                    <a:bodyPr/>
                    <a:lstStyle/>
                    <a:p>
                      <a:pPr lvl="0" algn="ctr">
                        <a:buNone/>
                      </a:pPr>
                      <a:r>
                        <a:rPr lang="en-US" sz="1000" dirty="0"/>
                        <a:t>8</a:t>
                      </a:r>
                    </a:p>
                  </a:txBody>
                  <a:tcPr marL="48383" marR="48383" marT="24191" marB="24191">
                    <a:solidFill>
                      <a:srgbClr val="00B0F0"/>
                    </a:solidFill>
                  </a:tcPr>
                </a:tc>
                <a:extLst>
                  <a:ext uri="{0D108BD9-81ED-4DB2-BD59-A6C34878D82A}">
                    <a16:rowId xmlns:a16="http://schemas.microsoft.com/office/drawing/2014/main" val="1986332197"/>
                  </a:ext>
                </a:extLst>
              </a:tr>
            </a:tbl>
          </a:graphicData>
        </a:graphic>
      </p:graphicFrame>
      <p:graphicFrame>
        <p:nvGraphicFramePr>
          <p:cNvPr id="68" name="Table 14">
            <a:extLst>
              <a:ext uri="{FF2B5EF4-FFF2-40B4-BE49-F238E27FC236}">
                <a16:creationId xmlns:a16="http://schemas.microsoft.com/office/drawing/2014/main" id="{FEC19A04-2E0F-40E4-8DC3-6D8D3050686B}"/>
              </a:ext>
            </a:extLst>
          </p:cNvPr>
          <p:cNvGraphicFramePr>
            <a:graphicFrameLocks noGrp="1"/>
          </p:cNvGraphicFramePr>
          <p:nvPr>
            <p:extLst>
              <p:ext uri="{D42A27DB-BD31-4B8C-83A1-F6EECF244321}">
                <p14:modId xmlns:p14="http://schemas.microsoft.com/office/powerpoint/2010/main" val="1635627793"/>
              </p:ext>
            </p:extLst>
          </p:nvPr>
        </p:nvGraphicFramePr>
        <p:xfrm>
          <a:off x="3724018" y="3534800"/>
          <a:ext cx="1935312" cy="193531"/>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2750018373"/>
                    </a:ext>
                  </a:extLst>
                </a:gridCol>
                <a:gridCol w="241914">
                  <a:extLst>
                    <a:ext uri="{9D8B030D-6E8A-4147-A177-3AD203B41FA5}">
                      <a16:colId xmlns:a16="http://schemas.microsoft.com/office/drawing/2014/main" val="3174676325"/>
                    </a:ext>
                  </a:extLst>
                </a:gridCol>
                <a:gridCol w="241914">
                  <a:extLst>
                    <a:ext uri="{9D8B030D-6E8A-4147-A177-3AD203B41FA5}">
                      <a16:colId xmlns:a16="http://schemas.microsoft.com/office/drawing/2014/main" val="3900201338"/>
                    </a:ext>
                  </a:extLst>
                </a:gridCol>
                <a:gridCol w="241914">
                  <a:extLst>
                    <a:ext uri="{9D8B030D-6E8A-4147-A177-3AD203B41FA5}">
                      <a16:colId xmlns:a16="http://schemas.microsoft.com/office/drawing/2014/main" val="1212033164"/>
                    </a:ext>
                  </a:extLst>
                </a:gridCol>
                <a:gridCol w="241914">
                  <a:extLst>
                    <a:ext uri="{9D8B030D-6E8A-4147-A177-3AD203B41FA5}">
                      <a16:colId xmlns:a16="http://schemas.microsoft.com/office/drawing/2014/main" val="3433826324"/>
                    </a:ext>
                  </a:extLst>
                </a:gridCol>
                <a:gridCol w="241914">
                  <a:extLst>
                    <a:ext uri="{9D8B030D-6E8A-4147-A177-3AD203B41FA5}">
                      <a16:colId xmlns:a16="http://schemas.microsoft.com/office/drawing/2014/main" val="3166510575"/>
                    </a:ext>
                  </a:extLst>
                </a:gridCol>
                <a:gridCol w="241914">
                  <a:extLst>
                    <a:ext uri="{9D8B030D-6E8A-4147-A177-3AD203B41FA5}">
                      <a16:colId xmlns:a16="http://schemas.microsoft.com/office/drawing/2014/main" val="286726112"/>
                    </a:ext>
                  </a:extLst>
                </a:gridCol>
                <a:gridCol w="241914">
                  <a:extLst>
                    <a:ext uri="{9D8B030D-6E8A-4147-A177-3AD203B41FA5}">
                      <a16:colId xmlns:a16="http://schemas.microsoft.com/office/drawing/2014/main" val="3750762834"/>
                    </a:ext>
                  </a:extLst>
                </a:gridCol>
              </a:tblGrid>
              <a:tr h="193531">
                <a:tc>
                  <a:txBody>
                    <a:bodyPr/>
                    <a:lstStyle/>
                    <a:p>
                      <a:r>
                        <a:rPr lang="en-US" sz="800"/>
                        <a:t>u5</a:t>
                      </a:r>
                    </a:p>
                  </a:txBody>
                  <a:tcPr marL="48383" marR="48383" marT="24191" marB="24191"/>
                </a:tc>
                <a:tc>
                  <a:txBody>
                    <a:bodyPr/>
                    <a:lstStyle/>
                    <a:p>
                      <a:r>
                        <a:rPr lang="en-US" sz="800" dirty="0"/>
                        <a:t>u7</a:t>
                      </a:r>
                    </a:p>
                  </a:txBody>
                  <a:tcPr marL="48383" marR="48383" marT="24191" marB="24191"/>
                </a:tc>
                <a:tc>
                  <a:txBody>
                    <a:bodyPr/>
                    <a:lstStyle/>
                    <a:p>
                      <a:r>
                        <a:rPr lang="en-US" sz="800"/>
                        <a:t>u8</a:t>
                      </a:r>
                    </a:p>
                  </a:txBody>
                  <a:tcPr marL="48383" marR="48383" marT="24191" marB="24191"/>
                </a:tc>
                <a:tc>
                  <a:txBody>
                    <a:bodyPr/>
                    <a:lstStyle/>
                    <a:p>
                      <a:r>
                        <a:rPr lang="en-US" sz="800"/>
                        <a:t>u9</a:t>
                      </a:r>
                    </a:p>
                  </a:txBody>
                  <a:tcPr marL="48383" marR="48383" marT="24191" marB="24191"/>
                </a:tc>
                <a:tc>
                  <a:txBody>
                    <a:bodyPr/>
                    <a:lstStyle/>
                    <a:p>
                      <a:r>
                        <a:rPr lang="en-US" sz="800"/>
                        <a:t>u4</a:t>
                      </a:r>
                    </a:p>
                  </a:txBody>
                  <a:tcPr marL="48383" marR="48383" marT="24191" marB="24191"/>
                </a:tc>
                <a:tc>
                  <a:txBody>
                    <a:bodyPr/>
                    <a:lstStyle/>
                    <a:p>
                      <a:pPr lvl="0">
                        <a:buNone/>
                      </a:pPr>
                      <a:r>
                        <a:rPr lang="en-US" sz="800"/>
                        <a:t>u1</a:t>
                      </a:r>
                      <a:endParaRPr lang="en-US" sz="800" dirty="0"/>
                    </a:p>
                  </a:txBody>
                  <a:tcPr marL="48383" marR="48383" marT="24191" marB="24191"/>
                </a:tc>
                <a:tc>
                  <a:txBody>
                    <a:bodyPr/>
                    <a:lstStyle/>
                    <a:p>
                      <a:pPr lvl="0">
                        <a:buNone/>
                      </a:pPr>
                      <a:r>
                        <a:rPr lang="en-US" sz="800" dirty="0"/>
                        <a:t>u8</a:t>
                      </a:r>
                    </a:p>
                  </a:txBody>
                  <a:tcPr marL="48383" marR="48383" marT="24191" marB="24191"/>
                </a:tc>
                <a:tc>
                  <a:txBody>
                    <a:bodyPr/>
                    <a:lstStyle/>
                    <a:p>
                      <a:pPr lvl="0">
                        <a:buNone/>
                      </a:pPr>
                      <a:r>
                        <a:rPr lang="en-US" sz="800" dirty="0"/>
                        <a:t>u4</a:t>
                      </a:r>
                    </a:p>
                  </a:txBody>
                  <a:tcPr marL="48383" marR="48383" marT="24191" marB="24191"/>
                </a:tc>
                <a:extLst>
                  <a:ext uri="{0D108BD9-81ED-4DB2-BD59-A6C34878D82A}">
                    <a16:rowId xmlns:a16="http://schemas.microsoft.com/office/drawing/2014/main" val="2767308067"/>
                  </a:ext>
                </a:extLst>
              </a:tr>
            </a:tbl>
          </a:graphicData>
        </a:graphic>
      </p:graphicFrame>
      <p:graphicFrame>
        <p:nvGraphicFramePr>
          <p:cNvPr id="69" name="Table 7">
            <a:extLst>
              <a:ext uri="{FF2B5EF4-FFF2-40B4-BE49-F238E27FC236}">
                <a16:creationId xmlns:a16="http://schemas.microsoft.com/office/drawing/2014/main" id="{B133A2F1-8202-4D5D-827A-BF01A1BD2374}"/>
              </a:ext>
            </a:extLst>
          </p:cNvPr>
          <p:cNvGraphicFramePr>
            <a:graphicFrameLocks/>
          </p:cNvGraphicFramePr>
          <p:nvPr>
            <p:extLst>
              <p:ext uri="{D42A27DB-BD31-4B8C-83A1-F6EECF244321}">
                <p14:modId xmlns:p14="http://schemas.microsoft.com/office/powerpoint/2010/main" val="538374141"/>
              </p:ext>
            </p:extLst>
          </p:nvPr>
        </p:nvGraphicFramePr>
        <p:xfrm>
          <a:off x="3716053" y="2456136"/>
          <a:ext cx="725742" cy="186491"/>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242289036"/>
                    </a:ext>
                  </a:extLst>
                </a:gridCol>
                <a:gridCol w="241914">
                  <a:extLst>
                    <a:ext uri="{9D8B030D-6E8A-4147-A177-3AD203B41FA5}">
                      <a16:colId xmlns:a16="http://schemas.microsoft.com/office/drawing/2014/main" val="1668200815"/>
                    </a:ext>
                  </a:extLst>
                </a:gridCol>
                <a:gridCol w="241914">
                  <a:extLst>
                    <a:ext uri="{9D8B030D-6E8A-4147-A177-3AD203B41FA5}">
                      <a16:colId xmlns:a16="http://schemas.microsoft.com/office/drawing/2014/main" val="3249222987"/>
                    </a:ext>
                  </a:extLst>
                </a:gridCol>
              </a:tblGrid>
              <a:tr h="186491">
                <a:tc>
                  <a:txBody>
                    <a:bodyPr/>
                    <a:lstStyle/>
                    <a:p>
                      <a:r>
                        <a:rPr lang="en-US" sz="800"/>
                        <a:t>u3</a:t>
                      </a:r>
                    </a:p>
                  </a:txBody>
                  <a:tcPr marL="48383" marR="48383" marT="24191" marB="24191"/>
                </a:tc>
                <a:tc>
                  <a:txBody>
                    <a:bodyPr/>
                    <a:lstStyle/>
                    <a:p>
                      <a:r>
                        <a:rPr lang="en-US" sz="800"/>
                        <a:t>u4</a:t>
                      </a:r>
                    </a:p>
                  </a:txBody>
                  <a:tcPr marL="48383" marR="48383" marT="24191" marB="24191"/>
                </a:tc>
                <a:tc>
                  <a:txBody>
                    <a:bodyPr/>
                    <a:lstStyle/>
                    <a:p>
                      <a:r>
                        <a:rPr lang="en-US" sz="800" dirty="0"/>
                        <a:t>u2</a:t>
                      </a:r>
                    </a:p>
                  </a:txBody>
                  <a:tcPr marL="48383" marR="48383" marT="24191" marB="24191"/>
                </a:tc>
                <a:extLst>
                  <a:ext uri="{0D108BD9-81ED-4DB2-BD59-A6C34878D82A}">
                    <a16:rowId xmlns:a16="http://schemas.microsoft.com/office/drawing/2014/main" val="3335376841"/>
                  </a:ext>
                </a:extLst>
              </a:tr>
            </a:tbl>
          </a:graphicData>
        </a:graphic>
      </p:graphicFrame>
      <p:graphicFrame>
        <p:nvGraphicFramePr>
          <p:cNvPr id="70" name="Table 15">
            <a:extLst>
              <a:ext uri="{FF2B5EF4-FFF2-40B4-BE49-F238E27FC236}">
                <a16:creationId xmlns:a16="http://schemas.microsoft.com/office/drawing/2014/main" id="{594DEC30-BFCF-4326-83FA-EF42D40C3AC4}"/>
              </a:ext>
            </a:extLst>
          </p:cNvPr>
          <p:cNvGraphicFramePr>
            <a:graphicFrameLocks noGrp="1"/>
          </p:cNvGraphicFramePr>
          <p:nvPr>
            <p:extLst>
              <p:ext uri="{D42A27DB-BD31-4B8C-83A1-F6EECF244321}">
                <p14:modId xmlns:p14="http://schemas.microsoft.com/office/powerpoint/2010/main" val="2409902806"/>
              </p:ext>
            </p:extLst>
          </p:nvPr>
        </p:nvGraphicFramePr>
        <p:xfrm>
          <a:off x="3714898" y="2630108"/>
          <a:ext cx="967656"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2438329273"/>
                    </a:ext>
                  </a:extLst>
                </a:gridCol>
                <a:gridCol w="241914">
                  <a:extLst>
                    <a:ext uri="{9D8B030D-6E8A-4147-A177-3AD203B41FA5}">
                      <a16:colId xmlns:a16="http://schemas.microsoft.com/office/drawing/2014/main" val="880394439"/>
                    </a:ext>
                  </a:extLst>
                </a:gridCol>
                <a:gridCol w="241914">
                  <a:extLst>
                    <a:ext uri="{9D8B030D-6E8A-4147-A177-3AD203B41FA5}">
                      <a16:colId xmlns:a16="http://schemas.microsoft.com/office/drawing/2014/main" val="918845560"/>
                    </a:ext>
                  </a:extLst>
                </a:gridCol>
                <a:gridCol w="241914">
                  <a:extLst>
                    <a:ext uri="{9D8B030D-6E8A-4147-A177-3AD203B41FA5}">
                      <a16:colId xmlns:a16="http://schemas.microsoft.com/office/drawing/2014/main" val="1695940478"/>
                    </a:ext>
                  </a:extLst>
                </a:gridCol>
              </a:tblGrid>
              <a:tr h="193531">
                <a:tc>
                  <a:txBody>
                    <a:bodyPr/>
                    <a:lstStyle/>
                    <a:p>
                      <a:r>
                        <a:rPr lang="en-US" sz="1000"/>
                        <a:t>0</a:t>
                      </a:r>
                    </a:p>
                  </a:txBody>
                  <a:tcPr marL="48383" marR="48383" marT="24191" marB="24191">
                    <a:solidFill>
                      <a:srgbClr val="00B0F0"/>
                    </a:solidFill>
                  </a:tcPr>
                </a:tc>
                <a:tc>
                  <a:txBody>
                    <a:bodyPr/>
                    <a:lstStyle/>
                    <a:p>
                      <a:r>
                        <a:rPr lang="en-US" sz="1000" dirty="0"/>
                        <a:t>3</a:t>
                      </a:r>
                    </a:p>
                  </a:txBody>
                  <a:tcPr marL="48383" marR="48383" marT="24191" marB="24191">
                    <a:solidFill>
                      <a:srgbClr val="00B0F0"/>
                    </a:solidFill>
                  </a:tcPr>
                </a:tc>
                <a:tc>
                  <a:txBody>
                    <a:bodyPr/>
                    <a:lstStyle/>
                    <a:p>
                      <a:r>
                        <a:rPr lang="en-US" sz="1000"/>
                        <a:t>5</a:t>
                      </a:r>
                      <a:endParaRPr lang="en-US" sz="1000" dirty="0"/>
                    </a:p>
                  </a:txBody>
                  <a:tcPr marL="48383" marR="48383" marT="24191" marB="24191">
                    <a:solidFill>
                      <a:srgbClr val="00B0F0"/>
                    </a:solidFill>
                  </a:tcPr>
                </a:tc>
                <a:tc>
                  <a:txBody>
                    <a:bodyPr/>
                    <a:lstStyle/>
                    <a:p>
                      <a:r>
                        <a:rPr lang="en-US" sz="1000" dirty="0"/>
                        <a:t>6</a:t>
                      </a:r>
                    </a:p>
                  </a:txBody>
                  <a:tcPr marL="48383" marR="48383" marT="24191" marB="24191">
                    <a:solidFill>
                      <a:srgbClr val="00B0F0"/>
                    </a:solidFill>
                  </a:tcPr>
                </a:tc>
                <a:extLst>
                  <a:ext uri="{0D108BD9-81ED-4DB2-BD59-A6C34878D82A}">
                    <a16:rowId xmlns:a16="http://schemas.microsoft.com/office/drawing/2014/main" val="1986332197"/>
                  </a:ext>
                </a:extLst>
              </a:tr>
            </a:tbl>
          </a:graphicData>
        </a:graphic>
      </p:graphicFrame>
      <p:cxnSp>
        <p:nvCxnSpPr>
          <p:cNvPr id="71" name="Straight Arrow Connector 70">
            <a:extLst>
              <a:ext uri="{FF2B5EF4-FFF2-40B4-BE49-F238E27FC236}">
                <a16:creationId xmlns:a16="http://schemas.microsoft.com/office/drawing/2014/main" id="{4477541E-8DA4-4BFD-99E3-E4CD0DC45830}"/>
              </a:ext>
            </a:extLst>
          </p:cNvPr>
          <p:cNvCxnSpPr>
            <a:cxnSpLocks/>
          </p:cNvCxnSpPr>
          <p:nvPr/>
        </p:nvCxnSpPr>
        <p:spPr>
          <a:xfrm>
            <a:off x="3810239" y="2298709"/>
            <a:ext cx="1" cy="14432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9FBF0F4-E160-497C-A1C2-4E9696D8A2A8}"/>
              </a:ext>
            </a:extLst>
          </p:cNvPr>
          <p:cNvCxnSpPr>
            <a:cxnSpLocks/>
          </p:cNvCxnSpPr>
          <p:nvPr/>
        </p:nvCxnSpPr>
        <p:spPr>
          <a:xfrm>
            <a:off x="3831932" y="2816310"/>
            <a:ext cx="0" cy="15864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D6387B-BF7F-47BF-B9DF-10589A4D6879}"/>
              </a:ext>
            </a:extLst>
          </p:cNvPr>
          <p:cNvCxnSpPr>
            <a:cxnSpLocks/>
          </p:cNvCxnSpPr>
          <p:nvPr/>
        </p:nvCxnSpPr>
        <p:spPr>
          <a:xfrm>
            <a:off x="4088775" y="2816310"/>
            <a:ext cx="464223" cy="14436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D3D243C-F51F-4646-AB6C-BCF8A9BCFECC}"/>
              </a:ext>
            </a:extLst>
          </p:cNvPr>
          <p:cNvCxnSpPr>
            <a:cxnSpLocks/>
          </p:cNvCxnSpPr>
          <p:nvPr/>
        </p:nvCxnSpPr>
        <p:spPr>
          <a:xfrm>
            <a:off x="4327729" y="2816310"/>
            <a:ext cx="709651" cy="1487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478889-CCBF-4654-9E75-67881973EDF0}"/>
              </a:ext>
            </a:extLst>
          </p:cNvPr>
          <p:cNvCxnSpPr>
            <a:cxnSpLocks/>
          </p:cNvCxnSpPr>
          <p:nvPr/>
        </p:nvCxnSpPr>
        <p:spPr>
          <a:xfrm>
            <a:off x="3842643" y="3361041"/>
            <a:ext cx="0" cy="16484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AB3F7A8-F780-4633-B4BE-610C3867FFE5}"/>
              </a:ext>
            </a:extLst>
          </p:cNvPr>
          <p:cNvCxnSpPr>
            <a:cxnSpLocks/>
          </p:cNvCxnSpPr>
          <p:nvPr/>
        </p:nvCxnSpPr>
        <p:spPr>
          <a:xfrm>
            <a:off x="4103982" y="3370583"/>
            <a:ext cx="223747" cy="1553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4EEFA72-57BA-4BB5-ADBB-9483B0EE1F6C}"/>
              </a:ext>
            </a:extLst>
          </p:cNvPr>
          <p:cNvCxnSpPr>
            <a:cxnSpLocks/>
          </p:cNvCxnSpPr>
          <p:nvPr/>
        </p:nvCxnSpPr>
        <p:spPr>
          <a:xfrm>
            <a:off x="4340551" y="3370583"/>
            <a:ext cx="235014" cy="15976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7875F85-414D-4C22-AE61-142EB65CC0E8}"/>
              </a:ext>
            </a:extLst>
          </p:cNvPr>
          <p:cNvCxnSpPr>
            <a:cxnSpLocks/>
          </p:cNvCxnSpPr>
          <p:nvPr/>
        </p:nvCxnSpPr>
        <p:spPr>
          <a:xfrm>
            <a:off x="4576289" y="3361016"/>
            <a:ext cx="461091" cy="15941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5E4E8AC-BD5E-468A-ACA8-1786A7218B06}"/>
              </a:ext>
            </a:extLst>
          </p:cNvPr>
          <p:cNvCxnSpPr>
            <a:cxnSpLocks/>
          </p:cNvCxnSpPr>
          <p:nvPr/>
        </p:nvCxnSpPr>
        <p:spPr>
          <a:xfrm>
            <a:off x="4824378" y="3370584"/>
            <a:ext cx="458628" cy="1498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87E2758-FC30-4A6B-9588-F906DCEEBC24}"/>
              </a:ext>
            </a:extLst>
          </p:cNvPr>
          <p:cNvCxnSpPr>
            <a:cxnSpLocks/>
          </p:cNvCxnSpPr>
          <p:nvPr/>
        </p:nvCxnSpPr>
        <p:spPr>
          <a:xfrm>
            <a:off x="5083091" y="3370584"/>
            <a:ext cx="450228" cy="1498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aphicFrame>
        <p:nvGraphicFramePr>
          <p:cNvPr id="81" name="Table 15">
            <a:extLst>
              <a:ext uri="{FF2B5EF4-FFF2-40B4-BE49-F238E27FC236}">
                <a16:creationId xmlns:a16="http://schemas.microsoft.com/office/drawing/2014/main" id="{68B9B6E4-0308-409C-B333-0F7671AC6185}"/>
              </a:ext>
            </a:extLst>
          </p:cNvPr>
          <p:cNvGraphicFramePr>
            <a:graphicFrameLocks noGrp="1"/>
          </p:cNvGraphicFramePr>
          <p:nvPr>
            <p:extLst>
              <p:ext uri="{D42A27DB-BD31-4B8C-83A1-F6EECF244321}">
                <p14:modId xmlns:p14="http://schemas.microsoft.com/office/powerpoint/2010/main" val="3038095392"/>
              </p:ext>
            </p:extLst>
          </p:nvPr>
        </p:nvGraphicFramePr>
        <p:xfrm>
          <a:off x="3731045" y="3728332"/>
          <a:ext cx="1935312"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2438329273"/>
                    </a:ext>
                  </a:extLst>
                </a:gridCol>
                <a:gridCol w="241914">
                  <a:extLst>
                    <a:ext uri="{9D8B030D-6E8A-4147-A177-3AD203B41FA5}">
                      <a16:colId xmlns:a16="http://schemas.microsoft.com/office/drawing/2014/main" val="880394439"/>
                    </a:ext>
                  </a:extLst>
                </a:gridCol>
                <a:gridCol w="241914">
                  <a:extLst>
                    <a:ext uri="{9D8B030D-6E8A-4147-A177-3AD203B41FA5}">
                      <a16:colId xmlns:a16="http://schemas.microsoft.com/office/drawing/2014/main" val="918845560"/>
                    </a:ext>
                  </a:extLst>
                </a:gridCol>
                <a:gridCol w="241914">
                  <a:extLst>
                    <a:ext uri="{9D8B030D-6E8A-4147-A177-3AD203B41FA5}">
                      <a16:colId xmlns:a16="http://schemas.microsoft.com/office/drawing/2014/main" val="1695940478"/>
                    </a:ext>
                  </a:extLst>
                </a:gridCol>
                <a:gridCol w="241914">
                  <a:extLst>
                    <a:ext uri="{9D8B030D-6E8A-4147-A177-3AD203B41FA5}">
                      <a16:colId xmlns:a16="http://schemas.microsoft.com/office/drawing/2014/main" val="300233704"/>
                    </a:ext>
                  </a:extLst>
                </a:gridCol>
                <a:gridCol w="241914">
                  <a:extLst>
                    <a:ext uri="{9D8B030D-6E8A-4147-A177-3AD203B41FA5}">
                      <a16:colId xmlns:a16="http://schemas.microsoft.com/office/drawing/2014/main" val="4164076122"/>
                    </a:ext>
                  </a:extLst>
                </a:gridCol>
                <a:gridCol w="241914">
                  <a:extLst>
                    <a:ext uri="{9D8B030D-6E8A-4147-A177-3AD203B41FA5}">
                      <a16:colId xmlns:a16="http://schemas.microsoft.com/office/drawing/2014/main" val="1645810199"/>
                    </a:ext>
                  </a:extLst>
                </a:gridCol>
                <a:gridCol w="241914">
                  <a:extLst>
                    <a:ext uri="{9D8B030D-6E8A-4147-A177-3AD203B41FA5}">
                      <a16:colId xmlns:a16="http://schemas.microsoft.com/office/drawing/2014/main" val="1809901688"/>
                    </a:ext>
                  </a:extLst>
                </a:gridCol>
              </a:tblGrid>
              <a:tr h="193531">
                <a:tc>
                  <a:txBody>
                    <a:bodyPr/>
                    <a:lstStyle/>
                    <a:p>
                      <a:pPr algn="ctr"/>
                      <a:r>
                        <a:rPr lang="en-US" sz="1000"/>
                        <a:t>-</a:t>
                      </a:r>
                      <a:endParaRPr lang="en-US" sz="1000" dirty="0"/>
                    </a:p>
                  </a:txBody>
                  <a:tcPr marL="48383" marR="48383" marT="24191" marB="24191">
                    <a:solidFill>
                      <a:srgbClr val="00B0F0"/>
                    </a:solidFill>
                  </a:tcPr>
                </a:tc>
                <a:tc>
                  <a:txBody>
                    <a:bodyPr/>
                    <a:lstStyle/>
                    <a:p>
                      <a:pPr lvl="0" algn="ctr">
                        <a:buNone/>
                      </a:pPr>
                      <a:r>
                        <a:rPr lang="en-US" sz="1000"/>
                        <a:t>-</a:t>
                      </a:r>
                    </a:p>
                  </a:txBody>
                  <a:tcPr marL="48383" marR="48383" marT="24191" marB="24191">
                    <a:solidFill>
                      <a:srgbClr val="00B0F0"/>
                    </a:solidFill>
                  </a:tcPr>
                </a:tc>
                <a:tc>
                  <a:txBody>
                    <a:bodyPr/>
                    <a:lstStyle/>
                    <a:p>
                      <a:pPr lvl="0" algn="ctr">
                        <a:buNone/>
                      </a:pPr>
                      <a:r>
                        <a:rPr lang="en-US" sz="1000"/>
                        <a:t>-</a:t>
                      </a:r>
                    </a:p>
                  </a:txBody>
                  <a:tcPr marL="48383" marR="48383" marT="24191" marB="24191">
                    <a:solidFill>
                      <a:srgbClr val="00B0F0"/>
                    </a:solidFill>
                  </a:tcPr>
                </a:tc>
                <a:tc>
                  <a:txBody>
                    <a:bodyPr/>
                    <a:lstStyle/>
                    <a:p>
                      <a:pPr lvl="0" algn="ctr">
                        <a:buNone/>
                      </a:pPr>
                      <a:r>
                        <a:rPr lang="en-US" sz="1000"/>
                        <a:t>-</a:t>
                      </a:r>
                    </a:p>
                  </a:txBody>
                  <a:tcPr marL="48383" marR="48383" marT="24191" marB="24191">
                    <a:solidFill>
                      <a:srgbClr val="00B0F0"/>
                    </a:solidFill>
                  </a:tcPr>
                </a:tc>
                <a:tc>
                  <a:txBody>
                    <a:bodyPr/>
                    <a:lstStyle/>
                    <a:p>
                      <a:pPr lvl="0" algn="ctr">
                        <a:buNone/>
                      </a:pPr>
                      <a:r>
                        <a:rPr lang="en-US" sz="1000"/>
                        <a:t>-</a:t>
                      </a:r>
                    </a:p>
                  </a:txBody>
                  <a:tcPr marL="48383" marR="48383" marT="24191" marB="24191">
                    <a:solidFill>
                      <a:srgbClr val="00B0F0"/>
                    </a:solidFill>
                  </a:tcPr>
                </a:tc>
                <a:tc>
                  <a:txBody>
                    <a:bodyPr/>
                    <a:lstStyle/>
                    <a:p>
                      <a:pPr lvl="0" algn="ctr">
                        <a:buNone/>
                      </a:pPr>
                      <a:r>
                        <a:rPr lang="en-US" sz="1000"/>
                        <a:t>-</a:t>
                      </a:r>
                    </a:p>
                  </a:txBody>
                  <a:tcPr marL="48383" marR="48383" marT="24191" marB="24191">
                    <a:solidFill>
                      <a:srgbClr val="00B0F0"/>
                    </a:solidFill>
                  </a:tcPr>
                </a:tc>
                <a:tc>
                  <a:txBody>
                    <a:bodyPr/>
                    <a:lstStyle/>
                    <a:p>
                      <a:pPr lvl="0" algn="ctr">
                        <a:buNone/>
                      </a:pPr>
                      <a:r>
                        <a:rPr lang="en-US" sz="1000"/>
                        <a:t>-</a:t>
                      </a:r>
                    </a:p>
                  </a:txBody>
                  <a:tcPr marL="48383" marR="48383" marT="24191" marB="24191">
                    <a:solidFill>
                      <a:srgbClr val="00B0F0"/>
                    </a:solidFill>
                  </a:tcPr>
                </a:tc>
                <a:tc>
                  <a:txBody>
                    <a:bodyPr/>
                    <a:lstStyle/>
                    <a:p>
                      <a:pPr lvl="0" algn="ctr">
                        <a:buNone/>
                      </a:pPr>
                      <a:r>
                        <a:rPr lang="en-US" sz="1000" dirty="0"/>
                        <a:t>-</a:t>
                      </a:r>
                    </a:p>
                  </a:txBody>
                  <a:tcPr marL="48383" marR="48383" marT="24191" marB="24191">
                    <a:solidFill>
                      <a:srgbClr val="00B0F0"/>
                    </a:solidFill>
                  </a:tcPr>
                </a:tc>
                <a:extLst>
                  <a:ext uri="{0D108BD9-81ED-4DB2-BD59-A6C34878D82A}">
                    <a16:rowId xmlns:a16="http://schemas.microsoft.com/office/drawing/2014/main" val="1986332197"/>
                  </a:ext>
                </a:extLst>
              </a:tr>
            </a:tbl>
          </a:graphicData>
        </a:graphic>
      </p:graphicFrame>
      <p:sp>
        <p:nvSpPr>
          <p:cNvPr id="82" name="Freeform: Shape 81">
            <a:extLst>
              <a:ext uri="{FF2B5EF4-FFF2-40B4-BE49-F238E27FC236}">
                <a16:creationId xmlns:a16="http://schemas.microsoft.com/office/drawing/2014/main" id="{9C3FE6E6-22DC-493C-B769-DF318C12314F}"/>
              </a:ext>
            </a:extLst>
          </p:cNvPr>
          <p:cNvSpPr/>
          <p:nvPr/>
        </p:nvSpPr>
        <p:spPr>
          <a:xfrm>
            <a:off x="3716053" y="2435290"/>
            <a:ext cx="752844" cy="724142"/>
          </a:xfrm>
          <a:custGeom>
            <a:avLst/>
            <a:gdLst>
              <a:gd name="connsiteX0" fmla="*/ 11289 w 1422400"/>
              <a:gd name="connsiteY0" fmla="*/ 0 h 1456267"/>
              <a:gd name="connsiteX1" fmla="*/ 468489 w 1422400"/>
              <a:gd name="connsiteY1" fmla="*/ 0 h 1456267"/>
              <a:gd name="connsiteX2" fmla="*/ 468489 w 1422400"/>
              <a:gd name="connsiteY2" fmla="*/ 440267 h 1456267"/>
              <a:gd name="connsiteX3" fmla="*/ 948267 w 1422400"/>
              <a:gd name="connsiteY3" fmla="*/ 440267 h 1456267"/>
              <a:gd name="connsiteX4" fmla="*/ 948267 w 1422400"/>
              <a:gd name="connsiteY4" fmla="*/ 1066800 h 1456267"/>
              <a:gd name="connsiteX5" fmla="*/ 1422400 w 1422400"/>
              <a:gd name="connsiteY5" fmla="*/ 1066800 h 1456267"/>
              <a:gd name="connsiteX6" fmla="*/ 1422400 w 1422400"/>
              <a:gd name="connsiteY6" fmla="*/ 1456267 h 1456267"/>
              <a:gd name="connsiteX7" fmla="*/ 0 w 1422400"/>
              <a:gd name="connsiteY7" fmla="*/ 1456267 h 1456267"/>
              <a:gd name="connsiteX8" fmla="*/ 11289 w 1422400"/>
              <a:gd name="connsiteY8" fmla="*/ 0 h 1456267"/>
              <a:gd name="connsiteX0" fmla="*/ 11289 w 1422400"/>
              <a:gd name="connsiteY0" fmla="*/ 0 h 1456267"/>
              <a:gd name="connsiteX1" fmla="*/ 474839 w 1422400"/>
              <a:gd name="connsiteY1" fmla="*/ 48972 h 1456267"/>
              <a:gd name="connsiteX2" fmla="*/ 468489 w 1422400"/>
              <a:gd name="connsiteY2" fmla="*/ 440267 h 1456267"/>
              <a:gd name="connsiteX3" fmla="*/ 948267 w 1422400"/>
              <a:gd name="connsiteY3" fmla="*/ 440267 h 1456267"/>
              <a:gd name="connsiteX4" fmla="*/ 948267 w 1422400"/>
              <a:gd name="connsiteY4" fmla="*/ 1066800 h 1456267"/>
              <a:gd name="connsiteX5" fmla="*/ 1422400 w 1422400"/>
              <a:gd name="connsiteY5" fmla="*/ 1066800 h 1456267"/>
              <a:gd name="connsiteX6" fmla="*/ 1422400 w 1422400"/>
              <a:gd name="connsiteY6" fmla="*/ 1456267 h 1456267"/>
              <a:gd name="connsiteX7" fmla="*/ 0 w 1422400"/>
              <a:gd name="connsiteY7" fmla="*/ 1456267 h 1456267"/>
              <a:gd name="connsiteX8" fmla="*/ 11289 w 1422400"/>
              <a:gd name="connsiteY8" fmla="*/ 0 h 1456267"/>
              <a:gd name="connsiteX0" fmla="*/ 11289 w 1422400"/>
              <a:gd name="connsiteY0" fmla="*/ 0 h 1410560"/>
              <a:gd name="connsiteX1" fmla="*/ 474839 w 1422400"/>
              <a:gd name="connsiteY1" fmla="*/ 3265 h 1410560"/>
              <a:gd name="connsiteX2" fmla="*/ 468489 w 1422400"/>
              <a:gd name="connsiteY2" fmla="*/ 394560 h 1410560"/>
              <a:gd name="connsiteX3" fmla="*/ 948267 w 1422400"/>
              <a:gd name="connsiteY3" fmla="*/ 394560 h 1410560"/>
              <a:gd name="connsiteX4" fmla="*/ 948267 w 1422400"/>
              <a:gd name="connsiteY4" fmla="*/ 1021093 h 1410560"/>
              <a:gd name="connsiteX5" fmla="*/ 1422400 w 1422400"/>
              <a:gd name="connsiteY5" fmla="*/ 1021093 h 1410560"/>
              <a:gd name="connsiteX6" fmla="*/ 1422400 w 1422400"/>
              <a:gd name="connsiteY6" fmla="*/ 1410560 h 1410560"/>
              <a:gd name="connsiteX7" fmla="*/ 0 w 1422400"/>
              <a:gd name="connsiteY7" fmla="*/ 1410560 h 1410560"/>
              <a:gd name="connsiteX8" fmla="*/ 11289 w 1422400"/>
              <a:gd name="connsiteY8" fmla="*/ 0 h 1410560"/>
              <a:gd name="connsiteX0" fmla="*/ 0 w 1426986"/>
              <a:gd name="connsiteY0" fmla="*/ 0 h 1407295"/>
              <a:gd name="connsiteX1" fmla="*/ 479425 w 1426986"/>
              <a:gd name="connsiteY1" fmla="*/ 0 h 1407295"/>
              <a:gd name="connsiteX2" fmla="*/ 473075 w 1426986"/>
              <a:gd name="connsiteY2" fmla="*/ 391295 h 1407295"/>
              <a:gd name="connsiteX3" fmla="*/ 952853 w 1426986"/>
              <a:gd name="connsiteY3" fmla="*/ 391295 h 1407295"/>
              <a:gd name="connsiteX4" fmla="*/ 952853 w 1426986"/>
              <a:gd name="connsiteY4" fmla="*/ 1017828 h 1407295"/>
              <a:gd name="connsiteX5" fmla="*/ 1426986 w 1426986"/>
              <a:gd name="connsiteY5" fmla="*/ 1017828 h 1407295"/>
              <a:gd name="connsiteX6" fmla="*/ 1426986 w 1426986"/>
              <a:gd name="connsiteY6" fmla="*/ 1407295 h 1407295"/>
              <a:gd name="connsiteX7" fmla="*/ 4586 w 1426986"/>
              <a:gd name="connsiteY7" fmla="*/ 1407295 h 1407295"/>
              <a:gd name="connsiteX8" fmla="*/ 0 w 1426986"/>
              <a:gd name="connsiteY8" fmla="*/ 0 h 1407295"/>
              <a:gd name="connsiteX0" fmla="*/ 599 w 1422823"/>
              <a:gd name="connsiteY0" fmla="*/ 0 h 1407295"/>
              <a:gd name="connsiteX1" fmla="*/ 475262 w 1422823"/>
              <a:gd name="connsiteY1" fmla="*/ 0 h 1407295"/>
              <a:gd name="connsiteX2" fmla="*/ 468912 w 1422823"/>
              <a:gd name="connsiteY2" fmla="*/ 391295 h 1407295"/>
              <a:gd name="connsiteX3" fmla="*/ 948690 w 1422823"/>
              <a:gd name="connsiteY3" fmla="*/ 391295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80025 w 1422823"/>
              <a:gd name="connsiteY2" fmla="*/ 391295 h 1407295"/>
              <a:gd name="connsiteX3" fmla="*/ 948690 w 1422823"/>
              <a:gd name="connsiteY3" fmla="*/ 391295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68912 w 1422823"/>
              <a:gd name="connsiteY2" fmla="*/ 389662 h 1407295"/>
              <a:gd name="connsiteX3" fmla="*/ 948690 w 1422823"/>
              <a:gd name="connsiteY3" fmla="*/ 391295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80025 w 1422823"/>
              <a:gd name="connsiteY2" fmla="*/ 389662 h 1407295"/>
              <a:gd name="connsiteX3" fmla="*/ 948690 w 1422823"/>
              <a:gd name="connsiteY3" fmla="*/ 391295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78438 w 1422823"/>
              <a:gd name="connsiteY2" fmla="*/ 389662 h 1407295"/>
              <a:gd name="connsiteX3" fmla="*/ 948690 w 1422823"/>
              <a:gd name="connsiteY3" fmla="*/ 391295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78438 w 1422823"/>
              <a:gd name="connsiteY2" fmla="*/ 389662 h 1407295"/>
              <a:gd name="connsiteX3" fmla="*/ 948690 w 1422823"/>
              <a:gd name="connsiteY3" fmla="*/ 381500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78438 w 1422823"/>
              <a:gd name="connsiteY2" fmla="*/ 389662 h 1407295"/>
              <a:gd name="connsiteX3" fmla="*/ 948690 w 1422823"/>
              <a:gd name="connsiteY3" fmla="*/ 394560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78438 w 1422823"/>
              <a:gd name="connsiteY2" fmla="*/ 389662 h 1407295"/>
              <a:gd name="connsiteX3" fmla="*/ 948690 w 1422823"/>
              <a:gd name="connsiteY3" fmla="*/ 391295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78438 w 1422823"/>
              <a:gd name="connsiteY2" fmla="*/ 389662 h 1407295"/>
              <a:gd name="connsiteX3" fmla="*/ 943927 w 1422823"/>
              <a:gd name="connsiteY3" fmla="*/ 386397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 name="connsiteX0" fmla="*/ 599 w 1422823"/>
              <a:gd name="connsiteY0" fmla="*/ 0 h 1407295"/>
              <a:gd name="connsiteX1" fmla="*/ 475262 w 1422823"/>
              <a:gd name="connsiteY1" fmla="*/ 0 h 1407295"/>
              <a:gd name="connsiteX2" fmla="*/ 478438 w 1422823"/>
              <a:gd name="connsiteY2" fmla="*/ 389662 h 1407295"/>
              <a:gd name="connsiteX3" fmla="*/ 950277 w 1422823"/>
              <a:gd name="connsiteY3" fmla="*/ 388030 h 1407295"/>
              <a:gd name="connsiteX4" fmla="*/ 948690 w 1422823"/>
              <a:gd name="connsiteY4" fmla="*/ 1017828 h 1407295"/>
              <a:gd name="connsiteX5" fmla="*/ 1422823 w 1422823"/>
              <a:gd name="connsiteY5" fmla="*/ 1017828 h 1407295"/>
              <a:gd name="connsiteX6" fmla="*/ 1422823 w 1422823"/>
              <a:gd name="connsiteY6" fmla="*/ 1407295 h 1407295"/>
              <a:gd name="connsiteX7" fmla="*/ 423 w 1422823"/>
              <a:gd name="connsiteY7" fmla="*/ 1407295 h 1407295"/>
              <a:gd name="connsiteX8" fmla="*/ 599 w 1422823"/>
              <a:gd name="connsiteY8" fmla="*/ 0 h 140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823" h="1407295">
                <a:moveTo>
                  <a:pt x="599" y="0"/>
                </a:moveTo>
                <a:lnTo>
                  <a:pt x="475262" y="0"/>
                </a:lnTo>
                <a:cubicBezTo>
                  <a:pt x="476850" y="130432"/>
                  <a:pt x="476850" y="259230"/>
                  <a:pt x="478438" y="389662"/>
                </a:cubicBezTo>
                <a:lnTo>
                  <a:pt x="950277" y="388030"/>
                </a:lnTo>
                <a:cubicBezTo>
                  <a:pt x="951865" y="598507"/>
                  <a:pt x="947102" y="807351"/>
                  <a:pt x="948690" y="1017828"/>
                </a:cubicBezTo>
                <a:lnTo>
                  <a:pt x="1422823" y="1017828"/>
                </a:lnTo>
                <a:lnTo>
                  <a:pt x="1422823" y="1407295"/>
                </a:lnTo>
                <a:lnTo>
                  <a:pt x="423" y="1407295"/>
                </a:lnTo>
                <a:cubicBezTo>
                  <a:pt x="-1106" y="938197"/>
                  <a:pt x="2128" y="469098"/>
                  <a:pt x="599"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3" name="TextBox 82">
            <a:extLst>
              <a:ext uri="{FF2B5EF4-FFF2-40B4-BE49-F238E27FC236}">
                <a16:creationId xmlns:a16="http://schemas.microsoft.com/office/drawing/2014/main" id="{62F40EDB-B306-4C51-B109-A0B44E42A850}"/>
              </a:ext>
            </a:extLst>
          </p:cNvPr>
          <p:cNvSpPr txBox="1"/>
          <p:nvPr/>
        </p:nvSpPr>
        <p:spPr>
          <a:xfrm>
            <a:off x="5709184" y="2129559"/>
            <a:ext cx="3195062" cy="307777"/>
          </a:xfrm>
          <a:prstGeom prst="rect">
            <a:avLst/>
          </a:prstGeom>
          <a:noFill/>
        </p:spPr>
        <p:txBody>
          <a:bodyPr wrap="square" rtlCol="0">
            <a:spAutoFit/>
          </a:bodyPr>
          <a:lstStyle/>
          <a:p>
            <a:r>
              <a:rPr lang="en-US" altLang="zh-CN" sz="1400" dirty="0">
                <a:solidFill>
                  <a:schemeClr val="bg2"/>
                </a:solidFill>
              </a:rPr>
              <a:t>Two-stages writing required</a:t>
            </a:r>
            <a:endParaRPr lang="zh-CN" altLang="en-US" sz="1400" dirty="0">
              <a:solidFill>
                <a:schemeClr val="bg2"/>
              </a:solidFill>
            </a:endParaRPr>
          </a:p>
        </p:txBody>
      </p:sp>
      <p:sp>
        <p:nvSpPr>
          <p:cNvPr id="84" name="TextBox 83">
            <a:extLst>
              <a:ext uri="{FF2B5EF4-FFF2-40B4-BE49-F238E27FC236}">
                <a16:creationId xmlns:a16="http://schemas.microsoft.com/office/drawing/2014/main" id="{3069D4F4-36F0-486D-80A1-1F14F7A2FE08}"/>
              </a:ext>
            </a:extLst>
          </p:cNvPr>
          <p:cNvSpPr txBox="1"/>
          <p:nvPr/>
        </p:nvSpPr>
        <p:spPr>
          <a:xfrm>
            <a:off x="5759735" y="2596717"/>
            <a:ext cx="3437884" cy="523220"/>
          </a:xfrm>
          <a:prstGeom prst="rect">
            <a:avLst/>
          </a:prstGeom>
          <a:noFill/>
        </p:spPr>
        <p:txBody>
          <a:bodyPr wrap="square" rtlCol="0">
            <a:spAutoFit/>
          </a:bodyPr>
          <a:lstStyle/>
          <a:p>
            <a:r>
              <a:rPr lang="en-US" altLang="zh-CN" sz="1400" dirty="0">
                <a:solidFill>
                  <a:schemeClr val="bg2"/>
                </a:solidFill>
              </a:rPr>
              <a:t>Require computation to retrieve full partial path</a:t>
            </a:r>
            <a:endParaRPr lang="zh-CN" altLang="en-US" sz="1400" dirty="0">
              <a:solidFill>
                <a:schemeClr val="bg2"/>
              </a:solidFill>
            </a:endParaRPr>
          </a:p>
        </p:txBody>
      </p:sp>
      <p:sp>
        <p:nvSpPr>
          <p:cNvPr id="85" name="TextBox 84">
            <a:extLst>
              <a:ext uri="{FF2B5EF4-FFF2-40B4-BE49-F238E27FC236}">
                <a16:creationId xmlns:a16="http://schemas.microsoft.com/office/drawing/2014/main" id="{C5FCC64B-9E58-45C8-90C7-C4E625701632}"/>
              </a:ext>
            </a:extLst>
          </p:cNvPr>
          <p:cNvSpPr txBox="1"/>
          <p:nvPr/>
        </p:nvSpPr>
        <p:spPr>
          <a:xfrm>
            <a:off x="-18444" y="763818"/>
            <a:ext cx="6497978" cy="646331"/>
          </a:xfrm>
          <a:prstGeom prst="rect">
            <a:avLst/>
          </a:prstGeom>
          <a:noFill/>
        </p:spPr>
        <p:txBody>
          <a:bodyPr wrap="square">
            <a:spAutoFit/>
          </a:bodyPr>
          <a:lstStyle/>
          <a:p>
            <a:r>
              <a:rPr lang="en-US" altLang="zh-CN" b="1" dirty="0">
                <a:solidFill>
                  <a:schemeClr val="bg2"/>
                </a:solidFill>
              </a:rPr>
              <a:t>Exponentially growth of the </a:t>
            </a:r>
          </a:p>
          <a:p>
            <a:r>
              <a:rPr lang="en-US" altLang="zh-CN" b="1" dirty="0">
                <a:solidFill>
                  <a:schemeClr val="bg2"/>
                </a:solidFill>
              </a:rPr>
              <a:t>partial matching table.</a:t>
            </a:r>
          </a:p>
        </p:txBody>
      </p:sp>
      <p:sp>
        <p:nvSpPr>
          <p:cNvPr id="86" name="Rectangle: Rounded Corners 85">
            <a:extLst>
              <a:ext uri="{FF2B5EF4-FFF2-40B4-BE49-F238E27FC236}">
                <a16:creationId xmlns:a16="http://schemas.microsoft.com/office/drawing/2014/main" id="{911ABA3F-FB9B-47B4-8292-987FBBA03293}"/>
              </a:ext>
            </a:extLst>
          </p:cNvPr>
          <p:cNvSpPr/>
          <p:nvPr/>
        </p:nvSpPr>
        <p:spPr>
          <a:xfrm>
            <a:off x="4611822" y="776014"/>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a:extLst>
              <a:ext uri="{FF2B5EF4-FFF2-40B4-BE49-F238E27FC236}">
                <a16:creationId xmlns:a16="http://schemas.microsoft.com/office/drawing/2014/main" id="{882AB053-1B45-4D25-AD99-4474B7BD0599}"/>
              </a:ext>
            </a:extLst>
          </p:cNvPr>
          <p:cNvSpPr txBox="1"/>
          <p:nvPr/>
        </p:nvSpPr>
        <p:spPr>
          <a:xfrm>
            <a:off x="4340551" y="1302912"/>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88" name="TextBox 87">
            <a:extLst>
              <a:ext uri="{FF2B5EF4-FFF2-40B4-BE49-F238E27FC236}">
                <a16:creationId xmlns:a16="http://schemas.microsoft.com/office/drawing/2014/main" id="{8E8ADBBE-A109-45E2-A47B-AABC9A093EAF}"/>
              </a:ext>
            </a:extLst>
          </p:cNvPr>
          <p:cNvSpPr txBox="1"/>
          <p:nvPr/>
        </p:nvSpPr>
        <p:spPr>
          <a:xfrm>
            <a:off x="5289247" y="1264455"/>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89" name="TextBox 88">
            <a:extLst>
              <a:ext uri="{FF2B5EF4-FFF2-40B4-BE49-F238E27FC236}">
                <a16:creationId xmlns:a16="http://schemas.microsoft.com/office/drawing/2014/main" id="{79BA9C2B-A861-4F7D-9BBB-E7D9FFF5A9B4}"/>
              </a:ext>
            </a:extLst>
          </p:cNvPr>
          <p:cNvSpPr txBox="1"/>
          <p:nvPr/>
        </p:nvSpPr>
        <p:spPr>
          <a:xfrm>
            <a:off x="5648500" y="1298694"/>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90" name="TextBox 89">
            <a:extLst>
              <a:ext uri="{FF2B5EF4-FFF2-40B4-BE49-F238E27FC236}">
                <a16:creationId xmlns:a16="http://schemas.microsoft.com/office/drawing/2014/main" id="{9DFBBB87-5754-47A5-80C4-7031A4D3A3CC}"/>
              </a:ext>
            </a:extLst>
          </p:cNvPr>
          <p:cNvSpPr txBox="1"/>
          <p:nvPr/>
        </p:nvSpPr>
        <p:spPr>
          <a:xfrm>
            <a:off x="6827432" y="1260348"/>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91" name="TextBox 90">
            <a:extLst>
              <a:ext uri="{FF2B5EF4-FFF2-40B4-BE49-F238E27FC236}">
                <a16:creationId xmlns:a16="http://schemas.microsoft.com/office/drawing/2014/main" id="{7165706F-0A12-43AE-99A1-7836B4B449C4}"/>
              </a:ext>
            </a:extLst>
          </p:cNvPr>
          <p:cNvSpPr txBox="1"/>
          <p:nvPr/>
        </p:nvSpPr>
        <p:spPr>
          <a:xfrm>
            <a:off x="7620545" y="1257430"/>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92" name="TextBox 91">
            <a:extLst>
              <a:ext uri="{FF2B5EF4-FFF2-40B4-BE49-F238E27FC236}">
                <a16:creationId xmlns:a16="http://schemas.microsoft.com/office/drawing/2014/main" id="{584F593E-7700-4DCC-927E-C54129BCAE68}"/>
              </a:ext>
            </a:extLst>
          </p:cNvPr>
          <p:cNvSpPr txBox="1"/>
          <p:nvPr/>
        </p:nvSpPr>
        <p:spPr>
          <a:xfrm>
            <a:off x="8316728" y="1252527"/>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93" name="Straight Connector 92">
            <a:extLst>
              <a:ext uri="{FF2B5EF4-FFF2-40B4-BE49-F238E27FC236}">
                <a16:creationId xmlns:a16="http://schemas.microsoft.com/office/drawing/2014/main" id="{BAFECB42-C846-4300-9352-DB2C7BBF42A3}"/>
              </a:ext>
            </a:extLst>
          </p:cNvPr>
          <p:cNvCxnSpPr>
            <a:cxnSpLocks/>
          </p:cNvCxnSpPr>
          <p:nvPr/>
        </p:nvCxnSpPr>
        <p:spPr>
          <a:xfrm>
            <a:off x="4717521" y="961056"/>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09F28E1-44C6-4DD7-8C10-0A94F248C986}"/>
              </a:ext>
            </a:extLst>
          </p:cNvPr>
          <p:cNvCxnSpPr>
            <a:cxnSpLocks/>
          </p:cNvCxnSpPr>
          <p:nvPr/>
        </p:nvCxnSpPr>
        <p:spPr>
          <a:xfrm>
            <a:off x="5504863" y="954128"/>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789CD9F-DFF5-4E55-8A65-3346D2382DA9}"/>
              </a:ext>
            </a:extLst>
          </p:cNvPr>
          <p:cNvCxnSpPr>
            <a:cxnSpLocks/>
          </p:cNvCxnSpPr>
          <p:nvPr/>
        </p:nvCxnSpPr>
        <p:spPr>
          <a:xfrm>
            <a:off x="6283288" y="961056"/>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246C13E-42BF-4EC4-AB0B-7C7B104601C4}"/>
              </a:ext>
            </a:extLst>
          </p:cNvPr>
          <p:cNvCxnSpPr>
            <a:cxnSpLocks/>
          </p:cNvCxnSpPr>
          <p:nvPr/>
        </p:nvCxnSpPr>
        <p:spPr>
          <a:xfrm>
            <a:off x="7907852" y="958096"/>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038B28-323C-49F3-BEC1-C6A69B73000F}"/>
              </a:ext>
            </a:extLst>
          </p:cNvPr>
          <p:cNvCxnSpPr>
            <a:cxnSpLocks/>
          </p:cNvCxnSpPr>
          <p:nvPr/>
        </p:nvCxnSpPr>
        <p:spPr>
          <a:xfrm>
            <a:off x="8713133" y="954128"/>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A8FAFC70-0132-4FCC-99B7-F3906E998F93}"/>
              </a:ext>
            </a:extLst>
          </p:cNvPr>
          <p:cNvSpPr/>
          <p:nvPr/>
        </p:nvSpPr>
        <p:spPr>
          <a:xfrm>
            <a:off x="6972016" y="78603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Oval 98">
            <a:extLst>
              <a:ext uri="{FF2B5EF4-FFF2-40B4-BE49-F238E27FC236}">
                <a16:creationId xmlns:a16="http://schemas.microsoft.com/office/drawing/2014/main" id="{BD37E0C9-A829-4A02-904B-8768507958F9}"/>
              </a:ext>
            </a:extLst>
          </p:cNvPr>
          <p:cNvSpPr/>
          <p:nvPr/>
        </p:nvSpPr>
        <p:spPr>
          <a:xfrm>
            <a:off x="7813303" y="787023"/>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Oval 99">
            <a:extLst>
              <a:ext uri="{FF2B5EF4-FFF2-40B4-BE49-F238E27FC236}">
                <a16:creationId xmlns:a16="http://schemas.microsoft.com/office/drawing/2014/main" id="{E5DBF10A-EDE3-4714-9283-48F20DF45D99}"/>
              </a:ext>
            </a:extLst>
          </p:cNvPr>
          <p:cNvSpPr/>
          <p:nvPr/>
        </p:nvSpPr>
        <p:spPr>
          <a:xfrm>
            <a:off x="8634922" y="78571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1" name="Straight Connector 100">
            <a:extLst>
              <a:ext uri="{FF2B5EF4-FFF2-40B4-BE49-F238E27FC236}">
                <a16:creationId xmlns:a16="http://schemas.microsoft.com/office/drawing/2014/main" id="{6499C57A-F34D-43E9-BE7A-51F4EFCC9064}"/>
              </a:ext>
            </a:extLst>
          </p:cNvPr>
          <p:cNvCxnSpPr>
            <a:cxnSpLocks/>
          </p:cNvCxnSpPr>
          <p:nvPr/>
        </p:nvCxnSpPr>
        <p:spPr>
          <a:xfrm>
            <a:off x="7055847" y="961056"/>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1866089D-59B6-4E47-A011-6426BD3273BC}"/>
              </a:ext>
            </a:extLst>
          </p:cNvPr>
          <p:cNvSpPr/>
          <p:nvPr/>
        </p:nvSpPr>
        <p:spPr>
          <a:xfrm>
            <a:off x="4704261" y="780310"/>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Oval 102">
            <a:extLst>
              <a:ext uri="{FF2B5EF4-FFF2-40B4-BE49-F238E27FC236}">
                <a16:creationId xmlns:a16="http://schemas.microsoft.com/office/drawing/2014/main" id="{9E21096F-A949-4124-96F1-BD49A473DFE1}"/>
              </a:ext>
            </a:extLst>
          </p:cNvPr>
          <p:cNvSpPr/>
          <p:nvPr/>
        </p:nvSpPr>
        <p:spPr>
          <a:xfrm>
            <a:off x="4633690" y="78571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Rectangle: Rounded Corners 103">
            <a:extLst>
              <a:ext uri="{FF2B5EF4-FFF2-40B4-BE49-F238E27FC236}">
                <a16:creationId xmlns:a16="http://schemas.microsoft.com/office/drawing/2014/main" id="{1BB99BD6-D5F8-4972-B6AA-DA0B9FE59B5F}"/>
              </a:ext>
            </a:extLst>
          </p:cNvPr>
          <p:cNvSpPr/>
          <p:nvPr/>
        </p:nvSpPr>
        <p:spPr>
          <a:xfrm>
            <a:off x="5471357" y="777106"/>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Oval 104">
            <a:extLst>
              <a:ext uri="{FF2B5EF4-FFF2-40B4-BE49-F238E27FC236}">
                <a16:creationId xmlns:a16="http://schemas.microsoft.com/office/drawing/2014/main" id="{3BED425C-5FDC-4B98-B9A6-E606DE28BC61}"/>
              </a:ext>
            </a:extLst>
          </p:cNvPr>
          <p:cNvSpPr/>
          <p:nvPr/>
        </p:nvSpPr>
        <p:spPr>
          <a:xfrm>
            <a:off x="6199457" y="78603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Oval 105">
            <a:extLst>
              <a:ext uri="{FF2B5EF4-FFF2-40B4-BE49-F238E27FC236}">
                <a16:creationId xmlns:a16="http://schemas.microsoft.com/office/drawing/2014/main" id="{7A436F22-1E01-4EE9-8D5F-46AAD2C777FF}"/>
              </a:ext>
            </a:extLst>
          </p:cNvPr>
          <p:cNvSpPr/>
          <p:nvPr/>
        </p:nvSpPr>
        <p:spPr>
          <a:xfrm>
            <a:off x="5426898" y="787023"/>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87253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0ACFED-5C72-47B5-AB93-F116CB36DBD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4031B585-D37A-4E6E-A2C3-853811929DBE}"/>
              </a:ext>
            </a:extLst>
          </p:cNvPr>
          <p:cNvSpPr>
            <a:spLocks noGrp="1"/>
          </p:cNvSpPr>
          <p:nvPr>
            <p:ph type="sldNum" sz="quarter" idx="17"/>
          </p:nvPr>
        </p:nvSpPr>
        <p:spPr/>
        <p:txBody>
          <a:bodyPr/>
          <a:lstStyle/>
          <a:p>
            <a:pPr>
              <a:defRPr/>
            </a:pPr>
            <a:fld id="{67BFA7C4-5ED7-4275-9588-6311F663AC92}" type="slidenum">
              <a:rPr lang="en-US" altLang="en-US" smtClean="0"/>
              <a:pPr>
                <a:defRPr/>
              </a:pPr>
              <a:t>16</a:t>
            </a:fld>
            <a:endParaRPr lang="en-US" altLang="en-US" dirty="0"/>
          </a:p>
        </p:txBody>
      </p:sp>
      <p:sp>
        <p:nvSpPr>
          <p:cNvPr id="6" name="TextBox 5">
            <a:extLst>
              <a:ext uri="{FF2B5EF4-FFF2-40B4-BE49-F238E27FC236}">
                <a16:creationId xmlns:a16="http://schemas.microsoft.com/office/drawing/2014/main" id="{8CB79018-94E5-4B12-B60A-CFB48F414D34}"/>
              </a:ext>
            </a:extLst>
          </p:cNvPr>
          <p:cNvSpPr txBox="1"/>
          <p:nvPr/>
        </p:nvSpPr>
        <p:spPr>
          <a:xfrm>
            <a:off x="3550360" y="3894280"/>
            <a:ext cx="2174921" cy="244293"/>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r>
              <a:rPr lang="en-US" sz="1270" dirty="0">
                <a:solidFill>
                  <a:srgbClr val="FF0000"/>
                </a:solidFill>
                <a:cs typeface="Calibri"/>
              </a:rPr>
              <a:t>B)</a:t>
            </a:r>
            <a:r>
              <a:rPr lang="en-US" sz="1270" dirty="0">
                <a:cs typeface="Calibri"/>
              </a:rPr>
              <a:t> </a:t>
            </a:r>
            <a:r>
              <a:rPr lang="en-US" sz="1270" dirty="0" err="1">
                <a:solidFill>
                  <a:schemeClr val="bg2"/>
                </a:solidFill>
                <a:cs typeface="Calibri"/>
              </a:rPr>
              <a:t>cuTs</a:t>
            </a:r>
            <a:r>
              <a:rPr lang="en-US" sz="1270" dirty="0">
                <a:solidFill>
                  <a:schemeClr val="bg2"/>
                </a:solidFill>
                <a:cs typeface="Calibri"/>
              </a:rPr>
              <a:t> Representation</a:t>
            </a:r>
          </a:p>
        </p:txBody>
      </p:sp>
      <p:graphicFrame>
        <p:nvGraphicFramePr>
          <p:cNvPr id="7" name="Table 6">
            <a:extLst>
              <a:ext uri="{FF2B5EF4-FFF2-40B4-BE49-F238E27FC236}">
                <a16:creationId xmlns:a16="http://schemas.microsoft.com/office/drawing/2014/main" id="{8CE729B0-1DEB-4FA9-9FB6-1ADD167CECDB}"/>
              </a:ext>
            </a:extLst>
          </p:cNvPr>
          <p:cNvGraphicFramePr>
            <a:graphicFrameLocks noGrp="1"/>
          </p:cNvGraphicFramePr>
          <p:nvPr>
            <p:extLst>
              <p:ext uri="{D42A27DB-BD31-4B8C-83A1-F6EECF244321}">
                <p14:modId xmlns:p14="http://schemas.microsoft.com/office/powerpoint/2010/main" val="3316585872"/>
              </p:ext>
            </p:extLst>
          </p:nvPr>
        </p:nvGraphicFramePr>
        <p:xfrm>
          <a:off x="3557905" y="1967782"/>
          <a:ext cx="483828" cy="193531"/>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195970866"/>
                    </a:ext>
                  </a:extLst>
                </a:gridCol>
                <a:gridCol w="241914">
                  <a:extLst>
                    <a:ext uri="{9D8B030D-6E8A-4147-A177-3AD203B41FA5}">
                      <a16:colId xmlns:a16="http://schemas.microsoft.com/office/drawing/2014/main" val="3771933701"/>
                    </a:ext>
                  </a:extLst>
                </a:gridCol>
              </a:tblGrid>
              <a:tr h="193531">
                <a:tc>
                  <a:txBody>
                    <a:bodyPr/>
                    <a:lstStyle/>
                    <a:p>
                      <a:pPr algn="l" fontAlgn="base"/>
                      <a:r>
                        <a:rPr lang="en-US" sz="800">
                          <a:effectLst/>
                        </a:rPr>
                        <a:t>u0​</a:t>
                      </a:r>
                      <a:endParaRPr lang="en-US" sz="800" b="1" i="0">
                        <a:solidFill>
                          <a:srgbClr val="FFFFFF"/>
                        </a:solidFill>
                        <a:effectLst/>
                      </a:endParaRPr>
                    </a:p>
                  </a:txBody>
                  <a:tcPr marL="48383" marR="48383" marT="24191" marB="24191"/>
                </a:tc>
                <a:tc>
                  <a:txBody>
                    <a:bodyPr/>
                    <a:lstStyle/>
                    <a:p>
                      <a:pPr algn="l" fontAlgn="base"/>
                      <a:r>
                        <a:rPr lang="en-US" sz="800" dirty="0">
                          <a:effectLst/>
                        </a:rPr>
                        <a:t>u1​</a:t>
                      </a:r>
                      <a:endParaRPr lang="en-US" sz="800" b="1" i="0" dirty="0">
                        <a:solidFill>
                          <a:srgbClr val="FFFFFF"/>
                        </a:solidFill>
                        <a:effectLst/>
                      </a:endParaRPr>
                    </a:p>
                  </a:txBody>
                  <a:tcPr marL="48383" marR="48383" marT="24191" marB="24191"/>
                </a:tc>
                <a:extLst>
                  <a:ext uri="{0D108BD9-81ED-4DB2-BD59-A6C34878D82A}">
                    <a16:rowId xmlns:a16="http://schemas.microsoft.com/office/drawing/2014/main" val="2231690865"/>
                  </a:ext>
                </a:extLst>
              </a:tr>
            </a:tbl>
          </a:graphicData>
        </a:graphic>
      </p:graphicFrame>
      <p:graphicFrame>
        <p:nvGraphicFramePr>
          <p:cNvPr id="8" name="Table 7">
            <a:extLst>
              <a:ext uri="{FF2B5EF4-FFF2-40B4-BE49-F238E27FC236}">
                <a16:creationId xmlns:a16="http://schemas.microsoft.com/office/drawing/2014/main" id="{B43BC251-131B-4618-A02B-E7670D2AA583}"/>
              </a:ext>
            </a:extLst>
          </p:cNvPr>
          <p:cNvGraphicFramePr>
            <a:graphicFrameLocks noGrp="1"/>
          </p:cNvGraphicFramePr>
          <p:nvPr>
            <p:extLst>
              <p:ext uri="{D42A27DB-BD31-4B8C-83A1-F6EECF244321}">
                <p14:modId xmlns:p14="http://schemas.microsoft.com/office/powerpoint/2010/main" val="2556474346"/>
              </p:ext>
            </p:extLst>
          </p:nvPr>
        </p:nvGraphicFramePr>
        <p:xfrm>
          <a:off x="3557905" y="1770086"/>
          <a:ext cx="483828"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3354068933"/>
                    </a:ext>
                  </a:extLst>
                </a:gridCol>
                <a:gridCol w="241914">
                  <a:extLst>
                    <a:ext uri="{9D8B030D-6E8A-4147-A177-3AD203B41FA5}">
                      <a16:colId xmlns:a16="http://schemas.microsoft.com/office/drawing/2014/main" val="2563801979"/>
                    </a:ext>
                  </a:extLst>
                </a:gridCol>
              </a:tblGrid>
              <a:tr h="193531">
                <a:tc>
                  <a:txBody>
                    <a:bodyPr/>
                    <a:lstStyle/>
                    <a:p>
                      <a:pPr algn="ctr" fontAlgn="base"/>
                      <a:r>
                        <a:rPr lang="en-US" sz="1000" dirty="0">
                          <a:effectLst/>
                        </a:rPr>
                        <a:t>-</a:t>
                      </a:r>
                    </a:p>
                  </a:txBody>
                  <a:tcPr marL="48383" marR="48383" marT="24191" marB="24191">
                    <a:solidFill>
                      <a:schemeClr val="accent2"/>
                    </a:solidFill>
                  </a:tcPr>
                </a:tc>
                <a:tc>
                  <a:txBody>
                    <a:bodyPr/>
                    <a:lstStyle/>
                    <a:p>
                      <a:pPr algn="ctr" fontAlgn="base"/>
                      <a:r>
                        <a:rPr lang="en-US" sz="1000" dirty="0">
                          <a:effectLst/>
                        </a:rPr>
                        <a:t>-​</a:t>
                      </a:r>
                      <a:endParaRPr lang="en-US" sz="1000" b="1" i="0" dirty="0">
                        <a:solidFill>
                          <a:srgbClr val="FFFFFF"/>
                        </a:solidFill>
                        <a:effectLst/>
                      </a:endParaRPr>
                    </a:p>
                  </a:txBody>
                  <a:tcPr marL="48383" marR="48383" marT="24191" marB="24191">
                    <a:solidFill>
                      <a:schemeClr val="accent2"/>
                    </a:solidFill>
                  </a:tcPr>
                </a:tc>
                <a:extLst>
                  <a:ext uri="{0D108BD9-81ED-4DB2-BD59-A6C34878D82A}">
                    <a16:rowId xmlns:a16="http://schemas.microsoft.com/office/drawing/2014/main" val="2908589142"/>
                  </a:ext>
                </a:extLst>
              </a:tr>
            </a:tbl>
          </a:graphicData>
        </a:graphic>
      </p:graphicFrame>
      <p:graphicFrame>
        <p:nvGraphicFramePr>
          <p:cNvPr id="9" name="Table 8">
            <a:extLst>
              <a:ext uri="{FF2B5EF4-FFF2-40B4-BE49-F238E27FC236}">
                <a16:creationId xmlns:a16="http://schemas.microsoft.com/office/drawing/2014/main" id="{C3E81A21-BA2A-40DC-8821-B13962685B96}"/>
              </a:ext>
            </a:extLst>
          </p:cNvPr>
          <p:cNvGraphicFramePr>
            <a:graphicFrameLocks noGrp="1"/>
          </p:cNvGraphicFramePr>
          <p:nvPr>
            <p:extLst>
              <p:ext uri="{D42A27DB-BD31-4B8C-83A1-F6EECF244321}">
                <p14:modId xmlns:p14="http://schemas.microsoft.com/office/powerpoint/2010/main" val="4081104584"/>
              </p:ext>
            </p:extLst>
          </p:nvPr>
        </p:nvGraphicFramePr>
        <p:xfrm>
          <a:off x="3557905" y="2461363"/>
          <a:ext cx="725742" cy="193531"/>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1532972666"/>
                    </a:ext>
                  </a:extLst>
                </a:gridCol>
                <a:gridCol w="241914">
                  <a:extLst>
                    <a:ext uri="{9D8B030D-6E8A-4147-A177-3AD203B41FA5}">
                      <a16:colId xmlns:a16="http://schemas.microsoft.com/office/drawing/2014/main" val="1604483016"/>
                    </a:ext>
                  </a:extLst>
                </a:gridCol>
                <a:gridCol w="241914">
                  <a:extLst>
                    <a:ext uri="{9D8B030D-6E8A-4147-A177-3AD203B41FA5}">
                      <a16:colId xmlns:a16="http://schemas.microsoft.com/office/drawing/2014/main" val="2208877440"/>
                    </a:ext>
                  </a:extLst>
                </a:gridCol>
              </a:tblGrid>
              <a:tr h="193531">
                <a:tc>
                  <a:txBody>
                    <a:bodyPr/>
                    <a:lstStyle/>
                    <a:p>
                      <a:pPr algn="l" fontAlgn="base"/>
                      <a:r>
                        <a:rPr lang="en-US" sz="800">
                          <a:effectLst/>
                        </a:rPr>
                        <a:t>u3​</a:t>
                      </a:r>
                      <a:endParaRPr lang="en-US" sz="800" b="1" i="0">
                        <a:solidFill>
                          <a:srgbClr val="FFFFFF"/>
                        </a:solidFill>
                        <a:effectLst/>
                      </a:endParaRPr>
                    </a:p>
                  </a:txBody>
                  <a:tcPr marL="48383" marR="48383" marT="24191" marB="24191"/>
                </a:tc>
                <a:tc>
                  <a:txBody>
                    <a:bodyPr/>
                    <a:lstStyle/>
                    <a:p>
                      <a:pPr algn="l" fontAlgn="base"/>
                      <a:r>
                        <a:rPr lang="en-US" sz="800">
                          <a:effectLst/>
                        </a:rPr>
                        <a:t>u4​</a:t>
                      </a:r>
                      <a:endParaRPr lang="en-US" sz="800" b="1" i="0">
                        <a:solidFill>
                          <a:srgbClr val="FFFFFF"/>
                        </a:solidFill>
                        <a:effectLst/>
                      </a:endParaRPr>
                    </a:p>
                  </a:txBody>
                  <a:tcPr marL="48383" marR="48383" marT="24191" marB="24191"/>
                </a:tc>
                <a:tc>
                  <a:txBody>
                    <a:bodyPr/>
                    <a:lstStyle/>
                    <a:p>
                      <a:pPr algn="l" fontAlgn="base"/>
                      <a:r>
                        <a:rPr lang="en-US" sz="800" dirty="0">
                          <a:effectLst/>
                        </a:rPr>
                        <a:t>u2​</a:t>
                      </a:r>
                      <a:endParaRPr lang="en-US" sz="800" b="1" i="0" dirty="0">
                        <a:solidFill>
                          <a:srgbClr val="FFFFFF"/>
                        </a:solidFill>
                        <a:effectLst/>
                      </a:endParaRPr>
                    </a:p>
                  </a:txBody>
                  <a:tcPr marL="48383" marR="48383" marT="24191" marB="24191"/>
                </a:tc>
                <a:extLst>
                  <a:ext uri="{0D108BD9-81ED-4DB2-BD59-A6C34878D82A}">
                    <a16:rowId xmlns:a16="http://schemas.microsoft.com/office/drawing/2014/main" val="3149167435"/>
                  </a:ext>
                </a:extLst>
              </a:tr>
            </a:tbl>
          </a:graphicData>
        </a:graphic>
      </p:graphicFrame>
      <p:graphicFrame>
        <p:nvGraphicFramePr>
          <p:cNvPr id="10" name="Table 9">
            <a:extLst>
              <a:ext uri="{FF2B5EF4-FFF2-40B4-BE49-F238E27FC236}">
                <a16:creationId xmlns:a16="http://schemas.microsoft.com/office/drawing/2014/main" id="{9BEC6BA5-54CB-4A25-B31A-F83BD4B962C2}"/>
              </a:ext>
            </a:extLst>
          </p:cNvPr>
          <p:cNvGraphicFramePr>
            <a:graphicFrameLocks noGrp="1"/>
          </p:cNvGraphicFramePr>
          <p:nvPr>
            <p:extLst>
              <p:ext uri="{D42A27DB-BD31-4B8C-83A1-F6EECF244321}">
                <p14:modId xmlns:p14="http://schemas.microsoft.com/office/powerpoint/2010/main" val="1068742657"/>
              </p:ext>
            </p:extLst>
          </p:nvPr>
        </p:nvGraphicFramePr>
        <p:xfrm>
          <a:off x="3557905" y="2274393"/>
          <a:ext cx="725742"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2875951464"/>
                    </a:ext>
                  </a:extLst>
                </a:gridCol>
                <a:gridCol w="241914">
                  <a:extLst>
                    <a:ext uri="{9D8B030D-6E8A-4147-A177-3AD203B41FA5}">
                      <a16:colId xmlns:a16="http://schemas.microsoft.com/office/drawing/2014/main" val="504562977"/>
                    </a:ext>
                  </a:extLst>
                </a:gridCol>
                <a:gridCol w="241914">
                  <a:extLst>
                    <a:ext uri="{9D8B030D-6E8A-4147-A177-3AD203B41FA5}">
                      <a16:colId xmlns:a16="http://schemas.microsoft.com/office/drawing/2014/main" val="2736818305"/>
                    </a:ext>
                  </a:extLst>
                </a:gridCol>
              </a:tblGrid>
              <a:tr h="193531">
                <a:tc>
                  <a:txBody>
                    <a:bodyPr/>
                    <a:lstStyle/>
                    <a:p>
                      <a:pPr algn="ctr" fontAlgn="base"/>
                      <a:r>
                        <a:rPr lang="en-US" sz="1000" dirty="0">
                          <a:effectLst/>
                        </a:rPr>
                        <a:t>0​</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0</a:t>
                      </a:r>
                    </a:p>
                  </a:txBody>
                  <a:tcPr marL="48383" marR="48383" marT="24191" marB="24191">
                    <a:solidFill>
                      <a:schemeClr val="accent2"/>
                    </a:solidFill>
                  </a:tcPr>
                </a:tc>
                <a:tc>
                  <a:txBody>
                    <a:bodyPr/>
                    <a:lstStyle/>
                    <a:p>
                      <a:pPr algn="ctr" fontAlgn="base"/>
                      <a:r>
                        <a:rPr lang="en-US" sz="1000" dirty="0">
                          <a:effectLst/>
                        </a:rPr>
                        <a:t>1</a:t>
                      </a:r>
                    </a:p>
                  </a:txBody>
                  <a:tcPr marL="48383" marR="48383" marT="24191" marB="24191">
                    <a:solidFill>
                      <a:schemeClr val="accent2"/>
                    </a:solidFill>
                  </a:tcPr>
                </a:tc>
                <a:extLst>
                  <a:ext uri="{0D108BD9-81ED-4DB2-BD59-A6C34878D82A}">
                    <a16:rowId xmlns:a16="http://schemas.microsoft.com/office/drawing/2014/main" val="1268834323"/>
                  </a:ext>
                </a:extLst>
              </a:tr>
            </a:tbl>
          </a:graphicData>
        </a:graphic>
      </p:graphicFrame>
      <p:graphicFrame>
        <p:nvGraphicFramePr>
          <p:cNvPr id="11" name="Table 10">
            <a:extLst>
              <a:ext uri="{FF2B5EF4-FFF2-40B4-BE49-F238E27FC236}">
                <a16:creationId xmlns:a16="http://schemas.microsoft.com/office/drawing/2014/main" id="{17B7BFBF-6D16-41B9-9972-7BA15C1B7B72}"/>
              </a:ext>
            </a:extLst>
          </p:cNvPr>
          <p:cNvGraphicFramePr>
            <a:graphicFrameLocks noGrp="1"/>
          </p:cNvGraphicFramePr>
          <p:nvPr>
            <p:extLst>
              <p:ext uri="{D42A27DB-BD31-4B8C-83A1-F6EECF244321}">
                <p14:modId xmlns:p14="http://schemas.microsoft.com/office/powerpoint/2010/main" val="3147877026"/>
              </p:ext>
            </p:extLst>
          </p:nvPr>
        </p:nvGraphicFramePr>
        <p:xfrm>
          <a:off x="3563876" y="2987012"/>
          <a:ext cx="1451484" cy="193531"/>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1014939197"/>
                    </a:ext>
                  </a:extLst>
                </a:gridCol>
                <a:gridCol w="241914">
                  <a:extLst>
                    <a:ext uri="{9D8B030D-6E8A-4147-A177-3AD203B41FA5}">
                      <a16:colId xmlns:a16="http://schemas.microsoft.com/office/drawing/2014/main" val="32119857"/>
                    </a:ext>
                  </a:extLst>
                </a:gridCol>
                <a:gridCol w="241914">
                  <a:extLst>
                    <a:ext uri="{9D8B030D-6E8A-4147-A177-3AD203B41FA5}">
                      <a16:colId xmlns:a16="http://schemas.microsoft.com/office/drawing/2014/main" val="226775942"/>
                    </a:ext>
                  </a:extLst>
                </a:gridCol>
                <a:gridCol w="241914">
                  <a:extLst>
                    <a:ext uri="{9D8B030D-6E8A-4147-A177-3AD203B41FA5}">
                      <a16:colId xmlns:a16="http://schemas.microsoft.com/office/drawing/2014/main" val="2495732541"/>
                    </a:ext>
                  </a:extLst>
                </a:gridCol>
                <a:gridCol w="241914">
                  <a:extLst>
                    <a:ext uri="{9D8B030D-6E8A-4147-A177-3AD203B41FA5}">
                      <a16:colId xmlns:a16="http://schemas.microsoft.com/office/drawing/2014/main" val="1018235680"/>
                    </a:ext>
                  </a:extLst>
                </a:gridCol>
                <a:gridCol w="241914">
                  <a:extLst>
                    <a:ext uri="{9D8B030D-6E8A-4147-A177-3AD203B41FA5}">
                      <a16:colId xmlns:a16="http://schemas.microsoft.com/office/drawing/2014/main" val="1689584247"/>
                    </a:ext>
                  </a:extLst>
                </a:gridCol>
              </a:tblGrid>
              <a:tr h="193531">
                <a:tc>
                  <a:txBody>
                    <a:bodyPr/>
                    <a:lstStyle/>
                    <a:p>
                      <a:pPr algn="l" fontAlgn="base"/>
                      <a:r>
                        <a:rPr lang="en-US" sz="800">
                          <a:effectLst/>
                        </a:rPr>
                        <a:t>u2​</a:t>
                      </a:r>
                      <a:endParaRPr lang="en-US" sz="800" b="1" i="0">
                        <a:solidFill>
                          <a:srgbClr val="FFFFFF"/>
                        </a:solidFill>
                        <a:effectLst/>
                      </a:endParaRPr>
                    </a:p>
                  </a:txBody>
                  <a:tcPr marL="48383" marR="48383" marT="24191" marB="24191"/>
                </a:tc>
                <a:tc>
                  <a:txBody>
                    <a:bodyPr/>
                    <a:lstStyle/>
                    <a:p>
                      <a:pPr algn="l" fontAlgn="base"/>
                      <a:r>
                        <a:rPr lang="en-US" sz="800" dirty="0">
                          <a:effectLst/>
                        </a:rPr>
                        <a:t>u4​</a:t>
                      </a:r>
                      <a:endParaRPr lang="en-US" sz="800" b="1" i="0" dirty="0">
                        <a:solidFill>
                          <a:srgbClr val="FFFFFF"/>
                        </a:solidFill>
                        <a:effectLst/>
                      </a:endParaRPr>
                    </a:p>
                  </a:txBody>
                  <a:tcPr marL="48383" marR="48383" marT="24191" marB="24191"/>
                </a:tc>
                <a:tc>
                  <a:txBody>
                    <a:bodyPr/>
                    <a:lstStyle/>
                    <a:p>
                      <a:pPr algn="l" fontAlgn="base"/>
                      <a:r>
                        <a:rPr lang="en-US" sz="800">
                          <a:effectLst/>
                        </a:rPr>
                        <a:t>u6​</a:t>
                      </a:r>
                      <a:endParaRPr lang="en-US" sz="800" b="1" i="0">
                        <a:solidFill>
                          <a:srgbClr val="FFFFFF"/>
                        </a:solidFill>
                        <a:effectLst/>
                      </a:endParaRPr>
                    </a:p>
                  </a:txBody>
                  <a:tcPr marL="48383" marR="48383" marT="24191" marB="24191"/>
                </a:tc>
                <a:tc>
                  <a:txBody>
                    <a:bodyPr/>
                    <a:lstStyle/>
                    <a:p>
                      <a:pPr algn="l" fontAlgn="base"/>
                      <a:r>
                        <a:rPr lang="en-US" sz="800">
                          <a:effectLst/>
                        </a:rPr>
                        <a:t>u7​</a:t>
                      </a:r>
                      <a:endParaRPr lang="en-US" sz="800" b="1" i="0">
                        <a:solidFill>
                          <a:srgbClr val="FFFFFF"/>
                        </a:solidFill>
                        <a:effectLst/>
                      </a:endParaRPr>
                    </a:p>
                  </a:txBody>
                  <a:tcPr marL="48383" marR="48383" marT="24191" marB="24191"/>
                </a:tc>
                <a:tc>
                  <a:txBody>
                    <a:bodyPr/>
                    <a:lstStyle/>
                    <a:p>
                      <a:pPr algn="l" fontAlgn="base"/>
                      <a:r>
                        <a:rPr lang="en-US" sz="800">
                          <a:effectLst/>
                        </a:rPr>
                        <a:t>u1​</a:t>
                      </a:r>
                      <a:endParaRPr lang="en-US" sz="800" b="1" i="0">
                        <a:solidFill>
                          <a:srgbClr val="FFFFFF"/>
                        </a:solidFill>
                        <a:effectLst/>
                      </a:endParaRPr>
                    </a:p>
                  </a:txBody>
                  <a:tcPr marL="48383" marR="48383" marT="24191" marB="24191"/>
                </a:tc>
                <a:tc>
                  <a:txBody>
                    <a:bodyPr/>
                    <a:lstStyle/>
                    <a:p>
                      <a:pPr algn="l" fontAlgn="base"/>
                      <a:r>
                        <a:rPr lang="en-US" sz="800" dirty="0">
                          <a:effectLst/>
                        </a:rPr>
                        <a:t>u3​</a:t>
                      </a:r>
                      <a:endParaRPr lang="en-US" sz="800" b="1" i="0" dirty="0">
                        <a:solidFill>
                          <a:srgbClr val="FFFFFF"/>
                        </a:solidFill>
                        <a:effectLst/>
                      </a:endParaRPr>
                    </a:p>
                  </a:txBody>
                  <a:tcPr marL="48383" marR="48383" marT="24191" marB="24191"/>
                </a:tc>
                <a:extLst>
                  <a:ext uri="{0D108BD9-81ED-4DB2-BD59-A6C34878D82A}">
                    <a16:rowId xmlns:a16="http://schemas.microsoft.com/office/drawing/2014/main" val="1096117782"/>
                  </a:ext>
                </a:extLst>
              </a:tr>
            </a:tbl>
          </a:graphicData>
        </a:graphic>
      </p:graphicFrame>
      <p:graphicFrame>
        <p:nvGraphicFramePr>
          <p:cNvPr id="12" name="Table 11">
            <a:extLst>
              <a:ext uri="{FF2B5EF4-FFF2-40B4-BE49-F238E27FC236}">
                <a16:creationId xmlns:a16="http://schemas.microsoft.com/office/drawing/2014/main" id="{2973117D-ACB7-43A5-B9D8-4765BCB3C6F3}"/>
              </a:ext>
            </a:extLst>
          </p:cNvPr>
          <p:cNvGraphicFramePr>
            <a:graphicFrameLocks noGrp="1"/>
          </p:cNvGraphicFramePr>
          <p:nvPr>
            <p:extLst>
              <p:ext uri="{D42A27DB-BD31-4B8C-83A1-F6EECF244321}">
                <p14:modId xmlns:p14="http://schemas.microsoft.com/office/powerpoint/2010/main" val="2515745609"/>
              </p:ext>
            </p:extLst>
          </p:nvPr>
        </p:nvGraphicFramePr>
        <p:xfrm>
          <a:off x="3560593" y="2800042"/>
          <a:ext cx="1451484"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3890564651"/>
                    </a:ext>
                  </a:extLst>
                </a:gridCol>
                <a:gridCol w="241914">
                  <a:extLst>
                    <a:ext uri="{9D8B030D-6E8A-4147-A177-3AD203B41FA5}">
                      <a16:colId xmlns:a16="http://schemas.microsoft.com/office/drawing/2014/main" val="668077552"/>
                    </a:ext>
                  </a:extLst>
                </a:gridCol>
                <a:gridCol w="241914">
                  <a:extLst>
                    <a:ext uri="{9D8B030D-6E8A-4147-A177-3AD203B41FA5}">
                      <a16:colId xmlns:a16="http://schemas.microsoft.com/office/drawing/2014/main" val="3351804361"/>
                    </a:ext>
                  </a:extLst>
                </a:gridCol>
                <a:gridCol w="241914">
                  <a:extLst>
                    <a:ext uri="{9D8B030D-6E8A-4147-A177-3AD203B41FA5}">
                      <a16:colId xmlns:a16="http://schemas.microsoft.com/office/drawing/2014/main" val="3551149485"/>
                    </a:ext>
                  </a:extLst>
                </a:gridCol>
                <a:gridCol w="241914">
                  <a:extLst>
                    <a:ext uri="{9D8B030D-6E8A-4147-A177-3AD203B41FA5}">
                      <a16:colId xmlns:a16="http://schemas.microsoft.com/office/drawing/2014/main" val="1727314137"/>
                    </a:ext>
                  </a:extLst>
                </a:gridCol>
                <a:gridCol w="241914">
                  <a:extLst>
                    <a:ext uri="{9D8B030D-6E8A-4147-A177-3AD203B41FA5}">
                      <a16:colId xmlns:a16="http://schemas.microsoft.com/office/drawing/2014/main" val="2461980536"/>
                    </a:ext>
                  </a:extLst>
                </a:gridCol>
              </a:tblGrid>
              <a:tr h="193531">
                <a:tc>
                  <a:txBody>
                    <a:bodyPr/>
                    <a:lstStyle/>
                    <a:p>
                      <a:pPr algn="ctr" fontAlgn="base"/>
                      <a:r>
                        <a:rPr lang="en-US" sz="1000" dirty="0">
                          <a:effectLst/>
                        </a:rPr>
                        <a:t>0​</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0​</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0​</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1​</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1</a:t>
                      </a:r>
                    </a:p>
                  </a:txBody>
                  <a:tcPr marL="48383" marR="48383" marT="24191" marB="24191">
                    <a:solidFill>
                      <a:schemeClr val="accent2"/>
                    </a:solidFill>
                  </a:tcPr>
                </a:tc>
                <a:tc>
                  <a:txBody>
                    <a:bodyPr/>
                    <a:lstStyle/>
                    <a:p>
                      <a:pPr algn="ctr" fontAlgn="base"/>
                      <a:r>
                        <a:rPr lang="en-US" sz="1000" dirty="0">
                          <a:effectLst/>
                        </a:rPr>
                        <a:t>2​</a:t>
                      </a:r>
                      <a:endParaRPr lang="en-US" sz="1000" b="1" i="0" dirty="0">
                        <a:solidFill>
                          <a:srgbClr val="FFFFFF"/>
                        </a:solidFill>
                        <a:effectLst/>
                      </a:endParaRPr>
                    </a:p>
                  </a:txBody>
                  <a:tcPr marL="48383" marR="48383" marT="24191" marB="24191">
                    <a:solidFill>
                      <a:schemeClr val="accent2"/>
                    </a:solidFill>
                  </a:tcPr>
                </a:tc>
                <a:extLst>
                  <a:ext uri="{0D108BD9-81ED-4DB2-BD59-A6C34878D82A}">
                    <a16:rowId xmlns:a16="http://schemas.microsoft.com/office/drawing/2014/main" val="4121867485"/>
                  </a:ext>
                </a:extLst>
              </a:tr>
            </a:tbl>
          </a:graphicData>
        </a:graphic>
      </p:graphicFrame>
      <p:graphicFrame>
        <p:nvGraphicFramePr>
          <p:cNvPr id="13" name="Table 12">
            <a:extLst>
              <a:ext uri="{FF2B5EF4-FFF2-40B4-BE49-F238E27FC236}">
                <a16:creationId xmlns:a16="http://schemas.microsoft.com/office/drawing/2014/main" id="{C7ACDA93-D209-448E-BCD8-E5A62AEC05D9}"/>
              </a:ext>
            </a:extLst>
          </p:cNvPr>
          <p:cNvGraphicFramePr>
            <a:graphicFrameLocks noGrp="1"/>
          </p:cNvGraphicFramePr>
          <p:nvPr>
            <p:extLst>
              <p:ext uri="{D42A27DB-BD31-4B8C-83A1-F6EECF244321}">
                <p14:modId xmlns:p14="http://schemas.microsoft.com/office/powerpoint/2010/main" val="109112623"/>
              </p:ext>
            </p:extLst>
          </p:nvPr>
        </p:nvGraphicFramePr>
        <p:xfrm>
          <a:off x="3563876" y="3583732"/>
          <a:ext cx="1935312" cy="193531"/>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3720305444"/>
                    </a:ext>
                  </a:extLst>
                </a:gridCol>
                <a:gridCol w="241914">
                  <a:extLst>
                    <a:ext uri="{9D8B030D-6E8A-4147-A177-3AD203B41FA5}">
                      <a16:colId xmlns:a16="http://schemas.microsoft.com/office/drawing/2014/main" val="976316445"/>
                    </a:ext>
                  </a:extLst>
                </a:gridCol>
                <a:gridCol w="241914">
                  <a:extLst>
                    <a:ext uri="{9D8B030D-6E8A-4147-A177-3AD203B41FA5}">
                      <a16:colId xmlns:a16="http://schemas.microsoft.com/office/drawing/2014/main" val="1240373663"/>
                    </a:ext>
                  </a:extLst>
                </a:gridCol>
                <a:gridCol w="241914">
                  <a:extLst>
                    <a:ext uri="{9D8B030D-6E8A-4147-A177-3AD203B41FA5}">
                      <a16:colId xmlns:a16="http://schemas.microsoft.com/office/drawing/2014/main" val="3471707840"/>
                    </a:ext>
                  </a:extLst>
                </a:gridCol>
                <a:gridCol w="241914">
                  <a:extLst>
                    <a:ext uri="{9D8B030D-6E8A-4147-A177-3AD203B41FA5}">
                      <a16:colId xmlns:a16="http://schemas.microsoft.com/office/drawing/2014/main" val="2069179509"/>
                    </a:ext>
                  </a:extLst>
                </a:gridCol>
                <a:gridCol w="241914">
                  <a:extLst>
                    <a:ext uri="{9D8B030D-6E8A-4147-A177-3AD203B41FA5}">
                      <a16:colId xmlns:a16="http://schemas.microsoft.com/office/drawing/2014/main" val="3031317033"/>
                    </a:ext>
                  </a:extLst>
                </a:gridCol>
                <a:gridCol w="241914">
                  <a:extLst>
                    <a:ext uri="{9D8B030D-6E8A-4147-A177-3AD203B41FA5}">
                      <a16:colId xmlns:a16="http://schemas.microsoft.com/office/drawing/2014/main" val="965469231"/>
                    </a:ext>
                  </a:extLst>
                </a:gridCol>
                <a:gridCol w="241914">
                  <a:extLst>
                    <a:ext uri="{9D8B030D-6E8A-4147-A177-3AD203B41FA5}">
                      <a16:colId xmlns:a16="http://schemas.microsoft.com/office/drawing/2014/main" val="4171710530"/>
                    </a:ext>
                  </a:extLst>
                </a:gridCol>
              </a:tblGrid>
              <a:tr h="193531">
                <a:tc>
                  <a:txBody>
                    <a:bodyPr/>
                    <a:lstStyle/>
                    <a:p>
                      <a:pPr algn="l" fontAlgn="base"/>
                      <a:r>
                        <a:rPr lang="en-US" sz="800" dirty="0">
                          <a:effectLst/>
                        </a:rPr>
                        <a:t>u5​</a:t>
                      </a:r>
                      <a:endParaRPr lang="en-US" sz="800" b="1" i="0" dirty="0">
                        <a:solidFill>
                          <a:srgbClr val="FFFFFF"/>
                        </a:solidFill>
                        <a:effectLst/>
                      </a:endParaRPr>
                    </a:p>
                  </a:txBody>
                  <a:tcPr marL="48383" marR="48383" marT="24191" marB="24191"/>
                </a:tc>
                <a:tc>
                  <a:txBody>
                    <a:bodyPr/>
                    <a:lstStyle/>
                    <a:p>
                      <a:pPr algn="l" fontAlgn="base"/>
                      <a:r>
                        <a:rPr lang="en-US" sz="800" dirty="0">
                          <a:effectLst/>
                        </a:rPr>
                        <a:t>u7​</a:t>
                      </a:r>
                      <a:endParaRPr lang="en-US" sz="800" b="1" i="0" dirty="0">
                        <a:solidFill>
                          <a:srgbClr val="FFFFFF"/>
                        </a:solidFill>
                        <a:effectLst/>
                      </a:endParaRPr>
                    </a:p>
                  </a:txBody>
                  <a:tcPr marL="48383" marR="48383" marT="24191" marB="24191"/>
                </a:tc>
                <a:tc>
                  <a:txBody>
                    <a:bodyPr/>
                    <a:lstStyle/>
                    <a:p>
                      <a:pPr algn="l" fontAlgn="base"/>
                      <a:r>
                        <a:rPr lang="en-US" sz="800" dirty="0">
                          <a:effectLst/>
                        </a:rPr>
                        <a:t>u8​</a:t>
                      </a:r>
                      <a:endParaRPr lang="en-US" sz="800" b="1" i="0" dirty="0">
                        <a:solidFill>
                          <a:srgbClr val="FFFFFF"/>
                        </a:solidFill>
                        <a:effectLst/>
                      </a:endParaRPr>
                    </a:p>
                  </a:txBody>
                  <a:tcPr marL="48383" marR="48383" marT="24191" marB="24191"/>
                </a:tc>
                <a:tc>
                  <a:txBody>
                    <a:bodyPr/>
                    <a:lstStyle/>
                    <a:p>
                      <a:pPr algn="l" fontAlgn="base"/>
                      <a:r>
                        <a:rPr lang="en-US" sz="800" dirty="0">
                          <a:effectLst/>
                        </a:rPr>
                        <a:t>u9​</a:t>
                      </a:r>
                      <a:endParaRPr lang="en-US" sz="800" b="1" i="0" dirty="0">
                        <a:solidFill>
                          <a:srgbClr val="FFFFFF"/>
                        </a:solidFill>
                        <a:effectLst/>
                      </a:endParaRPr>
                    </a:p>
                  </a:txBody>
                  <a:tcPr marL="48383" marR="48383" marT="24191" marB="24191"/>
                </a:tc>
                <a:tc>
                  <a:txBody>
                    <a:bodyPr/>
                    <a:lstStyle/>
                    <a:p>
                      <a:pPr algn="l" fontAlgn="base"/>
                      <a:r>
                        <a:rPr lang="en-US" sz="800">
                          <a:effectLst/>
                        </a:rPr>
                        <a:t>u4​</a:t>
                      </a:r>
                      <a:endParaRPr lang="en-US" sz="800" b="1" i="0">
                        <a:solidFill>
                          <a:srgbClr val="FFFFFF"/>
                        </a:solidFill>
                        <a:effectLst/>
                      </a:endParaRPr>
                    </a:p>
                  </a:txBody>
                  <a:tcPr marL="48383" marR="48383" marT="24191" marB="24191"/>
                </a:tc>
                <a:tc>
                  <a:txBody>
                    <a:bodyPr/>
                    <a:lstStyle/>
                    <a:p>
                      <a:pPr algn="l" fontAlgn="base"/>
                      <a:r>
                        <a:rPr lang="en-US" sz="800">
                          <a:effectLst/>
                        </a:rPr>
                        <a:t>u1​</a:t>
                      </a:r>
                      <a:endParaRPr lang="en-US" sz="800" b="1" i="0">
                        <a:solidFill>
                          <a:srgbClr val="FFFFFF"/>
                        </a:solidFill>
                        <a:effectLst/>
                      </a:endParaRPr>
                    </a:p>
                  </a:txBody>
                  <a:tcPr marL="48383" marR="48383" marT="24191" marB="24191"/>
                </a:tc>
                <a:tc>
                  <a:txBody>
                    <a:bodyPr/>
                    <a:lstStyle/>
                    <a:p>
                      <a:pPr algn="l" fontAlgn="base"/>
                      <a:r>
                        <a:rPr lang="en-US" sz="800">
                          <a:effectLst/>
                        </a:rPr>
                        <a:t>u8​</a:t>
                      </a:r>
                      <a:endParaRPr lang="en-US" sz="800" b="1" i="0">
                        <a:solidFill>
                          <a:srgbClr val="FFFFFF"/>
                        </a:solidFill>
                        <a:effectLst/>
                      </a:endParaRPr>
                    </a:p>
                  </a:txBody>
                  <a:tcPr marL="48383" marR="48383" marT="24191" marB="24191"/>
                </a:tc>
                <a:tc>
                  <a:txBody>
                    <a:bodyPr/>
                    <a:lstStyle/>
                    <a:p>
                      <a:pPr algn="l" fontAlgn="base"/>
                      <a:r>
                        <a:rPr lang="en-US" sz="800" dirty="0">
                          <a:effectLst/>
                        </a:rPr>
                        <a:t>u4​</a:t>
                      </a:r>
                      <a:endParaRPr lang="en-US" sz="800" b="1" i="0" dirty="0">
                        <a:solidFill>
                          <a:srgbClr val="FFFFFF"/>
                        </a:solidFill>
                        <a:effectLst/>
                      </a:endParaRPr>
                    </a:p>
                  </a:txBody>
                  <a:tcPr marL="48383" marR="48383" marT="24191" marB="24191"/>
                </a:tc>
                <a:extLst>
                  <a:ext uri="{0D108BD9-81ED-4DB2-BD59-A6C34878D82A}">
                    <a16:rowId xmlns:a16="http://schemas.microsoft.com/office/drawing/2014/main" val="3985158917"/>
                  </a:ext>
                </a:extLst>
              </a:tr>
            </a:tbl>
          </a:graphicData>
        </a:graphic>
      </p:graphicFrame>
      <p:graphicFrame>
        <p:nvGraphicFramePr>
          <p:cNvPr id="14" name="Table 13">
            <a:extLst>
              <a:ext uri="{FF2B5EF4-FFF2-40B4-BE49-F238E27FC236}">
                <a16:creationId xmlns:a16="http://schemas.microsoft.com/office/drawing/2014/main" id="{CF06A47D-5340-46A8-B1DC-1344F14756F4}"/>
              </a:ext>
            </a:extLst>
          </p:cNvPr>
          <p:cNvGraphicFramePr>
            <a:graphicFrameLocks noGrp="1"/>
          </p:cNvGraphicFramePr>
          <p:nvPr>
            <p:extLst>
              <p:ext uri="{D42A27DB-BD31-4B8C-83A1-F6EECF244321}">
                <p14:modId xmlns:p14="http://schemas.microsoft.com/office/powerpoint/2010/main" val="3055753467"/>
              </p:ext>
            </p:extLst>
          </p:nvPr>
        </p:nvGraphicFramePr>
        <p:xfrm>
          <a:off x="3563876" y="3384233"/>
          <a:ext cx="1935312" cy="200782"/>
        </p:xfrm>
        <a:graphic>
          <a:graphicData uri="http://schemas.openxmlformats.org/drawingml/2006/table">
            <a:tbl>
              <a:tblPr firstRow="1" bandRow="1">
                <a:tableStyleId>{5C22544A-7EE6-4342-B048-85BDC9FD1C3A}</a:tableStyleId>
              </a:tblPr>
              <a:tblGrid>
                <a:gridCol w="241914">
                  <a:extLst>
                    <a:ext uri="{9D8B030D-6E8A-4147-A177-3AD203B41FA5}">
                      <a16:colId xmlns:a16="http://schemas.microsoft.com/office/drawing/2014/main" val="4051080039"/>
                    </a:ext>
                  </a:extLst>
                </a:gridCol>
                <a:gridCol w="241914">
                  <a:extLst>
                    <a:ext uri="{9D8B030D-6E8A-4147-A177-3AD203B41FA5}">
                      <a16:colId xmlns:a16="http://schemas.microsoft.com/office/drawing/2014/main" val="3489387969"/>
                    </a:ext>
                  </a:extLst>
                </a:gridCol>
                <a:gridCol w="241914">
                  <a:extLst>
                    <a:ext uri="{9D8B030D-6E8A-4147-A177-3AD203B41FA5}">
                      <a16:colId xmlns:a16="http://schemas.microsoft.com/office/drawing/2014/main" val="952078187"/>
                    </a:ext>
                  </a:extLst>
                </a:gridCol>
                <a:gridCol w="241914">
                  <a:extLst>
                    <a:ext uri="{9D8B030D-6E8A-4147-A177-3AD203B41FA5}">
                      <a16:colId xmlns:a16="http://schemas.microsoft.com/office/drawing/2014/main" val="1118287655"/>
                    </a:ext>
                  </a:extLst>
                </a:gridCol>
                <a:gridCol w="241914">
                  <a:extLst>
                    <a:ext uri="{9D8B030D-6E8A-4147-A177-3AD203B41FA5}">
                      <a16:colId xmlns:a16="http://schemas.microsoft.com/office/drawing/2014/main" val="2556478074"/>
                    </a:ext>
                  </a:extLst>
                </a:gridCol>
                <a:gridCol w="241914">
                  <a:extLst>
                    <a:ext uri="{9D8B030D-6E8A-4147-A177-3AD203B41FA5}">
                      <a16:colId xmlns:a16="http://schemas.microsoft.com/office/drawing/2014/main" val="2069952882"/>
                    </a:ext>
                  </a:extLst>
                </a:gridCol>
                <a:gridCol w="241914">
                  <a:extLst>
                    <a:ext uri="{9D8B030D-6E8A-4147-A177-3AD203B41FA5}">
                      <a16:colId xmlns:a16="http://schemas.microsoft.com/office/drawing/2014/main" val="3457296984"/>
                    </a:ext>
                  </a:extLst>
                </a:gridCol>
                <a:gridCol w="241914">
                  <a:extLst>
                    <a:ext uri="{9D8B030D-6E8A-4147-A177-3AD203B41FA5}">
                      <a16:colId xmlns:a16="http://schemas.microsoft.com/office/drawing/2014/main" val="1156201414"/>
                    </a:ext>
                  </a:extLst>
                </a:gridCol>
              </a:tblGrid>
              <a:tr h="193531">
                <a:tc>
                  <a:txBody>
                    <a:bodyPr/>
                    <a:lstStyle/>
                    <a:p>
                      <a:pPr algn="ctr" fontAlgn="base"/>
                      <a:r>
                        <a:rPr lang="en-US" sz="1000" dirty="0">
                          <a:effectLst/>
                        </a:rPr>
                        <a:t>0​</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0​</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1​</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2​</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2​</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3​</a:t>
                      </a:r>
                      <a:endParaRPr lang="en-US" sz="1000" b="1" i="0" dirty="0">
                        <a:solidFill>
                          <a:srgbClr val="FFFFFF"/>
                        </a:solidFill>
                        <a:effectLst/>
                      </a:endParaRPr>
                    </a:p>
                  </a:txBody>
                  <a:tcPr marL="48383" marR="48383" marT="24191" marB="24191">
                    <a:solidFill>
                      <a:schemeClr val="accent2"/>
                    </a:solidFill>
                  </a:tcPr>
                </a:tc>
                <a:tc>
                  <a:txBody>
                    <a:bodyPr/>
                    <a:lstStyle/>
                    <a:p>
                      <a:pPr algn="ctr" fontAlgn="base"/>
                      <a:r>
                        <a:rPr lang="en-US" sz="1000" dirty="0">
                          <a:effectLst/>
                        </a:rPr>
                        <a:t>4​</a:t>
                      </a:r>
                      <a:endParaRPr lang="en-US" sz="1000" b="1" i="0" dirty="0">
                        <a:solidFill>
                          <a:srgbClr val="FFFFFF"/>
                        </a:solidFill>
                        <a:effectLst/>
                      </a:endParaRPr>
                    </a:p>
                  </a:txBody>
                  <a:tcPr marL="48383" marR="48383" marT="24191" marB="24191">
                    <a:solidFill>
                      <a:schemeClr val="accent2"/>
                    </a:solidFill>
                  </a:tcPr>
                </a:tc>
                <a:tc>
                  <a:txBody>
                    <a:bodyPr/>
                    <a:lstStyle/>
                    <a:p>
                      <a:pPr lvl="0" algn="ctr">
                        <a:buNone/>
                      </a:pPr>
                      <a:r>
                        <a:rPr lang="en-US" sz="1000" dirty="0">
                          <a:effectLst/>
                        </a:rPr>
                        <a:t>5</a:t>
                      </a:r>
                    </a:p>
                  </a:txBody>
                  <a:tcPr marL="48383" marR="48383" marT="24191" marB="24191">
                    <a:solidFill>
                      <a:schemeClr val="accent2"/>
                    </a:solidFill>
                  </a:tcPr>
                </a:tc>
                <a:extLst>
                  <a:ext uri="{0D108BD9-81ED-4DB2-BD59-A6C34878D82A}">
                    <a16:rowId xmlns:a16="http://schemas.microsoft.com/office/drawing/2014/main" val="336844742"/>
                  </a:ext>
                </a:extLst>
              </a:tr>
            </a:tbl>
          </a:graphicData>
        </a:graphic>
      </p:graphicFrame>
      <p:cxnSp>
        <p:nvCxnSpPr>
          <p:cNvPr id="15" name="Straight Arrow Connector 14">
            <a:extLst>
              <a:ext uri="{FF2B5EF4-FFF2-40B4-BE49-F238E27FC236}">
                <a16:creationId xmlns:a16="http://schemas.microsoft.com/office/drawing/2014/main" id="{5842802D-5288-4485-987B-8B212078E18D}"/>
              </a:ext>
            </a:extLst>
          </p:cNvPr>
          <p:cNvCxnSpPr>
            <a:cxnSpLocks/>
          </p:cNvCxnSpPr>
          <p:nvPr/>
        </p:nvCxnSpPr>
        <p:spPr>
          <a:xfrm flipV="1">
            <a:off x="3647951" y="2131472"/>
            <a:ext cx="0" cy="15549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9E1FCE6-7F11-430A-A3EC-8B3789D1AA49}"/>
              </a:ext>
            </a:extLst>
          </p:cNvPr>
          <p:cNvCxnSpPr>
            <a:cxnSpLocks/>
          </p:cNvCxnSpPr>
          <p:nvPr/>
        </p:nvCxnSpPr>
        <p:spPr>
          <a:xfrm flipH="1" flipV="1">
            <a:off x="3676846" y="2129598"/>
            <a:ext cx="226278" cy="1575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5523CEC-3F4C-4097-8E4F-6F4196A11EC1}"/>
              </a:ext>
            </a:extLst>
          </p:cNvPr>
          <p:cNvCxnSpPr>
            <a:cxnSpLocks/>
          </p:cNvCxnSpPr>
          <p:nvPr/>
        </p:nvCxnSpPr>
        <p:spPr>
          <a:xfrm flipH="1" flipV="1">
            <a:off x="3919768" y="2141429"/>
            <a:ext cx="228630" cy="14903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B3ED02B-5416-4BDD-9D98-21CD73A003DC}"/>
              </a:ext>
            </a:extLst>
          </p:cNvPr>
          <p:cNvCxnSpPr>
            <a:cxnSpLocks/>
          </p:cNvCxnSpPr>
          <p:nvPr/>
        </p:nvCxnSpPr>
        <p:spPr>
          <a:xfrm flipV="1">
            <a:off x="3668848" y="2669103"/>
            <a:ext cx="0" cy="1448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53765C-E3B7-4681-BB50-F8B5CE88C717}"/>
              </a:ext>
            </a:extLst>
          </p:cNvPr>
          <p:cNvCxnSpPr>
            <a:cxnSpLocks/>
          </p:cNvCxnSpPr>
          <p:nvPr/>
        </p:nvCxnSpPr>
        <p:spPr>
          <a:xfrm flipH="1" flipV="1">
            <a:off x="3684134" y="2648214"/>
            <a:ext cx="211159" cy="1427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43D8D20-D59C-4F07-AE93-F71E6BF614DB}"/>
              </a:ext>
            </a:extLst>
          </p:cNvPr>
          <p:cNvCxnSpPr>
            <a:cxnSpLocks/>
          </p:cNvCxnSpPr>
          <p:nvPr/>
        </p:nvCxnSpPr>
        <p:spPr>
          <a:xfrm flipH="1" flipV="1">
            <a:off x="3700004" y="2654183"/>
            <a:ext cx="432912" cy="1444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644D26-5BDA-4A3C-B9DC-6CFC7C00342C}"/>
              </a:ext>
            </a:extLst>
          </p:cNvPr>
          <p:cNvCxnSpPr>
            <a:cxnSpLocks/>
          </p:cNvCxnSpPr>
          <p:nvPr/>
        </p:nvCxnSpPr>
        <p:spPr>
          <a:xfrm flipH="1" flipV="1">
            <a:off x="3878982" y="2660862"/>
            <a:ext cx="467856" cy="13902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815623-4EEF-4CF4-A1F2-19897B83153D}"/>
              </a:ext>
            </a:extLst>
          </p:cNvPr>
          <p:cNvCxnSpPr>
            <a:cxnSpLocks/>
          </p:cNvCxnSpPr>
          <p:nvPr/>
        </p:nvCxnSpPr>
        <p:spPr>
          <a:xfrm flipH="1" flipV="1">
            <a:off x="3878981" y="2672798"/>
            <a:ext cx="704730" cy="1373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7103C8-434B-45CB-AC6D-9A4466DC7BE0}"/>
              </a:ext>
            </a:extLst>
          </p:cNvPr>
          <p:cNvCxnSpPr>
            <a:cxnSpLocks/>
          </p:cNvCxnSpPr>
          <p:nvPr/>
        </p:nvCxnSpPr>
        <p:spPr>
          <a:xfrm flipH="1" flipV="1">
            <a:off x="4179567" y="2650757"/>
            <a:ext cx="702222" cy="1379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7A9ECF3-8F3E-46E2-9E1E-5C765D9E980E}"/>
              </a:ext>
            </a:extLst>
          </p:cNvPr>
          <p:cNvCxnSpPr>
            <a:cxnSpLocks/>
          </p:cNvCxnSpPr>
          <p:nvPr/>
        </p:nvCxnSpPr>
        <p:spPr>
          <a:xfrm flipV="1">
            <a:off x="3694758" y="3174575"/>
            <a:ext cx="0" cy="20074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9AA4573-F549-43A6-974E-5E9D8D15FFA6}"/>
              </a:ext>
            </a:extLst>
          </p:cNvPr>
          <p:cNvCxnSpPr>
            <a:cxnSpLocks/>
          </p:cNvCxnSpPr>
          <p:nvPr/>
        </p:nvCxnSpPr>
        <p:spPr>
          <a:xfrm flipH="1" flipV="1">
            <a:off x="3719767" y="3176844"/>
            <a:ext cx="217320" cy="1984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A76716-7664-423A-A1A0-42A9BFC8B17E}"/>
              </a:ext>
            </a:extLst>
          </p:cNvPr>
          <p:cNvCxnSpPr>
            <a:cxnSpLocks/>
          </p:cNvCxnSpPr>
          <p:nvPr/>
        </p:nvCxnSpPr>
        <p:spPr>
          <a:xfrm flipH="1" flipV="1">
            <a:off x="3923024" y="3173231"/>
            <a:ext cx="215862" cy="20209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F4AFA45-9135-4026-9CF3-7ADA3709CD62}"/>
              </a:ext>
            </a:extLst>
          </p:cNvPr>
          <p:cNvCxnSpPr>
            <a:cxnSpLocks/>
          </p:cNvCxnSpPr>
          <p:nvPr/>
        </p:nvCxnSpPr>
        <p:spPr>
          <a:xfrm flipH="1" flipV="1">
            <a:off x="4133601" y="3176848"/>
            <a:ext cx="271637" cy="2048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1DDBA6-B9D0-4C92-B03B-BCB05F8ACC3E}"/>
              </a:ext>
            </a:extLst>
          </p:cNvPr>
          <p:cNvCxnSpPr>
            <a:cxnSpLocks/>
          </p:cNvCxnSpPr>
          <p:nvPr/>
        </p:nvCxnSpPr>
        <p:spPr>
          <a:xfrm flipH="1" flipV="1">
            <a:off x="4182553" y="3179199"/>
            <a:ext cx="455268" cy="2025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1DD6626-8B13-4A84-9962-7784A67FB386}"/>
              </a:ext>
            </a:extLst>
          </p:cNvPr>
          <p:cNvCxnSpPr>
            <a:cxnSpLocks/>
          </p:cNvCxnSpPr>
          <p:nvPr/>
        </p:nvCxnSpPr>
        <p:spPr>
          <a:xfrm flipH="1" flipV="1">
            <a:off x="4426365" y="3186513"/>
            <a:ext cx="455268" cy="2007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71120E5-3EE5-4E54-B41F-E9B05F6A2420}"/>
              </a:ext>
            </a:extLst>
          </p:cNvPr>
          <p:cNvCxnSpPr>
            <a:cxnSpLocks/>
          </p:cNvCxnSpPr>
          <p:nvPr/>
        </p:nvCxnSpPr>
        <p:spPr>
          <a:xfrm flipH="1" flipV="1">
            <a:off x="4648015" y="3194748"/>
            <a:ext cx="434257" cy="2022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7101A4A-842E-43D7-808F-F6B7F0B87908}"/>
              </a:ext>
            </a:extLst>
          </p:cNvPr>
          <p:cNvCxnSpPr>
            <a:cxnSpLocks/>
          </p:cNvCxnSpPr>
          <p:nvPr/>
        </p:nvCxnSpPr>
        <p:spPr>
          <a:xfrm flipH="1" flipV="1">
            <a:off x="4873130" y="3194749"/>
            <a:ext cx="434257" cy="2022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02BEFF48-68C4-4765-B595-2400B78CE862}"/>
              </a:ext>
            </a:extLst>
          </p:cNvPr>
          <p:cNvSpPr/>
          <p:nvPr/>
        </p:nvSpPr>
        <p:spPr>
          <a:xfrm>
            <a:off x="3552944" y="2465625"/>
            <a:ext cx="737501" cy="710621"/>
          </a:xfrm>
          <a:custGeom>
            <a:avLst/>
            <a:gdLst>
              <a:gd name="connsiteX0" fmla="*/ 6350 w 1393825"/>
              <a:gd name="connsiteY0" fmla="*/ 1343025 h 1343025"/>
              <a:gd name="connsiteX1" fmla="*/ 1393825 w 1393825"/>
              <a:gd name="connsiteY1" fmla="*/ 1343025 h 1343025"/>
              <a:gd name="connsiteX2" fmla="*/ 1393825 w 1393825"/>
              <a:gd name="connsiteY2" fmla="*/ 603250 h 1343025"/>
              <a:gd name="connsiteX3" fmla="*/ 466725 w 1393825"/>
              <a:gd name="connsiteY3" fmla="*/ 603250 h 1343025"/>
              <a:gd name="connsiteX4" fmla="*/ 466725 w 1393825"/>
              <a:gd name="connsiteY4" fmla="*/ 0 h 1343025"/>
              <a:gd name="connsiteX5" fmla="*/ 0 w 1393825"/>
              <a:gd name="connsiteY5" fmla="*/ 0 h 1343025"/>
              <a:gd name="connsiteX6" fmla="*/ 6350 w 1393825"/>
              <a:gd name="connsiteY6"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825" h="1343025">
                <a:moveTo>
                  <a:pt x="6350" y="1343025"/>
                </a:moveTo>
                <a:lnTo>
                  <a:pt x="1393825" y="1343025"/>
                </a:lnTo>
                <a:lnTo>
                  <a:pt x="1393825" y="603250"/>
                </a:lnTo>
                <a:lnTo>
                  <a:pt x="466725" y="603250"/>
                </a:lnTo>
                <a:lnTo>
                  <a:pt x="466725" y="0"/>
                </a:lnTo>
                <a:lnTo>
                  <a:pt x="0" y="0"/>
                </a:lnTo>
                <a:cubicBezTo>
                  <a:pt x="2117" y="447675"/>
                  <a:pt x="4233" y="895350"/>
                  <a:pt x="6350" y="1343025"/>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C55391E-33F1-4B98-80EF-726FE432842D}"/>
              </a:ext>
            </a:extLst>
          </p:cNvPr>
          <p:cNvSpPr txBox="1"/>
          <p:nvPr/>
        </p:nvSpPr>
        <p:spPr>
          <a:xfrm>
            <a:off x="6045495" y="2372161"/>
            <a:ext cx="1953125" cy="1231106"/>
          </a:xfrm>
          <a:prstGeom prst="rect">
            <a:avLst/>
          </a:prstGeom>
          <a:noFill/>
        </p:spPr>
        <p:txBody>
          <a:bodyPr wrap="square" rtlCol="0">
            <a:spAutoFit/>
          </a:bodyPr>
          <a:lstStyle/>
          <a:p>
            <a:r>
              <a:rPr lang="en-US" altLang="zh-CN" sz="1400" b="1" dirty="0">
                <a:solidFill>
                  <a:schemeClr val="accent1"/>
                </a:solidFill>
              </a:rPr>
              <a:t>Struct</a:t>
            </a:r>
            <a:r>
              <a:rPr lang="en-US" altLang="zh-CN" sz="1400" dirty="0">
                <a:solidFill>
                  <a:schemeClr val="bg2"/>
                </a:solidFill>
              </a:rPr>
              <a:t>{</a:t>
            </a:r>
          </a:p>
          <a:p>
            <a:r>
              <a:rPr lang="en-US" altLang="zh-CN" sz="1400" dirty="0">
                <a:solidFill>
                  <a:schemeClr val="bg2"/>
                </a:solidFill>
              </a:rPr>
              <a:t>   parent location;</a:t>
            </a:r>
          </a:p>
          <a:p>
            <a:r>
              <a:rPr lang="en-US" altLang="zh-CN" sz="1400" dirty="0">
                <a:solidFill>
                  <a:schemeClr val="bg2"/>
                </a:solidFill>
              </a:rPr>
              <a:t>   candidate id;</a:t>
            </a:r>
          </a:p>
          <a:p>
            <a:r>
              <a:rPr lang="en-US" altLang="zh-CN" sz="1400" dirty="0">
                <a:solidFill>
                  <a:schemeClr val="bg2"/>
                </a:solidFill>
              </a:rPr>
              <a:t>}</a:t>
            </a:r>
          </a:p>
          <a:p>
            <a:r>
              <a:rPr lang="en-US" altLang="zh-CN" dirty="0">
                <a:solidFill>
                  <a:schemeClr val="bg2"/>
                </a:solidFill>
              </a:rPr>
              <a:t>   </a:t>
            </a:r>
            <a:endParaRPr lang="zh-CN" altLang="en-US" dirty="0">
              <a:solidFill>
                <a:schemeClr val="bg2"/>
              </a:solidFill>
            </a:endParaRPr>
          </a:p>
        </p:txBody>
      </p:sp>
      <p:sp>
        <p:nvSpPr>
          <p:cNvPr id="34" name="TextBox 33">
            <a:extLst>
              <a:ext uri="{FF2B5EF4-FFF2-40B4-BE49-F238E27FC236}">
                <a16:creationId xmlns:a16="http://schemas.microsoft.com/office/drawing/2014/main" id="{C6935304-D08A-45CC-A27C-FBBFE6928542}"/>
              </a:ext>
            </a:extLst>
          </p:cNvPr>
          <p:cNvSpPr txBox="1"/>
          <p:nvPr/>
        </p:nvSpPr>
        <p:spPr>
          <a:xfrm>
            <a:off x="741180" y="3893020"/>
            <a:ext cx="2143971" cy="244293"/>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r>
              <a:rPr lang="en-US" sz="1270" dirty="0">
                <a:solidFill>
                  <a:srgbClr val="FF0000"/>
                </a:solidFill>
                <a:cs typeface="Calibri"/>
              </a:rPr>
              <a:t>A)</a:t>
            </a:r>
            <a:r>
              <a:rPr lang="en-US" sz="1270" dirty="0">
                <a:cs typeface="Calibri"/>
              </a:rPr>
              <a:t> </a:t>
            </a:r>
            <a:r>
              <a:rPr lang="en-US" sz="1270" dirty="0">
                <a:solidFill>
                  <a:schemeClr val="bg2"/>
                </a:solidFill>
                <a:cs typeface="Calibri"/>
              </a:rPr>
              <a:t>Tree Representation</a:t>
            </a:r>
          </a:p>
        </p:txBody>
      </p:sp>
      <p:sp>
        <p:nvSpPr>
          <p:cNvPr id="35" name="Oval 34">
            <a:extLst>
              <a:ext uri="{FF2B5EF4-FFF2-40B4-BE49-F238E27FC236}">
                <a16:creationId xmlns:a16="http://schemas.microsoft.com/office/drawing/2014/main" id="{0E05F87D-86DD-4342-87AD-AD39CD497019}"/>
              </a:ext>
            </a:extLst>
          </p:cNvPr>
          <p:cNvSpPr/>
          <p:nvPr/>
        </p:nvSpPr>
        <p:spPr>
          <a:xfrm>
            <a:off x="1061595" y="1960374"/>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 dirty="0">
              <a:cs typeface="Calibri"/>
            </a:endParaRPr>
          </a:p>
        </p:txBody>
      </p:sp>
      <p:sp>
        <p:nvSpPr>
          <p:cNvPr id="36" name="Oval 35">
            <a:extLst>
              <a:ext uri="{FF2B5EF4-FFF2-40B4-BE49-F238E27FC236}">
                <a16:creationId xmlns:a16="http://schemas.microsoft.com/office/drawing/2014/main" id="{349BD71E-9306-4174-96FB-5DFD1EED45CA}"/>
              </a:ext>
            </a:extLst>
          </p:cNvPr>
          <p:cNvSpPr/>
          <p:nvPr/>
        </p:nvSpPr>
        <p:spPr>
          <a:xfrm>
            <a:off x="807933" y="2406285"/>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37" name="Oval 36">
            <a:extLst>
              <a:ext uri="{FF2B5EF4-FFF2-40B4-BE49-F238E27FC236}">
                <a16:creationId xmlns:a16="http://schemas.microsoft.com/office/drawing/2014/main" id="{C7D8DC97-1ADD-4CAA-8CEC-937BA56DEBE6}"/>
              </a:ext>
            </a:extLst>
          </p:cNvPr>
          <p:cNvSpPr/>
          <p:nvPr/>
        </p:nvSpPr>
        <p:spPr>
          <a:xfrm>
            <a:off x="1419392" y="2406285"/>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38" name="Oval 37">
            <a:extLst>
              <a:ext uri="{FF2B5EF4-FFF2-40B4-BE49-F238E27FC236}">
                <a16:creationId xmlns:a16="http://schemas.microsoft.com/office/drawing/2014/main" id="{E4121907-C493-4759-8007-0B3FCC6B6F8E}"/>
              </a:ext>
            </a:extLst>
          </p:cNvPr>
          <p:cNvSpPr/>
          <p:nvPr/>
        </p:nvSpPr>
        <p:spPr>
          <a:xfrm>
            <a:off x="303279" y="2892249"/>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39" name="Oval 38">
            <a:extLst>
              <a:ext uri="{FF2B5EF4-FFF2-40B4-BE49-F238E27FC236}">
                <a16:creationId xmlns:a16="http://schemas.microsoft.com/office/drawing/2014/main" id="{24E3342F-2DBB-42F0-BE9F-95457EBDAAC4}"/>
              </a:ext>
            </a:extLst>
          </p:cNvPr>
          <p:cNvSpPr/>
          <p:nvPr/>
        </p:nvSpPr>
        <p:spPr>
          <a:xfrm>
            <a:off x="741180" y="2892249"/>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0" name="Oval 39">
            <a:extLst>
              <a:ext uri="{FF2B5EF4-FFF2-40B4-BE49-F238E27FC236}">
                <a16:creationId xmlns:a16="http://schemas.microsoft.com/office/drawing/2014/main" id="{83B36ED9-2A44-441B-B269-28A445779EC5}"/>
              </a:ext>
            </a:extLst>
          </p:cNvPr>
          <p:cNvSpPr/>
          <p:nvPr/>
        </p:nvSpPr>
        <p:spPr>
          <a:xfrm>
            <a:off x="1131019" y="2892249"/>
            <a:ext cx="253662" cy="256333"/>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1" name="Oval 40">
            <a:extLst>
              <a:ext uri="{FF2B5EF4-FFF2-40B4-BE49-F238E27FC236}">
                <a16:creationId xmlns:a16="http://schemas.microsoft.com/office/drawing/2014/main" id="{95516E62-81E9-4783-A6C7-3D1982BD42FA}"/>
              </a:ext>
            </a:extLst>
          </p:cNvPr>
          <p:cNvSpPr/>
          <p:nvPr/>
        </p:nvSpPr>
        <p:spPr>
          <a:xfrm>
            <a:off x="1504836" y="2892249"/>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2" name="Oval 41">
            <a:extLst>
              <a:ext uri="{FF2B5EF4-FFF2-40B4-BE49-F238E27FC236}">
                <a16:creationId xmlns:a16="http://schemas.microsoft.com/office/drawing/2014/main" id="{65E9653B-0EB2-4D02-B729-C93C7C92FE59}"/>
              </a:ext>
            </a:extLst>
          </p:cNvPr>
          <p:cNvSpPr/>
          <p:nvPr/>
        </p:nvSpPr>
        <p:spPr>
          <a:xfrm>
            <a:off x="1900015" y="2892249"/>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3" name="Oval 42">
            <a:extLst>
              <a:ext uri="{FF2B5EF4-FFF2-40B4-BE49-F238E27FC236}">
                <a16:creationId xmlns:a16="http://schemas.microsoft.com/office/drawing/2014/main" id="{DB0227EA-2626-4DAC-B72A-5E8DE9DE42BD}"/>
              </a:ext>
            </a:extLst>
          </p:cNvPr>
          <p:cNvSpPr/>
          <p:nvPr/>
        </p:nvSpPr>
        <p:spPr>
          <a:xfrm>
            <a:off x="111029"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4" name="Oval 43">
            <a:extLst>
              <a:ext uri="{FF2B5EF4-FFF2-40B4-BE49-F238E27FC236}">
                <a16:creationId xmlns:a16="http://schemas.microsoft.com/office/drawing/2014/main" id="{CAD2A84D-785E-4295-8953-27FFF00B25A9}"/>
              </a:ext>
            </a:extLst>
          </p:cNvPr>
          <p:cNvSpPr/>
          <p:nvPr/>
        </p:nvSpPr>
        <p:spPr>
          <a:xfrm>
            <a:off x="452805"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5" name="Oval 44">
            <a:extLst>
              <a:ext uri="{FF2B5EF4-FFF2-40B4-BE49-F238E27FC236}">
                <a16:creationId xmlns:a16="http://schemas.microsoft.com/office/drawing/2014/main" id="{ED0D1D3C-B882-44FF-B0A9-FCA5C0C46BA9}"/>
              </a:ext>
            </a:extLst>
          </p:cNvPr>
          <p:cNvSpPr/>
          <p:nvPr/>
        </p:nvSpPr>
        <p:spPr>
          <a:xfrm>
            <a:off x="834634"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6" name="Oval 45">
            <a:extLst>
              <a:ext uri="{FF2B5EF4-FFF2-40B4-BE49-F238E27FC236}">
                <a16:creationId xmlns:a16="http://schemas.microsoft.com/office/drawing/2014/main" id="{BBEF2222-CCD7-4224-80DC-D8EA4362A2A9}"/>
              </a:ext>
            </a:extLst>
          </p:cNvPr>
          <p:cNvSpPr/>
          <p:nvPr/>
        </p:nvSpPr>
        <p:spPr>
          <a:xfrm>
            <a:off x="1216462"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7" name="Oval 46">
            <a:extLst>
              <a:ext uri="{FF2B5EF4-FFF2-40B4-BE49-F238E27FC236}">
                <a16:creationId xmlns:a16="http://schemas.microsoft.com/office/drawing/2014/main" id="{5FFA3193-7418-434E-9E08-DCEF3EA48C31}"/>
              </a:ext>
            </a:extLst>
          </p:cNvPr>
          <p:cNvSpPr/>
          <p:nvPr/>
        </p:nvSpPr>
        <p:spPr>
          <a:xfrm>
            <a:off x="1574259"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8" name="Oval 47">
            <a:extLst>
              <a:ext uri="{FF2B5EF4-FFF2-40B4-BE49-F238E27FC236}">
                <a16:creationId xmlns:a16="http://schemas.microsoft.com/office/drawing/2014/main" id="{245DA59C-BC42-479E-8761-67392D63787F}"/>
              </a:ext>
            </a:extLst>
          </p:cNvPr>
          <p:cNvSpPr/>
          <p:nvPr/>
        </p:nvSpPr>
        <p:spPr>
          <a:xfrm>
            <a:off x="1942737"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49" name="Oval 48">
            <a:extLst>
              <a:ext uri="{FF2B5EF4-FFF2-40B4-BE49-F238E27FC236}">
                <a16:creationId xmlns:a16="http://schemas.microsoft.com/office/drawing/2014/main" id="{A87C3067-3C36-4C4F-BC38-8CECCC78E22B}"/>
              </a:ext>
            </a:extLst>
          </p:cNvPr>
          <p:cNvSpPr/>
          <p:nvPr/>
        </p:nvSpPr>
        <p:spPr>
          <a:xfrm>
            <a:off x="2340586"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cxnSp>
        <p:nvCxnSpPr>
          <p:cNvPr id="50" name="Straight Arrow Connector 49">
            <a:extLst>
              <a:ext uri="{FF2B5EF4-FFF2-40B4-BE49-F238E27FC236}">
                <a16:creationId xmlns:a16="http://schemas.microsoft.com/office/drawing/2014/main" id="{C386C9B2-9AA0-4ACA-87D1-8D06A90B8121}"/>
              </a:ext>
            </a:extLst>
          </p:cNvPr>
          <p:cNvCxnSpPr>
            <a:cxnSpLocks/>
          </p:cNvCxnSpPr>
          <p:nvPr/>
        </p:nvCxnSpPr>
        <p:spPr>
          <a:xfrm flipH="1">
            <a:off x="961296" y="2188168"/>
            <a:ext cx="162345" cy="2168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FCD4EDD-1336-4DE9-80E9-AB15AA734516}"/>
              </a:ext>
            </a:extLst>
          </p:cNvPr>
          <p:cNvCxnSpPr>
            <a:cxnSpLocks/>
          </p:cNvCxnSpPr>
          <p:nvPr/>
        </p:nvCxnSpPr>
        <p:spPr>
          <a:xfrm>
            <a:off x="1209919" y="2098218"/>
            <a:ext cx="299589" cy="312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B6358C7-C852-4A9D-BEE0-06741576F850}"/>
              </a:ext>
            </a:extLst>
          </p:cNvPr>
          <p:cNvCxnSpPr>
            <a:cxnSpLocks/>
          </p:cNvCxnSpPr>
          <p:nvPr/>
        </p:nvCxnSpPr>
        <p:spPr>
          <a:xfrm flipH="1">
            <a:off x="461184" y="2662618"/>
            <a:ext cx="473580" cy="2380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C8107A9-889A-4248-AAD5-5358A3993614}"/>
              </a:ext>
            </a:extLst>
          </p:cNvPr>
          <p:cNvCxnSpPr>
            <a:cxnSpLocks/>
          </p:cNvCxnSpPr>
          <p:nvPr/>
        </p:nvCxnSpPr>
        <p:spPr>
          <a:xfrm flipH="1">
            <a:off x="870548" y="2662616"/>
            <a:ext cx="64216" cy="22549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FC19B6B-04AA-43A9-8959-7C4DC36271BF}"/>
              </a:ext>
            </a:extLst>
          </p:cNvPr>
          <p:cNvCxnSpPr>
            <a:cxnSpLocks/>
          </p:cNvCxnSpPr>
          <p:nvPr/>
        </p:nvCxnSpPr>
        <p:spPr>
          <a:xfrm>
            <a:off x="934764" y="2662616"/>
            <a:ext cx="297085" cy="2370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FF7C88C-8186-43E4-A03F-5366C36CEF84}"/>
              </a:ext>
            </a:extLst>
          </p:cNvPr>
          <p:cNvCxnSpPr>
            <a:cxnSpLocks/>
          </p:cNvCxnSpPr>
          <p:nvPr/>
        </p:nvCxnSpPr>
        <p:spPr>
          <a:xfrm>
            <a:off x="1557905" y="2648934"/>
            <a:ext cx="56606" cy="2408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C3ECC99-D17E-4229-919C-3E0CF8CDED7E}"/>
              </a:ext>
            </a:extLst>
          </p:cNvPr>
          <p:cNvCxnSpPr>
            <a:cxnSpLocks/>
          </p:cNvCxnSpPr>
          <p:nvPr/>
        </p:nvCxnSpPr>
        <p:spPr>
          <a:xfrm>
            <a:off x="1580101" y="2631076"/>
            <a:ext cx="379693" cy="272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711C368-7276-4998-AFB4-C03E24F06217}"/>
              </a:ext>
            </a:extLst>
          </p:cNvPr>
          <p:cNvCxnSpPr>
            <a:cxnSpLocks/>
          </p:cNvCxnSpPr>
          <p:nvPr/>
        </p:nvCxnSpPr>
        <p:spPr>
          <a:xfrm flipH="1">
            <a:off x="219497" y="3131226"/>
            <a:ext cx="157691" cy="2637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E5F1BB8-61B1-45EE-BD8B-69BCC82ED89C}"/>
              </a:ext>
            </a:extLst>
          </p:cNvPr>
          <p:cNvCxnSpPr>
            <a:cxnSpLocks/>
          </p:cNvCxnSpPr>
          <p:nvPr/>
        </p:nvCxnSpPr>
        <p:spPr>
          <a:xfrm>
            <a:off x="378021" y="3132060"/>
            <a:ext cx="187380" cy="2646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F3C4EE2-9D27-4053-82F6-E32C1F5EC074}"/>
              </a:ext>
            </a:extLst>
          </p:cNvPr>
          <p:cNvCxnSpPr>
            <a:cxnSpLocks/>
          </p:cNvCxnSpPr>
          <p:nvPr/>
        </p:nvCxnSpPr>
        <p:spPr>
          <a:xfrm>
            <a:off x="882828" y="3132895"/>
            <a:ext cx="61947" cy="26487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25E26C5-9D68-4646-8E58-5072824FE5EC}"/>
              </a:ext>
            </a:extLst>
          </p:cNvPr>
          <p:cNvCxnSpPr>
            <a:cxnSpLocks/>
          </p:cNvCxnSpPr>
          <p:nvPr/>
        </p:nvCxnSpPr>
        <p:spPr>
          <a:xfrm>
            <a:off x="1284184" y="3149750"/>
            <a:ext cx="35245" cy="24885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521DDD1-C1DD-40C0-B112-90BF26115650}"/>
              </a:ext>
            </a:extLst>
          </p:cNvPr>
          <p:cNvCxnSpPr>
            <a:cxnSpLocks/>
          </p:cNvCxnSpPr>
          <p:nvPr/>
        </p:nvCxnSpPr>
        <p:spPr>
          <a:xfrm>
            <a:off x="1311720" y="3131893"/>
            <a:ext cx="390038" cy="2574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D6F3144-B474-49E2-9704-E3607E8F8A4A}"/>
              </a:ext>
            </a:extLst>
          </p:cNvPr>
          <p:cNvCxnSpPr>
            <a:cxnSpLocks/>
          </p:cNvCxnSpPr>
          <p:nvPr/>
        </p:nvCxnSpPr>
        <p:spPr>
          <a:xfrm>
            <a:off x="1694382" y="3130058"/>
            <a:ext cx="370597" cy="2780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435FC6D-4727-4837-93E2-152D61DD0826}"/>
              </a:ext>
            </a:extLst>
          </p:cNvPr>
          <p:cNvCxnSpPr>
            <a:cxnSpLocks/>
          </p:cNvCxnSpPr>
          <p:nvPr/>
        </p:nvCxnSpPr>
        <p:spPr>
          <a:xfrm>
            <a:off x="2093064" y="3133561"/>
            <a:ext cx="377168" cy="25549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0086C10-C5EA-4937-B4FE-57EC75EDDB46}"/>
              </a:ext>
            </a:extLst>
          </p:cNvPr>
          <p:cNvSpPr/>
          <p:nvPr/>
        </p:nvSpPr>
        <p:spPr>
          <a:xfrm>
            <a:off x="1841272" y="1960374"/>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65" name="Oval 64">
            <a:extLst>
              <a:ext uri="{FF2B5EF4-FFF2-40B4-BE49-F238E27FC236}">
                <a16:creationId xmlns:a16="http://schemas.microsoft.com/office/drawing/2014/main" id="{44C08E13-EA14-44B9-9D19-17F9BD05531A}"/>
              </a:ext>
            </a:extLst>
          </p:cNvPr>
          <p:cNvSpPr/>
          <p:nvPr/>
        </p:nvSpPr>
        <p:spPr>
          <a:xfrm>
            <a:off x="2094935" y="2395605"/>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66" name="Oval 65">
            <a:extLst>
              <a:ext uri="{FF2B5EF4-FFF2-40B4-BE49-F238E27FC236}">
                <a16:creationId xmlns:a16="http://schemas.microsoft.com/office/drawing/2014/main" id="{A23A6EBC-A18F-42B6-8E0B-3C34E2855871}"/>
              </a:ext>
            </a:extLst>
          </p:cNvPr>
          <p:cNvSpPr/>
          <p:nvPr/>
        </p:nvSpPr>
        <p:spPr>
          <a:xfrm>
            <a:off x="2348597" y="2873558"/>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sp>
        <p:nvSpPr>
          <p:cNvPr id="67" name="Oval 66">
            <a:extLst>
              <a:ext uri="{FF2B5EF4-FFF2-40B4-BE49-F238E27FC236}">
                <a16:creationId xmlns:a16="http://schemas.microsoft.com/office/drawing/2014/main" id="{8E52AC5E-F0C2-4E2A-B1D1-1E4A81F088AB}"/>
              </a:ext>
            </a:extLst>
          </p:cNvPr>
          <p:cNvSpPr/>
          <p:nvPr/>
        </p:nvSpPr>
        <p:spPr>
          <a:xfrm>
            <a:off x="2711734" y="3399573"/>
            <a:ext cx="253662" cy="25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8383" tIns="24191" rIns="48383" bIns="24191" rtlCol="0" anchor="ctr"/>
          <a:lstStyle/>
          <a:p>
            <a:pPr algn="ctr"/>
            <a:endParaRPr lang="en-US" sz="582" dirty="0">
              <a:cs typeface="Calibri"/>
            </a:endParaRPr>
          </a:p>
        </p:txBody>
      </p:sp>
      <p:cxnSp>
        <p:nvCxnSpPr>
          <p:cNvPr id="68" name="Straight Arrow Connector 67">
            <a:extLst>
              <a:ext uri="{FF2B5EF4-FFF2-40B4-BE49-F238E27FC236}">
                <a16:creationId xmlns:a16="http://schemas.microsoft.com/office/drawing/2014/main" id="{4284B99C-8457-464C-BAC1-D6AD799EA94E}"/>
              </a:ext>
            </a:extLst>
          </p:cNvPr>
          <p:cNvCxnSpPr>
            <a:cxnSpLocks/>
          </p:cNvCxnSpPr>
          <p:nvPr/>
        </p:nvCxnSpPr>
        <p:spPr>
          <a:xfrm>
            <a:off x="2051178" y="2189169"/>
            <a:ext cx="110010" cy="2248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D0D6E67-5449-4426-842F-6BE5C310DC2A}"/>
              </a:ext>
            </a:extLst>
          </p:cNvPr>
          <p:cNvCxnSpPr>
            <a:cxnSpLocks/>
          </p:cNvCxnSpPr>
          <p:nvPr/>
        </p:nvCxnSpPr>
        <p:spPr>
          <a:xfrm>
            <a:off x="2270962" y="2627907"/>
            <a:ext cx="166081" cy="2595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FC92E37-CE28-464B-AD0D-A79E0DA4807B}"/>
              </a:ext>
            </a:extLst>
          </p:cNvPr>
          <p:cNvCxnSpPr>
            <a:cxnSpLocks/>
          </p:cNvCxnSpPr>
          <p:nvPr/>
        </p:nvCxnSpPr>
        <p:spPr>
          <a:xfrm>
            <a:off x="2518031" y="3023313"/>
            <a:ext cx="301132" cy="4050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BF15A68-3B35-44B4-A264-BBADF5CF25BC}"/>
              </a:ext>
            </a:extLst>
          </p:cNvPr>
          <p:cNvSpPr txBox="1"/>
          <p:nvPr/>
        </p:nvSpPr>
        <p:spPr>
          <a:xfrm>
            <a:off x="1066550" y="1984160"/>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t>u0</a:t>
            </a:r>
            <a:endParaRPr lang="en-US" sz="900" dirty="0">
              <a:cs typeface="Calibri"/>
            </a:endParaRPr>
          </a:p>
        </p:txBody>
      </p:sp>
      <p:sp>
        <p:nvSpPr>
          <p:cNvPr id="72" name="TextBox 71">
            <a:extLst>
              <a:ext uri="{FF2B5EF4-FFF2-40B4-BE49-F238E27FC236}">
                <a16:creationId xmlns:a16="http://schemas.microsoft.com/office/drawing/2014/main" id="{1560CAA6-EB36-497A-8FF1-856AD967E3BD}"/>
              </a:ext>
            </a:extLst>
          </p:cNvPr>
          <p:cNvSpPr txBox="1"/>
          <p:nvPr/>
        </p:nvSpPr>
        <p:spPr>
          <a:xfrm>
            <a:off x="817789" y="2438689"/>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u3</a:t>
            </a:r>
          </a:p>
        </p:txBody>
      </p:sp>
      <p:sp>
        <p:nvSpPr>
          <p:cNvPr id="73" name="TextBox 72">
            <a:extLst>
              <a:ext uri="{FF2B5EF4-FFF2-40B4-BE49-F238E27FC236}">
                <a16:creationId xmlns:a16="http://schemas.microsoft.com/office/drawing/2014/main" id="{CE1F2923-E18B-415C-9ADF-2D140AF8E66F}"/>
              </a:ext>
            </a:extLst>
          </p:cNvPr>
          <p:cNvSpPr txBox="1"/>
          <p:nvPr/>
        </p:nvSpPr>
        <p:spPr>
          <a:xfrm>
            <a:off x="1432021" y="2438689"/>
            <a:ext cx="967655"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74" name="TextBox 73">
            <a:extLst>
              <a:ext uri="{FF2B5EF4-FFF2-40B4-BE49-F238E27FC236}">
                <a16:creationId xmlns:a16="http://schemas.microsoft.com/office/drawing/2014/main" id="{41C29B78-77D8-4B5B-AA1A-3563A275225F}"/>
              </a:ext>
            </a:extLst>
          </p:cNvPr>
          <p:cNvSpPr txBox="1"/>
          <p:nvPr/>
        </p:nvSpPr>
        <p:spPr>
          <a:xfrm>
            <a:off x="320101" y="2914326"/>
            <a:ext cx="25723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t>u2</a:t>
            </a:r>
            <a:endParaRPr lang="en-US" sz="900" dirty="0">
              <a:cs typeface="Calibri"/>
            </a:endParaRPr>
          </a:p>
        </p:txBody>
      </p:sp>
      <p:sp>
        <p:nvSpPr>
          <p:cNvPr id="75" name="TextBox 74">
            <a:extLst>
              <a:ext uri="{FF2B5EF4-FFF2-40B4-BE49-F238E27FC236}">
                <a16:creationId xmlns:a16="http://schemas.microsoft.com/office/drawing/2014/main" id="{E85E67D7-4F02-41C7-BA6B-F63C4D36F269}"/>
              </a:ext>
            </a:extLst>
          </p:cNvPr>
          <p:cNvSpPr txBox="1"/>
          <p:nvPr/>
        </p:nvSpPr>
        <p:spPr>
          <a:xfrm>
            <a:off x="748490" y="2914326"/>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76" name="TextBox 75">
            <a:extLst>
              <a:ext uri="{FF2B5EF4-FFF2-40B4-BE49-F238E27FC236}">
                <a16:creationId xmlns:a16="http://schemas.microsoft.com/office/drawing/2014/main" id="{E1E6A603-49E2-419E-95BA-A222A6FCE435}"/>
              </a:ext>
            </a:extLst>
          </p:cNvPr>
          <p:cNvSpPr txBox="1"/>
          <p:nvPr/>
        </p:nvSpPr>
        <p:spPr>
          <a:xfrm>
            <a:off x="1145380" y="2920625"/>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u6</a:t>
            </a:r>
          </a:p>
        </p:txBody>
      </p:sp>
      <p:sp>
        <p:nvSpPr>
          <p:cNvPr id="77" name="TextBox 76">
            <a:extLst>
              <a:ext uri="{FF2B5EF4-FFF2-40B4-BE49-F238E27FC236}">
                <a16:creationId xmlns:a16="http://schemas.microsoft.com/office/drawing/2014/main" id="{170C2329-739E-4D7E-A17D-0B0E77B5DCE7}"/>
              </a:ext>
            </a:extLst>
          </p:cNvPr>
          <p:cNvSpPr txBox="1"/>
          <p:nvPr/>
        </p:nvSpPr>
        <p:spPr>
          <a:xfrm>
            <a:off x="1520220" y="2926926"/>
            <a:ext cx="1131545"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u7</a:t>
            </a:r>
          </a:p>
        </p:txBody>
      </p:sp>
      <p:sp>
        <p:nvSpPr>
          <p:cNvPr id="78" name="TextBox 77">
            <a:extLst>
              <a:ext uri="{FF2B5EF4-FFF2-40B4-BE49-F238E27FC236}">
                <a16:creationId xmlns:a16="http://schemas.microsoft.com/office/drawing/2014/main" id="{1E7D3ACE-1122-492E-890D-723FBB8A2B2E}"/>
              </a:ext>
            </a:extLst>
          </p:cNvPr>
          <p:cNvSpPr txBox="1"/>
          <p:nvPr/>
        </p:nvSpPr>
        <p:spPr>
          <a:xfrm>
            <a:off x="2354948" y="2904876"/>
            <a:ext cx="282559"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u3</a:t>
            </a:r>
          </a:p>
        </p:txBody>
      </p:sp>
      <p:sp>
        <p:nvSpPr>
          <p:cNvPr id="79" name="TextBox 78">
            <a:extLst>
              <a:ext uri="{FF2B5EF4-FFF2-40B4-BE49-F238E27FC236}">
                <a16:creationId xmlns:a16="http://schemas.microsoft.com/office/drawing/2014/main" id="{C073CE4E-2D73-4324-8923-B611875B3828}"/>
              </a:ext>
            </a:extLst>
          </p:cNvPr>
          <p:cNvSpPr txBox="1"/>
          <p:nvPr/>
        </p:nvSpPr>
        <p:spPr>
          <a:xfrm>
            <a:off x="118507" y="3418312"/>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u5</a:t>
            </a:r>
          </a:p>
        </p:txBody>
      </p:sp>
      <p:sp>
        <p:nvSpPr>
          <p:cNvPr id="80" name="TextBox 79">
            <a:extLst>
              <a:ext uri="{FF2B5EF4-FFF2-40B4-BE49-F238E27FC236}">
                <a16:creationId xmlns:a16="http://schemas.microsoft.com/office/drawing/2014/main" id="{92494774-DA9B-4B15-B0E9-D620DB345CD4}"/>
              </a:ext>
            </a:extLst>
          </p:cNvPr>
          <p:cNvSpPr txBox="1"/>
          <p:nvPr/>
        </p:nvSpPr>
        <p:spPr>
          <a:xfrm>
            <a:off x="461847" y="3424612"/>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u7</a:t>
            </a:r>
          </a:p>
        </p:txBody>
      </p:sp>
      <p:sp>
        <p:nvSpPr>
          <p:cNvPr id="81" name="TextBox 80">
            <a:extLst>
              <a:ext uri="{FF2B5EF4-FFF2-40B4-BE49-F238E27FC236}">
                <a16:creationId xmlns:a16="http://schemas.microsoft.com/office/drawing/2014/main" id="{2D991729-C44C-4D38-A479-91ADE82EFABA}"/>
              </a:ext>
            </a:extLst>
          </p:cNvPr>
          <p:cNvSpPr txBox="1"/>
          <p:nvPr/>
        </p:nvSpPr>
        <p:spPr>
          <a:xfrm>
            <a:off x="855587" y="3430912"/>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u8</a:t>
            </a:r>
          </a:p>
        </p:txBody>
      </p:sp>
      <p:sp>
        <p:nvSpPr>
          <p:cNvPr id="82" name="TextBox 81">
            <a:extLst>
              <a:ext uri="{FF2B5EF4-FFF2-40B4-BE49-F238E27FC236}">
                <a16:creationId xmlns:a16="http://schemas.microsoft.com/office/drawing/2014/main" id="{31390918-EB92-4C12-8F60-8AD1FE522DBB}"/>
              </a:ext>
            </a:extLst>
          </p:cNvPr>
          <p:cNvSpPr txBox="1"/>
          <p:nvPr/>
        </p:nvSpPr>
        <p:spPr>
          <a:xfrm>
            <a:off x="1217828" y="3437212"/>
            <a:ext cx="1451481"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u9</a:t>
            </a:r>
          </a:p>
        </p:txBody>
      </p:sp>
      <p:sp>
        <p:nvSpPr>
          <p:cNvPr id="83" name="TextBox 82">
            <a:extLst>
              <a:ext uri="{FF2B5EF4-FFF2-40B4-BE49-F238E27FC236}">
                <a16:creationId xmlns:a16="http://schemas.microsoft.com/office/drawing/2014/main" id="{76D0489D-AD13-4FB1-BDC8-23AAC9279682}"/>
              </a:ext>
            </a:extLst>
          </p:cNvPr>
          <p:cNvSpPr txBox="1"/>
          <p:nvPr/>
        </p:nvSpPr>
        <p:spPr>
          <a:xfrm>
            <a:off x="2736087" y="3419676"/>
            <a:ext cx="244872"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84" name="TextBox 83">
            <a:extLst>
              <a:ext uri="{FF2B5EF4-FFF2-40B4-BE49-F238E27FC236}">
                <a16:creationId xmlns:a16="http://schemas.microsoft.com/office/drawing/2014/main" id="{84AF2C3D-7E33-41B2-9949-2528BEF08EB3}"/>
              </a:ext>
            </a:extLst>
          </p:cNvPr>
          <p:cNvSpPr txBox="1"/>
          <p:nvPr/>
        </p:nvSpPr>
        <p:spPr>
          <a:xfrm>
            <a:off x="1586368" y="3430912"/>
            <a:ext cx="289354"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u4</a:t>
            </a:r>
          </a:p>
        </p:txBody>
      </p:sp>
      <p:sp>
        <p:nvSpPr>
          <p:cNvPr id="85" name="TextBox 84">
            <a:extLst>
              <a:ext uri="{FF2B5EF4-FFF2-40B4-BE49-F238E27FC236}">
                <a16:creationId xmlns:a16="http://schemas.microsoft.com/office/drawing/2014/main" id="{1A4CF7EE-F3C0-4239-B429-8CE04F2617F4}"/>
              </a:ext>
            </a:extLst>
          </p:cNvPr>
          <p:cNvSpPr txBox="1"/>
          <p:nvPr/>
        </p:nvSpPr>
        <p:spPr>
          <a:xfrm>
            <a:off x="1973265" y="3437212"/>
            <a:ext cx="226705"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u1</a:t>
            </a:r>
          </a:p>
        </p:txBody>
      </p:sp>
      <p:sp>
        <p:nvSpPr>
          <p:cNvPr id="86" name="TextBox 85">
            <a:extLst>
              <a:ext uri="{FF2B5EF4-FFF2-40B4-BE49-F238E27FC236}">
                <a16:creationId xmlns:a16="http://schemas.microsoft.com/office/drawing/2014/main" id="{20DE965D-4690-4345-8712-0CB86C19964E}"/>
              </a:ext>
            </a:extLst>
          </p:cNvPr>
          <p:cNvSpPr txBox="1"/>
          <p:nvPr/>
        </p:nvSpPr>
        <p:spPr>
          <a:xfrm>
            <a:off x="2354948" y="3424612"/>
            <a:ext cx="23227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u8</a:t>
            </a:r>
          </a:p>
        </p:txBody>
      </p:sp>
      <p:sp>
        <p:nvSpPr>
          <p:cNvPr id="87" name="TextBox 86">
            <a:extLst>
              <a:ext uri="{FF2B5EF4-FFF2-40B4-BE49-F238E27FC236}">
                <a16:creationId xmlns:a16="http://schemas.microsoft.com/office/drawing/2014/main" id="{C8F3B0BE-E8F6-4793-8DE6-FB7EBF18BFD1}"/>
              </a:ext>
            </a:extLst>
          </p:cNvPr>
          <p:cNvSpPr txBox="1"/>
          <p:nvPr/>
        </p:nvSpPr>
        <p:spPr>
          <a:xfrm>
            <a:off x="1911373" y="2914486"/>
            <a:ext cx="25109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u1</a:t>
            </a:r>
          </a:p>
        </p:txBody>
      </p:sp>
      <p:sp>
        <p:nvSpPr>
          <p:cNvPr id="88" name="TextBox 87">
            <a:extLst>
              <a:ext uri="{FF2B5EF4-FFF2-40B4-BE49-F238E27FC236}">
                <a16:creationId xmlns:a16="http://schemas.microsoft.com/office/drawing/2014/main" id="{4CC1759A-25AE-4BB2-96C7-36BD60992E36}"/>
              </a:ext>
            </a:extLst>
          </p:cNvPr>
          <p:cNvSpPr txBox="1"/>
          <p:nvPr/>
        </p:nvSpPr>
        <p:spPr>
          <a:xfrm>
            <a:off x="1855543" y="1977036"/>
            <a:ext cx="25109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u1</a:t>
            </a:r>
          </a:p>
        </p:txBody>
      </p:sp>
      <p:sp>
        <p:nvSpPr>
          <p:cNvPr id="89" name="TextBox 88">
            <a:extLst>
              <a:ext uri="{FF2B5EF4-FFF2-40B4-BE49-F238E27FC236}">
                <a16:creationId xmlns:a16="http://schemas.microsoft.com/office/drawing/2014/main" id="{02806835-0FE2-4248-91C7-B64D11A96B82}"/>
              </a:ext>
            </a:extLst>
          </p:cNvPr>
          <p:cNvSpPr txBox="1"/>
          <p:nvPr/>
        </p:nvSpPr>
        <p:spPr>
          <a:xfrm>
            <a:off x="2111077" y="2419033"/>
            <a:ext cx="251093" cy="187354"/>
          </a:xfrm>
          <a:prstGeom prst="rect">
            <a:avLst/>
          </a:prstGeom>
          <a:noFill/>
        </p:spPr>
        <p:txBody>
          <a:bodyPr rot="0" spcFirstLastPara="0" vertOverflow="overflow" horzOverflow="overflow" vert="horz" wrap="square" lIns="48383" tIns="24191" rIns="48383" bIns="24191" numCol="1" spcCol="0" rtlCol="0" fromWordArt="0" anchor="t" anchorCtr="0" forceAA="0" compatLnSpc="1">
            <a:prstTxWarp prst="textNoShape">
              <a:avLst/>
            </a:prstTxWarp>
            <a:spAutoFit/>
          </a:bodyPr>
          <a:lstStyle/>
          <a:p>
            <a:pPr algn="l"/>
            <a:r>
              <a:rPr lang="en-US" sz="900" dirty="0">
                <a:cs typeface="Calibri"/>
              </a:rPr>
              <a:t>u2</a:t>
            </a:r>
          </a:p>
        </p:txBody>
      </p:sp>
      <p:sp>
        <p:nvSpPr>
          <p:cNvPr id="90" name="TextBox 89">
            <a:extLst>
              <a:ext uri="{FF2B5EF4-FFF2-40B4-BE49-F238E27FC236}">
                <a16:creationId xmlns:a16="http://schemas.microsoft.com/office/drawing/2014/main" id="{1ACFC315-B762-4A67-BD4B-51D294C394B5}"/>
              </a:ext>
            </a:extLst>
          </p:cNvPr>
          <p:cNvSpPr txBox="1"/>
          <p:nvPr/>
        </p:nvSpPr>
        <p:spPr>
          <a:xfrm>
            <a:off x="4887" y="779682"/>
            <a:ext cx="6497978" cy="369332"/>
          </a:xfrm>
          <a:prstGeom prst="rect">
            <a:avLst/>
          </a:prstGeom>
          <a:noFill/>
        </p:spPr>
        <p:txBody>
          <a:bodyPr wrap="square">
            <a:spAutoFit/>
          </a:bodyPr>
          <a:lstStyle/>
          <a:p>
            <a:r>
              <a:rPr lang="en-US" altLang="zh-CN" sz="1800" b="1" dirty="0">
                <a:solidFill>
                  <a:schemeClr val="bg2"/>
                </a:solidFill>
              </a:rPr>
              <a:t>A </a:t>
            </a:r>
            <a:r>
              <a:rPr lang="en-US" altLang="zh-CN" sz="1800" b="1" dirty="0" err="1">
                <a:solidFill>
                  <a:schemeClr val="bg2"/>
                </a:solidFill>
              </a:rPr>
              <a:t>trie</a:t>
            </a:r>
            <a:r>
              <a:rPr lang="en-US" altLang="zh-CN" sz="1800" b="1" dirty="0">
                <a:solidFill>
                  <a:schemeClr val="bg2"/>
                </a:solidFill>
              </a:rPr>
              <a:t> based data structure.</a:t>
            </a:r>
            <a:endParaRPr lang="en-US" altLang="zh-CN" b="1" dirty="0">
              <a:solidFill>
                <a:schemeClr val="bg2"/>
              </a:solidFill>
            </a:endParaRPr>
          </a:p>
        </p:txBody>
      </p:sp>
      <p:sp>
        <p:nvSpPr>
          <p:cNvPr id="91" name="Rectangle: Rounded Corners 90">
            <a:extLst>
              <a:ext uri="{FF2B5EF4-FFF2-40B4-BE49-F238E27FC236}">
                <a16:creationId xmlns:a16="http://schemas.microsoft.com/office/drawing/2014/main" id="{B426C3B1-9141-4BEC-B213-7DF19BB95F4C}"/>
              </a:ext>
            </a:extLst>
          </p:cNvPr>
          <p:cNvSpPr/>
          <p:nvPr/>
        </p:nvSpPr>
        <p:spPr>
          <a:xfrm>
            <a:off x="4508755" y="813500"/>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91">
            <a:extLst>
              <a:ext uri="{FF2B5EF4-FFF2-40B4-BE49-F238E27FC236}">
                <a16:creationId xmlns:a16="http://schemas.microsoft.com/office/drawing/2014/main" id="{0EFFB3C4-F278-4E86-BB8C-C3B54C855CCC}"/>
              </a:ext>
            </a:extLst>
          </p:cNvPr>
          <p:cNvSpPr txBox="1"/>
          <p:nvPr/>
        </p:nvSpPr>
        <p:spPr>
          <a:xfrm>
            <a:off x="4237484" y="134039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93" name="TextBox 92">
            <a:extLst>
              <a:ext uri="{FF2B5EF4-FFF2-40B4-BE49-F238E27FC236}">
                <a16:creationId xmlns:a16="http://schemas.microsoft.com/office/drawing/2014/main" id="{49EB993D-639B-4604-B72D-4525A57861A9}"/>
              </a:ext>
            </a:extLst>
          </p:cNvPr>
          <p:cNvSpPr txBox="1"/>
          <p:nvPr/>
        </p:nvSpPr>
        <p:spPr>
          <a:xfrm>
            <a:off x="5186180" y="130194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94" name="TextBox 93">
            <a:extLst>
              <a:ext uri="{FF2B5EF4-FFF2-40B4-BE49-F238E27FC236}">
                <a16:creationId xmlns:a16="http://schemas.microsoft.com/office/drawing/2014/main" id="{F3A80E9E-DC9E-44A8-B870-A10DA6A00124}"/>
              </a:ext>
            </a:extLst>
          </p:cNvPr>
          <p:cNvSpPr txBox="1"/>
          <p:nvPr/>
        </p:nvSpPr>
        <p:spPr>
          <a:xfrm>
            <a:off x="5545433" y="133618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95" name="TextBox 94">
            <a:extLst>
              <a:ext uri="{FF2B5EF4-FFF2-40B4-BE49-F238E27FC236}">
                <a16:creationId xmlns:a16="http://schemas.microsoft.com/office/drawing/2014/main" id="{DF1372E6-B6D8-4EC1-8C1C-23B72365C023}"/>
              </a:ext>
            </a:extLst>
          </p:cNvPr>
          <p:cNvSpPr txBox="1"/>
          <p:nvPr/>
        </p:nvSpPr>
        <p:spPr>
          <a:xfrm>
            <a:off x="6724365" y="1297834"/>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96" name="TextBox 95">
            <a:extLst>
              <a:ext uri="{FF2B5EF4-FFF2-40B4-BE49-F238E27FC236}">
                <a16:creationId xmlns:a16="http://schemas.microsoft.com/office/drawing/2014/main" id="{75B51029-CF47-41EE-980D-ADEE5326E50C}"/>
              </a:ext>
            </a:extLst>
          </p:cNvPr>
          <p:cNvSpPr txBox="1"/>
          <p:nvPr/>
        </p:nvSpPr>
        <p:spPr>
          <a:xfrm>
            <a:off x="7517478" y="129491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97" name="TextBox 96">
            <a:extLst>
              <a:ext uri="{FF2B5EF4-FFF2-40B4-BE49-F238E27FC236}">
                <a16:creationId xmlns:a16="http://schemas.microsoft.com/office/drawing/2014/main" id="{CB3AEDE4-D229-4325-BF66-50398DA439E5}"/>
              </a:ext>
            </a:extLst>
          </p:cNvPr>
          <p:cNvSpPr txBox="1"/>
          <p:nvPr/>
        </p:nvSpPr>
        <p:spPr>
          <a:xfrm>
            <a:off x="8310591" y="1297074"/>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98" name="Straight Connector 97">
            <a:extLst>
              <a:ext uri="{FF2B5EF4-FFF2-40B4-BE49-F238E27FC236}">
                <a16:creationId xmlns:a16="http://schemas.microsoft.com/office/drawing/2014/main" id="{5AB87D1F-9E22-4E1E-8490-29EC1B966C0E}"/>
              </a:ext>
            </a:extLst>
          </p:cNvPr>
          <p:cNvCxnSpPr>
            <a:cxnSpLocks/>
          </p:cNvCxnSpPr>
          <p:nvPr/>
        </p:nvCxnSpPr>
        <p:spPr>
          <a:xfrm>
            <a:off x="4614454" y="9985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394F0FF-B8B4-4C55-B2A4-9395EEA4E07C}"/>
              </a:ext>
            </a:extLst>
          </p:cNvPr>
          <p:cNvCxnSpPr>
            <a:cxnSpLocks/>
          </p:cNvCxnSpPr>
          <p:nvPr/>
        </p:nvCxnSpPr>
        <p:spPr>
          <a:xfrm>
            <a:off x="5401796" y="99161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35E0BEB-653C-4A7C-8B8A-0F20FAF9808C}"/>
              </a:ext>
            </a:extLst>
          </p:cNvPr>
          <p:cNvCxnSpPr>
            <a:cxnSpLocks/>
          </p:cNvCxnSpPr>
          <p:nvPr/>
        </p:nvCxnSpPr>
        <p:spPr>
          <a:xfrm>
            <a:off x="6180221" y="9985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5F67AE1-41D9-4892-8D64-39DA4089FE49}"/>
              </a:ext>
            </a:extLst>
          </p:cNvPr>
          <p:cNvCxnSpPr>
            <a:cxnSpLocks/>
          </p:cNvCxnSpPr>
          <p:nvPr/>
        </p:nvCxnSpPr>
        <p:spPr>
          <a:xfrm>
            <a:off x="7804785" y="99558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12C4E1C-17A2-49AE-A2A4-4E4B997B9980}"/>
              </a:ext>
            </a:extLst>
          </p:cNvPr>
          <p:cNvCxnSpPr>
            <a:cxnSpLocks/>
          </p:cNvCxnSpPr>
          <p:nvPr/>
        </p:nvCxnSpPr>
        <p:spPr>
          <a:xfrm>
            <a:off x="8610066" y="99161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4BA33ECB-6D81-484E-8537-A6626AB6C478}"/>
              </a:ext>
            </a:extLst>
          </p:cNvPr>
          <p:cNvSpPr/>
          <p:nvPr/>
        </p:nvSpPr>
        <p:spPr>
          <a:xfrm>
            <a:off x="6868949" y="82351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Oval 103">
            <a:extLst>
              <a:ext uri="{FF2B5EF4-FFF2-40B4-BE49-F238E27FC236}">
                <a16:creationId xmlns:a16="http://schemas.microsoft.com/office/drawing/2014/main" id="{0462F5BE-2F4D-484A-8693-656596572960}"/>
              </a:ext>
            </a:extLst>
          </p:cNvPr>
          <p:cNvSpPr/>
          <p:nvPr/>
        </p:nvSpPr>
        <p:spPr>
          <a:xfrm>
            <a:off x="7710236" y="82450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Oval 104">
            <a:extLst>
              <a:ext uri="{FF2B5EF4-FFF2-40B4-BE49-F238E27FC236}">
                <a16:creationId xmlns:a16="http://schemas.microsoft.com/office/drawing/2014/main" id="{1904265E-A41C-43BD-9ADF-F2E5628358C6}"/>
              </a:ext>
            </a:extLst>
          </p:cNvPr>
          <p:cNvSpPr/>
          <p:nvPr/>
        </p:nvSpPr>
        <p:spPr>
          <a:xfrm>
            <a:off x="8531855" y="82320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Straight Connector 105">
            <a:extLst>
              <a:ext uri="{FF2B5EF4-FFF2-40B4-BE49-F238E27FC236}">
                <a16:creationId xmlns:a16="http://schemas.microsoft.com/office/drawing/2014/main" id="{3A5DFC17-CB4A-4033-A852-246E0808E189}"/>
              </a:ext>
            </a:extLst>
          </p:cNvPr>
          <p:cNvCxnSpPr>
            <a:cxnSpLocks/>
          </p:cNvCxnSpPr>
          <p:nvPr/>
        </p:nvCxnSpPr>
        <p:spPr>
          <a:xfrm>
            <a:off x="6952780" y="9985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7" name="Rectangle: Rounded Corners 106">
            <a:extLst>
              <a:ext uri="{FF2B5EF4-FFF2-40B4-BE49-F238E27FC236}">
                <a16:creationId xmlns:a16="http://schemas.microsoft.com/office/drawing/2014/main" id="{179364AD-4218-43F4-BE2A-9F1638A4715D}"/>
              </a:ext>
            </a:extLst>
          </p:cNvPr>
          <p:cNvSpPr/>
          <p:nvPr/>
        </p:nvSpPr>
        <p:spPr>
          <a:xfrm>
            <a:off x="4601194" y="817796"/>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Oval 107">
            <a:extLst>
              <a:ext uri="{FF2B5EF4-FFF2-40B4-BE49-F238E27FC236}">
                <a16:creationId xmlns:a16="http://schemas.microsoft.com/office/drawing/2014/main" id="{AA5ABC60-7544-46A0-8703-B092F7014DE3}"/>
              </a:ext>
            </a:extLst>
          </p:cNvPr>
          <p:cNvSpPr/>
          <p:nvPr/>
        </p:nvSpPr>
        <p:spPr>
          <a:xfrm>
            <a:off x="4530623" y="82320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Rectangle: Rounded Corners 108">
            <a:extLst>
              <a:ext uri="{FF2B5EF4-FFF2-40B4-BE49-F238E27FC236}">
                <a16:creationId xmlns:a16="http://schemas.microsoft.com/office/drawing/2014/main" id="{F951009A-323D-4BAE-9EA4-B67EF2BDF0BA}"/>
              </a:ext>
            </a:extLst>
          </p:cNvPr>
          <p:cNvSpPr/>
          <p:nvPr/>
        </p:nvSpPr>
        <p:spPr>
          <a:xfrm>
            <a:off x="5368290" y="814592"/>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Oval 109">
            <a:extLst>
              <a:ext uri="{FF2B5EF4-FFF2-40B4-BE49-F238E27FC236}">
                <a16:creationId xmlns:a16="http://schemas.microsoft.com/office/drawing/2014/main" id="{59E59832-CF54-4E41-95B0-9D02424B0B18}"/>
              </a:ext>
            </a:extLst>
          </p:cNvPr>
          <p:cNvSpPr/>
          <p:nvPr/>
        </p:nvSpPr>
        <p:spPr>
          <a:xfrm>
            <a:off x="6096390" y="82351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Oval 110">
            <a:extLst>
              <a:ext uri="{FF2B5EF4-FFF2-40B4-BE49-F238E27FC236}">
                <a16:creationId xmlns:a16="http://schemas.microsoft.com/office/drawing/2014/main" id="{3189434B-1824-4DB2-AFC3-2029DF77F91A}"/>
              </a:ext>
            </a:extLst>
          </p:cNvPr>
          <p:cNvSpPr/>
          <p:nvPr/>
        </p:nvSpPr>
        <p:spPr>
          <a:xfrm>
            <a:off x="5323831" y="82450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253660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39A694-F19B-4E63-B5DF-FA79A902BA15}"/>
              </a:ext>
            </a:extLst>
          </p:cNvPr>
          <p:cNvSpPr>
            <a:spLocks noGrp="1"/>
          </p:cNvSpPr>
          <p:nvPr>
            <p:ph type="body" sz="quarter" idx="14"/>
          </p:nvPr>
        </p:nvSpPr>
        <p:spPr>
          <a:xfrm>
            <a:off x="-22786" y="1614705"/>
            <a:ext cx="8990239" cy="733534"/>
          </a:xfrm>
        </p:spPr>
        <p:txBody>
          <a:bodyPr/>
          <a:lstStyle/>
          <a:p>
            <a:r>
              <a:rPr lang="zh-CN" altLang="en-US" dirty="0"/>
              <a:t>𝑆</a:t>
            </a:r>
            <a:r>
              <a:rPr lang="en-US" altLang="zh-CN" i="1" dirty="0">
                <a:latin typeface="+mn-lt"/>
              </a:rPr>
              <a:t>pace</a:t>
            </a:r>
            <a:r>
              <a:rPr lang="en-US" altLang="zh-CN" dirty="0"/>
              <a:t>_</a:t>
            </a:r>
            <a:r>
              <a:rPr lang="zh-CN" altLang="en-US" dirty="0"/>
              <a:t>𝑐𝑢𝑇𝑆𝑙 </a:t>
            </a:r>
            <a:r>
              <a:rPr lang="en-US" altLang="zh-CN" dirty="0"/>
              <a:t>≈ |</a:t>
            </a:r>
            <a:r>
              <a:rPr lang="zh-CN" altLang="en-US" dirty="0"/>
              <a:t>𝑃</a:t>
            </a:r>
            <a:r>
              <a:rPr lang="en-US" altLang="zh-CN" baseline="-25000" dirty="0"/>
              <a:t>1</a:t>
            </a:r>
            <a:r>
              <a:rPr lang="en-US" altLang="zh-CN" dirty="0"/>
              <a:t>| </a:t>
            </a:r>
            <a:r>
              <a:rPr lang="en-US" altLang="zh-CN" kern="0" dirty="0"/>
              <a:t>× </a:t>
            </a:r>
            <a:r>
              <a:rPr lang="zh-CN" altLang="en-US" dirty="0"/>
              <a:t>𝑑𝑠</a:t>
            </a:r>
            <a:r>
              <a:rPr lang="zh-CN" altLang="en-US" baseline="30000" dirty="0"/>
              <a:t>𝑙−</a:t>
            </a:r>
            <a:r>
              <a:rPr lang="en-US" altLang="zh-CN" baseline="30000" dirty="0"/>
              <a:t>2</a:t>
            </a:r>
            <a:r>
              <a:rPr lang="en-US" altLang="zh-CN" dirty="0"/>
              <a:t> </a:t>
            </a:r>
          </a:p>
          <a:p>
            <a:pPr marL="0" indent="0">
              <a:buNone/>
            </a:pPr>
            <a:endParaRPr lang="zh-CN" altLang="en-US" dirty="0"/>
          </a:p>
        </p:txBody>
      </p:sp>
      <p:sp>
        <p:nvSpPr>
          <p:cNvPr id="4" name="Footer Placeholder 3">
            <a:extLst>
              <a:ext uri="{FF2B5EF4-FFF2-40B4-BE49-F238E27FC236}">
                <a16:creationId xmlns:a16="http://schemas.microsoft.com/office/drawing/2014/main" id="{22C37B56-0BC0-4716-9825-AA222580AB08}"/>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B9C5A484-9C7F-43F3-B345-24EDEA357979}"/>
              </a:ext>
            </a:extLst>
          </p:cNvPr>
          <p:cNvSpPr>
            <a:spLocks noGrp="1"/>
          </p:cNvSpPr>
          <p:nvPr>
            <p:ph type="sldNum" sz="quarter" idx="17"/>
          </p:nvPr>
        </p:nvSpPr>
        <p:spPr/>
        <p:txBody>
          <a:bodyPr/>
          <a:lstStyle/>
          <a:p>
            <a:pPr>
              <a:defRPr/>
            </a:pPr>
            <a:fld id="{67BFA7C4-5ED7-4275-9588-6311F663AC92}" type="slidenum">
              <a:rPr lang="en-US" altLang="en-US" smtClean="0"/>
              <a:pPr>
                <a:defRPr/>
              </a:pPr>
              <a:t>17</a:t>
            </a:fld>
            <a:endParaRPr lang="en-US" altLang="en-US" dirty="0"/>
          </a:p>
        </p:txBody>
      </p:sp>
      <p:sp>
        <p:nvSpPr>
          <p:cNvPr id="8" name="TextBox 7">
            <a:extLst>
              <a:ext uri="{FF2B5EF4-FFF2-40B4-BE49-F238E27FC236}">
                <a16:creationId xmlns:a16="http://schemas.microsoft.com/office/drawing/2014/main" id="{03FC0CD7-D02C-4A6F-8F5C-F4A1FCE9D03D}"/>
              </a:ext>
            </a:extLst>
          </p:cNvPr>
          <p:cNvSpPr txBox="1"/>
          <p:nvPr/>
        </p:nvSpPr>
        <p:spPr>
          <a:xfrm>
            <a:off x="103058" y="2590812"/>
            <a:ext cx="5170235" cy="1384995"/>
          </a:xfrm>
          <a:prstGeom prst="rect">
            <a:avLst/>
          </a:prstGeom>
          <a:noFill/>
        </p:spPr>
        <p:txBody>
          <a:bodyPr wrap="square" rtlCol="0">
            <a:spAutoFit/>
          </a:bodyPr>
          <a:lstStyle/>
          <a:p>
            <a:r>
              <a:rPr lang="en-US" altLang="zh-CN" b="1" kern="0" dirty="0">
                <a:solidFill>
                  <a:schemeClr val="accent1"/>
                </a:solidFill>
              </a:rPr>
              <a:t>Compression factor:</a:t>
            </a:r>
          </a:p>
          <a:p>
            <a:r>
              <a:rPr lang="zh-CN" altLang="en-US" kern="0" dirty="0">
                <a:solidFill>
                  <a:schemeClr val="accent1"/>
                </a:solidFill>
              </a:rPr>
              <a:t>     </a:t>
            </a:r>
            <a:r>
              <a:rPr lang="en-US" altLang="zh-CN" kern="0" dirty="0">
                <a:solidFill>
                  <a:schemeClr val="accent1"/>
                </a:solidFill>
              </a:rPr>
              <a:t>= </a:t>
            </a:r>
            <a:r>
              <a:rPr lang="zh-CN" altLang="en-US" kern="0" dirty="0">
                <a:solidFill>
                  <a:schemeClr val="accent1"/>
                </a:solidFill>
              </a:rPr>
              <a:t>𝑆</a:t>
            </a:r>
            <a:r>
              <a:rPr lang="en-US" altLang="zh-CN" i="1" kern="0" dirty="0">
                <a:solidFill>
                  <a:schemeClr val="accent1"/>
                </a:solidFill>
                <a:latin typeface="+mn-lt"/>
              </a:rPr>
              <a:t>pace</a:t>
            </a:r>
            <a:r>
              <a:rPr lang="en-US" altLang="zh-CN" kern="0" dirty="0">
                <a:solidFill>
                  <a:schemeClr val="accent1"/>
                </a:solidFill>
              </a:rPr>
              <a:t>_</a:t>
            </a:r>
            <a:r>
              <a:rPr lang="zh-CN" altLang="en-US" kern="0" dirty="0">
                <a:solidFill>
                  <a:schemeClr val="accent1"/>
                </a:solidFill>
              </a:rPr>
              <a:t>𝑡𝑟𝑎𝑑𝑙 </a:t>
            </a:r>
            <a:r>
              <a:rPr lang="en-US" altLang="zh-CN" kern="0" dirty="0">
                <a:solidFill>
                  <a:schemeClr val="accent1"/>
                </a:solidFill>
              </a:rPr>
              <a:t>/</a:t>
            </a:r>
            <a:r>
              <a:rPr lang="zh-CN" altLang="en-US" dirty="0">
                <a:solidFill>
                  <a:schemeClr val="accent1"/>
                </a:solidFill>
              </a:rPr>
              <a:t>𝑆</a:t>
            </a:r>
            <a:r>
              <a:rPr lang="en-US" altLang="zh-CN" i="1" dirty="0">
                <a:solidFill>
                  <a:schemeClr val="accent1"/>
                </a:solidFill>
                <a:latin typeface="+mn-lt"/>
              </a:rPr>
              <a:t>pace</a:t>
            </a:r>
            <a:r>
              <a:rPr lang="en-US" altLang="zh-CN" dirty="0">
                <a:solidFill>
                  <a:schemeClr val="accent1"/>
                </a:solidFill>
              </a:rPr>
              <a:t>_</a:t>
            </a:r>
            <a:r>
              <a:rPr lang="zh-CN" altLang="en-US" dirty="0">
                <a:solidFill>
                  <a:schemeClr val="accent1"/>
                </a:solidFill>
              </a:rPr>
              <a:t>𝑐𝑢𝑇𝑆</a:t>
            </a:r>
            <a:r>
              <a:rPr lang="zh-CN" altLang="en-US" kern="0" dirty="0">
                <a:solidFill>
                  <a:schemeClr val="accent1"/>
                </a:solidFill>
              </a:rPr>
              <a:t>𝑙</a:t>
            </a:r>
            <a:endParaRPr lang="en-US" altLang="zh-CN" kern="0" dirty="0">
              <a:solidFill>
                <a:schemeClr val="accent1"/>
              </a:solidFill>
            </a:endParaRPr>
          </a:p>
          <a:p>
            <a:endParaRPr lang="en-US" altLang="zh-CN" dirty="0">
              <a:solidFill>
                <a:schemeClr val="accent1"/>
              </a:solidFill>
            </a:endParaRPr>
          </a:p>
          <a:p>
            <a:r>
              <a:rPr lang="en-US" altLang="zh-CN" dirty="0">
                <a:solidFill>
                  <a:schemeClr val="accent1"/>
                </a:solidFill>
              </a:rPr>
              <a:t>     = </a:t>
            </a:r>
            <a:r>
              <a:rPr lang="zh-CN" altLang="en-US" kern="0" dirty="0">
                <a:solidFill>
                  <a:schemeClr val="accent1"/>
                </a:solidFill>
              </a:rPr>
              <a:t>𝑑𝑠 </a:t>
            </a:r>
            <a:r>
              <a:rPr lang="en-US" altLang="zh-CN" kern="0" dirty="0">
                <a:solidFill>
                  <a:schemeClr val="accent1"/>
                </a:solidFill>
              </a:rPr>
              <a:t>× </a:t>
            </a:r>
            <a:r>
              <a:rPr lang="zh-CN" altLang="en-US" kern="0" dirty="0">
                <a:solidFill>
                  <a:schemeClr val="accent1"/>
                </a:solidFill>
              </a:rPr>
              <a:t>𝑙</a:t>
            </a:r>
            <a:endParaRPr lang="en-US" altLang="zh-CN" dirty="0">
              <a:solidFill>
                <a:schemeClr val="accent1"/>
              </a:solidFill>
            </a:endParaRPr>
          </a:p>
          <a:p>
            <a:endParaRPr lang="zh-CN" altLang="en-US" sz="1200" dirty="0">
              <a:solidFill>
                <a:schemeClr val="bg2"/>
              </a:solidFill>
            </a:endParaRPr>
          </a:p>
        </p:txBody>
      </p:sp>
      <p:sp>
        <p:nvSpPr>
          <p:cNvPr id="9" name="TextBox 8">
            <a:extLst>
              <a:ext uri="{FF2B5EF4-FFF2-40B4-BE49-F238E27FC236}">
                <a16:creationId xmlns:a16="http://schemas.microsoft.com/office/drawing/2014/main" id="{7D0AD0DB-6B11-4050-A03F-9D2C1F660E45}"/>
              </a:ext>
            </a:extLst>
          </p:cNvPr>
          <p:cNvSpPr txBox="1"/>
          <p:nvPr/>
        </p:nvSpPr>
        <p:spPr>
          <a:xfrm>
            <a:off x="-11551" y="794466"/>
            <a:ext cx="6497978" cy="369332"/>
          </a:xfrm>
          <a:prstGeom prst="rect">
            <a:avLst/>
          </a:prstGeom>
          <a:noFill/>
        </p:spPr>
        <p:txBody>
          <a:bodyPr wrap="square">
            <a:spAutoFit/>
          </a:bodyPr>
          <a:lstStyle/>
          <a:p>
            <a:r>
              <a:rPr lang="en-US" altLang="zh-CN" sz="1800" b="1" dirty="0">
                <a:solidFill>
                  <a:schemeClr val="bg2"/>
                </a:solidFill>
              </a:rPr>
              <a:t>A </a:t>
            </a:r>
            <a:r>
              <a:rPr lang="en-US" altLang="zh-CN" sz="1800" b="1" dirty="0" err="1">
                <a:solidFill>
                  <a:schemeClr val="bg2"/>
                </a:solidFill>
              </a:rPr>
              <a:t>trie</a:t>
            </a:r>
            <a:r>
              <a:rPr lang="en-US" altLang="zh-CN" sz="1800" b="1" dirty="0">
                <a:solidFill>
                  <a:schemeClr val="bg2"/>
                </a:solidFill>
              </a:rPr>
              <a:t> based data structure.</a:t>
            </a:r>
            <a:endParaRPr lang="en-US" altLang="zh-CN" b="1" dirty="0">
              <a:solidFill>
                <a:schemeClr val="bg2"/>
              </a:solidFill>
            </a:endParaRPr>
          </a:p>
        </p:txBody>
      </p:sp>
      <p:sp>
        <p:nvSpPr>
          <p:cNvPr id="10" name="Rectangle: Rounded Corners 9">
            <a:extLst>
              <a:ext uri="{FF2B5EF4-FFF2-40B4-BE49-F238E27FC236}">
                <a16:creationId xmlns:a16="http://schemas.microsoft.com/office/drawing/2014/main" id="{F2A18AFB-D5EB-4BB2-9D0E-364C06CEFF10}"/>
              </a:ext>
            </a:extLst>
          </p:cNvPr>
          <p:cNvSpPr/>
          <p:nvPr/>
        </p:nvSpPr>
        <p:spPr>
          <a:xfrm>
            <a:off x="4486258" y="785359"/>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7CDFBDA6-031F-4D6F-9EA9-CA7047F4259E}"/>
              </a:ext>
            </a:extLst>
          </p:cNvPr>
          <p:cNvSpPr txBox="1"/>
          <p:nvPr/>
        </p:nvSpPr>
        <p:spPr>
          <a:xfrm>
            <a:off x="4214987" y="1312257"/>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12" name="TextBox 11">
            <a:extLst>
              <a:ext uri="{FF2B5EF4-FFF2-40B4-BE49-F238E27FC236}">
                <a16:creationId xmlns:a16="http://schemas.microsoft.com/office/drawing/2014/main" id="{EF306993-671D-460B-BD56-0614A29E61D5}"/>
              </a:ext>
            </a:extLst>
          </p:cNvPr>
          <p:cNvSpPr txBox="1"/>
          <p:nvPr/>
        </p:nvSpPr>
        <p:spPr>
          <a:xfrm>
            <a:off x="5163683" y="1273800"/>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13" name="TextBox 12">
            <a:extLst>
              <a:ext uri="{FF2B5EF4-FFF2-40B4-BE49-F238E27FC236}">
                <a16:creationId xmlns:a16="http://schemas.microsoft.com/office/drawing/2014/main" id="{F254F1E5-5200-4419-AA3E-CE8415893C0E}"/>
              </a:ext>
            </a:extLst>
          </p:cNvPr>
          <p:cNvSpPr txBox="1"/>
          <p:nvPr/>
        </p:nvSpPr>
        <p:spPr>
          <a:xfrm>
            <a:off x="5522936" y="1308039"/>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14" name="TextBox 13">
            <a:extLst>
              <a:ext uri="{FF2B5EF4-FFF2-40B4-BE49-F238E27FC236}">
                <a16:creationId xmlns:a16="http://schemas.microsoft.com/office/drawing/2014/main" id="{67A69700-D56C-46A7-84E5-82EFE1BCBA9A}"/>
              </a:ext>
            </a:extLst>
          </p:cNvPr>
          <p:cNvSpPr txBox="1"/>
          <p:nvPr/>
        </p:nvSpPr>
        <p:spPr>
          <a:xfrm>
            <a:off x="6701868" y="1269693"/>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15" name="TextBox 14">
            <a:extLst>
              <a:ext uri="{FF2B5EF4-FFF2-40B4-BE49-F238E27FC236}">
                <a16:creationId xmlns:a16="http://schemas.microsoft.com/office/drawing/2014/main" id="{C4F7ABDE-FCCC-49DF-A86B-F6B392D585C4}"/>
              </a:ext>
            </a:extLst>
          </p:cNvPr>
          <p:cNvSpPr txBox="1"/>
          <p:nvPr/>
        </p:nvSpPr>
        <p:spPr>
          <a:xfrm>
            <a:off x="7494981" y="1266775"/>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16" name="TextBox 15">
            <a:extLst>
              <a:ext uri="{FF2B5EF4-FFF2-40B4-BE49-F238E27FC236}">
                <a16:creationId xmlns:a16="http://schemas.microsoft.com/office/drawing/2014/main" id="{2CE1F4BD-F4F5-4B47-BF30-C39DA4634072}"/>
              </a:ext>
            </a:extLst>
          </p:cNvPr>
          <p:cNvSpPr txBox="1"/>
          <p:nvPr/>
        </p:nvSpPr>
        <p:spPr>
          <a:xfrm>
            <a:off x="8288094" y="1268933"/>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17" name="Straight Connector 16">
            <a:extLst>
              <a:ext uri="{FF2B5EF4-FFF2-40B4-BE49-F238E27FC236}">
                <a16:creationId xmlns:a16="http://schemas.microsoft.com/office/drawing/2014/main" id="{5D5FCE7B-4184-4A8F-93E6-C8541F748D3E}"/>
              </a:ext>
            </a:extLst>
          </p:cNvPr>
          <p:cNvCxnSpPr>
            <a:cxnSpLocks/>
          </p:cNvCxnSpPr>
          <p:nvPr/>
        </p:nvCxnSpPr>
        <p:spPr>
          <a:xfrm>
            <a:off x="4591957" y="97040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BE1FA9-F28B-4245-AE37-E85E92DE154D}"/>
              </a:ext>
            </a:extLst>
          </p:cNvPr>
          <p:cNvCxnSpPr>
            <a:cxnSpLocks/>
          </p:cNvCxnSpPr>
          <p:nvPr/>
        </p:nvCxnSpPr>
        <p:spPr>
          <a:xfrm>
            <a:off x="5379299" y="96347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C86206-A806-4BF2-9DC6-2C2DADF4BD44}"/>
              </a:ext>
            </a:extLst>
          </p:cNvPr>
          <p:cNvCxnSpPr>
            <a:cxnSpLocks/>
          </p:cNvCxnSpPr>
          <p:nvPr/>
        </p:nvCxnSpPr>
        <p:spPr>
          <a:xfrm>
            <a:off x="6157724" y="97040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EEAFAA-97F2-44BD-A9FB-2C19BC845256}"/>
              </a:ext>
            </a:extLst>
          </p:cNvPr>
          <p:cNvCxnSpPr>
            <a:cxnSpLocks/>
          </p:cNvCxnSpPr>
          <p:nvPr/>
        </p:nvCxnSpPr>
        <p:spPr>
          <a:xfrm>
            <a:off x="7782288" y="96744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536B62-C3D6-42E6-A38C-8ED3D6CE0E06}"/>
              </a:ext>
            </a:extLst>
          </p:cNvPr>
          <p:cNvCxnSpPr>
            <a:cxnSpLocks/>
          </p:cNvCxnSpPr>
          <p:nvPr/>
        </p:nvCxnSpPr>
        <p:spPr>
          <a:xfrm>
            <a:off x="8587569" y="96347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F1D3C33-8C78-445C-8DE7-38078CC0020D}"/>
              </a:ext>
            </a:extLst>
          </p:cNvPr>
          <p:cNvSpPr/>
          <p:nvPr/>
        </p:nvSpPr>
        <p:spPr>
          <a:xfrm>
            <a:off x="6846452" y="79537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790AA553-286E-4C3C-A13D-C19D68FF5CC6}"/>
              </a:ext>
            </a:extLst>
          </p:cNvPr>
          <p:cNvSpPr/>
          <p:nvPr/>
        </p:nvSpPr>
        <p:spPr>
          <a:xfrm>
            <a:off x="7687739" y="79636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AF91B3B8-08B7-48A5-AD4A-2EF695BDE92B}"/>
              </a:ext>
            </a:extLst>
          </p:cNvPr>
          <p:cNvSpPr/>
          <p:nvPr/>
        </p:nvSpPr>
        <p:spPr>
          <a:xfrm>
            <a:off x="8509358" y="795063"/>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Straight Connector 24">
            <a:extLst>
              <a:ext uri="{FF2B5EF4-FFF2-40B4-BE49-F238E27FC236}">
                <a16:creationId xmlns:a16="http://schemas.microsoft.com/office/drawing/2014/main" id="{E96B1F95-0828-4F2F-9A47-3F76A7ACA707}"/>
              </a:ext>
            </a:extLst>
          </p:cNvPr>
          <p:cNvCxnSpPr>
            <a:cxnSpLocks/>
          </p:cNvCxnSpPr>
          <p:nvPr/>
        </p:nvCxnSpPr>
        <p:spPr>
          <a:xfrm>
            <a:off x="6930283" y="97040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A4DEE3BD-988C-4007-8E89-8DF9B8A44B98}"/>
              </a:ext>
            </a:extLst>
          </p:cNvPr>
          <p:cNvSpPr/>
          <p:nvPr/>
        </p:nvSpPr>
        <p:spPr>
          <a:xfrm>
            <a:off x="4578697" y="789655"/>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A3542D25-501B-4A91-80ED-75768D8CDDA4}"/>
              </a:ext>
            </a:extLst>
          </p:cNvPr>
          <p:cNvSpPr/>
          <p:nvPr/>
        </p:nvSpPr>
        <p:spPr>
          <a:xfrm>
            <a:off x="4508126" y="795063"/>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Rounded Corners 27">
            <a:extLst>
              <a:ext uri="{FF2B5EF4-FFF2-40B4-BE49-F238E27FC236}">
                <a16:creationId xmlns:a16="http://schemas.microsoft.com/office/drawing/2014/main" id="{1F6C2E14-D034-41BA-B76F-3C66512BB1EE}"/>
              </a:ext>
            </a:extLst>
          </p:cNvPr>
          <p:cNvSpPr/>
          <p:nvPr/>
        </p:nvSpPr>
        <p:spPr>
          <a:xfrm>
            <a:off x="5345793" y="786451"/>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a:extLst>
              <a:ext uri="{FF2B5EF4-FFF2-40B4-BE49-F238E27FC236}">
                <a16:creationId xmlns:a16="http://schemas.microsoft.com/office/drawing/2014/main" id="{4A3E39A9-AB49-485D-A564-35747E8A4419}"/>
              </a:ext>
            </a:extLst>
          </p:cNvPr>
          <p:cNvSpPr/>
          <p:nvPr/>
        </p:nvSpPr>
        <p:spPr>
          <a:xfrm>
            <a:off x="6073893" y="79537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29">
            <a:extLst>
              <a:ext uri="{FF2B5EF4-FFF2-40B4-BE49-F238E27FC236}">
                <a16:creationId xmlns:a16="http://schemas.microsoft.com/office/drawing/2014/main" id="{446B22E3-A7F3-4EBD-A895-90728E7C366E}"/>
              </a:ext>
            </a:extLst>
          </p:cNvPr>
          <p:cNvSpPr/>
          <p:nvPr/>
        </p:nvSpPr>
        <p:spPr>
          <a:xfrm>
            <a:off x="5301334" y="79636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a:extLst>
              <a:ext uri="{FF2B5EF4-FFF2-40B4-BE49-F238E27FC236}">
                <a16:creationId xmlns:a16="http://schemas.microsoft.com/office/drawing/2014/main" id="{79D60F64-E7D0-46D4-8645-7F0B541EF1BD}"/>
              </a:ext>
            </a:extLst>
          </p:cNvPr>
          <p:cNvSpPr/>
          <p:nvPr/>
        </p:nvSpPr>
        <p:spPr>
          <a:xfrm>
            <a:off x="445005" y="3486874"/>
            <a:ext cx="970844" cy="264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071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1A05D2-80ED-4DA4-83F8-A46FAD51421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85E34783-1953-416C-B292-209DAF3F2BED}"/>
              </a:ext>
            </a:extLst>
          </p:cNvPr>
          <p:cNvSpPr>
            <a:spLocks noGrp="1"/>
          </p:cNvSpPr>
          <p:nvPr>
            <p:ph type="sldNum" sz="quarter" idx="17"/>
          </p:nvPr>
        </p:nvSpPr>
        <p:spPr/>
        <p:txBody>
          <a:bodyPr/>
          <a:lstStyle/>
          <a:p>
            <a:pPr>
              <a:defRPr/>
            </a:pPr>
            <a:fld id="{67BFA7C4-5ED7-4275-9588-6311F663AC92}" type="slidenum">
              <a:rPr lang="en-US" altLang="en-US" smtClean="0"/>
              <a:pPr>
                <a:defRPr/>
              </a:pPr>
              <a:t>18</a:t>
            </a:fld>
            <a:endParaRPr lang="en-US" altLang="en-US" dirty="0"/>
          </a:p>
        </p:txBody>
      </p:sp>
      <p:sp>
        <p:nvSpPr>
          <p:cNvPr id="7" name="Oval 6">
            <a:extLst>
              <a:ext uri="{FF2B5EF4-FFF2-40B4-BE49-F238E27FC236}">
                <a16:creationId xmlns:a16="http://schemas.microsoft.com/office/drawing/2014/main" id="{8309F328-4BE1-4436-B993-5FCA97EB94C7}"/>
              </a:ext>
            </a:extLst>
          </p:cNvPr>
          <p:cNvSpPr/>
          <p:nvPr/>
        </p:nvSpPr>
        <p:spPr>
          <a:xfrm>
            <a:off x="746396" y="2130986"/>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Oval 7">
            <a:extLst>
              <a:ext uri="{FF2B5EF4-FFF2-40B4-BE49-F238E27FC236}">
                <a16:creationId xmlns:a16="http://schemas.microsoft.com/office/drawing/2014/main" id="{49136FA0-44B8-4751-B82D-AB0FC2A07187}"/>
              </a:ext>
            </a:extLst>
          </p:cNvPr>
          <p:cNvSpPr/>
          <p:nvPr/>
        </p:nvSpPr>
        <p:spPr>
          <a:xfrm>
            <a:off x="192908" y="2670634"/>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a:extLst>
              <a:ext uri="{FF2B5EF4-FFF2-40B4-BE49-F238E27FC236}">
                <a16:creationId xmlns:a16="http://schemas.microsoft.com/office/drawing/2014/main" id="{B672AC82-49F3-419D-8A71-971459F22EF6}"/>
              </a:ext>
            </a:extLst>
          </p:cNvPr>
          <p:cNvSpPr/>
          <p:nvPr/>
        </p:nvSpPr>
        <p:spPr>
          <a:xfrm>
            <a:off x="879080" y="3134875"/>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9">
            <a:extLst>
              <a:ext uri="{FF2B5EF4-FFF2-40B4-BE49-F238E27FC236}">
                <a16:creationId xmlns:a16="http://schemas.microsoft.com/office/drawing/2014/main" id="{049ADBC4-38B7-40F5-B0DB-DFAACA648F4A}"/>
              </a:ext>
            </a:extLst>
          </p:cNvPr>
          <p:cNvSpPr/>
          <p:nvPr/>
        </p:nvSpPr>
        <p:spPr>
          <a:xfrm>
            <a:off x="2737106" y="2139909"/>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BB9C138E-C008-41C5-B492-953C0E0398DE}"/>
              </a:ext>
            </a:extLst>
          </p:cNvPr>
          <p:cNvSpPr/>
          <p:nvPr/>
        </p:nvSpPr>
        <p:spPr>
          <a:xfrm>
            <a:off x="2034325" y="2635777"/>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Straight Arrow Connector 19">
            <a:extLst>
              <a:ext uri="{FF2B5EF4-FFF2-40B4-BE49-F238E27FC236}">
                <a16:creationId xmlns:a16="http://schemas.microsoft.com/office/drawing/2014/main" id="{694CE51F-4F99-4FD9-9354-14D584D1699D}"/>
              </a:ext>
            </a:extLst>
          </p:cNvPr>
          <p:cNvCxnSpPr>
            <a:cxnSpLocks/>
            <a:endCxn id="44" idx="0"/>
          </p:cNvCxnSpPr>
          <p:nvPr/>
        </p:nvCxnSpPr>
        <p:spPr>
          <a:xfrm flipH="1">
            <a:off x="386620" y="2405366"/>
            <a:ext cx="453664" cy="260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7894328-1895-4BF2-8F88-757FAACC3C4B}"/>
              </a:ext>
            </a:extLst>
          </p:cNvPr>
          <p:cNvCxnSpPr>
            <a:cxnSpLocks/>
            <a:stCxn id="41" idx="2"/>
            <a:endCxn id="9" idx="0"/>
          </p:cNvCxnSpPr>
          <p:nvPr/>
        </p:nvCxnSpPr>
        <p:spPr>
          <a:xfrm>
            <a:off x="924486" y="2405366"/>
            <a:ext cx="87278" cy="72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EB0E346-6964-41E2-B56E-2E3021F1DFE0}"/>
              </a:ext>
            </a:extLst>
          </p:cNvPr>
          <p:cNvCxnSpPr>
            <a:cxnSpLocks/>
            <a:stCxn id="10" idx="4"/>
            <a:endCxn id="12" idx="0"/>
          </p:cNvCxnSpPr>
          <p:nvPr/>
        </p:nvCxnSpPr>
        <p:spPr>
          <a:xfrm flipH="1">
            <a:off x="2167009" y="2411671"/>
            <a:ext cx="702781" cy="22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7C8955A-FF0A-49FD-9713-A46A5A6293B6}"/>
              </a:ext>
            </a:extLst>
          </p:cNvPr>
          <p:cNvSpPr txBox="1"/>
          <p:nvPr/>
        </p:nvSpPr>
        <p:spPr>
          <a:xfrm>
            <a:off x="708675" y="2128367"/>
            <a:ext cx="431621" cy="276999"/>
          </a:xfrm>
          <a:prstGeom prst="rect">
            <a:avLst/>
          </a:prstGeom>
          <a:noFill/>
        </p:spPr>
        <p:txBody>
          <a:bodyPr wrap="square" rtlCol="0">
            <a:spAutoFit/>
          </a:bodyPr>
          <a:lstStyle/>
          <a:p>
            <a:r>
              <a:rPr lang="en-US" altLang="zh-CN" sz="1200" dirty="0"/>
              <a:t>v1</a:t>
            </a:r>
            <a:endParaRPr lang="zh-CN" altLang="en-US" sz="1200" dirty="0"/>
          </a:p>
        </p:txBody>
      </p:sp>
      <p:sp>
        <p:nvSpPr>
          <p:cNvPr id="44" name="TextBox 43">
            <a:extLst>
              <a:ext uri="{FF2B5EF4-FFF2-40B4-BE49-F238E27FC236}">
                <a16:creationId xmlns:a16="http://schemas.microsoft.com/office/drawing/2014/main" id="{E784048A-E5CB-49C2-99F7-4A3057659CAA}"/>
              </a:ext>
            </a:extLst>
          </p:cNvPr>
          <p:cNvSpPr txBox="1"/>
          <p:nvPr/>
        </p:nvSpPr>
        <p:spPr>
          <a:xfrm>
            <a:off x="170809" y="2665397"/>
            <a:ext cx="431621" cy="276999"/>
          </a:xfrm>
          <a:prstGeom prst="rect">
            <a:avLst/>
          </a:prstGeom>
          <a:noFill/>
        </p:spPr>
        <p:txBody>
          <a:bodyPr wrap="square" rtlCol="0">
            <a:spAutoFit/>
          </a:bodyPr>
          <a:lstStyle/>
          <a:p>
            <a:r>
              <a:rPr lang="en-US" altLang="zh-CN" sz="1200" dirty="0"/>
              <a:t>v2</a:t>
            </a:r>
            <a:endParaRPr lang="zh-CN" altLang="en-US" sz="1200" dirty="0"/>
          </a:p>
        </p:txBody>
      </p:sp>
      <p:sp>
        <p:nvSpPr>
          <p:cNvPr id="45" name="TextBox 44">
            <a:extLst>
              <a:ext uri="{FF2B5EF4-FFF2-40B4-BE49-F238E27FC236}">
                <a16:creationId xmlns:a16="http://schemas.microsoft.com/office/drawing/2014/main" id="{1DF4CA59-F11E-451A-B349-92A0E9D4288F}"/>
              </a:ext>
            </a:extLst>
          </p:cNvPr>
          <p:cNvSpPr txBox="1"/>
          <p:nvPr/>
        </p:nvSpPr>
        <p:spPr>
          <a:xfrm>
            <a:off x="846412" y="3138597"/>
            <a:ext cx="431621" cy="276999"/>
          </a:xfrm>
          <a:prstGeom prst="rect">
            <a:avLst/>
          </a:prstGeom>
          <a:noFill/>
        </p:spPr>
        <p:txBody>
          <a:bodyPr wrap="square" rtlCol="0">
            <a:spAutoFit/>
          </a:bodyPr>
          <a:lstStyle/>
          <a:p>
            <a:r>
              <a:rPr lang="en-US" altLang="zh-CN" sz="1200" dirty="0"/>
              <a:t>v3</a:t>
            </a:r>
            <a:endParaRPr lang="zh-CN" altLang="en-US" sz="1200" dirty="0"/>
          </a:p>
        </p:txBody>
      </p:sp>
      <p:sp>
        <p:nvSpPr>
          <p:cNvPr id="48" name="TextBox 47">
            <a:extLst>
              <a:ext uri="{FF2B5EF4-FFF2-40B4-BE49-F238E27FC236}">
                <a16:creationId xmlns:a16="http://schemas.microsoft.com/office/drawing/2014/main" id="{314E1F81-800C-4B2F-BAAA-6D0B310D903D}"/>
              </a:ext>
            </a:extLst>
          </p:cNvPr>
          <p:cNvSpPr txBox="1"/>
          <p:nvPr/>
        </p:nvSpPr>
        <p:spPr>
          <a:xfrm>
            <a:off x="1996188" y="2642795"/>
            <a:ext cx="431621" cy="253916"/>
          </a:xfrm>
          <a:prstGeom prst="rect">
            <a:avLst/>
          </a:prstGeom>
          <a:noFill/>
        </p:spPr>
        <p:txBody>
          <a:bodyPr wrap="square" rtlCol="0">
            <a:spAutoFit/>
          </a:bodyPr>
          <a:lstStyle/>
          <a:p>
            <a:r>
              <a:rPr lang="en-US" altLang="zh-CN" sz="1050" dirty="0"/>
              <a:t>u2</a:t>
            </a:r>
            <a:endParaRPr lang="zh-CN" altLang="en-US" sz="1050" dirty="0"/>
          </a:p>
        </p:txBody>
      </p:sp>
      <p:sp>
        <p:nvSpPr>
          <p:cNvPr id="88" name="Oval 87">
            <a:extLst>
              <a:ext uri="{FF2B5EF4-FFF2-40B4-BE49-F238E27FC236}">
                <a16:creationId xmlns:a16="http://schemas.microsoft.com/office/drawing/2014/main" id="{2A32C958-DD9A-4595-913F-A7767BB81E67}"/>
              </a:ext>
            </a:extLst>
          </p:cNvPr>
          <p:cNvSpPr/>
          <p:nvPr/>
        </p:nvSpPr>
        <p:spPr>
          <a:xfrm>
            <a:off x="185181" y="3930333"/>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0" name="Straight Arrow Connector 89">
            <a:extLst>
              <a:ext uri="{FF2B5EF4-FFF2-40B4-BE49-F238E27FC236}">
                <a16:creationId xmlns:a16="http://schemas.microsoft.com/office/drawing/2014/main" id="{0E4B8CAA-CDEB-4DD4-BC73-79EADFE3CAC3}"/>
              </a:ext>
            </a:extLst>
          </p:cNvPr>
          <p:cNvCxnSpPr>
            <a:cxnSpLocks/>
            <a:endCxn id="88" idx="0"/>
          </p:cNvCxnSpPr>
          <p:nvPr/>
        </p:nvCxnSpPr>
        <p:spPr>
          <a:xfrm flipH="1">
            <a:off x="317865" y="3393349"/>
            <a:ext cx="606621" cy="5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1A4B786-16A8-4F54-B089-D6B3ABBECD53}"/>
              </a:ext>
            </a:extLst>
          </p:cNvPr>
          <p:cNvSpPr txBox="1"/>
          <p:nvPr/>
        </p:nvSpPr>
        <p:spPr>
          <a:xfrm>
            <a:off x="155607" y="3930333"/>
            <a:ext cx="431621" cy="276999"/>
          </a:xfrm>
          <a:prstGeom prst="rect">
            <a:avLst/>
          </a:prstGeom>
          <a:noFill/>
        </p:spPr>
        <p:txBody>
          <a:bodyPr wrap="square" rtlCol="0">
            <a:spAutoFit/>
          </a:bodyPr>
          <a:lstStyle/>
          <a:p>
            <a:r>
              <a:rPr lang="en-US" altLang="zh-CN" sz="1200" dirty="0"/>
              <a:t>v4</a:t>
            </a:r>
            <a:endParaRPr lang="zh-CN" altLang="en-US" sz="1200" dirty="0"/>
          </a:p>
        </p:txBody>
      </p:sp>
      <p:sp>
        <p:nvSpPr>
          <p:cNvPr id="92" name="Oval 91">
            <a:extLst>
              <a:ext uri="{FF2B5EF4-FFF2-40B4-BE49-F238E27FC236}">
                <a16:creationId xmlns:a16="http://schemas.microsoft.com/office/drawing/2014/main" id="{5F277422-4716-4AD8-8FAA-013C3DE5DD99}"/>
              </a:ext>
            </a:extLst>
          </p:cNvPr>
          <p:cNvSpPr/>
          <p:nvPr/>
        </p:nvSpPr>
        <p:spPr>
          <a:xfrm>
            <a:off x="3150257" y="3250092"/>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Oval 92">
            <a:extLst>
              <a:ext uri="{FF2B5EF4-FFF2-40B4-BE49-F238E27FC236}">
                <a16:creationId xmlns:a16="http://schemas.microsoft.com/office/drawing/2014/main" id="{C0EE4241-6629-4F30-B736-94E6785F10E3}"/>
              </a:ext>
            </a:extLst>
          </p:cNvPr>
          <p:cNvSpPr/>
          <p:nvPr/>
        </p:nvSpPr>
        <p:spPr>
          <a:xfrm>
            <a:off x="2854862" y="3468697"/>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TextBox 134">
            <a:extLst>
              <a:ext uri="{FF2B5EF4-FFF2-40B4-BE49-F238E27FC236}">
                <a16:creationId xmlns:a16="http://schemas.microsoft.com/office/drawing/2014/main" id="{F5AD26E7-8AC8-4858-BCAC-03439940CFED}"/>
              </a:ext>
            </a:extLst>
          </p:cNvPr>
          <p:cNvSpPr txBox="1"/>
          <p:nvPr/>
        </p:nvSpPr>
        <p:spPr>
          <a:xfrm>
            <a:off x="3120431" y="3275636"/>
            <a:ext cx="577895" cy="261610"/>
          </a:xfrm>
          <a:prstGeom prst="rect">
            <a:avLst/>
          </a:prstGeom>
          <a:noFill/>
        </p:spPr>
        <p:txBody>
          <a:bodyPr wrap="square" rtlCol="0">
            <a:spAutoFit/>
          </a:bodyPr>
          <a:lstStyle/>
          <a:p>
            <a:r>
              <a:rPr lang="en-US" altLang="zh-CN" sz="1100" dirty="0"/>
              <a:t>u7</a:t>
            </a:r>
            <a:endParaRPr lang="zh-CN" altLang="en-US" sz="1100" dirty="0"/>
          </a:p>
        </p:txBody>
      </p:sp>
      <p:sp>
        <p:nvSpPr>
          <p:cNvPr id="137" name="TextBox 136">
            <a:extLst>
              <a:ext uri="{FF2B5EF4-FFF2-40B4-BE49-F238E27FC236}">
                <a16:creationId xmlns:a16="http://schemas.microsoft.com/office/drawing/2014/main" id="{61635FBC-A486-4D2C-AA87-42C60ECD72E7}"/>
              </a:ext>
            </a:extLst>
          </p:cNvPr>
          <p:cNvSpPr txBox="1"/>
          <p:nvPr/>
        </p:nvSpPr>
        <p:spPr>
          <a:xfrm>
            <a:off x="2816206" y="3478757"/>
            <a:ext cx="577895" cy="261610"/>
          </a:xfrm>
          <a:prstGeom prst="rect">
            <a:avLst/>
          </a:prstGeom>
          <a:noFill/>
        </p:spPr>
        <p:txBody>
          <a:bodyPr wrap="square" rtlCol="0">
            <a:spAutoFit/>
          </a:bodyPr>
          <a:lstStyle/>
          <a:p>
            <a:r>
              <a:rPr lang="en-US" altLang="zh-CN" sz="1100" dirty="0"/>
              <a:t>u6</a:t>
            </a:r>
            <a:endParaRPr lang="zh-CN" altLang="en-US" sz="1100" dirty="0"/>
          </a:p>
        </p:txBody>
      </p:sp>
      <p:sp>
        <p:nvSpPr>
          <p:cNvPr id="142" name="TextBox 141">
            <a:extLst>
              <a:ext uri="{FF2B5EF4-FFF2-40B4-BE49-F238E27FC236}">
                <a16:creationId xmlns:a16="http://schemas.microsoft.com/office/drawing/2014/main" id="{4C37CFAF-AB5A-4D8B-998F-E659EF2F6BAD}"/>
              </a:ext>
            </a:extLst>
          </p:cNvPr>
          <p:cNvSpPr txBox="1"/>
          <p:nvPr/>
        </p:nvSpPr>
        <p:spPr>
          <a:xfrm>
            <a:off x="2698598" y="2139909"/>
            <a:ext cx="577895" cy="253916"/>
          </a:xfrm>
          <a:prstGeom prst="rect">
            <a:avLst/>
          </a:prstGeom>
          <a:noFill/>
        </p:spPr>
        <p:txBody>
          <a:bodyPr wrap="square" rtlCol="0">
            <a:spAutoFit/>
          </a:bodyPr>
          <a:lstStyle/>
          <a:p>
            <a:r>
              <a:rPr lang="en-US" altLang="zh-CN" sz="1050" dirty="0"/>
              <a:t>u1</a:t>
            </a:r>
            <a:endParaRPr lang="zh-CN" altLang="en-US" sz="1050" dirty="0"/>
          </a:p>
        </p:txBody>
      </p:sp>
      <p:sp>
        <p:nvSpPr>
          <p:cNvPr id="143" name="Oval 142">
            <a:extLst>
              <a:ext uri="{FF2B5EF4-FFF2-40B4-BE49-F238E27FC236}">
                <a16:creationId xmlns:a16="http://schemas.microsoft.com/office/drawing/2014/main" id="{B79EC57B-A114-46DA-AF18-516E609D1AE4}"/>
              </a:ext>
            </a:extLst>
          </p:cNvPr>
          <p:cNvSpPr/>
          <p:nvPr/>
        </p:nvSpPr>
        <p:spPr>
          <a:xfrm>
            <a:off x="1856533" y="3228567"/>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4" name="Straight Arrow Connector 143">
            <a:extLst>
              <a:ext uri="{FF2B5EF4-FFF2-40B4-BE49-F238E27FC236}">
                <a16:creationId xmlns:a16="http://schemas.microsoft.com/office/drawing/2014/main" id="{0563BB99-62AE-48EF-A088-C0D1E0261E88}"/>
              </a:ext>
            </a:extLst>
          </p:cNvPr>
          <p:cNvCxnSpPr>
            <a:cxnSpLocks/>
            <a:endCxn id="92" idx="0"/>
          </p:cNvCxnSpPr>
          <p:nvPr/>
        </p:nvCxnSpPr>
        <p:spPr>
          <a:xfrm>
            <a:off x="3235181" y="2894670"/>
            <a:ext cx="47760" cy="35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3839931-4CCA-4CA5-9B65-9BF1A4032B2A}"/>
              </a:ext>
            </a:extLst>
          </p:cNvPr>
          <p:cNvCxnSpPr>
            <a:cxnSpLocks/>
            <a:endCxn id="93" idx="0"/>
          </p:cNvCxnSpPr>
          <p:nvPr/>
        </p:nvCxnSpPr>
        <p:spPr>
          <a:xfrm flipH="1">
            <a:off x="2987546" y="2893114"/>
            <a:ext cx="253978" cy="575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5C632A1-65A4-4708-ABB0-19870B802315}"/>
              </a:ext>
            </a:extLst>
          </p:cNvPr>
          <p:cNvCxnSpPr>
            <a:cxnSpLocks/>
            <a:endCxn id="92" idx="0"/>
          </p:cNvCxnSpPr>
          <p:nvPr/>
        </p:nvCxnSpPr>
        <p:spPr>
          <a:xfrm>
            <a:off x="2228237" y="2920494"/>
            <a:ext cx="1054704" cy="329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50895BB6-9554-49DB-B11B-5714FBA969DA}"/>
              </a:ext>
            </a:extLst>
          </p:cNvPr>
          <p:cNvCxnSpPr>
            <a:cxnSpLocks/>
            <a:stCxn id="158" idx="4"/>
            <a:endCxn id="167" idx="0"/>
          </p:cNvCxnSpPr>
          <p:nvPr/>
        </p:nvCxnSpPr>
        <p:spPr>
          <a:xfrm flipH="1">
            <a:off x="2023972" y="2909056"/>
            <a:ext cx="1237445" cy="335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970F99AB-9E73-434A-BD94-411D0F1B2EB7}"/>
              </a:ext>
            </a:extLst>
          </p:cNvPr>
          <p:cNvCxnSpPr>
            <a:cxnSpLocks/>
            <a:endCxn id="93" idx="0"/>
          </p:cNvCxnSpPr>
          <p:nvPr/>
        </p:nvCxnSpPr>
        <p:spPr>
          <a:xfrm>
            <a:off x="2213664" y="2910354"/>
            <a:ext cx="773882" cy="55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24807AED-758D-4AA0-86A6-ECF524F0BBF9}"/>
              </a:ext>
            </a:extLst>
          </p:cNvPr>
          <p:cNvSpPr/>
          <p:nvPr/>
        </p:nvSpPr>
        <p:spPr>
          <a:xfrm>
            <a:off x="3128733" y="2637294"/>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Oval 158">
            <a:extLst>
              <a:ext uri="{FF2B5EF4-FFF2-40B4-BE49-F238E27FC236}">
                <a16:creationId xmlns:a16="http://schemas.microsoft.com/office/drawing/2014/main" id="{FEE24FF5-F32D-41C7-AE1F-E9A066D5EF61}"/>
              </a:ext>
            </a:extLst>
          </p:cNvPr>
          <p:cNvSpPr/>
          <p:nvPr/>
        </p:nvSpPr>
        <p:spPr>
          <a:xfrm>
            <a:off x="2475448" y="3314656"/>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Straight Arrow Connector 160">
            <a:extLst>
              <a:ext uri="{FF2B5EF4-FFF2-40B4-BE49-F238E27FC236}">
                <a16:creationId xmlns:a16="http://schemas.microsoft.com/office/drawing/2014/main" id="{EB8DA680-EA20-4861-8D78-67970D75DB88}"/>
              </a:ext>
            </a:extLst>
          </p:cNvPr>
          <p:cNvCxnSpPr>
            <a:cxnSpLocks/>
            <a:stCxn id="10" idx="4"/>
            <a:endCxn id="158" idx="1"/>
          </p:cNvCxnSpPr>
          <p:nvPr/>
        </p:nvCxnSpPr>
        <p:spPr>
          <a:xfrm>
            <a:off x="2869790" y="2411671"/>
            <a:ext cx="297805" cy="26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9CE564BB-3C2B-4E33-8B14-F57148E5CB7F}"/>
              </a:ext>
            </a:extLst>
          </p:cNvPr>
          <p:cNvSpPr txBox="1"/>
          <p:nvPr/>
        </p:nvSpPr>
        <p:spPr>
          <a:xfrm>
            <a:off x="1808161" y="3244509"/>
            <a:ext cx="431621" cy="253916"/>
          </a:xfrm>
          <a:prstGeom prst="rect">
            <a:avLst/>
          </a:prstGeom>
          <a:noFill/>
        </p:spPr>
        <p:txBody>
          <a:bodyPr wrap="square" rtlCol="0">
            <a:spAutoFit/>
          </a:bodyPr>
          <a:lstStyle/>
          <a:p>
            <a:r>
              <a:rPr lang="en-US" altLang="zh-CN" sz="1050" dirty="0"/>
              <a:t>u4</a:t>
            </a:r>
            <a:endParaRPr lang="zh-CN" altLang="en-US" sz="1050" dirty="0"/>
          </a:p>
        </p:txBody>
      </p:sp>
      <p:sp>
        <p:nvSpPr>
          <p:cNvPr id="145" name="TextBox 144">
            <a:extLst>
              <a:ext uri="{FF2B5EF4-FFF2-40B4-BE49-F238E27FC236}">
                <a16:creationId xmlns:a16="http://schemas.microsoft.com/office/drawing/2014/main" id="{99C2657E-BF04-4B3C-802E-67380E3F14A4}"/>
              </a:ext>
            </a:extLst>
          </p:cNvPr>
          <p:cNvSpPr txBox="1"/>
          <p:nvPr/>
        </p:nvSpPr>
        <p:spPr>
          <a:xfrm>
            <a:off x="3097697" y="2647169"/>
            <a:ext cx="431621" cy="253916"/>
          </a:xfrm>
          <a:prstGeom prst="rect">
            <a:avLst/>
          </a:prstGeom>
          <a:noFill/>
        </p:spPr>
        <p:txBody>
          <a:bodyPr wrap="square" rtlCol="0">
            <a:spAutoFit/>
          </a:bodyPr>
          <a:lstStyle/>
          <a:p>
            <a:r>
              <a:rPr lang="en-US" altLang="zh-CN" sz="1050" dirty="0"/>
              <a:t>u3</a:t>
            </a:r>
            <a:endParaRPr lang="zh-CN" altLang="en-US" sz="1050" dirty="0"/>
          </a:p>
        </p:txBody>
      </p:sp>
      <p:sp>
        <p:nvSpPr>
          <p:cNvPr id="138" name="TextBox 137">
            <a:extLst>
              <a:ext uri="{FF2B5EF4-FFF2-40B4-BE49-F238E27FC236}">
                <a16:creationId xmlns:a16="http://schemas.microsoft.com/office/drawing/2014/main" id="{474595DF-3B6B-4840-A43A-A1B2561F11B4}"/>
              </a:ext>
            </a:extLst>
          </p:cNvPr>
          <p:cNvSpPr txBox="1"/>
          <p:nvPr/>
        </p:nvSpPr>
        <p:spPr>
          <a:xfrm>
            <a:off x="2437016" y="3332117"/>
            <a:ext cx="577895" cy="253916"/>
          </a:xfrm>
          <a:prstGeom prst="rect">
            <a:avLst/>
          </a:prstGeom>
          <a:noFill/>
        </p:spPr>
        <p:txBody>
          <a:bodyPr wrap="square" rtlCol="0">
            <a:spAutoFit/>
          </a:bodyPr>
          <a:lstStyle/>
          <a:p>
            <a:r>
              <a:rPr lang="en-US" altLang="zh-CN" sz="1050" dirty="0"/>
              <a:t>u5</a:t>
            </a:r>
            <a:endParaRPr lang="zh-CN" altLang="en-US" sz="1050" dirty="0"/>
          </a:p>
        </p:txBody>
      </p:sp>
      <p:cxnSp>
        <p:nvCxnSpPr>
          <p:cNvPr id="169" name="Straight Arrow Connector 168">
            <a:extLst>
              <a:ext uri="{FF2B5EF4-FFF2-40B4-BE49-F238E27FC236}">
                <a16:creationId xmlns:a16="http://schemas.microsoft.com/office/drawing/2014/main" id="{8DFD62E7-24D1-4697-9D83-4500A2ABD2A2}"/>
              </a:ext>
            </a:extLst>
          </p:cNvPr>
          <p:cNvCxnSpPr>
            <a:cxnSpLocks/>
            <a:stCxn id="48" idx="2"/>
            <a:endCxn id="167" idx="0"/>
          </p:cNvCxnSpPr>
          <p:nvPr/>
        </p:nvCxnSpPr>
        <p:spPr>
          <a:xfrm flipH="1">
            <a:off x="2023972" y="2896711"/>
            <a:ext cx="188027" cy="347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6DFCAC50-E99A-4512-A577-C8C0D1945731}"/>
              </a:ext>
            </a:extLst>
          </p:cNvPr>
          <p:cNvCxnSpPr>
            <a:cxnSpLocks/>
            <a:endCxn id="159" idx="0"/>
          </p:cNvCxnSpPr>
          <p:nvPr/>
        </p:nvCxnSpPr>
        <p:spPr>
          <a:xfrm>
            <a:off x="2210935" y="2913476"/>
            <a:ext cx="397197" cy="401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01A5604-87D6-4821-B46A-4B0AA858CAA3}"/>
              </a:ext>
            </a:extLst>
          </p:cNvPr>
          <p:cNvCxnSpPr>
            <a:cxnSpLocks/>
            <a:endCxn id="159" idx="0"/>
          </p:cNvCxnSpPr>
          <p:nvPr/>
        </p:nvCxnSpPr>
        <p:spPr>
          <a:xfrm flipH="1">
            <a:off x="2608132" y="2918546"/>
            <a:ext cx="591720" cy="396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2296AF-74F7-45A1-A582-142C8BDDE24E}"/>
              </a:ext>
            </a:extLst>
          </p:cNvPr>
          <p:cNvCxnSpPr>
            <a:cxnSpLocks/>
            <a:stCxn id="8" idx="4"/>
          </p:cNvCxnSpPr>
          <p:nvPr/>
        </p:nvCxnSpPr>
        <p:spPr>
          <a:xfrm flipH="1">
            <a:off x="314488" y="2942396"/>
            <a:ext cx="11104" cy="987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C10861B-7148-411B-933C-38801D3F3192}"/>
              </a:ext>
            </a:extLst>
          </p:cNvPr>
          <p:cNvCxnSpPr>
            <a:cxnSpLocks/>
          </p:cNvCxnSpPr>
          <p:nvPr/>
        </p:nvCxnSpPr>
        <p:spPr>
          <a:xfrm>
            <a:off x="1031018" y="2268331"/>
            <a:ext cx="1686834" cy="26004"/>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C305ACF-A384-4C7A-AA14-FC1A5534D2DA}"/>
              </a:ext>
            </a:extLst>
          </p:cNvPr>
          <p:cNvCxnSpPr>
            <a:cxnSpLocks/>
            <a:endCxn id="48" idx="1"/>
          </p:cNvCxnSpPr>
          <p:nvPr/>
        </p:nvCxnSpPr>
        <p:spPr>
          <a:xfrm flipV="1">
            <a:off x="478332" y="2769753"/>
            <a:ext cx="1517856" cy="34144"/>
          </a:xfrm>
          <a:prstGeom prst="line">
            <a:avLst/>
          </a:prstGeom>
          <a:ln w="19050"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1E6E97F8-C4CF-42BF-A787-A391E4347706}"/>
              </a:ext>
            </a:extLst>
          </p:cNvPr>
          <p:cNvCxnSpPr>
            <a:cxnSpLocks/>
          </p:cNvCxnSpPr>
          <p:nvPr/>
        </p:nvCxnSpPr>
        <p:spPr>
          <a:xfrm flipV="1">
            <a:off x="1118212" y="2817865"/>
            <a:ext cx="2035474" cy="36447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45EBFA53-718D-4CE4-A5CA-7735187B67A0}"/>
              </a:ext>
            </a:extLst>
          </p:cNvPr>
          <p:cNvSpPr/>
          <p:nvPr/>
        </p:nvSpPr>
        <p:spPr>
          <a:xfrm>
            <a:off x="36678" y="3787113"/>
            <a:ext cx="669478" cy="5582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Oval 90">
            <a:extLst>
              <a:ext uri="{FF2B5EF4-FFF2-40B4-BE49-F238E27FC236}">
                <a16:creationId xmlns:a16="http://schemas.microsoft.com/office/drawing/2014/main" id="{FFD248D5-B99B-4AB0-9AB7-F42C48048560}"/>
              </a:ext>
            </a:extLst>
          </p:cNvPr>
          <p:cNvSpPr/>
          <p:nvPr/>
        </p:nvSpPr>
        <p:spPr>
          <a:xfrm>
            <a:off x="1644703" y="3039154"/>
            <a:ext cx="1993110" cy="747998"/>
          </a:xfrm>
          <a:prstGeom prst="ellipse">
            <a:avLst/>
          </a:pr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a:extLst>
              <a:ext uri="{FF2B5EF4-FFF2-40B4-BE49-F238E27FC236}">
                <a16:creationId xmlns:a16="http://schemas.microsoft.com/office/drawing/2014/main" id="{C4C75FCA-F4E9-4105-809E-163296B779BE}"/>
              </a:ext>
            </a:extLst>
          </p:cNvPr>
          <p:cNvSpPr txBox="1"/>
          <p:nvPr/>
        </p:nvSpPr>
        <p:spPr>
          <a:xfrm>
            <a:off x="4340594" y="1924485"/>
            <a:ext cx="4831671" cy="1815882"/>
          </a:xfrm>
          <a:prstGeom prst="rect">
            <a:avLst/>
          </a:prstGeom>
          <a:noFill/>
        </p:spPr>
        <p:txBody>
          <a:bodyPr wrap="square" rtlCol="0">
            <a:spAutoFit/>
          </a:bodyPr>
          <a:lstStyle/>
          <a:p>
            <a:r>
              <a:rPr lang="en-US" altLang="zh-CN" sz="1400" dirty="0">
                <a:solidFill>
                  <a:schemeClr val="bg2"/>
                </a:solidFill>
              </a:rPr>
              <a:t>v1         u1, v2         u2, v3         u3</a:t>
            </a:r>
          </a:p>
          <a:p>
            <a:endParaRPr lang="en-US" altLang="zh-CN" sz="1400" dirty="0">
              <a:solidFill>
                <a:schemeClr val="bg2"/>
              </a:solidFill>
            </a:endParaRPr>
          </a:p>
          <a:p>
            <a:r>
              <a:rPr lang="en-US" altLang="zh-CN" sz="1400" dirty="0">
                <a:solidFill>
                  <a:schemeClr val="bg2"/>
                </a:solidFill>
              </a:rPr>
              <a:t>v4 is a common neighbor of v2 and v3</a:t>
            </a:r>
          </a:p>
          <a:p>
            <a:endParaRPr lang="en-US" altLang="zh-CN" sz="1400" dirty="0">
              <a:solidFill>
                <a:schemeClr val="bg2"/>
              </a:solidFill>
            </a:endParaRPr>
          </a:p>
          <a:p>
            <a:r>
              <a:rPr lang="en-US" altLang="zh-CN" sz="1400" dirty="0">
                <a:solidFill>
                  <a:schemeClr val="bg2"/>
                </a:solidFill>
              </a:rPr>
              <a:t>Candidates(v4) = neighbor(u2) </a:t>
            </a:r>
            <a:r>
              <a:rPr lang="zh-CN" altLang="en-US" sz="1400" dirty="0">
                <a:solidFill>
                  <a:schemeClr val="bg2"/>
                </a:solidFill>
              </a:rPr>
              <a:t>∩</a:t>
            </a:r>
            <a:r>
              <a:rPr lang="en-US" altLang="zh-CN" sz="1400" dirty="0">
                <a:solidFill>
                  <a:schemeClr val="bg2"/>
                </a:solidFill>
              </a:rPr>
              <a:t> neighbor(u3) </a:t>
            </a:r>
          </a:p>
          <a:p>
            <a:endParaRPr lang="en-US" altLang="zh-CN" sz="1400" dirty="0">
              <a:solidFill>
                <a:schemeClr val="bg2"/>
              </a:solidFill>
            </a:endParaRPr>
          </a:p>
          <a:p>
            <a:r>
              <a:rPr lang="en-US" altLang="zh-CN" sz="1400" dirty="0">
                <a:solidFill>
                  <a:schemeClr val="bg2"/>
                </a:solidFill>
              </a:rPr>
              <a:t>Efficient intersection of neighbors is arguably the most important computational part of subgraph isomorphism</a:t>
            </a:r>
            <a:endParaRPr lang="zh-CN" altLang="en-US" sz="1400" dirty="0">
              <a:solidFill>
                <a:schemeClr val="bg2"/>
              </a:solidFill>
            </a:endParaRPr>
          </a:p>
        </p:txBody>
      </p:sp>
      <p:cxnSp>
        <p:nvCxnSpPr>
          <p:cNvPr id="6" name="Straight Arrow Connector 5">
            <a:extLst>
              <a:ext uri="{FF2B5EF4-FFF2-40B4-BE49-F238E27FC236}">
                <a16:creationId xmlns:a16="http://schemas.microsoft.com/office/drawing/2014/main" id="{D2E5A4B3-2F66-4E28-9ED0-E95AF3BAA515}"/>
              </a:ext>
            </a:extLst>
          </p:cNvPr>
          <p:cNvCxnSpPr/>
          <p:nvPr/>
        </p:nvCxnSpPr>
        <p:spPr>
          <a:xfrm>
            <a:off x="4645795" y="2096399"/>
            <a:ext cx="4218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BA125B8-09C4-4CBA-8A1E-231030BCC528}"/>
              </a:ext>
            </a:extLst>
          </p:cNvPr>
          <p:cNvCxnSpPr/>
          <p:nvPr/>
        </p:nvCxnSpPr>
        <p:spPr>
          <a:xfrm>
            <a:off x="5555566" y="2092931"/>
            <a:ext cx="4218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48A69D5-0B96-49F5-B261-A08FE434592F}"/>
              </a:ext>
            </a:extLst>
          </p:cNvPr>
          <p:cNvCxnSpPr/>
          <p:nvPr/>
        </p:nvCxnSpPr>
        <p:spPr>
          <a:xfrm>
            <a:off x="6470483" y="2092931"/>
            <a:ext cx="4218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36C494D-1111-4018-95C1-0BD0D4223C2C}"/>
              </a:ext>
            </a:extLst>
          </p:cNvPr>
          <p:cNvSpPr txBox="1"/>
          <p:nvPr/>
        </p:nvSpPr>
        <p:spPr>
          <a:xfrm>
            <a:off x="0" y="750968"/>
            <a:ext cx="7234608" cy="646331"/>
          </a:xfrm>
          <a:prstGeom prst="rect">
            <a:avLst/>
          </a:prstGeom>
          <a:noFill/>
        </p:spPr>
        <p:txBody>
          <a:bodyPr wrap="square" rtlCol="0">
            <a:spAutoFit/>
          </a:bodyPr>
          <a:lstStyle/>
          <a:p>
            <a:r>
              <a:rPr lang="en-US" altLang="zh-CN" sz="1800" b="1" dirty="0">
                <a:solidFill>
                  <a:schemeClr val="bg2"/>
                </a:solidFill>
              </a:rPr>
              <a:t>An efficient GPU micro-kernel design </a:t>
            </a:r>
          </a:p>
          <a:p>
            <a:r>
              <a:rPr lang="en-US" altLang="zh-CN" sz="1800" b="1" dirty="0">
                <a:solidFill>
                  <a:schemeClr val="bg2"/>
                </a:solidFill>
              </a:rPr>
              <a:t>for fast intersections</a:t>
            </a:r>
            <a:endParaRPr lang="zh-CN" altLang="en-US" b="1" dirty="0"/>
          </a:p>
        </p:txBody>
      </p:sp>
      <p:sp>
        <p:nvSpPr>
          <p:cNvPr id="51" name="Rectangle: Rounded Corners 50">
            <a:extLst>
              <a:ext uri="{FF2B5EF4-FFF2-40B4-BE49-F238E27FC236}">
                <a16:creationId xmlns:a16="http://schemas.microsoft.com/office/drawing/2014/main" id="{1269879E-5DF6-4ADA-A623-834E90F464D6}"/>
              </a:ext>
            </a:extLst>
          </p:cNvPr>
          <p:cNvSpPr/>
          <p:nvPr/>
        </p:nvSpPr>
        <p:spPr>
          <a:xfrm>
            <a:off x="4534867" y="796231"/>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a:extLst>
              <a:ext uri="{FF2B5EF4-FFF2-40B4-BE49-F238E27FC236}">
                <a16:creationId xmlns:a16="http://schemas.microsoft.com/office/drawing/2014/main" id="{1FC50DF2-BA34-4684-B58C-12CE79D9DAB5}"/>
              </a:ext>
            </a:extLst>
          </p:cNvPr>
          <p:cNvSpPr txBox="1"/>
          <p:nvPr/>
        </p:nvSpPr>
        <p:spPr>
          <a:xfrm>
            <a:off x="4263596" y="1323129"/>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53" name="TextBox 52">
            <a:extLst>
              <a:ext uri="{FF2B5EF4-FFF2-40B4-BE49-F238E27FC236}">
                <a16:creationId xmlns:a16="http://schemas.microsoft.com/office/drawing/2014/main" id="{AEC33312-06AF-4240-A119-2D82C0AAFE61}"/>
              </a:ext>
            </a:extLst>
          </p:cNvPr>
          <p:cNvSpPr txBox="1"/>
          <p:nvPr/>
        </p:nvSpPr>
        <p:spPr>
          <a:xfrm>
            <a:off x="5212292" y="1284672"/>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54" name="TextBox 53">
            <a:extLst>
              <a:ext uri="{FF2B5EF4-FFF2-40B4-BE49-F238E27FC236}">
                <a16:creationId xmlns:a16="http://schemas.microsoft.com/office/drawing/2014/main" id="{A0982AA0-5259-4E3D-A5AA-B484F498589E}"/>
              </a:ext>
            </a:extLst>
          </p:cNvPr>
          <p:cNvSpPr txBox="1"/>
          <p:nvPr/>
        </p:nvSpPr>
        <p:spPr>
          <a:xfrm>
            <a:off x="5571545" y="1318911"/>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55" name="TextBox 54">
            <a:extLst>
              <a:ext uri="{FF2B5EF4-FFF2-40B4-BE49-F238E27FC236}">
                <a16:creationId xmlns:a16="http://schemas.microsoft.com/office/drawing/2014/main" id="{B7FD5048-4771-4173-83F6-623AAC17773F}"/>
              </a:ext>
            </a:extLst>
          </p:cNvPr>
          <p:cNvSpPr txBox="1"/>
          <p:nvPr/>
        </p:nvSpPr>
        <p:spPr>
          <a:xfrm>
            <a:off x="6750477" y="1280565"/>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56" name="TextBox 55">
            <a:extLst>
              <a:ext uri="{FF2B5EF4-FFF2-40B4-BE49-F238E27FC236}">
                <a16:creationId xmlns:a16="http://schemas.microsoft.com/office/drawing/2014/main" id="{45D77753-00C4-4C52-8883-8109AAC66ED9}"/>
              </a:ext>
            </a:extLst>
          </p:cNvPr>
          <p:cNvSpPr txBox="1"/>
          <p:nvPr/>
        </p:nvSpPr>
        <p:spPr>
          <a:xfrm>
            <a:off x="7543590" y="1277647"/>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57" name="TextBox 56">
            <a:extLst>
              <a:ext uri="{FF2B5EF4-FFF2-40B4-BE49-F238E27FC236}">
                <a16:creationId xmlns:a16="http://schemas.microsoft.com/office/drawing/2014/main" id="{C5FFC019-6A4E-4E93-BBC5-ED0A49C679CC}"/>
              </a:ext>
            </a:extLst>
          </p:cNvPr>
          <p:cNvSpPr txBox="1"/>
          <p:nvPr/>
        </p:nvSpPr>
        <p:spPr>
          <a:xfrm>
            <a:off x="8336703" y="1279805"/>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58" name="Straight Connector 57">
            <a:extLst>
              <a:ext uri="{FF2B5EF4-FFF2-40B4-BE49-F238E27FC236}">
                <a16:creationId xmlns:a16="http://schemas.microsoft.com/office/drawing/2014/main" id="{62C747A9-9EF8-442A-9FD1-DFBEF7BAFC02}"/>
              </a:ext>
            </a:extLst>
          </p:cNvPr>
          <p:cNvCxnSpPr>
            <a:cxnSpLocks/>
          </p:cNvCxnSpPr>
          <p:nvPr/>
        </p:nvCxnSpPr>
        <p:spPr>
          <a:xfrm>
            <a:off x="4640566" y="98127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3014400-855A-431D-A7E7-3D1D93C73CD5}"/>
              </a:ext>
            </a:extLst>
          </p:cNvPr>
          <p:cNvCxnSpPr>
            <a:cxnSpLocks/>
          </p:cNvCxnSpPr>
          <p:nvPr/>
        </p:nvCxnSpPr>
        <p:spPr>
          <a:xfrm>
            <a:off x="5427908" y="97434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B97902-CFCE-4E3C-ADD3-439B522AA713}"/>
              </a:ext>
            </a:extLst>
          </p:cNvPr>
          <p:cNvCxnSpPr>
            <a:cxnSpLocks/>
          </p:cNvCxnSpPr>
          <p:nvPr/>
        </p:nvCxnSpPr>
        <p:spPr>
          <a:xfrm>
            <a:off x="6206333" y="98127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346AC8-9954-46E6-AA24-D9A854C401F8}"/>
              </a:ext>
            </a:extLst>
          </p:cNvPr>
          <p:cNvCxnSpPr>
            <a:cxnSpLocks/>
          </p:cNvCxnSpPr>
          <p:nvPr/>
        </p:nvCxnSpPr>
        <p:spPr>
          <a:xfrm>
            <a:off x="7830897" y="97831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A867DA-30F6-41DC-8613-38073C3AF0E1}"/>
              </a:ext>
            </a:extLst>
          </p:cNvPr>
          <p:cNvCxnSpPr>
            <a:cxnSpLocks/>
          </p:cNvCxnSpPr>
          <p:nvPr/>
        </p:nvCxnSpPr>
        <p:spPr>
          <a:xfrm>
            <a:off x="8636178" y="97434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05C75C50-D77A-43CA-819F-9334C100D899}"/>
              </a:ext>
            </a:extLst>
          </p:cNvPr>
          <p:cNvSpPr/>
          <p:nvPr/>
        </p:nvSpPr>
        <p:spPr>
          <a:xfrm>
            <a:off x="7736348" y="80724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Oval 63">
            <a:extLst>
              <a:ext uri="{FF2B5EF4-FFF2-40B4-BE49-F238E27FC236}">
                <a16:creationId xmlns:a16="http://schemas.microsoft.com/office/drawing/2014/main" id="{583CCF5C-315D-4612-9A26-ECD9A8E997A7}"/>
              </a:ext>
            </a:extLst>
          </p:cNvPr>
          <p:cNvSpPr/>
          <p:nvPr/>
        </p:nvSpPr>
        <p:spPr>
          <a:xfrm>
            <a:off x="8557967" y="805935"/>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Straight Connector 64">
            <a:extLst>
              <a:ext uri="{FF2B5EF4-FFF2-40B4-BE49-F238E27FC236}">
                <a16:creationId xmlns:a16="http://schemas.microsoft.com/office/drawing/2014/main" id="{C1043C18-C586-49F7-BEC5-90BF803DEA6F}"/>
              </a:ext>
            </a:extLst>
          </p:cNvPr>
          <p:cNvCxnSpPr>
            <a:cxnSpLocks/>
          </p:cNvCxnSpPr>
          <p:nvPr/>
        </p:nvCxnSpPr>
        <p:spPr>
          <a:xfrm>
            <a:off x="6978892" y="98127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D34CBD48-D542-447C-BC72-2289E9614E0B}"/>
              </a:ext>
            </a:extLst>
          </p:cNvPr>
          <p:cNvSpPr/>
          <p:nvPr/>
        </p:nvSpPr>
        <p:spPr>
          <a:xfrm>
            <a:off x="4627306" y="800527"/>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66">
            <a:extLst>
              <a:ext uri="{FF2B5EF4-FFF2-40B4-BE49-F238E27FC236}">
                <a16:creationId xmlns:a16="http://schemas.microsoft.com/office/drawing/2014/main" id="{27368CAD-5C57-46B5-80EE-477D38248662}"/>
              </a:ext>
            </a:extLst>
          </p:cNvPr>
          <p:cNvSpPr/>
          <p:nvPr/>
        </p:nvSpPr>
        <p:spPr>
          <a:xfrm>
            <a:off x="4556735" y="805935"/>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Rectangle: Rounded Corners 67">
            <a:extLst>
              <a:ext uri="{FF2B5EF4-FFF2-40B4-BE49-F238E27FC236}">
                <a16:creationId xmlns:a16="http://schemas.microsoft.com/office/drawing/2014/main" id="{653B9D0A-7EA7-4D8B-ABCB-369D78355658}"/>
              </a:ext>
            </a:extLst>
          </p:cNvPr>
          <p:cNvSpPr/>
          <p:nvPr/>
        </p:nvSpPr>
        <p:spPr>
          <a:xfrm>
            <a:off x="5394402" y="797323"/>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Oval 68">
            <a:extLst>
              <a:ext uri="{FF2B5EF4-FFF2-40B4-BE49-F238E27FC236}">
                <a16:creationId xmlns:a16="http://schemas.microsoft.com/office/drawing/2014/main" id="{391C8536-A862-467C-8C88-1CDDB0FA0489}"/>
              </a:ext>
            </a:extLst>
          </p:cNvPr>
          <p:cNvSpPr/>
          <p:nvPr/>
        </p:nvSpPr>
        <p:spPr>
          <a:xfrm>
            <a:off x="5349943" y="80724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Rounded Corners 69">
            <a:extLst>
              <a:ext uri="{FF2B5EF4-FFF2-40B4-BE49-F238E27FC236}">
                <a16:creationId xmlns:a16="http://schemas.microsoft.com/office/drawing/2014/main" id="{F94CA187-6ED4-4B6A-9CAD-77038715710E}"/>
              </a:ext>
            </a:extLst>
          </p:cNvPr>
          <p:cNvSpPr/>
          <p:nvPr/>
        </p:nvSpPr>
        <p:spPr>
          <a:xfrm>
            <a:off x="6192334" y="803181"/>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Oval 70">
            <a:extLst>
              <a:ext uri="{FF2B5EF4-FFF2-40B4-BE49-F238E27FC236}">
                <a16:creationId xmlns:a16="http://schemas.microsoft.com/office/drawing/2014/main" id="{78AC71FD-06B1-42F4-9E08-73C73491437E}"/>
              </a:ext>
            </a:extLst>
          </p:cNvPr>
          <p:cNvSpPr/>
          <p:nvPr/>
        </p:nvSpPr>
        <p:spPr>
          <a:xfrm>
            <a:off x="6122502" y="80624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val 71">
            <a:extLst>
              <a:ext uri="{FF2B5EF4-FFF2-40B4-BE49-F238E27FC236}">
                <a16:creationId xmlns:a16="http://schemas.microsoft.com/office/drawing/2014/main" id="{7E701A85-5938-43C7-8F4B-36BAF7F0B3D3}"/>
              </a:ext>
            </a:extLst>
          </p:cNvPr>
          <p:cNvSpPr/>
          <p:nvPr/>
        </p:nvSpPr>
        <p:spPr>
          <a:xfrm>
            <a:off x="6895061" y="80624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60732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8EB02-E689-4C50-8031-83FDC685355A}"/>
              </a:ext>
            </a:extLst>
          </p:cNvPr>
          <p:cNvSpPr>
            <a:spLocks noGrp="1"/>
          </p:cNvSpPr>
          <p:nvPr>
            <p:ph type="body" sz="quarter" idx="14"/>
          </p:nvPr>
        </p:nvSpPr>
        <p:spPr>
          <a:xfrm>
            <a:off x="135416" y="1452617"/>
            <a:ext cx="4807756" cy="3385542"/>
          </a:xfrm>
        </p:spPr>
        <p:txBody>
          <a:bodyPr/>
          <a:lstStyle/>
          <a:p>
            <a:pPr marL="0" indent="0">
              <a:lnSpc>
                <a:spcPct val="100000"/>
              </a:lnSpc>
              <a:buNone/>
            </a:pPr>
            <a:r>
              <a:rPr lang="en-US" altLang="zh-CN" sz="900" dirty="0"/>
              <a:t>Notations: vertices to be intersected (</a:t>
            </a:r>
            <a:r>
              <a:rPr lang="zh-CN" altLang="en-US" sz="900" dirty="0"/>
              <a:t>𝑎</a:t>
            </a:r>
            <a:r>
              <a:rPr lang="en-US" altLang="zh-CN" sz="900" dirty="0"/>
              <a:t>1, </a:t>
            </a:r>
            <a:r>
              <a:rPr lang="zh-CN" altLang="en-US" sz="900" dirty="0"/>
              <a:t>𝑎</a:t>
            </a:r>
            <a:r>
              <a:rPr lang="en-US" altLang="zh-CN" sz="900" dirty="0"/>
              <a:t>2, </a:t>
            </a:r>
            <a:r>
              <a:rPr lang="zh-CN" altLang="en-US" sz="900" dirty="0"/>
              <a:t>𝑎</a:t>
            </a:r>
            <a:r>
              <a:rPr lang="en-US" altLang="zh-CN" sz="900" dirty="0"/>
              <a:t>3...</a:t>
            </a:r>
            <a:r>
              <a:rPr lang="zh-CN" altLang="en-US" sz="900" dirty="0"/>
              <a:t>𝑎𝜒 </a:t>
            </a:r>
            <a:r>
              <a:rPr lang="en-US" altLang="zh-CN" sz="900" dirty="0"/>
              <a:t>), Graph D in CSR|CSC format</a:t>
            </a:r>
          </a:p>
          <a:p>
            <a:pPr marL="0" indent="0">
              <a:lnSpc>
                <a:spcPct val="100000"/>
              </a:lnSpc>
              <a:buNone/>
            </a:pPr>
            <a:r>
              <a:rPr lang="en-US" altLang="zh-CN" sz="900" dirty="0"/>
              <a:t>    </a:t>
            </a:r>
            <a:r>
              <a:rPr lang="en-US" altLang="zh-CN" sz="900" dirty="0" err="1"/>
              <a:t>D.cs</a:t>
            </a:r>
            <a:r>
              <a:rPr lang="en-US" altLang="zh-CN" sz="900" dirty="0"/>
              <a:t>(x) denotes the children of x </a:t>
            </a:r>
            <a:endParaRPr lang="en-US" altLang="zh-CN" sz="900" b="1" dirty="0"/>
          </a:p>
          <a:p>
            <a:pPr marL="0" indent="0">
              <a:lnSpc>
                <a:spcPct val="100000"/>
              </a:lnSpc>
              <a:buNone/>
            </a:pPr>
            <a:r>
              <a:rPr lang="en-US" altLang="zh-CN" sz="900" dirty="0"/>
              <a:t>    D.ps(x) denotes the parent of x </a:t>
            </a:r>
          </a:p>
          <a:p>
            <a:pPr marL="0" indent="0">
              <a:lnSpc>
                <a:spcPct val="100000"/>
              </a:lnSpc>
              <a:buNone/>
            </a:pPr>
            <a:r>
              <a:rPr lang="zh-CN" altLang="en-US" sz="900" dirty="0">
                <a:latin typeface="LibertineMathMI"/>
              </a:rPr>
              <a:t>      </a:t>
            </a:r>
            <a:r>
              <a:rPr lang="zh-CN" altLang="en-US" sz="1200" dirty="0">
                <a:latin typeface="LibertineMathMI"/>
              </a:rPr>
              <a:t>𝛿 </a:t>
            </a:r>
            <a:r>
              <a:rPr lang="en-US" altLang="zh-CN" sz="900" dirty="0">
                <a:latin typeface="LibertineMathMI"/>
              </a:rPr>
              <a:t>denotes the average degree</a:t>
            </a:r>
            <a:endParaRPr lang="en-US" altLang="zh-CN" sz="900" b="1" dirty="0"/>
          </a:p>
          <a:p>
            <a:pPr marL="0" indent="0">
              <a:lnSpc>
                <a:spcPct val="100000"/>
              </a:lnSpc>
              <a:buNone/>
            </a:pPr>
            <a:endParaRPr lang="en-US" altLang="zh-CN" sz="800" b="1" dirty="0">
              <a:solidFill>
                <a:schemeClr val="accent5"/>
              </a:solidFill>
            </a:endParaRPr>
          </a:p>
          <a:p>
            <a:pPr marL="0" indent="0">
              <a:lnSpc>
                <a:spcPct val="100000"/>
              </a:lnSpc>
              <a:buNone/>
            </a:pPr>
            <a:r>
              <a:rPr lang="en-US" altLang="zh-CN" sz="1200" b="1" dirty="0">
                <a:solidFill>
                  <a:schemeClr val="accent5"/>
                </a:solidFill>
              </a:rPr>
              <a:t>c−intersection(): </a:t>
            </a:r>
          </a:p>
          <a:p>
            <a:pPr marL="0" indent="0">
              <a:lnSpc>
                <a:spcPct val="100000"/>
              </a:lnSpc>
              <a:buNone/>
            </a:pPr>
            <a:r>
              <a:rPr lang="en-US" altLang="zh-CN" sz="800" dirty="0"/>
              <a:t>    interset1[] = {}</a:t>
            </a:r>
            <a:endParaRPr lang="en-US" altLang="zh-CN" sz="800" b="1" dirty="0">
              <a:solidFill>
                <a:schemeClr val="accent1"/>
              </a:solidFill>
            </a:endParaRPr>
          </a:p>
          <a:p>
            <a:pPr marL="0" indent="0">
              <a:lnSpc>
                <a:spcPct val="100000"/>
              </a:lnSpc>
              <a:buNone/>
            </a:pPr>
            <a:r>
              <a:rPr lang="en-US" altLang="zh-CN" sz="800" dirty="0"/>
              <a:t>    for v ∈ D.</a:t>
            </a:r>
            <a:r>
              <a:rPr lang="zh-CN" altLang="en-US" sz="800" dirty="0"/>
              <a:t>𝑐𝑠</a:t>
            </a:r>
            <a:r>
              <a:rPr lang="en-US" altLang="zh-CN" sz="800" dirty="0"/>
              <a:t>(</a:t>
            </a:r>
            <a:r>
              <a:rPr lang="zh-CN" altLang="en-US" sz="800" dirty="0"/>
              <a:t>𝑎</a:t>
            </a:r>
            <a:r>
              <a:rPr lang="en-US" altLang="zh-CN" sz="800" dirty="0"/>
              <a:t>1) : </a:t>
            </a:r>
          </a:p>
          <a:p>
            <a:pPr marL="0" indent="0">
              <a:lnSpc>
                <a:spcPct val="100000"/>
              </a:lnSpc>
              <a:buNone/>
            </a:pPr>
            <a:r>
              <a:rPr lang="en-US" altLang="zh-CN" sz="800" dirty="0"/>
              <a:t>        interset1.append(v) </a:t>
            </a:r>
          </a:p>
          <a:p>
            <a:pPr marL="0" indent="0">
              <a:lnSpc>
                <a:spcPct val="100000"/>
              </a:lnSpc>
              <a:buNone/>
            </a:pPr>
            <a:r>
              <a:rPr lang="en-US" altLang="zh-CN" sz="800" dirty="0"/>
              <a:t>    for C ∈ (D.</a:t>
            </a:r>
            <a:r>
              <a:rPr lang="zh-CN" altLang="en-US" sz="800" dirty="0"/>
              <a:t>𝑐𝑠</a:t>
            </a:r>
            <a:r>
              <a:rPr lang="en-US" altLang="zh-CN" sz="800" dirty="0"/>
              <a:t>(</a:t>
            </a:r>
            <a:r>
              <a:rPr lang="zh-CN" altLang="en-US" sz="800" dirty="0"/>
              <a:t>𝑎</a:t>
            </a:r>
            <a:r>
              <a:rPr lang="en-US" altLang="zh-CN" sz="800" dirty="0"/>
              <a:t>2), D.</a:t>
            </a:r>
            <a:r>
              <a:rPr lang="zh-CN" altLang="en-US" sz="800" dirty="0"/>
              <a:t>𝑐𝑠</a:t>
            </a:r>
            <a:r>
              <a:rPr lang="en-US" altLang="zh-CN" sz="800" dirty="0"/>
              <a:t>(</a:t>
            </a:r>
            <a:r>
              <a:rPr lang="zh-CN" altLang="en-US" sz="800" dirty="0"/>
              <a:t>𝑎</a:t>
            </a:r>
            <a:r>
              <a:rPr lang="en-US" altLang="zh-CN" sz="800" dirty="0"/>
              <a:t>3), ...D.</a:t>
            </a:r>
            <a:r>
              <a:rPr lang="zh-CN" altLang="en-US" sz="800" dirty="0"/>
              <a:t>𝑐𝑠</a:t>
            </a:r>
            <a:r>
              <a:rPr lang="en-US" altLang="zh-CN" sz="800" dirty="0"/>
              <a:t>(</a:t>
            </a:r>
            <a:r>
              <a:rPr lang="zh-CN" altLang="en-US" sz="800" dirty="0"/>
              <a:t>𝑎𝜒 </a:t>
            </a:r>
            <a:r>
              <a:rPr lang="en-US" altLang="zh-CN" sz="800" dirty="0"/>
              <a:t>))</a:t>
            </a:r>
          </a:p>
          <a:p>
            <a:pPr marL="0" indent="0">
              <a:lnSpc>
                <a:spcPct val="100000"/>
              </a:lnSpc>
              <a:buNone/>
            </a:pPr>
            <a:r>
              <a:rPr lang="en-US" altLang="zh-CN" sz="800" dirty="0"/>
              <a:t>        interset2[] = {} </a:t>
            </a:r>
            <a:endParaRPr lang="en-US" altLang="zh-CN" sz="800" b="1" dirty="0">
              <a:solidFill>
                <a:schemeClr val="accent1"/>
              </a:solidFill>
            </a:endParaRPr>
          </a:p>
          <a:p>
            <a:pPr marL="0" indent="0">
              <a:lnSpc>
                <a:spcPct val="100000"/>
              </a:lnSpc>
              <a:buNone/>
            </a:pPr>
            <a:r>
              <a:rPr lang="en-US" altLang="zh-CN" sz="800" dirty="0"/>
              <a:t>        for v ∈ C:</a:t>
            </a:r>
          </a:p>
          <a:p>
            <a:pPr marL="0" indent="0">
              <a:lnSpc>
                <a:spcPct val="100000"/>
              </a:lnSpc>
              <a:buNone/>
            </a:pPr>
            <a:r>
              <a:rPr lang="en-US" altLang="zh-CN" sz="800" dirty="0"/>
              <a:t>           if v ∈ interset1:</a:t>
            </a:r>
          </a:p>
          <a:p>
            <a:pPr marL="0" indent="0">
              <a:lnSpc>
                <a:spcPct val="100000"/>
              </a:lnSpc>
              <a:buNone/>
            </a:pPr>
            <a:r>
              <a:rPr lang="en-US" altLang="zh-CN" sz="800" dirty="0"/>
              <a:t>              interset2.append(v)</a:t>
            </a:r>
          </a:p>
          <a:p>
            <a:pPr marL="0" indent="0">
              <a:lnSpc>
                <a:spcPct val="100000"/>
              </a:lnSpc>
              <a:buNone/>
            </a:pPr>
            <a:r>
              <a:rPr lang="en-US" altLang="zh-CN" sz="800" dirty="0"/>
              <a:t>        interset1 = interset2</a:t>
            </a:r>
          </a:p>
          <a:p>
            <a:pPr marL="0" indent="0">
              <a:lnSpc>
                <a:spcPct val="100000"/>
              </a:lnSpc>
              <a:buNone/>
            </a:pPr>
            <a:r>
              <a:rPr lang="en-US" altLang="zh-CN" sz="800" dirty="0"/>
              <a:t>return interset1</a:t>
            </a:r>
            <a:endParaRPr lang="zh-CN" altLang="en-US" sz="900" dirty="0"/>
          </a:p>
        </p:txBody>
      </p:sp>
      <p:sp>
        <p:nvSpPr>
          <p:cNvPr id="4" name="Footer Placeholder 3">
            <a:extLst>
              <a:ext uri="{FF2B5EF4-FFF2-40B4-BE49-F238E27FC236}">
                <a16:creationId xmlns:a16="http://schemas.microsoft.com/office/drawing/2014/main" id="{CB07E662-0611-440B-932A-91158841B8F7}"/>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D14814A7-B915-42C8-928B-374E56232398}"/>
              </a:ext>
            </a:extLst>
          </p:cNvPr>
          <p:cNvSpPr>
            <a:spLocks noGrp="1"/>
          </p:cNvSpPr>
          <p:nvPr>
            <p:ph type="sldNum" sz="quarter" idx="17"/>
          </p:nvPr>
        </p:nvSpPr>
        <p:spPr/>
        <p:txBody>
          <a:bodyPr/>
          <a:lstStyle/>
          <a:p>
            <a:pPr>
              <a:defRPr/>
            </a:pPr>
            <a:fld id="{67BFA7C4-5ED7-4275-9588-6311F663AC92}" type="slidenum">
              <a:rPr lang="en-US" altLang="en-US" smtClean="0"/>
              <a:pPr>
                <a:defRPr/>
              </a:pPr>
              <a:t>19</a:t>
            </a:fld>
            <a:endParaRPr lang="en-US" altLang="en-US" dirty="0"/>
          </a:p>
        </p:txBody>
      </p:sp>
      <p:sp>
        <p:nvSpPr>
          <p:cNvPr id="6" name="TextBox 5">
            <a:extLst>
              <a:ext uri="{FF2B5EF4-FFF2-40B4-BE49-F238E27FC236}">
                <a16:creationId xmlns:a16="http://schemas.microsoft.com/office/drawing/2014/main" id="{D8EC6A62-AD01-48D1-93ED-3C8C377A81E8}"/>
              </a:ext>
            </a:extLst>
          </p:cNvPr>
          <p:cNvSpPr txBox="1"/>
          <p:nvPr/>
        </p:nvSpPr>
        <p:spPr>
          <a:xfrm>
            <a:off x="2722575" y="2527517"/>
            <a:ext cx="1629420" cy="1107996"/>
          </a:xfrm>
          <a:prstGeom prst="rect">
            <a:avLst/>
          </a:prstGeom>
          <a:noFill/>
        </p:spPr>
        <p:txBody>
          <a:bodyPr wrap="square" rtlCol="0">
            <a:spAutoFit/>
          </a:bodyPr>
          <a:lstStyle/>
          <a:p>
            <a:r>
              <a:rPr lang="en-US" altLang="zh-CN" sz="1400" dirty="0">
                <a:solidFill>
                  <a:srgbClr val="EC7A00"/>
                </a:solidFill>
              </a:rPr>
              <a:t>Time complexity:</a:t>
            </a:r>
          </a:p>
          <a:p>
            <a:r>
              <a:rPr lang="en-US" altLang="zh-CN" dirty="0">
                <a:solidFill>
                  <a:schemeClr val="bg2"/>
                </a:solidFill>
                <a:latin typeface="LibertineMathMI"/>
              </a:rPr>
              <a:t>        </a:t>
            </a:r>
            <a:r>
              <a:rPr lang="zh-CN" altLang="en-US" sz="2400" b="0" i="0" u="none" strike="noStrike" baseline="-12000" dirty="0">
                <a:solidFill>
                  <a:schemeClr val="bg2"/>
                </a:solidFill>
                <a:latin typeface="LibertineMathMI"/>
              </a:rPr>
              <a:t>𝛿</a:t>
            </a:r>
            <a:r>
              <a:rPr lang="en-US" altLang="zh-CN" sz="1600" b="0" i="0" u="none" strike="noStrike" baseline="30000" dirty="0">
                <a:solidFill>
                  <a:schemeClr val="bg2"/>
                </a:solidFill>
                <a:latin typeface="LibertineMathMI"/>
              </a:rPr>
              <a:t>2</a:t>
            </a:r>
            <a:r>
              <a:rPr lang="zh-CN" altLang="en-US" sz="1800" dirty="0">
                <a:solidFill>
                  <a:schemeClr val="bg2"/>
                </a:solidFill>
              </a:rPr>
              <a:t>𝜒 </a:t>
            </a:r>
            <a:endParaRPr lang="en-US" altLang="zh-CN" sz="1800" dirty="0">
              <a:solidFill>
                <a:schemeClr val="bg2"/>
              </a:solidFill>
            </a:endParaRPr>
          </a:p>
          <a:p>
            <a:r>
              <a:rPr lang="en-US" altLang="zh-CN" sz="1400" dirty="0">
                <a:solidFill>
                  <a:srgbClr val="C00000"/>
                </a:solidFill>
              </a:rPr>
              <a:t>Data movement:</a:t>
            </a:r>
          </a:p>
          <a:p>
            <a:r>
              <a:rPr lang="en-US" altLang="zh-CN" dirty="0">
                <a:solidFill>
                  <a:schemeClr val="bg2"/>
                </a:solidFill>
              </a:rPr>
              <a:t>      </a:t>
            </a:r>
            <a:r>
              <a:rPr lang="zh-CN" altLang="en-US" sz="2400" b="0" i="0" u="none" strike="noStrike" baseline="-12000" dirty="0">
                <a:solidFill>
                  <a:schemeClr val="bg2"/>
                </a:solidFill>
                <a:latin typeface="LibertineMathMI"/>
              </a:rPr>
              <a:t>𝛿</a:t>
            </a:r>
            <a:r>
              <a:rPr lang="zh-CN" altLang="en-US" dirty="0">
                <a:solidFill>
                  <a:schemeClr val="bg2"/>
                </a:solidFill>
              </a:rPr>
              <a:t>𝜒</a:t>
            </a:r>
          </a:p>
        </p:txBody>
      </p:sp>
      <p:sp>
        <p:nvSpPr>
          <p:cNvPr id="7" name="Rectangle 6">
            <a:extLst>
              <a:ext uri="{FF2B5EF4-FFF2-40B4-BE49-F238E27FC236}">
                <a16:creationId xmlns:a16="http://schemas.microsoft.com/office/drawing/2014/main" id="{A31CC014-9D81-4626-919E-BB34E0D863CF}"/>
              </a:ext>
            </a:extLst>
          </p:cNvPr>
          <p:cNvSpPr/>
          <p:nvPr/>
        </p:nvSpPr>
        <p:spPr>
          <a:xfrm>
            <a:off x="180388" y="2403909"/>
            <a:ext cx="2076307" cy="24188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A4969704-C87D-4675-8F35-C0262A01A5D3}"/>
              </a:ext>
            </a:extLst>
          </p:cNvPr>
          <p:cNvSpPr/>
          <p:nvPr/>
        </p:nvSpPr>
        <p:spPr>
          <a:xfrm>
            <a:off x="2756950" y="2527517"/>
            <a:ext cx="1423164" cy="1057894"/>
          </a:xfrm>
          <a:prstGeom prst="rect">
            <a:avLst/>
          </a:pr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Straight Connector 9">
            <a:extLst>
              <a:ext uri="{FF2B5EF4-FFF2-40B4-BE49-F238E27FC236}">
                <a16:creationId xmlns:a16="http://schemas.microsoft.com/office/drawing/2014/main" id="{B4975D67-875A-4751-9216-E24505E43AC9}"/>
              </a:ext>
            </a:extLst>
          </p:cNvPr>
          <p:cNvCxnSpPr>
            <a:cxnSpLocks/>
            <a:stCxn id="7" idx="3"/>
            <a:endCxn id="6" idx="1"/>
          </p:cNvCxnSpPr>
          <p:nvPr/>
        </p:nvCxnSpPr>
        <p:spPr>
          <a:xfrm flipV="1">
            <a:off x="2256695" y="3081515"/>
            <a:ext cx="465880" cy="53181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9C48EA1-F366-42BD-914A-347E021FA898}"/>
              </a:ext>
            </a:extLst>
          </p:cNvPr>
          <p:cNvSpPr txBox="1"/>
          <p:nvPr/>
        </p:nvSpPr>
        <p:spPr>
          <a:xfrm>
            <a:off x="5210785" y="4275177"/>
            <a:ext cx="3771650" cy="553998"/>
          </a:xfrm>
          <a:prstGeom prst="rect">
            <a:avLst/>
          </a:prstGeom>
          <a:noFill/>
        </p:spPr>
        <p:txBody>
          <a:bodyPr wrap="square" rtlCol="0">
            <a:spAutoFit/>
          </a:bodyPr>
          <a:lstStyle/>
          <a:p>
            <a:r>
              <a:rPr lang="en-US" altLang="zh-CN" sz="1200" dirty="0">
                <a:solidFill>
                  <a:schemeClr val="bg2"/>
                </a:solidFill>
              </a:rPr>
              <a:t>Candidates(v4) = </a:t>
            </a:r>
            <a:r>
              <a:rPr lang="en-US" altLang="zh-CN" sz="1200" dirty="0" err="1">
                <a:solidFill>
                  <a:schemeClr val="bg2"/>
                </a:solidFill>
              </a:rPr>
              <a:t>D.cs</a:t>
            </a:r>
            <a:r>
              <a:rPr lang="en-US" altLang="zh-CN" sz="1200" dirty="0">
                <a:solidFill>
                  <a:schemeClr val="bg2"/>
                </a:solidFill>
              </a:rPr>
              <a:t>(u2) </a:t>
            </a:r>
            <a:r>
              <a:rPr lang="zh-CN" altLang="en-US" sz="1200" dirty="0">
                <a:solidFill>
                  <a:schemeClr val="bg2"/>
                </a:solidFill>
              </a:rPr>
              <a:t>∩</a:t>
            </a:r>
            <a:r>
              <a:rPr lang="en-US" altLang="zh-CN" sz="1200" dirty="0">
                <a:solidFill>
                  <a:schemeClr val="bg2"/>
                </a:solidFill>
              </a:rPr>
              <a:t> </a:t>
            </a:r>
            <a:r>
              <a:rPr lang="en-US" altLang="zh-CN" sz="1200" dirty="0" err="1">
                <a:solidFill>
                  <a:schemeClr val="bg2"/>
                </a:solidFill>
              </a:rPr>
              <a:t>D.cs</a:t>
            </a:r>
            <a:r>
              <a:rPr lang="en-US" altLang="zh-CN" sz="1200" dirty="0">
                <a:solidFill>
                  <a:schemeClr val="bg2"/>
                </a:solidFill>
              </a:rPr>
              <a:t>(u3) </a:t>
            </a:r>
          </a:p>
          <a:p>
            <a:endParaRPr lang="zh-CN" altLang="en-US" dirty="0"/>
          </a:p>
        </p:txBody>
      </p:sp>
      <p:sp>
        <p:nvSpPr>
          <p:cNvPr id="9" name="TextBox 8">
            <a:extLst>
              <a:ext uri="{FF2B5EF4-FFF2-40B4-BE49-F238E27FC236}">
                <a16:creationId xmlns:a16="http://schemas.microsoft.com/office/drawing/2014/main" id="{8651E60E-C7FD-4D50-BF0D-9AAE85946EB5}"/>
              </a:ext>
            </a:extLst>
          </p:cNvPr>
          <p:cNvSpPr txBox="1"/>
          <p:nvPr/>
        </p:nvSpPr>
        <p:spPr>
          <a:xfrm>
            <a:off x="1009676" y="2802391"/>
            <a:ext cx="2287851" cy="230832"/>
          </a:xfrm>
          <a:prstGeom prst="rect">
            <a:avLst/>
          </a:prstGeom>
          <a:noFill/>
        </p:spPr>
        <p:txBody>
          <a:bodyPr wrap="square" rtlCol="0">
            <a:spAutoFit/>
          </a:bodyPr>
          <a:lstStyle/>
          <a:p>
            <a:r>
              <a:rPr lang="en-US" altLang="zh-CN" sz="900" b="1" dirty="0">
                <a:solidFill>
                  <a:schemeClr val="accent1"/>
                </a:solidFill>
              </a:rPr>
              <a:t>//shared memory</a:t>
            </a:r>
            <a:endParaRPr lang="zh-CN" altLang="en-US" sz="900" dirty="0"/>
          </a:p>
        </p:txBody>
      </p:sp>
      <p:sp>
        <p:nvSpPr>
          <p:cNvPr id="53" name="TextBox 52">
            <a:extLst>
              <a:ext uri="{FF2B5EF4-FFF2-40B4-BE49-F238E27FC236}">
                <a16:creationId xmlns:a16="http://schemas.microsoft.com/office/drawing/2014/main" id="{39FB9514-C8B3-45CC-9818-02D5AF4B4632}"/>
              </a:ext>
            </a:extLst>
          </p:cNvPr>
          <p:cNvSpPr txBox="1"/>
          <p:nvPr/>
        </p:nvSpPr>
        <p:spPr>
          <a:xfrm>
            <a:off x="1134746" y="3610794"/>
            <a:ext cx="2287851" cy="230832"/>
          </a:xfrm>
          <a:prstGeom prst="rect">
            <a:avLst/>
          </a:prstGeom>
          <a:noFill/>
        </p:spPr>
        <p:txBody>
          <a:bodyPr wrap="square" rtlCol="0">
            <a:spAutoFit/>
          </a:bodyPr>
          <a:lstStyle/>
          <a:p>
            <a:r>
              <a:rPr lang="en-US" altLang="zh-CN" sz="900" b="1" dirty="0">
                <a:solidFill>
                  <a:schemeClr val="accent1"/>
                </a:solidFill>
              </a:rPr>
              <a:t>//shared memory</a:t>
            </a:r>
            <a:endParaRPr lang="zh-CN" altLang="en-US" sz="900" dirty="0"/>
          </a:p>
        </p:txBody>
      </p:sp>
      <p:sp>
        <p:nvSpPr>
          <p:cNvPr id="54" name="TextBox 53">
            <a:extLst>
              <a:ext uri="{FF2B5EF4-FFF2-40B4-BE49-F238E27FC236}">
                <a16:creationId xmlns:a16="http://schemas.microsoft.com/office/drawing/2014/main" id="{5A7779B6-7FD9-4045-83B8-AB1894D39E8F}"/>
              </a:ext>
            </a:extLst>
          </p:cNvPr>
          <p:cNvSpPr txBox="1"/>
          <p:nvPr/>
        </p:nvSpPr>
        <p:spPr>
          <a:xfrm>
            <a:off x="7002" y="638610"/>
            <a:ext cx="7234608" cy="646331"/>
          </a:xfrm>
          <a:prstGeom prst="rect">
            <a:avLst/>
          </a:prstGeom>
          <a:noFill/>
        </p:spPr>
        <p:txBody>
          <a:bodyPr wrap="square" rtlCol="0">
            <a:spAutoFit/>
          </a:bodyPr>
          <a:lstStyle/>
          <a:p>
            <a:r>
              <a:rPr lang="en-US" altLang="zh-CN" sz="1800" b="1" dirty="0">
                <a:solidFill>
                  <a:schemeClr val="bg2"/>
                </a:solidFill>
              </a:rPr>
              <a:t>An efficient GPU micro-kernel design</a:t>
            </a:r>
          </a:p>
          <a:p>
            <a:r>
              <a:rPr lang="en-US" altLang="zh-CN" sz="1800" b="1" dirty="0">
                <a:solidFill>
                  <a:schemeClr val="bg2"/>
                </a:solidFill>
              </a:rPr>
              <a:t>for fast intersections</a:t>
            </a:r>
            <a:endParaRPr lang="zh-CN" altLang="en-US" b="1" dirty="0"/>
          </a:p>
        </p:txBody>
      </p:sp>
      <p:sp>
        <p:nvSpPr>
          <p:cNvPr id="55" name="Rectangle: Rounded Corners 54">
            <a:extLst>
              <a:ext uri="{FF2B5EF4-FFF2-40B4-BE49-F238E27FC236}">
                <a16:creationId xmlns:a16="http://schemas.microsoft.com/office/drawing/2014/main" id="{2CC58C1B-CC1B-42ED-90A1-F7EB1A361B7E}"/>
              </a:ext>
            </a:extLst>
          </p:cNvPr>
          <p:cNvSpPr/>
          <p:nvPr/>
        </p:nvSpPr>
        <p:spPr>
          <a:xfrm>
            <a:off x="4539142" y="753520"/>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a:extLst>
              <a:ext uri="{FF2B5EF4-FFF2-40B4-BE49-F238E27FC236}">
                <a16:creationId xmlns:a16="http://schemas.microsoft.com/office/drawing/2014/main" id="{62525D19-0754-4AE2-9144-FDB2973846F3}"/>
              </a:ext>
            </a:extLst>
          </p:cNvPr>
          <p:cNvSpPr txBox="1"/>
          <p:nvPr/>
        </p:nvSpPr>
        <p:spPr>
          <a:xfrm>
            <a:off x="4267871" y="128041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57" name="TextBox 56">
            <a:extLst>
              <a:ext uri="{FF2B5EF4-FFF2-40B4-BE49-F238E27FC236}">
                <a16:creationId xmlns:a16="http://schemas.microsoft.com/office/drawing/2014/main" id="{14F69DDA-8A98-4CB4-B7FC-CBCF71B9CFF0}"/>
              </a:ext>
            </a:extLst>
          </p:cNvPr>
          <p:cNvSpPr txBox="1"/>
          <p:nvPr/>
        </p:nvSpPr>
        <p:spPr>
          <a:xfrm>
            <a:off x="5216567" y="124196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58" name="TextBox 57">
            <a:extLst>
              <a:ext uri="{FF2B5EF4-FFF2-40B4-BE49-F238E27FC236}">
                <a16:creationId xmlns:a16="http://schemas.microsoft.com/office/drawing/2014/main" id="{170CF14A-55E1-48AA-B201-D7C92C494F1D}"/>
              </a:ext>
            </a:extLst>
          </p:cNvPr>
          <p:cNvSpPr txBox="1"/>
          <p:nvPr/>
        </p:nvSpPr>
        <p:spPr>
          <a:xfrm>
            <a:off x="5575820" y="127620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59" name="TextBox 58">
            <a:extLst>
              <a:ext uri="{FF2B5EF4-FFF2-40B4-BE49-F238E27FC236}">
                <a16:creationId xmlns:a16="http://schemas.microsoft.com/office/drawing/2014/main" id="{1C94DB08-5C0E-48D9-9BC6-50B3A59450AA}"/>
              </a:ext>
            </a:extLst>
          </p:cNvPr>
          <p:cNvSpPr txBox="1"/>
          <p:nvPr/>
        </p:nvSpPr>
        <p:spPr>
          <a:xfrm>
            <a:off x="6754752" y="1237854"/>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60" name="TextBox 59">
            <a:extLst>
              <a:ext uri="{FF2B5EF4-FFF2-40B4-BE49-F238E27FC236}">
                <a16:creationId xmlns:a16="http://schemas.microsoft.com/office/drawing/2014/main" id="{E56CFD47-7301-41B7-97CB-58BBE0D018CF}"/>
              </a:ext>
            </a:extLst>
          </p:cNvPr>
          <p:cNvSpPr txBox="1"/>
          <p:nvPr/>
        </p:nvSpPr>
        <p:spPr>
          <a:xfrm>
            <a:off x="7547865" y="123493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61" name="TextBox 60">
            <a:extLst>
              <a:ext uri="{FF2B5EF4-FFF2-40B4-BE49-F238E27FC236}">
                <a16:creationId xmlns:a16="http://schemas.microsoft.com/office/drawing/2014/main" id="{857EE54D-3776-4E80-97E8-850AAC5C02B4}"/>
              </a:ext>
            </a:extLst>
          </p:cNvPr>
          <p:cNvSpPr txBox="1"/>
          <p:nvPr/>
        </p:nvSpPr>
        <p:spPr>
          <a:xfrm>
            <a:off x="8340978" y="1237094"/>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62" name="Straight Connector 61">
            <a:extLst>
              <a:ext uri="{FF2B5EF4-FFF2-40B4-BE49-F238E27FC236}">
                <a16:creationId xmlns:a16="http://schemas.microsoft.com/office/drawing/2014/main" id="{0D5887DE-A4DF-4BF3-9A1D-084FBF01A3EC}"/>
              </a:ext>
            </a:extLst>
          </p:cNvPr>
          <p:cNvCxnSpPr>
            <a:cxnSpLocks/>
          </p:cNvCxnSpPr>
          <p:nvPr/>
        </p:nvCxnSpPr>
        <p:spPr>
          <a:xfrm>
            <a:off x="4644841" y="9385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61D77DC-D7CA-4492-8BB4-27470123B1C4}"/>
              </a:ext>
            </a:extLst>
          </p:cNvPr>
          <p:cNvCxnSpPr>
            <a:cxnSpLocks/>
          </p:cNvCxnSpPr>
          <p:nvPr/>
        </p:nvCxnSpPr>
        <p:spPr>
          <a:xfrm>
            <a:off x="5432183" y="93163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1A71118-B3E5-429A-A2B9-71D4E1707145}"/>
              </a:ext>
            </a:extLst>
          </p:cNvPr>
          <p:cNvCxnSpPr>
            <a:cxnSpLocks/>
          </p:cNvCxnSpPr>
          <p:nvPr/>
        </p:nvCxnSpPr>
        <p:spPr>
          <a:xfrm>
            <a:off x="6210608" y="9385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86834FB-DC62-4BF2-BC49-5578034821B9}"/>
              </a:ext>
            </a:extLst>
          </p:cNvPr>
          <p:cNvCxnSpPr>
            <a:cxnSpLocks/>
          </p:cNvCxnSpPr>
          <p:nvPr/>
        </p:nvCxnSpPr>
        <p:spPr>
          <a:xfrm>
            <a:off x="7835172" y="93560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B5BD1FC-76F8-47F4-8BCC-474CEA448B60}"/>
              </a:ext>
            </a:extLst>
          </p:cNvPr>
          <p:cNvCxnSpPr>
            <a:cxnSpLocks/>
          </p:cNvCxnSpPr>
          <p:nvPr/>
        </p:nvCxnSpPr>
        <p:spPr>
          <a:xfrm>
            <a:off x="8640453" y="93163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50BC8188-49A2-422A-B031-7FA776BD4EB8}"/>
              </a:ext>
            </a:extLst>
          </p:cNvPr>
          <p:cNvSpPr/>
          <p:nvPr/>
        </p:nvSpPr>
        <p:spPr>
          <a:xfrm>
            <a:off x="7740623" y="7645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Oval 67">
            <a:extLst>
              <a:ext uri="{FF2B5EF4-FFF2-40B4-BE49-F238E27FC236}">
                <a16:creationId xmlns:a16="http://schemas.microsoft.com/office/drawing/2014/main" id="{F13F90D5-543B-4F67-B772-E5BC0E84D61F}"/>
              </a:ext>
            </a:extLst>
          </p:cNvPr>
          <p:cNvSpPr/>
          <p:nvPr/>
        </p:nvSpPr>
        <p:spPr>
          <a:xfrm>
            <a:off x="8562242" y="76322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Straight Connector 68">
            <a:extLst>
              <a:ext uri="{FF2B5EF4-FFF2-40B4-BE49-F238E27FC236}">
                <a16:creationId xmlns:a16="http://schemas.microsoft.com/office/drawing/2014/main" id="{AB728B5D-E8FA-4D13-9499-2D8F8EA6036C}"/>
              </a:ext>
            </a:extLst>
          </p:cNvPr>
          <p:cNvCxnSpPr>
            <a:cxnSpLocks/>
          </p:cNvCxnSpPr>
          <p:nvPr/>
        </p:nvCxnSpPr>
        <p:spPr>
          <a:xfrm>
            <a:off x="6983167" y="9385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ABECC1B5-6452-4F1E-91D8-A28D830146C5}"/>
              </a:ext>
            </a:extLst>
          </p:cNvPr>
          <p:cNvSpPr/>
          <p:nvPr/>
        </p:nvSpPr>
        <p:spPr>
          <a:xfrm>
            <a:off x="4631581" y="757816"/>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Oval 70">
            <a:extLst>
              <a:ext uri="{FF2B5EF4-FFF2-40B4-BE49-F238E27FC236}">
                <a16:creationId xmlns:a16="http://schemas.microsoft.com/office/drawing/2014/main" id="{4A2F22D7-F5DE-4488-A84A-ACD992A4562D}"/>
              </a:ext>
            </a:extLst>
          </p:cNvPr>
          <p:cNvSpPr/>
          <p:nvPr/>
        </p:nvSpPr>
        <p:spPr>
          <a:xfrm>
            <a:off x="4561010" y="76322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Rounded Corners 71">
            <a:extLst>
              <a:ext uri="{FF2B5EF4-FFF2-40B4-BE49-F238E27FC236}">
                <a16:creationId xmlns:a16="http://schemas.microsoft.com/office/drawing/2014/main" id="{11CE0060-833B-486E-89BB-0FD13B9C75E1}"/>
              </a:ext>
            </a:extLst>
          </p:cNvPr>
          <p:cNvSpPr/>
          <p:nvPr/>
        </p:nvSpPr>
        <p:spPr>
          <a:xfrm>
            <a:off x="5425900" y="769654"/>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Oval 72">
            <a:extLst>
              <a:ext uri="{FF2B5EF4-FFF2-40B4-BE49-F238E27FC236}">
                <a16:creationId xmlns:a16="http://schemas.microsoft.com/office/drawing/2014/main" id="{27BC53E7-B169-43AE-BC5E-36BDFDDAE4C7}"/>
              </a:ext>
            </a:extLst>
          </p:cNvPr>
          <p:cNvSpPr/>
          <p:nvPr/>
        </p:nvSpPr>
        <p:spPr>
          <a:xfrm>
            <a:off x="5354218" y="7645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Rectangle: Rounded Corners 73">
            <a:extLst>
              <a:ext uri="{FF2B5EF4-FFF2-40B4-BE49-F238E27FC236}">
                <a16:creationId xmlns:a16="http://schemas.microsoft.com/office/drawing/2014/main" id="{F58538F0-B582-48D6-81EF-D2A41DBA68ED}"/>
              </a:ext>
            </a:extLst>
          </p:cNvPr>
          <p:cNvSpPr/>
          <p:nvPr/>
        </p:nvSpPr>
        <p:spPr>
          <a:xfrm>
            <a:off x="6196609" y="760470"/>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Oval 74">
            <a:extLst>
              <a:ext uri="{FF2B5EF4-FFF2-40B4-BE49-F238E27FC236}">
                <a16:creationId xmlns:a16="http://schemas.microsoft.com/office/drawing/2014/main" id="{FC5CEEAD-A7EC-455E-BA51-0E723AACF3E0}"/>
              </a:ext>
            </a:extLst>
          </p:cNvPr>
          <p:cNvSpPr/>
          <p:nvPr/>
        </p:nvSpPr>
        <p:spPr>
          <a:xfrm>
            <a:off x="6126777" y="7635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Oval 75">
            <a:extLst>
              <a:ext uri="{FF2B5EF4-FFF2-40B4-BE49-F238E27FC236}">
                <a16:creationId xmlns:a16="http://schemas.microsoft.com/office/drawing/2014/main" id="{F186E304-865C-44E6-8F5F-71CDE21F5F67}"/>
              </a:ext>
            </a:extLst>
          </p:cNvPr>
          <p:cNvSpPr/>
          <p:nvPr/>
        </p:nvSpPr>
        <p:spPr>
          <a:xfrm>
            <a:off x="6899336" y="7635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Oval 76">
            <a:extLst>
              <a:ext uri="{FF2B5EF4-FFF2-40B4-BE49-F238E27FC236}">
                <a16:creationId xmlns:a16="http://schemas.microsoft.com/office/drawing/2014/main" id="{7DEFBB2E-0ABF-49DE-9E1C-337562EA1233}"/>
              </a:ext>
            </a:extLst>
          </p:cNvPr>
          <p:cNvSpPr/>
          <p:nvPr/>
        </p:nvSpPr>
        <p:spPr>
          <a:xfrm>
            <a:off x="5558628" y="1822025"/>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Oval 77">
            <a:extLst>
              <a:ext uri="{FF2B5EF4-FFF2-40B4-BE49-F238E27FC236}">
                <a16:creationId xmlns:a16="http://schemas.microsoft.com/office/drawing/2014/main" id="{D060C23A-066A-44AB-829F-6CD080EE3EC9}"/>
              </a:ext>
            </a:extLst>
          </p:cNvPr>
          <p:cNvSpPr/>
          <p:nvPr/>
        </p:nvSpPr>
        <p:spPr>
          <a:xfrm>
            <a:off x="5005140" y="2361673"/>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Oval 78">
            <a:extLst>
              <a:ext uri="{FF2B5EF4-FFF2-40B4-BE49-F238E27FC236}">
                <a16:creationId xmlns:a16="http://schemas.microsoft.com/office/drawing/2014/main" id="{8B8F4B97-EE98-41FF-A10C-F02BAC0293D4}"/>
              </a:ext>
            </a:extLst>
          </p:cNvPr>
          <p:cNvSpPr/>
          <p:nvPr/>
        </p:nvSpPr>
        <p:spPr>
          <a:xfrm>
            <a:off x="5691312" y="2825914"/>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Oval 79">
            <a:extLst>
              <a:ext uri="{FF2B5EF4-FFF2-40B4-BE49-F238E27FC236}">
                <a16:creationId xmlns:a16="http://schemas.microsoft.com/office/drawing/2014/main" id="{D3E7D92E-5ABC-4877-8C55-4618222CF72E}"/>
              </a:ext>
            </a:extLst>
          </p:cNvPr>
          <p:cNvSpPr/>
          <p:nvPr/>
        </p:nvSpPr>
        <p:spPr>
          <a:xfrm>
            <a:off x="7549338" y="1830948"/>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Oval 80">
            <a:extLst>
              <a:ext uri="{FF2B5EF4-FFF2-40B4-BE49-F238E27FC236}">
                <a16:creationId xmlns:a16="http://schemas.microsoft.com/office/drawing/2014/main" id="{F430B9B2-183B-4DF0-B913-97447AA97230}"/>
              </a:ext>
            </a:extLst>
          </p:cNvPr>
          <p:cNvSpPr/>
          <p:nvPr/>
        </p:nvSpPr>
        <p:spPr>
          <a:xfrm>
            <a:off x="6846557" y="2326816"/>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Straight Arrow Connector 81">
            <a:extLst>
              <a:ext uri="{FF2B5EF4-FFF2-40B4-BE49-F238E27FC236}">
                <a16:creationId xmlns:a16="http://schemas.microsoft.com/office/drawing/2014/main" id="{E2AEFA57-732C-458C-9618-1397E986F738}"/>
              </a:ext>
            </a:extLst>
          </p:cNvPr>
          <p:cNvCxnSpPr>
            <a:cxnSpLocks/>
            <a:endCxn id="86" idx="0"/>
          </p:cNvCxnSpPr>
          <p:nvPr/>
        </p:nvCxnSpPr>
        <p:spPr>
          <a:xfrm flipH="1">
            <a:off x="5198852" y="2096405"/>
            <a:ext cx="453664" cy="260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7F61FCD-CAED-4F70-9A38-86293CFC8DD8}"/>
              </a:ext>
            </a:extLst>
          </p:cNvPr>
          <p:cNvCxnSpPr>
            <a:cxnSpLocks/>
            <a:stCxn id="85" idx="2"/>
            <a:endCxn id="79" idx="0"/>
          </p:cNvCxnSpPr>
          <p:nvPr/>
        </p:nvCxnSpPr>
        <p:spPr>
          <a:xfrm>
            <a:off x="5736718" y="2096405"/>
            <a:ext cx="87278" cy="72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7DE96B7-35B2-4683-A4A0-8CA0D564910A}"/>
              </a:ext>
            </a:extLst>
          </p:cNvPr>
          <p:cNvCxnSpPr>
            <a:cxnSpLocks/>
            <a:stCxn id="80" idx="4"/>
            <a:endCxn id="81" idx="0"/>
          </p:cNvCxnSpPr>
          <p:nvPr/>
        </p:nvCxnSpPr>
        <p:spPr>
          <a:xfrm flipH="1">
            <a:off x="6979241" y="2102710"/>
            <a:ext cx="702781" cy="22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224DA5E-5367-4C01-8CE5-64D9C6A92BD0}"/>
              </a:ext>
            </a:extLst>
          </p:cNvPr>
          <p:cNvSpPr txBox="1"/>
          <p:nvPr/>
        </p:nvSpPr>
        <p:spPr>
          <a:xfrm>
            <a:off x="5520907" y="1819406"/>
            <a:ext cx="431621" cy="276999"/>
          </a:xfrm>
          <a:prstGeom prst="rect">
            <a:avLst/>
          </a:prstGeom>
          <a:noFill/>
        </p:spPr>
        <p:txBody>
          <a:bodyPr wrap="square" rtlCol="0">
            <a:spAutoFit/>
          </a:bodyPr>
          <a:lstStyle/>
          <a:p>
            <a:r>
              <a:rPr lang="en-US" altLang="zh-CN" sz="1200" dirty="0"/>
              <a:t>v1</a:t>
            </a:r>
            <a:endParaRPr lang="zh-CN" altLang="en-US" sz="1200" dirty="0"/>
          </a:p>
        </p:txBody>
      </p:sp>
      <p:sp>
        <p:nvSpPr>
          <p:cNvPr id="86" name="TextBox 85">
            <a:extLst>
              <a:ext uri="{FF2B5EF4-FFF2-40B4-BE49-F238E27FC236}">
                <a16:creationId xmlns:a16="http://schemas.microsoft.com/office/drawing/2014/main" id="{3A54B2E2-C967-4097-8AED-CB2B9979AD93}"/>
              </a:ext>
            </a:extLst>
          </p:cNvPr>
          <p:cNvSpPr txBox="1"/>
          <p:nvPr/>
        </p:nvSpPr>
        <p:spPr>
          <a:xfrm>
            <a:off x="4983041" y="2356436"/>
            <a:ext cx="431621" cy="276999"/>
          </a:xfrm>
          <a:prstGeom prst="rect">
            <a:avLst/>
          </a:prstGeom>
          <a:noFill/>
        </p:spPr>
        <p:txBody>
          <a:bodyPr wrap="square" rtlCol="0">
            <a:spAutoFit/>
          </a:bodyPr>
          <a:lstStyle/>
          <a:p>
            <a:r>
              <a:rPr lang="en-US" altLang="zh-CN" sz="1200" dirty="0"/>
              <a:t>v2</a:t>
            </a:r>
            <a:endParaRPr lang="zh-CN" altLang="en-US" sz="1200" dirty="0"/>
          </a:p>
        </p:txBody>
      </p:sp>
      <p:sp>
        <p:nvSpPr>
          <p:cNvPr id="87" name="TextBox 86">
            <a:extLst>
              <a:ext uri="{FF2B5EF4-FFF2-40B4-BE49-F238E27FC236}">
                <a16:creationId xmlns:a16="http://schemas.microsoft.com/office/drawing/2014/main" id="{89CD1A78-BC3F-4E5D-90A8-D80650A3A20F}"/>
              </a:ext>
            </a:extLst>
          </p:cNvPr>
          <p:cNvSpPr txBox="1"/>
          <p:nvPr/>
        </p:nvSpPr>
        <p:spPr>
          <a:xfrm>
            <a:off x="5658644" y="2829636"/>
            <a:ext cx="431621" cy="276999"/>
          </a:xfrm>
          <a:prstGeom prst="rect">
            <a:avLst/>
          </a:prstGeom>
          <a:noFill/>
        </p:spPr>
        <p:txBody>
          <a:bodyPr wrap="square" rtlCol="0">
            <a:spAutoFit/>
          </a:bodyPr>
          <a:lstStyle/>
          <a:p>
            <a:r>
              <a:rPr lang="en-US" altLang="zh-CN" sz="1200" dirty="0"/>
              <a:t>v3</a:t>
            </a:r>
            <a:endParaRPr lang="zh-CN" altLang="en-US" sz="1200" dirty="0"/>
          </a:p>
        </p:txBody>
      </p:sp>
      <p:sp>
        <p:nvSpPr>
          <p:cNvPr id="88" name="TextBox 87">
            <a:extLst>
              <a:ext uri="{FF2B5EF4-FFF2-40B4-BE49-F238E27FC236}">
                <a16:creationId xmlns:a16="http://schemas.microsoft.com/office/drawing/2014/main" id="{CBE57C52-6FCC-4DE5-9A3D-49B0CFE4EA2B}"/>
              </a:ext>
            </a:extLst>
          </p:cNvPr>
          <p:cNvSpPr txBox="1"/>
          <p:nvPr/>
        </p:nvSpPr>
        <p:spPr>
          <a:xfrm>
            <a:off x="6808420" y="2333834"/>
            <a:ext cx="431621" cy="253916"/>
          </a:xfrm>
          <a:prstGeom prst="rect">
            <a:avLst/>
          </a:prstGeom>
          <a:noFill/>
        </p:spPr>
        <p:txBody>
          <a:bodyPr wrap="square" rtlCol="0">
            <a:spAutoFit/>
          </a:bodyPr>
          <a:lstStyle/>
          <a:p>
            <a:r>
              <a:rPr lang="en-US" altLang="zh-CN" sz="1050" dirty="0"/>
              <a:t>u2</a:t>
            </a:r>
            <a:endParaRPr lang="zh-CN" altLang="en-US" sz="1050" dirty="0"/>
          </a:p>
        </p:txBody>
      </p:sp>
      <p:sp>
        <p:nvSpPr>
          <p:cNvPr id="89" name="Oval 88">
            <a:extLst>
              <a:ext uri="{FF2B5EF4-FFF2-40B4-BE49-F238E27FC236}">
                <a16:creationId xmlns:a16="http://schemas.microsoft.com/office/drawing/2014/main" id="{31FD299A-0C27-4CDA-BA66-40B7A70345AF}"/>
              </a:ext>
            </a:extLst>
          </p:cNvPr>
          <p:cNvSpPr/>
          <p:nvPr/>
        </p:nvSpPr>
        <p:spPr>
          <a:xfrm>
            <a:off x="4997413" y="3621372"/>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0" name="Straight Arrow Connector 89">
            <a:extLst>
              <a:ext uri="{FF2B5EF4-FFF2-40B4-BE49-F238E27FC236}">
                <a16:creationId xmlns:a16="http://schemas.microsoft.com/office/drawing/2014/main" id="{FEDAC199-B19C-4763-A982-A0D4C6515A53}"/>
              </a:ext>
            </a:extLst>
          </p:cNvPr>
          <p:cNvCxnSpPr>
            <a:cxnSpLocks/>
            <a:endCxn id="89" idx="0"/>
          </p:cNvCxnSpPr>
          <p:nvPr/>
        </p:nvCxnSpPr>
        <p:spPr>
          <a:xfrm flipH="1">
            <a:off x="5130097" y="3084388"/>
            <a:ext cx="606621" cy="5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78DA430-BA1C-4499-9598-62A59E06B382}"/>
              </a:ext>
            </a:extLst>
          </p:cNvPr>
          <p:cNvSpPr txBox="1"/>
          <p:nvPr/>
        </p:nvSpPr>
        <p:spPr>
          <a:xfrm>
            <a:off x="4967839" y="3621372"/>
            <a:ext cx="431621" cy="276999"/>
          </a:xfrm>
          <a:prstGeom prst="rect">
            <a:avLst/>
          </a:prstGeom>
          <a:noFill/>
        </p:spPr>
        <p:txBody>
          <a:bodyPr wrap="square" rtlCol="0">
            <a:spAutoFit/>
          </a:bodyPr>
          <a:lstStyle/>
          <a:p>
            <a:r>
              <a:rPr lang="en-US" altLang="zh-CN" sz="1200" dirty="0"/>
              <a:t>v4</a:t>
            </a:r>
            <a:endParaRPr lang="zh-CN" altLang="en-US" sz="1200" dirty="0"/>
          </a:p>
        </p:txBody>
      </p:sp>
      <p:sp>
        <p:nvSpPr>
          <p:cNvPr id="92" name="Oval 91">
            <a:extLst>
              <a:ext uri="{FF2B5EF4-FFF2-40B4-BE49-F238E27FC236}">
                <a16:creationId xmlns:a16="http://schemas.microsoft.com/office/drawing/2014/main" id="{BA19A0ED-89E8-46EF-AEF9-082C0317AB40}"/>
              </a:ext>
            </a:extLst>
          </p:cNvPr>
          <p:cNvSpPr/>
          <p:nvPr/>
        </p:nvSpPr>
        <p:spPr>
          <a:xfrm>
            <a:off x="7962489" y="2941131"/>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Oval 92">
            <a:extLst>
              <a:ext uri="{FF2B5EF4-FFF2-40B4-BE49-F238E27FC236}">
                <a16:creationId xmlns:a16="http://schemas.microsoft.com/office/drawing/2014/main" id="{45CA0C8F-E706-42A3-99BB-A66078131B2C}"/>
              </a:ext>
            </a:extLst>
          </p:cNvPr>
          <p:cNvSpPr/>
          <p:nvPr/>
        </p:nvSpPr>
        <p:spPr>
          <a:xfrm>
            <a:off x="7667094" y="3159736"/>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a:extLst>
              <a:ext uri="{FF2B5EF4-FFF2-40B4-BE49-F238E27FC236}">
                <a16:creationId xmlns:a16="http://schemas.microsoft.com/office/drawing/2014/main" id="{3CC620F9-6A83-4239-A8C2-F2EC4F3179EF}"/>
              </a:ext>
            </a:extLst>
          </p:cNvPr>
          <p:cNvSpPr txBox="1"/>
          <p:nvPr/>
        </p:nvSpPr>
        <p:spPr>
          <a:xfrm>
            <a:off x="7932663" y="2966675"/>
            <a:ext cx="577895" cy="261610"/>
          </a:xfrm>
          <a:prstGeom prst="rect">
            <a:avLst/>
          </a:prstGeom>
          <a:noFill/>
        </p:spPr>
        <p:txBody>
          <a:bodyPr wrap="square" rtlCol="0">
            <a:spAutoFit/>
          </a:bodyPr>
          <a:lstStyle/>
          <a:p>
            <a:r>
              <a:rPr lang="en-US" altLang="zh-CN" sz="1100" dirty="0"/>
              <a:t>u7</a:t>
            </a:r>
            <a:endParaRPr lang="zh-CN" altLang="en-US" sz="1100" dirty="0"/>
          </a:p>
        </p:txBody>
      </p:sp>
      <p:sp>
        <p:nvSpPr>
          <p:cNvPr id="95" name="TextBox 94">
            <a:extLst>
              <a:ext uri="{FF2B5EF4-FFF2-40B4-BE49-F238E27FC236}">
                <a16:creationId xmlns:a16="http://schemas.microsoft.com/office/drawing/2014/main" id="{3A1A0B65-C2FA-45D7-AC5D-4B9F397E3137}"/>
              </a:ext>
            </a:extLst>
          </p:cNvPr>
          <p:cNvSpPr txBox="1"/>
          <p:nvPr/>
        </p:nvSpPr>
        <p:spPr>
          <a:xfrm>
            <a:off x="7628438" y="3169796"/>
            <a:ext cx="577895" cy="261610"/>
          </a:xfrm>
          <a:prstGeom prst="rect">
            <a:avLst/>
          </a:prstGeom>
          <a:noFill/>
        </p:spPr>
        <p:txBody>
          <a:bodyPr wrap="square" rtlCol="0">
            <a:spAutoFit/>
          </a:bodyPr>
          <a:lstStyle/>
          <a:p>
            <a:r>
              <a:rPr lang="en-US" altLang="zh-CN" sz="1100" dirty="0"/>
              <a:t>u6</a:t>
            </a:r>
            <a:endParaRPr lang="zh-CN" altLang="en-US" sz="1100" dirty="0"/>
          </a:p>
        </p:txBody>
      </p:sp>
      <p:sp>
        <p:nvSpPr>
          <p:cNvPr id="96" name="TextBox 95">
            <a:extLst>
              <a:ext uri="{FF2B5EF4-FFF2-40B4-BE49-F238E27FC236}">
                <a16:creationId xmlns:a16="http://schemas.microsoft.com/office/drawing/2014/main" id="{EEC12076-A9D9-4A6F-A215-FB5CF10DE0BC}"/>
              </a:ext>
            </a:extLst>
          </p:cNvPr>
          <p:cNvSpPr txBox="1"/>
          <p:nvPr/>
        </p:nvSpPr>
        <p:spPr>
          <a:xfrm>
            <a:off x="7510830" y="1830948"/>
            <a:ext cx="577895" cy="253916"/>
          </a:xfrm>
          <a:prstGeom prst="rect">
            <a:avLst/>
          </a:prstGeom>
          <a:noFill/>
        </p:spPr>
        <p:txBody>
          <a:bodyPr wrap="square" rtlCol="0">
            <a:spAutoFit/>
          </a:bodyPr>
          <a:lstStyle/>
          <a:p>
            <a:r>
              <a:rPr lang="en-US" altLang="zh-CN" sz="1050" dirty="0"/>
              <a:t>u1</a:t>
            </a:r>
            <a:endParaRPr lang="zh-CN" altLang="en-US" sz="1050" dirty="0"/>
          </a:p>
        </p:txBody>
      </p:sp>
      <p:sp>
        <p:nvSpPr>
          <p:cNvPr id="97" name="Oval 96">
            <a:extLst>
              <a:ext uri="{FF2B5EF4-FFF2-40B4-BE49-F238E27FC236}">
                <a16:creationId xmlns:a16="http://schemas.microsoft.com/office/drawing/2014/main" id="{3B377157-C606-4570-832C-9D8F2C4CC69A}"/>
              </a:ext>
            </a:extLst>
          </p:cNvPr>
          <p:cNvSpPr/>
          <p:nvPr/>
        </p:nvSpPr>
        <p:spPr>
          <a:xfrm>
            <a:off x="6668765" y="2919606"/>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Straight Arrow Connector 97">
            <a:extLst>
              <a:ext uri="{FF2B5EF4-FFF2-40B4-BE49-F238E27FC236}">
                <a16:creationId xmlns:a16="http://schemas.microsoft.com/office/drawing/2014/main" id="{5005EF9F-4C55-4FA2-AD20-83D6D12F0947}"/>
              </a:ext>
            </a:extLst>
          </p:cNvPr>
          <p:cNvCxnSpPr>
            <a:cxnSpLocks/>
            <a:endCxn id="92" idx="0"/>
          </p:cNvCxnSpPr>
          <p:nvPr/>
        </p:nvCxnSpPr>
        <p:spPr>
          <a:xfrm>
            <a:off x="8047413" y="2585709"/>
            <a:ext cx="47760" cy="35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4C63071-F08F-4341-BC7A-3F0E8741F17D}"/>
              </a:ext>
            </a:extLst>
          </p:cNvPr>
          <p:cNvCxnSpPr>
            <a:cxnSpLocks/>
            <a:endCxn id="93" idx="0"/>
          </p:cNvCxnSpPr>
          <p:nvPr/>
        </p:nvCxnSpPr>
        <p:spPr>
          <a:xfrm flipH="1">
            <a:off x="7799778" y="2584153"/>
            <a:ext cx="253978" cy="575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EBE01AA-88A6-4FAC-9CE8-0B2E0139481B}"/>
              </a:ext>
            </a:extLst>
          </p:cNvPr>
          <p:cNvCxnSpPr>
            <a:cxnSpLocks/>
            <a:endCxn id="92" idx="0"/>
          </p:cNvCxnSpPr>
          <p:nvPr/>
        </p:nvCxnSpPr>
        <p:spPr>
          <a:xfrm>
            <a:off x="7040469" y="2611533"/>
            <a:ext cx="1054704" cy="329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867E1C9-F2E0-4C41-8EF3-498E9EAA51DF}"/>
              </a:ext>
            </a:extLst>
          </p:cNvPr>
          <p:cNvCxnSpPr>
            <a:cxnSpLocks/>
            <a:stCxn id="103" idx="4"/>
            <a:endCxn id="106" idx="0"/>
          </p:cNvCxnSpPr>
          <p:nvPr/>
        </p:nvCxnSpPr>
        <p:spPr>
          <a:xfrm flipH="1">
            <a:off x="6836204" y="2600095"/>
            <a:ext cx="1237445" cy="335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92FFCF7-4FA7-44DD-AFCE-8EF74D97719F}"/>
              </a:ext>
            </a:extLst>
          </p:cNvPr>
          <p:cNvCxnSpPr>
            <a:cxnSpLocks/>
            <a:endCxn id="93" idx="0"/>
          </p:cNvCxnSpPr>
          <p:nvPr/>
        </p:nvCxnSpPr>
        <p:spPr>
          <a:xfrm>
            <a:off x="7025896" y="2601393"/>
            <a:ext cx="773882" cy="55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F5D4E8CA-086B-41E8-9979-DEA9F930EC0C}"/>
              </a:ext>
            </a:extLst>
          </p:cNvPr>
          <p:cNvSpPr/>
          <p:nvPr/>
        </p:nvSpPr>
        <p:spPr>
          <a:xfrm>
            <a:off x="7940965" y="2328333"/>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Oval 103">
            <a:extLst>
              <a:ext uri="{FF2B5EF4-FFF2-40B4-BE49-F238E27FC236}">
                <a16:creationId xmlns:a16="http://schemas.microsoft.com/office/drawing/2014/main" id="{089BF997-163B-4791-9FCE-FFCAF20062E7}"/>
              </a:ext>
            </a:extLst>
          </p:cNvPr>
          <p:cNvSpPr/>
          <p:nvPr/>
        </p:nvSpPr>
        <p:spPr>
          <a:xfrm>
            <a:off x="7287680" y="3005695"/>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Straight Arrow Connector 104">
            <a:extLst>
              <a:ext uri="{FF2B5EF4-FFF2-40B4-BE49-F238E27FC236}">
                <a16:creationId xmlns:a16="http://schemas.microsoft.com/office/drawing/2014/main" id="{624ED729-D3C7-4A96-B67D-FF1626979884}"/>
              </a:ext>
            </a:extLst>
          </p:cNvPr>
          <p:cNvCxnSpPr>
            <a:cxnSpLocks/>
            <a:stCxn id="80" idx="4"/>
            <a:endCxn id="103" idx="1"/>
          </p:cNvCxnSpPr>
          <p:nvPr/>
        </p:nvCxnSpPr>
        <p:spPr>
          <a:xfrm>
            <a:off x="7682022" y="2102710"/>
            <a:ext cx="297805" cy="26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DA4505B5-A7EE-4E0C-BD5C-BB6400D0A14D}"/>
              </a:ext>
            </a:extLst>
          </p:cNvPr>
          <p:cNvSpPr txBox="1"/>
          <p:nvPr/>
        </p:nvSpPr>
        <p:spPr>
          <a:xfrm>
            <a:off x="6620393" y="2935548"/>
            <a:ext cx="431621" cy="253916"/>
          </a:xfrm>
          <a:prstGeom prst="rect">
            <a:avLst/>
          </a:prstGeom>
          <a:noFill/>
        </p:spPr>
        <p:txBody>
          <a:bodyPr wrap="square" rtlCol="0">
            <a:spAutoFit/>
          </a:bodyPr>
          <a:lstStyle/>
          <a:p>
            <a:r>
              <a:rPr lang="en-US" altLang="zh-CN" sz="1050" dirty="0"/>
              <a:t>u4</a:t>
            </a:r>
            <a:endParaRPr lang="zh-CN" altLang="en-US" sz="1050" dirty="0"/>
          </a:p>
        </p:txBody>
      </p:sp>
      <p:sp>
        <p:nvSpPr>
          <p:cNvPr id="107" name="TextBox 106">
            <a:extLst>
              <a:ext uri="{FF2B5EF4-FFF2-40B4-BE49-F238E27FC236}">
                <a16:creationId xmlns:a16="http://schemas.microsoft.com/office/drawing/2014/main" id="{0420BC8D-2277-46A9-9280-2EF1428CA8BA}"/>
              </a:ext>
            </a:extLst>
          </p:cNvPr>
          <p:cNvSpPr txBox="1"/>
          <p:nvPr/>
        </p:nvSpPr>
        <p:spPr>
          <a:xfrm>
            <a:off x="7909929" y="2338208"/>
            <a:ext cx="431621" cy="253916"/>
          </a:xfrm>
          <a:prstGeom prst="rect">
            <a:avLst/>
          </a:prstGeom>
          <a:noFill/>
        </p:spPr>
        <p:txBody>
          <a:bodyPr wrap="square" rtlCol="0">
            <a:spAutoFit/>
          </a:bodyPr>
          <a:lstStyle/>
          <a:p>
            <a:r>
              <a:rPr lang="en-US" altLang="zh-CN" sz="1050" dirty="0"/>
              <a:t>u3</a:t>
            </a:r>
            <a:endParaRPr lang="zh-CN" altLang="en-US" sz="1050" dirty="0"/>
          </a:p>
        </p:txBody>
      </p:sp>
      <p:sp>
        <p:nvSpPr>
          <p:cNvPr id="108" name="TextBox 107">
            <a:extLst>
              <a:ext uri="{FF2B5EF4-FFF2-40B4-BE49-F238E27FC236}">
                <a16:creationId xmlns:a16="http://schemas.microsoft.com/office/drawing/2014/main" id="{B1CEF010-BAF0-48FB-857F-7CF1AB86CB37}"/>
              </a:ext>
            </a:extLst>
          </p:cNvPr>
          <p:cNvSpPr txBox="1"/>
          <p:nvPr/>
        </p:nvSpPr>
        <p:spPr>
          <a:xfrm>
            <a:off x="7249248" y="3023156"/>
            <a:ext cx="577895" cy="253916"/>
          </a:xfrm>
          <a:prstGeom prst="rect">
            <a:avLst/>
          </a:prstGeom>
          <a:noFill/>
        </p:spPr>
        <p:txBody>
          <a:bodyPr wrap="square" rtlCol="0">
            <a:spAutoFit/>
          </a:bodyPr>
          <a:lstStyle/>
          <a:p>
            <a:r>
              <a:rPr lang="en-US" altLang="zh-CN" sz="1050" dirty="0"/>
              <a:t>u5</a:t>
            </a:r>
            <a:endParaRPr lang="zh-CN" altLang="en-US" sz="1050" dirty="0"/>
          </a:p>
        </p:txBody>
      </p:sp>
      <p:cxnSp>
        <p:nvCxnSpPr>
          <p:cNvPr id="109" name="Straight Arrow Connector 108">
            <a:extLst>
              <a:ext uri="{FF2B5EF4-FFF2-40B4-BE49-F238E27FC236}">
                <a16:creationId xmlns:a16="http://schemas.microsoft.com/office/drawing/2014/main" id="{385558FE-FD0A-4606-AA50-52B3EEB11B80}"/>
              </a:ext>
            </a:extLst>
          </p:cNvPr>
          <p:cNvCxnSpPr>
            <a:cxnSpLocks/>
            <a:stCxn id="88" idx="2"/>
            <a:endCxn id="106" idx="0"/>
          </p:cNvCxnSpPr>
          <p:nvPr/>
        </p:nvCxnSpPr>
        <p:spPr>
          <a:xfrm flipH="1">
            <a:off x="6836204" y="2587750"/>
            <a:ext cx="188027" cy="347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6DCBB17-F211-4CC9-BB20-B8779151ABF4}"/>
              </a:ext>
            </a:extLst>
          </p:cNvPr>
          <p:cNvCxnSpPr>
            <a:cxnSpLocks/>
            <a:endCxn id="104" idx="0"/>
          </p:cNvCxnSpPr>
          <p:nvPr/>
        </p:nvCxnSpPr>
        <p:spPr>
          <a:xfrm>
            <a:off x="7023167" y="2604515"/>
            <a:ext cx="397197" cy="401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CEB0A41-7A23-4AC7-8073-DB2532C678A4}"/>
              </a:ext>
            </a:extLst>
          </p:cNvPr>
          <p:cNvCxnSpPr>
            <a:cxnSpLocks/>
            <a:endCxn id="104" idx="0"/>
          </p:cNvCxnSpPr>
          <p:nvPr/>
        </p:nvCxnSpPr>
        <p:spPr>
          <a:xfrm flipH="1">
            <a:off x="7420364" y="2609585"/>
            <a:ext cx="591720" cy="396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9E93438-C666-481D-88E5-1F2B575FC6B7}"/>
              </a:ext>
            </a:extLst>
          </p:cNvPr>
          <p:cNvCxnSpPr>
            <a:cxnSpLocks/>
            <a:stCxn id="78" idx="4"/>
          </p:cNvCxnSpPr>
          <p:nvPr/>
        </p:nvCxnSpPr>
        <p:spPr>
          <a:xfrm flipH="1">
            <a:off x="5126720" y="2633435"/>
            <a:ext cx="11104" cy="987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CBF678C-88A4-47E0-A60A-AB3C9F56EE51}"/>
              </a:ext>
            </a:extLst>
          </p:cNvPr>
          <p:cNvCxnSpPr>
            <a:cxnSpLocks/>
          </p:cNvCxnSpPr>
          <p:nvPr/>
        </p:nvCxnSpPr>
        <p:spPr>
          <a:xfrm>
            <a:off x="5843250" y="1959370"/>
            <a:ext cx="1686834" cy="26004"/>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1E0894E-C6C4-4281-97F4-51680109F0D7}"/>
              </a:ext>
            </a:extLst>
          </p:cNvPr>
          <p:cNvCxnSpPr>
            <a:cxnSpLocks/>
            <a:endCxn id="88" idx="1"/>
          </p:cNvCxnSpPr>
          <p:nvPr/>
        </p:nvCxnSpPr>
        <p:spPr>
          <a:xfrm flipV="1">
            <a:off x="5290564" y="2460792"/>
            <a:ext cx="1517856" cy="34144"/>
          </a:xfrm>
          <a:prstGeom prst="line">
            <a:avLst/>
          </a:prstGeom>
          <a:ln w="19050"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5" name="Straight Connector 114">
            <a:extLst>
              <a:ext uri="{FF2B5EF4-FFF2-40B4-BE49-F238E27FC236}">
                <a16:creationId xmlns:a16="http://schemas.microsoft.com/office/drawing/2014/main" id="{D3FCAFE7-0466-4E6C-B679-8521264BA742}"/>
              </a:ext>
            </a:extLst>
          </p:cNvPr>
          <p:cNvCxnSpPr>
            <a:cxnSpLocks/>
          </p:cNvCxnSpPr>
          <p:nvPr/>
        </p:nvCxnSpPr>
        <p:spPr>
          <a:xfrm flipV="1">
            <a:off x="5930444" y="2508904"/>
            <a:ext cx="2035474" cy="36447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F9AC5AC-D282-49EE-B17C-15C574A79536}"/>
              </a:ext>
            </a:extLst>
          </p:cNvPr>
          <p:cNvSpPr/>
          <p:nvPr/>
        </p:nvSpPr>
        <p:spPr>
          <a:xfrm>
            <a:off x="4848910" y="3478152"/>
            <a:ext cx="669478" cy="5582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Oval 116">
            <a:extLst>
              <a:ext uri="{FF2B5EF4-FFF2-40B4-BE49-F238E27FC236}">
                <a16:creationId xmlns:a16="http://schemas.microsoft.com/office/drawing/2014/main" id="{737CDF36-2982-408E-9C67-BB28F67748ED}"/>
              </a:ext>
            </a:extLst>
          </p:cNvPr>
          <p:cNvSpPr/>
          <p:nvPr/>
        </p:nvSpPr>
        <p:spPr>
          <a:xfrm>
            <a:off x="6456935" y="2730193"/>
            <a:ext cx="1993110" cy="747998"/>
          </a:xfrm>
          <a:prstGeom prst="ellipse">
            <a:avLst/>
          </a:pr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28657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DD92A2-8983-48AA-B942-5EE57EECA948}"/>
              </a:ext>
            </a:extLst>
          </p:cNvPr>
          <p:cNvSpPr>
            <a:spLocks noGrp="1"/>
          </p:cNvSpPr>
          <p:nvPr>
            <p:ph type="body" sz="quarter" idx="13"/>
          </p:nvPr>
        </p:nvSpPr>
        <p:spPr>
          <a:xfrm>
            <a:off x="0" y="817398"/>
            <a:ext cx="9074911" cy="733534"/>
          </a:xfrm>
        </p:spPr>
        <p:txBody>
          <a:bodyPr/>
          <a:lstStyle/>
          <a:p>
            <a:r>
              <a:rPr lang="en-US" altLang="zh-CN" dirty="0"/>
              <a:t>Graph Isomorphism</a:t>
            </a:r>
          </a:p>
          <a:p>
            <a:r>
              <a:rPr lang="en-US" altLang="zh-CN" dirty="0"/>
              <a:t>Requirements</a:t>
            </a:r>
            <a:endParaRPr lang="zh-CN" altLang="en-US" dirty="0"/>
          </a:p>
        </p:txBody>
      </p:sp>
      <p:sp>
        <p:nvSpPr>
          <p:cNvPr id="3" name="Text Placeholder 2">
            <a:extLst>
              <a:ext uri="{FF2B5EF4-FFF2-40B4-BE49-F238E27FC236}">
                <a16:creationId xmlns:a16="http://schemas.microsoft.com/office/drawing/2014/main" id="{70F534F1-47E9-430B-B582-2E7B42F2BC68}"/>
              </a:ext>
            </a:extLst>
          </p:cNvPr>
          <p:cNvSpPr>
            <a:spLocks noGrp="1"/>
          </p:cNvSpPr>
          <p:nvPr>
            <p:ph type="body" sz="quarter" idx="14"/>
          </p:nvPr>
        </p:nvSpPr>
        <p:spPr>
          <a:xfrm>
            <a:off x="-2989" y="2215857"/>
            <a:ext cx="8990239" cy="1810752"/>
          </a:xfrm>
        </p:spPr>
        <p:txBody>
          <a:bodyPr/>
          <a:lstStyle/>
          <a:p>
            <a:r>
              <a:rPr lang="en-US" altLang="zh-CN" sz="1600" dirty="0"/>
              <a:t>The same number of vertices.</a:t>
            </a:r>
          </a:p>
          <a:p>
            <a:pPr marL="0" indent="0">
              <a:buNone/>
            </a:pPr>
            <a:endParaRPr lang="en-US" altLang="zh-CN" sz="1600" dirty="0"/>
          </a:p>
          <a:p>
            <a:r>
              <a:rPr lang="en-US" altLang="zh-CN" sz="1600" dirty="0"/>
              <a:t>The same number of edges.</a:t>
            </a:r>
          </a:p>
          <a:p>
            <a:pPr marL="0" indent="0">
              <a:buNone/>
            </a:pPr>
            <a:endParaRPr lang="en-US" altLang="zh-CN" sz="1600" dirty="0"/>
          </a:p>
          <a:p>
            <a:r>
              <a:rPr lang="en-US" altLang="zh-CN" sz="1600" dirty="0"/>
              <a:t>Same connectivity structure.</a:t>
            </a:r>
          </a:p>
        </p:txBody>
      </p:sp>
      <p:sp>
        <p:nvSpPr>
          <p:cNvPr id="4" name="Footer Placeholder 3">
            <a:extLst>
              <a:ext uri="{FF2B5EF4-FFF2-40B4-BE49-F238E27FC236}">
                <a16:creationId xmlns:a16="http://schemas.microsoft.com/office/drawing/2014/main" id="{352CDBEB-220C-4BD9-AAE0-7B0DE27C1286}"/>
              </a:ext>
            </a:extLst>
          </p:cNvPr>
          <p:cNvSpPr>
            <a:spLocks noGrp="1"/>
          </p:cNvSpPr>
          <p:nvPr>
            <p:ph type="ftr" sz="quarter" idx="16"/>
          </p:nvPr>
        </p:nvSpPr>
        <p:spPr>
          <a:xfrm>
            <a:off x="1665566" y="4829175"/>
            <a:ext cx="6153150" cy="314325"/>
          </a:xfrm>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4C5CF9C2-8FB9-4EF8-B642-234F981779D5}"/>
              </a:ext>
            </a:extLst>
          </p:cNvPr>
          <p:cNvSpPr>
            <a:spLocks noGrp="1"/>
          </p:cNvSpPr>
          <p:nvPr>
            <p:ph type="sldNum" sz="quarter" idx="17"/>
          </p:nvPr>
        </p:nvSpPr>
        <p:spPr/>
        <p:txBody>
          <a:bodyPr/>
          <a:lstStyle/>
          <a:p>
            <a:pPr>
              <a:defRPr/>
            </a:pPr>
            <a:fld id="{67BFA7C4-5ED7-4275-9588-6311F663AC92}" type="slidenum">
              <a:rPr lang="en-US" altLang="en-US" smtClean="0"/>
              <a:pPr>
                <a:defRPr/>
              </a:pPr>
              <a:t>2</a:t>
            </a:fld>
            <a:endParaRPr lang="en-US" altLang="en-US" dirty="0"/>
          </a:p>
        </p:txBody>
      </p:sp>
      <p:sp>
        <p:nvSpPr>
          <p:cNvPr id="58" name="Rectangle: Rounded Corners 57">
            <a:extLst>
              <a:ext uri="{FF2B5EF4-FFF2-40B4-BE49-F238E27FC236}">
                <a16:creationId xmlns:a16="http://schemas.microsoft.com/office/drawing/2014/main" id="{78F435AB-D556-4021-AD6B-A804F55F5A22}"/>
              </a:ext>
            </a:extLst>
          </p:cNvPr>
          <p:cNvSpPr/>
          <p:nvPr/>
        </p:nvSpPr>
        <p:spPr>
          <a:xfrm>
            <a:off x="4537278" y="805386"/>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Oval 58">
            <a:extLst>
              <a:ext uri="{FF2B5EF4-FFF2-40B4-BE49-F238E27FC236}">
                <a16:creationId xmlns:a16="http://schemas.microsoft.com/office/drawing/2014/main" id="{5C9AE031-0D74-4D29-8552-C28304C6622B}"/>
              </a:ext>
            </a:extLst>
          </p:cNvPr>
          <p:cNvSpPr/>
          <p:nvPr/>
        </p:nvSpPr>
        <p:spPr>
          <a:xfrm>
            <a:off x="4539478" y="812313"/>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a:extLst>
              <a:ext uri="{FF2B5EF4-FFF2-40B4-BE49-F238E27FC236}">
                <a16:creationId xmlns:a16="http://schemas.microsoft.com/office/drawing/2014/main" id="{34BB75BB-0F15-4152-AEAB-A06CDB0A5EC3}"/>
              </a:ext>
            </a:extLst>
          </p:cNvPr>
          <p:cNvSpPr txBox="1"/>
          <p:nvPr/>
        </p:nvSpPr>
        <p:spPr>
          <a:xfrm>
            <a:off x="4246339" y="1329507"/>
            <a:ext cx="902127"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61" name="TextBox 60">
            <a:extLst>
              <a:ext uri="{FF2B5EF4-FFF2-40B4-BE49-F238E27FC236}">
                <a16:creationId xmlns:a16="http://schemas.microsoft.com/office/drawing/2014/main" id="{1405F605-6EA7-40C3-A736-979F58EBD68C}"/>
              </a:ext>
            </a:extLst>
          </p:cNvPr>
          <p:cNvSpPr txBox="1"/>
          <p:nvPr/>
        </p:nvSpPr>
        <p:spPr>
          <a:xfrm>
            <a:off x="5195035" y="1291050"/>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62" name="TextBox 61">
            <a:extLst>
              <a:ext uri="{FF2B5EF4-FFF2-40B4-BE49-F238E27FC236}">
                <a16:creationId xmlns:a16="http://schemas.microsoft.com/office/drawing/2014/main" id="{F6C62844-A7AB-47EC-B756-1F205DC56E20}"/>
              </a:ext>
            </a:extLst>
          </p:cNvPr>
          <p:cNvSpPr txBox="1"/>
          <p:nvPr/>
        </p:nvSpPr>
        <p:spPr>
          <a:xfrm>
            <a:off x="5554288" y="1325289"/>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63" name="TextBox 62">
            <a:extLst>
              <a:ext uri="{FF2B5EF4-FFF2-40B4-BE49-F238E27FC236}">
                <a16:creationId xmlns:a16="http://schemas.microsoft.com/office/drawing/2014/main" id="{0CEFCCD4-6DE9-4398-9650-D57FBEE57B10}"/>
              </a:ext>
            </a:extLst>
          </p:cNvPr>
          <p:cNvSpPr txBox="1"/>
          <p:nvPr/>
        </p:nvSpPr>
        <p:spPr>
          <a:xfrm>
            <a:off x="6733220" y="1286943"/>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64" name="TextBox 63">
            <a:extLst>
              <a:ext uri="{FF2B5EF4-FFF2-40B4-BE49-F238E27FC236}">
                <a16:creationId xmlns:a16="http://schemas.microsoft.com/office/drawing/2014/main" id="{94DFDBD9-7A0D-417B-9F31-29B7FA9D36F9}"/>
              </a:ext>
            </a:extLst>
          </p:cNvPr>
          <p:cNvSpPr txBox="1"/>
          <p:nvPr/>
        </p:nvSpPr>
        <p:spPr>
          <a:xfrm>
            <a:off x="7526333" y="1284025"/>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65" name="TextBox 64">
            <a:extLst>
              <a:ext uri="{FF2B5EF4-FFF2-40B4-BE49-F238E27FC236}">
                <a16:creationId xmlns:a16="http://schemas.microsoft.com/office/drawing/2014/main" id="{3EBCEBFB-7848-41D9-9CED-188CF8EA80C5}"/>
              </a:ext>
            </a:extLst>
          </p:cNvPr>
          <p:cNvSpPr txBox="1"/>
          <p:nvPr/>
        </p:nvSpPr>
        <p:spPr>
          <a:xfrm>
            <a:off x="8319446" y="1286183"/>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66" name="Straight Connector 65">
            <a:extLst>
              <a:ext uri="{FF2B5EF4-FFF2-40B4-BE49-F238E27FC236}">
                <a16:creationId xmlns:a16="http://schemas.microsoft.com/office/drawing/2014/main" id="{E85037F4-653C-4486-92FA-7BE6F01A3CBA}"/>
              </a:ext>
            </a:extLst>
          </p:cNvPr>
          <p:cNvCxnSpPr>
            <a:cxnSpLocks/>
          </p:cNvCxnSpPr>
          <p:nvPr/>
        </p:nvCxnSpPr>
        <p:spPr>
          <a:xfrm>
            <a:off x="4623309" y="98765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5E60FE-ADC4-4BD2-BC9F-FF8BE9F9997E}"/>
              </a:ext>
            </a:extLst>
          </p:cNvPr>
          <p:cNvCxnSpPr>
            <a:cxnSpLocks/>
          </p:cNvCxnSpPr>
          <p:nvPr/>
        </p:nvCxnSpPr>
        <p:spPr>
          <a:xfrm>
            <a:off x="5410651" y="98072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CC06C14-E509-4948-BEF1-A8C505440917}"/>
              </a:ext>
            </a:extLst>
          </p:cNvPr>
          <p:cNvCxnSpPr>
            <a:cxnSpLocks/>
          </p:cNvCxnSpPr>
          <p:nvPr/>
        </p:nvCxnSpPr>
        <p:spPr>
          <a:xfrm>
            <a:off x="6189076" y="98765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70C9269-7024-47CC-AA61-6F4F49007CD9}"/>
              </a:ext>
            </a:extLst>
          </p:cNvPr>
          <p:cNvCxnSpPr>
            <a:cxnSpLocks/>
          </p:cNvCxnSpPr>
          <p:nvPr/>
        </p:nvCxnSpPr>
        <p:spPr>
          <a:xfrm>
            <a:off x="7813640" y="98469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25897D-BD5B-478D-B3AC-7C9008C5E26B}"/>
              </a:ext>
            </a:extLst>
          </p:cNvPr>
          <p:cNvCxnSpPr>
            <a:cxnSpLocks/>
          </p:cNvCxnSpPr>
          <p:nvPr/>
        </p:nvCxnSpPr>
        <p:spPr>
          <a:xfrm>
            <a:off x="8618921" y="98072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FA485C6-0DE8-436C-8A82-94C4DC0E8D37}"/>
              </a:ext>
            </a:extLst>
          </p:cNvPr>
          <p:cNvSpPr/>
          <p:nvPr/>
        </p:nvSpPr>
        <p:spPr>
          <a:xfrm>
            <a:off x="5332686" y="81361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val 71">
            <a:extLst>
              <a:ext uri="{FF2B5EF4-FFF2-40B4-BE49-F238E27FC236}">
                <a16:creationId xmlns:a16="http://schemas.microsoft.com/office/drawing/2014/main" id="{FAED2A6C-45C3-4F03-B2A2-E6E67FEA686F}"/>
              </a:ext>
            </a:extLst>
          </p:cNvPr>
          <p:cNvSpPr/>
          <p:nvPr/>
        </p:nvSpPr>
        <p:spPr>
          <a:xfrm>
            <a:off x="6105245" y="81262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Oval 72">
            <a:extLst>
              <a:ext uri="{FF2B5EF4-FFF2-40B4-BE49-F238E27FC236}">
                <a16:creationId xmlns:a16="http://schemas.microsoft.com/office/drawing/2014/main" id="{33068725-8865-47D8-813F-7714CDABA40E}"/>
              </a:ext>
            </a:extLst>
          </p:cNvPr>
          <p:cNvSpPr/>
          <p:nvPr/>
        </p:nvSpPr>
        <p:spPr>
          <a:xfrm>
            <a:off x="6877804" y="81262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Oval 73">
            <a:extLst>
              <a:ext uri="{FF2B5EF4-FFF2-40B4-BE49-F238E27FC236}">
                <a16:creationId xmlns:a16="http://schemas.microsoft.com/office/drawing/2014/main" id="{7E248E8F-2C5D-4302-B451-1C7EAE975C22}"/>
              </a:ext>
            </a:extLst>
          </p:cNvPr>
          <p:cNvSpPr/>
          <p:nvPr/>
        </p:nvSpPr>
        <p:spPr>
          <a:xfrm>
            <a:off x="7719091" y="813618"/>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Oval 74">
            <a:extLst>
              <a:ext uri="{FF2B5EF4-FFF2-40B4-BE49-F238E27FC236}">
                <a16:creationId xmlns:a16="http://schemas.microsoft.com/office/drawing/2014/main" id="{A17113C4-DEE4-4BFD-A630-86C2E6AC7C13}"/>
              </a:ext>
            </a:extLst>
          </p:cNvPr>
          <p:cNvSpPr/>
          <p:nvPr/>
        </p:nvSpPr>
        <p:spPr>
          <a:xfrm>
            <a:off x="8540710" y="812313"/>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Straight Connector 75">
            <a:extLst>
              <a:ext uri="{FF2B5EF4-FFF2-40B4-BE49-F238E27FC236}">
                <a16:creationId xmlns:a16="http://schemas.microsoft.com/office/drawing/2014/main" id="{BC1B6659-560B-4FDB-A361-F1D05AA2BEAF}"/>
              </a:ext>
            </a:extLst>
          </p:cNvPr>
          <p:cNvCxnSpPr>
            <a:cxnSpLocks/>
          </p:cNvCxnSpPr>
          <p:nvPr/>
        </p:nvCxnSpPr>
        <p:spPr>
          <a:xfrm>
            <a:off x="6961635" y="98765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5833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8EB02-E689-4C50-8031-83FDC685355A}"/>
              </a:ext>
            </a:extLst>
          </p:cNvPr>
          <p:cNvSpPr>
            <a:spLocks noGrp="1"/>
          </p:cNvSpPr>
          <p:nvPr>
            <p:ph type="body" sz="quarter" idx="14"/>
          </p:nvPr>
        </p:nvSpPr>
        <p:spPr>
          <a:xfrm>
            <a:off x="119607" y="1697762"/>
            <a:ext cx="3916687" cy="3462486"/>
          </a:xfrm>
        </p:spPr>
        <p:txBody>
          <a:bodyPr/>
          <a:lstStyle/>
          <a:p>
            <a:pPr marL="0" indent="0">
              <a:lnSpc>
                <a:spcPct val="100000"/>
              </a:lnSpc>
              <a:buNone/>
            </a:pPr>
            <a:r>
              <a:rPr lang="en-US" altLang="zh-CN" sz="900" dirty="0"/>
              <a:t>Notations: vertices to be intersected (</a:t>
            </a:r>
            <a:r>
              <a:rPr lang="zh-CN" altLang="en-US" sz="900" dirty="0"/>
              <a:t>𝑎</a:t>
            </a:r>
            <a:r>
              <a:rPr lang="en-US" altLang="zh-CN" sz="900" dirty="0"/>
              <a:t>1, </a:t>
            </a:r>
            <a:r>
              <a:rPr lang="zh-CN" altLang="en-US" sz="900" dirty="0"/>
              <a:t>𝑎</a:t>
            </a:r>
            <a:r>
              <a:rPr lang="en-US" altLang="zh-CN" sz="900" dirty="0"/>
              <a:t>2, </a:t>
            </a:r>
            <a:r>
              <a:rPr lang="zh-CN" altLang="en-US" sz="900" dirty="0"/>
              <a:t>𝑎</a:t>
            </a:r>
            <a:r>
              <a:rPr lang="en-US" altLang="zh-CN" sz="900" dirty="0"/>
              <a:t>3...</a:t>
            </a:r>
            <a:r>
              <a:rPr lang="zh-CN" altLang="en-US" sz="900" dirty="0"/>
              <a:t>𝑎𝜒 </a:t>
            </a:r>
            <a:r>
              <a:rPr lang="en-US" altLang="zh-CN" sz="900" dirty="0"/>
              <a:t>), Graph D in CSR|CSC format</a:t>
            </a:r>
          </a:p>
          <a:p>
            <a:pPr marL="0" indent="0">
              <a:lnSpc>
                <a:spcPct val="100000"/>
              </a:lnSpc>
              <a:buNone/>
            </a:pPr>
            <a:r>
              <a:rPr lang="en-US" altLang="zh-CN" sz="900" dirty="0"/>
              <a:t>    </a:t>
            </a:r>
            <a:r>
              <a:rPr lang="en-US" altLang="zh-CN" sz="900" dirty="0" err="1"/>
              <a:t>D.cs</a:t>
            </a:r>
            <a:r>
              <a:rPr lang="en-US" altLang="zh-CN" sz="900" dirty="0"/>
              <a:t>(x) denotes the children of x </a:t>
            </a:r>
            <a:endParaRPr lang="en-US" altLang="zh-CN" sz="900" b="1" dirty="0"/>
          </a:p>
          <a:p>
            <a:pPr marL="0" indent="0">
              <a:lnSpc>
                <a:spcPct val="100000"/>
              </a:lnSpc>
              <a:buNone/>
            </a:pPr>
            <a:r>
              <a:rPr lang="en-US" altLang="zh-CN" sz="900" dirty="0"/>
              <a:t>    D.ps(x) denotes the parent of x </a:t>
            </a:r>
          </a:p>
          <a:p>
            <a:pPr marL="0" indent="0">
              <a:lnSpc>
                <a:spcPct val="100000"/>
              </a:lnSpc>
              <a:buNone/>
            </a:pPr>
            <a:r>
              <a:rPr lang="zh-CN" altLang="en-US" sz="900" dirty="0">
                <a:latin typeface="LibertineMathMI"/>
              </a:rPr>
              <a:t>      </a:t>
            </a:r>
            <a:r>
              <a:rPr lang="zh-CN" altLang="en-US" sz="1200" dirty="0">
                <a:latin typeface="LibertineMathMI"/>
              </a:rPr>
              <a:t>𝛿 </a:t>
            </a:r>
            <a:r>
              <a:rPr lang="en-US" altLang="zh-CN" sz="900" dirty="0">
                <a:latin typeface="LibertineMathMI"/>
              </a:rPr>
              <a:t>denotes the average degree</a:t>
            </a:r>
            <a:endParaRPr lang="en-US" altLang="zh-CN" sz="900" b="1" dirty="0"/>
          </a:p>
          <a:p>
            <a:pPr marL="0" indent="0">
              <a:lnSpc>
                <a:spcPct val="100000"/>
              </a:lnSpc>
              <a:buNone/>
            </a:pPr>
            <a:endParaRPr lang="en-US" altLang="zh-CN" sz="900" dirty="0"/>
          </a:p>
          <a:p>
            <a:pPr marL="0" indent="0">
              <a:lnSpc>
                <a:spcPct val="100000"/>
              </a:lnSpc>
              <a:buNone/>
            </a:pPr>
            <a:r>
              <a:rPr lang="en-US" altLang="zh-CN" sz="1200" b="1" dirty="0">
                <a:solidFill>
                  <a:srgbClr val="00B0F0"/>
                </a:solidFill>
              </a:rPr>
              <a:t>p−intersection(): </a:t>
            </a:r>
          </a:p>
          <a:p>
            <a:pPr marL="0" indent="0">
              <a:lnSpc>
                <a:spcPct val="100000"/>
              </a:lnSpc>
              <a:buNone/>
            </a:pPr>
            <a:r>
              <a:rPr lang="en-US" altLang="zh-CN" sz="900" dirty="0"/>
              <a:t>     </a:t>
            </a:r>
            <a:r>
              <a:rPr lang="en-US" altLang="zh-CN" sz="900" dirty="0">
                <a:solidFill>
                  <a:schemeClr val="bg2"/>
                </a:solidFill>
              </a:rPr>
              <a:t>interset1[] = result[] = {}</a:t>
            </a:r>
          </a:p>
          <a:p>
            <a:pPr marL="0" indent="0">
              <a:lnSpc>
                <a:spcPct val="100000"/>
              </a:lnSpc>
              <a:buNone/>
            </a:pPr>
            <a:r>
              <a:rPr lang="en-US" altLang="zh-CN" sz="900" dirty="0"/>
              <a:t>     </a:t>
            </a:r>
            <a:r>
              <a:rPr lang="en-US" altLang="zh-CN" sz="900" dirty="0">
                <a:solidFill>
                  <a:schemeClr val="bg2"/>
                </a:solidFill>
              </a:rPr>
              <a:t>for v ∈ D.</a:t>
            </a:r>
            <a:r>
              <a:rPr lang="zh-CN" altLang="en-US" sz="900" dirty="0">
                <a:solidFill>
                  <a:schemeClr val="bg2"/>
                </a:solidFill>
              </a:rPr>
              <a:t>𝑐𝑠</a:t>
            </a:r>
            <a:r>
              <a:rPr lang="en-US" altLang="zh-CN" sz="900" dirty="0">
                <a:solidFill>
                  <a:schemeClr val="bg2"/>
                </a:solidFill>
              </a:rPr>
              <a:t>(</a:t>
            </a:r>
            <a:r>
              <a:rPr lang="zh-CN" altLang="en-US" sz="900" dirty="0">
                <a:solidFill>
                  <a:schemeClr val="bg2"/>
                </a:solidFill>
              </a:rPr>
              <a:t>𝑎</a:t>
            </a:r>
            <a:r>
              <a:rPr lang="en-US" altLang="zh-CN" sz="900" dirty="0">
                <a:solidFill>
                  <a:schemeClr val="bg2"/>
                </a:solidFill>
              </a:rPr>
              <a:t>1) : </a:t>
            </a:r>
          </a:p>
          <a:p>
            <a:pPr marL="0" indent="0">
              <a:lnSpc>
                <a:spcPct val="100000"/>
              </a:lnSpc>
              <a:buNone/>
            </a:pPr>
            <a:r>
              <a:rPr lang="en-US" altLang="zh-CN" sz="900" dirty="0"/>
              <a:t>         </a:t>
            </a:r>
            <a:r>
              <a:rPr lang="en-US" altLang="zh-CN" sz="900" dirty="0">
                <a:solidFill>
                  <a:schemeClr val="bg2"/>
                </a:solidFill>
              </a:rPr>
              <a:t>interset1.append(v) </a:t>
            </a:r>
          </a:p>
          <a:p>
            <a:pPr marL="0" indent="0">
              <a:lnSpc>
                <a:spcPct val="100000"/>
              </a:lnSpc>
              <a:buNone/>
            </a:pPr>
            <a:r>
              <a:rPr lang="en-US" altLang="zh-CN" sz="900" dirty="0"/>
              <a:t>     </a:t>
            </a:r>
            <a:r>
              <a:rPr lang="en-US" altLang="zh-CN" sz="900" dirty="0">
                <a:solidFill>
                  <a:schemeClr val="bg2"/>
                </a:solidFill>
              </a:rPr>
              <a:t>for v ∈ interset1:</a:t>
            </a:r>
          </a:p>
          <a:p>
            <a:pPr marL="0" indent="0">
              <a:lnSpc>
                <a:spcPct val="100000"/>
              </a:lnSpc>
              <a:buNone/>
            </a:pPr>
            <a:r>
              <a:rPr lang="en-US" altLang="zh-CN" sz="900" dirty="0"/>
              <a:t>         </a:t>
            </a:r>
            <a:r>
              <a:rPr lang="en-US" altLang="zh-CN" sz="900" dirty="0">
                <a:solidFill>
                  <a:schemeClr val="bg2"/>
                </a:solidFill>
              </a:rPr>
              <a:t>if (</a:t>
            </a:r>
            <a:r>
              <a:rPr lang="zh-CN" altLang="en-US" sz="900" dirty="0">
                <a:solidFill>
                  <a:schemeClr val="bg2"/>
                </a:solidFill>
              </a:rPr>
              <a:t>𝑎</a:t>
            </a:r>
            <a:r>
              <a:rPr lang="en-US" altLang="zh-CN" sz="900" dirty="0">
                <a:solidFill>
                  <a:schemeClr val="bg2"/>
                </a:solidFill>
              </a:rPr>
              <a:t>2, </a:t>
            </a:r>
            <a:r>
              <a:rPr lang="zh-CN" altLang="en-US" sz="900" dirty="0">
                <a:solidFill>
                  <a:schemeClr val="bg2"/>
                </a:solidFill>
              </a:rPr>
              <a:t>𝑎</a:t>
            </a:r>
            <a:r>
              <a:rPr lang="en-US" altLang="zh-CN" sz="900" dirty="0">
                <a:solidFill>
                  <a:schemeClr val="bg2"/>
                </a:solidFill>
              </a:rPr>
              <a:t>3...</a:t>
            </a:r>
            <a:r>
              <a:rPr lang="zh-CN" altLang="en-US" sz="900" dirty="0">
                <a:solidFill>
                  <a:schemeClr val="bg2"/>
                </a:solidFill>
              </a:rPr>
              <a:t>𝑎𝜒 </a:t>
            </a:r>
            <a:r>
              <a:rPr lang="en-US" altLang="zh-CN" sz="900" dirty="0">
                <a:solidFill>
                  <a:schemeClr val="bg2"/>
                </a:solidFill>
              </a:rPr>
              <a:t>) ⊂ D.</a:t>
            </a:r>
            <a:r>
              <a:rPr lang="zh-CN" altLang="en-US" sz="900" dirty="0">
                <a:solidFill>
                  <a:schemeClr val="bg2"/>
                </a:solidFill>
              </a:rPr>
              <a:t>𝑝𝑠</a:t>
            </a:r>
            <a:r>
              <a:rPr lang="en-US" altLang="zh-CN" sz="900" dirty="0">
                <a:solidFill>
                  <a:schemeClr val="bg2"/>
                </a:solidFill>
              </a:rPr>
              <a:t>(</a:t>
            </a:r>
            <a:r>
              <a:rPr lang="zh-CN" altLang="en-US" sz="900" dirty="0">
                <a:solidFill>
                  <a:schemeClr val="bg2"/>
                </a:solidFill>
              </a:rPr>
              <a:t>𝑎𝑣 </a:t>
            </a:r>
            <a:r>
              <a:rPr lang="en-US" altLang="zh-CN" sz="900" dirty="0">
                <a:solidFill>
                  <a:schemeClr val="bg2"/>
                </a:solidFill>
              </a:rPr>
              <a:t>) </a:t>
            </a:r>
          </a:p>
          <a:p>
            <a:pPr marL="0" indent="0">
              <a:lnSpc>
                <a:spcPct val="100000"/>
              </a:lnSpc>
              <a:buNone/>
            </a:pPr>
            <a:r>
              <a:rPr lang="en-US" altLang="zh-CN" sz="900" dirty="0"/>
              <a:t>            </a:t>
            </a:r>
            <a:r>
              <a:rPr lang="en-US" altLang="zh-CN" sz="900" dirty="0" err="1">
                <a:solidFill>
                  <a:schemeClr val="bg2"/>
                </a:solidFill>
              </a:rPr>
              <a:t>result.append</a:t>
            </a:r>
            <a:r>
              <a:rPr lang="en-US" altLang="zh-CN" sz="900" dirty="0">
                <a:solidFill>
                  <a:schemeClr val="bg2"/>
                </a:solidFill>
              </a:rPr>
              <a:t>(v) </a:t>
            </a:r>
          </a:p>
          <a:p>
            <a:pPr marL="0" indent="0">
              <a:lnSpc>
                <a:spcPct val="100000"/>
              </a:lnSpc>
              <a:buNone/>
            </a:pPr>
            <a:r>
              <a:rPr lang="en-US" altLang="zh-CN" sz="900" dirty="0">
                <a:solidFill>
                  <a:schemeClr val="bg2"/>
                </a:solidFill>
              </a:rPr>
              <a:t>return result</a:t>
            </a:r>
            <a:endParaRPr lang="zh-CN" altLang="en-US" sz="900" dirty="0">
              <a:solidFill>
                <a:schemeClr val="bg2"/>
              </a:solidFill>
            </a:endParaRPr>
          </a:p>
          <a:p>
            <a:pPr marL="0" indent="0">
              <a:lnSpc>
                <a:spcPct val="100000"/>
              </a:lnSpc>
              <a:buNone/>
            </a:pPr>
            <a:endParaRPr lang="en-US" altLang="zh-CN" sz="900" dirty="0"/>
          </a:p>
          <a:p>
            <a:pPr marL="0" indent="0">
              <a:lnSpc>
                <a:spcPct val="100000"/>
              </a:lnSpc>
              <a:buNone/>
            </a:pPr>
            <a:endParaRPr lang="en-US" altLang="zh-CN" sz="800" b="1" dirty="0">
              <a:solidFill>
                <a:schemeClr val="accent5"/>
              </a:solidFill>
            </a:endParaRPr>
          </a:p>
        </p:txBody>
      </p:sp>
      <p:sp>
        <p:nvSpPr>
          <p:cNvPr id="4" name="Footer Placeholder 3">
            <a:extLst>
              <a:ext uri="{FF2B5EF4-FFF2-40B4-BE49-F238E27FC236}">
                <a16:creationId xmlns:a16="http://schemas.microsoft.com/office/drawing/2014/main" id="{CB07E662-0611-440B-932A-91158841B8F7}"/>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D14814A7-B915-42C8-928B-374E56232398}"/>
              </a:ext>
            </a:extLst>
          </p:cNvPr>
          <p:cNvSpPr>
            <a:spLocks noGrp="1"/>
          </p:cNvSpPr>
          <p:nvPr>
            <p:ph type="sldNum" sz="quarter" idx="17"/>
          </p:nvPr>
        </p:nvSpPr>
        <p:spPr/>
        <p:txBody>
          <a:bodyPr/>
          <a:lstStyle/>
          <a:p>
            <a:pPr>
              <a:defRPr/>
            </a:pPr>
            <a:fld id="{67BFA7C4-5ED7-4275-9588-6311F663AC92}" type="slidenum">
              <a:rPr lang="en-US" altLang="en-US" smtClean="0"/>
              <a:pPr>
                <a:defRPr/>
              </a:pPr>
              <a:t>20</a:t>
            </a:fld>
            <a:endParaRPr lang="en-US" altLang="en-US" dirty="0"/>
          </a:p>
        </p:txBody>
      </p:sp>
      <p:sp>
        <p:nvSpPr>
          <p:cNvPr id="6" name="TextBox 5">
            <a:extLst>
              <a:ext uri="{FF2B5EF4-FFF2-40B4-BE49-F238E27FC236}">
                <a16:creationId xmlns:a16="http://schemas.microsoft.com/office/drawing/2014/main" id="{D8EC6A62-AD01-48D1-93ED-3C8C377A81E8}"/>
              </a:ext>
            </a:extLst>
          </p:cNvPr>
          <p:cNvSpPr txBox="1"/>
          <p:nvPr/>
        </p:nvSpPr>
        <p:spPr>
          <a:xfrm>
            <a:off x="2706616" y="2901582"/>
            <a:ext cx="1670671" cy="1077218"/>
          </a:xfrm>
          <a:prstGeom prst="rect">
            <a:avLst/>
          </a:prstGeom>
          <a:noFill/>
        </p:spPr>
        <p:txBody>
          <a:bodyPr wrap="square" rtlCol="0">
            <a:spAutoFit/>
          </a:bodyPr>
          <a:lstStyle/>
          <a:p>
            <a:r>
              <a:rPr lang="en-US" altLang="zh-CN" sz="1400" dirty="0">
                <a:solidFill>
                  <a:srgbClr val="EC7A00"/>
                </a:solidFill>
              </a:rPr>
              <a:t>Time complexity:</a:t>
            </a:r>
          </a:p>
          <a:p>
            <a:r>
              <a:rPr lang="en-US" altLang="zh-CN" dirty="0">
                <a:solidFill>
                  <a:schemeClr val="bg2"/>
                </a:solidFill>
                <a:latin typeface="LibertineMathMI"/>
              </a:rPr>
              <a:t>        </a:t>
            </a:r>
            <a:r>
              <a:rPr lang="zh-CN" altLang="en-US" sz="2400" b="0" i="0" u="none" strike="noStrike" baseline="-12000" dirty="0">
                <a:solidFill>
                  <a:schemeClr val="bg2"/>
                </a:solidFill>
                <a:latin typeface="LibertineMathMI"/>
              </a:rPr>
              <a:t>𝛿</a:t>
            </a:r>
            <a:r>
              <a:rPr lang="en-US" altLang="zh-CN" sz="1600" b="0" i="0" u="none" strike="noStrike" baseline="30000" dirty="0">
                <a:solidFill>
                  <a:schemeClr val="bg2"/>
                </a:solidFill>
                <a:latin typeface="LibertineMathMI"/>
              </a:rPr>
              <a:t>2</a:t>
            </a:r>
            <a:r>
              <a:rPr lang="zh-CN" altLang="en-US" sz="1800" dirty="0">
                <a:solidFill>
                  <a:schemeClr val="bg2"/>
                </a:solidFill>
              </a:rPr>
              <a:t>𝜒 </a:t>
            </a:r>
            <a:endParaRPr lang="en-US" altLang="zh-CN" sz="1800" dirty="0">
              <a:solidFill>
                <a:schemeClr val="bg2"/>
              </a:solidFill>
            </a:endParaRPr>
          </a:p>
          <a:p>
            <a:r>
              <a:rPr lang="en-US" altLang="zh-CN" sz="1400" dirty="0">
                <a:solidFill>
                  <a:srgbClr val="C00000"/>
                </a:solidFill>
              </a:rPr>
              <a:t>Data movement:</a:t>
            </a:r>
          </a:p>
          <a:p>
            <a:r>
              <a:rPr lang="en-US" altLang="zh-CN" dirty="0">
                <a:solidFill>
                  <a:schemeClr val="bg2"/>
                </a:solidFill>
              </a:rPr>
              <a:t>      </a:t>
            </a:r>
            <a:r>
              <a:rPr lang="zh-CN" altLang="en-US" sz="2400" b="0" i="0" u="none" strike="noStrike" baseline="-12000" dirty="0">
                <a:solidFill>
                  <a:schemeClr val="bg2"/>
                </a:solidFill>
                <a:latin typeface="LibertineMathMI"/>
              </a:rPr>
              <a:t>𝛿</a:t>
            </a:r>
            <a:r>
              <a:rPr lang="en-US" altLang="zh-CN" sz="1600" b="0" i="0" u="none" strike="noStrike" baseline="30000" dirty="0">
                <a:solidFill>
                  <a:schemeClr val="bg2"/>
                </a:solidFill>
                <a:latin typeface="LibertineMathMI"/>
              </a:rPr>
              <a:t>2</a:t>
            </a:r>
            <a:endParaRPr lang="zh-CN" altLang="en-US" sz="1600" dirty="0">
              <a:solidFill>
                <a:schemeClr val="bg2"/>
              </a:solidFill>
            </a:endParaRPr>
          </a:p>
        </p:txBody>
      </p:sp>
      <p:sp>
        <p:nvSpPr>
          <p:cNvPr id="7" name="Rectangle 6">
            <a:extLst>
              <a:ext uri="{FF2B5EF4-FFF2-40B4-BE49-F238E27FC236}">
                <a16:creationId xmlns:a16="http://schemas.microsoft.com/office/drawing/2014/main" id="{256075A6-DB0B-4BE9-AC27-A833BA54CD32}"/>
              </a:ext>
            </a:extLst>
          </p:cNvPr>
          <p:cNvSpPr/>
          <p:nvPr/>
        </p:nvSpPr>
        <p:spPr>
          <a:xfrm>
            <a:off x="2697852" y="2887584"/>
            <a:ext cx="1457540" cy="1082842"/>
          </a:xfrm>
          <a:prstGeom prst="rect">
            <a:avLst/>
          </a:prstGeom>
          <a:no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7728A23F-9D69-4B6D-BE8F-FBAB2F7CEC89}"/>
              </a:ext>
            </a:extLst>
          </p:cNvPr>
          <p:cNvSpPr/>
          <p:nvPr/>
        </p:nvSpPr>
        <p:spPr>
          <a:xfrm>
            <a:off x="169751" y="2821468"/>
            <a:ext cx="1890676" cy="2048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Straight Connector 9">
            <a:extLst>
              <a:ext uri="{FF2B5EF4-FFF2-40B4-BE49-F238E27FC236}">
                <a16:creationId xmlns:a16="http://schemas.microsoft.com/office/drawing/2014/main" id="{2AEAE8B5-C273-4847-B412-08527DC1567B}"/>
              </a:ext>
            </a:extLst>
          </p:cNvPr>
          <p:cNvCxnSpPr>
            <a:cxnSpLocks/>
            <a:stCxn id="8" idx="3"/>
          </p:cNvCxnSpPr>
          <p:nvPr/>
        </p:nvCxnSpPr>
        <p:spPr>
          <a:xfrm flipV="1">
            <a:off x="2060427" y="3591588"/>
            <a:ext cx="663456" cy="2543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FDE9A58-3E23-4977-98BD-C768454EFAFE}"/>
              </a:ext>
            </a:extLst>
          </p:cNvPr>
          <p:cNvSpPr txBox="1"/>
          <p:nvPr/>
        </p:nvSpPr>
        <p:spPr>
          <a:xfrm>
            <a:off x="4933873" y="4126841"/>
            <a:ext cx="3771650" cy="738664"/>
          </a:xfrm>
          <a:prstGeom prst="rect">
            <a:avLst/>
          </a:prstGeom>
          <a:noFill/>
        </p:spPr>
        <p:txBody>
          <a:bodyPr wrap="square" rtlCol="0">
            <a:spAutoFit/>
          </a:bodyPr>
          <a:lstStyle/>
          <a:p>
            <a:r>
              <a:rPr lang="en-US" altLang="zh-CN" sz="1200" dirty="0">
                <a:solidFill>
                  <a:schemeClr val="bg2"/>
                </a:solidFill>
              </a:rPr>
              <a:t>                            for any v ∈ D.</a:t>
            </a:r>
            <a:r>
              <a:rPr lang="zh-CN" altLang="en-US" sz="1200" dirty="0">
                <a:solidFill>
                  <a:schemeClr val="bg2"/>
                </a:solidFill>
              </a:rPr>
              <a:t>𝑐𝑠</a:t>
            </a:r>
            <a:r>
              <a:rPr lang="en-US" altLang="zh-CN" sz="1200" dirty="0">
                <a:solidFill>
                  <a:schemeClr val="bg2"/>
                </a:solidFill>
              </a:rPr>
              <a:t>(</a:t>
            </a:r>
            <a:r>
              <a:rPr lang="zh-CN" altLang="en-US" sz="1200" dirty="0">
                <a:solidFill>
                  <a:schemeClr val="bg2"/>
                </a:solidFill>
              </a:rPr>
              <a:t>𝑎</a:t>
            </a:r>
            <a:r>
              <a:rPr lang="en-US" altLang="zh-CN" sz="1200" dirty="0">
                <a:solidFill>
                  <a:schemeClr val="bg2"/>
                </a:solidFill>
              </a:rPr>
              <a:t>1)</a:t>
            </a:r>
          </a:p>
          <a:p>
            <a:r>
              <a:rPr lang="en-US" altLang="zh-CN" sz="1200" dirty="0">
                <a:solidFill>
                  <a:schemeClr val="bg2"/>
                </a:solidFill>
              </a:rPr>
              <a:t>                                 if {u3} ⊂ D.</a:t>
            </a:r>
            <a:r>
              <a:rPr lang="zh-CN" altLang="en-US" sz="1200" dirty="0">
                <a:solidFill>
                  <a:schemeClr val="bg2"/>
                </a:solidFill>
              </a:rPr>
              <a:t>𝑝𝑠</a:t>
            </a:r>
            <a:r>
              <a:rPr lang="en-US" altLang="zh-CN" sz="1200" dirty="0">
                <a:solidFill>
                  <a:schemeClr val="bg2"/>
                </a:solidFill>
              </a:rPr>
              <a:t>(</a:t>
            </a:r>
            <a:r>
              <a:rPr lang="zh-CN" altLang="en-US" sz="1200" dirty="0">
                <a:solidFill>
                  <a:schemeClr val="bg2"/>
                </a:solidFill>
              </a:rPr>
              <a:t>𝑎𝑣 </a:t>
            </a:r>
            <a:r>
              <a:rPr lang="en-US" altLang="zh-CN" sz="1200" dirty="0">
                <a:solidFill>
                  <a:schemeClr val="bg2"/>
                </a:solidFill>
              </a:rPr>
              <a:t>) </a:t>
            </a:r>
          </a:p>
          <a:p>
            <a:endParaRPr lang="zh-CN" altLang="en-US" dirty="0"/>
          </a:p>
        </p:txBody>
      </p:sp>
      <p:sp>
        <p:nvSpPr>
          <p:cNvPr id="54" name="Rectangle: Rounded Corners 53">
            <a:extLst>
              <a:ext uri="{FF2B5EF4-FFF2-40B4-BE49-F238E27FC236}">
                <a16:creationId xmlns:a16="http://schemas.microsoft.com/office/drawing/2014/main" id="{60689CBB-46E0-4A3B-858F-B120004FA925}"/>
              </a:ext>
            </a:extLst>
          </p:cNvPr>
          <p:cNvSpPr/>
          <p:nvPr/>
        </p:nvSpPr>
        <p:spPr>
          <a:xfrm>
            <a:off x="4479561" y="789568"/>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a:extLst>
              <a:ext uri="{FF2B5EF4-FFF2-40B4-BE49-F238E27FC236}">
                <a16:creationId xmlns:a16="http://schemas.microsoft.com/office/drawing/2014/main" id="{DEDDC240-D6F5-495C-B5CE-328E3A8F0EA9}"/>
              </a:ext>
            </a:extLst>
          </p:cNvPr>
          <p:cNvSpPr txBox="1"/>
          <p:nvPr/>
        </p:nvSpPr>
        <p:spPr>
          <a:xfrm>
            <a:off x="4208290" y="1316466"/>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56" name="TextBox 55">
            <a:extLst>
              <a:ext uri="{FF2B5EF4-FFF2-40B4-BE49-F238E27FC236}">
                <a16:creationId xmlns:a16="http://schemas.microsoft.com/office/drawing/2014/main" id="{FD7D590B-8D5D-482F-85A6-022517D786FA}"/>
              </a:ext>
            </a:extLst>
          </p:cNvPr>
          <p:cNvSpPr txBox="1"/>
          <p:nvPr/>
        </p:nvSpPr>
        <p:spPr>
          <a:xfrm>
            <a:off x="5156986" y="1278009"/>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57" name="TextBox 56">
            <a:extLst>
              <a:ext uri="{FF2B5EF4-FFF2-40B4-BE49-F238E27FC236}">
                <a16:creationId xmlns:a16="http://schemas.microsoft.com/office/drawing/2014/main" id="{11E0A8E1-5997-4F17-8C44-2B71AB603A91}"/>
              </a:ext>
            </a:extLst>
          </p:cNvPr>
          <p:cNvSpPr txBox="1"/>
          <p:nvPr/>
        </p:nvSpPr>
        <p:spPr>
          <a:xfrm>
            <a:off x="5516239" y="1312248"/>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58" name="TextBox 57">
            <a:extLst>
              <a:ext uri="{FF2B5EF4-FFF2-40B4-BE49-F238E27FC236}">
                <a16:creationId xmlns:a16="http://schemas.microsoft.com/office/drawing/2014/main" id="{1D81DF38-4F11-40A7-9FB3-A5D601F421F2}"/>
              </a:ext>
            </a:extLst>
          </p:cNvPr>
          <p:cNvSpPr txBox="1"/>
          <p:nvPr/>
        </p:nvSpPr>
        <p:spPr>
          <a:xfrm>
            <a:off x="6695171" y="1273902"/>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59" name="TextBox 58">
            <a:extLst>
              <a:ext uri="{FF2B5EF4-FFF2-40B4-BE49-F238E27FC236}">
                <a16:creationId xmlns:a16="http://schemas.microsoft.com/office/drawing/2014/main" id="{36B81596-0691-4AAC-9733-EFB95CFC199F}"/>
              </a:ext>
            </a:extLst>
          </p:cNvPr>
          <p:cNvSpPr txBox="1"/>
          <p:nvPr/>
        </p:nvSpPr>
        <p:spPr>
          <a:xfrm>
            <a:off x="7488284" y="1270984"/>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60" name="TextBox 59">
            <a:extLst>
              <a:ext uri="{FF2B5EF4-FFF2-40B4-BE49-F238E27FC236}">
                <a16:creationId xmlns:a16="http://schemas.microsoft.com/office/drawing/2014/main" id="{BC09C133-A1F8-4A5E-BA15-16752828C080}"/>
              </a:ext>
            </a:extLst>
          </p:cNvPr>
          <p:cNvSpPr txBox="1"/>
          <p:nvPr/>
        </p:nvSpPr>
        <p:spPr>
          <a:xfrm>
            <a:off x="8281397" y="1273142"/>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61" name="Straight Connector 60">
            <a:extLst>
              <a:ext uri="{FF2B5EF4-FFF2-40B4-BE49-F238E27FC236}">
                <a16:creationId xmlns:a16="http://schemas.microsoft.com/office/drawing/2014/main" id="{430B7987-2F96-4116-BDD8-E8A45F4BBDF9}"/>
              </a:ext>
            </a:extLst>
          </p:cNvPr>
          <p:cNvCxnSpPr>
            <a:cxnSpLocks/>
          </p:cNvCxnSpPr>
          <p:nvPr/>
        </p:nvCxnSpPr>
        <p:spPr>
          <a:xfrm>
            <a:off x="4585260" y="974610"/>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26EF111-2CB8-42CE-981E-9AFC4BFE0299}"/>
              </a:ext>
            </a:extLst>
          </p:cNvPr>
          <p:cNvCxnSpPr>
            <a:cxnSpLocks/>
          </p:cNvCxnSpPr>
          <p:nvPr/>
        </p:nvCxnSpPr>
        <p:spPr>
          <a:xfrm>
            <a:off x="5372602" y="96768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21657D7-64DC-434C-A74E-EDAF6B49C8B7}"/>
              </a:ext>
            </a:extLst>
          </p:cNvPr>
          <p:cNvCxnSpPr>
            <a:cxnSpLocks/>
          </p:cNvCxnSpPr>
          <p:nvPr/>
        </p:nvCxnSpPr>
        <p:spPr>
          <a:xfrm>
            <a:off x="6151027" y="974610"/>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65F2275-2DC1-4937-9D59-C9D70B388331}"/>
              </a:ext>
            </a:extLst>
          </p:cNvPr>
          <p:cNvCxnSpPr>
            <a:cxnSpLocks/>
          </p:cNvCxnSpPr>
          <p:nvPr/>
        </p:nvCxnSpPr>
        <p:spPr>
          <a:xfrm>
            <a:off x="7775591" y="971650"/>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BD4C20-A791-4046-A2A7-F5B4A73A2DBA}"/>
              </a:ext>
            </a:extLst>
          </p:cNvPr>
          <p:cNvCxnSpPr>
            <a:cxnSpLocks/>
          </p:cNvCxnSpPr>
          <p:nvPr/>
        </p:nvCxnSpPr>
        <p:spPr>
          <a:xfrm>
            <a:off x="8580872" y="96768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6CCB95B9-386B-4B91-8C87-C4DF8DB51BB9}"/>
              </a:ext>
            </a:extLst>
          </p:cNvPr>
          <p:cNvSpPr/>
          <p:nvPr/>
        </p:nvSpPr>
        <p:spPr>
          <a:xfrm>
            <a:off x="7681042" y="80057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66">
            <a:extLst>
              <a:ext uri="{FF2B5EF4-FFF2-40B4-BE49-F238E27FC236}">
                <a16:creationId xmlns:a16="http://schemas.microsoft.com/office/drawing/2014/main" id="{B92F0A47-F45D-42AE-8F2F-544DC70D1B7A}"/>
              </a:ext>
            </a:extLst>
          </p:cNvPr>
          <p:cNvSpPr/>
          <p:nvPr/>
        </p:nvSpPr>
        <p:spPr>
          <a:xfrm>
            <a:off x="8502661" y="79927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Straight Connector 67">
            <a:extLst>
              <a:ext uri="{FF2B5EF4-FFF2-40B4-BE49-F238E27FC236}">
                <a16:creationId xmlns:a16="http://schemas.microsoft.com/office/drawing/2014/main" id="{78F90103-E22F-42C3-8D32-82ABEDA95E65}"/>
              </a:ext>
            </a:extLst>
          </p:cNvPr>
          <p:cNvCxnSpPr>
            <a:cxnSpLocks/>
          </p:cNvCxnSpPr>
          <p:nvPr/>
        </p:nvCxnSpPr>
        <p:spPr>
          <a:xfrm>
            <a:off x="6923586" y="974610"/>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7D8A1395-E5B2-421C-90AA-2C5D8A61716B}"/>
              </a:ext>
            </a:extLst>
          </p:cNvPr>
          <p:cNvSpPr/>
          <p:nvPr/>
        </p:nvSpPr>
        <p:spPr>
          <a:xfrm>
            <a:off x="4572000" y="793864"/>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Oval 69">
            <a:extLst>
              <a:ext uri="{FF2B5EF4-FFF2-40B4-BE49-F238E27FC236}">
                <a16:creationId xmlns:a16="http://schemas.microsoft.com/office/drawing/2014/main" id="{62284DCE-4306-4BB4-8526-ECF13409B662}"/>
              </a:ext>
            </a:extLst>
          </p:cNvPr>
          <p:cNvSpPr/>
          <p:nvPr/>
        </p:nvSpPr>
        <p:spPr>
          <a:xfrm>
            <a:off x="4501429" y="79927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ectangle: Rounded Corners 70">
            <a:extLst>
              <a:ext uri="{FF2B5EF4-FFF2-40B4-BE49-F238E27FC236}">
                <a16:creationId xmlns:a16="http://schemas.microsoft.com/office/drawing/2014/main" id="{9EC7873D-B70E-4C18-B953-FC45762F471D}"/>
              </a:ext>
            </a:extLst>
          </p:cNvPr>
          <p:cNvSpPr/>
          <p:nvPr/>
        </p:nvSpPr>
        <p:spPr>
          <a:xfrm>
            <a:off x="5339096" y="790660"/>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val 71">
            <a:extLst>
              <a:ext uri="{FF2B5EF4-FFF2-40B4-BE49-F238E27FC236}">
                <a16:creationId xmlns:a16="http://schemas.microsoft.com/office/drawing/2014/main" id="{7DF2BACA-A4EF-4328-9306-0D28CC786717}"/>
              </a:ext>
            </a:extLst>
          </p:cNvPr>
          <p:cNvSpPr/>
          <p:nvPr/>
        </p:nvSpPr>
        <p:spPr>
          <a:xfrm>
            <a:off x="5294637" y="80057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Rectangle: Rounded Corners 72">
            <a:extLst>
              <a:ext uri="{FF2B5EF4-FFF2-40B4-BE49-F238E27FC236}">
                <a16:creationId xmlns:a16="http://schemas.microsoft.com/office/drawing/2014/main" id="{61B2A8C3-E135-4403-A8AA-B77ABCF6CF54}"/>
              </a:ext>
            </a:extLst>
          </p:cNvPr>
          <p:cNvSpPr/>
          <p:nvPr/>
        </p:nvSpPr>
        <p:spPr>
          <a:xfrm>
            <a:off x="6137028" y="796518"/>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Oval 73">
            <a:extLst>
              <a:ext uri="{FF2B5EF4-FFF2-40B4-BE49-F238E27FC236}">
                <a16:creationId xmlns:a16="http://schemas.microsoft.com/office/drawing/2014/main" id="{671328FE-46E1-44DD-9575-39FD689D486B}"/>
              </a:ext>
            </a:extLst>
          </p:cNvPr>
          <p:cNvSpPr/>
          <p:nvPr/>
        </p:nvSpPr>
        <p:spPr>
          <a:xfrm>
            <a:off x="6067196" y="799585"/>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Oval 74">
            <a:extLst>
              <a:ext uri="{FF2B5EF4-FFF2-40B4-BE49-F238E27FC236}">
                <a16:creationId xmlns:a16="http://schemas.microsoft.com/office/drawing/2014/main" id="{70C4BA79-35DC-4642-848B-1751EDD44D31}"/>
              </a:ext>
            </a:extLst>
          </p:cNvPr>
          <p:cNvSpPr/>
          <p:nvPr/>
        </p:nvSpPr>
        <p:spPr>
          <a:xfrm>
            <a:off x="6839755" y="799585"/>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Oval 75">
            <a:extLst>
              <a:ext uri="{FF2B5EF4-FFF2-40B4-BE49-F238E27FC236}">
                <a16:creationId xmlns:a16="http://schemas.microsoft.com/office/drawing/2014/main" id="{3F32F2E7-C893-4486-8916-1729AA54A9E9}"/>
              </a:ext>
            </a:extLst>
          </p:cNvPr>
          <p:cNvSpPr/>
          <p:nvPr/>
        </p:nvSpPr>
        <p:spPr>
          <a:xfrm>
            <a:off x="5901904" y="1817209"/>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Oval 76">
            <a:extLst>
              <a:ext uri="{FF2B5EF4-FFF2-40B4-BE49-F238E27FC236}">
                <a16:creationId xmlns:a16="http://schemas.microsoft.com/office/drawing/2014/main" id="{394C48FF-90C7-4F93-9E45-9D49027FDE99}"/>
              </a:ext>
            </a:extLst>
          </p:cNvPr>
          <p:cNvSpPr/>
          <p:nvPr/>
        </p:nvSpPr>
        <p:spPr>
          <a:xfrm>
            <a:off x="5348416" y="2356857"/>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Oval 77">
            <a:extLst>
              <a:ext uri="{FF2B5EF4-FFF2-40B4-BE49-F238E27FC236}">
                <a16:creationId xmlns:a16="http://schemas.microsoft.com/office/drawing/2014/main" id="{3382D8A4-3706-40AD-8083-4BBA9D0B0B4D}"/>
              </a:ext>
            </a:extLst>
          </p:cNvPr>
          <p:cNvSpPr/>
          <p:nvPr/>
        </p:nvSpPr>
        <p:spPr>
          <a:xfrm>
            <a:off x="6034588" y="2821098"/>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Oval 78">
            <a:extLst>
              <a:ext uri="{FF2B5EF4-FFF2-40B4-BE49-F238E27FC236}">
                <a16:creationId xmlns:a16="http://schemas.microsoft.com/office/drawing/2014/main" id="{9466E90E-3C62-4D11-8B47-2026B88BA483}"/>
              </a:ext>
            </a:extLst>
          </p:cNvPr>
          <p:cNvSpPr/>
          <p:nvPr/>
        </p:nvSpPr>
        <p:spPr>
          <a:xfrm>
            <a:off x="7892614" y="1826132"/>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Oval 79">
            <a:extLst>
              <a:ext uri="{FF2B5EF4-FFF2-40B4-BE49-F238E27FC236}">
                <a16:creationId xmlns:a16="http://schemas.microsoft.com/office/drawing/2014/main" id="{665DFAA3-6028-4010-8698-962577BCB4AB}"/>
              </a:ext>
            </a:extLst>
          </p:cNvPr>
          <p:cNvSpPr/>
          <p:nvPr/>
        </p:nvSpPr>
        <p:spPr>
          <a:xfrm>
            <a:off x="7189833" y="2322000"/>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Straight Arrow Connector 80">
            <a:extLst>
              <a:ext uri="{FF2B5EF4-FFF2-40B4-BE49-F238E27FC236}">
                <a16:creationId xmlns:a16="http://schemas.microsoft.com/office/drawing/2014/main" id="{DE1E3DCA-6180-45BF-8CF9-C5C43E569D4B}"/>
              </a:ext>
            </a:extLst>
          </p:cNvPr>
          <p:cNvCxnSpPr>
            <a:cxnSpLocks/>
            <a:endCxn id="85" idx="0"/>
          </p:cNvCxnSpPr>
          <p:nvPr/>
        </p:nvCxnSpPr>
        <p:spPr>
          <a:xfrm flipH="1">
            <a:off x="5542128" y="2091589"/>
            <a:ext cx="453664" cy="260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9573822-C19E-4AD8-AE6C-BAA7E5D133DD}"/>
              </a:ext>
            </a:extLst>
          </p:cNvPr>
          <p:cNvCxnSpPr>
            <a:cxnSpLocks/>
            <a:stCxn id="84" idx="2"/>
            <a:endCxn id="78" idx="0"/>
          </p:cNvCxnSpPr>
          <p:nvPr/>
        </p:nvCxnSpPr>
        <p:spPr>
          <a:xfrm>
            <a:off x="6079994" y="2091589"/>
            <a:ext cx="87278" cy="72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E59C817-C774-42DB-82D0-1DC336DA96B4}"/>
              </a:ext>
            </a:extLst>
          </p:cNvPr>
          <p:cNvCxnSpPr>
            <a:cxnSpLocks/>
            <a:stCxn id="79" idx="4"/>
            <a:endCxn id="80" idx="0"/>
          </p:cNvCxnSpPr>
          <p:nvPr/>
        </p:nvCxnSpPr>
        <p:spPr>
          <a:xfrm flipH="1">
            <a:off x="7322517" y="2097894"/>
            <a:ext cx="702781" cy="22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CF69A6C-1C90-4D9E-B1E1-D048D14312AF}"/>
              </a:ext>
            </a:extLst>
          </p:cNvPr>
          <p:cNvSpPr txBox="1"/>
          <p:nvPr/>
        </p:nvSpPr>
        <p:spPr>
          <a:xfrm>
            <a:off x="5864183" y="1814590"/>
            <a:ext cx="431621" cy="276999"/>
          </a:xfrm>
          <a:prstGeom prst="rect">
            <a:avLst/>
          </a:prstGeom>
          <a:noFill/>
        </p:spPr>
        <p:txBody>
          <a:bodyPr wrap="square" rtlCol="0">
            <a:spAutoFit/>
          </a:bodyPr>
          <a:lstStyle/>
          <a:p>
            <a:r>
              <a:rPr lang="en-US" altLang="zh-CN" sz="1200" dirty="0"/>
              <a:t>v1</a:t>
            </a:r>
            <a:endParaRPr lang="zh-CN" altLang="en-US" sz="1200" dirty="0"/>
          </a:p>
        </p:txBody>
      </p:sp>
      <p:sp>
        <p:nvSpPr>
          <p:cNvPr id="85" name="TextBox 84">
            <a:extLst>
              <a:ext uri="{FF2B5EF4-FFF2-40B4-BE49-F238E27FC236}">
                <a16:creationId xmlns:a16="http://schemas.microsoft.com/office/drawing/2014/main" id="{E7DCC716-61E9-4188-BC77-CAA31EE0D41A}"/>
              </a:ext>
            </a:extLst>
          </p:cNvPr>
          <p:cNvSpPr txBox="1"/>
          <p:nvPr/>
        </p:nvSpPr>
        <p:spPr>
          <a:xfrm>
            <a:off x="5326317" y="2351620"/>
            <a:ext cx="431621" cy="276999"/>
          </a:xfrm>
          <a:prstGeom prst="rect">
            <a:avLst/>
          </a:prstGeom>
          <a:noFill/>
        </p:spPr>
        <p:txBody>
          <a:bodyPr wrap="square" rtlCol="0">
            <a:spAutoFit/>
          </a:bodyPr>
          <a:lstStyle/>
          <a:p>
            <a:r>
              <a:rPr lang="en-US" altLang="zh-CN" sz="1200" dirty="0"/>
              <a:t>v2</a:t>
            </a:r>
            <a:endParaRPr lang="zh-CN" altLang="en-US" sz="1200" dirty="0"/>
          </a:p>
        </p:txBody>
      </p:sp>
      <p:sp>
        <p:nvSpPr>
          <p:cNvPr id="86" name="TextBox 85">
            <a:extLst>
              <a:ext uri="{FF2B5EF4-FFF2-40B4-BE49-F238E27FC236}">
                <a16:creationId xmlns:a16="http://schemas.microsoft.com/office/drawing/2014/main" id="{4730A1FE-EB86-4E71-B627-232C405C8F2E}"/>
              </a:ext>
            </a:extLst>
          </p:cNvPr>
          <p:cNvSpPr txBox="1"/>
          <p:nvPr/>
        </p:nvSpPr>
        <p:spPr>
          <a:xfrm>
            <a:off x="6001920" y="2824820"/>
            <a:ext cx="431621" cy="276999"/>
          </a:xfrm>
          <a:prstGeom prst="rect">
            <a:avLst/>
          </a:prstGeom>
          <a:noFill/>
        </p:spPr>
        <p:txBody>
          <a:bodyPr wrap="square" rtlCol="0">
            <a:spAutoFit/>
          </a:bodyPr>
          <a:lstStyle/>
          <a:p>
            <a:r>
              <a:rPr lang="en-US" altLang="zh-CN" sz="1200" dirty="0"/>
              <a:t>v3</a:t>
            </a:r>
            <a:endParaRPr lang="zh-CN" altLang="en-US" sz="1200" dirty="0"/>
          </a:p>
        </p:txBody>
      </p:sp>
      <p:sp>
        <p:nvSpPr>
          <p:cNvPr id="87" name="TextBox 86">
            <a:extLst>
              <a:ext uri="{FF2B5EF4-FFF2-40B4-BE49-F238E27FC236}">
                <a16:creationId xmlns:a16="http://schemas.microsoft.com/office/drawing/2014/main" id="{B04194FC-DFFA-4EA0-A522-71D52B8360B8}"/>
              </a:ext>
            </a:extLst>
          </p:cNvPr>
          <p:cNvSpPr txBox="1"/>
          <p:nvPr/>
        </p:nvSpPr>
        <p:spPr>
          <a:xfrm>
            <a:off x="7151696" y="2329018"/>
            <a:ext cx="431621" cy="253916"/>
          </a:xfrm>
          <a:prstGeom prst="rect">
            <a:avLst/>
          </a:prstGeom>
          <a:noFill/>
        </p:spPr>
        <p:txBody>
          <a:bodyPr wrap="square" rtlCol="0">
            <a:spAutoFit/>
          </a:bodyPr>
          <a:lstStyle/>
          <a:p>
            <a:r>
              <a:rPr lang="en-US" altLang="zh-CN" sz="1050" dirty="0"/>
              <a:t>u2</a:t>
            </a:r>
            <a:endParaRPr lang="zh-CN" altLang="en-US" sz="1050" dirty="0"/>
          </a:p>
        </p:txBody>
      </p:sp>
      <p:sp>
        <p:nvSpPr>
          <p:cNvPr id="88" name="Oval 87">
            <a:extLst>
              <a:ext uri="{FF2B5EF4-FFF2-40B4-BE49-F238E27FC236}">
                <a16:creationId xmlns:a16="http://schemas.microsoft.com/office/drawing/2014/main" id="{7C14F60F-7258-426C-9206-A01372A06697}"/>
              </a:ext>
            </a:extLst>
          </p:cNvPr>
          <p:cNvSpPr/>
          <p:nvPr/>
        </p:nvSpPr>
        <p:spPr>
          <a:xfrm>
            <a:off x="5340689" y="3616556"/>
            <a:ext cx="265368" cy="271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9" name="Straight Arrow Connector 88">
            <a:extLst>
              <a:ext uri="{FF2B5EF4-FFF2-40B4-BE49-F238E27FC236}">
                <a16:creationId xmlns:a16="http://schemas.microsoft.com/office/drawing/2014/main" id="{F3CD55A2-BE30-42E2-81D9-2A31717889C7}"/>
              </a:ext>
            </a:extLst>
          </p:cNvPr>
          <p:cNvCxnSpPr>
            <a:cxnSpLocks/>
            <a:endCxn id="88" idx="0"/>
          </p:cNvCxnSpPr>
          <p:nvPr/>
        </p:nvCxnSpPr>
        <p:spPr>
          <a:xfrm flipH="1">
            <a:off x="5473373" y="3079572"/>
            <a:ext cx="606621" cy="5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184B919-166B-4BCD-95C4-7A276A3DA610}"/>
              </a:ext>
            </a:extLst>
          </p:cNvPr>
          <p:cNvSpPr txBox="1"/>
          <p:nvPr/>
        </p:nvSpPr>
        <p:spPr>
          <a:xfrm>
            <a:off x="5311115" y="3616556"/>
            <a:ext cx="431621" cy="276999"/>
          </a:xfrm>
          <a:prstGeom prst="rect">
            <a:avLst/>
          </a:prstGeom>
          <a:noFill/>
        </p:spPr>
        <p:txBody>
          <a:bodyPr wrap="square" rtlCol="0">
            <a:spAutoFit/>
          </a:bodyPr>
          <a:lstStyle/>
          <a:p>
            <a:r>
              <a:rPr lang="en-US" altLang="zh-CN" sz="1200" dirty="0"/>
              <a:t>v4</a:t>
            </a:r>
            <a:endParaRPr lang="zh-CN" altLang="en-US" sz="1200" dirty="0"/>
          </a:p>
        </p:txBody>
      </p:sp>
      <p:sp>
        <p:nvSpPr>
          <p:cNvPr id="91" name="Oval 90">
            <a:extLst>
              <a:ext uri="{FF2B5EF4-FFF2-40B4-BE49-F238E27FC236}">
                <a16:creationId xmlns:a16="http://schemas.microsoft.com/office/drawing/2014/main" id="{04D8CF71-A9C9-432D-A577-A5F6177182BF}"/>
              </a:ext>
            </a:extLst>
          </p:cNvPr>
          <p:cNvSpPr/>
          <p:nvPr/>
        </p:nvSpPr>
        <p:spPr>
          <a:xfrm>
            <a:off x="8305765" y="2936315"/>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Oval 91">
            <a:extLst>
              <a:ext uri="{FF2B5EF4-FFF2-40B4-BE49-F238E27FC236}">
                <a16:creationId xmlns:a16="http://schemas.microsoft.com/office/drawing/2014/main" id="{D6BF9B58-5475-4864-9180-EE48A3BE54CC}"/>
              </a:ext>
            </a:extLst>
          </p:cNvPr>
          <p:cNvSpPr/>
          <p:nvPr/>
        </p:nvSpPr>
        <p:spPr>
          <a:xfrm>
            <a:off x="8010370" y="3154920"/>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TextBox 92">
            <a:extLst>
              <a:ext uri="{FF2B5EF4-FFF2-40B4-BE49-F238E27FC236}">
                <a16:creationId xmlns:a16="http://schemas.microsoft.com/office/drawing/2014/main" id="{CE1EBEC7-9748-4499-8425-B1358ED4E58B}"/>
              </a:ext>
            </a:extLst>
          </p:cNvPr>
          <p:cNvSpPr txBox="1"/>
          <p:nvPr/>
        </p:nvSpPr>
        <p:spPr>
          <a:xfrm>
            <a:off x="8275939" y="2961859"/>
            <a:ext cx="577895" cy="261610"/>
          </a:xfrm>
          <a:prstGeom prst="rect">
            <a:avLst/>
          </a:prstGeom>
          <a:noFill/>
        </p:spPr>
        <p:txBody>
          <a:bodyPr wrap="square" rtlCol="0">
            <a:spAutoFit/>
          </a:bodyPr>
          <a:lstStyle/>
          <a:p>
            <a:r>
              <a:rPr lang="en-US" altLang="zh-CN" sz="1100" dirty="0"/>
              <a:t>u7</a:t>
            </a:r>
            <a:endParaRPr lang="zh-CN" altLang="en-US" sz="1100" dirty="0"/>
          </a:p>
        </p:txBody>
      </p:sp>
      <p:sp>
        <p:nvSpPr>
          <p:cNvPr id="94" name="TextBox 93">
            <a:extLst>
              <a:ext uri="{FF2B5EF4-FFF2-40B4-BE49-F238E27FC236}">
                <a16:creationId xmlns:a16="http://schemas.microsoft.com/office/drawing/2014/main" id="{89ACC340-AE9A-4EA3-AFDC-CB9D310E138F}"/>
              </a:ext>
            </a:extLst>
          </p:cNvPr>
          <p:cNvSpPr txBox="1"/>
          <p:nvPr/>
        </p:nvSpPr>
        <p:spPr>
          <a:xfrm>
            <a:off x="7971714" y="3164980"/>
            <a:ext cx="577895" cy="261610"/>
          </a:xfrm>
          <a:prstGeom prst="rect">
            <a:avLst/>
          </a:prstGeom>
          <a:noFill/>
        </p:spPr>
        <p:txBody>
          <a:bodyPr wrap="square" rtlCol="0">
            <a:spAutoFit/>
          </a:bodyPr>
          <a:lstStyle/>
          <a:p>
            <a:r>
              <a:rPr lang="en-US" altLang="zh-CN" sz="1100" dirty="0"/>
              <a:t>u6</a:t>
            </a:r>
            <a:endParaRPr lang="zh-CN" altLang="en-US" sz="1100" dirty="0"/>
          </a:p>
        </p:txBody>
      </p:sp>
      <p:sp>
        <p:nvSpPr>
          <p:cNvPr id="95" name="TextBox 94">
            <a:extLst>
              <a:ext uri="{FF2B5EF4-FFF2-40B4-BE49-F238E27FC236}">
                <a16:creationId xmlns:a16="http://schemas.microsoft.com/office/drawing/2014/main" id="{08A1B5E3-E353-41F7-8ACA-1BCA9C1CE5C3}"/>
              </a:ext>
            </a:extLst>
          </p:cNvPr>
          <p:cNvSpPr txBox="1"/>
          <p:nvPr/>
        </p:nvSpPr>
        <p:spPr>
          <a:xfrm>
            <a:off x="7854106" y="1826132"/>
            <a:ext cx="577895" cy="253916"/>
          </a:xfrm>
          <a:prstGeom prst="rect">
            <a:avLst/>
          </a:prstGeom>
          <a:noFill/>
        </p:spPr>
        <p:txBody>
          <a:bodyPr wrap="square" rtlCol="0">
            <a:spAutoFit/>
          </a:bodyPr>
          <a:lstStyle/>
          <a:p>
            <a:r>
              <a:rPr lang="en-US" altLang="zh-CN" sz="1050" dirty="0"/>
              <a:t>u1</a:t>
            </a:r>
            <a:endParaRPr lang="zh-CN" altLang="en-US" sz="1050" dirty="0"/>
          </a:p>
        </p:txBody>
      </p:sp>
      <p:sp>
        <p:nvSpPr>
          <p:cNvPr id="96" name="Oval 95">
            <a:extLst>
              <a:ext uri="{FF2B5EF4-FFF2-40B4-BE49-F238E27FC236}">
                <a16:creationId xmlns:a16="http://schemas.microsoft.com/office/drawing/2014/main" id="{3ABE24B9-4DEA-4F94-B20F-F11A8D06A8E7}"/>
              </a:ext>
            </a:extLst>
          </p:cNvPr>
          <p:cNvSpPr/>
          <p:nvPr/>
        </p:nvSpPr>
        <p:spPr>
          <a:xfrm>
            <a:off x="7012041" y="2914790"/>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Straight Arrow Connector 96">
            <a:extLst>
              <a:ext uri="{FF2B5EF4-FFF2-40B4-BE49-F238E27FC236}">
                <a16:creationId xmlns:a16="http://schemas.microsoft.com/office/drawing/2014/main" id="{5788FBFF-8513-484F-861B-26A01B083A3A}"/>
              </a:ext>
            </a:extLst>
          </p:cNvPr>
          <p:cNvCxnSpPr>
            <a:cxnSpLocks/>
            <a:endCxn id="91" idx="0"/>
          </p:cNvCxnSpPr>
          <p:nvPr/>
        </p:nvCxnSpPr>
        <p:spPr>
          <a:xfrm>
            <a:off x="8390689" y="2580893"/>
            <a:ext cx="47760" cy="35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18F8194C-9D7C-4248-808D-DE085EAAF653}"/>
              </a:ext>
            </a:extLst>
          </p:cNvPr>
          <p:cNvCxnSpPr>
            <a:cxnSpLocks/>
            <a:endCxn id="92" idx="0"/>
          </p:cNvCxnSpPr>
          <p:nvPr/>
        </p:nvCxnSpPr>
        <p:spPr>
          <a:xfrm flipH="1">
            <a:off x="8143054" y="2579337"/>
            <a:ext cx="253978" cy="575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9C5BD92-02C1-4705-AEB2-A18014E4728E}"/>
              </a:ext>
            </a:extLst>
          </p:cNvPr>
          <p:cNvCxnSpPr>
            <a:cxnSpLocks/>
            <a:endCxn id="91" idx="0"/>
          </p:cNvCxnSpPr>
          <p:nvPr/>
        </p:nvCxnSpPr>
        <p:spPr>
          <a:xfrm>
            <a:off x="7383745" y="2606717"/>
            <a:ext cx="1054704" cy="329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F6B47A3D-2CC9-492F-B1B2-6BB1981F4A9F}"/>
              </a:ext>
            </a:extLst>
          </p:cNvPr>
          <p:cNvCxnSpPr>
            <a:cxnSpLocks/>
            <a:stCxn id="102" idx="4"/>
            <a:endCxn id="105" idx="0"/>
          </p:cNvCxnSpPr>
          <p:nvPr/>
        </p:nvCxnSpPr>
        <p:spPr>
          <a:xfrm flipH="1">
            <a:off x="7179480" y="2595279"/>
            <a:ext cx="1237445" cy="335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A743546-A062-4D5F-A3D5-FCEB2CF25BAB}"/>
              </a:ext>
            </a:extLst>
          </p:cNvPr>
          <p:cNvCxnSpPr>
            <a:cxnSpLocks/>
            <a:endCxn id="92" idx="0"/>
          </p:cNvCxnSpPr>
          <p:nvPr/>
        </p:nvCxnSpPr>
        <p:spPr>
          <a:xfrm>
            <a:off x="7369172" y="2596577"/>
            <a:ext cx="773882" cy="55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01012220-E078-47ED-A0D1-5282846B3A81}"/>
              </a:ext>
            </a:extLst>
          </p:cNvPr>
          <p:cNvSpPr/>
          <p:nvPr/>
        </p:nvSpPr>
        <p:spPr>
          <a:xfrm>
            <a:off x="8284241" y="2323517"/>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Oval 102">
            <a:extLst>
              <a:ext uri="{FF2B5EF4-FFF2-40B4-BE49-F238E27FC236}">
                <a16:creationId xmlns:a16="http://schemas.microsoft.com/office/drawing/2014/main" id="{D4295E93-8006-4542-B457-503C7E443A1F}"/>
              </a:ext>
            </a:extLst>
          </p:cNvPr>
          <p:cNvSpPr/>
          <p:nvPr/>
        </p:nvSpPr>
        <p:spPr>
          <a:xfrm>
            <a:off x="7630956" y="3000879"/>
            <a:ext cx="265368" cy="271762"/>
          </a:xfrm>
          <a:prstGeom prst="ellipse">
            <a:avLst/>
          </a:prstGeom>
          <a:solidFill>
            <a:srgbClr val="92D050"/>
          </a:solidFill>
          <a:ln>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4" name="Straight Arrow Connector 103">
            <a:extLst>
              <a:ext uri="{FF2B5EF4-FFF2-40B4-BE49-F238E27FC236}">
                <a16:creationId xmlns:a16="http://schemas.microsoft.com/office/drawing/2014/main" id="{BA98F8C1-D489-4351-A19A-D40597EBB546}"/>
              </a:ext>
            </a:extLst>
          </p:cNvPr>
          <p:cNvCxnSpPr>
            <a:cxnSpLocks/>
            <a:stCxn id="79" idx="4"/>
            <a:endCxn id="102" idx="1"/>
          </p:cNvCxnSpPr>
          <p:nvPr/>
        </p:nvCxnSpPr>
        <p:spPr>
          <a:xfrm>
            <a:off x="8025298" y="2097894"/>
            <a:ext cx="297805" cy="26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8846DD9-B4F1-4AA7-B4EA-211AF062ABFF}"/>
              </a:ext>
            </a:extLst>
          </p:cNvPr>
          <p:cNvSpPr txBox="1"/>
          <p:nvPr/>
        </p:nvSpPr>
        <p:spPr>
          <a:xfrm>
            <a:off x="6963669" y="2930732"/>
            <a:ext cx="431621" cy="253916"/>
          </a:xfrm>
          <a:prstGeom prst="rect">
            <a:avLst/>
          </a:prstGeom>
          <a:noFill/>
        </p:spPr>
        <p:txBody>
          <a:bodyPr wrap="square" rtlCol="0">
            <a:spAutoFit/>
          </a:bodyPr>
          <a:lstStyle/>
          <a:p>
            <a:r>
              <a:rPr lang="en-US" altLang="zh-CN" sz="1050" dirty="0"/>
              <a:t>u4</a:t>
            </a:r>
            <a:endParaRPr lang="zh-CN" altLang="en-US" sz="1050" dirty="0"/>
          </a:p>
        </p:txBody>
      </p:sp>
      <p:sp>
        <p:nvSpPr>
          <p:cNvPr id="106" name="TextBox 105">
            <a:extLst>
              <a:ext uri="{FF2B5EF4-FFF2-40B4-BE49-F238E27FC236}">
                <a16:creationId xmlns:a16="http://schemas.microsoft.com/office/drawing/2014/main" id="{C24CEE0B-5B67-4983-A379-765048EC0056}"/>
              </a:ext>
            </a:extLst>
          </p:cNvPr>
          <p:cNvSpPr txBox="1"/>
          <p:nvPr/>
        </p:nvSpPr>
        <p:spPr>
          <a:xfrm>
            <a:off x="8253205" y="2333392"/>
            <a:ext cx="431621" cy="253916"/>
          </a:xfrm>
          <a:prstGeom prst="rect">
            <a:avLst/>
          </a:prstGeom>
          <a:noFill/>
        </p:spPr>
        <p:txBody>
          <a:bodyPr wrap="square" rtlCol="0">
            <a:spAutoFit/>
          </a:bodyPr>
          <a:lstStyle/>
          <a:p>
            <a:r>
              <a:rPr lang="en-US" altLang="zh-CN" sz="1050" dirty="0"/>
              <a:t>u3</a:t>
            </a:r>
            <a:endParaRPr lang="zh-CN" altLang="en-US" sz="1050" dirty="0"/>
          </a:p>
        </p:txBody>
      </p:sp>
      <p:sp>
        <p:nvSpPr>
          <p:cNvPr id="107" name="TextBox 106">
            <a:extLst>
              <a:ext uri="{FF2B5EF4-FFF2-40B4-BE49-F238E27FC236}">
                <a16:creationId xmlns:a16="http://schemas.microsoft.com/office/drawing/2014/main" id="{6A978BE3-4DBB-4C9D-A0B6-7E8B4C71D4A4}"/>
              </a:ext>
            </a:extLst>
          </p:cNvPr>
          <p:cNvSpPr txBox="1"/>
          <p:nvPr/>
        </p:nvSpPr>
        <p:spPr>
          <a:xfrm>
            <a:off x="7592524" y="3018340"/>
            <a:ext cx="577895" cy="253916"/>
          </a:xfrm>
          <a:prstGeom prst="rect">
            <a:avLst/>
          </a:prstGeom>
          <a:noFill/>
        </p:spPr>
        <p:txBody>
          <a:bodyPr wrap="square" rtlCol="0">
            <a:spAutoFit/>
          </a:bodyPr>
          <a:lstStyle/>
          <a:p>
            <a:r>
              <a:rPr lang="en-US" altLang="zh-CN" sz="1050" dirty="0"/>
              <a:t>u5</a:t>
            </a:r>
            <a:endParaRPr lang="zh-CN" altLang="en-US" sz="1050" dirty="0"/>
          </a:p>
        </p:txBody>
      </p:sp>
      <p:cxnSp>
        <p:nvCxnSpPr>
          <p:cNvPr id="108" name="Straight Arrow Connector 107">
            <a:extLst>
              <a:ext uri="{FF2B5EF4-FFF2-40B4-BE49-F238E27FC236}">
                <a16:creationId xmlns:a16="http://schemas.microsoft.com/office/drawing/2014/main" id="{D0D9167B-92D4-4D4E-A367-FF17D1FA02EA}"/>
              </a:ext>
            </a:extLst>
          </p:cNvPr>
          <p:cNvCxnSpPr>
            <a:cxnSpLocks/>
            <a:stCxn id="87" idx="2"/>
            <a:endCxn id="105" idx="0"/>
          </p:cNvCxnSpPr>
          <p:nvPr/>
        </p:nvCxnSpPr>
        <p:spPr>
          <a:xfrm flipH="1">
            <a:off x="7179480" y="2582934"/>
            <a:ext cx="188027" cy="347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29F3829-C0D9-44E3-BFAF-D204B2DC8375}"/>
              </a:ext>
            </a:extLst>
          </p:cNvPr>
          <p:cNvCxnSpPr>
            <a:cxnSpLocks/>
            <a:endCxn id="103" idx="0"/>
          </p:cNvCxnSpPr>
          <p:nvPr/>
        </p:nvCxnSpPr>
        <p:spPr>
          <a:xfrm>
            <a:off x="7366443" y="2599699"/>
            <a:ext cx="397197" cy="401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6322D06-E387-4741-85AE-8DDCB5FAB5D9}"/>
              </a:ext>
            </a:extLst>
          </p:cNvPr>
          <p:cNvCxnSpPr>
            <a:cxnSpLocks/>
            <a:endCxn id="103" idx="0"/>
          </p:cNvCxnSpPr>
          <p:nvPr/>
        </p:nvCxnSpPr>
        <p:spPr>
          <a:xfrm flipH="1">
            <a:off x="7763640" y="2604769"/>
            <a:ext cx="591720" cy="396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BEB7B7D-6C21-4CB4-BF73-34E744C15DB8}"/>
              </a:ext>
            </a:extLst>
          </p:cNvPr>
          <p:cNvCxnSpPr>
            <a:cxnSpLocks/>
            <a:stCxn id="77" idx="4"/>
          </p:cNvCxnSpPr>
          <p:nvPr/>
        </p:nvCxnSpPr>
        <p:spPr>
          <a:xfrm flipH="1">
            <a:off x="5469996" y="2628619"/>
            <a:ext cx="11104" cy="987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2C93EC7-8124-4DC9-8E6E-FE3B796AAA31}"/>
              </a:ext>
            </a:extLst>
          </p:cNvPr>
          <p:cNvCxnSpPr>
            <a:cxnSpLocks/>
          </p:cNvCxnSpPr>
          <p:nvPr/>
        </p:nvCxnSpPr>
        <p:spPr>
          <a:xfrm>
            <a:off x="6186526" y="1954554"/>
            <a:ext cx="1686834" cy="26004"/>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2FE3BDD-55A4-4408-8877-B426FE0D8337}"/>
              </a:ext>
            </a:extLst>
          </p:cNvPr>
          <p:cNvCxnSpPr>
            <a:cxnSpLocks/>
            <a:endCxn id="87" idx="1"/>
          </p:cNvCxnSpPr>
          <p:nvPr/>
        </p:nvCxnSpPr>
        <p:spPr>
          <a:xfrm flipV="1">
            <a:off x="5633840" y="2455976"/>
            <a:ext cx="1517856" cy="34144"/>
          </a:xfrm>
          <a:prstGeom prst="line">
            <a:avLst/>
          </a:prstGeom>
          <a:ln w="19050"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4" name="Straight Connector 113">
            <a:extLst>
              <a:ext uri="{FF2B5EF4-FFF2-40B4-BE49-F238E27FC236}">
                <a16:creationId xmlns:a16="http://schemas.microsoft.com/office/drawing/2014/main" id="{5951A159-64DB-4F42-B3B9-76586A4A1BAC}"/>
              </a:ext>
            </a:extLst>
          </p:cNvPr>
          <p:cNvCxnSpPr>
            <a:cxnSpLocks/>
          </p:cNvCxnSpPr>
          <p:nvPr/>
        </p:nvCxnSpPr>
        <p:spPr>
          <a:xfrm flipV="1">
            <a:off x="6273720" y="2504088"/>
            <a:ext cx="2035474" cy="36447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5A49E0DF-191E-404A-A785-B32D9A4B8614}"/>
              </a:ext>
            </a:extLst>
          </p:cNvPr>
          <p:cNvSpPr/>
          <p:nvPr/>
        </p:nvSpPr>
        <p:spPr>
          <a:xfrm>
            <a:off x="5192186" y="3473336"/>
            <a:ext cx="669478" cy="5582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Oval 115">
            <a:extLst>
              <a:ext uri="{FF2B5EF4-FFF2-40B4-BE49-F238E27FC236}">
                <a16:creationId xmlns:a16="http://schemas.microsoft.com/office/drawing/2014/main" id="{30E34F2E-9141-40AF-A9C1-AD38D3AD8A77}"/>
              </a:ext>
            </a:extLst>
          </p:cNvPr>
          <p:cNvSpPr/>
          <p:nvPr/>
        </p:nvSpPr>
        <p:spPr>
          <a:xfrm>
            <a:off x="6800211" y="2725377"/>
            <a:ext cx="1993110" cy="747998"/>
          </a:xfrm>
          <a:prstGeom prst="ellipse">
            <a:avLst/>
          </a:pr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TextBox 116">
            <a:extLst>
              <a:ext uri="{FF2B5EF4-FFF2-40B4-BE49-F238E27FC236}">
                <a16:creationId xmlns:a16="http://schemas.microsoft.com/office/drawing/2014/main" id="{248E32B5-435F-4AB8-9AAE-7094B4E7C2BF}"/>
              </a:ext>
            </a:extLst>
          </p:cNvPr>
          <p:cNvSpPr txBox="1"/>
          <p:nvPr/>
        </p:nvSpPr>
        <p:spPr>
          <a:xfrm>
            <a:off x="7002" y="638610"/>
            <a:ext cx="7234608" cy="646331"/>
          </a:xfrm>
          <a:prstGeom prst="rect">
            <a:avLst/>
          </a:prstGeom>
          <a:noFill/>
        </p:spPr>
        <p:txBody>
          <a:bodyPr wrap="square" rtlCol="0">
            <a:spAutoFit/>
          </a:bodyPr>
          <a:lstStyle/>
          <a:p>
            <a:r>
              <a:rPr lang="en-US" altLang="zh-CN" sz="1800" b="1" dirty="0">
                <a:solidFill>
                  <a:schemeClr val="bg2"/>
                </a:solidFill>
              </a:rPr>
              <a:t>An efficient GPU micro-kernel design</a:t>
            </a:r>
          </a:p>
          <a:p>
            <a:r>
              <a:rPr lang="en-US" altLang="zh-CN" sz="1800" b="1" dirty="0">
                <a:solidFill>
                  <a:schemeClr val="bg2"/>
                </a:solidFill>
              </a:rPr>
              <a:t>for fast intersections</a:t>
            </a:r>
            <a:endParaRPr lang="zh-CN" altLang="en-US" b="1" dirty="0"/>
          </a:p>
        </p:txBody>
      </p:sp>
    </p:spTree>
    <p:extLst>
      <p:ext uri="{BB962C8B-B14F-4D97-AF65-F5344CB8AC3E}">
        <p14:creationId xmlns:p14="http://schemas.microsoft.com/office/powerpoint/2010/main" val="31894555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a:extLst>
              <a:ext uri="{FF2B5EF4-FFF2-40B4-BE49-F238E27FC236}">
                <a16:creationId xmlns:a16="http://schemas.microsoft.com/office/drawing/2014/main" id="{B1F6A6E9-A0E9-4D52-BAC9-6650DD31520A}"/>
              </a:ext>
            </a:extLst>
          </p:cNvPr>
          <p:cNvSpPr/>
          <p:nvPr/>
        </p:nvSpPr>
        <p:spPr>
          <a:xfrm>
            <a:off x="1992769" y="1250980"/>
            <a:ext cx="697583" cy="49996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Oval 69">
            <a:extLst>
              <a:ext uri="{FF2B5EF4-FFF2-40B4-BE49-F238E27FC236}">
                <a16:creationId xmlns:a16="http://schemas.microsoft.com/office/drawing/2014/main" id="{C65BEA96-296D-42A3-B5D1-D91528D396D6}"/>
              </a:ext>
            </a:extLst>
          </p:cNvPr>
          <p:cNvSpPr/>
          <p:nvPr/>
        </p:nvSpPr>
        <p:spPr>
          <a:xfrm>
            <a:off x="578254" y="1283493"/>
            <a:ext cx="697583" cy="49996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ooter Placeholder 3">
            <a:extLst>
              <a:ext uri="{FF2B5EF4-FFF2-40B4-BE49-F238E27FC236}">
                <a16:creationId xmlns:a16="http://schemas.microsoft.com/office/drawing/2014/main" id="{B2D68E40-1AAD-44CD-BA6D-0F39F9344F1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5B99F01C-6D98-4A9B-8BE2-7AFFAA22891D}"/>
              </a:ext>
            </a:extLst>
          </p:cNvPr>
          <p:cNvSpPr>
            <a:spLocks noGrp="1"/>
          </p:cNvSpPr>
          <p:nvPr>
            <p:ph type="sldNum" sz="quarter" idx="17"/>
          </p:nvPr>
        </p:nvSpPr>
        <p:spPr/>
        <p:txBody>
          <a:bodyPr/>
          <a:lstStyle/>
          <a:p>
            <a:pPr>
              <a:defRPr/>
            </a:pPr>
            <a:fld id="{67BFA7C4-5ED7-4275-9588-6311F663AC92}" type="slidenum">
              <a:rPr lang="en-US" altLang="en-US" smtClean="0"/>
              <a:pPr>
                <a:defRPr/>
              </a:pPr>
              <a:t>21</a:t>
            </a:fld>
            <a:endParaRPr lang="en-US" altLang="en-US" dirty="0"/>
          </a:p>
        </p:txBody>
      </p:sp>
      <p:sp>
        <p:nvSpPr>
          <p:cNvPr id="6" name="TextBox 5">
            <a:extLst>
              <a:ext uri="{FF2B5EF4-FFF2-40B4-BE49-F238E27FC236}">
                <a16:creationId xmlns:a16="http://schemas.microsoft.com/office/drawing/2014/main" id="{51A9789B-ECA5-48A0-B466-E219A79254E0}"/>
              </a:ext>
            </a:extLst>
          </p:cNvPr>
          <p:cNvSpPr txBox="1"/>
          <p:nvPr/>
        </p:nvSpPr>
        <p:spPr>
          <a:xfrm>
            <a:off x="498988" y="1368059"/>
            <a:ext cx="1080940" cy="338554"/>
          </a:xfrm>
          <a:prstGeom prst="rect">
            <a:avLst/>
          </a:prstGeom>
          <a:noFill/>
        </p:spPr>
        <p:txBody>
          <a:bodyPr wrap="square" rtlCol="0">
            <a:spAutoFit/>
          </a:bodyPr>
          <a:lstStyle/>
          <a:p>
            <a:r>
              <a:rPr lang="en-US" altLang="zh-CN" sz="1600" dirty="0">
                <a:solidFill>
                  <a:schemeClr val="bg2"/>
                </a:solidFill>
              </a:rPr>
              <a:t>GPU-1</a:t>
            </a:r>
            <a:endParaRPr lang="zh-CN" altLang="en-US" sz="1600" dirty="0">
              <a:solidFill>
                <a:schemeClr val="bg2"/>
              </a:solidFill>
            </a:endParaRPr>
          </a:p>
        </p:txBody>
      </p:sp>
      <p:sp>
        <p:nvSpPr>
          <p:cNvPr id="11" name="TextBox 10">
            <a:extLst>
              <a:ext uri="{FF2B5EF4-FFF2-40B4-BE49-F238E27FC236}">
                <a16:creationId xmlns:a16="http://schemas.microsoft.com/office/drawing/2014/main" id="{B100E8BB-6274-4B48-B13C-03EC2D2DC343}"/>
              </a:ext>
            </a:extLst>
          </p:cNvPr>
          <p:cNvSpPr txBox="1"/>
          <p:nvPr/>
        </p:nvSpPr>
        <p:spPr>
          <a:xfrm>
            <a:off x="602683" y="2106439"/>
            <a:ext cx="977245" cy="261610"/>
          </a:xfrm>
          <a:prstGeom prst="rect">
            <a:avLst/>
          </a:prstGeom>
          <a:noFill/>
        </p:spPr>
        <p:txBody>
          <a:bodyPr wrap="square" rtlCol="0">
            <a:spAutoFit/>
          </a:bodyPr>
          <a:lstStyle/>
          <a:p>
            <a:r>
              <a:rPr lang="en-US" altLang="zh-CN" sz="1100" dirty="0">
                <a:solidFill>
                  <a:srgbClr val="00B050"/>
                </a:solidFill>
              </a:rPr>
              <a:t>Depth 1</a:t>
            </a:r>
            <a:endParaRPr lang="zh-CN" altLang="en-US" sz="1100" dirty="0">
              <a:solidFill>
                <a:srgbClr val="00B050"/>
              </a:solidFill>
            </a:endParaRPr>
          </a:p>
        </p:txBody>
      </p:sp>
      <p:sp>
        <p:nvSpPr>
          <p:cNvPr id="13" name="TextBox 12">
            <a:extLst>
              <a:ext uri="{FF2B5EF4-FFF2-40B4-BE49-F238E27FC236}">
                <a16:creationId xmlns:a16="http://schemas.microsoft.com/office/drawing/2014/main" id="{32D25AA9-5C77-4484-BC5D-CDBC7E15B44B}"/>
              </a:ext>
            </a:extLst>
          </p:cNvPr>
          <p:cNvSpPr txBox="1"/>
          <p:nvPr/>
        </p:nvSpPr>
        <p:spPr>
          <a:xfrm>
            <a:off x="593797" y="3093987"/>
            <a:ext cx="977245" cy="261610"/>
          </a:xfrm>
          <a:prstGeom prst="rect">
            <a:avLst/>
          </a:prstGeom>
          <a:noFill/>
        </p:spPr>
        <p:txBody>
          <a:bodyPr wrap="square" rtlCol="0">
            <a:spAutoFit/>
          </a:bodyPr>
          <a:lstStyle/>
          <a:p>
            <a:r>
              <a:rPr lang="en-US" altLang="zh-CN" sz="1100" dirty="0">
                <a:solidFill>
                  <a:srgbClr val="00B050"/>
                </a:solidFill>
              </a:rPr>
              <a:t>Depth 3</a:t>
            </a:r>
            <a:endParaRPr lang="zh-CN" altLang="en-US" sz="1100" dirty="0">
              <a:solidFill>
                <a:srgbClr val="00B050"/>
              </a:solidFill>
            </a:endParaRPr>
          </a:p>
        </p:txBody>
      </p:sp>
      <p:sp>
        <p:nvSpPr>
          <p:cNvPr id="76" name="TextBox 75">
            <a:extLst>
              <a:ext uri="{FF2B5EF4-FFF2-40B4-BE49-F238E27FC236}">
                <a16:creationId xmlns:a16="http://schemas.microsoft.com/office/drawing/2014/main" id="{1E69CAD0-A296-4614-A83D-BEBAC2011270}"/>
              </a:ext>
            </a:extLst>
          </p:cNvPr>
          <p:cNvSpPr txBox="1"/>
          <p:nvPr/>
        </p:nvSpPr>
        <p:spPr>
          <a:xfrm>
            <a:off x="1933145" y="1342198"/>
            <a:ext cx="1080940" cy="338554"/>
          </a:xfrm>
          <a:prstGeom prst="rect">
            <a:avLst/>
          </a:prstGeom>
          <a:noFill/>
        </p:spPr>
        <p:txBody>
          <a:bodyPr wrap="square" rtlCol="0">
            <a:spAutoFit/>
          </a:bodyPr>
          <a:lstStyle/>
          <a:p>
            <a:r>
              <a:rPr lang="en-US" altLang="zh-CN" sz="1600" dirty="0">
                <a:solidFill>
                  <a:schemeClr val="bg2"/>
                </a:solidFill>
              </a:rPr>
              <a:t>GPU-2</a:t>
            </a:r>
            <a:endParaRPr lang="zh-CN" altLang="en-US" sz="1600" dirty="0">
              <a:solidFill>
                <a:schemeClr val="bg2"/>
              </a:solidFill>
            </a:endParaRPr>
          </a:p>
        </p:txBody>
      </p:sp>
      <p:sp>
        <p:nvSpPr>
          <p:cNvPr id="100" name="TextBox 99">
            <a:extLst>
              <a:ext uri="{FF2B5EF4-FFF2-40B4-BE49-F238E27FC236}">
                <a16:creationId xmlns:a16="http://schemas.microsoft.com/office/drawing/2014/main" id="{C3F2B3CB-0AA1-42A4-B454-0E4120ECE3F2}"/>
              </a:ext>
            </a:extLst>
          </p:cNvPr>
          <p:cNvSpPr txBox="1"/>
          <p:nvPr/>
        </p:nvSpPr>
        <p:spPr>
          <a:xfrm>
            <a:off x="602682" y="2598651"/>
            <a:ext cx="977245" cy="261610"/>
          </a:xfrm>
          <a:prstGeom prst="rect">
            <a:avLst/>
          </a:prstGeom>
          <a:noFill/>
        </p:spPr>
        <p:txBody>
          <a:bodyPr wrap="square" rtlCol="0">
            <a:spAutoFit/>
          </a:bodyPr>
          <a:lstStyle/>
          <a:p>
            <a:r>
              <a:rPr lang="en-US" altLang="zh-CN" sz="1100" dirty="0">
                <a:solidFill>
                  <a:srgbClr val="00B050"/>
                </a:solidFill>
              </a:rPr>
              <a:t>Depth 2</a:t>
            </a:r>
            <a:endParaRPr lang="zh-CN" altLang="en-US" sz="1100" dirty="0">
              <a:solidFill>
                <a:srgbClr val="00B050"/>
              </a:solidFill>
            </a:endParaRPr>
          </a:p>
        </p:txBody>
      </p:sp>
      <p:sp>
        <p:nvSpPr>
          <p:cNvPr id="105" name="TextBox 104">
            <a:extLst>
              <a:ext uri="{FF2B5EF4-FFF2-40B4-BE49-F238E27FC236}">
                <a16:creationId xmlns:a16="http://schemas.microsoft.com/office/drawing/2014/main" id="{3124FAEE-A17C-4D3B-9187-B623691C9806}"/>
              </a:ext>
            </a:extLst>
          </p:cNvPr>
          <p:cNvSpPr txBox="1"/>
          <p:nvPr/>
        </p:nvSpPr>
        <p:spPr>
          <a:xfrm>
            <a:off x="578254" y="3640869"/>
            <a:ext cx="977245" cy="261610"/>
          </a:xfrm>
          <a:prstGeom prst="rect">
            <a:avLst/>
          </a:prstGeom>
          <a:noFill/>
        </p:spPr>
        <p:txBody>
          <a:bodyPr wrap="square" rtlCol="0">
            <a:spAutoFit/>
          </a:bodyPr>
          <a:lstStyle/>
          <a:p>
            <a:r>
              <a:rPr lang="en-US" altLang="zh-CN" sz="1100" dirty="0">
                <a:solidFill>
                  <a:srgbClr val="00B050"/>
                </a:solidFill>
              </a:rPr>
              <a:t>Depth N</a:t>
            </a:r>
            <a:endParaRPr lang="zh-CN" altLang="en-US" sz="1100" dirty="0">
              <a:solidFill>
                <a:srgbClr val="00B050"/>
              </a:solidFill>
            </a:endParaRPr>
          </a:p>
        </p:txBody>
      </p:sp>
      <p:sp>
        <p:nvSpPr>
          <p:cNvPr id="143" name="Rectangle: Rounded Corners 142">
            <a:extLst>
              <a:ext uri="{FF2B5EF4-FFF2-40B4-BE49-F238E27FC236}">
                <a16:creationId xmlns:a16="http://schemas.microsoft.com/office/drawing/2014/main" id="{65359A2B-3541-46AA-8A6C-74EBB6269EF3}"/>
              </a:ext>
            </a:extLst>
          </p:cNvPr>
          <p:cNvSpPr/>
          <p:nvPr/>
        </p:nvSpPr>
        <p:spPr>
          <a:xfrm>
            <a:off x="672445" y="2154675"/>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Rectangle: Rounded Corners 143">
            <a:extLst>
              <a:ext uri="{FF2B5EF4-FFF2-40B4-BE49-F238E27FC236}">
                <a16:creationId xmlns:a16="http://schemas.microsoft.com/office/drawing/2014/main" id="{C5920D8C-DBF6-46FB-BD97-E8EF4EF1F695}"/>
              </a:ext>
            </a:extLst>
          </p:cNvPr>
          <p:cNvSpPr/>
          <p:nvPr/>
        </p:nvSpPr>
        <p:spPr>
          <a:xfrm>
            <a:off x="682261" y="2650011"/>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Rectangle: Rounded Corners 144">
            <a:extLst>
              <a:ext uri="{FF2B5EF4-FFF2-40B4-BE49-F238E27FC236}">
                <a16:creationId xmlns:a16="http://schemas.microsoft.com/office/drawing/2014/main" id="{0B8F2924-3353-4630-A46B-23463E730B9D}"/>
              </a:ext>
            </a:extLst>
          </p:cNvPr>
          <p:cNvSpPr/>
          <p:nvPr/>
        </p:nvSpPr>
        <p:spPr>
          <a:xfrm>
            <a:off x="672444" y="3145075"/>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Rectangle: Rounded Corners 145">
            <a:extLst>
              <a:ext uri="{FF2B5EF4-FFF2-40B4-BE49-F238E27FC236}">
                <a16:creationId xmlns:a16="http://schemas.microsoft.com/office/drawing/2014/main" id="{6C2FBF83-75E6-4A1A-8861-B9BA1BF31771}"/>
              </a:ext>
            </a:extLst>
          </p:cNvPr>
          <p:cNvSpPr/>
          <p:nvPr/>
        </p:nvSpPr>
        <p:spPr>
          <a:xfrm>
            <a:off x="672443" y="3691957"/>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TextBox 146">
            <a:extLst>
              <a:ext uri="{FF2B5EF4-FFF2-40B4-BE49-F238E27FC236}">
                <a16:creationId xmlns:a16="http://schemas.microsoft.com/office/drawing/2014/main" id="{B3AA5C55-E396-488E-9FE5-E4B482900E12}"/>
              </a:ext>
            </a:extLst>
          </p:cNvPr>
          <p:cNvSpPr txBox="1"/>
          <p:nvPr/>
        </p:nvSpPr>
        <p:spPr>
          <a:xfrm>
            <a:off x="2009422" y="2106439"/>
            <a:ext cx="977245" cy="261610"/>
          </a:xfrm>
          <a:prstGeom prst="rect">
            <a:avLst/>
          </a:prstGeom>
          <a:noFill/>
        </p:spPr>
        <p:txBody>
          <a:bodyPr wrap="square" rtlCol="0">
            <a:spAutoFit/>
          </a:bodyPr>
          <a:lstStyle/>
          <a:p>
            <a:r>
              <a:rPr lang="en-US" altLang="zh-CN" sz="1100" dirty="0">
                <a:solidFill>
                  <a:srgbClr val="00B050"/>
                </a:solidFill>
              </a:rPr>
              <a:t>Depth 1</a:t>
            </a:r>
            <a:endParaRPr lang="zh-CN" altLang="en-US" sz="1100" dirty="0">
              <a:solidFill>
                <a:srgbClr val="00B050"/>
              </a:solidFill>
            </a:endParaRPr>
          </a:p>
        </p:txBody>
      </p:sp>
      <p:sp>
        <p:nvSpPr>
          <p:cNvPr id="148" name="TextBox 147">
            <a:extLst>
              <a:ext uri="{FF2B5EF4-FFF2-40B4-BE49-F238E27FC236}">
                <a16:creationId xmlns:a16="http://schemas.microsoft.com/office/drawing/2014/main" id="{C4439686-DE8D-48F8-BF4A-BEA4B908E497}"/>
              </a:ext>
            </a:extLst>
          </p:cNvPr>
          <p:cNvSpPr txBox="1"/>
          <p:nvPr/>
        </p:nvSpPr>
        <p:spPr>
          <a:xfrm>
            <a:off x="2000536" y="3093987"/>
            <a:ext cx="977245" cy="261610"/>
          </a:xfrm>
          <a:prstGeom prst="rect">
            <a:avLst/>
          </a:prstGeom>
          <a:noFill/>
        </p:spPr>
        <p:txBody>
          <a:bodyPr wrap="square" rtlCol="0">
            <a:spAutoFit/>
          </a:bodyPr>
          <a:lstStyle/>
          <a:p>
            <a:r>
              <a:rPr lang="en-US" altLang="zh-CN" sz="1100" dirty="0">
                <a:solidFill>
                  <a:srgbClr val="00B050"/>
                </a:solidFill>
              </a:rPr>
              <a:t>Depth 3</a:t>
            </a:r>
            <a:endParaRPr lang="zh-CN" altLang="en-US" sz="1100" dirty="0">
              <a:solidFill>
                <a:srgbClr val="00B050"/>
              </a:solidFill>
            </a:endParaRPr>
          </a:p>
        </p:txBody>
      </p:sp>
      <p:sp>
        <p:nvSpPr>
          <p:cNvPr id="149" name="TextBox 148">
            <a:extLst>
              <a:ext uri="{FF2B5EF4-FFF2-40B4-BE49-F238E27FC236}">
                <a16:creationId xmlns:a16="http://schemas.microsoft.com/office/drawing/2014/main" id="{02C843A4-7797-4404-98EB-6DCE14087985}"/>
              </a:ext>
            </a:extLst>
          </p:cNvPr>
          <p:cNvSpPr txBox="1"/>
          <p:nvPr/>
        </p:nvSpPr>
        <p:spPr>
          <a:xfrm>
            <a:off x="2009421" y="2598651"/>
            <a:ext cx="977245" cy="261610"/>
          </a:xfrm>
          <a:prstGeom prst="rect">
            <a:avLst/>
          </a:prstGeom>
          <a:noFill/>
        </p:spPr>
        <p:txBody>
          <a:bodyPr wrap="square" rtlCol="0">
            <a:spAutoFit/>
          </a:bodyPr>
          <a:lstStyle/>
          <a:p>
            <a:r>
              <a:rPr lang="en-US" altLang="zh-CN" sz="1100" dirty="0">
                <a:solidFill>
                  <a:srgbClr val="00B050"/>
                </a:solidFill>
              </a:rPr>
              <a:t>Depth 2</a:t>
            </a:r>
            <a:endParaRPr lang="zh-CN" altLang="en-US" sz="1100" dirty="0">
              <a:solidFill>
                <a:srgbClr val="00B050"/>
              </a:solidFill>
            </a:endParaRPr>
          </a:p>
        </p:txBody>
      </p:sp>
      <p:sp>
        <p:nvSpPr>
          <p:cNvPr id="150" name="TextBox 149">
            <a:extLst>
              <a:ext uri="{FF2B5EF4-FFF2-40B4-BE49-F238E27FC236}">
                <a16:creationId xmlns:a16="http://schemas.microsoft.com/office/drawing/2014/main" id="{8482C717-9892-47FC-AC98-60BBF8B8F142}"/>
              </a:ext>
            </a:extLst>
          </p:cNvPr>
          <p:cNvSpPr txBox="1"/>
          <p:nvPr/>
        </p:nvSpPr>
        <p:spPr>
          <a:xfrm>
            <a:off x="1984993" y="3640869"/>
            <a:ext cx="977245" cy="261610"/>
          </a:xfrm>
          <a:prstGeom prst="rect">
            <a:avLst/>
          </a:prstGeom>
          <a:noFill/>
        </p:spPr>
        <p:txBody>
          <a:bodyPr wrap="square" rtlCol="0">
            <a:spAutoFit/>
          </a:bodyPr>
          <a:lstStyle/>
          <a:p>
            <a:r>
              <a:rPr lang="en-US" altLang="zh-CN" sz="1100" dirty="0">
                <a:solidFill>
                  <a:srgbClr val="00B050"/>
                </a:solidFill>
              </a:rPr>
              <a:t>Depth N</a:t>
            </a:r>
            <a:endParaRPr lang="zh-CN" altLang="en-US" sz="1100" dirty="0">
              <a:solidFill>
                <a:srgbClr val="00B050"/>
              </a:solidFill>
            </a:endParaRPr>
          </a:p>
        </p:txBody>
      </p:sp>
      <p:sp>
        <p:nvSpPr>
          <p:cNvPr id="151" name="Rectangle: Rounded Corners 150">
            <a:extLst>
              <a:ext uri="{FF2B5EF4-FFF2-40B4-BE49-F238E27FC236}">
                <a16:creationId xmlns:a16="http://schemas.microsoft.com/office/drawing/2014/main" id="{1E68B5CD-21E8-4314-BEC0-3ABAA7439DC7}"/>
              </a:ext>
            </a:extLst>
          </p:cNvPr>
          <p:cNvSpPr/>
          <p:nvPr/>
        </p:nvSpPr>
        <p:spPr>
          <a:xfrm>
            <a:off x="2079184" y="2154675"/>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Rectangle: Rounded Corners 151">
            <a:extLst>
              <a:ext uri="{FF2B5EF4-FFF2-40B4-BE49-F238E27FC236}">
                <a16:creationId xmlns:a16="http://schemas.microsoft.com/office/drawing/2014/main" id="{3BCA0894-B1F6-4841-A0F2-9CFBA565D4E6}"/>
              </a:ext>
            </a:extLst>
          </p:cNvPr>
          <p:cNvSpPr/>
          <p:nvPr/>
        </p:nvSpPr>
        <p:spPr>
          <a:xfrm>
            <a:off x="2089000" y="2650011"/>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Rectangle: Rounded Corners 152">
            <a:extLst>
              <a:ext uri="{FF2B5EF4-FFF2-40B4-BE49-F238E27FC236}">
                <a16:creationId xmlns:a16="http://schemas.microsoft.com/office/drawing/2014/main" id="{CEFDF467-A336-4D21-9114-28FF8FD5D6F1}"/>
              </a:ext>
            </a:extLst>
          </p:cNvPr>
          <p:cNvSpPr/>
          <p:nvPr/>
        </p:nvSpPr>
        <p:spPr>
          <a:xfrm>
            <a:off x="2079183" y="3145075"/>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Rectangle: Rounded Corners 153">
            <a:extLst>
              <a:ext uri="{FF2B5EF4-FFF2-40B4-BE49-F238E27FC236}">
                <a16:creationId xmlns:a16="http://schemas.microsoft.com/office/drawing/2014/main" id="{67926C0F-30EB-44E7-905B-1303FAD3DEE9}"/>
              </a:ext>
            </a:extLst>
          </p:cNvPr>
          <p:cNvSpPr/>
          <p:nvPr/>
        </p:nvSpPr>
        <p:spPr>
          <a:xfrm>
            <a:off x="2079182" y="3691957"/>
            <a:ext cx="524759" cy="159433"/>
          </a:xfrm>
          <a:prstGeom prst="roundRect">
            <a:avLst/>
          </a:prstGeom>
          <a:noFill/>
          <a:ln>
            <a:solidFill>
              <a:srgbClr val="EC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6" name="Straight Arrow Connector 155">
            <a:extLst>
              <a:ext uri="{FF2B5EF4-FFF2-40B4-BE49-F238E27FC236}">
                <a16:creationId xmlns:a16="http://schemas.microsoft.com/office/drawing/2014/main" id="{D497F43F-12EE-43EE-81E7-6D55811FFDBA}"/>
              </a:ext>
            </a:extLst>
          </p:cNvPr>
          <p:cNvCxnSpPr>
            <a:cxnSpLocks/>
          </p:cNvCxnSpPr>
          <p:nvPr/>
        </p:nvCxnSpPr>
        <p:spPr>
          <a:xfrm>
            <a:off x="1253282" y="2735397"/>
            <a:ext cx="741528"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4A72496F-8D4D-49C7-B619-877A42F79685}"/>
              </a:ext>
            </a:extLst>
          </p:cNvPr>
          <p:cNvCxnSpPr>
            <a:cxnSpLocks/>
            <a:endCxn id="148" idx="1"/>
          </p:cNvCxnSpPr>
          <p:nvPr/>
        </p:nvCxnSpPr>
        <p:spPr>
          <a:xfrm flipV="1">
            <a:off x="1247556" y="3224792"/>
            <a:ext cx="752980" cy="381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E6FD9E7C-8E03-4635-8AD1-4E0507B924DF}"/>
              </a:ext>
            </a:extLst>
          </p:cNvPr>
          <p:cNvCxnSpPr>
            <a:cxnSpLocks/>
            <a:endCxn id="150" idx="1"/>
          </p:cNvCxnSpPr>
          <p:nvPr/>
        </p:nvCxnSpPr>
        <p:spPr>
          <a:xfrm>
            <a:off x="1243465" y="3771674"/>
            <a:ext cx="741528"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7" name="Arrow: Down 166">
            <a:extLst>
              <a:ext uri="{FF2B5EF4-FFF2-40B4-BE49-F238E27FC236}">
                <a16:creationId xmlns:a16="http://schemas.microsoft.com/office/drawing/2014/main" id="{94B9764F-61B4-4896-9A8C-EBA6A68D1CAE}"/>
              </a:ext>
            </a:extLst>
          </p:cNvPr>
          <p:cNvSpPr/>
          <p:nvPr/>
        </p:nvSpPr>
        <p:spPr>
          <a:xfrm>
            <a:off x="898764" y="2340993"/>
            <a:ext cx="45719" cy="268257"/>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Arrow: Down 167">
            <a:extLst>
              <a:ext uri="{FF2B5EF4-FFF2-40B4-BE49-F238E27FC236}">
                <a16:creationId xmlns:a16="http://schemas.microsoft.com/office/drawing/2014/main" id="{DFF89537-2F5B-4560-A837-F87F43812562}"/>
              </a:ext>
            </a:extLst>
          </p:cNvPr>
          <p:cNvSpPr/>
          <p:nvPr/>
        </p:nvSpPr>
        <p:spPr>
          <a:xfrm>
            <a:off x="898764" y="2859803"/>
            <a:ext cx="45719" cy="268257"/>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Arrow: Down 168">
            <a:extLst>
              <a:ext uri="{FF2B5EF4-FFF2-40B4-BE49-F238E27FC236}">
                <a16:creationId xmlns:a16="http://schemas.microsoft.com/office/drawing/2014/main" id="{7EB7B389-5126-4DC7-B1F1-09FD70254720}"/>
              </a:ext>
            </a:extLst>
          </p:cNvPr>
          <p:cNvSpPr/>
          <p:nvPr/>
        </p:nvSpPr>
        <p:spPr>
          <a:xfrm>
            <a:off x="898764" y="3347068"/>
            <a:ext cx="45719" cy="268257"/>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Arrow: Down 169">
            <a:extLst>
              <a:ext uri="{FF2B5EF4-FFF2-40B4-BE49-F238E27FC236}">
                <a16:creationId xmlns:a16="http://schemas.microsoft.com/office/drawing/2014/main" id="{72722262-46D9-499C-9347-5A4683B42B6D}"/>
              </a:ext>
            </a:extLst>
          </p:cNvPr>
          <p:cNvSpPr/>
          <p:nvPr/>
        </p:nvSpPr>
        <p:spPr>
          <a:xfrm>
            <a:off x="2329425" y="2340993"/>
            <a:ext cx="45719" cy="268257"/>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Arrow: Down 170">
            <a:extLst>
              <a:ext uri="{FF2B5EF4-FFF2-40B4-BE49-F238E27FC236}">
                <a16:creationId xmlns:a16="http://schemas.microsoft.com/office/drawing/2014/main" id="{2197D3AA-7C0A-4B18-979D-B9BCE265E5FD}"/>
              </a:ext>
            </a:extLst>
          </p:cNvPr>
          <p:cNvSpPr/>
          <p:nvPr/>
        </p:nvSpPr>
        <p:spPr>
          <a:xfrm>
            <a:off x="2329425" y="2859803"/>
            <a:ext cx="45719" cy="268257"/>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Arrow: Down 171">
            <a:extLst>
              <a:ext uri="{FF2B5EF4-FFF2-40B4-BE49-F238E27FC236}">
                <a16:creationId xmlns:a16="http://schemas.microsoft.com/office/drawing/2014/main" id="{BF9CBD5B-9ADC-45DA-AAC7-A609E3E0A3C8}"/>
              </a:ext>
            </a:extLst>
          </p:cNvPr>
          <p:cNvSpPr/>
          <p:nvPr/>
        </p:nvSpPr>
        <p:spPr>
          <a:xfrm>
            <a:off x="2329425" y="3347068"/>
            <a:ext cx="45719" cy="268257"/>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TextBox 172">
            <a:extLst>
              <a:ext uri="{FF2B5EF4-FFF2-40B4-BE49-F238E27FC236}">
                <a16:creationId xmlns:a16="http://schemas.microsoft.com/office/drawing/2014/main" id="{59C561EF-0421-45BA-8C4D-98DCBA721D37}"/>
              </a:ext>
            </a:extLst>
          </p:cNvPr>
          <p:cNvSpPr txBox="1"/>
          <p:nvPr/>
        </p:nvSpPr>
        <p:spPr>
          <a:xfrm>
            <a:off x="3317825" y="1706613"/>
            <a:ext cx="5327187" cy="338554"/>
          </a:xfrm>
          <a:prstGeom prst="rect">
            <a:avLst/>
          </a:prstGeom>
          <a:noFill/>
        </p:spPr>
        <p:txBody>
          <a:bodyPr wrap="square" rtlCol="0">
            <a:spAutoFit/>
          </a:bodyPr>
          <a:lstStyle/>
          <a:p>
            <a:r>
              <a:rPr lang="en-US" altLang="zh-CN" sz="1600" dirty="0">
                <a:solidFill>
                  <a:schemeClr val="bg2"/>
                </a:solidFill>
              </a:rPr>
              <a:t>The workload for each depth varies between each GPU </a:t>
            </a:r>
            <a:endParaRPr lang="zh-CN" altLang="en-US" sz="1600" dirty="0">
              <a:solidFill>
                <a:schemeClr val="bg2"/>
              </a:solidFill>
            </a:endParaRPr>
          </a:p>
        </p:txBody>
      </p:sp>
      <p:sp>
        <p:nvSpPr>
          <p:cNvPr id="174" name="TextBox 173">
            <a:extLst>
              <a:ext uri="{FF2B5EF4-FFF2-40B4-BE49-F238E27FC236}">
                <a16:creationId xmlns:a16="http://schemas.microsoft.com/office/drawing/2014/main" id="{0477C29D-B5F3-487D-920E-A09FF9C0F817}"/>
              </a:ext>
            </a:extLst>
          </p:cNvPr>
          <p:cNvSpPr txBox="1"/>
          <p:nvPr/>
        </p:nvSpPr>
        <p:spPr>
          <a:xfrm>
            <a:off x="3522979" y="2040003"/>
            <a:ext cx="4916878" cy="938719"/>
          </a:xfrm>
          <a:prstGeom prst="rect">
            <a:avLst/>
          </a:prstGeom>
          <a:noFill/>
        </p:spPr>
        <p:txBody>
          <a:bodyPr wrap="square" rtlCol="0">
            <a:spAutoFit/>
          </a:bodyPr>
          <a:lstStyle/>
          <a:p>
            <a:r>
              <a:rPr lang="en-US" altLang="zh-CN" sz="1100" dirty="0">
                <a:solidFill>
                  <a:schemeClr val="bg2"/>
                </a:solidFill>
              </a:rPr>
              <a:t>We can sync each depth to ensure all GPUs have equal partial paths to expand.</a:t>
            </a:r>
          </a:p>
          <a:p>
            <a:r>
              <a:rPr lang="en-US" altLang="zh-CN" sz="1100" dirty="0">
                <a:solidFill>
                  <a:schemeClr val="bg2"/>
                </a:solidFill>
              </a:rPr>
              <a:t>	</a:t>
            </a:r>
            <a:r>
              <a:rPr lang="en-US" altLang="zh-CN" sz="1100" dirty="0">
                <a:solidFill>
                  <a:srgbClr val="C00000"/>
                </a:solidFill>
              </a:rPr>
              <a:t>-Sync between each depth between GPUs is expensive</a:t>
            </a:r>
          </a:p>
          <a:p>
            <a:r>
              <a:rPr lang="en-US" altLang="zh-CN" sz="1100" dirty="0">
                <a:solidFill>
                  <a:srgbClr val="C00000"/>
                </a:solidFill>
              </a:rPr>
              <a:t>	-Equal partial paths doesn’t guarantee equal workload</a:t>
            </a:r>
          </a:p>
          <a:p>
            <a:r>
              <a:rPr lang="en-US" altLang="zh-CN" sz="1100" dirty="0">
                <a:solidFill>
                  <a:srgbClr val="C00000"/>
                </a:solidFill>
              </a:rPr>
              <a:t>                        -Hard to merge two different tries-based data to one </a:t>
            </a:r>
            <a:endParaRPr lang="zh-CN" altLang="en-US" sz="1100" dirty="0">
              <a:solidFill>
                <a:srgbClr val="C00000"/>
              </a:solidFill>
            </a:endParaRPr>
          </a:p>
        </p:txBody>
      </p:sp>
      <p:sp>
        <p:nvSpPr>
          <p:cNvPr id="35" name="TextBox 34">
            <a:extLst>
              <a:ext uri="{FF2B5EF4-FFF2-40B4-BE49-F238E27FC236}">
                <a16:creationId xmlns:a16="http://schemas.microsoft.com/office/drawing/2014/main" id="{DBD1F4BD-A8BA-45E0-A79C-CEB9BD6474A0}"/>
              </a:ext>
            </a:extLst>
          </p:cNvPr>
          <p:cNvSpPr txBox="1"/>
          <p:nvPr/>
        </p:nvSpPr>
        <p:spPr>
          <a:xfrm>
            <a:off x="-9574" y="779917"/>
            <a:ext cx="4579344" cy="369332"/>
          </a:xfrm>
          <a:prstGeom prst="rect">
            <a:avLst/>
          </a:prstGeom>
          <a:noFill/>
        </p:spPr>
        <p:txBody>
          <a:bodyPr wrap="square">
            <a:spAutoFit/>
          </a:bodyPr>
          <a:lstStyle/>
          <a:p>
            <a:r>
              <a:rPr lang="en-US" altLang="zh-CN" sz="1800" b="1" dirty="0">
                <a:solidFill>
                  <a:schemeClr val="bg2"/>
                </a:solidFill>
              </a:rPr>
              <a:t>A distributed GPU implementation </a:t>
            </a:r>
            <a:endParaRPr lang="zh-CN" altLang="en-US" b="1" dirty="0"/>
          </a:p>
        </p:txBody>
      </p:sp>
      <p:sp>
        <p:nvSpPr>
          <p:cNvPr id="36" name="Rectangle: Rounded Corners 35">
            <a:extLst>
              <a:ext uri="{FF2B5EF4-FFF2-40B4-BE49-F238E27FC236}">
                <a16:creationId xmlns:a16="http://schemas.microsoft.com/office/drawing/2014/main" id="{6CFBDA24-B72B-4FEB-B89E-CB1E7C8E3874}"/>
              </a:ext>
            </a:extLst>
          </p:cNvPr>
          <p:cNvSpPr/>
          <p:nvPr/>
        </p:nvSpPr>
        <p:spPr>
          <a:xfrm>
            <a:off x="4532519" y="792947"/>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a:extLst>
              <a:ext uri="{FF2B5EF4-FFF2-40B4-BE49-F238E27FC236}">
                <a16:creationId xmlns:a16="http://schemas.microsoft.com/office/drawing/2014/main" id="{8978A7C4-5D07-4D28-9596-B74ED7B71025}"/>
              </a:ext>
            </a:extLst>
          </p:cNvPr>
          <p:cNvSpPr txBox="1"/>
          <p:nvPr/>
        </p:nvSpPr>
        <p:spPr>
          <a:xfrm>
            <a:off x="4261248" y="1319845"/>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38" name="TextBox 37">
            <a:extLst>
              <a:ext uri="{FF2B5EF4-FFF2-40B4-BE49-F238E27FC236}">
                <a16:creationId xmlns:a16="http://schemas.microsoft.com/office/drawing/2014/main" id="{76A7282A-0BEC-48D6-A80C-278B61332306}"/>
              </a:ext>
            </a:extLst>
          </p:cNvPr>
          <p:cNvSpPr txBox="1"/>
          <p:nvPr/>
        </p:nvSpPr>
        <p:spPr>
          <a:xfrm>
            <a:off x="5209944" y="1281388"/>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39" name="TextBox 38">
            <a:extLst>
              <a:ext uri="{FF2B5EF4-FFF2-40B4-BE49-F238E27FC236}">
                <a16:creationId xmlns:a16="http://schemas.microsoft.com/office/drawing/2014/main" id="{C66990AE-9D10-4DE3-9DB4-D57A3D784507}"/>
              </a:ext>
            </a:extLst>
          </p:cNvPr>
          <p:cNvSpPr txBox="1"/>
          <p:nvPr/>
        </p:nvSpPr>
        <p:spPr>
          <a:xfrm>
            <a:off x="5569197" y="1315627"/>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40" name="TextBox 39">
            <a:extLst>
              <a:ext uri="{FF2B5EF4-FFF2-40B4-BE49-F238E27FC236}">
                <a16:creationId xmlns:a16="http://schemas.microsoft.com/office/drawing/2014/main" id="{D8450DD4-9A40-407C-AA6B-73F80B2A896C}"/>
              </a:ext>
            </a:extLst>
          </p:cNvPr>
          <p:cNvSpPr txBox="1"/>
          <p:nvPr/>
        </p:nvSpPr>
        <p:spPr>
          <a:xfrm>
            <a:off x="6748129" y="1277281"/>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41" name="TextBox 40">
            <a:extLst>
              <a:ext uri="{FF2B5EF4-FFF2-40B4-BE49-F238E27FC236}">
                <a16:creationId xmlns:a16="http://schemas.microsoft.com/office/drawing/2014/main" id="{AABC2B81-F93C-452E-8A67-78BC3906BCDD}"/>
              </a:ext>
            </a:extLst>
          </p:cNvPr>
          <p:cNvSpPr txBox="1"/>
          <p:nvPr/>
        </p:nvSpPr>
        <p:spPr>
          <a:xfrm>
            <a:off x="7541242" y="1274363"/>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42" name="TextBox 41">
            <a:extLst>
              <a:ext uri="{FF2B5EF4-FFF2-40B4-BE49-F238E27FC236}">
                <a16:creationId xmlns:a16="http://schemas.microsoft.com/office/drawing/2014/main" id="{D2B3A4DD-FE30-43BF-80A4-58DF76BF522D}"/>
              </a:ext>
            </a:extLst>
          </p:cNvPr>
          <p:cNvSpPr txBox="1"/>
          <p:nvPr/>
        </p:nvSpPr>
        <p:spPr>
          <a:xfrm>
            <a:off x="8334355" y="1276521"/>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43" name="Straight Connector 42">
            <a:extLst>
              <a:ext uri="{FF2B5EF4-FFF2-40B4-BE49-F238E27FC236}">
                <a16:creationId xmlns:a16="http://schemas.microsoft.com/office/drawing/2014/main" id="{8AED85FC-9F75-4C4C-A078-5E4F16A661CE}"/>
              </a:ext>
            </a:extLst>
          </p:cNvPr>
          <p:cNvCxnSpPr>
            <a:cxnSpLocks/>
          </p:cNvCxnSpPr>
          <p:nvPr/>
        </p:nvCxnSpPr>
        <p:spPr>
          <a:xfrm>
            <a:off x="4638218" y="97798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9DC7EA-179F-40C7-9515-9B9A6C0F9C21}"/>
              </a:ext>
            </a:extLst>
          </p:cNvPr>
          <p:cNvCxnSpPr>
            <a:cxnSpLocks/>
          </p:cNvCxnSpPr>
          <p:nvPr/>
        </p:nvCxnSpPr>
        <p:spPr>
          <a:xfrm>
            <a:off x="5425560" y="97106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E97EE76-3C74-403D-8236-184364B8EE65}"/>
              </a:ext>
            </a:extLst>
          </p:cNvPr>
          <p:cNvCxnSpPr>
            <a:cxnSpLocks/>
          </p:cNvCxnSpPr>
          <p:nvPr/>
        </p:nvCxnSpPr>
        <p:spPr>
          <a:xfrm>
            <a:off x="6203985" y="97798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F3C4862-5680-45CC-9188-D76159B1208E}"/>
              </a:ext>
            </a:extLst>
          </p:cNvPr>
          <p:cNvCxnSpPr>
            <a:cxnSpLocks/>
          </p:cNvCxnSpPr>
          <p:nvPr/>
        </p:nvCxnSpPr>
        <p:spPr>
          <a:xfrm>
            <a:off x="7828549" y="97502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0117E57-C26E-4E6F-90A1-6C2338322587}"/>
              </a:ext>
            </a:extLst>
          </p:cNvPr>
          <p:cNvCxnSpPr>
            <a:cxnSpLocks/>
          </p:cNvCxnSpPr>
          <p:nvPr/>
        </p:nvCxnSpPr>
        <p:spPr>
          <a:xfrm>
            <a:off x="8633830" y="97106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F86415B-7603-4F85-B636-955168E47280}"/>
              </a:ext>
            </a:extLst>
          </p:cNvPr>
          <p:cNvSpPr/>
          <p:nvPr/>
        </p:nvSpPr>
        <p:spPr>
          <a:xfrm>
            <a:off x="8555619" y="80265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Straight Connector 48">
            <a:extLst>
              <a:ext uri="{FF2B5EF4-FFF2-40B4-BE49-F238E27FC236}">
                <a16:creationId xmlns:a16="http://schemas.microsoft.com/office/drawing/2014/main" id="{DC787A8A-84C2-4CA3-AD6C-08B4B60E327B}"/>
              </a:ext>
            </a:extLst>
          </p:cNvPr>
          <p:cNvCxnSpPr>
            <a:cxnSpLocks/>
          </p:cNvCxnSpPr>
          <p:nvPr/>
        </p:nvCxnSpPr>
        <p:spPr>
          <a:xfrm>
            <a:off x="6976544" y="97798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7BA311F1-95E0-4605-919D-69F49D736877}"/>
              </a:ext>
            </a:extLst>
          </p:cNvPr>
          <p:cNvSpPr/>
          <p:nvPr/>
        </p:nvSpPr>
        <p:spPr>
          <a:xfrm>
            <a:off x="4624958" y="797243"/>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Oval 50">
            <a:extLst>
              <a:ext uri="{FF2B5EF4-FFF2-40B4-BE49-F238E27FC236}">
                <a16:creationId xmlns:a16="http://schemas.microsoft.com/office/drawing/2014/main" id="{F17C1C31-0DA1-483B-881F-7395F9E97AD0}"/>
              </a:ext>
            </a:extLst>
          </p:cNvPr>
          <p:cNvSpPr/>
          <p:nvPr/>
        </p:nvSpPr>
        <p:spPr>
          <a:xfrm>
            <a:off x="4554387" y="80265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Rectangle: Rounded Corners 51">
            <a:extLst>
              <a:ext uri="{FF2B5EF4-FFF2-40B4-BE49-F238E27FC236}">
                <a16:creationId xmlns:a16="http://schemas.microsoft.com/office/drawing/2014/main" id="{F7257246-2D8C-4862-91F4-560FEFB045CA}"/>
              </a:ext>
            </a:extLst>
          </p:cNvPr>
          <p:cNvSpPr/>
          <p:nvPr/>
        </p:nvSpPr>
        <p:spPr>
          <a:xfrm>
            <a:off x="5392054" y="794039"/>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Oval 52">
            <a:extLst>
              <a:ext uri="{FF2B5EF4-FFF2-40B4-BE49-F238E27FC236}">
                <a16:creationId xmlns:a16="http://schemas.microsoft.com/office/drawing/2014/main" id="{E9A9A2BE-2C5D-40EC-AA87-23CEAA0D95FB}"/>
              </a:ext>
            </a:extLst>
          </p:cNvPr>
          <p:cNvSpPr/>
          <p:nvPr/>
        </p:nvSpPr>
        <p:spPr>
          <a:xfrm>
            <a:off x="5347595" y="80395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Rounded Corners 53">
            <a:extLst>
              <a:ext uri="{FF2B5EF4-FFF2-40B4-BE49-F238E27FC236}">
                <a16:creationId xmlns:a16="http://schemas.microsoft.com/office/drawing/2014/main" id="{85055C2B-E0C4-4052-AD63-D474E17EBFD6}"/>
              </a:ext>
            </a:extLst>
          </p:cNvPr>
          <p:cNvSpPr/>
          <p:nvPr/>
        </p:nvSpPr>
        <p:spPr>
          <a:xfrm>
            <a:off x="6189986" y="799897"/>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Oval 54">
            <a:extLst>
              <a:ext uri="{FF2B5EF4-FFF2-40B4-BE49-F238E27FC236}">
                <a16:creationId xmlns:a16="http://schemas.microsoft.com/office/drawing/2014/main" id="{0A718203-7EBB-4A62-B15E-FA6706D8034F}"/>
              </a:ext>
            </a:extLst>
          </p:cNvPr>
          <p:cNvSpPr/>
          <p:nvPr/>
        </p:nvSpPr>
        <p:spPr>
          <a:xfrm>
            <a:off x="6120154" y="80296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Rectangle: Rounded Corners 55">
            <a:extLst>
              <a:ext uri="{FF2B5EF4-FFF2-40B4-BE49-F238E27FC236}">
                <a16:creationId xmlns:a16="http://schemas.microsoft.com/office/drawing/2014/main" id="{561F1860-6192-4FC1-AEA8-323DD3D66D86}"/>
              </a:ext>
            </a:extLst>
          </p:cNvPr>
          <p:cNvSpPr/>
          <p:nvPr/>
        </p:nvSpPr>
        <p:spPr>
          <a:xfrm>
            <a:off x="6965017" y="795143"/>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Oval 56">
            <a:extLst>
              <a:ext uri="{FF2B5EF4-FFF2-40B4-BE49-F238E27FC236}">
                <a16:creationId xmlns:a16="http://schemas.microsoft.com/office/drawing/2014/main" id="{824CF349-3A02-4FD5-A9BF-83FF4EB0CD0F}"/>
              </a:ext>
            </a:extLst>
          </p:cNvPr>
          <p:cNvSpPr/>
          <p:nvPr/>
        </p:nvSpPr>
        <p:spPr>
          <a:xfrm>
            <a:off x="6892713" y="80296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Oval 57">
            <a:extLst>
              <a:ext uri="{FF2B5EF4-FFF2-40B4-BE49-F238E27FC236}">
                <a16:creationId xmlns:a16="http://schemas.microsoft.com/office/drawing/2014/main" id="{129AFBC8-4C74-4D56-B649-13F841F337B7}"/>
              </a:ext>
            </a:extLst>
          </p:cNvPr>
          <p:cNvSpPr/>
          <p:nvPr/>
        </p:nvSpPr>
        <p:spPr>
          <a:xfrm>
            <a:off x="7734000" y="80395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1499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80DE1F-1C69-4AD1-8E4F-115B0C6EAD75}"/>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518408E3-0B53-4B48-8337-F3989837539E}"/>
              </a:ext>
            </a:extLst>
          </p:cNvPr>
          <p:cNvSpPr>
            <a:spLocks noGrp="1"/>
          </p:cNvSpPr>
          <p:nvPr>
            <p:ph type="sldNum" sz="quarter" idx="17"/>
          </p:nvPr>
        </p:nvSpPr>
        <p:spPr/>
        <p:txBody>
          <a:bodyPr/>
          <a:lstStyle/>
          <a:p>
            <a:pPr>
              <a:defRPr/>
            </a:pPr>
            <a:fld id="{67BFA7C4-5ED7-4275-9588-6311F663AC92}" type="slidenum">
              <a:rPr lang="en-US" altLang="en-US" smtClean="0"/>
              <a:pPr>
                <a:defRPr/>
              </a:pPr>
              <a:t>22</a:t>
            </a:fld>
            <a:endParaRPr lang="en-US" altLang="en-US" dirty="0"/>
          </a:p>
        </p:txBody>
      </p:sp>
      <p:sp>
        <p:nvSpPr>
          <p:cNvPr id="7" name="Rectangle 6">
            <a:extLst>
              <a:ext uri="{FF2B5EF4-FFF2-40B4-BE49-F238E27FC236}">
                <a16:creationId xmlns:a16="http://schemas.microsoft.com/office/drawing/2014/main" id="{1D1E9D0D-ECCE-46A8-88A8-8C3A04DEB3E9}"/>
              </a:ext>
            </a:extLst>
          </p:cNvPr>
          <p:cNvSpPr/>
          <p:nvPr/>
        </p:nvSpPr>
        <p:spPr>
          <a:xfrm>
            <a:off x="1874204" y="930732"/>
            <a:ext cx="498763" cy="1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E628EF46-D1AB-4DF2-9C8C-5C81DBDC9ECA}"/>
              </a:ext>
            </a:extLst>
          </p:cNvPr>
          <p:cNvSpPr txBox="1"/>
          <p:nvPr/>
        </p:nvSpPr>
        <p:spPr>
          <a:xfrm>
            <a:off x="1788680" y="914095"/>
            <a:ext cx="1764857" cy="215444"/>
          </a:xfrm>
          <a:prstGeom prst="rect">
            <a:avLst/>
          </a:prstGeom>
          <a:noFill/>
        </p:spPr>
        <p:txBody>
          <a:bodyPr wrap="square" rtlCol="0">
            <a:spAutoFit/>
          </a:bodyPr>
          <a:lstStyle/>
          <a:p>
            <a:r>
              <a:rPr lang="en-US" altLang="zh-CN" sz="800" dirty="0"/>
              <a:t>Depth d=0</a:t>
            </a:r>
            <a:endParaRPr lang="zh-CN" altLang="en-US" sz="800" dirty="0"/>
          </a:p>
        </p:txBody>
      </p:sp>
      <p:sp>
        <p:nvSpPr>
          <p:cNvPr id="8" name="Rectangle 7">
            <a:extLst>
              <a:ext uri="{FF2B5EF4-FFF2-40B4-BE49-F238E27FC236}">
                <a16:creationId xmlns:a16="http://schemas.microsoft.com/office/drawing/2014/main" id="{6F65DB16-5914-4BF1-A6E6-D4E186D3C094}"/>
              </a:ext>
            </a:extLst>
          </p:cNvPr>
          <p:cNvSpPr/>
          <p:nvPr/>
        </p:nvSpPr>
        <p:spPr>
          <a:xfrm>
            <a:off x="3907626" y="3111444"/>
            <a:ext cx="533448" cy="14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a:extLst>
              <a:ext uri="{FF2B5EF4-FFF2-40B4-BE49-F238E27FC236}">
                <a16:creationId xmlns:a16="http://schemas.microsoft.com/office/drawing/2014/main" id="{6697C731-5B6B-4FC3-994C-125080294128}"/>
              </a:ext>
            </a:extLst>
          </p:cNvPr>
          <p:cNvSpPr/>
          <p:nvPr/>
        </p:nvSpPr>
        <p:spPr>
          <a:xfrm>
            <a:off x="1828641" y="1403081"/>
            <a:ext cx="629850" cy="1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2287FF23-7B97-4628-83AD-F86ADA837FBA}"/>
              </a:ext>
            </a:extLst>
          </p:cNvPr>
          <p:cNvSpPr txBox="1"/>
          <p:nvPr/>
        </p:nvSpPr>
        <p:spPr>
          <a:xfrm>
            <a:off x="1784666" y="1376839"/>
            <a:ext cx="1764857" cy="215444"/>
          </a:xfrm>
          <a:prstGeom prst="rect">
            <a:avLst/>
          </a:prstGeom>
          <a:noFill/>
        </p:spPr>
        <p:txBody>
          <a:bodyPr wrap="square" rtlCol="0">
            <a:spAutoFit/>
          </a:bodyPr>
          <a:lstStyle/>
          <a:p>
            <a:r>
              <a:rPr lang="en-US" altLang="zh-CN" sz="800" dirty="0"/>
              <a:t>Chunk-id =0</a:t>
            </a:r>
            <a:endParaRPr lang="zh-CN" altLang="en-US" sz="800" dirty="0"/>
          </a:p>
        </p:txBody>
      </p:sp>
      <p:sp>
        <p:nvSpPr>
          <p:cNvPr id="12" name="Diamond 11">
            <a:extLst>
              <a:ext uri="{FF2B5EF4-FFF2-40B4-BE49-F238E27FC236}">
                <a16:creationId xmlns:a16="http://schemas.microsoft.com/office/drawing/2014/main" id="{A5FB9B6A-5BB5-4606-88A4-1478ABFAFDD7}"/>
              </a:ext>
            </a:extLst>
          </p:cNvPr>
          <p:cNvSpPr/>
          <p:nvPr/>
        </p:nvSpPr>
        <p:spPr>
          <a:xfrm>
            <a:off x="1686678" y="1874168"/>
            <a:ext cx="957410" cy="29025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41573C0E-245D-49C7-97EC-1D30A93E2835}"/>
              </a:ext>
            </a:extLst>
          </p:cNvPr>
          <p:cNvSpPr/>
          <p:nvPr/>
        </p:nvSpPr>
        <p:spPr>
          <a:xfrm>
            <a:off x="1788680" y="2482929"/>
            <a:ext cx="814645" cy="134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a:extLst>
              <a:ext uri="{FF2B5EF4-FFF2-40B4-BE49-F238E27FC236}">
                <a16:creationId xmlns:a16="http://schemas.microsoft.com/office/drawing/2014/main" id="{ABEFE640-307F-4776-BDFD-92B8C1A0D5D3}"/>
              </a:ext>
            </a:extLst>
          </p:cNvPr>
          <p:cNvSpPr txBox="1"/>
          <p:nvPr/>
        </p:nvSpPr>
        <p:spPr>
          <a:xfrm>
            <a:off x="1788680" y="2441648"/>
            <a:ext cx="1764857" cy="215444"/>
          </a:xfrm>
          <a:prstGeom prst="rect">
            <a:avLst/>
          </a:prstGeom>
          <a:noFill/>
        </p:spPr>
        <p:txBody>
          <a:bodyPr wrap="square" rtlCol="0">
            <a:spAutoFit/>
          </a:bodyPr>
          <a:lstStyle/>
          <a:p>
            <a:r>
              <a:rPr lang="en-US" altLang="zh-CN" sz="800" dirty="0"/>
              <a:t>process chunk</a:t>
            </a:r>
            <a:endParaRPr lang="zh-CN" altLang="en-US" sz="800" dirty="0"/>
          </a:p>
        </p:txBody>
      </p:sp>
      <p:sp>
        <p:nvSpPr>
          <p:cNvPr id="15" name="Rectangle 14">
            <a:extLst>
              <a:ext uri="{FF2B5EF4-FFF2-40B4-BE49-F238E27FC236}">
                <a16:creationId xmlns:a16="http://schemas.microsoft.com/office/drawing/2014/main" id="{8DA52209-772C-4407-9289-A2983AE68EF2}"/>
              </a:ext>
            </a:extLst>
          </p:cNvPr>
          <p:cNvSpPr/>
          <p:nvPr/>
        </p:nvSpPr>
        <p:spPr>
          <a:xfrm>
            <a:off x="1959728" y="2882209"/>
            <a:ext cx="498763" cy="1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a:extLst>
              <a:ext uri="{FF2B5EF4-FFF2-40B4-BE49-F238E27FC236}">
                <a16:creationId xmlns:a16="http://schemas.microsoft.com/office/drawing/2014/main" id="{B6EEB977-67B7-45C0-9CB9-0E14405030FB}"/>
              </a:ext>
            </a:extLst>
          </p:cNvPr>
          <p:cNvSpPr txBox="1"/>
          <p:nvPr/>
        </p:nvSpPr>
        <p:spPr>
          <a:xfrm>
            <a:off x="1874204" y="2848022"/>
            <a:ext cx="1764857" cy="215444"/>
          </a:xfrm>
          <a:prstGeom prst="rect">
            <a:avLst/>
          </a:prstGeom>
          <a:noFill/>
        </p:spPr>
        <p:txBody>
          <a:bodyPr wrap="square" rtlCol="0">
            <a:spAutoFit/>
          </a:bodyPr>
          <a:lstStyle/>
          <a:p>
            <a:r>
              <a:rPr lang="en-US" altLang="zh-CN" sz="800" dirty="0"/>
              <a:t>Depth d++</a:t>
            </a:r>
            <a:endParaRPr lang="zh-CN" altLang="en-US" sz="800" dirty="0"/>
          </a:p>
        </p:txBody>
      </p:sp>
      <p:sp>
        <p:nvSpPr>
          <p:cNvPr id="17" name="Rectangle 16">
            <a:extLst>
              <a:ext uri="{FF2B5EF4-FFF2-40B4-BE49-F238E27FC236}">
                <a16:creationId xmlns:a16="http://schemas.microsoft.com/office/drawing/2014/main" id="{2B20BFFF-E52D-495B-9450-4E781752C78F}"/>
              </a:ext>
            </a:extLst>
          </p:cNvPr>
          <p:cNvSpPr/>
          <p:nvPr/>
        </p:nvSpPr>
        <p:spPr>
          <a:xfrm>
            <a:off x="1959728" y="3351945"/>
            <a:ext cx="498763" cy="1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a:extLst>
              <a:ext uri="{FF2B5EF4-FFF2-40B4-BE49-F238E27FC236}">
                <a16:creationId xmlns:a16="http://schemas.microsoft.com/office/drawing/2014/main" id="{4E1E41F1-5B5A-47E1-B0AF-53F15434D328}"/>
              </a:ext>
            </a:extLst>
          </p:cNvPr>
          <p:cNvSpPr txBox="1"/>
          <p:nvPr/>
        </p:nvSpPr>
        <p:spPr>
          <a:xfrm>
            <a:off x="1874204" y="3321921"/>
            <a:ext cx="1764857" cy="215444"/>
          </a:xfrm>
          <a:prstGeom prst="rect">
            <a:avLst/>
          </a:prstGeom>
          <a:noFill/>
        </p:spPr>
        <p:txBody>
          <a:bodyPr wrap="square" rtlCol="0">
            <a:spAutoFit/>
          </a:bodyPr>
          <a:lstStyle/>
          <a:p>
            <a:r>
              <a:rPr lang="en-US" altLang="zh-CN" sz="800" dirty="0"/>
              <a:t>if depth= D</a:t>
            </a:r>
            <a:endParaRPr lang="zh-CN" altLang="en-US" sz="800" dirty="0"/>
          </a:p>
        </p:txBody>
      </p:sp>
      <p:sp>
        <p:nvSpPr>
          <p:cNvPr id="19" name="Diamond 18">
            <a:extLst>
              <a:ext uri="{FF2B5EF4-FFF2-40B4-BE49-F238E27FC236}">
                <a16:creationId xmlns:a16="http://schemas.microsoft.com/office/drawing/2014/main" id="{6BCA5599-D785-428F-956A-9FDB1BEC7C16}"/>
              </a:ext>
            </a:extLst>
          </p:cNvPr>
          <p:cNvSpPr/>
          <p:nvPr/>
        </p:nvSpPr>
        <p:spPr>
          <a:xfrm>
            <a:off x="121364" y="2631997"/>
            <a:ext cx="789022" cy="21412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a:extLst>
              <a:ext uri="{FF2B5EF4-FFF2-40B4-BE49-F238E27FC236}">
                <a16:creationId xmlns:a16="http://schemas.microsoft.com/office/drawing/2014/main" id="{9F430EFE-FA30-45AB-BCD0-C028B1970415}"/>
              </a:ext>
            </a:extLst>
          </p:cNvPr>
          <p:cNvSpPr txBox="1"/>
          <p:nvPr/>
        </p:nvSpPr>
        <p:spPr>
          <a:xfrm>
            <a:off x="194871" y="2625026"/>
            <a:ext cx="1764857" cy="215444"/>
          </a:xfrm>
          <a:prstGeom prst="rect">
            <a:avLst/>
          </a:prstGeom>
          <a:noFill/>
        </p:spPr>
        <p:txBody>
          <a:bodyPr wrap="square" rtlCol="0">
            <a:spAutoFit/>
          </a:bodyPr>
          <a:lstStyle/>
          <a:p>
            <a:r>
              <a:rPr lang="en-US" altLang="zh-CN" sz="800" dirty="0"/>
              <a:t>check free</a:t>
            </a:r>
            <a:endParaRPr lang="zh-CN" altLang="en-US" sz="800" dirty="0"/>
          </a:p>
        </p:txBody>
      </p:sp>
      <p:sp>
        <p:nvSpPr>
          <p:cNvPr id="25" name="Oval 24">
            <a:extLst>
              <a:ext uri="{FF2B5EF4-FFF2-40B4-BE49-F238E27FC236}">
                <a16:creationId xmlns:a16="http://schemas.microsoft.com/office/drawing/2014/main" id="{21AC5F8F-CB62-477A-9A2A-391B18A8E500}"/>
              </a:ext>
            </a:extLst>
          </p:cNvPr>
          <p:cNvSpPr/>
          <p:nvPr/>
        </p:nvSpPr>
        <p:spPr>
          <a:xfrm>
            <a:off x="1225893" y="2148005"/>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a:extLst>
              <a:ext uri="{FF2B5EF4-FFF2-40B4-BE49-F238E27FC236}">
                <a16:creationId xmlns:a16="http://schemas.microsoft.com/office/drawing/2014/main" id="{44B78523-1F1C-498C-8A68-FE8749F2951E}"/>
              </a:ext>
            </a:extLst>
          </p:cNvPr>
          <p:cNvSpPr txBox="1"/>
          <p:nvPr/>
        </p:nvSpPr>
        <p:spPr>
          <a:xfrm>
            <a:off x="1184393" y="2131180"/>
            <a:ext cx="442001" cy="492443"/>
          </a:xfrm>
          <a:prstGeom prst="rect">
            <a:avLst/>
          </a:prstGeom>
          <a:noFill/>
        </p:spPr>
        <p:txBody>
          <a:bodyPr wrap="square" rtlCol="0">
            <a:spAutoFit/>
          </a:bodyPr>
          <a:lstStyle/>
          <a:p>
            <a:r>
              <a:rPr lang="en-US" altLang="zh-CN" sz="800" b="1" dirty="0">
                <a:solidFill>
                  <a:srgbClr val="FF0000"/>
                </a:solidFill>
              </a:rPr>
              <a:t>T</a:t>
            </a:r>
            <a:endParaRPr lang="zh-CN" altLang="en-US" sz="800" b="1" dirty="0">
              <a:solidFill>
                <a:srgbClr val="FF0000"/>
              </a:solidFill>
            </a:endParaRPr>
          </a:p>
          <a:p>
            <a:endParaRPr lang="zh-CN" altLang="en-US" dirty="0"/>
          </a:p>
        </p:txBody>
      </p:sp>
      <p:sp>
        <p:nvSpPr>
          <p:cNvPr id="27" name="Rectangle 26">
            <a:extLst>
              <a:ext uri="{FF2B5EF4-FFF2-40B4-BE49-F238E27FC236}">
                <a16:creationId xmlns:a16="http://schemas.microsoft.com/office/drawing/2014/main" id="{A2B38E72-5ED6-48B6-89D7-32B8DE5A48A8}"/>
              </a:ext>
            </a:extLst>
          </p:cNvPr>
          <p:cNvSpPr/>
          <p:nvPr/>
        </p:nvSpPr>
        <p:spPr>
          <a:xfrm>
            <a:off x="131969" y="1948970"/>
            <a:ext cx="814645" cy="134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a:extLst>
              <a:ext uri="{FF2B5EF4-FFF2-40B4-BE49-F238E27FC236}">
                <a16:creationId xmlns:a16="http://schemas.microsoft.com/office/drawing/2014/main" id="{76F27C62-2D88-4EEA-A62B-E4BE2BCED05D}"/>
              </a:ext>
            </a:extLst>
          </p:cNvPr>
          <p:cNvSpPr txBox="1"/>
          <p:nvPr/>
        </p:nvSpPr>
        <p:spPr>
          <a:xfrm>
            <a:off x="117140" y="1894271"/>
            <a:ext cx="1764857" cy="215444"/>
          </a:xfrm>
          <a:prstGeom prst="rect">
            <a:avLst/>
          </a:prstGeom>
          <a:noFill/>
        </p:spPr>
        <p:txBody>
          <a:bodyPr wrap="square" rtlCol="0">
            <a:spAutoFit/>
          </a:bodyPr>
          <a:lstStyle/>
          <a:p>
            <a:r>
              <a:rPr lang="en-US" altLang="zh-CN" sz="800" dirty="0"/>
              <a:t>process chunk</a:t>
            </a:r>
            <a:endParaRPr lang="zh-CN" altLang="en-US" sz="800" dirty="0"/>
          </a:p>
        </p:txBody>
      </p:sp>
      <p:cxnSp>
        <p:nvCxnSpPr>
          <p:cNvPr id="30" name="Straight Arrow Connector 29">
            <a:extLst>
              <a:ext uri="{FF2B5EF4-FFF2-40B4-BE49-F238E27FC236}">
                <a16:creationId xmlns:a16="http://schemas.microsoft.com/office/drawing/2014/main" id="{B610AB10-4975-4F54-AA62-786E983AD74D}"/>
              </a:ext>
            </a:extLst>
          </p:cNvPr>
          <p:cNvCxnSpPr>
            <a:stCxn id="12" idx="2"/>
          </p:cNvCxnSpPr>
          <p:nvPr/>
        </p:nvCxnSpPr>
        <p:spPr>
          <a:xfrm>
            <a:off x="2165383" y="2164423"/>
            <a:ext cx="0" cy="345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770BC27-2C3B-4745-95E4-3506D5A821E2}"/>
              </a:ext>
            </a:extLst>
          </p:cNvPr>
          <p:cNvSpPr/>
          <p:nvPr/>
        </p:nvSpPr>
        <p:spPr>
          <a:xfrm>
            <a:off x="2080344" y="2211173"/>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TextBox 23">
            <a:extLst>
              <a:ext uri="{FF2B5EF4-FFF2-40B4-BE49-F238E27FC236}">
                <a16:creationId xmlns:a16="http://schemas.microsoft.com/office/drawing/2014/main" id="{18E1CEF0-C8E6-41EA-B41E-2F72208AADB4}"/>
              </a:ext>
            </a:extLst>
          </p:cNvPr>
          <p:cNvSpPr txBox="1"/>
          <p:nvPr/>
        </p:nvSpPr>
        <p:spPr>
          <a:xfrm>
            <a:off x="2046148" y="2194348"/>
            <a:ext cx="442001" cy="492443"/>
          </a:xfrm>
          <a:prstGeom prst="rect">
            <a:avLst/>
          </a:prstGeom>
          <a:noFill/>
        </p:spPr>
        <p:txBody>
          <a:bodyPr wrap="square" rtlCol="0">
            <a:spAutoFit/>
          </a:bodyPr>
          <a:lstStyle/>
          <a:p>
            <a:r>
              <a:rPr lang="en-US" altLang="zh-CN" sz="800" b="1" dirty="0">
                <a:solidFill>
                  <a:srgbClr val="FF0000"/>
                </a:solidFill>
              </a:rPr>
              <a:t>F</a:t>
            </a:r>
            <a:endParaRPr lang="zh-CN" altLang="en-US" sz="800" b="1" dirty="0">
              <a:solidFill>
                <a:srgbClr val="FF0000"/>
              </a:solidFill>
            </a:endParaRPr>
          </a:p>
          <a:p>
            <a:endParaRPr lang="zh-CN" altLang="en-US" dirty="0"/>
          </a:p>
        </p:txBody>
      </p:sp>
      <p:cxnSp>
        <p:nvCxnSpPr>
          <p:cNvPr id="32" name="Straight Connector 31">
            <a:extLst>
              <a:ext uri="{FF2B5EF4-FFF2-40B4-BE49-F238E27FC236}">
                <a16:creationId xmlns:a16="http://schemas.microsoft.com/office/drawing/2014/main" id="{94A1F2B9-4D03-4714-99A9-6DB6DC016B6F}"/>
              </a:ext>
            </a:extLst>
          </p:cNvPr>
          <p:cNvCxnSpPr>
            <a:cxnSpLocks/>
            <a:endCxn id="25" idx="7"/>
          </p:cNvCxnSpPr>
          <p:nvPr/>
        </p:nvCxnSpPr>
        <p:spPr>
          <a:xfrm flipH="1">
            <a:off x="1364913" y="2004675"/>
            <a:ext cx="396746" cy="168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DD16738-403F-4112-98F8-43F76A909591}"/>
              </a:ext>
            </a:extLst>
          </p:cNvPr>
          <p:cNvCxnSpPr>
            <a:cxnSpLocks/>
          </p:cNvCxnSpPr>
          <p:nvPr/>
        </p:nvCxnSpPr>
        <p:spPr>
          <a:xfrm flipH="1">
            <a:off x="893200" y="2297801"/>
            <a:ext cx="342969" cy="448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CB508D1-535D-4AB4-92CC-5222E87735BD}"/>
              </a:ext>
            </a:extLst>
          </p:cNvPr>
          <p:cNvCxnSpPr>
            <a:cxnSpLocks/>
            <a:stCxn id="19" idx="0"/>
          </p:cNvCxnSpPr>
          <p:nvPr/>
        </p:nvCxnSpPr>
        <p:spPr>
          <a:xfrm flipH="1" flipV="1">
            <a:off x="513979" y="2061373"/>
            <a:ext cx="1896" cy="570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56EA17C-5EA3-4AED-A6D3-F009266A5FD5}"/>
              </a:ext>
            </a:extLst>
          </p:cNvPr>
          <p:cNvSpPr/>
          <p:nvPr/>
        </p:nvSpPr>
        <p:spPr>
          <a:xfrm>
            <a:off x="432543" y="2227078"/>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a:extLst>
              <a:ext uri="{FF2B5EF4-FFF2-40B4-BE49-F238E27FC236}">
                <a16:creationId xmlns:a16="http://schemas.microsoft.com/office/drawing/2014/main" id="{03C0A420-638C-40D5-A6AE-784A1FA30526}"/>
              </a:ext>
            </a:extLst>
          </p:cNvPr>
          <p:cNvSpPr txBox="1"/>
          <p:nvPr/>
        </p:nvSpPr>
        <p:spPr>
          <a:xfrm>
            <a:off x="396467" y="2211173"/>
            <a:ext cx="442001" cy="492443"/>
          </a:xfrm>
          <a:prstGeom prst="rect">
            <a:avLst/>
          </a:prstGeom>
          <a:noFill/>
        </p:spPr>
        <p:txBody>
          <a:bodyPr wrap="square" rtlCol="0">
            <a:spAutoFit/>
          </a:bodyPr>
          <a:lstStyle/>
          <a:p>
            <a:r>
              <a:rPr lang="en-US" altLang="zh-CN" sz="800" b="1" dirty="0">
                <a:solidFill>
                  <a:srgbClr val="FF0000"/>
                </a:solidFill>
              </a:rPr>
              <a:t>F</a:t>
            </a:r>
            <a:endParaRPr lang="zh-CN" altLang="en-US" sz="800" b="1" dirty="0">
              <a:solidFill>
                <a:srgbClr val="FF0000"/>
              </a:solidFill>
            </a:endParaRPr>
          </a:p>
          <a:p>
            <a:endParaRPr lang="zh-CN" altLang="en-US" dirty="0"/>
          </a:p>
        </p:txBody>
      </p:sp>
      <p:sp>
        <p:nvSpPr>
          <p:cNvPr id="45" name="Rectangle 44">
            <a:extLst>
              <a:ext uri="{FF2B5EF4-FFF2-40B4-BE49-F238E27FC236}">
                <a16:creationId xmlns:a16="http://schemas.microsoft.com/office/drawing/2014/main" id="{B34BD5D7-A615-43FC-9D52-DD6A414EE1E6}"/>
              </a:ext>
            </a:extLst>
          </p:cNvPr>
          <p:cNvSpPr/>
          <p:nvPr/>
        </p:nvSpPr>
        <p:spPr>
          <a:xfrm>
            <a:off x="198122" y="1510843"/>
            <a:ext cx="629850" cy="1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a:extLst>
              <a:ext uri="{FF2B5EF4-FFF2-40B4-BE49-F238E27FC236}">
                <a16:creationId xmlns:a16="http://schemas.microsoft.com/office/drawing/2014/main" id="{4CF93AC0-60A7-4541-AC9A-3C89A9819F00}"/>
              </a:ext>
            </a:extLst>
          </p:cNvPr>
          <p:cNvSpPr txBox="1"/>
          <p:nvPr/>
        </p:nvSpPr>
        <p:spPr>
          <a:xfrm>
            <a:off x="1784666" y="1911574"/>
            <a:ext cx="927189" cy="215444"/>
          </a:xfrm>
          <a:prstGeom prst="rect">
            <a:avLst/>
          </a:prstGeom>
          <a:noFill/>
        </p:spPr>
        <p:txBody>
          <a:bodyPr wrap="square" rtlCol="0">
            <a:spAutoFit/>
          </a:bodyPr>
          <a:lstStyle/>
          <a:p>
            <a:r>
              <a:rPr lang="en-US" altLang="zh-CN" sz="800" dirty="0"/>
              <a:t>Chunk-id &lt;C</a:t>
            </a:r>
            <a:endParaRPr lang="zh-CN" altLang="en-US" sz="800" dirty="0"/>
          </a:p>
        </p:txBody>
      </p:sp>
      <p:sp>
        <p:nvSpPr>
          <p:cNvPr id="11" name="TextBox 10">
            <a:extLst>
              <a:ext uri="{FF2B5EF4-FFF2-40B4-BE49-F238E27FC236}">
                <a16:creationId xmlns:a16="http://schemas.microsoft.com/office/drawing/2014/main" id="{5C4251B9-A465-4B7A-9F5C-8DE81E151FF0}"/>
              </a:ext>
            </a:extLst>
          </p:cNvPr>
          <p:cNvSpPr txBox="1"/>
          <p:nvPr/>
        </p:nvSpPr>
        <p:spPr>
          <a:xfrm>
            <a:off x="153872" y="1468013"/>
            <a:ext cx="927189" cy="215444"/>
          </a:xfrm>
          <a:prstGeom prst="rect">
            <a:avLst/>
          </a:prstGeom>
          <a:noFill/>
        </p:spPr>
        <p:txBody>
          <a:bodyPr wrap="square" rtlCol="0">
            <a:spAutoFit/>
          </a:bodyPr>
          <a:lstStyle/>
          <a:p>
            <a:r>
              <a:rPr lang="en-US" altLang="zh-CN" sz="800" dirty="0"/>
              <a:t>chunk-id ++</a:t>
            </a:r>
            <a:endParaRPr lang="zh-CN" altLang="en-US" sz="800" dirty="0"/>
          </a:p>
        </p:txBody>
      </p:sp>
      <p:cxnSp>
        <p:nvCxnSpPr>
          <p:cNvPr id="48" name="Straight Arrow Connector 47">
            <a:extLst>
              <a:ext uri="{FF2B5EF4-FFF2-40B4-BE49-F238E27FC236}">
                <a16:creationId xmlns:a16="http://schemas.microsoft.com/office/drawing/2014/main" id="{0B4AE48A-F3DB-4B78-B1D2-5FBBC1345EF5}"/>
              </a:ext>
            </a:extLst>
          </p:cNvPr>
          <p:cNvCxnSpPr/>
          <p:nvPr/>
        </p:nvCxnSpPr>
        <p:spPr>
          <a:xfrm flipV="1">
            <a:off x="513979" y="1653876"/>
            <a:ext cx="0" cy="295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8A966B3-E11B-40F3-B73D-5EA3CBA273B9}"/>
              </a:ext>
            </a:extLst>
          </p:cNvPr>
          <p:cNvCxnSpPr/>
          <p:nvPr/>
        </p:nvCxnSpPr>
        <p:spPr>
          <a:xfrm>
            <a:off x="838468" y="1575735"/>
            <a:ext cx="872036" cy="440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CD765FC-24CF-4171-9B89-E8E17BE2BF14}"/>
              </a:ext>
            </a:extLst>
          </p:cNvPr>
          <p:cNvSpPr/>
          <p:nvPr/>
        </p:nvSpPr>
        <p:spPr>
          <a:xfrm>
            <a:off x="1894183" y="3895666"/>
            <a:ext cx="709141" cy="136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a:extLst>
              <a:ext uri="{FF2B5EF4-FFF2-40B4-BE49-F238E27FC236}">
                <a16:creationId xmlns:a16="http://schemas.microsoft.com/office/drawing/2014/main" id="{BAA4CDBD-55CB-472D-8789-22A9CA19E000}"/>
              </a:ext>
            </a:extLst>
          </p:cNvPr>
          <p:cNvSpPr txBox="1"/>
          <p:nvPr/>
        </p:nvSpPr>
        <p:spPr>
          <a:xfrm>
            <a:off x="1831599" y="3855860"/>
            <a:ext cx="1313099" cy="215444"/>
          </a:xfrm>
          <a:prstGeom prst="rect">
            <a:avLst/>
          </a:prstGeom>
          <a:noFill/>
        </p:spPr>
        <p:txBody>
          <a:bodyPr wrap="square" rtlCol="0">
            <a:spAutoFit/>
          </a:bodyPr>
          <a:lstStyle/>
          <a:p>
            <a:r>
              <a:rPr lang="en-US" altLang="zh-CN" sz="800" dirty="0"/>
              <a:t>broadcast free</a:t>
            </a:r>
            <a:endParaRPr lang="zh-CN" altLang="en-US" sz="800" dirty="0"/>
          </a:p>
        </p:txBody>
      </p:sp>
      <p:cxnSp>
        <p:nvCxnSpPr>
          <p:cNvPr id="56" name="Straight Arrow Connector 55">
            <a:extLst>
              <a:ext uri="{FF2B5EF4-FFF2-40B4-BE49-F238E27FC236}">
                <a16:creationId xmlns:a16="http://schemas.microsoft.com/office/drawing/2014/main" id="{49139B02-1718-4485-8A1F-21CD67297BA6}"/>
              </a:ext>
            </a:extLst>
          </p:cNvPr>
          <p:cNvCxnSpPr/>
          <p:nvPr/>
        </p:nvCxnSpPr>
        <p:spPr>
          <a:xfrm>
            <a:off x="2225160" y="3499016"/>
            <a:ext cx="0" cy="39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C0C85342-2CE5-4AA5-8DBF-FF00C7D13E78}"/>
              </a:ext>
            </a:extLst>
          </p:cNvPr>
          <p:cNvSpPr/>
          <p:nvPr/>
        </p:nvSpPr>
        <p:spPr>
          <a:xfrm>
            <a:off x="2143724" y="3612529"/>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76BBA86E-7075-4C9A-9776-17941EFA1492}"/>
              </a:ext>
            </a:extLst>
          </p:cNvPr>
          <p:cNvSpPr txBox="1"/>
          <p:nvPr/>
        </p:nvSpPr>
        <p:spPr>
          <a:xfrm>
            <a:off x="2108241" y="3609638"/>
            <a:ext cx="442001" cy="492443"/>
          </a:xfrm>
          <a:prstGeom prst="rect">
            <a:avLst/>
          </a:prstGeom>
          <a:noFill/>
        </p:spPr>
        <p:txBody>
          <a:bodyPr wrap="square" rtlCol="0">
            <a:spAutoFit/>
          </a:bodyPr>
          <a:lstStyle/>
          <a:p>
            <a:r>
              <a:rPr lang="en-US" altLang="zh-CN" sz="800" b="1" dirty="0">
                <a:solidFill>
                  <a:srgbClr val="FF0000"/>
                </a:solidFill>
              </a:rPr>
              <a:t>T</a:t>
            </a:r>
            <a:endParaRPr lang="zh-CN" altLang="en-US" sz="800" b="1" dirty="0">
              <a:solidFill>
                <a:srgbClr val="FF0000"/>
              </a:solidFill>
            </a:endParaRPr>
          </a:p>
          <a:p>
            <a:endParaRPr lang="zh-CN" altLang="en-US" dirty="0"/>
          </a:p>
        </p:txBody>
      </p:sp>
      <p:cxnSp>
        <p:nvCxnSpPr>
          <p:cNvPr id="58" name="Straight Connector 57">
            <a:extLst>
              <a:ext uri="{FF2B5EF4-FFF2-40B4-BE49-F238E27FC236}">
                <a16:creationId xmlns:a16="http://schemas.microsoft.com/office/drawing/2014/main" id="{9EF95CC4-6B0B-4719-9E70-8439FC080159}"/>
              </a:ext>
            </a:extLst>
          </p:cNvPr>
          <p:cNvCxnSpPr/>
          <p:nvPr/>
        </p:nvCxnSpPr>
        <p:spPr>
          <a:xfrm>
            <a:off x="2488148" y="3425480"/>
            <a:ext cx="656550"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6061D56-CD6E-4F1D-AC4F-9C0171DE93FF}"/>
              </a:ext>
            </a:extLst>
          </p:cNvPr>
          <p:cNvSpPr/>
          <p:nvPr/>
        </p:nvSpPr>
        <p:spPr>
          <a:xfrm>
            <a:off x="3128147" y="3326904"/>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a:extLst>
              <a:ext uri="{FF2B5EF4-FFF2-40B4-BE49-F238E27FC236}">
                <a16:creationId xmlns:a16="http://schemas.microsoft.com/office/drawing/2014/main" id="{BD79AB46-628C-469C-B499-AB32631BF406}"/>
              </a:ext>
            </a:extLst>
          </p:cNvPr>
          <p:cNvSpPr txBox="1"/>
          <p:nvPr/>
        </p:nvSpPr>
        <p:spPr>
          <a:xfrm>
            <a:off x="3092725" y="3300974"/>
            <a:ext cx="442001" cy="492443"/>
          </a:xfrm>
          <a:prstGeom prst="rect">
            <a:avLst/>
          </a:prstGeom>
          <a:noFill/>
        </p:spPr>
        <p:txBody>
          <a:bodyPr wrap="square" rtlCol="0">
            <a:spAutoFit/>
          </a:bodyPr>
          <a:lstStyle/>
          <a:p>
            <a:r>
              <a:rPr lang="en-US" altLang="zh-CN" sz="800" b="1" dirty="0">
                <a:solidFill>
                  <a:srgbClr val="FF0000"/>
                </a:solidFill>
              </a:rPr>
              <a:t>F</a:t>
            </a:r>
            <a:endParaRPr lang="zh-CN" altLang="en-US" sz="800" b="1" dirty="0">
              <a:solidFill>
                <a:srgbClr val="FF0000"/>
              </a:solidFill>
            </a:endParaRPr>
          </a:p>
          <a:p>
            <a:endParaRPr lang="zh-CN" altLang="en-US" dirty="0"/>
          </a:p>
        </p:txBody>
      </p:sp>
      <p:cxnSp>
        <p:nvCxnSpPr>
          <p:cNvPr id="62" name="Straight Connector 61">
            <a:extLst>
              <a:ext uri="{FF2B5EF4-FFF2-40B4-BE49-F238E27FC236}">
                <a16:creationId xmlns:a16="http://schemas.microsoft.com/office/drawing/2014/main" id="{C8288C57-E715-4682-9AF2-74643DAD6FAB}"/>
              </a:ext>
            </a:extLst>
          </p:cNvPr>
          <p:cNvCxnSpPr/>
          <p:nvPr/>
        </p:nvCxnSpPr>
        <p:spPr>
          <a:xfrm flipV="1">
            <a:off x="3200400" y="994330"/>
            <a:ext cx="0" cy="2327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83876AB-FBA2-4E7A-811F-1B7EAB59B768}"/>
              </a:ext>
            </a:extLst>
          </p:cNvPr>
          <p:cNvCxnSpPr/>
          <p:nvPr/>
        </p:nvCxnSpPr>
        <p:spPr>
          <a:xfrm flipH="1">
            <a:off x="2372967" y="994330"/>
            <a:ext cx="827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E71958F4-6435-459A-B7BA-AE754904547C}"/>
              </a:ext>
            </a:extLst>
          </p:cNvPr>
          <p:cNvSpPr/>
          <p:nvPr/>
        </p:nvSpPr>
        <p:spPr>
          <a:xfrm>
            <a:off x="431889" y="3056771"/>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a:extLst>
              <a:ext uri="{FF2B5EF4-FFF2-40B4-BE49-F238E27FC236}">
                <a16:creationId xmlns:a16="http://schemas.microsoft.com/office/drawing/2014/main" id="{32619B1C-3BFD-408B-BECA-64E8924C6474}"/>
              </a:ext>
            </a:extLst>
          </p:cNvPr>
          <p:cNvSpPr txBox="1"/>
          <p:nvPr/>
        </p:nvSpPr>
        <p:spPr>
          <a:xfrm>
            <a:off x="396467" y="3030841"/>
            <a:ext cx="442001" cy="492443"/>
          </a:xfrm>
          <a:prstGeom prst="rect">
            <a:avLst/>
          </a:prstGeom>
          <a:noFill/>
        </p:spPr>
        <p:txBody>
          <a:bodyPr wrap="square" rtlCol="0">
            <a:spAutoFit/>
          </a:bodyPr>
          <a:lstStyle/>
          <a:p>
            <a:r>
              <a:rPr lang="en-US" altLang="zh-CN" sz="800" b="1" dirty="0">
                <a:solidFill>
                  <a:srgbClr val="FF0000"/>
                </a:solidFill>
              </a:rPr>
              <a:t>T</a:t>
            </a:r>
            <a:endParaRPr lang="zh-CN" altLang="en-US" sz="800" b="1" dirty="0">
              <a:solidFill>
                <a:srgbClr val="FF0000"/>
              </a:solidFill>
            </a:endParaRPr>
          </a:p>
          <a:p>
            <a:endParaRPr lang="zh-CN" altLang="en-US" dirty="0"/>
          </a:p>
        </p:txBody>
      </p:sp>
      <p:cxnSp>
        <p:nvCxnSpPr>
          <p:cNvPr id="68" name="Straight Connector 67">
            <a:extLst>
              <a:ext uri="{FF2B5EF4-FFF2-40B4-BE49-F238E27FC236}">
                <a16:creationId xmlns:a16="http://schemas.microsoft.com/office/drawing/2014/main" id="{04957C00-1D09-443D-BEBA-CB3DFB2BA55B}"/>
              </a:ext>
            </a:extLst>
          </p:cNvPr>
          <p:cNvCxnSpPr/>
          <p:nvPr/>
        </p:nvCxnSpPr>
        <p:spPr>
          <a:xfrm>
            <a:off x="513979" y="2848022"/>
            <a:ext cx="0" cy="208749"/>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5BECA903-7D51-4660-8370-2218BC1A907F}"/>
              </a:ext>
            </a:extLst>
          </p:cNvPr>
          <p:cNvSpPr/>
          <p:nvPr/>
        </p:nvSpPr>
        <p:spPr>
          <a:xfrm>
            <a:off x="269409" y="3463921"/>
            <a:ext cx="539764" cy="97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a:extLst>
              <a:ext uri="{FF2B5EF4-FFF2-40B4-BE49-F238E27FC236}">
                <a16:creationId xmlns:a16="http://schemas.microsoft.com/office/drawing/2014/main" id="{82B6FC8A-D8CA-4FC2-9CB8-87A399E92F5E}"/>
              </a:ext>
            </a:extLst>
          </p:cNvPr>
          <p:cNvSpPr txBox="1"/>
          <p:nvPr/>
        </p:nvSpPr>
        <p:spPr>
          <a:xfrm>
            <a:off x="201781" y="3408610"/>
            <a:ext cx="892649" cy="215444"/>
          </a:xfrm>
          <a:prstGeom prst="rect">
            <a:avLst/>
          </a:prstGeom>
          <a:noFill/>
        </p:spPr>
        <p:txBody>
          <a:bodyPr wrap="square" rtlCol="0">
            <a:spAutoFit/>
          </a:bodyPr>
          <a:lstStyle/>
          <a:p>
            <a:r>
              <a:rPr lang="en-US" altLang="zh-CN" sz="800" dirty="0"/>
              <a:t>send data</a:t>
            </a:r>
            <a:endParaRPr lang="zh-CN" altLang="en-US" sz="800" dirty="0"/>
          </a:p>
        </p:txBody>
      </p:sp>
      <p:cxnSp>
        <p:nvCxnSpPr>
          <p:cNvPr id="72" name="Straight Arrow Connector 71">
            <a:extLst>
              <a:ext uri="{FF2B5EF4-FFF2-40B4-BE49-F238E27FC236}">
                <a16:creationId xmlns:a16="http://schemas.microsoft.com/office/drawing/2014/main" id="{13FC34DB-4123-40B8-9874-EFFF7B37A328}"/>
              </a:ext>
            </a:extLst>
          </p:cNvPr>
          <p:cNvCxnSpPr/>
          <p:nvPr/>
        </p:nvCxnSpPr>
        <p:spPr>
          <a:xfrm>
            <a:off x="513047" y="3230027"/>
            <a:ext cx="0" cy="233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Diamond 72">
            <a:extLst>
              <a:ext uri="{FF2B5EF4-FFF2-40B4-BE49-F238E27FC236}">
                <a16:creationId xmlns:a16="http://schemas.microsoft.com/office/drawing/2014/main" id="{0922316C-91E8-4EB9-8FDA-B2A86E16E4B0}"/>
              </a:ext>
            </a:extLst>
          </p:cNvPr>
          <p:cNvSpPr/>
          <p:nvPr/>
        </p:nvSpPr>
        <p:spPr>
          <a:xfrm>
            <a:off x="1922586" y="4271463"/>
            <a:ext cx="605148" cy="2154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a:extLst>
              <a:ext uri="{FF2B5EF4-FFF2-40B4-BE49-F238E27FC236}">
                <a16:creationId xmlns:a16="http://schemas.microsoft.com/office/drawing/2014/main" id="{543D0232-C20F-41C8-9579-81F8B2A75E65}"/>
              </a:ext>
            </a:extLst>
          </p:cNvPr>
          <p:cNvSpPr txBox="1"/>
          <p:nvPr/>
        </p:nvSpPr>
        <p:spPr>
          <a:xfrm>
            <a:off x="1959728" y="4263168"/>
            <a:ext cx="1068400" cy="215444"/>
          </a:xfrm>
          <a:prstGeom prst="rect">
            <a:avLst/>
          </a:prstGeom>
          <a:noFill/>
        </p:spPr>
        <p:txBody>
          <a:bodyPr wrap="square" rtlCol="0">
            <a:spAutoFit/>
          </a:bodyPr>
          <a:lstStyle/>
          <a:p>
            <a:r>
              <a:rPr lang="en-US" altLang="zh-CN" sz="800" dirty="0"/>
              <a:t>if all free</a:t>
            </a:r>
            <a:endParaRPr lang="zh-CN" altLang="en-US" sz="800" dirty="0"/>
          </a:p>
        </p:txBody>
      </p:sp>
      <p:cxnSp>
        <p:nvCxnSpPr>
          <p:cNvPr id="76" name="Straight Arrow Connector 75">
            <a:extLst>
              <a:ext uri="{FF2B5EF4-FFF2-40B4-BE49-F238E27FC236}">
                <a16:creationId xmlns:a16="http://schemas.microsoft.com/office/drawing/2014/main" id="{A2E72282-41F2-45F0-AF65-0763B7EBF771}"/>
              </a:ext>
            </a:extLst>
          </p:cNvPr>
          <p:cNvCxnSpPr/>
          <p:nvPr/>
        </p:nvCxnSpPr>
        <p:spPr>
          <a:xfrm>
            <a:off x="2225160" y="4031938"/>
            <a:ext cx="0" cy="231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971E19D1-19E3-4FAA-9836-FE9E511B2664}"/>
              </a:ext>
            </a:extLst>
          </p:cNvPr>
          <p:cNvSpPr/>
          <p:nvPr/>
        </p:nvSpPr>
        <p:spPr>
          <a:xfrm>
            <a:off x="887212" y="4211978"/>
            <a:ext cx="318293" cy="31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a:extLst>
              <a:ext uri="{FF2B5EF4-FFF2-40B4-BE49-F238E27FC236}">
                <a16:creationId xmlns:a16="http://schemas.microsoft.com/office/drawing/2014/main" id="{77DE4D9C-A862-410D-8D6C-7B647D2ACD1F}"/>
              </a:ext>
            </a:extLst>
          </p:cNvPr>
          <p:cNvSpPr txBox="1"/>
          <p:nvPr/>
        </p:nvSpPr>
        <p:spPr>
          <a:xfrm>
            <a:off x="865799" y="4271463"/>
            <a:ext cx="844705" cy="215444"/>
          </a:xfrm>
          <a:prstGeom prst="rect">
            <a:avLst/>
          </a:prstGeom>
          <a:noFill/>
        </p:spPr>
        <p:txBody>
          <a:bodyPr wrap="square" rtlCol="0">
            <a:spAutoFit/>
          </a:bodyPr>
          <a:lstStyle/>
          <a:p>
            <a:r>
              <a:rPr lang="en-US" altLang="zh-CN" sz="800" dirty="0"/>
              <a:t>exit</a:t>
            </a:r>
            <a:endParaRPr lang="zh-CN" altLang="en-US" sz="800" dirty="0"/>
          </a:p>
        </p:txBody>
      </p:sp>
      <p:sp>
        <p:nvSpPr>
          <p:cNvPr id="79" name="Oval 78">
            <a:extLst>
              <a:ext uri="{FF2B5EF4-FFF2-40B4-BE49-F238E27FC236}">
                <a16:creationId xmlns:a16="http://schemas.microsoft.com/office/drawing/2014/main" id="{31DAB73D-FF8D-49C3-AED1-FCB38F131136}"/>
              </a:ext>
            </a:extLst>
          </p:cNvPr>
          <p:cNvSpPr/>
          <p:nvPr/>
        </p:nvSpPr>
        <p:spPr>
          <a:xfrm>
            <a:off x="1463263" y="4284868"/>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a:extLst>
              <a:ext uri="{FF2B5EF4-FFF2-40B4-BE49-F238E27FC236}">
                <a16:creationId xmlns:a16="http://schemas.microsoft.com/office/drawing/2014/main" id="{CD903C09-3450-4F25-89A0-25C33AADA41D}"/>
              </a:ext>
            </a:extLst>
          </p:cNvPr>
          <p:cNvSpPr txBox="1"/>
          <p:nvPr/>
        </p:nvSpPr>
        <p:spPr>
          <a:xfrm>
            <a:off x="1424614" y="4258938"/>
            <a:ext cx="442001" cy="492443"/>
          </a:xfrm>
          <a:prstGeom prst="rect">
            <a:avLst/>
          </a:prstGeom>
          <a:noFill/>
        </p:spPr>
        <p:txBody>
          <a:bodyPr wrap="square" rtlCol="0">
            <a:spAutoFit/>
          </a:bodyPr>
          <a:lstStyle/>
          <a:p>
            <a:r>
              <a:rPr lang="en-US" altLang="zh-CN" sz="800" b="1" dirty="0">
                <a:solidFill>
                  <a:srgbClr val="FF0000"/>
                </a:solidFill>
              </a:rPr>
              <a:t>T</a:t>
            </a:r>
            <a:endParaRPr lang="zh-CN" altLang="en-US" sz="800" b="1" dirty="0">
              <a:solidFill>
                <a:srgbClr val="FF0000"/>
              </a:solidFill>
            </a:endParaRPr>
          </a:p>
          <a:p>
            <a:endParaRPr lang="zh-CN" altLang="en-US" dirty="0"/>
          </a:p>
        </p:txBody>
      </p:sp>
      <p:cxnSp>
        <p:nvCxnSpPr>
          <p:cNvPr id="84" name="Straight Connector 83">
            <a:extLst>
              <a:ext uri="{FF2B5EF4-FFF2-40B4-BE49-F238E27FC236}">
                <a16:creationId xmlns:a16="http://schemas.microsoft.com/office/drawing/2014/main" id="{E594ACC2-06DA-4CF5-9F1E-E40301C596C0}"/>
              </a:ext>
            </a:extLst>
          </p:cNvPr>
          <p:cNvCxnSpPr>
            <a:stCxn id="73" idx="1"/>
          </p:cNvCxnSpPr>
          <p:nvPr/>
        </p:nvCxnSpPr>
        <p:spPr>
          <a:xfrm flipH="1">
            <a:off x="1626135" y="4379185"/>
            <a:ext cx="296451" cy="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92DFD2-0AD1-4534-A5AC-18C74E7DBD3D}"/>
              </a:ext>
            </a:extLst>
          </p:cNvPr>
          <p:cNvCxnSpPr/>
          <p:nvPr/>
        </p:nvCxnSpPr>
        <p:spPr>
          <a:xfrm flipH="1">
            <a:off x="1184393" y="4379185"/>
            <a:ext cx="278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DBD520F-0CE1-44CD-A22F-000DCC2DDF66}"/>
              </a:ext>
            </a:extLst>
          </p:cNvPr>
          <p:cNvCxnSpPr>
            <a:cxnSpLocks/>
          </p:cNvCxnSpPr>
          <p:nvPr/>
        </p:nvCxnSpPr>
        <p:spPr>
          <a:xfrm flipV="1">
            <a:off x="2527734" y="4370890"/>
            <a:ext cx="763285" cy="3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A2F5CC1-7734-4FCE-8923-494ABB4D4E5E}"/>
              </a:ext>
            </a:extLst>
          </p:cNvPr>
          <p:cNvCxnSpPr/>
          <p:nvPr/>
        </p:nvCxnSpPr>
        <p:spPr>
          <a:xfrm flipV="1">
            <a:off x="3291019" y="4102081"/>
            <a:ext cx="0" cy="268809"/>
          </a:xfrm>
          <a:prstGeom prst="line">
            <a:avLst/>
          </a:prstGeom>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4962D3D1-7D46-4404-BD91-3C8E588A101A}"/>
              </a:ext>
            </a:extLst>
          </p:cNvPr>
          <p:cNvSpPr/>
          <p:nvPr/>
        </p:nvSpPr>
        <p:spPr>
          <a:xfrm>
            <a:off x="3209979" y="3926675"/>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TextBox 92">
            <a:extLst>
              <a:ext uri="{FF2B5EF4-FFF2-40B4-BE49-F238E27FC236}">
                <a16:creationId xmlns:a16="http://schemas.microsoft.com/office/drawing/2014/main" id="{746A9FE6-C72C-4253-94FD-D6349FB080C7}"/>
              </a:ext>
            </a:extLst>
          </p:cNvPr>
          <p:cNvSpPr txBox="1"/>
          <p:nvPr/>
        </p:nvSpPr>
        <p:spPr>
          <a:xfrm>
            <a:off x="3171330" y="3900745"/>
            <a:ext cx="442001" cy="492443"/>
          </a:xfrm>
          <a:prstGeom prst="rect">
            <a:avLst/>
          </a:prstGeom>
          <a:noFill/>
        </p:spPr>
        <p:txBody>
          <a:bodyPr wrap="square" rtlCol="0">
            <a:spAutoFit/>
          </a:bodyPr>
          <a:lstStyle/>
          <a:p>
            <a:r>
              <a:rPr lang="en-US" altLang="zh-CN" sz="800" b="1" dirty="0">
                <a:solidFill>
                  <a:srgbClr val="FF0000"/>
                </a:solidFill>
              </a:rPr>
              <a:t>F</a:t>
            </a:r>
            <a:endParaRPr lang="zh-CN" altLang="en-US" sz="800" b="1" dirty="0">
              <a:solidFill>
                <a:srgbClr val="FF0000"/>
              </a:solidFill>
            </a:endParaRPr>
          </a:p>
          <a:p>
            <a:endParaRPr lang="zh-CN" altLang="en-US" dirty="0"/>
          </a:p>
        </p:txBody>
      </p:sp>
      <p:sp>
        <p:nvSpPr>
          <p:cNvPr id="96" name="Diamond 95">
            <a:extLst>
              <a:ext uri="{FF2B5EF4-FFF2-40B4-BE49-F238E27FC236}">
                <a16:creationId xmlns:a16="http://schemas.microsoft.com/office/drawing/2014/main" id="{29C93708-5D7E-4958-BCCB-214AB22A7F7E}"/>
              </a:ext>
            </a:extLst>
          </p:cNvPr>
          <p:cNvSpPr/>
          <p:nvPr/>
        </p:nvSpPr>
        <p:spPr>
          <a:xfrm>
            <a:off x="3694371" y="3905290"/>
            <a:ext cx="973545" cy="24049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a:extLst>
              <a:ext uri="{FF2B5EF4-FFF2-40B4-BE49-F238E27FC236}">
                <a16:creationId xmlns:a16="http://schemas.microsoft.com/office/drawing/2014/main" id="{DB141EDC-7282-4BE8-866A-B52040D61C5C}"/>
              </a:ext>
            </a:extLst>
          </p:cNvPr>
          <p:cNvSpPr txBox="1"/>
          <p:nvPr/>
        </p:nvSpPr>
        <p:spPr>
          <a:xfrm>
            <a:off x="3786999" y="3906091"/>
            <a:ext cx="2052604" cy="215444"/>
          </a:xfrm>
          <a:prstGeom prst="rect">
            <a:avLst/>
          </a:prstGeom>
          <a:noFill/>
        </p:spPr>
        <p:txBody>
          <a:bodyPr wrap="square" rtlCol="0">
            <a:spAutoFit/>
          </a:bodyPr>
          <a:lstStyle/>
          <a:p>
            <a:r>
              <a:rPr lang="en-US" altLang="zh-CN" sz="800" dirty="0"/>
              <a:t>if receive data</a:t>
            </a:r>
            <a:endParaRPr lang="zh-CN" altLang="en-US" sz="800" dirty="0"/>
          </a:p>
        </p:txBody>
      </p:sp>
      <p:cxnSp>
        <p:nvCxnSpPr>
          <p:cNvPr id="100" name="Straight Arrow Connector 99">
            <a:extLst>
              <a:ext uri="{FF2B5EF4-FFF2-40B4-BE49-F238E27FC236}">
                <a16:creationId xmlns:a16="http://schemas.microsoft.com/office/drawing/2014/main" id="{AD0A7B21-F8D3-46A4-B3B5-E53DB6436D48}"/>
              </a:ext>
            </a:extLst>
          </p:cNvPr>
          <p:cNvCxnSpPr>
            <a:endCxn id="96" idx="1"/>
          </p:cNvCxnSpPr>
          <p:nvPr/>
        </p:nvCxnSpPr>
        <p:spPr>
          <a:xfrm flipV="1">
            <a:off x="3372851" y="4025536"/>
            <a:ext cx="321520" cy="6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E578AA3F-7A67-4034-837D-3D0DF2734C56}"/>
              </a:ext>
            </a:extLst>
          </p:cNvPr>
          <p:cNvSpPr/>
          <p:nvPr/>
        </p:nvSpPr>
        <p:spPr>
          <a:xfrm>
            <a:off x="4104824" y="3509717"/>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Box 101">
            <a:extLst>
              <a:ext uri="{FF2B5EF4-FFF2-40B4-BE49-F238E27FC236}">
                <a16:creationId xmlns:a16="http://schemas.microsoft.com/office/drawing/2014/main" id="{C1F11017-8965-4D7F-903B-F2041C94A9DB}"/>
              </a:ext>
            </a:extLst>
          </p:cNvPr>
          <p:cNvSpPr txBox="1"/>
          <p:nvPr/>
        </p:nvSpPr>
        <p:spPr>
          <a:xfrm>
            <a:off x="4066175" y="3483787"/>
            <a:ext cx="442001" cy="492443"/>
          </a:xfrm>
          <a:prstGeom prst="rect">
            <a:avLst/>
          </a:prstGeom>
          <a:noFill/>
        </p:spPr>
        <p:txBody>
          <a:bodyPr wrap="square" rtlCol="0">
            <a:spAutoFit/>
          </a:bodyPr>
          <a:lstStyle/>
          <a:p>
            <a:r>
              <a:rPr lang="en-US" altLang="zh-CN" sz="800" b="1" dirty="0">
                <a:solidFill>
                  <a:srgbClr val="FF0000"/>
                </a:solidFill>
              </a:rPr>
              <a:t>T</a:t>
            </a:r>
            <a:endParaRPr lang="zh-CN" altLang="en-US" sz="800" b="1" dirty="0">
              <a:solidFill>
                <a:srgbClr val="FF0000"/>
              </a:solidFill>
            </a:endParaRPr>
          </a:p>
          <a:p>
            <a:endParaRPr lang="zh-CN" altLang="en-US" dirty="0"/>
          </a:p>
        </p:txBody>
      </p:sp>
      <p:cxnSp>
        <p:nvCxnSpPr>
          <p:cNvPr id="104" name="Straight Connector 103">
            <a:extLst>
              <a:ext uri="{FF2B5EF4-FFF2-40B4-BE49-F238E27FC236}">
                <a16:creationId xmlns:a16="http://schemas.microsoft.com/office/drawing/2014/main" id="{4816842A-C3B3-4616-A3DA-330308A5C097}"/>
              </a:ext>
            </a:extLst>
          </p:cNvPr>
          <p:cNvCxnSpPr>
            <a:cxnSpLocks/>
          </p:cNvCxnSpPr>
          <p:nvPr/>
        </p:nvCxnSpPr>
        <p:spPr>
          <a:xfrm flipH="1" flipV="1">
            <a:off x="4181143" y="3682973"/>
            <a:ext cx="1" cy="220491"/>
          </a:xfrm>
          <a:prstGeom prst="line">
            <a:avLst/>
          </a:prstGeom>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0B9305B-C4E2-42D6-BAB1-06493BED0E3C}"/>
              </a:ext>
            </a:extLst>
          </p:cNvPr>
          <p:cNvSpPr txBox="1"/>
          <p:nvPr/>
        </p:nvSpPr>
        <p:spPr>
          <a:xfrm>
            <a:off x="3844009" y="3071956"/>
            <a:ext cx="1365175" cy="215444"/>
          </a:xfrm>
          <a:prstGeom prst="rect">
            <a:avLst/>
          </a:prstGeom>
          <a:noFill/>
        </p:spPr>
        <p:txBody>
          <a:bodyPr wrap="square" rtlCol="0">
            <a:spAutoFit/>
          </a:bodyPr>
          <a:lstStyle/>
          <a:p>
            <a:r>
              <a:rPr lang="en-US" altLang="zh-CN" sz="800" dirty="0"/>
              <a:t>set depth</a:t>
            </a:r>
            <a:endParaRPr lang="zh-CN" altLang="en-US" sz="800" dirty="0"/>
          </a:p>
        </p:txBody>
      </p:sp>
      <p:cxnSp>
        <p:nvCxnSpPr>
          <p:cNvPr id="110" name="Straight Arrow Connector 109">
            <a:extLst>
              <a:ext uri="{FF2B5EF4-FFF2-40B4-BE49-F238E27FC236}">
                <a16:creationId xmlns:a16="http://schemas.microsoft.com/office/drawing/2014/main" id="{01FF20BF-E75B-4129-874B-4560DC5C22CB}"/>
              </a:ext>
            </a:extLst>
          </p:cNvPr>
          <p:cNvCxnSpPr/>
          <p:nvPr/>
        </p:nvCxnSpPr>
        <p:spPr>
          <a:xfrm flipV="1">
            <a:off x="4181143" y="3259020"/>
            <a:ext cx="0" cy="239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5CA0B41-7C87-4C38-BBCE-E0965046FA20}"/>
              </a:ext>
            </a:extLst>
          </p:cNvPr>
          <p:cNvCxnSpPr>
            <a:cxnSpLocks/>
          </p:cNvCxnSpPr>
          <p:nvPr/>
        </p:nvCxnSpPr>
        <p:spPr>
          <a:xfrm flipH="1" flipV="1">
            <a:off x="4174350" y="827909"/>
            <a:ext cx="6793" cy="2269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4CEE7B4-A600-4A93-BD54-639630CEB113}"/>
              </a:ext>
            </a:extLst>
          </p:cNvPr>
          <p:cNvCxnSpPr>
            <a:cxnSpLocks/>
          </p:cNvCxnSpPr>
          <p:nvPr/>
        </p:nvCxnSpPr>
        <p:spPr>
          <a:xfrm flipH="1">
            <a:off x="2108241" y="827909"/>
            <a:ext cx="2066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DCB5C38-2D26-4D4F-8C4A-FFC422A7BEE9}"/>
              </a:ext>
            </a:extLst>
          </p:cNvPr>
          <p:cNvCxnSpPr/>
          <p:nvPr/>
        </p:nvCxnSpPr>
        <p:spPr>
          <a:xfrm>
            <a:off x="2108241" y="827909"/>
            <a:ext cx="0" cy="102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057584E9-C172-461A-98DF-21BC57F33B3C}"/>
              </a:ext>
            </a:extLst>
          </p:cNvPr>
          <p:cNvSpPr/>
          <p:nvPr/>
        </p:nvSpPr>
        <p:spPr>
          <a:xfrm>
            <a:off x="4104824" y="4523120"/>
            <a:ext cx="162872" cy="1732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Box 121">
            <a:extLst>
              <a:ext uri="{FF2B5EF4-FFF2-40B4-BE49-F238E27FC236}">
                <a16:creationId xmlns:a16="http://schemas.microsoft.com/office/drawing/2014/main" id="{59B7C82B-0EEA-434C-A16B-5AB5B75FDC44}"/>
              </a:ext>
            </a:extLst>
          </p:cNvPr>
          <p:cNvSpPr txBox="1"/>
          <p:nvPr/>
        </p:nvSpPr>
        <p:spPr>
          <a:xfrm>
            <a:off x="4066174" y="4517449"/>
            <a:ext cx="442001" cy="492443"/>
          </a:xfrm>
          <a:prstGeom prst="rect">
            <a:avLst/>
          </a:prstGeom>
          <a:noFill/>
        </p:spPr>
        <p:txBody>
          <a:bodyPr wrap="square" rtlCol="0">
            <a:spAutoFit/>
          </a:bodyPr>
          <a:lstStyle/>
          <a:p>
            <a:r>
              <a:rPr lang="en-US" altLang="zh-CN" sz="800" b="1" dirty="0">
                <a:solidFill>
                  <a:srgbClr val="FF0000"/>
                </a:solidFill>
              </a:rPr>
              <a:t>F</a:t>
            </a:r>
            <a:endParaRPr lang="zh-CN" altLang="en-US" sz="800" b="1" dirty="0">
              <a:solidFill>
                <a:srgbClr val="FF0000"/>
              </a:solidFill>
            </a:endParaRPr>
          </a:p>
          <a:p>
            <a:endParaRPr lang="zh-CN" altLang="en-US" dirty="0"/>
          </a:p>
        </p:txBody>
      </p:sp>
      <p:cxnSp>
        <p:nvCxnSpPr>
          <p:cNvPr id="124" name="Straight Connector 123">
            <a:extLst>
              <a:ext uri="{FF2B5EF4-FFF2-40B4-BE49-F238E27FC236}">
                <a16:creationId xmlns:a16="http://schemas.microsoft.com/office/drawing/2014/main" id="{99B07C0A-8740-4C7A-ADA8-F0012ADF659C}"/>
              </a:ext>
            </a:extLst>
          </p:cNvPr>
          <p:cNvCxnSpPr>
            <a:cxnSpLocks/>
          </p:cNvCxnSpPr>
          <p:nvPr/>
        </p:nvCxnSpPr>
        <p:spPr>
          <a:xfrm flipH="1">
            <a:off x="4174350" y="4102081"/>
            <a:ext cx="1" cy="427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C7AAA26-F515-437E-A1F3-972186D350F8}"/>
              </a:ext>
            </a:extLst>
          </p:cNvPr>
          <p:cNvCxnSpPr>
            <a:cxnSpLocks/>
          </p:cNvCxnSpPr>
          <p:nvPr/>
        </p:nvCxnSpPr>
        <p:spPr>
          <a:xfrm flipH="1">
            <a:off x="2225160" y="4609748"/>
            <a:ext cx="1874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74A93AAE-DDC7-41B1-9D5B-532A6A9B0BE4}"/>
              </a:ext>
            </a:extLst>
          </p:cNvPr>
          <p:cNvCxnSpPr>
            <a:endCxn id="73" idx="2"/>
          </p:cNvCxnSpPr>
          <p:nvPr/>
        </p:nvCxnSpPr>
        <p:spPr>
          <a:xfrm flipV="1">
            <a:off x="2225160" y="4486907"/>
            <a:ext cx="0" cy="122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6AF5426-3C51-46E5-92CA-15E6C4FD6380}"/>
              </a:ext>
            </a:extLst>
          </p:cNvPr>
          <p:cNvCxnSpPr/>
          <p:nvPr/>
        </p:nvCxnSpPr>
        <p:spPr>
          <a:xfrm>
            <a:off x="2143566" y="1077803"/>
            <a:ext cx="0" cy="325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C39C64DB-9DA3-4E9A-997A-981428D67F8F}"/>
              </a:ext>
            </a:extLst>
          </p:cNvPr>
          <p:cNvCxnSpPr>
            <a:cxnSpLocks/>
          </p:cNvCxnSpPr>
          <p:nvPr/>
        </p:nvCxnSpPr>
        <p:spPr>
          <a:xfrm>
            <a:off x="2156764" y="1558436"/>
            <a:ext cx="0" cy="302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4D8CB367-D0F4-439D-9B14-8B3BF88E43C4}"/>
              </a:ext>
            </a:extLst>
          </p:cNvPr>
          <p:cNvCxnSpPr/>
          <p:nvPr/>
        </p:nvCxnSpPr>
        <p:spPr>
          <a:xfrm>
            <a:off x="2182246" y="2625026"/>
            <a:ext cx="0" cy="25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9F6F21A5-9A2E-4E60-A2A9-0EAF8D04E3DC}"/>
              </a:ext>
            </a:extLst>
          </p:cNvPr>
          <p:cNvCxnSpPr/>
          <p:nvPr/>
        </p:nvCxnSpPr>
        <p:spPr>
          <a:xfrm>
            <a:off x="2196002" y="2999389"/>
            <a:ext cx="0" cy="360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1744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1A5A2-E3E1-453C-B7E3-54CA60ED1219}"/>
              </a:ext>
            </a:extLst>
          </p:cNvPr>
          <p:cNvSpPr>
            <a:spLocks noGrp="1"/>
          </p:cNvSpPr>
          <p:nvPr>
            <p:ph type="body" sz="quarter" idx="13"/>
          </p:nvPr>
        </p:nvSpPr>
        <p:spPr>
          <a:xfrm>
            <a:off x="0" y="772647"/>
            <a:ext cx="9074911" cy="374461"/>
          </a:xfrm>
        </p:spPr>
        <p:txBody>
          <a:bodyPr/>
          <a:lstStyle/>
          <a:p>
            <a:r>
              <a:rPr lang="en-US" altLang="zh-CN" dirty="0"/>
              <a:t>Experiment </a:t>
            </a:r>
            <a:endParaRPr lang="zh-CN" altLang="en-US" dirty="0"/>
          </a:p>
        </p:txBody>
      </p:sp>
      <p:sp>
        <p:nvSpPr>
          <p:cNvPr id="4" name="Footer Placeholder 3">
            <a:extLst>
              <a:ext uri="{FF2B5EF4-FFF2-40B4-BE49-F238E27FC236}">
                <a16:creationId xmlns:a16="http://schemas.microsoft.com/office/drawing/2014/main" id="{EBD5AACE-FB9C-470C-8F35-E04CC13E6A38}"/>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D4BF0FC4-70A7-4828-A201-06F0E51E97AD}"/>
              </a:ext>
            </a:extLst>
          </p:cNvPr>
          <p:cNvSpPr>
            <a:spLocks noGrp="1"/>
          </p:cNvSpPr>
          <p:nvPr>
            <p:ph type="sldNum" sz="quarter" idx="17"/>
          </p:nvPr>
        </p:nvSpPr>
        <p:spPr/>
        <p:txBody>
          <a:bodyPr/>
          <a:lstStyle/>
          <a:p>
            <a:pPr>
              <a:defRPr/>
            </a:pPr>
            <a:fld id="{67BFA7C4-5ED7-4275-9588-6311F663AC92}" type="slidenum">
              <a:rPr lang="en-US" altLang="en-US" smtClean="0"/>
              <a:pPr>
                <a:defRPr/>
              </a:pPr>
              <a:t>23</a:t>
            </a:fld>
            <a:endParaRPr lang="en-US" altLang="en-US" dirty="0"/>
          </a:p>
        </p:txBody>
      </p:sp>
      <p:pic>
        <p:nvPicPr>
          <p:cNvPr id="7" name="Picture 6" descr="Table&#10;&#10;Description automatically generated">
            <a:extLst>
              <a:ext uri="{FF2B5EF4-FFF2-40B4-BE49-F238E27FC236}">
                <a16:creationId xmlns:a16="http://schemas.microsoft.com/office/drawing/2014/main" id="{DACDFC56-D8D3-45B7-8879-6EFF85B75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8937"/>
            <a:ext cx="4876836" cy="1871676"/>
          </a:xfrm>
          <a:prstGeom prst="rect">
            <a:avLst/>
          </a:prstGeom>
        </p:spPr>
      </p:pic>
      <p:sp>
        <p:nvSpPr>
          <p:cNvPr id="8" name="TextBox 7">
            <a:extLst>
              <a:ext uri="{FF2B5EF4-FFF2-40B4-BE49-F238E27FC236}">
                <a16:creationId xmlns:a16="http://schemas.microsoft.com/office/drawing/2014/main" id="{C517574A-8FD5-45C4-BA0C-79631A626611}"/>
              </a:ext>
            </a:extLst>
          </p:cNvPr>
          <p:cNvSpPr txBox="1"/>
          <p:nvPr/>
        </p:nvSpPr>
        <p:spPr>
          <a:xfrm>
            <a:off x="-49064" y="1480461"/>
            <a:ext cx="3822638" cy="374461"/>
          </a:xfrm>
          <a:prstGeom prst="rect">
            <a:avLst/>
          </a:prstGeom>
          <a:noFill/>
        </p:spPr>
        <p:txBody>
          <a:bodyPr wrap="square" rtlCol="0">
            <a:spAutoFit/>
          </a:bodyPr>
          <a:lstStyle/>
          <a:p>
            <a:r>
              <a:rPr lang="en-US" altLang="zh-CN" dirty="0">
                <a:solidFill>
                  <a:srgbClr val="C00000"/>
                </a:solidFill>
              </a:rPr>
              <a:t>Data graph selections </a:t>
            </a:r>
            <a:endParaRPr lang="zh-CN" altLang="en-US" dirty="0">
              <a:solidFill>
                <a:srgbClr val="C00000"/>
              </a:solidFill>
            </a:endParaRPr>
          </a:p>
        </p:txBody>
      </p:sp>
      <p:sp>
        <p:nvSpPr>
          <p:cNvPr id="9" name="TextBox 8">
            <a:extLst>
              <a:ext uri="{FF2B5EF4-FFF2-40B4-BE49-F238E27FC236}">
                <a16:creationId xmlns:a16="http://schemas.microsoft.com/office/drawing/2014/main" id="{9CE743F6-66FE-41AD-A750-07E073DD26D4}"/>
              </a:ext>
            </a:extLst>
          </p:cNvPr>
          <p:cNvSpPr txBox="1"/>
          <p:nvPr/>
        </p:nvSpPr>
        <p:spPr>
          <a:xfrm>
            <a:off x="5594954" y="1480461"/>
            <a:ext cx="3822638" cy="374461"/>
          </a:xfrm>
          <a:prstGeom prst="rect">
            <a:avLst/>
          </a:prstGeom>
          <a:noFill/>
        </p:spPr>
        <p:txBody>
          <a:bodyPr wrap="square" rtlCol="0">
            <a:spAutoFit/>
          </a:bodyPr>
          <a:lstStyle/>
          <a:p>
            <a:r>
              <a:rPr lang="en-US" altLang="zh-CN" dirty="0">
                <a:solidFill>
                  <a:srgbClr val="C00000"/>
                </a:solidFill>
              </a:rPr>
              <a:t>Query graph selections </a:t>
            </a:r>
            <a:endParaRPr lang="zh-CN" altLang="en-US" dirty="0">
              <a:solidFill>
                <a:srgbClr val="C00000"/>
              </a:solidFill>
            </a:endParaRPr>
          </a:p>
        </p:txBody>
      </p:sp>
      <p:sp>
        <p:nvSpPr>
          <p:cNvPr id="10" name="TextBox 9">
            <a:extLst>
              <a:ext uri="{FF2B5EF4-FFF2-40B4-BE49-F238E27FC236}">
                <a16:creationId xmlns:a16="http://schemas.microsoft.com/office/drawing/2014/main" id="{5F5B9E09-7893-4956-85C6-5CEB5CC0FC10}"/>
              </a:ext>
            </a:extLst>
          </p:cNvPr>
          <p:cNvSpPr txBox="1"/>
          <p:nvPr/>
        </p:nvSpPr>
        <p:spPr>
          <a:xfrm>
            <a:off x="5508702" y="1871445"/>
            <a:ext cx="3300394" cy="584775"/>
          </a:xfrm>
          <a:prstGeom prst="rect">
            <a:avLst/>
          </a:prstGeom>
          <a:noFill/>
        </p:spPr>
        <p:txBody>
          <a:bodyPr wrap="square" rtlCol="0">
            <a:spAutoFit/>
          </a:bodyPr>
          <a:lstStyle/>
          <a:p>
            <a:r>
              <a:rPr lang="en-US" altLang="zh-CN" sz="1600" dirty="0">
                <a:solidFill>
                  <a:schemeClr val="bg2"/>
                </a:solidFill>
              </a:rPr>
              <a:t>33 query graphs with vertices number from 5 to 7</a:t>
            </a:r>
            <a:endParaRPr lang="zh-CN" altLang="en-US" sz="1600" dirty="0">
              <a:solidFill>
                <a:schemeClr val="bg2"/>
              </a:solidFill>
            </a:endParaRPr>
          </a:p>
        </p:txBody>
      </p:sp>
      <p:sp>
        <p:nvSpPr>
          <p:cNvPr id="11" name="Rectangle: Rounded Corners 10">
            <a:extLst>
              <a:ext uri="{FF2B5EF4-FFF2-40B4-BE49-F238E27FC236}">
                <a16:creationId xmlns:a16="http://schemas.microsoft.com/office/drawing/2014/main" id="{954B4D82-3494-47EA-B765-A938B214B2D0}"/>
              </a:ext>
            </a:extLst>
          </p:cNvPr>
          <p:cNvSpPr/>
          <p:nvPr/>
        </p:nvSpPr>
        <p:spPr>
          <a:xfrm>
            <a:off x="4482635" y="760375"/>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6C97D0A8-3474-46D6-8A90-7EAAE45403A9}"/>
              </a:ext>
            </a:extLst>
          </p:cNvPr>
          <p:cNvSpPr txBox="1"/>
          <p:nvPr/>
        </p:nvSpPr>
        <p:spPr>
          <a:xfrm>
            <a:off x="4211364" y="1287273"/>
            <a:ext cx="1074616" cy="230832"/>
          </a:xfrm>
          <a:prstGeom prst="rect">
            <a:avLst/>
          </a:prstGeom>
          <a:noFill/>
        </p:spPr>
        <p:txBody>
          <a:bodyPr wrap="square" rtlCol="0">
            <a:spAutoFit/>
          </a:bodyPr>
          <a:lstStyle/>
          <a:p>
            <a:r>
              <a:rPr lang="en-US" altLang="zh-CN" sz="900" b="1" dirty="0">
                <a:solidFill>
                  <a:schemeClr val="bg2"/>
                </a:solidFill>
              </a:rPr>
              <a:t>Background</a:t>
            </a:r>
            <a:r>
              <a:rPr lang="en-US" altLang="zh-CN" sz="900" dirty="0">
                <a:solidFill>
                  <a:schemeClr val="bg2"/>
                </a:solidFill>
              </a:rPr>
              <a:t> </a:t>
            </a:r>
            <a:endParaRPr lang="zh-CN" altLang="en-US" sz="900" dirty="0">
              <a:solidFill>
                <a:schemeClr val="bg2"/>
              </a:solidFill>
            </a:endParaRPr>
          </a:p>
        </p:txBody>
      </p:sp>
      <p:sp>
        <p:nvSpPr>
          <p:cNvPr id="13" name="TextBox 12">
            <a:extLst>
              <a:ext uri="{FF2B5EF4-FFF2-40B4-BE49-F238E27FC236}">
                <a16:creationId xmlns:a16="http://schemas.microsoft.com/office/drawing/2014/main" id="{732D14EF-6C91-41B5-B2B2-1AA5F9F7C7C3}"/>
              </a:ext>
            </a:extLst>
          </p:cNvPr>
          <p:cNvSpPr txBox="1"/>
          <p:nvPr/>
        </p:nvSpPr>
        <p:spPr>
          <a:xfrm>
            <a:off x="5160060" y="1248816"/>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14" name="TextBox 13">
            <a:extLst>
              <a:ext uri="{FF2B5EF4-FFF2-40B4-BE49-F238E27FC236}">
                <a16:creationId xmlns:a16="http://schemas.microsoft.com/office/drawing/2014/main" id="{E86DB170-FA39-4BC9-A0E5-B669CCD3D8D8}"/>
              </a:ext>
            </a:extLst>
          </p:cNvPr>
          <p:cNvSpPr txBox="1"/>
          <p:nvPr/>
        </p:nvSpPr>
        <p:spPr>
          <a:xfrm>
            <a:off x="5519313" y="1283055"/>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15" name="TextBox 14">
            <a:extLst>
              <a:ext uri="{FF2B5EF4-FFF2-40B4-BE49-F238E27FC236}">
                <a16:creationId xmlns:a16="http://schemas.microsoft.com/office/drawing/2014/main" id="{1F96A1D6-9B95-4BBB-9BE1-4545389C7BE5}"/>
              </a:ext>
            </a:extLst>
          </p:cNvPr>
          <p:cNvSpPr txBox="1"/>
          <p:nvPr/>
        </p:nvSpPr>
        <p:spPr>
          <a:xfrm>
            <a:off x="6698245" y="1244709"/>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16" name="TextBox 15">
            <a:extLst>
              <a:ext uri="{FF2B5EF4-FFF2-40B4-BE49-F238E27FC236}">
                <a16:creationId xmlns:a16="http://schemas.microsoft.com/office/drawing/2014/main" id="{0BF5733F-41C2-44CA-99A1-37034AEAB64A}"/>
              </a:ext>
            </a:extLst>
          </p:cNvPr>
          <p:cNvSpPr txBox="1"/>
          <p:nvPr/>
        </p:nvSpPr>
        <p:spPr>
          <a:xfrm>
            <a:off x="7491358" y="1241791"/>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17" name="TextBox 16">
            <a:extLst>
              <a:ext uri="{FF2B5EF4-FFF2-40B4-BE49-F238E27FC236}">
                <a16:creationId xmlns:a16="http://schemas.microsoft.com/office/drawing/2014/main" id="{C581BFE1-0A58-446A-BF3E-27C1BA276258}"/>
              </a:ext>
            </a:extLst>
          </p:cNvPr>
          <p:cNvSpPr txBox="1"/>
          <p:nvPr/>
        </p:nvSpPr>
        <p:spPr>
          <a:xfrm>
            <a:off x="8284471" y="1243949"/>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18" name="Straight Connector 17">
            <a:extLst>
              <a:ext uri="{FF2B5EF4-FFF2-40B4-BE49-F238E27FC236}">
                <a16:creationId xmlns:a16="http://schemas.microsoft.com/office/drawing/2014/main" id="{47B65EC0-6A1A-42C1-9FE3-C6C1115143BF}"/>
              </a:ext>
            </a:extLst>
          </p:cNvPr>
          <p:cNvCxnSpPr>
            <a:cxnSpLocks/>
          </p:cNvCxnSpPr>
          <p:nvPr/>
        </p:nvCxnSpPr>
        <p:spPr>
          <a:xfrm>
            <a:off x="4588334" y="94541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BC45B1-E3A1-4FA4-A2B1-4C7A0C0F346E}"/>
              </a:ext>
            </a:extLst>
          </p:cNvPr>
          <p:cNvCxnSpPr>
            <a:cxnSpLocks/>
          </p:cNvCxnSpPr>
          <p:nvPr/>
        </p:nvCxnSpPr>
        <p:spPr>
          <a:xfrm>
            <a:off x="5375676" y="93848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6D1C3A-38F8-4714-982D-C15A1D1CF882}"/>
              </a:ext>
            </a:extLst>
          </p:cNvPr>
          <p:cNvCxnSpPr>
            <a:cxnSpLocks/>
          </p:cNvCxnSpPr>
          <p:nvPr/>
        </p:nvCxnSpPr>
        <p:spPr>
          <a:xfrm>
            <a:off x="6154101" y="94541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C67F12-0795-47B8-9129-D2D95CD9AFD1}"/>
              </a:ext>
            </a:extLst>
          </p:cNvPr>
          <p:cNvCxnSpPr>
            <a:cxnSpLocks/>
          </p:cNvCxnSpPr>
          <p:nvPr/>
        </p:nvCxnSpPr>
        <p:spPr>
          <a:xfrm>
            <a:off x="7778665" y="94245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2417C7-4F92-46A8-A9D4-4D60DB605538}"/>
              </a:ext>
            </a:extLst>
          </p:cNvPr>
          <p:cNvCxnSpPr>
            <a:cxnSpLocks/>
          </p:cNvCxnSpPr>
          <p:nvPr/>
        </p:nvCxnSpPr>
        <p:spPr>
          <a:xfrm>
            <a:off x="8583946" y="93848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256B98-A525-4894-9BB4-B6FEA5D663AA}"/>
              </a:ext>
            </a:extLst>
          </p:cNvPr>
          <p:cNvCxnSpPr>
            <a:cxnSpLocks/>
          </p:cNvCxnSpPr>
          <p:nvPr/>
        </p:nvCxnSpPr>
        <p:spPr>
          <a:xfrm>
            <a:off x="6926660" y="94541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CFD9D82-7E01-4C33-A2AE-483CEF59A7A3}"/>
              </a:ext>
            </a:extLst>
          </p:cNvPr>
          <p:cNvSpPr/>
          <p:nvPr/>
        </p:nvSpPr>
        <p:spPr>
          <a:xfrm>
            <a:off x="4575074" y="764671"/>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6BE7D28C-F67B-48EC-9A15-35B564D426D8}"/>
              </a:ext>
            </a:extLst>
          </p:cNvPr>
          <p:cNvSpPr/>
          <p:nvPr/>
        </p:nvSpPr>
        <p:spPr>
          <a:xfrm>
            <a:off x="4504503" y="77007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Rounded Corners 25">
            <a:extLst>
              <a:ext uri="{FF2B5EF4-FFF2-40B4-BE49-F238E27FC236}">
                <a16:creationId xmlns:a16="http://schemas.microsoft.com/office/drawing/2014/main" id="{E4AA84D5-263F-49D5-B235-DAE2DAF577A5}"/>
              </a:ext>
            </a:extLst>
          </p:cNvPr>
          <p:cNvSpPr/>
          <p:nvPr/>
        </p:nvSpPr>
        <p:spPr>
          <a:xfrm>
            <a:off x="5342170" y="761467"/>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612BC75F-A87F-4622-B261-9CDDC3A39F44}"/>
              </a:ext>
            </a:extLst>
          </p:cNvPr>
          <p:cNvSpPr/>
          <p:nvPr/>
        </p:nvSpPr>
        <p:spPr>
          <a:xfrm>
            <a:off x="5297711" y="77138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Rounded Corners 27">
            <a:extLst>
              <a:ext uri="{FF2B5EF4-FFF2-40B4-BE49-F238E27FC236}">
                <a16:creationId xmlns:a16="http://schemas.microsoft.com/office/drawing/2014/main" id="{2F376B7B-585C-47E6-A276-9931F01444AE}"/>
              </a:ext>
            </a:extLst>
          </p:cNvPr>
          <p:cNvSpPr/>
          <p:nvPr/>
        </p:nvSpPr>
        <p:spPr>
          <a:xfrm>
            <a:off x="6140102" y="767325"/>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a:extLst>
              <a:ext uri="{FF2B5EF4-FFF2-40B4-BE49-F238E27FC236}">
                <a16:creationId xmlns:a16="http://schemas.microsoft.com/office/drawing/2014/main" id="{59A69F38-3D8B-41DF-9CEF-3B8BC6123AE5}"/>
              </a:ext>
            </a:extLst>
          </p:cNvPr>
          <p:cNvSpPr/>
          <p:nvPr/>
        </p:nvSpPr>
        <p:spPr>
          <a:xfrm>
            <a:off x="6070270" y="77039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Rounded Corners 29">
            <a:extLst>
              <a:ext uri="{FF2B5EF4-FFF2-40B4-BE49-F238E27FC236}">
                <a16:creationId xmlns:a16="http://schemas.microsoft.com/office/drawing/2014/main" id="{1A96DD6D-385A-468B-AA5E-C6049D5795F9}"/>
              </a:ext>
            </a:extLst>
          </p:cNvPr>
          <p:cNvSpPr/>
          <p:nvPr/>
        </p:nvSpPr>
        <p:spPr>
          <a:xfrm>
            <a:off x="6915133" y="762571"/>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a:extLst>
              <a:ext uri="{FF2B5EF4-FFF2-40B4-BE49-F238E27FC236}">
                <a16:creationId xmlns:a16="http://schemas.microsoft.com/office/drawing/2014/main" id="{7EE921D5-A3DD-4F06-98BC-EDDD5F70C43E}"/>
              </a:ext>
            </a:extLst>
          </p:cNvPr>
          <p:cNvSpPr/>
          <p:nvPr/>
        </p:nvSpPr>
        <p:spPr>
          <a:xfrm>
            <a:off x="6842829" y="77039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Rounded Corners 31">
            <a:extLst>
              <a:ext uri="{FF2B5EF4-FFF2-40B4-BE49-F238E27FC236}">
                <a16:creationId xmlns:a16="http://schemas.microsoft.com/office/drawing/2014/main" id="{B65672ED-BE27-4133-AC6E-36CCE84D67FA}"/>
              </a:ext>
            </a:extLst>
          </p:cNvPr>
          <p:cNvSpPr/>
          <p:nvPr/>
        </p:nvSpPr>
        <p:spPr>
          <a:xfrm>
            <a:off x="7772982" y="764494"/>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a:extLst>
              <a:ext uri="{FF2B5EF4-FFF2-40B4-BE49-F238E27FC236}">
                <a16:creationId xmlns:a16="http://schemas.microsoft.com/office/drawing/2014/main" id="{2550FF27-6344-4375-82E9-A46F3E806331}"/>
              </a:ext>
            </a:extLst>
          </p:cNvPr>
          <p:cNvSpPr/>
          <p:nvPr/>
        </p:nvSpPr>
        <p:spPr>
          <a:xfrm>
            <a:off x="7684116" y="77138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a:extLst>
              <a:ext uri="{FF2B5EF4-FFF2-40B4-BE49-F238E27FC236}">
                <a16:creationId xmlns:a16="http://schemas.microsoft.com/office/drawing/2014/main" id="{7438FD6D-5AF0-4E40-A81D-99491CBF5667}"/>
              </a:ext>
            </a:extLst>
          </p:cNvPr>
          <p:cNvSpPr/>
          <p:nvPr/>
        </p:nvSpPr>
        <p:spPr>
          <a:xfrm>
            <a:off x="8505735" y="77007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83204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0B711B-0DF5-4ED9-A886-DF7101E03D6F}"/>
              </a:ext>
            </a:extLst>
          </p:cNvPr>
          <p:cNvSpPr>
            <a:spLocks noGrp="1"/>
          </p:cNvSpPr>
          <p:nvPr>
            <p:ph type="body" sz="quarter" idx="13"/>
          </p:nvPr>
        </p:nvSpPr>
        <p:spPr>
          <a:xfrm>
            <a:off x="21376" y="769460"/>
            <a:ext cx="9074911" cy="374461"/>
          </a:xfrm>
        </p:spPr>
        <p:txBody>
          <a:bodyPr/>
          <a:lstStyle/>
          <a:p>
            <a:r>
              <a:rPr lang="en-US" altLang="zh-CN" dirty="0"/>
              <a:t>Experiment</a:t>
            </a:r>
            <a:endParaRPr lang="zh-CN" altLang="en-US" dirty="0"/>
          </a:p>
        </p:txBody>
      </p:sp>
      <p:sp>
        <p:nvSpPr>
          <p:cNvPr id="4" name="Footer Placeholder 3">
            <a:extLst>
              <a:ext uri="{FF2B5EF4-FFF2-40B4-BE49-F238E27FC236}">
                <a16:creationId xmlns:a16="http://schemas.microsoft.com/office/drawing/2014/main" id="{7C0ED2AF-539D-4257-AF5B-8C7788E4845C}"/>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BE015145-CB9E-4333-B3AB-E749FA7842A9}"/>
              </a:ext>
            </a:extLst>
          </p:cNvPr>
          <p:cNvSpPr>
            <a:spLocks noGrp="1"/>
          </p:cNvSpPr>
          <p:nvPr>
            <p:ph type="sldNum" sz="quarter" idx="17"/>
          </p:nvPr>
        </p:nvSpPr>
        <p:spPr/>
        <p:txBody>
          <a:bodyPr/>
          <a:lstStyle/>
          <a:p>
            <a:pPr>
              <a:defRPr/>
            </a:pPr>
            <a:fld id="{67BFA7C4-5ED7-4275-9588-6311F663AC92}" type="slidenum">
              <a:rPr lang="en-US" altLang="en-US" smtClean="0"/>
              <a:pPr>
                <a:defRPr/>
              </a:pPr>
              <a:t>24</a:t>
            </a:fld>
            <a:endParaRPr lang="en-US" altLang="en-US" dirty="0"/>
          </a:p>
        </p:txBody>
      </p:sp>
      <p:sp>
        <p:nvSpPr>
          <p:cNvPr id="13" name="TextBox 12">
            <a:extLst>
              <a:ext uri="{FF2B5EF4-FFF2-40B4-BE49-F238E27FC236}">
                <a16:creationId xmlns:a16="http://schemas.microsoft.com/office/drawing/2014/main" id="{CDADCF76-EEF6-4325-B2F2-B0414B9D010E}"/>
              </a:ext>
            </a:extLst>
          </p:cNvPr>
          <p:cNvSpPr txBox="1"/>
          <p:nvPr/>
        </p:nvSpPr>
        <p:spPr>
          <a:xfrm>
            <a:off x="-57988" y="4482911"/>
            <a:ext cx="5325144" cy="338554"/>
          </a:xfrm>
          <a:prstGeom prst="rect">
            <a:avLst/>
          </a:prstGeom>
          <a:noFill/>
        </p:spPr>
        <p:txBody>
          <a:bodyPr wrap="square" rtlCol="0">
            <a:spAutoFit/>
          </a:bodyPr>
          <a:lstStyle/>
          <a:p>
            <a:r>
              <a:rPr lang="en-US" altLang="zh-CN" sz="1600" b="1" dirty="0">
                <a:solidFill>
                  <a:schemeClr val="accent1"/>
                </a:solidFill>
              </a:rPr>
              <a:t>Number of cases can be handled by two frameworks</a:t>
            </a:r>
            <a:endParaRPr lang="zh-CN" altLang="en-US" sz="1600" b="1" dirty="0">
              <a:solidFill>
                <a:schemeClr val="accent1"/>
              </a:solidFill>
            </a:endParaRPr>
          </a:p>
        </p:txBody>
      </p:sp>
      <p:sp>
        <p:nvSpPr>
          <p:cNvPr id="14" name="TextBox 13">
            <a:extLst>
              <a:ext uri="{FF2B5EF4-FFF2-40B4-BE49-F238E27FC236}">
                <a16:creationId xmlns:a16="http://schemas.microsoft.com/office/drawing/2014/main" id="{19E28DE6-0EEC-40A7-A8E3-080E9F9464A4}"/>
              </a:ext>
            </a:extLst>
          </p:cNvPr>
          <p:cNvSpPr txBox="1"/>
          <p:nvPr/>
        </p:nvSpPr>
        <p:spPr>
          <a:xfrm>
            <a:off x="5267156" y="2859221"/>
            <a:ext cx="2972863" cy="307777"/>
          </a:xfrm>
          <a:prstGeom prst="rect">
            <a:avLst/>
          </a:prstGeom>
          <a:noFill/>
        </p:spPr>
        <p:txBody>
          <a:bodyPr wrap="square" rtlCol="0">
            <a:spAutoFit/>
          </a:bodyPr>
          <a:lstStyle/>
          <a:p>
            <a:r>
              <a:rPr lang="en-US" altLang="zh-CN" sz="1400" dirty="0">
                <a:solidFill>
                  <a:schemeClr val="accent1"/>
                </a:solidFill>
              </a:rPr>
              <a:t>Total cases = 198</a:t>
            </a:r>
            <a:endParaRPr lang="zh-CN" altLang="en-US" sz="1400" dirty="0">
              <a:solidFill>
                <a:schemeClr val="accent1"/>
              </a:solidFill>
            </a:endParaRPr>
          </a:p>
        </p:txBody>
      </p:sp>
      <p:sp>
        <p:nvSpPr>
          <p:cNvPr id="15" name="Rectangle: Rounded Corners 14">
            <a:extLst>
              <a:ext uri="{FF2B5EF4-FFF2-40B4-BE49-F238E27FC236}">
                <a16:creationId xmlns:a16="http://schemas.microsoft.com/office/drawing/2014/main" id="{A08E920E-4AEC-429E-8F33-A682158F003D}"/>
              </a:ext>
            </a:extLst>
          </p:cNvPr>
          <p:cNvSpPr/>
          <p:nvPr/>
        </p:nvSpPr>
        <p:spPr>
          <a:xfrm>
            <a:off x="4536964" y="746710"/>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a:extLst>
              <a:ext uri="{FF2B5EF4-FFF2-40B4-BE49-F238E27FC236}">
                <a16:creationId xmlns:a16="http://schemas.microsoft.com/office/drawing/2014/main" id="{50F7F6A6-4E65-4245-87C8-C66873D258A2}"/>
              </a:ext>
            </a:extLst>
          </p:cNvPr>
          <p:cNvSpPr txBox="1"/>
          <p:nvPr/>
        </p:nvSpPr>
        <p:spPr>
          <a:xfrm>
            <a:off x="4265693" y="1273608"/>
            <a:ext cx="1074616" cy="230832"/>
          </a:xfrm>
          <a:prstGeom prst="rect">
            <a:avLst/>
          </a:prstGeom>
          <a:noFill/>
        </p:spPr>
        <p:txBody>
          <a:bodyPr wrap="square" rtlCol="0">
            <a:spAutoFit/>
          </a:bodyPr>
          <a:lstStyle/>
          <a:p>
            <a:r>
              <a:rPr lang="en-US" altLang="zh-CN" sz="900" b="1" dirty="0">
                <a:solidFill>
                  <a:schemeClr val="bg2"/>
                </a:solidFill>
              </a:rPr>
              <a:t>Background</a:t>
            </a:r>
            <a:r>
              <a:rPr lang="en-US" altLang="zh-CN" sz="900" dirty="0">
                <a:solidFill>
                  <a:schemeClr val="bg2"/>
                </a:solidFill>
              </a:rPr>
              <a:t> </a:t>
            </a:r>
            <a:endParaRPr lang="zh-CN" altLang="en-US" sz="900" dirty="0">
              <a:solidFill>
                <a:schemeClr val="bg2"/>
              </a:solidFill>
            </a:endParaRPr>
          </a:p>
        </p:txBody>
      </p:sp>
      <p:sp>
        <p:nvSpPr>
          <p:cNvPr id="17" name="TextBox 16">
            <a:extLst>
              <a:ext uri="{FF2B5EF4-FFF2-40B4-BE49-F238E27FC236}">
                <a16:creationId xmlns:a16="http://schemas.microsoft.com/office/drawing/2014/main" id="{DB823EF5-5AB7-4032-BB7D-3B11D9A9312E}"/>
              </a:ext>
            </a:extLst>
          </p:cNvPr>
          <p:cNvSpPr txBox="1"/>
          <p:nvPr/>
        </p:nvSpPr>
        <p:spPr>
          <a:xfrm>
            <a:off x="5214389" y="123515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18" name="TextBox 17">
            <a:extLst>
              <a:ext uri="{FF2B5EF4-FFF2-40B4-BE49-F238E27FC236}">
                <a16:creationId xmlns:a16="http://schemas.microsoft.com/office/drawing/2014/main" id="{F1401E91-D095-4C1F-AB49-9C19700BA728}"/>
              </a:ext>
            </a:extLst>
          </p:cNvPr>
          <p:cNvSpPr txBox="1"/>
          <p:nvPr/>
        </p:nvSpPr>
        <p:spPr>
          <a:xfrm>
            <a:off x="5573642" y="126939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19" name="TextBox 18">
            <a:extLst>
              <a:ext uri="{FF2B5EF4-FFF2-40B4-BE49-F238E27FC236}">
                <a16:creationId xmlns:a16="http://schemas.microsoft.com/office/drawing/2014/main" id="{96E83AD6-DDAD-4292-8F12-93847803C855}"/>
              </a:ext>
            </a:extLst>
          </p:cNvPr>
          <p:cNvSpPr txBox="1"/>
          <p:nvPr/>
        </p:nvSpPr>
        <p:spPr>
          <a:xfrm>
            <a:off x="6752574" y="1231044"/>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20" name="TextBox 19">
            <a:extLst>
              <a:ext uri="{FF2B5EF4-FFF2-40B4-BE49-F238E27FC236}">
                <a16:creationId xmlns:a16="http://schemas.microsoft.com/office/drawing/2014/main" id="{F7756A35-8232-4740-B68D-0CFA37B7178C}"/>
              </a:ext>
            </a:extLst>
          </p:cNvPr>
          <p:cNvSpPr txBox="1"/>
          <p:nvPr/>
        </p:nvSpPr>
        <p:spPr>
          <a:xfrm>
            <a:off x="7545687" y="122812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21" name="TextBox 20">
            <a:extLst>
              <a:ext uri="{FF2B5EF4-FFF2-40B4-BE49-F238E27FC236}">
                <a16:creationId xmlns:a16="http://schemas.microsoft.com/office/drawing/2014/main" id="{80886D5A-88F6-4A66-B3FC-2A9A23645385}"/>
              </a:ext>
            </a:extLst>
          </p:cNvPr>
          <p:cNvSpPr txBox="1"/>
          <p:nvPr/>
        </p:nvSpPr>
        <p:spPr>
          <a:xfrm>
            <a:off x="8338800" y="1230284"/>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22" name="Straight Connector 21">
            <a:extLst>
              <a:ext uri="{FF2B5EF4-FFF2-40B4-BE49-F238E27FC236}">
                <a16:creationId xmlns:a16="http://schemas.microsoft.com/office/drawing/2014/main" id="{2B58864D-E45B-49AA-B1AC-6BCAADCCCC51}"/>
              </a:ext>
            </a:extLst>
          </p:cNvPr>
          <p:cNvCxnSpPr>
            <a:cxnSpLocks/>
          </p:cNvCxnSpPr>
          <p:nvPr/>
        </p:nvCxnSpPr>
        <p:spPr>
          <a:xfrm>
            <a:off x="4642663" y="93175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9CFF47-7DD3-4F44-8152-266D3D7EA6D4}"/>
              </a:ext>
            </a:extLst>
          </p:cNvPr>
          <p:cNvCxnSpPr>
            <a:cxnSpLocks/>
          </p:cNvCxnSpPr>
          <p:nvPr/>
        </p:nvCxnSpPr>
        <p:spPr>
          <a:xfrm>
            <a:off x="5430005" y="92482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AC38FF-B5E2-49C7-B881-A7CA488186BB}"/>
              </a:ext>
            </a:extLst>
          </p:cNvPr>
          <p:cNvCxnSpPr>
            <a:cxnSpLocks/>
          </p:cNvCxnSpPr>
          <p:nvPr/>
        </p:nvCxnSpPr>
        <p:spPr>
          <a:xfrm>
            <a:off x="6208430" y="93175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33E6CD-371F-45BE-96C2-21301FA5DB8C}"/>
              </a:ext>
            </a:extLst>
          </p:cNvPr>
          <p:cNvCxnSpPr>
            <a:cxnSpLocks/>
          </p:cNvCxnSpPr>
          <p:nvPr/>
        </p:nvCxnSpPr>
        <p:spPr>
          <a:xfrm>
            <a:off x="7832994" y="92879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3EF62A-944F-4F97-B3B7-A2389B69F594}"/>
              </a:ext>
            </a:extLst>
          </p:cNvPr>
          <p:cNvCxnSpPr>
            <a:cxnSpLocks/>
          </p:cNvCxnSpPr>
          <p:nvPr/>
        </p:nvCxnSpPr>
        <p:spPr>
          <a:xfrm>
            <a:off x="8638275" y="92482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DA6485-0BA5-463E-A7EF-72711CF10348}"/>
              </a:ext>
            </a:extLst>
          </p:cNvPr>
          <p:cNvCxnSpPr>
            <a:cxnSpLocks/>
          </p:cNvCxnSpPr>
          <p:nvPr/>
        </p:nvCxnSpPr>
        <p:spPr>
          <a:xfrm>
            <a:off x="6980989" y="93175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369FA21C-7072-4062-9A3A-F20FC0634BAF}"/>
              </a:ext>
            </a:extLst>
          </p:cNvPr>
          <p:cNvSpPr/>
          <p:nvPr/>
        </p:nvSpPr>
        <p:spPr>
          <a:xfrm>
            <a:off x="4629403" y="751006"/>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a:extLst>
              <a:ext uri="{FF2B5EF4-FFF2-40B4-BE49-F238E27FC236}">
                <a16:creationId xmlns:a16="http://schemas.microsoft.com/office/drawing/2014/main" id="{CAFDBCAA-AD58-478C-AF26-841ED9953843}"/>
              </a:ext>
            </a:extLst>
          </p:cNvPr>
          <p:cNvSpPr/>
          <p:nvPr/>
        </p:nvSpPr>
        <p:spPr>
          <a:xfrm>
            <a:off x="4558832" y="75641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Rounded Corners 29">
            <a:extLst>
              <a:ext uri="{FF2B5EF4-FFF2-40B4-BE49-F238E27FC236}">
                <a16:creationId xmlns:a16="http://schemas.microsoft.com/office/drawing/2014/main" id="{E3F732BB-F5E3-4BB5-B430-52A6C235C4CE}"/>
              </a:ext>
            </a:extLst>
          </p:cNvPr>
          <p:cNvSpPr/>
          <p:nvPr/>
        </p:nvSpPr>
        <p:spPr>
          <a:xfrm>
            <a:off x="5396499" y="747802"/>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a:extLst>
              <a:ext uri="{FF2B5EF4-FFF2-40B4-BE49-F238E27FC236}">
                <a16:creationId xmlns:a16="http://schemas.microsoft.com/office/drawing/2014/main" id="{1F85DEFE-9D08-4E6C-9A0C-A5EFADF6E91A}"/>
              </a:ext>
            </a:extLst>
          </p:cNvPr>
          <p:cNvSpPr/>
          <p:nvPr/>
        </p:nvSpPr>
        <p:spPr>
          <a:xfrm>
            <a:off x="5352040" y="75771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Rounded Corners 31">
            <a:extLst>
              <a:ext uri="{FF2B5EF4-FFF2-40B4-BE49-F238E27FC236}">
                <a16:creationId xmlns:a16="http://schemas.microsoft.com/office/drawing/2014/main" id="{B96C87D3-5D1E-47D8-B21E-F7BD79855840}"/>
              </a:ext>
            </a:extLst>
          </p:cNvPr>
          <p:cNvSpPr/>
          <p:nvPr/>
        </p:nvSpPr>
        <p:spPr>
          <a:xfrm>
            <a:off x="6194431" y="753660"/>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a:extLst>
              <a:ext uri="{FF2B5EF4-FFF2-40B4-BE49-F238E27FC236}">
                <a16:creationId xmlns:a16="http://schemas.microsoft.com/office/drawing/2014/main" id="{8BA204F8-7CF1-4AD1-8DC8-BD01E96BF1AF}"/>
              </a:ext>
            </a:extLst>
          </p:cNvPr>
          <p:cNvSpPr/>
          <p:nvPr/>
        </p:nvSpPr>
        <p:spPr>
          <a:xfrm>
            <a:off x="6124599" y="75672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Rounded Corners 33">
            <a:extLst>
              <a:ext uri="{FF2B5EF4-FFF2-40B4-BE49-F238E27FC236}">
                <a16:creationId xmlns:a16="http://schemas.microsoft.com/office/drawing/2014/main" id="{3C39DCE6-78FB-42A0-885D-4C4C0A214448}"/>
              </a:ext>
            </a:extLst>
          </p:cNvPr>
          <p:cNvSpPr/>
          <p:nvPr/>
        </p:nvSpPr>
        <p:spPr>
          <a:xfrm>
            <a:off x="6969462" y="748906"/>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a:extLst>
              <a:ext uri="{FF2B5EF4-FFF2-40B4-BE49-F238E27FC236}">
                <a16:creationId xmlns:a16="http://schemas.microsoft.com/office/drawing/2014/main" id="{2FB28AF9-CE25-407B-93AB-3634A5730DD0}"/>
              </a:ext>
            </a:extLst>
          </p:cNvPr>
          <p:cNvSpPr/>
          <p:nvPr/>
        </p:nvSpPr>
        <p:spPr>
          <a:xfrm>
            <a:off x="6897158" y="75672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Rounded Corners 35">
            <a:extLst>
              <a:ext uri="{FF2B5EF4-FFF2-40B4-BE49-F238E27FC236}">
                <a16:creationId xmlns:a16="http://schemas.microsoft.com/office/drawing/2014/main" id="{5B9EA26F-2EF5-4EDD-B368-34B777BE4D82}"/>
              </a:ext>
            </a:extLst>
          </p:cNvPr>
          <p:cNvSpPr/>
          <p:nvPr/>
        </p:nvSpPr>
        <p:spPr>
          <a:xfrm>
            <a:off x="7827311" y="750829"/>
            <a:ext cx="834699" cy="179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a:extLst>
              <a:ext uri="{FF2B5EF4-FFF2-40B4-BE49-F238E27FC236}">
                <a16:creationId xmlns:a16="http://schemas.microsoft.com/office/drawing/2014/main" id="{1C7D6A70-24B2-4CB0-A195-E569966E46E6}"/>
              </a:ext>
            </a:extLst>
          </p:cNvPr>
          <p:cNvSpPr/>
          <p:nvPr/>
        </p:nvSpPr>
        <p:spPr>
          <a:xfrm>
            <a:off x="7738445" y="75771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val 37">
            <a:extLst>
              <a:ext uri="{FF2B5EF4-FFF2-40B4-BE49-F238E27FC236}">
                <a16:creationId xmlns:a16="http://schemas.microsoft.com/office/drawing/2014/main" id="{E7EA2DED-541F-4CD9-83CF-1B5EDFDC6BB4}"/>
              </a:ext>
            </a:extLst>
          </p:cNvPr>
          <p:cNvSpPr/>
          <p:nvPr/>
        </p:nvSpPr>
        <p:spPr>
          <a:xfrm>
            <a:off x="8560064" y="75641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descr="Chart, bar chart&#10;&#10;Description automatically generated">
            <a:extLst>
              <a:ext uri="{FF2B5EF4-FFF2-40B4-BE49-F238E27FC236}">
                <a16:creationId xmlns:a16="http://schemas.microsoft.com/office/drawing/2014/main" id="{0C4A199A-DACE-44EE-A184-2A44E63CD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5" y="1759319"/>
            <a:ext cx="4793566" cy="2814595"/>
          </a:xfrm>
          <a:prstGeom prst="rect">
            <a:avLst/>
          </a:prstGeom>
        </p:spPr>
      </p:pic>
    </p:spTree>
    <p:extLst>
      <p:ext uri="{BB962C8B-B14F-4D97-AF65-F5344CB8AC3E}">
        <p14:creationId xmlns:p14="http://schemas.microsoft.com/office/powerpoint/2010/main" val="15627888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680D03-ECF6-4B0D-9DF0-0F140890EA43}"/>
              </a:ext>
            </a:extLst>
          </p:cNvPr>
          <p:cNvSpPr>
            <a:spLocks noGrp="1"/>
          </p:cNvSpPr>
          <p:nvPr>
            <p:ph type="body" sz="quarter" idx="13"/>
          </p:nvPr>
        </p:nvSpPr>
        <p:spPr>
          <a:xfrm>
            <a:off x="0" y="743950"/>
            <a:ext cx="9074911" cy="733534"/>
          </a:xfrm>
        </p:spPr>
        <p:txBody>
          <a:bodyPr/>
          <a:lstStyle/>
          <a:p>
            <a:r>
              <a:rPr lang="en-US" altLang="zh-CN" dirty="0"/>
              <a:t>Experiment</a:t>
            </a:r>
            <a:endParaRPr lang="zh-CN" altLang="en-US" dirty="0"/>
          </a:p>
          <a:p>
            <a:endParaRPr lang="zh-CN" altLang="en-US" dirty="0"/>
          </a:p>
        </p:txBody>
      </p:sp>
      <p:sp>
        <p:nvSpPr>
          <p:cNvPr id="4" name="Footer Placeholder 3">
            <a:extLst>
              <a:ext uri="{FF2B5EF4-FFF2-40B4-BE49-F238E27FC236}">
                <a16:creationId xmlns:a16="http://schemas.microsoft.com/office/drawing/2014/main" id="{3CF7ECBF-48A9-4203-A9D7-E56F4C2955D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2AAD1B80-F2BE-4F91-B193-3C99040CF6EC}"/>
              </a:ext>
            </a:extLst>
          </p:cNvPr>
          <p:cNvSpPr>
            <a:spLocks noGrp="1"/>
          </p:cNvSpPr>
          <p:nvPr>
            <p:ph type="sldNum" sz="quarter" idx="17"/>
          </p:nvPr>
        </p:nvSpPr>
        <p:spPr/>
        <p:txBody>
          <a:bodyPr/>
          <a:lstStyle/>
          <a:p>
            <a:pPr>
              <a:defRPr/>
            </a:pPr>
            <a:fld id="{67BFA7C4-5ED7-4275-9588-6311F663AC92}" type="slidenum">
              <a:rPr lang="en-US" altLang="en-US" smtClean="0"/>
              <a:pPr>
                <a:defRPr/>
              </a:pPr>
              <a:t>25</a:t>
            </a:fld>
            <a:endParaRPr lang="en-US" altLang="en-US" dirty="0"/>
          </a:p>
        </p:txBody>
      </p:sp>
      <p:sp>
        <p:nvSpPr>
          <p:cNvPr id="10" name="TextBox 9">
            <a:extLst>
              <a:ext uri="{FF2B5EF4-FFF2-40B4-BE49-F238E27FC236}">
                <a16:creationId xmlns:a16="http://schemas.microsoft.com/office/drawing/2014/main" id="{6154C1F5-639F-4444-9BD8-D8F05D6B342A}"/>
              </a:ext>
            </a:extLst>
          </p:cNvPr>
          <p:cNvSpPr txBox="1"/>
          <p:nvPr/>
        </p:nvSpPr>
        <p:spPr>
          <a:xfrm>
            <a:off x="1463048" y="4060996"/>
            <a:ext cx="5615560" cy="338554"/>
          </a:xfrm>
          <a:prstGeom prst="rect">
            <a:avLst/>
          </a:prstGeom>
          <a:noFill/>
        </p:spPr>
        <p:txBody>
          <a:bodyPr wrap="square" rtlCol="0">
            <a:spAutoFit/>
          </a:bodyPr>
          <a:lstStyle/>
          <a:p>
            <a:r>
              <a:rPr lang="en-US" altLang="zh-CN" sz="1600" b="1" dirty="0">
                <a:solidFill>
                  <a:schemeClr val="accent1"/>
                </a:solidFill>
              </a:rPr>
              <a:t>Speedup against GSI using </a:t>
            </a:r>
            <a:r>
              <a:rPr lang="en-US" altLang="zh-CN" sz="1600" b="1" dirty="0" err="1">
                <a:solidFill>
                  <a:schemeClr val="accent1"/>
                </a:solidFill>
              </a:rPr>
              <a:t>roadNet</a:t>
            </a:r>
            <a:r>
              <a:rPr lang="en-US" altLang="zh-CN" sz="1600" b="1" dirty="0">
                <a:solidFill>
                  <a:schemeClr val="accent1"/>
                </a:solidFill>
              </a:rPr>
              <a:t>-PA as data graph</a:t>
            </a:r>
            <a:endParaRPr lang="zh-CN" altLang="en-US" sz="1600" b="1" dirty="0">
              <a:solidFill>
                <a:schemeClr val="accent1"/>
              </a:solidFill>
            </a:endParaRPr>
          </a:p>
        </p:txBody>
      </p:sp>
      <p:sp>
        <p:nvSpPr>
          <p:cNvPr id="11" name="TextBox 10">
            <a:extLst>
              <a:ext uri="{FF2B5EF4-FFF2-40B4-BE49-F238E27FC236}">
                <a16:creationId xmlns:a16="http://schemas.microsoft.com/office/drawing/2014/main" id="{5D0ABD7A-B5B8-471B-8F29-97370DC99CAD}"/>
              </a:ext>
            </a:extLst>
          </p:cNvPr>
          <p:cNvSpPr txBox="1"/>
          <p:nvPr/>
        </p:nvSpPr>
        <p:spPr>
          <a:xfrm>
            <a:off x="6714951" y="4339260"/>
            <a:ext cx="2429049" cy="307777"/>
          </a:xfrm>
          <a:prstGeom prst="rect">
            <a:avLst/>
          </a:prstGeom>
          <a:noFill/>
        </p:spPr>
        <p:txBody>
          <a:bodyPr wrap="square" rtlCol="0">
            <a:spAutoFit/>
          </a:bodyPr>
          <a:lstStyle/>
          <a:p>
            <a:r>
              <a:rPr lang="en-US" altLang="zh-CN" sz="1400" dirty="0">
                <a:solidFill>
                  <a:schemeClr val="bg2"/>
                </a:solidFill>
              </a:rPr>
              <a:t>Geomean speedup 397</a:t>
            </a:r>
            <a:endParaRPr lang="zh-CN" altLang="en-US" sz="1400" dirty="0">
              <a:solidFill>
                <a:schemeClr val="bg2"/>
              </a:solidFill>
            </a:endParaRPr>
          </a:p>
        </p:txBody>
      </p:sp>
      <p:pic>
        <p:nvPicPr>
          <p:cNvPr id="8" name="Picture 7" descr="Chart, bar chart, histogram&#10;&#10;Description automatically generated">
            <a:extLst>
              <a:ext uri="{FF2B5EF4-FFF2-40B4-BE49-F238E27FC236}">
                <a16:creationId xmlns:a16="http://schemas.microsoft.com/office/drawing/2014/main" id="{B3F2542C-9C79-40A6-8D78-103BFF6E3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9989"/>
            <a:ext cx="7529413" cy="2623535"/>
          </a:xfrm>
          <a:prstGeom prst="rect">
            <a:avLst/>
          </a:prstGeom>
        </p:spPr>
      </p:pic>
    </p:spTree>
    <p:extLst>
      <p:ext uri="{BB962C8B-B14F-4D97-AF65-F5344CB8AC3E}">
        <p14:creationId xmlns:p14="http://schemas.microsoft.com/office/powerpoint/2010/main" val="3055601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92EAF83-E9E0-46E4-8675-1EC1F8D91DDD}"/>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21AD67D1-A6EC-4FC1-B498-79781461E498}"/>
              </a:ext>
            </a:extLst>
          </p:cNvPr>
          <p:cNvSpPr>
            <a:spLocks noGrp="1"/>
          </p:cNvSpPr>
          <p:nvPr>
            <p:ph type="sldNum" sz="quarter" idx="17"/>
          </p:nvPr>
        </p:nvSpPr>
        <p:spPr/>
        <p:txBody>
          <a:bodyPr/>
          <a:lstStyle/>
          <a:p>
            <a:pPr>
              <a:defRPr/>
            </a:pPr>
            <a:fld id="{67BFA7C4-5ED7-4275-9588-6311F663AC92}" type="slidenum">
              <a:rPr lang="en-US" altLang="en-US" smtClean="0"/>
              <a:pPr>
                <a:defRPr/>
              </a:pPr>
              <a:t>26</a:t>
            </a:fld>
            <a:endParaRPr lang="en-US" altLang="en-US" dirty="0"/>
          </a:p>
        </p:txBody>
      </p:sp>
      <p:pic>
        <p:nvPicPr>
          <p:cNvPr id="9" name="Picture 8" descr="Chart, bar chart&#10;&#10;Description automatically generated">
            <a:extLst>
              <a:ext uri="{FF2B5EF4-FFF2-40B4-BE49-F238E27FC236}">
                <a16:creationId xmlns:a16="http://schemas.microsoft.com/office/drawing/2014/main" id="{028E08D8-6B75-4E25-8A34-834CCABC7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 y="1418284"/>
            <a:ext cx="9149921" cy="2396786"/>
          </a:xfrm>
          <a:prstGeom prst="rect">
            <a:avLst/>
          </a:prstGeom>
        </p:spPr>
      </p:pic>
      <p:sp>
        <p:nvSpPr>
          <p:cNvPr id="6" name="Text Placeholder 1">
            <a:extLst>
              <a:ext uri="{FF2B5EF4-FFF2-40B4-BE49-F238E27FC236}">
                <a16:creationId xmlns:a16="http://schemas.microsoft.com/office/drawing/2014/main" id="{434DDB02-0A0C-4BCB-A42F-72AFAE8FE4B8}"/>
              </a:ext>
            </a:extLst>
          </p:cNvPr>
          <p:cNvSpPr>
            <a:spLocks noGrp="1"/>
          </p:cNvSpPr>
          <p:nvPr>
            <p:ph type="body" sz="quarter" idx="13"/>
          </p:nvPr>
        </p:nvSpPr>
        <p:spPr>
          <a:xfrm>
            <a:off x="0" y="743950"/>
            <a:ext cx="9074911" cy="374461"/>
          </a:xfrm>
        </p:spPr>
        <p:txBody>
          <a:bodyPr/>
          <a:lstStyle/>
          <a:p>
            <a:r>
              <a:rPr lang="en-US" altLang="zh-CN" dirty="0"/>
              <a:t>Experiment</a:t>
            </a:r>
            <a:endParaRPr lang="zh-CN" altLang="en-US" dirty="0"/>
          </a:p>
        </p:txBody>
      </p:sp>
    </p:spTree>
    <p:extLst>
      <p:ext uri="{BB962C8B-B14F-4D97-AF65-F5344CB8AC3E}">
        <p14:creationId xmlns:p14="http://schemas.microsoft.com/office/powerpoint/2010/main" val="10191902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A295F9-CA5D-46DD-9C7B-65898115A2E1}"/>
              </a:ext>
            </a:extLst>
          </p:cNvPr>
          <p:cNvSpPr>
            <a:spLocks noGrp="1"/>
          </p:cNvSpPr>
          <p:nvPr>
            <p:ph type="body" sz="quarter" idx="13"/>
          </p:nvPr>
        </p:nvSpPr>
        <p:spPr/>
        <p:txBody>
          <a:bodyPr/>
          <a:lstStyle/>
          <a:p>
            <a:r>
              <a:rPr lang="en-US" altLang="zh-CN" dirty="0"/>
              <a:t>ACKNOWLEDGMENTS</a:t>
            </a:r>
            <a:endParaRPr lang="zh-CN" altLang="en-US" dirty="0"/>
          </a:p>
        </p:txBody>
      </p:sp>
      <p:sp>
        <p:nvSpPr>
          <p:cNvPr id="3" name="Text Placeholder 2">
            <a:extLst>
              <a:ext uri="{FF2B5EF4-FFF2-40B4-BE49-F238E27FC236}">
                <a16:creationId xmlns:a16="http://schemas.microsoft.com/office/drawing/2014/main" id="{4F80E6E6-CC0D-419D-92EC-64874BBFA5E9}"/>
              </a:ext>
            </a:extLst>
          </p:cNvPr>
          <p:cNvSpPr>
            <a:spLocks noGrp="1"/>
          </p:cNvSpPr>
          <p:nvPr>
            <p:ph type="body" sz="quarter" idx="14"/>
          </p:nvPr>
        </p:nvSpPr>
        <p:spPr>
          <a:xfrm>
            <a:off x="0" y="1355101"/>
            <a:ext cx="8990239" cy="1221553"/>
          </a:xfrm>
        </p:spPr>
        <p:txBody>
          <a:bodyPr/>
          <a:lstStyle/>
          <a:p>
            <a:r>
              <a:rPr lang="en-US" altLang="zh-CN" sz="1600" dirty="0"/>
              <a:t>This work is supported in part by</a:t>
            </a:r>
          </a:p>
          <a:p>
            <a:pPr lvl="1"/>
            <a:r>
              <a:rPr lang="en-US" altLang="zh-CN" sz="1400" dirty="0"/>
              <a:t> the National Science Foundation through awards (1816793 and 1919211) at the WSU</a:t>
            </a:r>
          </a:p>
          <a:p>
            <a:pPr lvl="1"/>
            <a:r>
              <a:rPr lang="en-US" altLang="zh-CN" sz="1400" dirty="0"/>
              <a:t> U.S. Department of Energy (DOE) through the </a:t>
            </a:r>
            <a:r>
              <a:rPr lang="en-US" altLang="zh-CN" sz="1400" dirty="0" err="1"/>
              <a:t>Exascale</a:t>
            </a:r>
            <a:r>
              <a:rPr lang="en-US" altLang="zh-CN" sz="1400" dirty="0"/>
              <a:t> Computing Project (17-SC-20-SC) at PNNL.</a:t>
            </a:r>
          </a:p>
          <a:p>
            <a:r>
              <a:rPr lang="en-US" altLang="zh-CN" sz="1600" dirty="0"/>
              <a:t>We also thank the IT department at Washington State University.</a:t>
            </a:r>
          </a:p>
        </p:txBody>
      </p:sp>
      <p:sp>
        <p:nvSpPr>
          <p:cNvPr id="4" name="Footer Placeholder 3">
            <a:extLst>
              <a:ext uri="{FF2B5EF4-FFF2-40B4-BE49-F238E27FC236}">
                <a16:creationId xmlns:a16="http://schemas.microsoft.com/office/drawing/2014/main" id="{388B340F-F77D-47E0-BDEB-A50D16E2D7D5}"/>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3D9BFFD2-513F-4090-89B1-502C92444115}"/>
              </a:ext>
            </a:extLst>
          </p:cNvPr>
          <p:cNvSpPr>
            <a:spLocks noGrp="1"/>
          </p:cNvSpPr>
          <p:nvPr>
            <p:ph type="sldNum" sz="quarter" idx="17"/>
          </p:nvPr>
        </p:nvSpPr>
        <p:spPr/>
        <p:txBody>
          <a:bodyPr/>
          <a:lstStyle/>
          <a:p>
            <a:pPr>
              <a:defRPr/>
            </a:pPr>
            <a:fld id="{67BFA7C4-5ED7-4275-9588-6311F663AC92}" type="slidenum">
              <a:rPr lang="en-US" altLang="en-US" smtClean="0"/>
              <a:pPr>
                <a:defRPr/>
              </a:pPr>
              <a:t>27</a:t>
            </a:fld>
            <a:endParaRPr lang="en-US" altLang="en-US" dirty="0"/>
          </a:p>
        </p:txBody>
      </p:sp>
    </p:spTree>
    <p:extLst>
      <p:ext uri="{BB962C8B-B14F-4D97-AF65-F5344CB8AC3E}">
        <p14:creationId xmlns:p14="http://schemas.microsoft.com/office/powerpoint/2010/main" val="18738769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AEB59B-3F71-4672-AA8F-EFB479F5F9E1}"/>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6CD2EA36-6781-4F6E-9A94-F747FA2309EA}"/>
              </a:ext>
            </a:extLst>
          </p:cNvPr>
          <p:cNvSpPr>
            <a:spLocks noGrp="1"/>
          </p:cNvSpPr>
          <p:nvPr>
            <p:ph type="sldNum" sz="quarter" idx="17"/>
          </p:nvPr>
        </p:nvSpPr>
        <p:spPr/>
        <p:txBody>
          <a:bodyPr/>
          <a:lstStyle/>
          <a:p>
            <a:pPr>
              <a:defRPr/>
            </a:pPr>
            <a:fld id="{67BFA7C4-5ED7-4275-9588-6311F663AC92}" type="slidenum">
              <a:rPr lang="en-US" altLang="en-US" smtClean="0"/>
              <a:pPr>
                <a:defRPr/>
              </a:pPr>
              <a:t>28</a:t>
            </a:fld>
            <a:endParaRPr lang="en-US" altLang="en-US" dirty="0"/>
          </a:p>
        </p:txBody>
      </p:sp>
      <p:sp>
        <p:nvSpPr>
          <p:cNvPr id="6" name="TextBox 5">
            <a:extLst>
              <a:ext uri="{FF2B5EF4-FFF2-40B4-BE49-F238E27FC236}">
                <a16:creationId xmlns:a16="http://schemas.microsoft.com/office/drawing/2014/main" id="{A5541310-AFFC-419E-B87E-9B54A40C9B34}"/>
              </a:ext>
            </a:extLst>
          </p:cNvPr>
          <p:cNvSpPr txBox="1"/>
          <p:nvPr/>
        </p:nvSpPr>
        <p:spPr>
          <a:xfrm>
            <a:off x="3738345" y="2110085"/>
            <a:ext cx="3773827" cy="461665"/>
          </a:xfrm>
          <a:prstGeom prst="rect">
            <a:avLst/>
          </a:prstGeom>
          <a:noFill/>
        </p:spPr>
        <p:txBody>
          <a:bodyPr wrap="square" rtlCol="0">
            <a:spAutoFit/>
          </a:bodyPr>
          <a:lstStyle/>
          <a:p>
            <a:r>
              <a:rPr lang="en-US" altLang="zh-CN" sz="2400" dirty="0">
                <a:solidFill>
                  <a:schemeClr val="bg2"/>
                </a:solidFill>
              </a:rPr>
              <a:t>Thank you</a:t>
            </a:r>
            <a:endParaRPr lang="zh-CN" altLang="en-US" sz="2400" dirty="0">
              <a:solidFill>
                <a:schemeClr val="bg2"/>
              </a:solidFill>
            </a:endParaRPr>
          </a:p>
        </p:txBody>
      </p:sp>
    </p:spTree>
    <p:extLst>
      <p:ext uri="{BB962C8B-B14F-4D97-AF65-F5344CB8AC3E}">
        <p14:creationId xmlns:p14="http://schemas.microsoft.com/office/powerpoint/2010/main" val="4815564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80BB4-7007-4109-B7F2-BE92C977483E}"/>
              </a:ext>
            </a:extLst>
          </p:cNvPr>
          <p:cNvSpPr>
            <a:spLocks noGrp="1"/>
          </p:cNvSpPr>
          <p:nvPr>
            <p:ph type="body" sz="quarter" idx="13"/>
          </p:nvPr>
        </p:nvSpPr>
        <p:spPr>
          <a:xfrm>
            <a:off x="-10843" y="792767"/>
            <a:ext cx="9074911" cy="374461"/>
          </a:xfrm>
        </p:spPr>
        <p:txBody>
          <a:bodyPr/>
          <a:lstStyle/>
          <a:p>
            <a:r>
              <a:rPr lang="en-US" altLang="zh-CN" dirty="0"/>
              <a:t>Graph Isomorphism</a:t>
            </a:r>
            <a:endParaRPr lang="en-US" dirty="0"/>
          </a:p>
        </p:txBody>
      </p:sp>
      <p:sp>
        <p:nvSpPr>
          <p:cNvPr id="4" name="Footer Placeholder 3">
            <a:extLst>
              <a:ext uri="{FF2B5EF4-FFF2-40B4-BE49-F238E27FC236}">
                <a16:creationId xmlns:a16="http://schemas.microsoft.com/office/drawing/2014/main" id="{76F93F1A-2F57-4A96-89D2-2ECE036120E0}"/>
              </a:ext>
            </a:extLst>
          </p:cNvPr>
          <p:cNvSpPr>
            <a:spLocks noGrp="1"/>
          </p:cNvSpPr>
          <p:nvPr>
            <p:ph type="ftr" sz="quarter" idx="16"/>
          </p:nvPr>
        </p:nvSpPr>
        <p:spPr/>
        <p:txBody>
          <a:bodyPr/>
          <a:lstStyle/>
          <a:p>
            <a:pPr>
              <a:defRPr/>
            </a:pPr>
            <a:r>
              <a:rPr lang="en-US"/>
              <a:t>APPL</a:t>
            </a:r>
            <a:endParaRPr lang="en-US" dirty="0"/>
          </a:p>
        </p:txBody>
      </p:sp>
      <p:sp>
        <p:nvSpPr>
          <p:cNvPr id="6" name="Slide Number Placeholder 5">
            <a:extLst>
              <a:ext uri="{FF2B5EF4-FFF2-40B4-BE49-F238E27FC236}">
                <a16:creationId xmlns:a16="http://schemas.microsoft.com/office/drawing/2014/main" id="{D0040125-097C-4C9A-8491-7CC2E58F622D}"/>
              </a:ext>
            </a:extLst>
          </p:cNvPr>
          <p:cNvSpPr>
            <a:spLocks noGrp="1"/>
          </p:cNvSpPr>
          <p:nvPr>
            <p:ph type="sldNum" sz="quarter" idx="17"/>
          </p:nvPr>
        </p:nvSpPr>
        <p:spPr/>
        <p:txBody>
          <a:bodyPr/>
          <a:lstStyle/>
          <a:p>
            <a:pPr>
              <a:defRPr/>
            </a:pPr>
            <a:fld id="{67BFA7C4-5ED7-4275-9588-6311F663AC92}" type="slidenum">
              <a:rPr lang="en-US" altLang="en-US" smtClean="0"/>
              <a:pPr>
                <a:defRPr/>
              </a:pPr>
              <a:t>3</a:t>
            </a:fld>
            <a:endParaRPr lang="en-US" altLang="en-US" dirty="0"/>
          </a:p>
        </p:txBody>
      </p:sp>
      <p:cxnSp>
        <p:nvCxnSpPr>
          <p:cNvPr id="7" name="Straight Connector 6">
            <a:extLst>
              <a:ext uri="{FF2B5EF4-FFF2-40B4-BE49-F238E27FC236}">
                <a16:creationId xmlns:a16="http://schemas.microsoft.com/office/drawing/2014/main" id="{91B24CC4-0140-492D-BDE3-A053EC80FAA8}"/>
              </a:ext>
            </a:extLst>
          </p:cNvPr>
          <p:cNvCxnSpPr>
            <a:cxnSpLocks/>
          </p:cNvCxnSpPr>
          <p:nvPr/>
        </p:nvCxnSpPr>
        <p:spPr>
          <a:xfrm flipV="1">
            <a:off x="306474" y="2144562"/>
            <a:ext cx="869639" cy="63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1BF83C-942F-43A3-89AC-04EAF9FDC50F}"/>
              </a:ext>
            </a:extLst>
          </p:cNvPr>
          <p:cNvCxnSpPr>
            <a:cxnSpLocks/>
          </p:cNvCxnSpPr>
          <p:nvPr/>
        </p:nvCxnSpPr>
        <p:spPr>
          <a:xfrm>
            <a:off x="1180710" y="2150957"/>
            <a:ext cx="0" cy="818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47A1E1-338B-4769-916D-56258935FCB8}"/>
              </a:ext>
            </a:extLst>
          </p:cNvPr>
          <p:cNvCxnSpPr>
            <a:cxnSpLocks/>
          </p:cNvCxnSpPr>
          <p:nvPr/>
        </p:nvCxnSpPr>
        <p:spPr>
          <a:xfrm flipH="1">
            <a:off x="311071" y="2988624"/>
            <a:ext cx="8696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636FE2-1535-400D-8AA0-6C0A5347CF75}"/>
              </a:ext>
            </a:extLst>
          </p:cNvPr>
          <p:cNvCxnSpPr>
            <a:cxnSpLocks/>
          </p:cNvCxnSpPr>
          <p:nvPr/>
        </p:nvCxnSpPr>
        <p:spPr>
          <a:xfrm flipV="1">
            <a:off x="311071" y="2150957"/>
            <a:ext cx="0" cy="8184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483C169-33BB-4229-9E8A-2C17D48B7AC4}"/>
              </a:ext>
            </a:extLst>
          </p:cNvPr>
          <p:cNvSpPr/>
          <p:nvPr/>
        </p:nvSpPr>
        <p:spPr>
          <a:xfrm>
            <a:off x="254050" y="2079583"/>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50" name="Oval 49">
            <a:extLst>
              <a:ext uri="{FF2B5EF4-FFF2-40B4-BE49-F238E27FC236}">
                <a16:creationId xmlns:a16="http://schemas.microsoft.com/office/drawing/2014/main" id="{4910B499-A163-4A3C-8676-9590B82E0F3D}"/>
              </a:ext>
            </a:extLst>
          </p:cNvPr>
          <p:cNvSpPr/>
          <p:nvPr/>
        </p:nvSpPr>
        <p:spPr>
          <a:xfrm>
            <a:off x="1113817" y="2085633"/>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51" name="Oval 50">
            <a:extLst>
              <a:ext uri="{FF2B5EF4-FFF2-40B4-BE49-F238E27FC236}">
                <a16:creationId xmlns:a16="http://schemas.microsoft.com/office/drawing/2014/main" id="{396E728E-A8CC-41F7-A274-B7EB9C1E1386}"/>
              </a:ext>
            </a:extLst>
          </p:cNvPr>
          <p:cNvSpPr/>
          <p:nvPr/>
        </p:nvSpPr>
        <p:spPr>
          <a:xfrm>
            <a:off x="229142" y="294711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52" name="Oval 51">
            <a:extLst>
              <a:ext uri="{FF2B5EF4-FFF2-40B4-BE49-F238E27FC236}">
                <a16:creationId xmlns:a16="http://schemas.microsoft.com/office/drawing/2014/main" id="{BFBD3C4F-21F0-4BF5-9318-8A90DFCAF4BC}"/>
              </a:ext>
            </a:extLst>
          </p:cNvPr>
          <p:cNvSpPr/>
          <p:nvPr/>
        </p:nvSpPr>
        <p:spPr>
          <a:xfrm>
            <a:off x="1109799" y="2915239"/>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57" name="Oval 56">
            <a:extLst>
              <a:ext uri="{FF2B5EF4-FFF2-40B4-BE49-F238E27FC236}">
                <a16:creationId xmlns:a16="http://schemas.microsoft.com/office/drawing/2014/main" id="{E499942D-715C-408B-94DC-42F03375B6ED}"/>
              </a:ext>
            </a:extLst>
          </p:cNvPr>
          <p:cNvSpPr/>
          <p:nvPr/>
        </p:nvSpPr>
        <p:spPr>
          <a:xfrm>
            <a:off x="2981852" y="2106977"/>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58" name="Oval 57">
            <a:extLst>
              <a:ext uri="{FF2B5EF4-FFF2-40B4-BE49-F238E27FC236}">
                <a16:creationId xmlns:a16="http://schemas.microsoft.com/office/drawing/2014/main" id="{96E1BA38-298B-47FD-8FE2-6C4D245E3029}"/>
              </a:ext>
            </a:extLst>
          </p:cNvPr>
          <p:cNvSpPr/>
          <p:nvPr/>
        </p:nvSpPr>
        <p:spPr>
          <a:xfrm>
            <a:off x="3744107" y="2101665"/>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60" name="Oval 59">
            <a:extLst>
              <a:ext uri="{FF2B5EF4-FFF2-40B4-BE49-F238E27FC236}">
                <a16:creationId xmlns:a16="http://schemas.microsoft.com/office/drawing/2014/main" id="{C7961A78-4326-41B5-ACE1-5DBA1298AFA3}"/>
              </a:ext>
            </a:extLst>
          </p:cNvPr>
          <p:cNvSpPr/>
          <p:nvPr/>
        </p:nvSpPr>
        <p:spPr>
          <a:xfrm>
            <a:off x="3767082" y="2910176"/>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8" name="TextBox 7">
            <a:extLst>
              <a:ext uri="{FF2B5EF4-FFF2-40B4-BE49-F238E27FC236}">
                <a16:creationId xmlns:a16="http://schemas.microsoft.com/office/drawing/2014/main" id="{58A63299-C9D3-4471-850C-AC8C41857FBF}"/>
              </a:ext>
            </a:extLst>
          </p:cNvPr>
          <p:cNvSpPr txBox="1"/>
          <p:nvPr/>
        </p:nvSpPr>
        <p:spPr>
          <a:xfrm>
            <a:off x="471956" y="3017021"/>
            <a:ext cx="659445" cy="369332"/>
          </a:xfrm>
          <a:prstGeom prst="rect">
            <a:avLst/>
          </a:prstGeom>
          <a:noFill/>
        </p:spPr>
        <p:txBody>
          <a:bodyPr wrap="square" rtlCol="0">
            <a:spAutoFit/>
          </a:bodyPr>
          <a:lstStyle/>
          <a:p>
            <a:r>
              <a:rPr lang="en-US" altLang="zh-CN" b="1" dirty="0">
                <a:solidFill>
                  <a:srgbClr val="92D050"/>
                </a:solidFill>
              </a:rPr>
              <a:t>a)</a:t>
            </a:r>
            <a:endParaRPr lang="zh-CN" altLang="en-US" b="1" dirty="0">
              <a:solidFill>
                <a:srgbClr val="92D050"/>
              </a:solidFill>
            </a:endParaRPr>
          </a:p>
        </p:txBody>
      </p:sp>
      <p:cxnSp>
        <p:nvCxnSpPr>
          <p:cNvPr id="18" name="Straight Connector 17">
            <a:extLst>
              <a:ext uri="{FF2B5EF4-FFF2-40B4-BE49-F238E27FC236}">
                <a16:creationId xmlns:a16="http://schemas.microsoft.com/office/drawing/2014/main" id="{1E4C661E-B7A8-4518-B151-9361A1C044FD}"/>
              </a:ext>
            </a:extLst>
          </p:cNvPr>
          <p:cNvCxnSpPr>
            <a:cxnSpLocks/>
          </p:cNvCxnSpPr>
          <p:nvPr/>
        </p:nvCxnSpPr>
        <p:spPr>
          <a:xfrm flipV="1">
            <a:off x="3122377" y="2953874"/>
            <a:ext cx="683672"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102F06-D15E-4F48-8B9A-B164359E7F16}"/>
              </a:ext>
            </a:extLst>
          </p:cNvPr>
          <p:cNvCxnSpPr>
            <a:cxnSpLocks/>
          </p:cNvCxnSpPr>
          <p:nvPr/>
        </p:nvCxnSpPr>
        <p:spPr>
          <a:xfrm flipV="1">
            <a:off x="3095380" y="2157397"/>
            <a:ext cx="648727" cy="9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329844-3106-4F1E-AB07-801356203409}"/>
              </a:ext>
            </a:extLst>
          </p:cNvPr>
          <p:cNvCxnSpPr>
            <a:cxnSpLocks/>
            <a:endCxn id="60" idx="1"/>
          </p:cNvCxnSpPr>
          <p:nvPr/>
        </p:nvCxnSpPr>
        <p:spPr>
          <a:xfrm>
            <a:off x="3074817" y="2210863"/>
            <a:ext cx="710752" cy="7156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FD0ABF-8F8C-4D41-BF62-8F406D173318}"/>
              </a:ext>
            </a:extLst>
          </p:cNvPr>
          <p:cNvCxnSpPr>
            <a:cxnSpLocks/>
          </p:cNvCxnSpPr>
          <p:nvPr/>
        </p:nvCxnSpPr>
        <p:spPr>
          <a:xfrm flipV="1">
            <a:off x="3114148" y="2167368"/>
            <a:ext cx="682370" cy="7510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F05C8801-BD73-4566-9CF9-6219D2A372E4}"/>
              </a:ext>
            </a:extLst>
          </p:cNvPr>
          <p:cNvSpPr/>
          <p:nvPr/>
        </p:nvSpPr>
        <p:spPr>
          <a:xfrm>
            <a:off x="1754905" y="181522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54" name="Oval 53">
            <a:extLst>
              <a:ext uri="{FF2B5EF4-FFF2-40B4-BE49-F238E27FC236}">
                <a16:creationId xmlns:a16="http://schemas.microsoft.com/office/drawing/2014/main" id="{964DDB50-4D61-4109-AC25-724C7FE2B189}"/>
              </a:ext>
            </a:extLst>
          </p:cNvPr>
          <p:cNvSpPr/>
          <p:nvPr/>
        </p:nvSpPr>
        <p:spPr>
          <a:xfrm>
            <a:off x="2338157" y="181522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55" name="Oval 54">
            <a:extLst>
              <a:ext uri="{FF2B5EF4-FFF2-40B4-BE49-F238E27FC236}">
                <a16:creationId xmlns:a16="http://schemas.microsoft.com/office/drawing/2014/main" id="{6EAD23FD-77E8-45E7-9351-429FA92AD11D}"/>
              </a:ext>
            </a:extLst>
          </p:cNvPr>
          <p:cNvSpPr/>
          <p:nvPr/>
        </p:nvSpPr>
        <p:spPr>
          <a:xfrm>
            <a:off x="1754905" y="2918733"/>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56" name="Oval 55">
            <a:extLst>
              <a:ext uri="{FF2B5EF4-FFF2-40B4-BE49-F238E27FC236}">
                <a16:creationId xmlns:a16="http://schemas.microsoft.com/office/drawing/2014/main" id="{719ABA49-92E6-42BB-BECB-5E49E1522D64}"/>
              </a:ext>
            </a:extLst>
          </p:cNvPr>
          <p:cNvSpPr/>
          <p:nvPr/>
        </p:nvSpPr>
        <p:spPr>
          <a:xfrm>
            <a:off x="2335482" y="2913708"/>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cxnSp>
        <p:nvCxnSpPr>
          <p:cNvPr id="9" name="Straight Connector 8">
            <a:extLst>
              <a:ext uri="{FF2B5EF4-FFF2-40B4-BE49-F238E27FC236}">
                <a16:creationId xmlns:a16="http://schemas.microsoft.com/office/drawing/2014/main" id="{5FDBA86A-F7A2-4991-AA3E-CC1FD8B82063}"/>
              </a:ext>
            </a:extLst>
          </p:cNvPr>
          <p:cNvCxnSpPr>
            <a:stCxn id="53" idx="6"/>
            <a:endCxn id="54" idx="2"/>
          </p:cNvCxnSpPr>
          <p:nvPr/>
        </p:nvCxnSpPr>
        <p:spPr>
          <a:xfrm>
            <a:off x="1881143" y="1870957"/>
            <a:ext cx="45701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5E3A73B-1ABE-41EE-8C8F-784069348A42}"/>
              </a:ext>
            </a:extLst>
          </p:cNvPr>
          <p:cNvCxnSpPr>
            <a:stCxn id="53" idx="4"/>
            <a:endCxn id="55" idx="0"/>
          </p:cNvCxnSpPr>
          <p:nvPr/>
        </p:nvCxnSpPr>
        <p:spPr>
          <a:xfrm>
            <a:off x="1818024" y="1926689"/>
            <a:ext cx="0" cy="992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AE5E9C-9F6C-442E-9AAA-2796702A7EAE}"/>
              </a:ext>
            </a:extLst>
          </p:cNvPr>
          <p:cNvCxnSpPr>
            <a:stCxn id="55" idx="6"/>
            <a:endCxn id="56" idx="2"/>
          </p:cNvCxnSpPr>
          <p:nvPr/>
        </p:nvCxnSpPr>
        <p:spPr>
          <a:xfrm flipV="1">
            <a:off x="1881143" y="2969441"/>
            <a:ext cx="454339" cy="50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1DF57-49E2-4990-A098-465AF797D5A1}"/>
              </a:ext>
            </a:extLst>
          </p:cNvPr>
          <p:cNvCxnSpPr>
            <a:stCxn id="56" idx="0"/>
            <a:endCxn id="54" idx="4"/>
          </p:cNvCxnSpPr>
          <p:nvPr/>
        </p:nvCxnSpPr>
        <p:spPr>
          <a:xfrm flipV="1">
            <a:off x="2398601" y="1926689"/>
            <a:ext cx="2675" cy="9870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768D938-212E-42B2-ADDF-2C624917A56B}"/>
              </a:ext>
            </a:extLst>
          </p:cNvPr>
          <p:cNvSpPr txBox="1"/>
          <p:nvPr/>
        </p:nvSpPr>
        <p:spPr>
          <a:xfrm>
            <a:off x="1912861" y="3025172"/>
            <a:ext cx="659445" cy="369332"/>
          </a:xfrm>
          <a:prstGeom prst="rect">
            <a:avLst/>
          </a:prstGeom>
          <a:noFill/>
        </p:spPr>
        <p:txBody>
          <a:bodyPr wrap="square" rtlCol="0">
            <a:spAutoFit/>
          </a:bodyPr>
          <a:lstStyle/>
          <a:p>
            <a:r>
              <a:rPr lang="en-US" altLang="zh-CN" b="1" dirty="0">
                <a:solidFill>
                  <a:srgbClr val="92D050"/>
                </a:solidFill>
              </a:rPr>
              <a:t>b)</a:t>
            </a:r>
            <a:endParaRPr lang="zh-CN" altLang="en-US" b="1" dirty="0">
              <a:solidFill>
                <a:srgbClr val="92D050"/>
              </a:solidFill>
            </a:endParaRPr>
          </a:p>
        </p:txBody>
      </p:sp>
      <p:sp>
        <p:nvSpPr>
          <p:cNvPr id="84" name="TextBox 83">
            <a:extLst>
              <a:ext uri="{FF2B5EF4-FFF2-40B4-BE49-F238E27FC236}">
                <a16:creationId xmlns:a16="http://schemas.microsoft.com/office/drawing/2014/main" id="{50CD7DC7-2531-4948-9EBF-64A97C5DBCF3}"/>
              </a:ext>
            </a:extLst>
          </p:cNvPr>
          <p:cNvSpPr txBox="1"/>
          <p:nvPr/>
        </p:nvSpPr>
        <p:spPr>
          <a:xfrm>
            <a:off x="3249129" y="3012585"/>
            <a:ext cx="659445" cy="369332"/>
          </a:xfrm>
          <a:prstGeom prst="rect">
            <a:avLst/>
          </a:prstGeom>
          <a:noFill/>
        </p:spPr>
        <p:txBody>
          <a:bodyPr wrap="square" rtlCol="0">
            <a:spAutoFit/>
          </a:bodyPr>
          <a:lstStyle/>
          <a:p>
            <a:r>
              <a:rPr lang="en-US" altLang="zh-CN" b="1" dirty="0">
                <a:solidFill>
                  <a:srgbClr val="92D050"/>
                </a:solidFill>
              </a:rPr>
              <a:t>c)</a:t>
            </a:r>
            <a:endParaRPr lang="zh-CN" altLang="en-US" b="1" dirty="0">
              <a:solidFill>
                <a:srgbClr val="92D050"/>
              </a:solidFill>
            </a:endParaRPr>
          </a:p>
        </p:txBody>
      </p:sp>
      <p:sp>
        <p:nvSpPr>
          <p:cNvPr id="67" name="Oval 66">
            <a:extLst>
              <a:ext uri="{FF2B5EF4-FFF2-40B4-BE49-F238E27FC236}">
                <a16:creationId xmlns:a16="http://schemas.microsoft.com/office/drawing/2014/main" id="{A7A5A0B5-C3D0-4792-B9AF-656460FBAEAE}"/>
              </a:ext>
            </a:extLst>
          </p:cNvPr>
          <p:cNvSpPr/>
          <p:nvPr/>
        </p:nvSpPr>
        <p:spPr>
          <a:xfrm>
            <a:off x="2998605" y="2897358"/>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70" name="Oval 69">
            <a:extLst>
              <a:ext uri="{FF2B5EF4-FFF2-40B4-BE49-F238E27FC236}">
                <a16:creationId xmlns:a16="http://schemas.microsoft.com/office/drawing/2014/main" id="{EE67A5E4-BCA9-448E-9EB6-F39C62851B3F}"/>
              </a:ext>
            </a:extLst>
          </p:cNvPr>
          <p:cNvSpPr/>
          <p:nvPr/>
        </p:nvSpPr>
        <p:spPr>
          <a:xfrm>
            <a:off x="1759803" y="181522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p>
        </p:txBody>
      </p:sp>
      <p:sp>
        <p:nvSpPr>
          <p:cNvPr id="12" name="TextBox 11">
            <a:extLst>
              <a:ext uri="{FF2B5EF4-FFF2-40B4-BE49-F238E27FC236}">
                <a16:creationId xmlns:a16="http://schemas.microsoft.com/office/drawing/2014/main" id="{9CDEA192-91FB-4252-B16C-4612EC29ED21}"/>
              </a:ext>
            </a:extLst>
          </p:cNvPr>
          <p:cNvSpPr txBox="1"/>
          <p:nvPr/>
        </p:nvSpPr>
        <p:spPr>
          <a:xfrm>
            <a:off x="154985" y="1821716"/>
            <a:ext cx="572834" cy="369332"/>
          </a:xfrm>
          <a:prstGeom prst="rect">
            <a:avLst/>
          </a:prstGeom>
          <a:noFill/>
        </p:spPr>
        <p:txBody>
          <a:bodyPr wrap="square" rtlCol="0">
            <a:spAutoFit/>
          </a:bodyPr>
          <a:lstStyle/>
          <a:p>
            <a:r>
              <a:rPr lang="en-US" altLang="zh-CN" dirty="0">
                <a:solidFill>
                  <a:schemeClr val="bg2"/>
                </a:solidFill>
              </a:rPr>
              <a:t>1</a:t>
            </a:r>
            <a:endParaRPr lang="zh-CN" altLang="en-US" dirty="0">
              <a:solidFill>
                <a:schemeClr val="bg2"/>
              </a:solidFill>
            </a:endParaRPr>
          </a:p>
        </p:txBody>
      </p:sp>
      <p:sp>
        <p:nvSpPr>
          <p:cNvPr id="79" name="TextBox 78">
            <a:extLst>
              <a:ext uri="{FF2B5EF4-FFF2-40B4-BE49-F238E27FC236}">
                <a16:creationId xmlns:a16="http://schemas.microsoft.com/office/drawing/2014/main" id="{048ACEE6-9BDE-4F4A-A339-7223B04652E9}"/>
              </a:ext>
            </a:extLst>
          </p:cNvPr>
          <p:cNvSpPr txBox="1"/>
          <p:nvPr/>
        </p:nvSpPr>
        <p:spPr>
          <a:xfrm>
            <a:off x="2250724" y="1507491"/>
            <a:ext cx="572834" cy="369332"/>
          </a:xfrm>
          <a:prstGeom prst="rect">
            <a:avLst/>
          </a:prstGeom>
          <a:noFill/>
        </p:spPr>
        <p:txBody>
          <a:bodyPr wrap="square" rtlCol="0">
            <a:spAutoFit/>
          </a:bodyPr>
          <a:lstStyle/>
          <a:p>
            <a:r>
              <a:rPr lang="en-US" altLang="zh-CN" dirty="0">
                <a:solidFill>
                  <a:schemeClr val="bg2"/>
                </a:solidFill>
              </a:rPr>
              <a:t>2</a:t>
            </a:r>
            <a:endParaRPr lang="zh-CN" altLang="en-US" dirty="0">
              <a:solidFill>
                <a:schemeClr val="bg2"/>
              </a:solidFill>
            </a:endParaRPr>
          </a:p>
        </p:txBody>
      </p:sp>
      <p:sp>
        <p:nvSpPr>
          <p:cNvPr id="80" name="TextBox 79">
            <a:extLst>
              <a:ext uri="{FF2B5EF4-FFF2-40B4-BE49-F238E27FC236}">
                <a16:creationId xmlns:a16="http://schemas.microsoft.com/office/drawing/2014/main" id="{2BA0A94E-5974-46ED-8955-0AB6B5C9B8CC}"/>
              </a:ext>
            </a:extLst>
          </p:cNvPr>
          <p:cNvSpPr txBox="1"/>
          <p:nvPr/>
        </p:nvSpPr>
        <p:spPr>
          <a:xfrm>
            <a:off x="147679" y="2982235"/>
            <a:ext cx="572834" cy="369332"/>
          </a:xfrm>
          <a:prstGeom prst="rect">
            <a:avLst/>
          </a:prstGeom>
          <a:noFill/>
        </p:spPr>
        <p:txBody>
          <a:bodyPr wrap="square" rtlCol="0">
            <a:spAutoFit/>
          </a:bodyPr>
          <a:lstStyle/>
          <a:p>
            <a:r>
              <a:rPr lang="en-US" altLang="zh-CN" dirty="0">
                <a:solidFill>
                  <a:schemeClr val="bg2"/>
                </a:solidFill>
              </a:rPr>
              <a:t>3</a:t>
            </a:r>
            <a:endParaRPr lang="zh-CN" altLang="en-US" dirty="0">
              <a:solidFill>
                <a:schemeClr val="bg2"/>
              </a:solidFill>
            </a:endParaRPr>
          </a:p>
        </p:txBody>
      </p:sp>
      <p:sp>
        <p:nvSpPr>
          <p:cNvPr id="81" name="TextBox 80">
            <a:extLst>
              <a:ext uri="{FF2B5EF4-FFF2-40B4-BE49-F238E27FC236}">
                <a16:creationId xmlns:a16="http://schemas.microsoft.com/office/drawing/2014/main" id="{99E076E5-441F-4890-82DE-974F4B1F03F4}"/>
              </a:ext>
            </a:extLst>
          </p:cNvPr>
          <p:cNvSpPr txBox="1"/>
          <p:nvPr/>
        </p:nvSpPr>
        <p:spPr>
          <a:xfrm>
            <a:off x="1034776" y="2961380"/>
            <a:ext cx="572834" cy="369332"/>
          </a:xfrm>
          <a:prstGeom prst="rect">
            <a:avLst/>
          </a:prstGeom>
          <a:noFill/>
        </p:spPr>
        <p:txBody>
          <a:bodyPr wrap="square" rtlCol="0">
            <a:spAutoFit/>
          </a:bodyPr>
          <a:lstStyle/>
          <a:p>
            <a:r>
              <a:rPr lang="en-US" altLang="zh-CN" dirty="0">
                <a:solidFill>
                  <a:schemeClr val="bg2"/>
                </a:solidFill>
              </a:rPr>
              <a:t>4</a:t>
            </a:r>
            <a:endParaRPr lang="zh-CN" altLang="en-US" dirty="0">
              <a:solidFill>
                <a:schemeClr val="bg2"/>
              </a:solidFill>
            </a:endParaRPr>
          </a:p>
        </p:txBody>
      </p:sp>
      <p:sp>
        <p:nvSpPr>
          <p:cNvPr id="89" name="TextBox 88">
            <a:extLst>
              <a:ext uri="{FF2B5EF4-FFF2-40B4-BE49-F238E27FC236}">
                <a16:creationId xmlns:a16="http://schemas.microsoft.com/office/drawing/2014/main" id="{FFB381D5-436C-43C7-9E67-E8A4A429EE87}"/>
              </a:ext>
            </a:extLst>
          </p:cNvPr>
          <p:cNvSpPr txBox="1"/>
          <p:nvPr/>
        </p:nvSpPr>
        <p:spPr>
          <a:xfrm>
            <a:off x="1029089" y="1804441"/>
            <a:ext cx="572834" cy="369332"/>
          </a:xfrm>
          <a:prstGeom prst="rect">
            <a:avLst/>
          </a:prstGeom>
          <a:noFill/>
        </p:spPr>
        <p:txBody>
          <a:bodyPr wrap="square" rtlCol="0">
            <a:spAutoFit/>
          </a:bodyPr>
          <a:lstStyle/>
          <a:p>
            <a:r>
              <a:rPr lang="en-US" altLang="zh-CN" dirty="0">
                <a:solidFill>
                  <a:schemeClr val="bg2"/>
                </a:solidFill>
              </a:rPr>
              <a:t>2</a:t>
            </a:r>
            <a:endParaRPr lang="zh-CN" altLang="en-US" dirty="0">
              <a:solidFill>
                <a:schemeClr val="bg2"/>
              </a:solidFill>
            </a:endParaRPr>
          </a:p>
        </p:txBody>
      </p:sp>
      <p:sp>
        <p:nvSpPr>
          <p:cNvPr id="90" name="TextBox 89">
            <a:extLst>
              <a:ext uri="{FF2B5EF4-FFF2-40B4-BE49-F238E27FC236}">
                <a16:creationId xmlns:a16="http://schemas.microsoft.com/office/drawing/2014/main" id="{92571A39-6816-4A15-AFEB-CE9621B0AE2B}"/>
              </a:ext>
            </a:extLst>
          </p:cNvPr>
          <p:cNvSpPr txBox="1"/>
          <p:nvPr/>
        </p:nvSpPr>
        <p:spPr>
          <a:xfrm>
            <a:off x="1668118" y="2969439"/>
            <a:ext cx="572834" cy="369332"/>
          </a:xfrm>
          <a:prstGeom prst="rect">
            <a:avLst/>
          </a:prstGeom>
          <a:noFill/>
        </p:spPr>
        <p:txBody>
          <a:bodyPr wrap="square" rtlCol="0">
            <a:spAutoFit/>
          </a:bodyPr>
          <a:lstStyle/>
          <a:p>
            <a:r>
              <a:rPr lang="en-US" altLang="zh-CN" dirty="0">
                <a:solidFill>
                  <a:schemeClr val="bg2"/>
                </a:solidFill>
              </a:rPr>
              <a:t>3</a:t>
            </a:r>
            <a:endParaRPr lang="zh-CN" altLang="en-US" dirty="0">
              <a:solidFill>
                <a:schemeClr val="bg2"/>
              </a:solidFill>
            </a:endParaRPr>
          </a:p>
        </p:txBody>
      </p:sp>
      <p:sp>
        <p:nvSpPr>
          <p:cNvPr id="91" name="TextBox 90">
            <a:extLst>
              <a:ext uri="{FF2B5EF4-FFF2-40B4-BE49-F238E27FC236}">
                <a16:creationId xmlns:a16="http://schemas.microsoft.com/office/drawing/2014/main" id="{EA5FD565-8C4B-4010-84AF-5541277B2627}"/>
              </a:ext>
            </a:extLst>
          </p:cNvPr>
          <p:cNvSpPr txBox="1"/>
          <p:nvPr/>
        </p:nvSpPr>
        <p:spPr>
          <a:xfrm>
            <a:off x="2259762" y="2969439"/>
            <a:ext cx="572834" cy="369332"/>
          </a:xfrm>
          <a:prstGeom prst="rect">
            <a:avLst/>
          </a:prstGeom>
          <a:noFill/>
        </p:spPr>
        <p:txBody>
          <a:bodyPr wrap="square" rtlCol="0">
            <a:spAutoFit/>
          </a:bodyPr>
          <a:lstStyle/>
          <a:p>
            <a:r>
              <a:rPr lang="en-US" altLang="zh-CN" dirty="0">
                <a:solidFill>
                  <a:schemeClr val="bg2"/>
                </a:solidFill>
              </a:rPr>
              <a:t>4</a:t>
            </a:r>
            <a:endParaRPr lang="zh-CN" altLang="en-US" dirty="0">
              <a:solidFill>
                <a:schemeClr val="bg2"/>
              </a:solidFill>
            </a:endParaRPr>
          </a:p>
        </p:txBody>
      </p:sp>
      <p:sp>
        <p:nvSpPr>
          <p:cNvPr id="92" name="TextBox 91">
            <a:extLst>
              <a:ext uri="{FF2B5EF4-FFF2-40B4-BE49-F238E27FC236}">
                <a16:creationId xmlns:a16="http://schemas.microsoft.com/office/drawing/2014/main" id="{01CCBB4F-92F6-4751-9A42-30E8CE1C26AF}"/>
              </a:ext>
            </a:extLst>
          </p:cNvPr>
          <p:cNvSpPr txBox="1"/>
          <p:nvPr/>
        </p:nvSpPr>
        <p:spPr>
          <a:xfrm>
            <a:off x="3655616" y="2984136"/>
            <a:ext cx="572834" cy="369332"/>
          </a:xfrm>
          <a:prstGeom prst="rect">
            <a:avLst/>
          </a:prstGeom>
          <a:noFill/>
        </p:spPr>
        <p:txBody>
          <a:bodyPr wrap="square" rtlCol="0">
            <a:spAutoFit/>
          </a:bodyPr>
          <a:lstStyle/>
          <a:p>
            <a:r>
              <a:rPr lang="en-US" altLang="zh-CN" dirty="0">
                <a:solidFill>
                  <a:schemeClr val="bg2"/>
                </a:solidFill>
              </a:rPr>
              <a:t>4</a:t>
            </a:r>
            <a:endParaRPr lang="zh-CN" altLang="en-US" dirty="0">
              <a:solidFill>
                <a:schemeClr val="bg2"/>
              </a:solidFill>
            </a:endParaRPr>
          </a:p>
        </p:txBody>
      </p:sp>
      <p:sp>
        <p:nvSpPr>
          <p:cNvPr id="93" name="TextBox 92">
            <a:extLst>
              <a:ext uri="{FF2B5EF4-FFF2-40B4-BE49-F238E27FC236}">
                <a16:creationId xmlns:a16="http://schemas.microsoft.com/office/drawing/2014/main" id="{4A5CFC6F-13A8-4E7E-8B0B-9D906FBD4736}"/>
              </a:ext>
            </a:extLst>
          </p:cNvPr>
          <p:cNvSpPr txBox="1"/>
          <p:nvPr/>
        </p:nvSpPr>
        <p:spPr>
          <a:xfrm>
            <a:off x="2925363" y="2980258"/>
            <a:ext cx="572834" cy="369332"/>
          </a:xfrm>
          <a:prstGeom prst="rect">
            <a:avLst/>
          </a:prstGeom>
          <a:noFill/>
        </p:spPr>
        <p:txBody>
          <a:bodyPr wrap="square" rtlCol="0">
            <a:spAutoFit/>
          </a:bodyPr>
          <a:lstStyle/>
          <a:p>
            <a:r>
              <a:rPr lang="en-US" altLang="zh-CN" dirty="0">
                <a:solidFill>
                  <a:schemeClr val="bg2"/>
                </a:solidFill>
              </a:rPr>
              <a:t>3</a:t>
            </a:r>
            <a:endParaRPr lang="zh-CN" altLang="en-US" dirty="0">
              <a:solidFill>
                <a:schemeClr val="bg2"/>
              </a:solidFill>
            </a:endParaRPr>
          </a:p>
        </p:txBody>
      </p:sp>
      <p:sp>
        <p:nvSpPr>
          <p:cNvPr id="94" name="TextBox 93">
            <a:extLst>
              <a:ext uri="{FF2B5EF4-FFF2-40B4-BE49-F238E27FC236}">
                <a16:creationId xmlns:a16="http://schemas.microsoft.com/office/drawing/2014/main" id="{F6ED860C-52C6-4CA6-9577-8C7ACF213D0C}"/>
              </a:ext>
            </a:extLst>
          </p:cNvPr>
          <p:cNvSpPr txBox="1"/>
          <p:nvPr/>
        </p:nvSpPr>
        <p:spPr>
          <a:xfrm>
            <a:off x="3635748" y="1789920"/>
            <a:ext cx="572834" cy="369332"/>
          </a:xfrm>
          <a:prstGeom prst="rect">
            <a:avLst/>
          </a:prstGeom>
          <a:noFill/>
        </p:spPr>
        <p:txBody>
          <a:bodyPr wrap="square" rtlCol="0">
            <a:spAutoFit/>
          </a:bodyPr>
          <a:lstStyle/>
          <a:p>
            <a:r>
              <a:rPr lang="en-US" altLang="zh-CN" dirty="0">
                <a:solidFill>
                  <a:schemeClr val="bg2"/>
                </a:solidFill>
              </a:rPr>
              <a:t>2</a:t>
            </a:r>
            <a:endParaRPr lang="zh-CN" altLang="en-US" dirty="0">
              <a:solidFill>
                <a:schemeClr val="bg2"/>
              </a:solidFill>
            </a:endParaRPr>
          </a:p>
        </p:txBody>
      </p:sp>
      <p:sp>
        <p:nvSpPr>
          <p:cNvPr id="95" name="TextBox 94">
            <a:extLst>
              <a:ext uri="{FF2B5EF4-FFF2-40B4-BE49-F238E27FC236}">
                <a16:creationId xmlns:a16="http://schemas.microsoft.com/office/drawing/2014/main" id="{EDD449F8-D13B-4CDA-A063-A1CDE67A152D}"/>
              </a:ext>
            </a:extLst>
          </p:cNvPr>
          <p:cNvSpPr txBox="1"/>
          <p:nvPr/>
        </p:nvSpPr>
        <p:spPr>
          <a:xfrm>
            <a:off x="2853265" y="1781625"/>
            <a:ext cx="572834" cy="369332"/>
          </a:xfrm>
          <a:prstGeom prst="rect">
            <a:avLst/>
          </a:prstGeom>
          <a:noFill/>
        </p:spPr>
        <p:txBody>
          <a:bodyPr wrap="square" rtlCol="0">
            <a:spAutoFit/>
          </a:bodyPr>
          <a:lstStyle/>
          <a:p>
            <a:r>
              <a:rPr lang="en-US" altLang="zh-CN" dirty="0">
                <a:solidFill>
                  <a:schemeClr val="bg2"/>
                </a:solidFill>
              </a:rPr>
              <a:t>1</a:t>
            </a:r>
            <a:endParaRPr lang="zh-CN" altLang="en-US" dirty="0">
              <a:solidFill>
                <a:schemeClr val="bg2"/>
              </a:solidFill>
            </a:endParaRPr>
          </a:p>
        </p:txBody>
      </p:sp>
      <p:sp>
        <p:nvSpPr>
          <p:cNvPr id="78" name="Rectangle: Rounded Corners 77">
            <a:extLst>
              <a:ext uri="{FF2B5EF4-FFF2-40B4-BE49-F238E27FC236}">
                <a16:creationId xmlns:a16="http://schemas.microsoft.com/office/drawing/2014/main" id="{2EC47A4F-CA30-4105-B010-1CACB3679B78}"/>
              </a:ext>
            </a:extLst>
          </p:cNvPr>
          <p:cNvSpPr/>
          <p:nvPr/>
        </p:nvSpPr>
        <p:spPr>
          <a:xfrm>
            <a:off x="4604947" y="822614"/>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Oval 95">
            <a:extLst>
              <a:ext uri="{FF2B5EF4-FFF2-40B4-BE49-F238E27FC236}">
                <a16:creationId xmlns:a16="http://schemas.microsoft.com/office/drawing/2014/main" id="{08429DCC-8EF4-4CF4-9173-FD8900BF4474}"/>
              </a:ext>
            </a:extLst>
          </p:cNvPr>
          <p:cNvSpPr/>
          <p:nvPr/>
        </p:nvSpPr>
        <p:spPr>
          <a:xfrm>
            <a:off x="4607147" y="82954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a:extLst>
              <a:ext uri="{FF2B5EF4-FFF2-40B4-BE49-F238E27FC236}">
                <a16:creationId xmlns:a16="http://schemas.microsoft.com/office/drawing/2014/main" id="{9E089999-963F-418A-919B-7F841DDFA69D}"/>
              </a:ext>
            </a:extLst>
          </p:cNvPr>
          <p:cNvSpPr txBox="1"/>
          <p:nvPr/>
        </p:nvSpPr>
        <p:spPr>
          <a:xfrm>
            <a:off x="4277736" y="1365295"/>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98" name="TextBox 97">
            <a:extLst>
              <a:ext uri="{FF2B5EF4-FFF2-40B4-BE49-F238E27FC236}">
                <a16:creationId xmlns:a16="http://schemas.microsoft.com/office/drawing/2014/main" id="{3C9C2004-6A95-4CC1-9C0E-F113AE10B764}"/>
              </a:ext>
            </a:extLst>
          </p:cNvPr>
          <p:cNvSpPr txBox="1"/>
          <p:nvPr/>
        </p:nvSpPr>
        <p:spPr>
          <a:xfrm>
            <a:off x="5226432" y="1326838"/>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99" name="TextBox 98">
            <a:extLst>
              <a:ext uri="{FF2B5EF4-FFF2-40B4-BE49-F238E27FC236}">
                <a16:creationId xmlns:a16="http://schemas.microsoft.com/office/drawing/2014/main" id="{1D6BDBA7-BCC1-4D32-9082-23008B5D7FA6}"/>
              </a:ext>
            </a:extLst>
          </p:cNvPr>
          <p:cNvSpPr txBox="1"/>
          <p:nvPr/>
        </p:nvSpPr>
        <p:spPr>
          <a:xfrm>
            <a:off x="5585685" y="1361077"/>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100" name="TextBox 99">
            <a:extLst>
              <a:ext uri="{FF2B5EF4-FFF2-40B4-BE49-F238E27FC236}">
                <a16:creationId xmlns:a16="http://schemas.microsoft.com/office/drawing/2014/main" id="{ACE2511E-646E-4798-ABC2-177F30D5A4F4}"/>
              </a:ext>
            </a:extLst>
          </p:cNvPr>
          <p:cNvSpPr txBox="1"/>
          <p:nvPr/>
        </p:nvSpPr>
        <p:spPr>
          <a:xfrm>
            <a:off x="6764617" y="1322731"/>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101" name="TextBox 100">
            <a:extLst>
              <a:ext uri="{FF2B5EF4-FFF2-40B4-BE49-F238E27FC236}">
                <a16:creationId xmlns:a16="http://schemas.microsoft.com/office/drawing/2014/main" id="{4399F23F-945E-4C1A-BD8E-B57300809D90}"/>
              </a:ext>
            </a:extLst>
          </p:cNvPr>
          <p:cNvSpPr txBox="1"/>
          <p:nvPr/>
        </p:nvSpPr>
        <p:spPr>
          <a:xfrm>
            <a:off x="7557730" y="1319813"/>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102" name="TextBox 101">
            <a:extLst>
              <a:ext uri="{FF2B5EF4-FFF2-40B4-BE49-F238E27FC236}">
                <a16:creationId xmlns:a16="http://schemas.microsoft.com/office/drawing/2014/main" id="{7CF19A2E-5E20-4454-B065-53D023A3CECD}"/>
              </a:ext>
            </a:extLst>
          </p:cNvPr>
          <p:cNvSpPr txBox="1"/>
          <p:nvPr/>
        </p:nvSpPr>
        <p:spPr>
          <a:xfrm>
            <a:off x="8350843" y="1321971"/>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103" name="Straight Connector 102">
            <a:extLst>
              <a:ext uri="{FF2B5EF4-FFF2-40B4-BE49-F238E27FC236}">
                <a16:creationId xmlns:a16="http://schemas.microsoft.com/office/drawing/2014/main" id="{BF3367CA-E5E8-4394-A5FA-7EF5BC33E217}"/>
              </a:ext>
            </a:extLst>
          </p:cNvPr>
          <p:cNvCxnSpPr>
            <a:cxnSpLocks/>
          </p:cNvCxnSpPr>
          <p:nvPr/>
        </p:nvCxnSpPr>
        <p:spPr>
          <a:xfrm>
            <a:off x="4690978" y="100487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C40C9F0-80CD-41F4-A9E7-5951D4799306}"/>
              </a:ext>
            </a:extLst>
          </p:cNvPr>
          <p:cNvCxnSpPr>
            <a:cxnSpLocks/>
          </p:cNvCxnSpPr>
          <p:nvPr/>
        </p:nvCxnSpPr>
        <p:spPr>
          <a:xfrm>
            <a:off x="5478320" y="99795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875BBFB-DA53-43DC-950D-F73F5AEFAFEB}"/>
              </a:ext>
            </a:extLst>
          </p:cNvPr>
          <p:cNvCxnSpPr>
            <a:cxnSpLocks/>
          </p:cNvCxnSpPr>
          <p:nvPr/>
        </p:nvCxnSpPr>
        <p:spPr>
          <a:xfrm>
            <a:off x="6256745" y="100487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152EB18-E155-4E71-979A-F62DE488165C}"/>
              </a:ext>
            </a:extLst>
          </p:cNvPr>
          <p:cNvCxnSpPr>
            <a:cxnSpLocks/>
          </p:cNvCxnSpPr>
          <p:nvPr/>
        </p:nvCxnSpPr>
        <p:spPr>
          <a:xfrm>
            <a:off x="7881309" y="100191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D880940-DFC5-472A-8118-AD00CA7AA3EA}"/>
              </a:ext>
            </a:extLst>
          </p:cNvPr>
          <p:cNvCxnSpPr>
            <a:cxnSpLocks/>
          </p:cNvCxnSpPr>
          <p:nvPr/>
        </p:nvCxnSpPr>
        <p:spPr>
          <a:xfrm>
            <a:off x="8686590" y="997951"/>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3440F533-BB87-4D29-B183-EF4DA060A7D4}"/>
              </a:ext>
            </a:extLst>
          </p:cNvPr>
          <p:cNvSpPr/>
          <p:nvPr/>
        </p:nvSpPr>
        <p:spPr>
          <a:xfrm>
            <a:off x="5400355" y="83084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Oval 108">
            <a:extLst>
              <a:ext uri="{FF2B5EF4-FFF2-40B4-BE49-F238E27FC236}">
                <a16:creationId xmlns:a16="http://schemas.microsoft.com/office/drawing/2014/main" id="{81379F23-4055-4931-8070-D115BF901B07}"/>
              </a:ext>
            </a:extLst>
          </p:cNvPr>
          <p:cNvSpPr/>
          <p:nvPr/>
        </p:nvSpPr>
        <p:spPr>
          <a:xfrm>
            <a:off x="6172914" y="82985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Oval 109">
            <a:extLst>
              <a:ext uri="{FF2B5EF4-FFF2-40B4-BE49-F238E27FC236}">
                <a16:creationId xmlns:a16="http://schemas.microsoft.com/office/drawing/2014/main" id="{1095D2B8-CD82-4EB0-B2E4-93689B45C192}"/>
              </a:ext>
            </a:extLst>
          </p:cNvPr>
          <p:cNvSpPr/>
          <p:nvPr/>
        </p:nvSpPr>
        <p:spPr>
          <a:xfrm>
            <a:off x="6945473" y="82985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Oval 110">
            <a:extLst>
              <a:ext uri="{FF2B5EF4-FFF2-40B4-BE49-F238E27FC236}">
                <a16:creationId xmlns:a16="http://schemas.microsoft.com/office/drawing/2014/main" id="{2F67C83B-FB56-4E09-AB1C-323BE5DAF97A}"/>
              </a:ext>
            </a:extLst>
          </p:cNvPr>
          <p:cNvSpPr/>
          <p:nvPr/>
        </p:nvSpPr>
        <p:spPr>
          <a:xfrm>
            <a:off x="7786760" y="830846"/>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Oval 111">
            <a:extLst>
              <a:ext uri="{FF2B5EF4-FFF2-40B4-BE49-F238E27FC236}">
                <a16:creationId xmlns:a16="http://schemas.microsoft.com/office/drawing/2014/main" id="{1805F0AB-6EDA-46F5-86CD-3D3F8672F817}"/>
              </a:ext>
            </a:extLst>
          </p:cNvPr>
          <p:cNvSpPr/>
          <p:nvPr/>
        </p:nvSpPr>
        <p:spPr>
          <a:xfrm>
            <a:off x="8608379" y="82954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Straight Connector 112">
            <a:extLst>
              <a:ext uri="{FF2B5EF4-FFF2-40B4-BE49-F238E27FC236}">
                <a16:creationId xmlns:a16="http://schemas.microsoft.com/office/drawing/2014/main" id="{F30CFF30-4A2E-47D9-8B60-7DB00377CC26}"/>
              </a:ext>
            </a:extLst>
          </p:cNvPr>
          <p:cNvCxnSpPr>
            <a:cxnSpLocks/>
          </p:cNvCxnSpPr>
          <p:nvPr/>
        </p:nvCxnSpPr>
        <p:spPr>
          <a:xfrm>
            <a:off x="7029304" y="1004879"/>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AF8FA06-FBFA-45B6-BA0D-A5381C407A98}"/>
              </a:ext>
            </a:extLst>
          </p:cNvPr>
          <p:cNvSpPr txBox="1"/>
          <p:nvPr/>
        </p:nvSpPr>
        <p:spPr>
          <a:xfrm>
            <a:off x="-240665" y="5164597"/>
            <a:ext cx="8818452" cy="923330"/>
          </a:xfrm>
          <a:prstGeom prst="rect">
            <a:avLst/>
          </a:prstGeom>
          <a:noFill/>
        </p:spPr>
        <p:txBody>
          <a:bodyPr wrap="square">
            <a:spAutoFit/>
          </a:bodyPr>
          <a:lstStyle/>
          <a:p>
            <a:pPr marL="0" indent="0">
              <a:buNone/>
            </a:pPr>
            <a:r>
              <a:rPr lang="en-US" altLang="zh-CN" b="0" i="0" dirty="0">
                <a:solidFill>
                  <a:schemeClr val="bg2"/>
                </a:solidFill>
                <a:effectLst/>
                <a:latin typeface="Arial" panose="020B0604020202020204" pitchFamily="34" charset="0"/>
              </a:rPr>
              <a:t>Two graphs </a:t>
            </a:r>
            <a:r>
              <a:rPr lang="en-US" altLang="zh-CN" b="0" i="0" dirty="0">
                <a:solidFill>
                  <a:srgbClr val="00B050"/>
                </a:solidFill>
                <a:effectLst/>
                <a:latin typeface="Arial" panose="020B0604020202020204" pitchFamily="34" charset="0"/>
              </a:rPr>
              <a:t>G1(</a:t>
            </a:r>
            <a:r>
              <a:rPr lang="zh-CN" altLang="en-US" b="0" i="0" dirty="0">
                <a:solidFill>
                  <a:srgbClr val="00B050"/>
                </a:solidFill>
                <a:effectLst/>
                <a:latin typeface="Arial" panose="020B0604020202020204" pitchFamily="34" charset="0"/>
              </a:rPr>
              <a:t>𝑉</a:t>
            </a:r>
            <a:r>
              <a:rPr lang="en-US" altLang="zh-CN" b="0" i="0" dirty="0">
                <a:solidFill>
                  <a:srgbClr val="00B050"/>
                </a:solidFill>
                <a:effectLst/>
                <a:latin typeface="Arial" panose="020B0604020202020204" pitchFamily="34" charset="0"/>
              </a:rPr>
              <a:t>1,</a:t>
            </a:r>
            <a:r>
              <a:rPr lang="zh-CN" altLang="en-US" b="0" i="0" dirty="0">
                <a:solidFill>
                  <a:srgbClr val="00B050"/>
                </a:solidFill>
                <a:effectLst/>
                <a:latin typeface="Arial" panose="020B0604020202020204" pitchFamily="34" charset="0"/>
              </a:rPr>
              <a:t>𝐸</a:t>
            </a:r>
            <a:r>
              <a:rPr lang="en-US" altLang="zh-CN" b="0" i="0" dirty="0">
                <a:solidFill>
                  <a:srgbClr val="00B050"/>
                </a:solidFill>
                <a:effectLst/>
                <a:latin typeface="Arial" panose="020B0604020202020204" pitchFamily="34" charset="0"/>
              </a:rPr>
              <a:t>1) </a:t>
            </a:r>
            <a:r>
              <a:rPr lang="en-US" altLang="zh-CN" b="0" i="0" dirty="0">
                <a:solidFill>
                  <a:schemeClr val="bg2"/>
                </a:solidFill>
                <a:effectLst/>
                <a:latin typeface="Arial" panose="020B0604020202020204" pitchFamily="34" charset="0"/>
              </a:rPr>
              <a:t>and </a:t>
            </a:r>
            <a:r>
              <a:rPr lang="en-US" altLang="zh-CN" b="0" i="0" dirty="0">
                <a:solidFill>
                  <a:srgbClr val="FF0000"/>
                </a:solidFill>
                <a:effectLst/>
                <a:latin typeface="Arial" panose="020B0604020202020204" pitchFamily="34" charset="0"/>
              </a:rPr>
              <a:t>G2(</a:t>
            </a:r>
            <a:r>
              <a:rPr lang="zh-CN" altLang="en-US" b="0" i="0" dirty="0">
                <a:solidFill>
                  <a:srgbClr val="FF0000"/>
                </a:solidFill>
                <a:effectLst/>
                <a:latin typeface="Arial" panose="020B0604020202020204" pitchFamily="34" charset="0"/>
              </a:rPr>
              <a:t>𝑉</a:t>
            </a:r>
            <a:r>
              <a:rPr lang="en-US" altLang="zh-CN" b="0" i="0" dirty="0">
                <a:solidFill>
                  <a:srgbClr val="FF0000"/>
                </a:solidFill>
                <a:effectLst/>
                <a:latin typeface="Arial" panose="020B0604020202020204" pitchFamily="34" charset="0"/>
              </a:rPr>
              <a:t>2,</a:t>
            </a:r>
            <a:r>
              <a:rPr lang="zh-CN" altLang="en-US" b="0" i="0" dirty="0">
                <a:solidFill>
                  <a:srgbClr val="FF0000"/>
                </a:solidFill>
                <a:effectLst/>
                <a:latin typeface="Arial" panose="020B0604020202020204" pitchFamily="34" charset="0"/>
              </a:rPr>
              <a:t>𝐸</a:t>
            </a:r>
            <a:r>
              <a:rPr lang="en-US" altLang="zh-CN" b="0" i="0" dirty="0">
                <a:solidFill>
                  <a:srgbClr val="FF0000"/>
                </a:solidFill>
                <a:effectLst/>
                <a:latin typeface="Arial" panose="020B0604020202020204" pitchFamily="34" charset="0"/>
              </a:rPr>
              <a:t>2) </a:t>
            </a:r>
            <a:r>
              <a:rPr lang="en-US" altLang="zh-CN" b="0" i="0" dirty="0">
                <a:solidFill>
                  <a:schemeClr val="bg2"/>
                </a:solidFill>
                <a:effectLst/>
                <a:latin typeface="Arial" panose="020B0604020202020204" pitchFamily="34" charset="0"/>
              </a:rPr>
              <a:t>are isomorphic, if there exists a bijective function </a:t>
            </a:r>
            <a:r>
              <a:rPr lang="zh-CN" altLang="en-US" b="0" i="0" dirty="0">
                <a:solidFill>
                  <a:srgbClr val="0070C0"/>
                </a:solidFill>
                <a:effectLst/>
                <a:latin typeface="Arial" panose="020B0604020202020204" pitchFamily="34" charset="0"/>
              </a:rPr>
              <a:t>𝑓</a:t>
            </a:r>
            <a:r>
              <a:rPr lang="en-US" altLang="zh-CN" b="0" i="0" dirty="0">
                <a:solidFill>
                  <a:schemeClr val="bg2"/>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𝑉</a:t>
            </a:r>
            <a:r>
              <a:rPr lang="en-US" altLang="zh-CN" b="0" i="0" dirty="0">
                <a:solidFill>
                  <a:srgbClr val="00B050"/>
                </a:solidFill>
                <a:effectLst/>
                <a:latin typeface="Arial" panose="020B0604020202020204" pitchFamily="34" charset="0"/>
              </a:rPr>
              <a:t>1</a:t>
            </a:r>
            <a:r>
              <a:rPr lang="en-US" altLang="zh-CN" b="0" i="0" dirty="0">
                <a:solidFill>
                  <a:schemeClr val="bg2"/>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𝑉</a:t>
            </a:r>
            <a:r>
              <a:rPr lang="en-US" altLang="zh-CN" b="0" i="0" dirty="0">
                <a:solidFill>
                  <a:srgbClr val="00B050"/>
                </a:solidFill>
                <a:effectLst/>
                <a:latin typeface="Arial" panose="020B0604020202020204" pitchFamily="34" charset="0"/>
              </a:rPr>
              <a:t>2</a:t>
            </a:r>
            <a:r>
              <a:rPr lang="en-US" altLang="zh-CN" b="0" i="0" dirty="0">
                <a:solidFill>
                  <a:schemeClr val="bg2"/>
                </a:solidFill>
                <a:effectLst/>
                <a:latin typeface="Arial" panose="020B0604020202020204" pitchFamily="34" charset="0"/>
              </a:rPr>
              <a:t> such that for any two vertices </a:t>
            </a:r>
            <a:r>
              <a:rPr lang="zh-CN" altLang="en-US" b="0" i="0" dirty="0">
                <a:solidFill>
                  <a:srgbClr val="00B050"/>
                </a:solidFill>
                <a:effectLst/>
                <a:latin typeface="Arial" panose="020B0604020202020204" pitchFamily="34" charset="0"/>
              </a:rPr>
              <a:t>𝑢∈𝑉</a:t>
            </a:r>
            <a:r>
              <a:rPr lang="en-US" altLang="zh-CN" b="0" i="0" dirty="0">
                <a:solidFill>
                  <a:srgbClr val="00B050"/>
                </a:solidFill>
                <a:effectLst/>
                <a:latin typeface="Arial" panose="020B0604020202020204" pitchFamily="34" charset="0"/>
              </a:rPr>
              <a:t>1 </a:t>
            </a:r>
            <a:r>
              <a:rPr lang="en-US" altLang="zh-CN" b="0" i="0" dirty="0">
                <a:solidFill>
                  <a:schemeClr val="bg2"/>
                </a:solidFill>
                <a:effectLst/>
                <a:latin typeface="Arial" panose="020B0604020202020204" pitchFamily="34" charset="0"/>
              </a:rPr>
              <a:t>and </a:t>
            </a:r>
            <a:r>
              <a:rPr lang="zh-CN" altLang="en-US" b="0" i="0" dirty="0">
                <a:solidFill>
                  <a:srgbClr val="00B050"/>
                </a:solidFill>
                <a:effectLst/>
                <a:latin typeface="Arial" panose="020B0604020202020204" pitchFamily="34" charset="0"/>
              </a:rPr>
              <a:t>𝑣∈𝑉</a:t>
            </a:r>
            <a:r>
              <a:rPr lang="en-US" altLang="zh-CN" b="0" i="0" dirty="0">
                <a:solidFill>
                  <a:srgbClr val="00B050"/>
                </a:solidFill>
                <a:effectLst/>
                <a:latin typeface="Arial" panose="020B0604020202020204" pitchFamily="34" charset="0"/>
              </a:rPr>
              <a:t>1 </a:t>
            </a:r>
            <a:r>
              <a:rPr lang="en-US" altLang="zh-CN" b="0" i="0" dirty="0">
                <a:solidFill>
                  <a:schemeClr val="bg2"/>
                </a:solidFill>
                <a:effectLst/>
                <a:latin typeface="Arial" panose="020B0604020202020204" pitchFamily="34" charset="0"/>
              </a:rPr>
              <a:t>are adjacent in</a:t>
            </a:r>
          </a:p>
          <a:p>
            <a:pPr marL="0" indent="0">
              <a:buNone/>
            </a:pPr>
            <a:r>
              <a:rPr lang="en-US" altLang="zh-CN" b="0" i="0" dirty="0">
                <a:solidFill>
                  <a:srgbClr val="00B050"/>
                </a:solidFill>
                <a:effectLst/>
                <a:latin typeface="Arial" panose="020B0604020202020204" pitchFamily="34" charset="0"/>
              </a:rPr>
              <a:t>G1</a:t>
            </a:r>
            <a:r>
              <a:rPr lang="en-US" altLang="zh-CN" b="0" i="0" dirty="0">
                <a:solidFill>
                  <a:schemeClr val="bg2"/>
                </a:solidFill>
                <a:effectLst/>
                <a:latin typeface="Arial" panose="020B0604020202020204" pitchFamily="34" charset="0"/>
              </a:rPr>
              <a:t> if and only if</a:t>
            </a:r>
            <a:r>
              <a:rPr lang="en-US" altLang="zh-CN" b="0" i="0" dirty="0">
                <a:solidFill>
                  <a:srgbClr val="0070C0"/>
                </a:solidFill>
                <a:effectLst/>
                <a:latin typeface="Arial" panose="020B0604020202020204" pitchFamily="34" charset="0"/>
              </a:rPr>
              <a:t> </a:t>
            </a:r>
            <a:r>
              <a:rPr lang="en-US" altLang="zh-CN" b="0" i="0" dirty="0">
                <a:solidFill>
                  <a:srgbClr val="FF0000"/>
                </a:solidFill>
                <a:effectLst/>
                <a:latin typeface="Arial" panose="020B0604020202020204" pitchFamily="34" charset="0"/>
              </a:rPr>
              <a:t>u</a:t>
            </a:r>
            <a:r>
              <a:rPr lang="en-US" altLang="zh-CN" dirty="0">
                <a:solidFill>
                  <a:srgbClr val="FF0000"/>
                </a:solidFill>
              </a:rPr>
              <a:t>’</a:t>
            </a:r>
            <a:r>
              <a:rPr lang="en-US" altLang="zh-CN" b="0" i="0" dirty="0">
                <a:solidFill>
                  <a:srgbClr val="0070C0"/>
                </a:solidFill>
                <a:effectLst/>
                <a:latin typeface="Arial" panose="020B0604020202020204" pitchFamily="34" charset="0"/>
              </a:rPr>
              <a:t> = </a:t>
            </a:r>
            <a:r>
              <a:rPr lang="zh-CN" altLang="en-US" b="0" i="0" dirty="0">
                <a:solidFill>
                  <a:srgbClr val="0070C0"/>
                </a:solidFill>
                <a:effectLst/>
                <a:latin typeface="Arial" panose="020B0604020202020204" pitchFamily="34" charset="0"/>
              </a:rPr>
              <a:t>𝑓</a:t>
            </a:r>
            <a:r>
              <a:rPr lang="en-US" altLang="zh-CN" b="0" i="0" dirty="0">
                <a:solidFill>
                  <a:schemeClr val="bg1">
                    <a:lumMod val="60000"/>
                    <a:lumOff val="40000"/>
                  </a:schemeClr>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𝑢</a:t>
            </a:r>
            <a:r>
              <a:rPr lang="en-US" altLang="zh-CN" b="0" i="0" dirty="0">
                <a:solidFill>
                  <a:schemeClr val="bg1">
                    <a:lumMod val="60000"/>
                    <a:lumOff val="40000"/>
                  </a:schemeClr>
                </a:solidFill>
                <a:effectLst/>
                <a:latin typeface="Arial" panose="020B0604020202020204" pitchFamily="34" charset="0"/>
              </a:rPr>
              <a:t>) </a:t>
            </a:r>
            <a:r>
              <a:rPr lang="en-US" altLang="zh-CN" b="0" i="0" dirty="0">
                <a:solidFill>
                  <a:schemeClr val="bg2"/>
                </a:solidFill>
                <a:effectLst/>
                <a:latin typeface="Arial" panose="020B0604020202020204" pitchFamily="34" charset="0"/>
              </a:rPr>
              <a:t>and </a:t>
            </a:r>
            <a:r>
              <a:rPr lang="en-US" altLang="zh-CN" b="0" i="0" dirty="0">
                <a:solidFill>
                  <a:srgbClr val="FF0000"/>
                </a:solidFill>
                <a:effectLst/>
                <a:latin typeface="Arial" panose="020B0604020202020204" pitchFamily="34" charset="0"/>
              </a:rPr>
              <a:t>v’</a:t>
            </a:r>
            <a:r>
              <a:rPr lang="en-US" altLang="zh-CN" b="0" i="0" dirty="0">
                <a:solidFill>
                  <a:schemeClr val="bg2"/>
                </a:solidFill>
                <a:effectLst/>
                <a:latin typeface="Arial" panose="020B0604020202020204" pitchFamily="34" charset="0"/>
              </a:rPr>
              <a:t> = </a:t>
            </a:r>
            <a:r>
              <a:rPr lang="zh-CN" altLang="en-US" b="0" i="0" dirty="0">
                <a:solidFill>
                  <a:schemeClr val="bg1">
                    <a:lumMod val="60000"/>
                    <a:lumOff val="40000"/>
                  </a:schemeClr>
                </a:solidFill>
                <a:effectLst/>
                <a:latin typeface="Arial" panose="020B0604020202020204" pitchFamily="34" charset="0"/>
              </a:rPr>
              <a:t>𝑓</a:t>
            </a:r>
            <a:r>
              <a:rPr lang="en-US" altLang="zh-CN" b="0" i="0" dirty="0">
                <a:solidFill>
                  <a:schemeClr val="bg1">
                    <a:lumMod val="60000"/>
                    <a:lumOff val="40000"/>
                  </a:schemeClr>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𝑣</a:t>
            </a:r>
            <a:r>
              <a:rPr lang="en-US" altLang="zh-CN" b="0" i="0" dirty="0">
                <a:solidFill>
                  <a:schemeClr val="bg1">
                    <a:lumMod val="60000"/>
                    <a:lumOff val="40000"/>
                  </a:schemeClr>
                </a:solidFill>
                <a:effectLst/>
                <a:latin typeface="Arial" panose="020B0604020202020204" pitchFamily="34" charset="0"/>
              </a:rPr>
              <a:t>)</a:t>
            </a:r>
            <a:r>
              <a:rPr lang="en-US" altLang="zh-CN" b="0" i="0" dirty="0">
                <a:solidFill>
                  <a:srgbClr val="FF0000"/>
                </a:solidFill>
                <a:effectLst/>
                <a:latin typeface="Arial" panose="020B0604020202020204" pitchFamily="34" charset="0"/>
              </a:rPr>
              <a:t> </a:t>
            </a:r>
            <a:r>
              <a:rPr lang="en-US" altLang="zh-CN" b="0" i="0" dirty="0">
                <a:solidFill>
                  <a:schemeClr val="bg2"/>
                </a:solidFill>
                <a:effectLst/>
                <a:latin typeface="Arial" panose="020B0604020202020204" pitchFamily="34" charset="0"/>
              </a:rPr>
              <a:t>are adjacent in </a:t>
            </a:r>
            <a:r>
              <a:rPr lang="en-US" altLang="zh-CN" b="0" i="0" dirty="0">
                <a:solidFill>
                  <a:srgbClr val="FF0000"/>
                </a:solidFill>
                <a:effectLst/>
                <a:latin typeface="Arial" panose="020B0604020202020204" pitchFamily="34" charset="0"/>
              </a:rPr>
              <a:t>G2</a:t>
            </a:r>
            <a:r>
              <a:rPr lang="en-US" altLang="zh-CN" b="0" i="0" dirty="0">
                <a:solidFill>
                  <a:schemeClr val="bg2"/>
                </a:solidFill>
                <a:effectLst/>
                <a:latin typeface="Arial" panose="020B0604020202020204" pitchFamily="34" charset="0"/>
              </a:rPr>
              <a:t>.</a:t>
            </a:r>
            <a:r>
              <a:rPr lang="en-US" altLang="zh-CN" b="0" i="0" dirty="0">
                <a:effectLst/>
                <a:latin typeface="Arial" panose="020B0604020202020204" pitchFamily="34" charset="0"/>
              </a:rPr>
              <a:t>. </a:t>
            </a:r>
            <a:endParaRPr lang="en-US" altLang="zh-CN" dirty="0"/>
          </a:p>
        </p:txBody>
      </p:sp>
      <p:sp>
        <p:nvSpPr>
          <p:cNvPr id="115" name="TextBox 114">
            <a:extLst>
              <a:ext uri="{FF2B5EF4-FFF2-40B4-BE49-F238E27FC236}">
                <a16:creationId xmlns:a16="http://schemas.microsoft.com/office/drawing/2014/main" id="{8D1FD0DF-D179-4888-A8E1-EC5D2F365B8B}"/>
              </a:ext>
            </a:extLst>
          </p:cNvPr>
          <p:cNvSpPr txBox="1"/>
          <p:nvPr/>
        </p:nvSpPr>
        <p:spPr>
          <a:xfrm>
            <a:off x="1615054" y="1508150"/>
            <a:ext cx="572834" cy="369332"/>
          </a:xfrm>
          <a:prstGeom prst="rect">
            <a:avLst/>
          </a:prstGeom>
          <a:noFill/>
        </p:spPr>
        <p:txBody>
          <a:bodyPr wrap="square" rtlCol="0">
            <a:spAutoFit/>
          </a:bodyPr>
          <a:lstStyle/>
          <a:p>
            <a:r>
              <a:rPr lang="en-US" altLang="zh-CN" dirty="0">
                <a:solidFill>
                  <a:schemeClr val="bg2"/>
                </a:solidFill>
              </a:rPr>
              <a:t>1</a:t>
            </a:r>
            <a:endParaRPr lang="zh-CN" altLang="en-US" dirty="0">
              <a:solidFill>
                <a:schemeClr val="bg2"/>
              </a:solidFill>
            </a:endParaRPr>
          </a:p>
        </p:txBody>
      </p:sp>
      <p:cxnSp>
        <p:nvCxnSpPr>
          <p:cNvPr id="126" name="Straight Connector 125">
            <a:extLst>
              <a:ext uri="{FF2B5EF4-FFF2-40B4-BE49-F238E27FC236}">
                <a16:creationId xmlns:a16="http://schemas.microsoft.com/office/drawing/2014/main" id="{09CC1B41-F60E-42F7-965B-93D5FE85D4F0}"/>
              </a:ext>
            </a:extLst>
          </p:cNvPr>
          <p:cNvCxnSpPr>
            <a:cxnSpLocks/>
          </p:cNvCxnSpPr>
          <p:nvPr/>
        </p:nvCxnSpPr>
        <p:spPr>
          <a:xfrm flipV="1">
            <a:off x="5675687" y="2103761"/>
            <a:ext cx="869639" cy="63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0356125-6FC7-4116-88CD-949020C770C9}"/>
              </a:ext>
            </a:extLst>
          </p:cNvPr>
          <p:cNvCxnSpPr>
            <a:cxnSpLocks/>
          </p:cNvCxnSpPr>
          <p:nvPr/>
        </p:nvCxnSpPr>
        <p:spPr>
          <a:xfrm>
            <a:off x="6549923" y="2110156"/>
            <a:ext cx="0" cy="818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2BAD14A-BD44-406B-9072-7277FEC07441}"/>
              </a:ext>
            </a:extLst>
          </p:cNvPr>
          <p:cNvCxnSpPr>
            <a:cxnSpLocks/>
          </p:cNvCxnSpPr>
          <p:nvPr/>
        </p:nvCxnSpPr>
        <p:spPr>
          <a:xfrm flipH="1">
            <a:off x="5680284" y="2947823"/>
            <a:ext cx="8696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4581BFA-6719-4DFF-BFE6-35C40109B88B}"/>
              </a:ext>
            </a:extLst>
          </p:cNvPr>
          <p:cNvCxnSpPr>
            <a:cxnSpLocks/>
          </p:cNvCxnSpPr>
          <p:nvPr/>
        </p:nvCxnSpPr>
        <p:spPr>
          <a:xfrm flipV="1">
            <a:off x="5680284" y="2110156"/>
            <a:ext cx="0" cy="8184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A8E0DA07-1509-4579-ACA2-6D08C8F3C933}"/>
              </a:ext>
            </a:extLst>
          </p:cNvPr>
          <p:cNvSpPr/>
          <p:nvPr/>
        </p:nvSpPr>
        <p:spPr>
          <a:xfrm>
            <a:off x="5617166" y="206086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Oval 130">
            <a:extLst>
              <a:ext uri="{FF2B5EF4-FFF2-40B4-BE49-F238E27FC236}">
                <a16:creationId xmlns:a16="http://schemas.microsoft.com/office/drawing/2014/main" id="{58234F11-CFC6-4E1B-9D92-D3BAFF9F0BDD}"/>
              </a:ext>
            </a:extLst>
          </p:cNvPr>
          <p:cNvSpPr/>
          <p:nvPr/>
        </p:nvSpPr>
        <p:spPr>
          <a:xfrm>
            <a:off x="6483030" y="2044832"/>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Oval 131">
            <a:extLst>
              <a:ext uri="{FF2B5EF4-FFF2-40B4-BE49-F238E27FC236}">
                <a16:creationId xmlns:a16="http://schemas.microsoft.com/office/drawing/2014/main" id="{EC3019B5-9C68-4233-9B8E-FF9B3775F9E7}"/>
              </a:ext>
            </a:extLst>
          </p:cNvPr>
          <p:cNvSpPr/>
          <p:nvPr/>
        </p:nvSpPr>
        <p:spPr>
          <a:xfrm>
            <a:off x="5622521" y="2880142"/>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Oval 132">
            <a:extLst>
              <a:ext uri="{FF2B5EF4-FFF2-40B4-BE49-F238E27FC236}">
                <a16:creationId xmlns:a16="http://schemas.microsoft.com/office/drawing/2014/main" id="{D65AFAFB-A1FD-4A56-9A18-D97078BC40F2}"/>
              </a:ext>
            </a:extLst>
          </p:cNvPr>
          <p:cNvSpPr/>
          <p:nvPr/>
        </p:nvSpPr>
        <p:spPr>
          <a:xfrm>
            <a:off x="6479012" y="2874438"/>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Straight Connector 133">
            <a:extLst>
              <a:ext uri="{FF2B5EF4-FFF2-40B4-BE49-F238E27FC236}">
                <a16:creationId xmlns:a16="http://schemas.microsoft.com/office/drawing/2014/main" id="{41BB8FB8-1449-45CD-A7FA-28C4300FC635}"/>
              </a:ext>
            </a:extLst>
          </p:cNvPr>
          <p:cNvCxnSpPr>
            <a:stCxn id="130" idx="5"/>
            <a:endCxn id="133" idx="1"/>
          </p:cNvCxnSpPr>
          <p:nvPr/>
        </p:nvCxnSpPr>
        <p:spPr>
          <a:xfrm>
            <a:off x="5724917" y="2156005"/>
            <a:ext cx="772582" cy="7347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3601F45-BD4F-4808-B221-781F2BE70A82}"/>
              </a:ext>
            </a:extLst>
          </p:cNvPr>
          <p:cNvCxnSpPr>
            <a:cxnSpLocks/>
          </p:cNvCxnSpPr>
          <p:nvPr/>
        </p:nvCxnSpPr>
        <p:spPr>
          <a:xfrm flipH="1">
            <a:off x="7239306" y="2930944"/>
            <a:ext cx="8696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5259552-EAED-4C34-A59F-63A9A664A21B}"/>
              </a:ext>
            </a:extLst>
          </p:cNvPr>
          <p:cNvCxnSpPr>
            <a:cxnSpLocks/>
          </p:cNvCxnSpPr>
          <p:nvPr/>
        </p:nvCxnSpPr>
        <p:spPr>
          <a:xfrm flipV="1">
            <a:off x="7173592" y="2144336"/>
            <a:ext cx="0" cy="8184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F671E14A-27C1-405A-8CD3-E325E3C28F5D}"/>
              </a:ext>
            </a:extLst>
          </p:cNvPr>
          <p:cNvSpPr/>
          <p:nvPr/>
        </p:nvSpPr>
        <p:spPr>
          <a:xfrm>
            <a:off x="7100743" y="2048815"/>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Oval 137">
            <a:extLst>
              <a:ext uri="{FF2B5EF4-FFF2-40B4-BE49-F238E27FC236}">
                <a16:creationId xmlns:a16="http://schemas.microsoft.com/office/drawing/2014/main" id="{76F0B62C-61E4-4114-82FB-90B303DE58EB}"/>
              </a:ext>
            </a:extLst>
          </p:cNvPr>
          <p:cNvSpPr/>
          <p:nvPr/>
        </p:nvSpPr>
        <p:spPr>
          <a:xfrm>
            <a:off x="8057569" y="2069419"/>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Oval 138">
            <a:extLst>
              <a:ext uri="{FF2B5EF4-FFF2-40B4-BE49-F238E27FC236}">
                <a16:creationId xmlns:a16="http://schemas.microsoft.com/office/drawing/2014/main" id="{B7299585-A24F-4FC2-B1FF-F0F60D623A3D}"/>
              </a:ext>
            </a:extLst>
          </p:cNvPr>
          <p:cNvSpPr/>
          <p:nvPr/>
        </p:nvSpPr>
        <p:spPr>
          <a:xfrm>
            <a:off x="7113068" y="2878406"/>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Oval 139">
            <a:extLst>
              <a:ext uri="{FF2B5EF4-FFF2-40B4-BE49-F238E27FC236}">
                <a16:creationId xmlns:a16="http://schemas.microsoft.com/office/drawing/2014/main" id="{7E673D8B-B079-46D8-A0AA-DC9DF678C3C5}"/>
              </a:ext>
            </a:extLst>
          </p:cNvPr>
          <p:cNvSpPr/>
          <p:nvPr/>
        </p:nvSpPr>
        <p:spPr>
          <a:xfrm>
            <a:off x="8087903" y="285811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1" name="Straight Connector 140">
            <a:extLst>
              <a:ext uri="{FF2B5EF4-FFF2-40B4-BE49-F238E27FC236}">
                <a16:creationId xmlns:a16="http://schemas.microsoft.com/office/drawing/2014/main" id="{177E5039-6CA8-4F38-99F4-E41F451B7BA4}"/>
              </a:ext>
            </a:extLst>
          </p:cNvPr>
          <p:cNvCxnSpPr>
            <a:cxnSpLocks/>
            <a:stCxn id="138" idx="3"/>
            <a:endCxn id="139" idx="7"/>
          </p:cNvCxnSpPr>
          <p:nvPr/>
        </p:nvCxnSpPr>
        <p:spPr>
          <a:xfrm flipH="1">
            <a:off x="7220819" y="2164560"/>
            <a:ext cx="855237" cy="7301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A2C04A14-A562-4E82-B72B-3D9FD5B8F0E2}"/>
              </a:ext>
            </a:extLst>
          </p:cNvPr>
          <p:cNvSpPr/>
          <p:nvPr/>
        </p:nvSpPr>
        <p:spPr>
          <a:xfrm>
            <a:off x="4665179" y="2267083"/>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Oval 142">
            <a:extLst>
              <a:ext uri="{FF2B5EF4-FFF2-40B4-BE49-F238E27FC236}">
                <a16:creationId xmlns:a16="http://schemas.microsoft.com/office/drawing/2014/main" id="{96AADF07-978F-47E0-BD9C-E138950EF4B0}"/>
              </a:ext>
            </a:extLst>
          </p:cNvPr>
          <p:cNvSpPr/>
          <p:nvPr/>
        </p:nvSpPr>
        <p:spPr>
          <a:xfrm>
            <a:off x="4395706" y="289010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Oval 143">
            <a:extLst>
              <a:ext uri="{FF2B5EF4-FFF2-40B4-BE49-F238E27FC236}">
                <a16:creationId xmlns:a16="http://schemas.microsoft.com/office/drawing/2014/main" id="{7B106578-89CD-4CC5-9995-33FBE6F39E77}"/>
              </a:ext>
            </a:extLst>
          </p:cNvPr>
          <p:cNvSpPr/>
          <p:nvPr/>
        </p:nvSpPr>
        <p:spPr>
          <a:xfrm>
            <a:off x="5008978" y="2890104"/>
            <a:ext cx="126238" cy="111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5" name="Straight Connector 144">
            <a:extLst>
              <a:ext uri="{FF2B5EF4-FFF2-40B4-BE49-F238E27FC236}">
                <a16:creationId xmlns:a16="http://schemas.microsoft.com/office/drawing/2014/main" id="{F7D7BB47-ED3C-4DF6-A4D8-A5B5B74A8E5A}"/>
              </a:ext>
            </a:extLst>
          </p:cNvPr>
          <p:cNvCxnSpPr>
            <a:cxnSpLocks/>
            <a:stCxn id="142" idx="4"/>
            <a:endCxn id="143" idx="0"/>
          </p:cNvCxnSpPr>
          <p:nvPr/>
        </p:nvCxnSpPr>
        <p:spPr>
          <a:xfrm flipH="1">
            <a:off x="4458825" y="2378548"/>
            <a:ext cx="269473" cy="5115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E4736C8-6DE4-4184-A1FA-35558910C216}"/>
              </a:ext>
            </a:extLst>
          </p:cNvPr>
          <p:cNvCxnSpPr>
            <a:stCxn id="143" idx="6"/>
            <a:endCxn id="144" idx="2"/>
          </p:cNvCxnSpPr>
          <p:nvPr/>
        </p:nvCxnSpPr>
        <p:spPr>
          <a:xfrm>
            <a:off x="4521944" y="2945837"/>
            <a:ext cx="4870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7365FE1-02B5-4B47-97E5-6E059B722A77}"/>
              </a:ext>
            </a:extLst>
          </p:cNvPr>
          <p:cNvCxnSpPr>
            <a:cxnSpLocks/>
          </p:cNvCxnSpPr>
          <p:nvPr/>
        </p:nvCxnSpPr>
        <p:spPr>
          <a:xfrm flipH="1" flipV="1">
            <a:off x="4718583" y="2364930"/>
            <a:ext cx="343799" cy="5115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C0A0AD4-956A-403E-A1BB-720FE850CAF1}"/>
              </a:ext>
            </a:extLst>
          </p:cNvPr>
          <p:cNvCxnSpPr>
            <a:stCxn id="137" idx="5"/>
            <a:endCxn id="140" idx="1"/>
          </p:cNvCxnSpPr>
          <p:nvPr/>
        </p:nvCxnSpPr>
        <p:spPr>
          <a:xfrm>
            <a:off x="7208494" y="2143956"/>
            <a:ext cx="897896" cy="7304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22B050B0-73A9-458C-A533-6D5918483ACC}"/>
              </a:ext>
            </a:extLst>
          </p:cNvPr>
          <p:cNvSpPr txBox="1"/>
          <p:nvPr/>
        </p:nvSpPr>
        <p:spPr>
          <a:xfrm>
            <a:off x="4586845" y="2953877"/>
            <a:ext cx="659445" cy="369332"/>
          </a:xfrm>
          <a:prstGeom prst="rect">
            <a:avLst/>
          </a:prstGeom>
          <a:noFill/>
        </p:spPr>
        <p:txBody>
          <a:bodyPr wrap="square" rtlCol="0">
            <a:spAutoFit/>
          </a:bodyPr>
          <a:lstStyle/>
          <a:p>
            <a:r>
              <a:rPr lang="en-US" altLang="zh-CN" b="1" dirty="0">
                <a:solidFill>
                  <a:schemeClr val="accent3"/>
                </a:solidFill>
              </a:rPr>
              <a:t>d)</a:t>
            </a:r>
            <a:endParaRPr lang="zh-CN" altLang="en-US" b="1" dirty="0">
              <a:solidFill>
                <a:schemeClr val="accent3"/>
              </a:solidFill>
            </a:endParaRPr>
          </a:p>
        </p:txBody>
      </p:sp>
      <p:sp>
        <p:nvSpPr>
          <p:cNvPr id="150" name="TextBox 149">
            <a:extLst>
              <a:ext uri="{FF2B5EF4-FFF2-40B4-BE49-F238E27FC236}">
                <a16:creationId xmlns:a16="http://schemas.microsoft.com/office/drawing/2014/main" id="{A5AFFB07-482C-40B3-AF1B-57DBC3102408}"/>
              </a:ext>
            </a:extLst>
          </p:cNvPr>
          <p:cNvSpPr txBox="1"/>
          <p:nvPr/>
        </p:nvSpPr>
        <p:spPr>
          <a:xfrm>
            <a:off x="5952794" y="2951900"/>
            <a:ext cx="659445" cy="369332"/>
          </a:xfrm>
          <a:prstGeom prst="rect">
            <a:avLst/>
          </a:prstGeom>
          <a:noFill/>
        </p:spPr>
        <p:txBody>
          <a:bodyPr wrap="square" rtlCol="0">
            <a:spAutoFit/>
          </a:bodyPr>
          <a:lstStyle/>
          <a:p>
            <a:r>
              <a:rPr lang="en-US" altLang="zh-CN" b="1" dirty="0">
                <a:solidFill>
                  <a:schemeClr val="accent3"/>
                </a:solidFill>
              </a:rPr>
              <a:t>e)</a:t>
            </a:r>
            <a:endParaRPr lang="zh-CN" altLang="en-US" b="1" dirty="0">
              <a:solidFill>
                <a:schemeClr val="accent3"/>
              </a:solidFill>
            </a:endParaRPr>
          </a:p>
        </p:txBody>
      </p:sp>
      <p:sp>
        <p:nvSpPr>
          <p:cNvPr id="151" name="TextBox 150">
            <a:extLst>
              <a:ext uri="{FF2B5EF4-FFF2-40B4-BE49-F238E27FC236}">
                <a16:creationId xmlns:a16="http://schemas.microsoft.com/office/drawing/2014/main" id="{F1FF3EE7-1EEA-4D1D-AADA-6A633F5F43C6}"/>
              </a:ext>
            </a:extLst>
          </p:cNvPr>
          <p:cNvSpPr txBox="1"/>
          <p:nvPr/>
        </p:nvSpPr>
        <p:spPr>
          <a:xfrm>
            <a:off x="7491577" y="2925881"/>
            <a:ext cx="659445" cy="369332"/>
          </a:xfrm>
          <a:prstGeom prst="rect">
            <a:avLst/>
          </a:prstGeom>
          <a:noFill/>
        </p:spPr>
        <p:txBody>
          <a:bodyPr wrap="square" rtlCol="0">
            <a:spAutoFit/>
          </a:bodyPr>
          <a:lstStyle/>
          <a:p>
            <a:r>
              <a:rPr lang="en-US" altLang="zh-CN" b="1" dirty="0">
                <a:solidFill>
                  <a:schemeClr val="accent3"/>
                </a:solidFill>
              </a:rPr>
              <a:t>f)</a:t>
            </a:r>
            <a:endParaRPr lang="zh-CN" altLang="en-US" b="1" dirty="0">
              <a:solidFill>
                <a:schemeClr val="accent3"/>
              </a:solidFill>
            </a:endParaRPr>
          </a:p>
        </p:txBody>
      </p:sp>
      <p:sp>
        <p:nvSpPr>
          <p:cNvPr id="152" name="TextBox 151">
            <a:extLst>
              <a:ext uri="{FF2B5EF4-FFF2-40B4-BE49-F238E27FC236}">
                <a16:creationId xmlns:a16="http://schemas.microsoft.com/office/drawing/2014/main" id="{5AA46AD5-EC88-4009-8681-8E54354D2B4B}"/>
              </a:ext>
            </a:extLst>
          </p:cNvPr>
          <p:cNvSpPr txBox="1"/>
          <p:nvPr/>
        </p:nvSpPr>
        <p:spPr>
          <a:xfrm>
            <a:off x="4557495" y="1948227"/>
            <a:ext cx="572834" cy="369332"/>
          </a:xfrm>
          <a:prstGeom prst="rect">
            <a:avLst/>
          </a:prstGeom>
          <a:noFill/>
        </p:spPr>
        <p:txBody>
          <a:bodyPr wrap="square" rtlCol="0">
            <a:spAutoFit/>
          </a:bodyPr>
          <a:lstStyle/>
          <a:p>
            <a:r>
              <a:rPr lang="en-US" altLang="zh-CN" dirty="0">
                <a:solidFill>
                  <a:schemeClr val="bg2"/>
                </a:solidFill>
              </a:rPr>
              <a:t>1</a:t>
            </a:r>
            <a:endParaRPr lang="zh-CN" altLang="en-US" dirty="0">
              <a:solidFill>
                <a:schemeClr val="bg2"/>
              </a:solidFill>
            </a:endParaRPr>
          </a:p>
        </p:txBody>
      </p:sp>
      <p:sp>
        <p:nvSpPr>
          <p:cNvPr id="153" name="TextBox 152">
            <a:extLst>
              <a:ext uri="{FF2B5EF4-FFF2-40B4-BE49-F238E27FC236}">
                <a16:creationId xmlns:a16="http://schemas.microsoft.com/office/drawing/2014/main" id="{2109DB19-3A6C-469B-86F5-69612943ADCC}"/>
              </a:ext>
            </a:extLst>
          </p:cNvPr>
          <p:cNvSpPr txBox="1"/>
          <p:nvPr/>
        </p:nvSpPr>
        <p:spPr>
          <a:xfrm>
            <a:off x="4249486" y="2911480"/>
            <a:ext cx="572834" cy="369332"/>
          </a:xfrm>
          <a:prstGeom prst="rect">
            <a:avLst/>
          </a:prstGeom>
          <a:noFill/>
        </p:spPr>
        <p:txBody>
          <a:bodyPr wrap="square" rtlCol="0">
            <a:spAutoFit/>
          </a:bodyPr>
          <a:lstStyle/>
          <a:p>
            <a:r>
              <a:rPr lang="en-US" altLang="zh-CN" dirty="0">
                <a:solidFill>
                  <a:schemeClr val="bg2"/>
                </a:solidFill>
              </a:rPr>
              <a:t>2</a:t>
            </a:r>
            <a:endParaRPr lang="zh-CN" altLang="en-US" dirty="0">
              <a:solidFill>
                <a:schemeClr val="bg2"/>
              </a:solidFill>
            </a:endParaRPr>
          </a:p>
        </p:txBody>
      </p:sp>
      <p:sp>
        <p:nvSpPr>
          <p:cNvPr id="154" name="TextBox 153">
            <a:extLst>
              <a:ext uri="{FF2B5EF4-FFF2-40B4-BE49-F238E27FC236}">
                <a16:creationId xmlns:a16="http://schemas.microsoft.com/office/drawing/2014/main" id="{488D9953-2151-4E22-A19A-1E715C45F6C1}"/>
              </a:ext>
            </a:extLst>
          </p:cNvPr>
          <p:cNvSpPr txBox="1"/>
          <p:nvPr/>
        </p:nvSpPr>
        <p:spPr>
          <a:xfrm>
            <a:off x="4977324" y="2919289"/>
            <a:ext cx="572834" cy="369332"/>
          </a:xfrm>
          <a:prstGeom prst="rect">
            <a:avLst/>
          </a:prstGeom>
          <a:noFill/>
        </p:spPr>
        <p:txBody>
          <a:bodyPr wrap="square" rtlCol="0">
            <a:spAutoFit/>
          </a:bodyPr>
          <a:lstStyle/>
          <a:p>
            <a:r>
              <a:rPr lang="en-US" altLang="zh-CN" dirty="0">
                <a:solidFill>
                  <a:schemeClr val="bg2"/>
                </a:solidFill>
              </a:rPr>
              <a:t>3</a:t>
            </a:r>
            <a:endParaRPr lang="zh-CN" altLang="en-US" dirty="0">
              <a:solidFill>
                <a:schemeClr val="bg2"/>
              </a:solidFill>
            </a:endParaRPr>
          </a:p>
        </p:txBody>
      </p:sp>
      <p:sp>
        <p:nvSpPr>
          <p:cNvPr id="155" name="TextBox 154">
            <a:extLst>
              <a:ext uri="{FF2B5EF4-FFF2-40B4-BE49-F238E27FC236}">
                <a16:creationId xmlns:a16="http://schemas.microsoft.com/office/drawing/2014/main" id="{031A884B-4C5D-4FEB-AD7A-FBA60EC6FA52}"/>
              </a:ext>
            </a:extLst>
          </p:cNvPr>
          <p:cNvSpPr txBox="1"/>
          <p:nvPr/>
        </p:nvSpPr>
        <p:spPr>
          <a:xfrm>
            <a:off x="5511598" y="1763447"/>
            <a:ext cx="572834" cy="369332"/>
          </a:xfrm>
          <a:prstGeom prst="rect">
            <a:avLst/>
          </a:prstGeom>
          <a:noFill/>
        </p:spPr>
        <p:txBody>
          <a:bodyPr wrap="square" rtlCol="0">
            <a:spAutoFit/>
          </a:bodyPr>
          <a:lstStyle/>
          <a:p>
            <a:r>
              <a:rPr lang="en-US" altLang="zh-CN" dirty="0">
                <a:solidFill>
                  <a:schemeClr val="bg2"/>
                </a:solidFill>
              </a:rPr>
              <a:t>1</a:t>
            </a:r>
            <a:endParaRPr lang="zh-CN" altLang="en-US" dirty="0">
              <a:solidFill>
                <a:schemeClr val="bg2"/>
              </a:solidFill>
            </a:endParaRPr>
          </a:p>
        </p:txBody>
      </p:sp>
      <p:sp>
        <p:nvSpPr>
          <p:cNvPr id="156" name="TextBox 155">
            <a:extLst>
              <a:ext uri="{FF2B5EF4-FFF2-40B4-BE49-F238E27FC236}">
                <a16:creationId xmlns:a16="http://schemas.microsoft.com/office/drawing/2014/main" id="{C78B1AD2-B02D-482D-8286-38C170954817}"/>
              </a:ext>
            </a:extLst>
          </p:cNvPr>
          <p:cNvSpPr txBox="1"/>
          <p:nvPr/>
        </p:nvSpPr>
        <p:spPr>
          <a:xfrm>
            <a:off x="6373113" y="1740398"/>
            <a:ext cx="572834" cy="369332"/>
          </a:xfrm>
          <a:prstGeom prst="rect">
            <a:avLst/>
          </a:prstGeom>
          <a:noFill/>
        </p:spPr>
        <p:txBody>
          <a:bodyPr wrap="square" rtlCol="0">
            <a:spAutoFit/>
          </a:bodyPr>
          <a:lstStyle/>
          <a:p>
            <a:r>
              <a:rPr lang="en-US" altLang="zh-CN" dirty="0">
                <a:solidFill>
                  <a:schemeClr val="bg2"/>
                </a:solidFill>
              </a:rPr>
              <a:t>2</a:t>
            </a:r>
            <a:endParaRPr lang="zh-CN" altLang="en-US" dirty="0">
              <a:solidFill>
                <a:schemeClr val="bg2"/>
              </a:solidFill>
            </a:endParaRPr>
          </a:p>
        </p:txBody>
      </p:sp>
      <p:sp>
        <p:nvSpPr>
          <p:cNvPr id="157" name="TextBox 156">
            <a:extLst>
              <a:ext uri="{FF2B5EF4-FFF2-40B4-BE49-F238E27FC236}">
                <a16:creationId xmlns:a16="http://schemas.microsoft.com/office/drawing/2014/main" id="{F71C154B-0353-4C12-A64D-FD3FA7850F0A}"/>
              </a:ext>
            </a:extLst>
          </p:cNvPr>
          <p:cNvSpPr txBox="1"/>
          <p:nvPr/>
        </p:nvSpPr>
        <p:spPr>
          <a:xfrm>
            <a:off x="5526970" y="2946080"/>
            <a:ext cx="572834" cy="369332"/>
          </a:xfrm>
          <a:prstGeom prst="rect">
            <a:avLst/>
          </a:prstGeom>
          <a:noFill/>
        </p:spPr>
        <p:txBody>
          <a:bodyPr wrap="square" rtlCol="0">
            <a:spAutoFit/>
          </a:bodyPr>
          <a:lstStyle/>
          <a:p>
            <a:r>
              <a:rPr lang="en-US" altLang="zh-CN" dirty="0">
                <a:solidFill>
                  <a:schemeClr val="bg2"/>
                </a:solidFill>
              </a:rPr>
              <a:t>3</a:t>
            </a:r>
            <a:endParaRPr lang="zh-CN" altLang="en-US" dirty="0">
              <a:solidFill>
                <a:schemeClr val="bg2"/>
              </a:solidFill>
            </a:endParaRPr>
          </a:p>
        </p:txBody>
      </p:sp>
      <p:sp>
        <p:nvSpPr>
          <p:cNvPr id="158" name="TextBox 157">
            <a:extLst>
              <a:ext uri="{FF2B5EF4-FFF2-40B4-BE49-F238E27FC236}">
                <a16:creationId xmlns:a16="http://schemas.microsoft.com/office/drawing/2014/main" id="{1937162D-C36F-45BA-92BC-233D47EE0D7D}"/>
              </a:ext>
            </a:extLst>
          </p:cNvPr>
          <p:cNvSpPr txBox="1"/>
          <p:nvPr/>
        </p:nvSpPr>
        <p:spPr>
          <a:xfrm>
            <a:off x="6380484" y="2975196"/>
            <a:ext cx="572834" cy="369332"/>
          </a:xfrm>
          <a:prstGeom prst="rect">
            <a:avLst/>
          </a:prstGeom>
          <a:noFill/>
        </p:spPr>
        <p:txBody>
          <a:bodyPr wrap="square" rtlCol="0">
            <a:spAutoFit/>
          </a:bodyPr>
          <a:lstStyle/>
          <a:p>
            <a:r>
              <a:rPr lang="en-US" altLang="zh-CN" dirty="0">
                <a:solidFill>
                  <a:schemeClr val="bg2"/>
                </a:solidFill>
              </a:rPr>
              <a:t>4</a:t>
            </a:r>
            <a:endParaRPr lang="zh-CN" altLang="en-US" dirty="0">
              <a:solidFill>
                <a:schemeClr val="bg2"/>
              </a:solidFill>
            </a:endParaRPr>
          </a:p>
        </p:txBody>
      </p:sp>
      <p:sp>
        <p:nvSpPr>
          <p:cNvPr id="159" name="TextBox 158">
            <a:extLst>
              <a:ext uri="{FF2B5EF4-FFF2-40B4-BE49-F238E27FC236}">
                <a16:creationId xmlns:a16="http://schemas.microsoft.com/office/drawing/2014/main" id="{E0F93C67-C9C1-4108-B072-A25466F93619}"/>
              </a:ext>
            </a:extLst>
          </p:cNvPr>
          <p:cNvSpPr txBox="1"/>
          <p:nvPr/>
        </p:nvSpPr>
        <p:spPr>
          <a:xfrm>
            <a:off x="6933267" y="1784926"/>
            <a:ext cx="572834" cy="369332"/>
          </a:xfrm>
          <a:prstGeom prst="rect">
            <a:avLst/>
          </a:prstGeom>
          <a:noFill/>
        </p:spPr>
        <p:txBody>
          <a:bodyPr wrap="square" rtlCol="0">
            <a:spAutoFit/>
          </a:bodyPr>
          <a:lstStyle/>
          <a:p>
            <a:r>
              <a:rPr lang="en-US" altLang="zh-CN" dirty="0">
                <a:solidFill>
                  <a:schemeClr val="bg2"/>
                </a:solidFill>
              </a:rPr>
              <a:t>1</a:t>
            </a:r>
            <a:endParaRPr lang="zh-CN" altLang="en-US" dirty="0">
              <a:solidFill>
                <a:schemeClr val="bg2"/>
              </a:solidFill>
            </a:endParaRPr>
          </a:p>
        </p:txBody>
      </p:sp>
      <p:sp>
        <p:nvSpPr>
          <p:cNvPr id="160" name="TextBox 159">
            <a:extLst>
              <a:ext uri="{FF2B5EF4-FFF2-40B4-BE49-F238E27FC236}">
                <a16:creationId xmlns:a16="http://schemas.microsoft.com/office/drawing/2014/main" id="{FD41595D-0052-4737-A1AA-D99C75DB251C}"/>
              </a:ext>
            </a:extLst>
          </p:cNvPr>
          <p:cNvSpPr txBox="1"/>
          <p:nvPr/>
        </p:nvSpPr>
        <p:spPr>
          <a:xfrm>
            <a:off x="7967314" y="1751879"/>
            <a:ext cx="572834" cy="369332"/>
          </a:xfrm>
          <a:prstGeom prst="rect">
            <a:avLst/>
          </a:prstGeom>
          <a:noFill/>
        </p:spPr>
        <p:txBody>
          <a:bodyPr wrap="square" rtlCol="0">
            <a:spAutoFit/>
          </a:bodyPr>
          <a:lstStyle/>
          <a:p>
            <a:r>
              <a:rPr lang="en-US" altLang="zh-CN" dirty="0">
                <a:solidFill>
                  <a:schemeClr val="bg2"/>
                </a:solidFill>
              </a:rPr>
              <a:t>2</a:t>
            </a:r>
            <a:endParaRPr lang="zh-CN" altLang="en-US" dirty="0">
              <a:solidFill>
                <a:schemeClr val="bg2"/>
              </a:solidFill>
            </a:endParaRPr>
          </a:p>
        </p:txBody>
      </p:sp>
      <p:sp>
        <p:nvSpPr>
          <p:cNvPr id="161" name="TextBox 160">
            <a:extLst>
              <a:ext uri="{FF2B5EF4-FFF2-40B4-BE49-F238E27FC236}">
                <a16:creationId xmlns:a16="http://schemas.microsoft.com/office/drawing/2014/main" id="{58F97519-3215-4649-9A49-CC1B7218E15F}"/>
              </a:ext>
            </a:extLst>
          </p:cNvPr>
          <p:cNvSpPr txBox="1"/>
          <p:nvPr/>
        </p:nvSpPr>
        <p:spPr>
          <a:xfrm>
            <a:off x="7018223" y="2943563"/>
            <a:ext cx="572834" cy="369332"/>
          </a:xfrm>
          <a:prstGeom prst="rect">
            <a:avLst/>
          </a:prstGeom>
          <a:noFill/>
        </p:spPr>
        <p:txBody>
          <a:bodyPr wrap="square" rtlCol="0">
            <a:spAutoFit/>
          </a:bodyPr>
          <a:lstStyle/>
          <a:p>
            <a:r>
              <a:rPr lang="en-US" altLang="zh-CN" dirty="0">
                <a:solidFill>
                  <a:schemeClr val="bg2"/>
                </a:solidFill>
              </a:rPr>
              <a:t>3</a:t>
            </a:r>
            <a:endParaRPr lang="zh-CN" altLang="en-US" dirty="0">
              <a:solidFill>
                <a:schemeClr val="bg2"/>
              </a:solidFill>
            </a:endParaRPr>
          </a:p>
        </p:txBody>
      </p:sp>
      <p:sp>
        <p:nvSpPr>
          <p:cNvPr id="162" name="TextBox 161">
            <a:extLst>
              <a:ext uri="{FF2B5EF4-FFF2-40B4-BE49-F238E27FC236}">
                <a16:creationId xmlns:a16="http://schemas.microsoft.com/office/drawing/2014/main" id="{3E429BAB-D35A-45E5-BA70-C59DD6671A56}"/>
              </a:ext>
            </a:extLst>
          </p:cNvPr>
          <p:cNvSpPr txBox="1"/>
          <p:nvPr/>
        </p:nvSpPr>
        <p:spPr>
          <a:xfrm>
            <a:off x="7997339" y="2935651"/>
            <a:ext cx="572834" cy="369332"/>
          </a:xfrm>
          <a:prstGeom prst="rect">
            <a:avLst/>
          </a:prstGeom>
          <a:noFill/>
        </p:spPr>
        <p:txBody>
          <a:bodyPr wrap="square" rtlCol="0">
            <a:spAutoFit/>
          </a:bodyPr>
          <a:lstStyle/>
          <a:p>
            <a:r>
              <a:rPr lang="en-US" altLang="zh-CN" dirty="0">
                <a:solidFill>
                  <a:schemeClr val="bg2"/>
                </a:solidFill>
              </a:rPr>
              <a:t>4</a:t>
            </a:r>
            <a:endParaRPr lang="zh-CN" altLang="en-US" dirty="0">
              <a:solidFill>
                <a:schemeClr val="bg2"/>
              </a:solidFill>
            </a:endParaRPr>
          </a:p>
        </p:txBody>
      </p:sp>
      <p:sp>
        <p:nvSpPr>
          <p:cNvPr id="164" name="TextBox 163">
            <a:extLst>
              <a:ext uri="{FF2B5EF4-FFF2-40B4-BE49-F238E27FC236}">
                <a16:creationId xmlns:a16="http://schemas.microsoft.com/office/drawing/2014/main" id="{D99DE5B3-4004-4CE2-BDA7-BDC34CE7E5E6}"/>
              </a:ext>
            </a:extLst>
          </p:cNvPr>
          <p:cNvSpPr txBox="1"/>
          <p:nvPr/>
        </p:nvSpPr>
        <p:spPr>
          <a:xfrm>
            <a:off x="281752" y="3608903"/>
            <a:ext cx="8818452" cy="923330"/>
          </a:xfrm>
          <a:prstGeom prst="rect">
            <a:avLst/>
          </a:prstGeom>
          <a:noFill/>
        </p:spPr>
        <p:txBody>
          <a:bodyPr wrap="square">
            <a:spAutoFit/>
          </a:bodyPr>
          <a:lstStyle/>
          <a:p>
            <a:pPr marL="0" indent="0">
              <a:buNone/>
            </a:pPr>
            <a:r>
              <a:rPr lang="en-US" altLang="zh-CN" b="0" i="0" dirty="0">
                <a:solidFill>
                  <a:schemeClr val="bg2"/>
                </a:solidFill>
                <a:effectLst/>
                <a:latin typeface="Arial" panose="020B0604020202020204" pitchFamily="34" charset="0"/>
              </a:rPr>
              <a:t>Two graphs </a:t>
            </a:r>
            <a:r>
              <a:rPr lang="en-US" altLang="zh-CN" b="0" i="0" dirty="0">
                <a:solidFill>
                  <a:srgbClr val="00B050"/>
                </a:solidFill>
                <a:effectLst/>
                <a:latin typeface="Arial" panose="020B0604020202020204" pitchFamily="34" charset="0"/>
              </a:rPr>
              <a:t>G1(</a:t>
            </a:r>
            <a:r>
              <a:rPr lang="zh-CN" altLang="en-US" b="0" i="0" dirty="0">
                <a:solidFill>
                  <a:srgbClr val="00B050"/>
                </a:solidFill>
                <a:effectLst/>
                <a:latin typeface="Arial" panose="020B0604020202020204" pitchFamily="34" charset="0"/>
              </a:rPr>
              <a:t>𝑉</a:t>
            </a:r>
            <a:r>
              <a:rPr lang="en-US" altLang="zh-CN" b="0" i="0" dirty="0">
                <a:solidFill>
                  <a:srgbClr val="00B050"/>
                </a:solidFill>
                <a:effectLst/>
                <a:latin typeface="Arial" panose="020B0604020202020204" pitchFamily="34" charset="0"/>
              </a:rPr>
              <a:t>1,</a:t>
            </a:r>
            <a:r>
              <a:rPr lang="zh-CN" altLang="en-US" b="0" i="0" dirty="0">
                <a:solidFill>
                  <a:srgbClr val="00B050"/>
                </a:solidFill>
                <a:effectLst/>
                <a:latin typeface="Arial" panose="020B0604020202020204" pitchFamily="34" charset="0"/>
              </a:rPr>
              <a:t>𝐸</a:t>
            </a:r>
            <a:r>
              <a:rPr lang="en-US" altLang="zh-CN" b="0" i="0" dirty="0">
                <a:solidFill>
                  <a:srgbClr val="00B050"/>
                </a:solidFill>
                <a:effectLst/>
                <a:latin typeface="Arial" panose="020B0604020202020204" pitchFamily="34" charset="0"/>
              </a:rPr>
              <a:t>1) </a:t>
            </a:r>
            <a:r>
              <a:rPr lang="en-US" altLang="zh-CN" b="0" i="0" dirty="0">
                <a:solidFill>
                  <a:schemeClr val="bg2"/>
                </a:solidFill>
                <a:effectLst/>
                <a:latin typeface="Arial" panose="020B0604020202020204" pitchFamily="34" charset="0"/>
              </a:rPr>
              <a:t>and </a:t>
            </a:r>
            <a:r>
              <a:rPr lang="en-US" altLang="zh-CN" b="0" i="0" dirty="0">
                <a:solidFill>
                  <a:srgbClr val="FF0000"/>
                </a:solidFill>
                <a:effectLst/>
                <a:latin typeface="Arial" panose="020B0604020202020204" pitchFamily="34" charset="0"/>
              </a:rPr>
              <a:t>G2(</a:t>
            </a:r>
            <a:r>
              <a:rPr lang="zh-CN" altLang="en-US" b="0" i="0" dirty="0">
                <a:solidFill>
                  <a:srgbClr val="FF0000"/>
                </a:solidFill>
                <a:effectLst/>
                <a:latin typeface="Arial" panose="020B0604020202020204" pitchFamily="34" charset="0"/>
              </a:rPr>
              <a:t>𝑉</a:t>
            </a:r>
            <a:r>
              <a:rPr lang="en-US" altLang="zh-CN" b="0" i="0" dirty="0">
                <a:solidFill>
                  <a:srgbClr val="FF0000"/>
                </a:solidFill>
                <a:effectLst/>
                <a:latin typeface="Arial" panose="020B0604020202020204" pitchFamily="34" charset="0"/>
              </a:rPr>
              <a:t>2,</a:t>
            </a:r>
            <a:r>
              <a:rPr lang="zh-CN" altLang="en-US" b="0" i="0" dirty="0">
                <a:solidFill>
                  <a:srgbClr val="FF0000"/>
                </a:solidFill>
                <a:effectLst/>
                <a:latin typeface="Arial" panose="020B0604020202020204" pitchFamily="34" charset="0"/>
              </a:rPr>
              <a:t>𝐸</a:t>
            </a:r>
            <a:r>
              <a:rPr lang="en-US" altLang="zh-CN" b="0" i="0" dirty="0">
                <a:solidFill>
                  <a:srgbClr val="FF0000"/>
                </a:solidFill>
                <a:effectLst/>
                <a:latin typeface="Arial" panose="020B0604020202020204" pitchFamily="34" charset="0"/>
              </a:rPr>
              <a:t>2) </a:t>
            </a:r>
            <a:r>
              <a:rPr lang="en-US" altLang="zh-CN" b="0" i="0" dirty="0">
                <a:solidFill>
                  <a:schemeClr val="bg2"/>
                </a:solidFill>
                <a:effectLst/>
                <a:latin typeface="Arial" panose="020B0604020202020204" pitchFamily="34" charset="0"/>
              </a:rPr>
              <a:t>are isomorphic, if there exists a bijective function </a:t>
            </a:r>
            <a:r>
              <a:rPr lang="zh-CN" altLang="en-US" b="0" i="0" dirty="0">
                <a:solidFill>
                  <a:srgbClr val="0070C0"/>
                </a:solidFill>
                <a:effectLst/>
                <a:latin typeface="Arial" panose="020B0604020202020204" pitchFamily="34" charset="0"/>
              </a:rPr>
              <a:t>𝑓</a:t>
            </a:r>
            <a:r>
              <a:rPr lang="en-US" altLang="zh-CN" b="0" i="0" dirty="0">
                <a:solidFill>
                  <a:schemeClr val="bg2"/>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𝑉</a:t>
            </a:r>
            <a:r>
              <a:rPr lang="en-US" altLang="zh-CN" b="0" i="0" dirty="0">
                <a:solidFill>
                  <a:srgbClr val="00B050"/>
                </a:solidFill>
                <a:effectLst/>
                <a:latin typeface="Arial" panose="020B0604020202020204" pitchFamily="34" charset="0"/>
              </a:rPr>
              <a:t>1</a:t>
            </a:r>
            <a:r>
              <a:rPr lang="en-US" altLang="zh-CN" b="0" i="0" dirty="0">
                <a:solidFill>
                  <a:schemeClr val="bg2"/>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𝑉</a:t>
            </a:r>
            <a:r>
              <a:rPr lang="en-US" altLang="zh-CN" b="0" i="0" dirty="0">
                <a:solidFill>
                  <a:srgbClr val="00B050"/>
                </a:solidFill>
                <a:effectLst/>
                <a:latin typeface="Arial" panose="020B0604020202020204" pitchFamily="34" charset="0"/>
              </a:rPr>
              <a:t>2</a:t>
            </a:r>
            <a:r>
              <a:rPr lang="en-US" altLang="zh-CN" b="0" i="0" dirty="0">
                <a:solidFill>
                  <a:schemeClr val="bg2"/>
                </a:solidFill>
                <a:effectLst/>
                <a:latin typeface="Arial" panose="020B0604020202020204" pitchFamily="34" charset="0"/>
              </a:rPr>
              <a:t> such that for any two vertices </a:t>
            </a:r>
            <a:r>
              <a:rPr lang="zh-CN" altLang="en-US" b="0" i="0" dirty="0">
                <a:solidFill>
                  <a:srgbClr val="00B050"/>
                </a:solidFill>
                <a:effectLst/>
                <a:latin typeface="Arial" panose="020B0604020202020204" pitchFamily="34" charset="0"/>
              </a:rPr>
              <a:t>𝑢∈𝑉</a:t>
            </a:r>
            <a:r>
              <a:rPr lang="en-US" altLang="zh-CN" b="0" i="0" dirty="0">
                <a:solidFill>
                  <a:srgbClr val="00B050"/>
                </a:solidFill>
                <a:effectLst/>
                <a:latin typeface="Arial" panose="020B0604020202020204" pitchFamily="34" charset="0"/>
              </a:rPr>
              <a:t>1 </a:t>
            </a:r>
            <a:r>
              <a:rPr lang="en-US" altLang="zh-CN" b="0" i="0" dirty="0">
                <a:solidFill>
                  <a:schemeClr val="bg2"/>
                </a:solidFill>
                <a:effectLst/>
                <a:latin typeface="Arial" panose="020B0604020202020204" pitchFamily="34" charset="0"/>
              </a:rPr>
              <a:t>and </a:t>
            </a:r>
            <a:r>
              <a:rPr lang="zh-CN" altLang="en-US" b="0" i="0" dirty="0">
                <a:solidFill>
                  <a:srgbClr val="00B050"/>
                </a:solidFill>
                <a:effectLst/>
                <a:latin typeface="Arial" panose="020B0604020202020204" pitchFamily="34" charset="0"/>
              </a:rPr>
              <a:t>𝑣∈𝑉</a:t>
            </a:r>
            <a:r>
              <a:rPr lang="en-US" altLang="zh-CN" b="0" i="0" dirty="0">
                <a:solidFill>
                  <a:srgbClr val="00B050"/>
                </a:solidFill>
                <a:effectLst/>
                <a:latin typeface="Arial" panose="020B0604020202020204" pitchFamily="34" charset="0"/>
              </a:rPr>
              <a:t>1 </a:t>
            </a:r>
            <a:r>
              <a:rPr lang="en-US" altLang="zh-CN" b="0" i="0" dirty="0">
                <a:solidFill>
                  <a:schemeClr val="bg2"/>
                </a:solidFill>
                <a:effectLst/>
                <a:latin typeface="Arial" panose="020B0604020202020204" pitchFamily="34" charset="0"/>
              </a:rPr>
              <a:t>are adjacent in</a:t>
            </a:r>
          </a:p>
          <a:p>
            <a:pPr marL="0" indent="0">
              <a:buNone/>
            </a:pPr>
            <a:r>
              <a:rPr lang="en-US" altLang="zh-CN" b="0" i="0" dirty="0">
                <a:solidFill>
                  <a:srgbClr val="00B050"/>
                </a:solidFill>
                <a:effectLst/>
                <a:latin typeface="Arial" panose="020B0604020202020204" pitchFamily="34" charset="0"/>
              </a:rPr>
              <a:t>G1</a:t>
            </a:r>
            <a:r>
              <a:rPr lang="en-US" altLang="zh-CN" b="0" i="0" dirty="0">
                <a:solidFill>
                  <a:schemeClr val="bg2"/>
                </a:solidFill>
                <a:effectLst/>
                <a:latin typeface="Arial" panose="020B0604020202020204" pitchFamily="34" charset="0"/>
              </a:rPr>
              <a:t> if and only if</a:t>
            </a:r>
            <a:r>
              <a:rPr lang="en-US" altLang="zh-CN" b="0" i="0" dirty="0">
                <a:solidFill>
                  <a:srgbClr val="0070C0"/>
                </a:solidFill>
                <a:effectLst/>
                <a:latin typeface="Arial" panose="020B0604020202020204" pitchFamily="34" charset="0"/>
              </a:rPr>
              <a:t> </a:t>
            </a:r>
            <a:r>
              <a:rPr lang="en-US" altLang="zh-CN" b="0" i="0" dirty="0">
                <a:solidFill>
                  <a:srgbClr val="FF0000"/>
                </a:solidFill>
                <a:effectLst/>
                <a:latin typeface="Arial" panose="020B0604020202020204" pitchFamily="34" charset="0"/>
              </a:rPr>
              <a:t>u</a:t>
            </a:r>
            <a:r>
              <a:rPr lang="en-US" altLang="zh-CN" dirty="0">
                <a:solidFill>
                  <a:srgbClr val="FF0000"/>
                </a:solidFill>
              </a:rPr>
              <a:t>’</a:t>
            </a:r>
            <a:r>
              <a:rPr lang="en-US" altLang="zh-CN" b="0" i="0" dirty="0">
                <a:solidFill>
                  <a:srgbClr val="0070C0"/>
                </a:solidFill>
                <a:effectLst/>
                <a:latin typeface="Arial" panose="020B0604020202020204" pitchFamily="34" charset="0"/>
              </a:rPr>
              <a:t> = </a:t>
            </a:r>
            <a:r>
              <a:rPr lang="zh-CN" altLang="en-US" b="0" i="0" dirty="0">
                <a:solidFill>
                  <a:srgbClr val="0070C0"/>
                </a:solidFill>
                <a:effectLst/>
                <a:latin typeface="Arial" panose="020B0604020202020204" pitchFamily="34" charset="0"/>
              </a:rPr>
              <a:t>𝑓</a:t>
            </a:r>
            <a:r>
              <a:rPr lang="en-US" altLang="zh-CN" b="0" i="0" dirty="0">
                <a:solidFill>
                  <a:schemeClr val="bg1">
                    <a:lumMod val="60000"/>
                    <a:lumOff val="40000"/>
                  </a:schemeClr>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𝑢</a:t>
            </a:r>
            <a:r>
              <a:rPr lang="en-US" altLang="zh-CN" b="0" i="0" dirty="0">
                <a:solidFill>
                  <a:schemeClr val="bg1">
                    <a:lumMod val="60000"/>
                    <a:lumOff val="40000"/>
                  </a:schemeClr>
                </a:solidFill>
                <a:effectLst/>
                <a:latin typeface="Arial" panose="020B0604020202020204" pitchFamily="34" charset="0"/>
              </a:rPr>
              <a:t>) </a:t>
            </a:r>
            <a:r>
              <a:rPr lang="en-US" altLang="zh-CN" b="0" i="0" dirty="0">
                <a:solidFill>
                  <a:schemeClr val="bg2"/>
                </a:solidFill>
                <a:effectLst/>
                <a:latin typeface="Arial" panose="020B0604020202020204" pitchFamily="34" charset="0"/>
              </a:rPr>
              <a:t>and </a:t>
            </a:r>
            <a:r>
              <a:rPr lang="en-US" altLang="zh-CN" b="0" i="0" dirty="0">
                <a:solidFill>
                  <a:srgbClr val="FF0000"/>
                </a:solidFill>
                <a:effectLst/>
                <a:latin typeface="Arial" panose="020B0604020202020204" pitchFamily="34" charset="0"/>
              </a:rPr>
              <a:t>v’</a:t>
            </a:r>
            <a:r>
              <a:rPr lang="en-US" altLang="zh-CN" b="0" i="0" dirty="0">
                <a:solidFill>
                  <a:schemeClr val="bg2"/>
                </a:solidFill>
                <a:effectLst/>
                <a:latin typeface="Arial" panose="020B0604020202020204" pitchFamily="34" charset="0"/>
              </a:rPr>
              <a:t> = </a:t>
            </a:r>
            <a:r>
              <a:rPr lang="zh-CN" altLang="en-US" b="0" i="0" dirty="0">
                <a:solidFill>
                  <a:schemeClr val="bg1">
                    <a:lumMod val="60000"/>
                    <a:lumOff val="40000"/>
                  </a:schemeClr>
                </a:solidFill>
                <a:effectLst/>
                <a:latin typeface="Arial" panose="020B0604020202020204" pitchFamily="34" charset="0"/>
              </a:rPr>
              <a:t>𝑓</a:t>
            </a:r>
            <a:r>
              <a:rPr lang="en-US" altLang="zh-CN" b="0" i="0" dirty="0">
                <a:solidFill>
                  <a:schemeClr val="bg1">
                    <a:lumMod val="60000"/>
                    <a:lumOff val="40000"/>
                  </a:schemeClr>
                </a:solidFill>
                <a:effectLst/>
                <a:latin typeface="Arial" panose="020B0604020202020204" pitchFamily="34" charset="0"/>
              </a:rPr>
              <a:t>(</a:t>
            </a:r>
            <a:r>
              <a:rPr lang="zh-CN" altLang="en-US" b="0" i="0" dirty="0">
                <a:solidFill>
                  <a:srgbClr val="00B050"/>
                </a:solidFill>
                <a:effectLst/>
                <a:latin typeface="Arial" panose="020B0604020202020204" pitchFamily="34" charset="0"/>
              </a:rPr>
              <a:t>𝑣</a:t>
            </a:r>
            <a:r>
              <a:rPr lang="en-US" altLang="zh-CN" b="0" i="0" dirty="0">
                <a:solidFill>
                  <a:schemeClr val="bg1">
                    <a:lumMod val="60000"/>
                    <a:lumOff val="40000"/>
                  </a:schemeClr>
                </a:solidFill>
                <a:effectLst/>
                <a:latin typeface="Arial" panose="020B0604020202020204" pitchFamily="34" charset="0"/>
              </a:rPr>
              <a:t>)</a:t>
            </a:r>
            <a:r>
              <a:rPr lang="en-US" altLang="zh-CN" b="0" i="0" dirty="0">
                <a:solidFill>
                  <a:srgbClr val="FF0000"/>
                </a:solidFill>
                <a:effectLst/>
                <a:latin typeface="Arial" panose="020B0604020202020204" pitchFamily="34" charset="0"/>
              </a:rPr>
              <a:t> </a:t>
            </a:r>
            <a:r>
              <a:rPr lang="en-US" altLang="zh-CN" b="0" i="0" dirty="0">
                <a:solidFill>
                  <a:schemeClr val="bg2"/>
                </a:solidFill>
                <a:effectLst/>
                <a:latin typeface="Arial" panose="020B0604020202020204" pitchFamily="34" charset="0"/>
              </a:rPr>
              <a:t>are adjacent in </a:t>
            </a:r>
            <a:r>
              <a:rPr lang="en-US" altLang="zh-CN" b="0" i="0" dirty="0">
                <a:solidFill>
                  <a:srgbClr val="FF0000"/>
                </a:solidFill>
                <a:effectLst/>
                <a:latin typeface="Arial" panose="020B0604020202020204" pitchFamily="34" charset="0"/>
              </a:rPr>
              <a:t>G2</a:t>
            </a:r>
            <a:r>
              <a:rPr lang="en-US" altLang="zh-CN" b="0" i="0" dirty="0">
                <a:solidFill>
                  <a:schemeClr val="bg2"/>
                </a:solidFill>
                <a:effectLst/>
                <a:latin typeface="Arial" panose="020B0604020202020204" pitchFamily="34" charset="0"/>
              </a:rPr>
              <a:t>.</a:t>
            </a:r>
            <a:r>
              <a:rPr lang="en-US" altLang="zh-CN" b="0" i="0" dirty="0">
                <a:effectLst/>
                <a:latin typeface="Arial" panose="020B0604020202020204" pitchFamily="34" charset="0"/>
              </a:rPr>
              <a:t>. </a:t>
            </a:r>
            <a:endParaRPr lang="en-US" altLang="zh-CN" dirty="0"/>
          </a:p>
        </p:txBody>
      </p:sp>
    </p:spTree>
    <p:extLst>
      <p:ext uri="{BB962C8B-B14F-4D97-AF65-F5344CB8AC3E}">
        <p14:creationId xmlns:p14="http://schemas.microsoft.com/office/powerpoint/2010/main" val="919144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133" grpId="0" animBg="1"/>
      <p:bldP spid="137" grpId="0" animBg="1"/>
      <p:bldP spid="138" grpId="0" animBg="1"/>
      <p:bldP spid="139" grpId="0" animBg="1"/>
      <p:bldP spid="140" grpId="0" animBg="1"/>
      <p:bldP spid="142" grpId="0" animBg="1"/>
      <p:bldP spid="143" grpId="0" animBg="1"/>
      <p:bldP spid="144" grpId="0" animBg="1"/>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CF28C-9368-456B-933D-A6F0DD5E240D}"/>
              </a:ext>
            </a:extLst>
          </p:cNvPr>
          <p:cNvSpPr>
            <a:spLocks noGrp="1"/>
          </p:cNvSpPr>
          <p:nvPr>
            <p:ph type="body" sz="quarter" idx="13"/>
          </p:nvPr>
        </p:nvSpPr>
        <p:spPr>
          <a:xfrm>
            <a:off x="0" y="795063"/>
            <a:ext cx="9074911" cy="733534"/>
          </a:xfrm>
        </p:spPr>
        <p:txBody>
          <a:bodyPr/>
          <a:lstStyle/>
          <a:p>
            <a:r>
              <a:rPr lang="en-US" altLang="zh-CN" dirty="0"/>
              <a:t>Subgraph Isomorphism</a:t>
            </a:r>
          </a:p>
          <a:p>
            <a:endParaRPr lang="zh-CN" altLang="en-US" dirty="0"/>
          </a:p>
        </p:txBody>
      </p:sp>
      <p:sp>
        <p:nvSpPr>
          <p:cNvPr id="4" name="Footer Placeholder 3">
            <a:extLst>
              <a:ext uri="{FF2B5EF4-FFF2-40B4-BE49-F238E27FC236}">
                <a16:creationId xmlns:a16="http://schemas.microsoft.com/office/drawing/2014/main" id="{D0A9BCE8-E8AA-438C-B07F-C58D41B59D33}"/>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CAA96F36-49F4-40ED-BA9C-56F81C362A3F}"/>
              </a:ext>
            </a:extLst>
          </p:cNvPr>
          <p:cNvSpPr>
            <a:spLocks noGrp="1"/>
          </p:cNvSpPr>
          <p:nvPr>
            <p:ph type="sldNum" sz="quarter" idx="17"/>
          </p:nvPr>
        </p:nvSpPr>
        <p:spPr/>
        <p:txBody>
          <a:bodyPr/>
          <a:lstStyle/>
          <a:p>
            <a:pPr>
              <a:defRPr/>
            </a:pPr>
            <a:fld id="{67BFA7C4-5ED7-4275-9588-6311F663AC92}" type="slidenum">
              <a:rPr lang="en-US" altLang="en-US" smtClean="0"/>
              <a:pPr>
                <a:defRPr/>
              </a:pPr>
              <a:t>4</a:t>
            </a:fld>
            <a:endParaRPr lang="en-US" altLang="en-US" dirty="0"/>
          </a:p>
        </p:txBody>
      </p:sp>
      <p:sp>
        <p:nvSpPr>
          <p:cNvPr id="6" name="Oval 5">
            <a:extLst>
              <a:ext uri="{FF2B5EF4-FFF2-40B4-BE49-F238E27FC236}">
                <a16:creationId xmlns:a16="http://schemas.microsoft.com/office/drawing/2014/main" id="{8D68874D-4130-4FC0-83B4-63C8C7A4BC67}"/>
              </a:ext>
            </a:extLst>
          </p:cNvPr>
          <p:cNvSpPr/>
          <p:nvPr/>
        </p:nvSpPr>
        <p:spPr>
          <a:xfrm>
            <a:off x="1845119" y="1888433"/>
            <a:ext cx="63874" cy="70597"/>
          </a:xfrm>
          <a:prstGeom prst="ellipse">
            <a:avLst/>
          </a:prstGeom>
          <a:solidFill>
            <a:schemeClr val="accent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a:extLst>
              <a:ext uri="{FF2B5EF4-FFF2-40B4-BE49-F238E27FC236}">
                <a16:creationId xmlns:a16="http://schemas.microsoft.com/office/drawing/2014/main" id="{76025612-E9DE-4704-BF99-17C455519B41}"/>
              </a:ext>
            </a:extLst>
          </p:cNvPr>
          <p:cNvSpPr/>
          <p:nvPr/>
        </p:nvSpPr>
        <p:spPr>
          <a:xfrm>
            <a:off x="3083369" y="1888433"/>
            <a:ext cx="63874" cy="70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a:extLst>
              <a:ext uri="{FF2B5EF4-FFF2-40B4-BE49-F238E27FC236}">
                <a16:creationId xmlns:a16="http://schemas.microsoft.com/office/drawing/2014/main" id="{D454177B-9B31-4F04-B995-740F7E60C9C8}"/>
              </a:ext>
            </a:extLst>
          </p:cNvPr>
          <p:cNvSpPr/>
          <p:nvPr/>
        </p:nvSpPr>
        <p:spPr>
          <a:xfrm>
            <a:off x="1844987" y="2962609"/>
            <a:ext cx="63874" cy="70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a:extLst>
              <a:ext uri="{FF2B5EF4-FFF2-40B4-BE49-F238E27FC236}">
                <a16:creationId xmlns:a16="http://schemas.microsoft.com/office/drawing/2014/main" id="{7BDCBEFF-4490-4ED1-8B1A-1868EDCB4C7F}"/>
              </a:ext>
            </a:extLst>
          </p:cNvPr>
          <p:cNvSpPr/>
          <p:nvPr/>
        </p:nvSpPr>
        <p:spPr>
          <a:xfrm>
            <a:off x="3083387" y="2963077"/>
            <a:ext cx="63874" cy="70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9">
            <a:extLst>
              <a:ext uri="{FF2B5EF4-FFF2-40B4-BE49-F238E27FC236}">
                <a16:creationId xmlns:a16="http://schemas.microsoft.com/office/drawing/2014/main" id="{B98DA284-C69E-4C9B-BD4C-819B4F3E167E}"/>
              </a:ext>
            </a:extLst>
          </p:cNvPr>
          <p:cNvSpPr/>
          <p:nvPr/>
        </p:nvSpPr>
        <p:spPr>
          <a:xfrm>
            <a:off x="2464187" y="2419009"/>
            <a:ext cx="63874" cy="70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Straight Arrow Connector 11">
            <a:extLst>
              <a:ext uri="{FF2B5EF4-FFF2-40B4-BE49-F238E27FC236}">
                <a16:creationId xmlns:a16="http://schemas.microsoft.com/office/drawing/2014/main" id="{1CD18289-9AB2-467E-957A-EF0EF67321F0}"/>
              </a:ext>
            </a:extLst>
          </p:cNvPr>
          <p:cNvCxnSpPr>
            <a:cxnSpLocks/>
          </p:cNvCxnSpPr>
          <p:nvPr/>
        </p:nvCxnSpPr>
        <p:spPr>
          <a:xfrm flipH="1">
            <a:off x="1899507" y="2489606"/>
            <a:ext cx="574034" cy="493681"/>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1494DB-76FF-43E2-AC9A-8C5E7D6F4DDD}"/>
              </a:ext>
            </a:extLst>
          </p:cNvPr>
          <p:cNvCxnSpPr>
            <a:stCxn id="6" idx="4"/>
            <a:endCxn id="8" idx="0"/>
          </p:cNvCxnSpPr>
          <p:nvPr/>
        </p:nvCxnSpPr>
        <p:spPr>
          <a:xfrm flipH="1">
            <a:off x="1876924" y="1959030"/>
            <a:ext cx="132" cy="1003579"/>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812752E-2462-4E92-A0A3-D3F9F85852C7}"/>
              </a:ext>
            </a:extLst>
          </p:cNvPr>
          <p:cNvCxnSpPr>
            <a:stCxn id="6" idx="6"/>
            <a:endCxn id="7" idx="2"/>
          </p:cNvCxnSpPr>
          <p:nvPr/>
        </p:nvCxnSpPr>
        <p:spPr>
          <a:xfrm>
            <a:off x="1908993" y="1923732"/>
            <a:ext cx="1174376" cy="0"/>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6576DF-7338-4ED7-8E1C-47F40F7E4732}"/>
              </a:ext>
            </a:extLst>
          </p:cNvPr>
          <p:cNvCxnSpPr>
            <a:cxnSpLocks/>
            <a:stCxn id="7" idx="3"/>
            <a:endCxn id="10" idx="7"/>
          </p:cNvCxnSpPr>
          <p:nvPr/>
        </p:nvCxnSpPr>
        <p:spPr>
          <a:xfrm flipH="1">
            <a:off x="2518707" y="1948691"/>
            <a:ext cx="574016" cy="480657"/>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C4B1FAC-84EC-4D16-A951-6786401B8FFF}"/>
              </a:ext>
            </a:extLst>
          </p:cNvPr>
          <p:cNvSpPr/>
          <p:nvPr/>
        </p:nvSpPr>
        <p:spPr>
          <a:xfrm>
            <a:off x="335045" y="1891890"/>
            <a:ext cx="63874" cy="70597"/>
          </a:xfrm>
          <a:prstGeom prst="ellipse">
            <a:avLst/>
          </a:prstGeom>
          <a:solidFill>
            <a:srgbClr val="92D050">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a16="http://schemas.microsoft.com/office/drawing/2014/main" id="{1D7D572E-02CA-4C35-A655-8953B4B2C825}"/>
              </a:ext>
            </a:extLst>
          </p:cNvPr>
          <p:cNvSpPr/>
          <p:nvPr/>
        </p:nvSpPr>
        <p:spPr>
          <a:xfrm>
            <a:off x="333742" y="2964690"/>
            <a:ext cx="63874" cy="70597"/>
          </a:xfrm>
          <a:prstGeom prst="ellipse">
            <a:avLst/>
          </a:prstGeom>
          <a:solidFill>
            <a:srgbClr val="92D050">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a:extLst>
              <a:ext uri="{FF2B5EF4-FFF2-40B4-BE49-F238E27FC236}">
                <a16:creationId xmlns:a16="http://schemas.microsoft.com/office/drawing/2014/main" id="{DA0ED14E-488D-4AA4-B131-029D85C0C0B1}"/>
              </a:ext>
            </a:extLst>
          </p:cNvPr>
          <p:cNvSpPr/>
          <p:nvPr/>
        </p:nvSpPr>
        <p:spPr>
          <a:xfrm>
            <a:off x="1017666" y="2399578"/>
            <a:ext cx="63874" cy="70597"/>
          </a:xfrm>
          <a:prstGeom prst="ellipse">
            <a:avLst/>
          </a:prstGeom>
          <a:solidFill>
            <a:srgbClr val="92D050">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Straight Arrow Connector 21">
            <a:extLst>
              <a:ext uri="{FF2B5EF4-FFF2-40B4-BE49-F238E27FC236}">
                <a16:creationId xmlns:a16="http://schemas.microsoft.com/office/drawing/2014/main" id="{1F3505F8-6108-4924-BB17-04A853C1CD50}"/>
              </a:ext>
            </a:extLst>
          </p:cNvPr>
          <p:cNvCxnSpPr>
            <a:cxnSpLocks/>
            <a:stCxn id="20" idx="3"/>
          </p:cNvCxnSpPr>
          <p:nvPr/>
        </p:nvCxnSpPr>
        <p:spPr>
          <a:xfrm flipH="1">
            <a:off x="397616" y="2459836"/>
            <a:ext cx="629404" cy="515614"/>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04EECDA-3EDF-4366-B9A3-E5C1B05267D8}"/>
              </a:ext>
            </a:extLst>
          </p:cNvPr>
          <p:cNvCxnSpPr>
            <a:stCxn id="18" idx="4"/>
            <a:endCxn id="19" idx="0"/>
          </p:cNvCxnSpPr>
          <p:nvPr/>
        </p:nvCxnSpPr>
        <p:spPr>
          <a:xfrm flipH="1">
            <a:off x="365679" y="1962487"/>
            <a:ext cx="1303" cy="1002203"/>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CE2D3-96CD-4060-BB2D-3B0980D0E72E}"/>
              </a:ext>
            </a:extLst>
          </p:cNvPr>
          <p:cNvSpPr txBox="1"/>
          <p:nvPr/>
        </p:nvSpPr>
        <p:spPr>
          <a:xfrm>
            <a:off x="225416" y="1677873"/>
            <a:ext cx="319265" cy="230832"/>
          </a:xfrm>
          <a:prstGeom prst="rect">
            <a:avLst/>
          </a:prstGeom>
          <a:noFill/>
        </p:spPr>
        <p:txBody>
          <a:bodyPr wrap="square" rtlCol="0">
            <a:spAutoFit/>
          </a:bodyPr>
          <a:lstStyle/>
          <a:p>
            <a:r>
              <a:rPr lang="en-US" altLang="zh-CN" sz="900" dirty="0">
                <a:solidFill>
                  <a:schemeClr val="bg2"/>
                </a:solidFill>
              </a:rPr>
              <a:t>1</a:t>
            </a:r>
            <a:endParaRPr lang="zh-CN" altLang="en-US" sz="900" dirty="0">
              <a:solidFill>
                <a:schemeClr val="bg2"/>
              </a:solidFill>
            </a:endParaRPr>
          </a:p>
        </p:txBody>
      </p:sp>
      <p:sp>
        <p:nvSpPr>
          <p:cNvPr id="25" name="TextBox 24">
            <a:extLst>
              <a:ext uri="{FF2B5EF4-FFF2-40B4-BE49-F238E27FC236}">
                <a16:creationId xmlns:a16="http://schemas.microsoft.com/office/drawing/2014/main" id="{6AA93F0C-566E-4300-BBB9-88D11A67292E}"/>
              </a:ext>
            </a:extLst>
          </p:cNvPr>
          <p:cNvSpPr txBox="1"/>
          <p:nvPr/>
        </p:nvSpPr>
        <p:spPr>
          <a:xfrm>
            <a:off x="943289" y="2202576"/>
            <a:ext cx="319265" cy="230832"/>
          </a:xfrm>
          <a:prstGeom prst="rect">
            <a:avLst/>
          </a:prstGeom>
          <a:noFill/>
        </p:spPr>
        <p:txBody>
          <a:bodyPr wrap="square" rtlCol="0">
            <a:spAutoFit/>
          </a:bodyPr>
          <a:lstStyle/>
          <a:p>
            <a:r>
              <a:rPr lang="en-US" altLang="zh-CN" sz="900" dirty="0">
                <a:solidFill>
                  <a:schemeClr val="bg2"/>
                </a:solidFill>
              </a:rPr>
              <a:t>2</a:t>
            </a:r>
            <a:endParaRPr lang="zh-CN" altLang="en-US" sz="900" dirty="0">
              <a:solidFill>
                <a:schemeClr val="bg2"/>
              </a:solidFill>
            </a:endParaRPr>
          </a:p>
        </p:txBody>
      </p:sp>
      <p:sp>
        <p:nvSpPr>
          <p:cNvPr id="26" name="TextBox 25">
            <a:extLst>
              <a:ext uri="{FF2B5EF4-FFF2-40B4-BE49-F238E27FC236}">
                <a16:creationId xmlns:a16="http://schemas.microsoft.com/office/drawing/2014/main" id="{090536F4-53C2-4F6A-BD82-F39D4BA286DF}"/>
              </a:ext>
            </a:extLst>
          </p:cNvPr>
          <p:cNvSpPr txBox="1"/>
          <p:nvPr/>
        </p:nvSpPr>
        <p:spPr>
          <a:xfrm>
            <a:off x="237983" y="3083015"/>
            <a:ext cx="319265" cy="230832"/>
          </a:xfrm>
          <a:prstGeom prst="rect">
            <a:avLst/>
          </a:prstGeom>
          <a:noFill/>
        </p:spPr>
        <p:txBody>
          <a:bodyPr wrap="square" rtlCol="0">
            <a:spAutoFit/>
          </a:bodyPr>
          <a:lstStyle/>
          <a:p>
            <a:r>
              <a:rPr lang="en-US" altLang="zh-CN" sz="900" dirty="0">
                <a:solidFill>
                  <a:schemeClr val="bg2"/>
                </a:solidFill>
              </a:rPr>
              <a:t>3</a:t>
            </a:r>
            <a:endParaRPr lang="zh-CN" altLang="en-US" sz="900" dirty="0">
              <a:solidFill>
                <a:schemeClr val="bg2"/>
              </a:solidFill>
            </a:endParaRPr>
          </a:p>
        </p:txBody>
      </p:sp>
      <p:sp>
        <p:nvSpPr>
          <p:cNvPr id="30" name="TextBox 29">
            <a:extLst>
              <a:ext uri="{FF2B5EF4-FFF2-40B4-BE49-F238E27FC236}">
                <a16:creationId xmlns:a16="http://schemas.microsoft.com/office/drawing/2014/main" id="{7AADDF74-852C-4706-BAC8-64257F58EF78}"/>
              </a:ext>
            </a:extLst>
          </p:cNvPr>
          <p:cNvSpPr txBox="1"/>
          <p:nvPr/>
        </p:nvSpPr>
        <p:spPr>
          <a:xfrm>
            <a:off x="1716477" y="1657601"/>
            <a:ext cx="319265" cy="230832"/>
          </a:xfrm>
          <a:prstGeom prst="rect">
            <a:avLst/>
          </a:prstGeom>
          <a:noFill/>
        </p:spPr>
        <p:txBody>
          <a:bodyPr wrap="square" rtlCol="0">
            <a:spAutoFit/>
          </a:bodyPr>
          <a:lstStyle/>
          <a:p>
            <a:r>
              <a:rPr lang="en-US" altLang="zh-CN" sz="900" dirty="0">
                <a:solidFill>
                  <a:schemeClr val="bg2"/>
                </a:solidFill>
              </a:rPr>
              <a:t>a</a:t>
            </a:r>
            <a:endParaRPr lang="zh-CN" altLang="en-US" sz="900" dirty="0">
              <a:solidFill>
                <a:schemeClr val="bg2"/>
              </a:solidFill>
            </a:endParaRPr>
          </a:p>
        </p:txBody>
      </p:sp>
      <p:sp>
        <p:nvSpPr>
          <p:cNvPr id="31" name="TextBox 30">
            <a:extLst>
              <a:ext uri="{FF2B5EF4-FFF2-40B4-BE49-F238E27FC236}">
                <a16:creationId xmlns:a16="http://schemas.microsoft.com/office/drawing/2014/main" id="{F9D05D37-1D4E-4CB3-A813-0A1461271CCF}"/>
              </a:ext>
            </a:extLst>
          </p:cNvPr>
          <p:cNvSpPr txBox="1"/>
          <p:nvPr/>
        </p:nvSpPr>
        <p:spPr>
          <a:xfrm>
            <a:off x="2467931" y="2401633"/>
            <a:ext cx="319265" cy="230832"/>
          </a:xfrm>
          <a:prstGeom prst="rect">
            <a:avLst/>
          </a:prstGeom>
          <a:noFill/>
        </p:spPr>
        <p:txBody>
          <a:bodyPr wrap="square" rtlCol="0">
            <a:spAutoFit/>
          </a:bodyPr>
          <a:lstStyle/>
          <a:p>
            <a:r>
              <a:rPr lang="en-US" altLang="zh-CN" sz="900" dirty="0">
                <a:solidFill>
                  <a:schemeClr val="bg2"/>
                </a:solidFill>
              </a:rPr>
              <a:t>b</a:t>
            </a:r>
            <a:endParaRPr lang="zh-CN" altLang="en-US" sz="900" dirty="0">
              <a:solidFill>
                <a:schemeClr val="bg2"/>
              </a:solidFill>
            </a:endParaRPr>
          </a:p>
        </p:txBody>
      </p:sp>
      <p:sp>
        <p:nvSpPr>
          <p:cNvPr id="32" name="TextBox 31">
            <a:extLst>
              <a:ext uri="{FF2B5EF4-FFF2-40B4-BE49-F238E27FC236}">
                <a16:creationId xmlns:a16="http://schemas.microsoft.com/office/drawing/2014/main" id="{5D68A780-84C3-428F-9345-E4B4DC09D7FB}"/>
              </a:ext>
            </a:extLst>
          </p:cNvPr>
          <p:cNvSpPr txBox="1"/>
          <p:nvPr/>
        </p:nvSpPr>
        <p:spPr>
          <a:xfrm>
            <a:off x="1844987" y="3012997"/>
            <a:ext cx="319265" cy="230832"/>
          </a:xfrm>
          <a:prstGeom prst="rect">
            <a:avLst/>
          </a:prstGeom>
          <a:noFill/>
        </p:spPr>
        <p:txBody>
          <a:bodyPr wrap="square" rtlCol="0">
            <a:spAutoFit/>
          </a:bodyPr>
          <a:lstStyle/>
          <a:p>
            <a:r>
              <a:rPr lang="en-US" altLang="zh-CN" sz="900" dirty="0">
                <a:solidFill>
                  <a:schemeClr val="bg2"/>
                </a:solidFill>
              </a:rPr>
              <a:t>c</a:t>
            </a:r>
            <a:endParaRPr lang="zh-CN" altLang="en-US" sz="900" dirty="0">
              <a:solidFill>
                <a:schemeClr val="bg2"/>
              </a:solidFill>
            </a:endParaRPr>
          </a:p>
        </p:txBody>
      </p:sp>
      <p:sp>
        <p:nvSpPr>
          <p:cNvPr id="33" name="TextBox 32">
            <a:extLst>
              <a:ext uri="{FF2B5EF4-FFF2-40B4-BE49-F238E27FC236}">
                <a16:creationId xmlns:a16="http://schemas.microsoft.com/office/drawing/2014/main" id="{EFEB9878-FC0A-43B7-92B9-9871680A3B7C}"/>
              </a:ext>
            </a:extLst>
          </p:cNvPr>
          <p:cNvSpPr txBox="1"/>
          <p:nvPr/>
        </p:nvSpPr>
        <p:spPr>
          <a:xfrm>
            <a:off x="3026589" y="1689822"/>
            <a:ext cx="619182" cy="230832"/>
          </a:xfrm>
          <a:prstGeom prst="rect">
            <a:avLst/>
          </a:prstGeom>
          <a:noFill/>
        </p:spPr>
        <p:txBody>
          <a:bodyPr wrap="square" rtlCol="0">
            <a:spAutoFit/>
          </a:bodyPr>
          <a:lstStyle/>
          <a:p>
            <a:r>
              <a:rPr lang="en-US" altLang="zh-CN" sz="900" dirty="0">
                <a:solidFill>
                  <a:schemeClr val="bg2"/>
                </a:solidFill>
              </a:rPr>
              <a:t>d</a:t>
            </a:r>
            <a:endParaRPr lang="zh-CN" altLang="en-US" sz="900" dirty="0">
              <a:solidFill>
                <a:schemeClr val="bg2"/>
              </a:solidFill>
            </a:endParaRPr>
          </a:p>
        </p:txBody>
      </p:sp>
      <p:sp>
        <p:nvSpPr>
          <p:cNvPr id="34" name="TextBox 33">
            <a:extLst>
              <a:ext uri="{FF2B5EF4-FFF2-40B4-BE49-F238E27FC236}">
                <a16:creationId xmlns:a16="http://schemas.microsoft.com/office/drawing/2014/main" id="{ADCA13C1-F48B-4298-A67B-1DD996542590}"/>
              </a:ext>
            </a:extLst>
          </p:cNvPr>
          <p:cNvSpPr txBox="1"/>
          <p:nvPr/>
        </p:nvSpPr>
        <p:spPr>
          <a:xfrm>
            <a:off x="476166" y="3233414"/>
            <a:ext cx="1146874" cy="276999"/>
          </a:xfrm>
          <a:prstGeom prst="rect">
            <a:avLst/>
          </a:prstGeom>
          <a:noFill/>
        </p:spPr>
        <p:txBody>
          <a:bodyPr wrap="square" rtlCol="0">
            <a:spAutoFit/>
          </a:bodyPr>
          <a:lstStyle/>
          <a:p>
            <a:r>
              <a:rPr lang="en-US" altLang="zh-CN" sz="1200" b="1" dirty="0">
                <a:solidFill>
                  <a:schemeClr val="bg2"/>
                </a:solidFill>
              </a:rPr>
              <a:t>Q</a:t>
            </a:r>
            <a:endParaRPr lang="zh-CN" altLang="en-US" sz="1200" b="1" dirty="0">
              <a:solidFill>
                <a:schemeClr val="bg2"/>
              </a:solidFill>
            </a:endParaRPr>
          </a:p>
        </p:txBody>
      </p:sp>
      <p:sp>
        <p:nvSpPr>
          <p:cNvPr id="35" name="TextBox 34">
            <a:extLst>
              <a:ext uri="{FF2B5EF4-FFF2-40B4-BE49-F238E27FC236}">
                <a16:creationId xmlns:a16="http://schemas.microsoft.com/office/drawing/2014/main" id="{93F96357-9E9F-4EF4-88CC-25950C22E344}"/>
              </a:ext>
            </a:extLst>
          </p:cNvPr>
          <p:cNvSpPr txBox="1"/>
          <p:nvPr/>
        </p:nvSpPr>
        <p:spPr>
          <a:xfrm>
            <a:off x="2277585" y="3232285"/>
            <a:ext cx="1146874" cy="276999"/>
          </a:xfrm>
          <a:prstGeom prst="rect">
            <a:avLst/>
          </a:prstGeom>
          <a:noFill/>
        </p:spPr>
        <p:txBody>
          <a:bodyPr wrap="square" rtlCol="0">
            <a:spAutoFit/>
          </a:bodyPr>
          <a:lstStyle/>
          <a:p>
            <a:r>
              <a:rPr lang="en-US" altLang="zh-CN" sz="1200" b="1" dirty="0">
                <a:solidFill>
                  <a:schemeClr val="bg2"/>
                </a:solidFill>
              </a:rPr>
              <a:t>D</a:t>
            </a:r>
            <a:endParaRPr lang="zh-CN" altLang="en-US" sz="1200" b="1" dirty="0">
              <a:solidFill>
                <a:schemeClr val="bg2"/>
              </a:solidFill>
            </a:endParaRPr>
          </a:p>
        </p:txBody>
      </p:sp>
      <p:sp>
        <p:nvSpPr>
          <p:cNvPr id="36" name="TextBox 35">
            <a:extLst>
              <a:ext uri="{FF2B5EF4-FFF2-40B4-BE49-F238E27FC236}">
                <a16:creationId xmlns:a16="http://schemas.microsoft.com/office/drawing/2014/main" id="{F28262CD-777B-4BFB-8606-839F1727549F}"/>
              </a:ext>
            </a:extLst>
          </p:cNvPr>
          <p:cNvSpPr txBox="1"/>
          <p:nvPr/>
        </p:nvSpPr>
        <p:spPr>
          <a:xfrm>
            <a:off x="3788912" y="2219934"/>
            <a:ext cx="4937723" cy="1415772"/>
          </a:xfrm>
          <a:prstGeom prst="rect">
            <a:avLst/>
          </a:prstGeom>
          <a:noFill/>
        </p:spPr>
        <p:txBody>
          <a:bodyPr wrap="square" rtlCol="0">
            <a:spAutoFit/>
          </a:bodyPr>
          <a:lstStyle/>
          <a:p>
            <a:r>
              <a:rPr lang="en-US" altLang="zh-CN" sz="1400" dirty="0">
                <a:solidFill>
                  <a:schemeClr val="bg2"/>
                </a:solidFill>
              </a:rPr>
              <a:t>Objective: Given a query graph </a:t>
            </a:r>
            <a:r>
              <a:rPr lang="en-US" altLang="zh-CN" sz="1400" b="1" dirty="0">
                <a:solidFill>
                  <a:schemeClr val="bg2"/>
                </a:solidFill>
              </a:rPr>
              <a:t>Q</a:t>
            </a:r>
            <a:r>
              <a:rPr lang="en-US" altLang="zh-CN" sz="1400" dirty="0">
                <a:solidFill>
                  <a:schemeClr val="bg2"/>
                </a:solidFill>
              </a:rPr>
              <a:t> and a data graph </a:t>
            </a:r>
            <a:r>
              <a:rPr lang="en-US" altLang="zh-CN" sz="1400" b="1" dirty="0">
                <a:solidFill>
                  <a:schemeClr val="bg2"/>
                </a:solidFill>
              </a:rPr>
              <a:t>D</a:t>
            </a:r>
            <a:r>
              <a:rPr lang="en-US" altLang="zh-CN" sz="1400" dirty="0">
                <a:solidFill>
                  <a:schemeClr val="bg2"/>
                </a:solidFill>
              </a:rPr>
              <a:t>, find all the subgraphs mappings in </a:t>
            </a:r>
            <a:r>
              <a:rPr lang="en-US" altLang="zh-CN" sz="1400" b="1" dirty="0">
                <a:solidFill>
                  <a:schemeClr val="bg2"/>
                </a:solidFill>
              </a:rPr>
              <a:t>D</a:t>
            </a:r>
            <a:r>
              <a:rPr lang="en-US" altLang="zh-CN" sz="1400" dirty="0">
                <a:solidFill>
                  <a:schemeClr val="bg2"/>
                </a:solidFill>
              </a:rPr>
              <a:t> which are isomorphic to </a:t>
            </a:r>
            <a:r>
              <a:rPr lang="en-US" altLang="zh-CN" sz="1400" b="1" dirty="0">
                <a:solidFill>
                  <a:schemeClr val="bg2"/>
                </a:solidFill>
              </a:rPr>
              <a:t>Q</a:t>
            </a:r>
            <a:r>
              <a:rPr lang="en-US" altLang="zh-CN" sz="1400" dirty="0">
                <a:solidFill>
                  <a:schemeClr val="bg2"/>
                </a:solidFill>
              </a:rPr>
              <a:t>.</a:t>
            </a:r>
          </a:p>
          <a:p>
            <a:endParaRPr lang="en-US" altLang="zh-CN" sz="1400" dirty="0">
              <a:solidFill>
                <a:schemeClr val="bg2"/>
              </a:solidFill>
            </a:endParaRPr>
          </a:p>
          <a:p>
            <a:endParaRPr lang="en-US" altLang="zh-CN" sz="1400" dirty="0">
              <a:solidFill>
                <a:schemeClr val="bg2"/>
              </a:solidFill>
            </a:endParaRPr>
          </a:p>
          <a:p>
            <a:endParaRPr lang="en-US" altLang="zh-CN" sz="1600" dirty="0">
              <a:solidFill>
                <a:schemeClr val="bg2"/>
              </a:solidFill>
            </a:endParaRPr>
          </a:p>
          <a:p>
            <a:endParaRPr lang="zh-CN" altLang="en-US" sz="1400" dirty="0">
              <a:solidFill>
                <a:schemeClr val="bg2"/>
              </a:solidFill>
            </a:endParaRPr>
          </a:p>
        </p:txBody>
      </p:sp>
      <p:sp>
        <p:nvSpPr>
          <p:cNvPr id="37" name="TextBox 36">
            <a:extLst>
              <a:ext uri="{FF2B5EF4-FFF2-40B4-BE49-F238E27FC236}">
                <a16:creationId xmlns:a16="http://schemas.microsoft.com/office/drawing/2014/main" id="{5E6C6F9D-67B7-4B9D-B6A5-C97271553FD4}"/>
              </a:ext>
            </a:extLst>
          </p:cNvPr>
          <p:cNvSpPr txBox="1"/>
          <p:nvPr/>
        </p:nvSpPr>
        <p:spPr>
          <a:xfrm>
            <a:off x="3005399" y="3048035"/>
            <a:ext cx="619182" cy="230832"/>
          </a:xfrm>
          <a:prstGeom prst="rect">
            <a:avLst/>
          </a:prstGeom>
          <a:noFill/>
        </p:spPr>
        <p:txBody>
          <a:bodyPr wrap="square" rtlCol="0">
            <a:spAutoFit/>
          </a:bodyPr>
          <a:lstStyle/>
          <a:p>
            <a:r>
              <a:rPr lang="en-US" altLang="zh-CN" sz="900" dirty="0">
                <a:solidFill>
                  <a:schemeClr val="bg2"/>
                </a:solidFill>
              </a:rPr>
              <a:t>e</a:t>
            </a:r>
            <a:endParaRPr lang="zh-CN" altLang="en-US" sz="900" dirty="0">
              <a:solidFill>
                <a:schemeClr val="bg2"/>
              </a:solidFill>
            </a:endParaRPr>
          </a:p>
        </p:txBody>
      </p:sp>
      <p:cxnSp>
        <p:nvCxnSpPr>
          <p:cNvPr id="38" name="Straight Arrow Connector 37">
            <a:extLst>
              <a:ext uri="{FF2B5EF4-FFF2-40B4-BE49-F238E27FC236}">
                <a16:creationId xmlns:a16="http://schemas.microsoft.com/office/drawing/2014/main" id="{9614D1A7-7359-4B94-8D0D-A771988389BB}"/>
              </a:ext>
            </a:extLst>
          </p:cNvPr>
          <p:cNvCxnSpPr>
            <a:cxnSpLocks/>
          </p:cNvCxnSpPr>
          <p:nvPr/>
        </p:nvCxnSpPr>
        <p:spPr>
          <a:xfrm>
            <a:off x="1888416" y="1952486"/>
            <a:ext cx="596215" cy="463179"/>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27810F-842F-499D-820C-747D7FB8A63F}"/>
              </a:ext>
            </a:extLst>
          </p:cNvPr>
          <p:cNvCxnSpPr>
            <a:cxnSpLocks/>
          </p:cNvCxnSpPr>
          <p:nvPr/>
        </p:nvCxnSpPr>
        <p:spPr>
          <a:xfrm>
            <a:off x="375628" y="1945219"/>
            <a:ext cx="652990" cy="480748"/>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7F47A9A-A192-4256-9EAF-3BA22919B22B}"/>
              </a:ext>
            </a:extLst>
          </p:cNvPr>
          <p:cNvSpPr txBox="1"/>
          <p:nvPr/>
        </p:nvSpPr>
        <p:spPr>
          <a:xfrm>
            <a:off x="753344" y="3797855"/>
            <a:ext cx="3964467" cy="800219"/>
          </a:xfrm>
          <a:prstGeom prst="rect">
            <a:avLst/>
          </a:prstGeom>
          <a:noFill/>
        </p:spPr>
        <p:txBody>
          <a:bodyPr wrap="square" rtlCol="0">
            <a:spAutoFit/>
          </a:bodyPr>
          <a:lstStyle/>
          <a:p>
            <a:r>
              <a:rPr lang="en-US" altLang="zh-CN" sz="1400" dirty="0">
                <a:solidFill>
                  <a:schemeClr val="bg2"/>
                </a:solidFill>
              </a:rPr>
              <a:t>1-&gt;a, 2-&gt;b, 3-&gt;d</a:t>
            </a:r>
          </a:p>
          <a:p>
            <a:r>
              <a:rPr lang="en-US" altLang="zh-CN" sz="1400" dirty="0">
                <a:solidFill>
                  <a:schemeClr val="bg2"/>
                </a:solidFill>
              </a:rPr>
              <a:t>1-&gt;a, 2-&gt;b, 3-&gt;c</a:t>
            </a:r>
          </a:p>
          <a:p>
            <a:endParaRPr lang="zh-CN" altLang="en-US" dirty="0"/>
          </a:p>
        </p:txBody>
      </p:sp>
      <p:cxnSp>
        <p:nvCxnSpPr>
          <p:cNvPr id="39" name="Straight Arrow Connector 38">
            <a:extLst>
              <a:ext uri="{FF2B5EF4-FFF2-40B4-BE49-F238E27FC236}">
                <a16:creationId xmlns:a16="http://schemas.microsoft.com/office/drawing/2014/main" id="{88836DEA-706C-4A92-8A79-871E8A2C027E}"/>
              </a:ext>
            </a:extLst>
          </p:cNvPr>
          <p:cNvCxnSpPr>
            <a:cxnSpLocks/>
            <a:endCxn id="9" idx="0"/>
          </p:cNvCxnSpPr>
          <p:nvPr/>
        </p:nvCxnSpPr>
        <p:spPr>
          <a:xfrm>
            <a:off x="3115192" y="1951964"/>
            <a:ext cx="132" cy="1011113"/>
          </a:xfrm>
          <a:prstGeom prst="straightConnector1">
            <a:avLst/>
          </a:prstGeom>
          <a:ln w="28575">
            <a:solidFill>
              <a:srgbClr val="C60C3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1053F71-392C-4AEE-BCB7-D16BEAAD566F}"/>
              </a:ext>
            </a:extLst>
          </p:cNvPr>
          <p:cNvCxnSpPr>
            <a:cxnSpLocks/>
            <a:endCxn id="9" idx="2"/>
          </p:cNvCxnSpPr>
          <p:nvPr/>
        </p:nvCxnSpPr>
        <p:spPr>
          <a:xfrm flipV="1">
            <a:off x="1903364" y="2998376"/>
            <a:ext cx="1180023" cy="232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0EEDAC12-7CBD-4A61-93D3-B3EC4FA0A212}"/>
              </a:ext>
            </a:extLst>
          </p:cNvPr>
          <p:cNvSpPr/>
          <p:nvPr/>
        </p:nvSpPr>
        <p:spPr>
          <a:xfrm>
            <a:off x="4650771" y="844200"/>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Oval 42">
            <a:extLst>
              <a:ext uri="{FF2B5EF4-FFF2-40B4-BE49-F238E27FC236}">
                <a16:creationId xmlns:a16="http://schemas.microsoft.com/office/drawing/2014/main" id="{A5E8EB01-D41D-4031-B8D4-0890CE4C4530}"/>
              </a:ext>
            </a:extLst>
          </p:cNvPr>
          <p:cNvSpPr/>
          <p:nvPr/>
        </p:nvSpPr>
        <p:spPr>
          <a:xfrm>
            <a:off x="4652971" y="85112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a:extLst>
              <a:ext uri="{FF2B5EF4-FFF2-40B4-BE49-F238E27FC236}">
                <a16:creationId xmlns:a16="http://schemas.microsoft.com/office/drawing/2014/main" id="{676CDD2C-71A1-4347-BDCA-8D086F065CEC}"/>
              </a:ext>
            </a:extLst>
          </p:cNvPr>
          <p:cNvSpPr txBox="1"/>
          <p:nvPr/>
        </p:nvSpPr>
        <p:spPr>
          <a:xfrm>
            <a:off x="4359832" y="1368321"/>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46" name="TextBox 45">
            <a:extLst>
              <a:ext uri="{FF2B5EF4-FFF2-40B4-BE49-F238E27FC236}">
                <a16:creationId xmlns:a16="http://schemas.microsoft.com/office/drawing/2014/main" id="{F19D65F8-D6D6-4D66-83B1-C65B8B60982E}"/>
              </a:ext>
            </a:extLst>
          </p:cNvPr>
          <p:cNvSpPr txBox="1"/>
          <p:nvPr/>
        </p:nvSpPr>
        <p:spPr>
          <a:xfrm>
            <a:off x="5308528" y="1329864"/>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47" name="TextBox 46">
            <a:extLst>
              <a:ext uri="{FF2B5EF4-FFF2-40B4-BE49-F238E27FC236}">
                <a16:creationId xmlns:a16="http://schemas.microsoft.com/office/drawing/2014/main" id="{192F7A1C-BAFE-44E0-A067-823413D0E33C}"/>
              </a:ext>
            </a:extLst>
          </p:cNvPr>
          <p:cNvSpPr txBox="1"/>
          <p:nvPr/>
        </p:nvSpPr>
        <p:spPr>
          <a:xfrm>
            <a:off x="5667781" y="1364103"/>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48" name="TextBox 47">
            <a:extLst>
              <a:ext uri="{FF2B5EF4-FFF2-40B4-BE49-F238E27FC236}">
                <a16:creationId xmlns:a16="http://schemas.microsoft.com/office/drawing/2014/main" id="{0ACE9D8A-DBAD-4B80-AF4B-0AE162F1C44F}"/>
              </a:ext>
            </a:extLst>
          </p:cNvPr>
          <p:cNvSpPr txBox="1"/>
          <p:nvPr/>
        </p:nvSpPr>
        <p:spPr>
          <a:xfrm>
            <a:off x="6846713" y="1325757"/>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49" name="TextBox 48">
            <a:extLst>
              <a:ext uri="{FF2B5EF4-FFF2-40B4-BE49-F238E27FC236}">
                <a16:creationId xmlns:a16="http://schemas.microsoft.com/office/drawing/2014/main" id="{E0584251-335A-4FD4-96AD-06D9DF9AB0F8}"/>
              </a:ext>
            </a:extLst>
          </p:cNvPr>
          <p:cNvSpPr txBox="1"/>
          <p:nvPr/>
        </p:nvSpPr>
        <p:spPr>
          <a:xfrm>
            <a:off x="7639826" y="1322839"/>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50" name="TextBox 49">
            <a:extLst>
              <a:ext uri="{FF2B5EF4-FFF2-40B4-BE49-F238E27FC236}">
                <a16:creationId xmlns:a16="http://schemas.microsoft.com/office/drawing/2014/main" id="{8393B216-6F38-4810-81F2-12E91C2CBEDB}"/>
              </a:ext>
            </a:extLst>
          </p:cNvPr>
          <p:cNvSpPr txBox="1"/>
          <p:nvPr/>
        </p:nvSpPr>
        <p:spPr>
          <a:xfrm>
            <a:off x="8353441" y="1317462"/>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51" name="Straight Connector 50">
            <a:extLst>
              <a:ext uri="{FF2B5EF4-FFF2-40B4-BE49-F238E27FC236}">
                <a16:creationId xmlns:a16="http://schemas.microsoft.com/office/drawing/2014/main" id="{E54F25E5-558D-4646-A73E-8C5E03783308}"/>
              </a:ext>
            </a:extLst>
          </p:cNvPr>
          <p:cNvCxnSpPr>
            <a:cxnSpLocks/>
          </p:cNvCxnSpPr>
          <p:nvPr/>
        </p:nvCxnSpPr>
        <p:spPr>
          <a:xfrm>
            <a:off x="4736802" y="102646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49BABC-CF83-4582-B5F1-A246ABFE4E2B}"/>
              </a:ext>
            </a:extLst>
          </p:cNvPr>
          <p:cNvCxnSpPr>
            <a:cxnSpLocks/>
          </p:cNvCxnSpPr>
          <p:nvPr/>
        </p:nvCxnSpPr>
        <p:spPr>
          <a:xfrm>
            <a:off x="5524144" y="101953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8F1249F-CDF1-4C7C-87F1-05695687A7D1}"/>
              </a:ext>
            </a:extLst>
          </p:cNvPr>
          <p:cNvCxnSpPr>
            <a:cxnSpLocks/>
          </p:cNvCxnSpPr>
          <p:nvPr/>
        </p:nvCxnSpPr>
        <p:spPr>
          <a:xfrm>
            <a:off x="6302569" y="102646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2956CE0-258B-48A0-BE3C-CBFAAF728939}"/>
              </a:ext>
            </a:extLst>
          </p:cNvPr>
          <p:cNvCxnSpPr>
            <a:cxnSpLocks/>
          </p:cNvCxnSpPr>
          <p:nvPr/>
        </p:nvCxnSpPr>
        <p:spPr>
          <a:xfrm>
            <a:off x="7927133" y="102350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8C2A056-E519-4B49-9074-0D898D5DBA45}"/>
              </a:ext>
            </a:extLst>
          </p:cNvPr>
          <p:cNvCxnSpPr>
            <a:cxnSpLocks/>
          </p:cNvCxnSpPr>
          <p:nvPr/>
        </p:nvCxnSpPr>
        <p:spPr>
          <a:xfrm>
            <a:off x="8732414" y="1019537"/>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2BF0BF5-A76E-49CE-8D8C-77313CCBFC74}"/>
              </a:ext>
            </a:extLst>
          </p:cNvPr>
          <p:cNvSpPr/>
          <p:nvPr/>
        </p:nvSpPr>
        <p:spPr>
          <a:xfrm>
            <a:off x="5446179" y="85243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Oval 56">
            <a:extLst>
              <a:ext uri="{FF2B5EF4-FFF2-40B4-BE49-F238E27FC236}">
                <a16:creationId xmlns:a16="http://schemas.microsoft.com/office/drawing/2014/main" id="{22634D62-C8F3-4668-AA33-CE4271C25449}"/>
              </a:ext>
            </a:extLst>
          </p:cNvPr>
          <p:cNvSpPr/>
          <p:nvPr/>
        </p:nvSpPr>
        <p:spPr>
          <a:xfrm>
            <a:off x="6218738" y="85144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Oval 57">
            <a:extLst>
              <a:ext uri="{FF2B5EF4-FFF2-40B4-BE49-F238E27FC236}">
                <a16:creationId xmlns:a16="http://schemas.microsoft.com/office/drawing/2014/main" id="{9292A335-3A19-4A72-9502-082247F27C47}"/>
              </a:ext>
            </a:extLst>
          </p:cNvPr>
          <p:cNvSpPr/>
          <p:nvPr/>
        </p:nvSpPr>
        <p:spPr>
          <a:xfrm>
            <a:off x="6991297" y="851440"/>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Oval 58">
            <a:extLst>
              <a:ext uri="{FF2B5EF4-FFF2-40B4-BE49-F238E27FC236}">
                <a16:creationId xmlns:a16="http://schemas.microsoft.com/office/drawing/2014/main" id="{072DF8E8-D97F-4EB5-9FCE-63F7F2BB01DD}"/>
              </a:ext>
            </a:extLst>
          </p:cNvPr>
          <p:cNvSpPr/>
          <p:nvPr/>
        </p:nvSpPr>
        <p:spPr>
          <a:xfrm>
            <a:off x="7832584" y="852432"/>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Oval 59">
            <a:extLst>
              <a:ext uri="{FF2B5EF4-FFF2-40B4-BE49-F238E27FC236}">
                <a16:creationId xmlns:a16="http://schemas.microsoft.com/office/drawing/2014/main" id="{F6B43D2D-5B19-413B-B1C3-BD425531B64D}"/>
              </a:ext>
            </a:extLst>
          </p:cNvPr>
          <p:cNvSpPr/>
          <p:nvPr/>
        </p:nvSpPr>
        <p:spPr>
          <a:xfrm>
            <a:off x="8654203" y="85112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Straight Connector 60">
            <a:extLst>
              <a:ext uri="{FF2B5EF4-FFF2-40B4-BE49-F238E27FC236}">
                <a16:creationId xmlns:a16="http://schemas.microsoft.com/office/drawing/2014/main" id="{C9219734-10EC-40EC-8FF2-D8EBD413D330}"/>
              </a:ext>
            </a:extLst>
          </p:cNvPr>
          <p:cNvCxnSpPr>
            <a:cxnSpLocks/>
          </p:cNvCxnSpPr>
          <p:nvPr/>
        </p:nvCxnSpPr>
        <p:spPr>
          <a:xfrm>
            <a:off x="7075128" y="1026465"/>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604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68928E-1E75-420B-AD4C-9F1CEB66B32F}"/>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1DEB6532-B4D7-4B75-B846-D0802181A66A}"/>
              </a:ext>
            </a:extLst>
          </p:cNvPr>
          <p:cNvSpPr>
            <a:spLocks noGrp="1"/>
          </p:cNvSpPr>
          <p:nvPr>
            <p:ph type="sldNum" sz="quarter" idx="17"/>
          </p:nvPr>
        </p:nvSpPr>
        <p:spPr/>
        <p:txBody>
          <a:bodyPr/>
          <a:lstStyle/>
          <a:p>
            <a:pPr>
              <a:defRPr/>
            </a:pPr>
            <a:fld id="{67BFA7C4-5ED7-4275-9588-6311F663AC92}" type="slidenum">
              <a:rPr lang="en-US" altLang="en-US" smtClean="0"/>
              <a:pPr>
                <a:defRPr/>
              </a:pPr>
              <a:t>5</a:t>
            </a:fld>
            <a:endParaRPr lang="en-US" altLang="en-US" dirty="0"/>
          </a:p>
        </p:txBody>
      </p:sp>
      <p:sp>
        <p:nvSpPr>
          <p:cNvPr id="12" name="Oval 11">
            <a:extLst>
              <a:ext uri="{FF2B5EF4-FFF2-40B4-BE49-F238E27FC236}">
                <a16:creationId xmlns:a16="http://schemas.microsoft.com/office/drawing/2014/main" id="{FB7FF45E-0521-429B-AAF5-D2A9A9E02FD7}"/>
              </a:ext>
            </a:extLst>
          </p:cNvPr>
          <p:cNvSpPr/>
          <p:nvPr/>
        </p:nvSpPr>
        <p:spPr>
          <a:xfrm>
            <a:off x="219197" y="1622340"/>
            <a:ext cx="299570" cy="32054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Straight Connector 15">
            <a:extLst>
              <a:ext uri="{FF2B5EF4-FFF2-40B4-BE49-F238E27FC236}">
                <a16:creationId xmlns:a16="http://schemas.microsoft.com/office/drawing/2014/main" id="{4C62781F-8758-4659-BFF0-05F8F2184C44}"/>
              </a:ext>
            </a:extLst>
          </p:cNvPr>
          <p:cNvCxnSpPr>
            <a:cxnSpLocks/>
          </p:cNvCxnSpPr>
          <p:nvPr/>
        </p:nvCxnSpPr>
        <p:spPr>
          <a:xfrm>
            <a:off x="415451" y="1928618"/>
            <a:ext cx="541149" cy="8090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E3961E-A96D-4C5D-9B19-C44C00B6B2F3}"/>
              </a:ext>
            </a:extLst>
          </p:cNvPr>
          <p:cNvCxnSpPr>
            <a:cxnSpLocks/>
          </p:cNvCxnSpPr>
          <p:nvPr/>
        </p:nvCxnSpPr>
        <p:spPr>
          <a:xfrm flipH="1">
            <a:off x="262261" y="2878277"/>
            <a:ext cx="661104" cy="3571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C72F0-C4AC-4A1E-B153-C57DDF8D200C}"/>
              </a:ext>
            </a:extLst>
          </p:cNvPr>
          <p:cNvCxnSpPr>
            <a:cxnSpLocks/>
          </p:cNvCxnSpPr>
          <p:nvPr/>
        </p:nvCxnSpPr>
        <p:spPr>
          <a:xfrm flipV="1">
            <a:off x="220961" y="1950048"/>
            <a:ext cx="151825" cy="12925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8168A604-A0EA-460D-B4F7-449649428C2E}"/>
              </a:ext>
            </a:extLst>
          </p:cNvPr>
          <p:cNvSpPr/>
          <p:nvPr/>
        </p:nvSpPr>
        <p:spPr>
          <a:xfrm>
            <a:off x="923365" y="2673922"/>
            <a:ext cx="299570" cy="3205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Oval 64">
            <a:extLst>
              <a:ext uri="{FF2B5EF4-FFF2-40B4-BE49-F238E27FC236}">
                <a16:creationId xmlns:a16="http://schemas.microsoft.com/office/drawing/2014/main" id="{3066CC9F-8F19-4F8C-972C-100E834304A8}"/>
              </a:ext>
            </a:extLst>
          </p:cNvPr>
          <p:cNvSpPr/>
          <p:nvPr/>
        </p:nvSpPr>
        <p:spPr>
          <a:xfrm>
            <a:off x="69412" y="3222916"/>
            <a:ext cx="299570" cy="320547"/>
          </a:xfrm>
          <a:prstGeom prst="ellipse">
            <a:avLst/>
          </a:prstGeom>
          <a:solidFill>
            <a:srgbClr val="EC7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Oval 65">
            <a:extLst>
              <a:ext uri="{FF2B5EF4-FFF2-40B4-BE49-F238E27FC236}">
                <a16:creationId xmlns:a16="http://schemas.microsoft.com/office/drawing/2014/main" id="{3B29B9EF-ADF5-4F42-ACDD-1FF9C37D9FDB}"/>
              </a:ext>
            </a:extLst>
          </p:cNvPr>
          <p:cNvSpPr/>
          <p:nvPr/>
        </p:nvSpPr>
        <p:spPr>
          <a:xfrm>
            <a:off x="1797160" y="1622340"/>
            <a:ext cx="299570" cy="3205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66">
            <a:extLst>
              <a:ext uri="{FF2B5EF4-FFF2-40B4-BE49-F238E27FC236}">
                <a16:creationId xmlns:a16="http://schemas.microsoft.com/office/drawing/2014/main" id="{E2500B08-5676-4B55-8A6C-6EFF9735E1DB}"/>
              </a:ext>
            </a:extLst>
          </p:cNvPr>
          <p:cNvSpPr/>
          <p:nvPr/>
        </p:nvSpPr>
        <p:spPr>
          <a:xfrm>
            <a:off x="3027141" y="1632695"/>
            <a:ext cx="299570" cy="3058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Oval 67">
            <a:extLst>
              <a:ext uri="{FF2B5EF4-FFF2-40B4-BE49-F238E27FC236}">
                <a16:creationId xmlns:a16="http://schemas.microsoft.com/office/drawing/2014/main" id="{D3A30FAA-098F-49DC-B986-B7B4861A0432}"/>
              </a:ext>
            </a:extLst>
          </p:cNvPr>
          <p:cNvSpPr/>
          <p:nvPr/>
        </p:nvSpPr>
        <p:spPr>
          <a:xfrm>
            <a:off x="1797160" y="2706505"/>
            <a:ext cx="299570" cy="3205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Oval 68">
            <a:extLst>
              <a:ext uri="{FF2B5EF4-FFF2-40B4-BE49-F238E27FC236}">
                <a16:creationId xmlns:a16="http://schemas.microsoft.com/office/drawing/2014/main" id="{A1DC236B-617D-4537-ABE8-DD3EC587A888}"/>
              </a:ext>
            </a:extLst>
          </p:cNvPr>
          <p:cNvSpPr/>
          <p:nvPr/>
        </p:nvSpPr>
        <p:spPr>
          <a:xfrm>
            <a:off x="3027141" y="2705215"/>
            <a:ext cx="299570" cy="3205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Straight Connector 70">
            <a:extLst>
              <a:ext uri="{FF2B5EF4-FFF2-40B4-BE49-F238E27FC236}">
                <a16:creationId xmlns:a16="http://schemas.microsoft.com/office/drawing/2014/main" id="{6825B043-9E19-492D-81EB-8A88AEDC2CC2}"/>
              </a:ext>
            </a:extLst>
          </p:cNvPr>
          <p:cNvCxnSpPr>
            <a:cxnSpLocks/>
            <a:stCxn id="66" idx="6"/>
            <a:endCxn id="67" idx="2"/>
          </p:cNvCxnSpPr>
          <p:nvPr/>
        </p:nvCxnSpPr>
        <p:spPr>
          <a:xfrm>
            <a:off x="2096730" y="1782614"/>
            <a:ext cx="930411" cy="30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27C22F8-5484-4FBB-A409-770FFDCA0970}"/>
              </a:ext>
            </a:extLst>
          </p:cNvPr>
          <p:cNvCxnSpPr>
            <a:stCxn id="66" idx="4"/>
            <a:endCxn id="68" idx="0"/>
          </p:cNvCxnSpPr>
          <p:nvPr/>
        </p:nvCxnSpPr>
        <p:spPr>
          <a:xfrm>
            <a:off x="1946945" y="1942887"/>
            <a:ext cx="0" cy="7636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027A53-8430-4AFC-B62F-BCA3E30A2286}"/>
              </a:ext>
            </a:extLst>
          </p:cNvPr>
          <p:cNvCxnSpPr>
            <a:stCxn id="68" idx="6"/>
            <a:endCxn id="69" idx="2"/>
          </p:cNvCxnSpPr>
          <p:nvPr/>
        </p:nvCxnSpPr>
        <p:spPr>
          <a:xfrm flipV="1">
            <a:off x="2096730" y="2865489"/>
            <a:ext cx="930411" cy="12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D3BC27C-6ECD-4710-9880-32E01FDBFAE2}"/>
              </a:ext>
            </a:extLst>
          </p:cNvPr>
          <p:cNvCxnSpPr>
            <a:cxnSpLocks/>
            <a:stCxn id="69" idx="0"/>
            <a:endCxn id="67" idx="4"/>
          </p:cNvCxnSpPr>
          <p:nvPr/>
        </p:nvCxnSpPr>
        <p:spPr>
          <a:xfrm flipV="1">
            <a:off x="3176926" y="1938550"/>
            <a:ext cx="0" cy="7666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32911DD-B9CF-420E-93A2-756F7B5C817A}"/>
              </a:ext>
            </a:extLst>
          </p:cNvPr>
          <p:cNvSpPr txBox="1"/>
          <p:nvPr/>
        </p:nvSpPr>
        <p:spPr>
          <a:xfrm>
            <a:off x="3862376" y="1484306"/>
            <a:ext cx="5060663" cy="1015663"/>
          </a:xfrm>
          <a:prstGeom prst="rect">
            <a:avLst/>
          </a:prstGeom>
          <a:noFill/>
        </p:spPr>
        <p:txBody>
          <a:bodyPr wrap="square" rtlCol="0">
            <a:spAutoFit/>
          </a:bodyPr>
          <a:lstStyle/>
          <a:p>
            <a:r>
              <a:rPr lang="en-US" altLang="zh-CN" sz="1400" b="1" dirty="0">
                <a:solidFill>
                  <a:srgbClr val="C00000"/>
                </a:solidFill>
              </a:rPr>
              <a:t>Objective</a:t>
            </a:r>
            <a:r>
              <a:rPr lang="en-US" altLang="zh-CN" sz="1800" b="1" dirty="0">
                <a:solidFill>
                  <a:srgbClr val="C60C30"/>
                </a:solidFill>
              </a:rPr>
              <a:t>: </a:t>
            </a:r>
            <a:r>
              <a:rPr lang="en-US" altLang="zh-CN" sz="1400" dirty="0">
                <a:solidFill>
                  <a:schemeClr val="bg2"/>
                </a:solidFill>
              </a:rPr>
              <a:t>Given a query graph </a:t>
            </a:r>
            <a:r>
              <a:rPr lang="en-US" altLang="zh-CN" sz="1400" b="1" dirty="0">
                <a:solidFill>
                  <a:schemeClr val="bg2"/>
                </a:solidFill>
              </a:rPr>
              <a:t>Q</a:t>
            </a:r>
            <a:r>
              <a:rPr lang="en-US" altLang="zh-CN" sz="1400" dirty="0">
                <a:solidFill>
                  <a:schemeClr val="bg2"/>
                </a:solidFill>
              </a:rPr>
              <a:t> (v</a:t>
            </a:r>
            <a:r>
              <a:rPr lang="en-US" altLang="zh-CN" sz="1400" baseline="-25000" dirty="0">
                <a:solidFill>
                  <a:schemeClr val="bg2"/>
                </a:solidFill>
              </a:rPr>
              <a:t>1</a:t>
            </a:r>
            <a:r>
              <a:rPr lang="en-US" altLang="zh-CN" sz="1400" dirty="0">
                <a:solidFill>
                  <a:schemeClr val="bg2"/>
                </a:solidFill>
              </a:rPr>
              <a:t>,v</a:t>
            </a:r>
            <a:r>
              <a:rPr lang="en-US" altLang="zh-CN" sz="1400" baseline="-25000" dirty="0">
                <a:solidFill>
                  <a:schemeClr val="bg2"/>
                </a:solidFill>
              </a:rPr>
              <a:t>2</a:t>
            </a:r>
            <a:r>
              <a:rPr lang="en-US" altLang="zh-CN" sz="1400" dirty="0">
                <a:solidFill>
                  <a:schemeClr val="bg2"/>
                </a:solidFill>
              </a:rPr>
              <a:t>…,</a:t>
            </a:r>
            <a:r>
              <a:rPr lang="en-US" altLang="zh-CN" sz="1400" dirty="0" err="1">
                <a:solidFill>
                  <a:schemeClr val="bg2"/>
                </a:solidFill>
              </a:rPr>
              <a:t>v</a:t>
            </a:r>
            <a:r>
              <a:rPr lang="en-US" altLang="zh-CN" sz="1400" baseline="-25000" dirty="0" err="1">
                <a:solidFill>
                  <a:schemeClr val="bg2"/>
                </a:solidFill>
              </a:rPr>
              <a:t>n</a:t>
            </a:r>
            <a:r>
              <a:rPr lang="en-US" altLang="zh-CN" sz="1400" dirty="0">
                <a:solidFill>
                  <a:schemeClr val="bg2"/>
                </a:solidFill>
              </a:rPr>
              <a:t>) </a:t>
            </a:r>
          </a:p>
          <a:p>
            <a:r>
              <a:rPr lang="en-US" altLang="zh-CN" sz="1400" dirty="0">
                <a:solidFill>
                  <a:schemeClr val="bg2"/>
                </a:solidFill>
              </a:rPr>
              <a:t>and a data graph </a:t>
            </a:r>
            <a:r>
              <a:rPr lang="en-US" altLang="zh-CN" sz="1400" b="1" dirty="0">
                <a:solidFill>
                  <a:schemeClr val="bg2"/>
                </a:solidFill>
              </a:rPr>
              <a:t>D </a:t>
            </a:r>
            <a:r>
              <a:rPr lang="en-US" altLang="zh-CN" sz="1400" dirty="0">
                <a:solidFill>
                  <a:schemeClr val="bg2"/>
                </a:solidFill>
              </a:rPr>
              <a:t>(u</a:t>
            </a:r>
            <a:r>
              <a:rPr lang="en-US" altLang="zh-CN" sz="1400" baseline="-25000" dirty="0">
                <a:solidFill>
                  <a:schemeClr val="bg2"/>
                </a:solidFill>
              </a:rPr>
              <a:t>1</a:t>
            </a:r>
            <a:r>
              <a:rPr lang="en-US" altLang="zh-CN" sz="1400" dirty="0">
                <a:solidFill>
                  <a:schemeClr val="bg2"/>
                </a:solidFill>
              </a:rPr>
              <a:t>,u</a:t>
            </a:r>
            <a:r>
              <a:rPr lang="en-US" altLang="zh-CN" sz="1400" baseline="-25000" dirty="0">
                <a:solidFill>
                  <a:schemeClr val="bg2"/>
                </a:solidFill>
              </a:rPr>
              <a:t>2</a:t>
            </a:r>
            <a:r>
              <a:rPr lang="en-US" altLang="zh-CN" sz="1400" dirty="0">
                <a:solidFill>
                  <a:schemeClr val="bg2"/>
                </a:solidFill>
              </a:rPr>
              <a:t>,…,u</a:t>
            </a:r>
            <a:r>
              <a:rPr lang="en-US" altLang="zh-CN" sz="1400" baseline="-25000" dirty="0">
                <a:solidFill>
                  <a:schemeClr val="bg2"/>
                </a:solidFill>
              </a:rPr>
              <a:t>m</a:t>
            </a:r>
            <a:r>
              <a:rPr lang="en-US" altLang="zh-CN" sz="1400" dirty="0">
                <a:solidFill>
                  <a:schemeClr val="bg2"/>
                </a:solidFill>
              </a:rPr>
              <a:t>), find all the |Q| vertices tuples </a:t>
            </a:r>
            <a:r>
              <a:rPr lang="en-US" altLang="zh-CN" sz="1400" b="1" dirty="0">
                <a:solidFill>
                  <a:schemeClr val="bg2"/>
                </a:solidFill>
              </a:rPr>
              <a:t>G</a:t>
            </a:r>
            <a:r>
              <a:rPr lang="en-US" altLang="zh-CN" sz="1400" dirty="0">
                <a:solidFill>
                  <a:schemeClr val="bg2"/>
                </a:solidFill>
              </a:rPr>
              <a:t> (u</a:t>
            </a:r>
            <a:r>
              <a:rPr lang="en-US" altLang="zh-CN" sz="1400" baseline="-25000" dirty="0">
                <a:solidFill>
                  <a:schemeClr val="bg2"/>
                </a:solidFill>
              </a:rPr>
              <a:t>1</a:t>
            </a:r>
            <a:r>
              <a:rPr lang="en-US" altLang="zh-CN" sz="1400" dirty="0">
                <a:solidFill>
                  <a:schemeClr val="bg2"/>
                </a:solidFill>
              </a:rPr>
              <a:t>,u</a:t>
            </a:r>
            <a:r>
              <a:rPr lang="en-US" altLang="zh-CN" sz="1400" baseline="-25000" dirty="0">
                <a:solidFill>
                  <a:schemeClr val="bg2"/>
                </a:solidFill>
              </a:rPr>
              <a:t>2</a:t>
            </a:r>
            <a:r>
              <a:rPr lang="en-US" altLang="zh-CN" sz="1400" dirty="0">
                <a:solidFill>
                  <a:schemeClr val="bg2"/>
                </a:solidFill>
              </a:rPr>
              <a:t>,…,u</a:t>
            </a:r>
            <a:r>
              <a:rPr lang="en-US" altLang="zh-CN" sz="1400" baseline="-25000" dirty="0">
                <a:solidFill>
                  <a:schemeClr val="bg2"/>
                </a:solidFill>
              </a:rPr>
              <a:t>m</a:t>
            </a:r>
            <a:r>
              <a:rPr lang="en-US" altLang="zh-CN" sz="1400" dirty="0">
                <a:solidFill>
                  <a:schemeClr val="bg2"/>
                </a:solidFill>
              </a:rPr>
              <a:t>) in </a:t>
            </a:r>
            <a:r>
              <a:rPr lang="en-US" altLang="zh-CN" sz="1400" b="1" dirty="0">
                <a:solidFill>
                  <a:schemeClr val="bg2"/>
                </a:solidFill>
              </a:rPr>
              <a:t>D</a:t>
            </a:r>
            <a:r>
              <a:rPr lang="en-US" altLang="zh-CN" sz="1400" dirty="0">
                <a:solidFill>
                  <a:schemeClr val="bg2"/>
                </a:solidFill>
              </a:rPr>
              <a:t> which are isomorphic to </a:t>
            </a:r>
            <a:r>
              <a:rPr lang="en-US" altLang="zh-CN" sz="1400" b="1" dirty="0">
                <a:solidFill>
                  <a:schemeClr val="bg2"/>
                </a:solidFill>
              </a:rPr>
              <a:t>Q</a:t>
            </a:r>
            <a:r>
              <a:rPr lang="en-US" altLang="zh-CN" sz="1400" dirty="0">
                <a:solidFill>
                  <a:schemeClr val="bg2"/>
                </a:solidFill>
              </a:rPr>
              <a:t>. M = |</a:t>
            </a:r>
            <a:r>
              <a:rPr lang="en-US" altLang="zh-CN" sz="1400" b="1" dirty="0">
                <a:solidFill>
                  <a:schemeClr val="bg2"/>
                </a:solidFill>
              </a:rPr>
              <a:t>D</a:t>
            </a:r>
            <a:r>
              <a:rPr lang="en-US" altLang="zh-CN" sz="1400" dirty="0">
                <a:solidFill>
                  <a:schemeClr val="bg2"/>
                </a:solidFill>
              </a:rPr>
              <a:t>|, N = |</a:t>
            </a:r>
            <a:r>
              <a:rPr lang="en-US" altLang="zh-CN" sz="1400" b="1" dirty="0">
                <a:solidFill>
                  <a:schemeClr val="bg2"/>
                </a:solidFill>
              </a:rPr>
              <a:t>Q</a:t>
            </a:r>
            <a:r>
              <a:rPr lang="en-US" altLang="zh-CN" sz="1400" dirty="0">
                <a:solidFill>
                  <a:schemeClr val="bg2"/>
                </a:solidFill>
              </a:rPr>
              <a:t>|.</a:t>
            </a:r>
          </a:p>
        </p:txBody>
      </p:sp>
      <p:sp>
        <p:nvSpPr>
          <p:cNvPr id="3" name="TextBox 2">
            <a:extLst>
              <a:ext uri="{FF2B5EF4-FFF2-40B4-BE49-F238E27FC236}">
                <a16:creationId xmlns:a16="http://schemas.microsoft.com/office/drawing/2014/main" id="{8C1169E7-EB92-4BD1-A7F3-7F98322A3675}"/>
              </a:ext>
            </a:extLst>
          </p:cNvPr>
          <p:cNvSpPr txBox="1"/>
          <p:nvPr/>
        </p:nvSpPr>
        <p:spPr>
          <a:xfrm>
            <a:off x="3856159" y="2535275"/>
            <a:ext cx="4575702" cy="1877437"/>
          </a:xfrm>
          <a:prstGeom prst="rect">
            <a:avLst/>
          </a:prstGeom>
          <a:noFill/>
        </p:spPr>
        <p:txBody>
          <a:bodyPr wrap="square" rtlCol="0">
            <a:spAutoFit/>
          </a:bodyPr>
          <a:lstStyle/>
          <a:p>
            <a:r>
              <a:rPr lang="en-US" altLang="zh-CN" sz="1400" b="1" dirty="0">
                <a:solidFill>
                  <a:srgbClr val="C00000"/>
                </a:solidFill>
              </a:rPr>
              <a:t>Algorithm:</a:t>
            </a:r>
          </a:p>
          <a:p>
            <a:r>
              <a:rPr lang="en-US" altLang="zh-CN" sz="1400" dirty="0">
                <a:solidFill>
                  <a:schemeClr val="bg1">
                    <a:lumMod val="60000"/>
                    <a:lumOff val="40000"/>
                  </a:schemeClr>
                </a:solidFill>
              </a:rPr>
              <a:t>M</a:t>
            </a:r>
            <a:r>
              <a:rPr lang="en-US" altLang="zh-CN" sz="1400" baseline="30000" dirty="0">
                <a:solidFill>
                  <a:schemeClr val="bg1">
                    <a:lumMod val="60000"/>
                    <a:lumOff val="40000"/>
                  </a:schemeClr>
                </a:solidFill>
              </a:rPr>
              <a:t>N</a:t>
            </a:r>
            <a:r>
              <a:rPr lang="en-US" altLang="zh-CN" sz="1400" dirty="0">
                <a:solidFill>
                  <a:schemeClr val="bg2"/>
                </a:solidFill>
              </a:rPr>
              <a:t> (u</a:t>
            </a:r>
            <a:r>
              <a:rPr lang="en-US" altLang="zh-CN" sz="1400" baseline="-25000" dirty="0">
                <a:solidFill>
                  <a:schemeClr val="bg2"/>
                </a:solidFill>
              </a:rPr>
              <a:t>1</a:t>
            </a:r>
            <a:r>
              <a:rPr lang="en-US" altLang="zh-CN" sz="1400" dirty="0">
                <a:solidFill>
                  <a:schemeClr val="bg2"/>
                </a:solidFill>
              </a:rPr>
              <a:t>,u</a:t>
            </a:r>
            <a:r>
              <a:rPr lang="en-US" altLang="zh-CN" sz="1400" baseline="-25000" dirty="0">
                <a:solidFill>
                  <a:schemeClr val="bg2"/>
                </a:solidFill>
              </a:rPr>
              <a:t>2</a:t>
            </a:r>
            <a:r>
              <a:rPr lang="en-US" altLang="zh-CN" sz="1400" dirty="0">
                <a:solidFill>
                  <a:schemeClr val="bg2"/>
                </a:solidFill>
              </a:rPr>
              <a:t>,…,</a:t>
            </a:r>
            <a:r>
              <a:rPr lang="en-US" altLang="zh-CN" sz="1400" dirty="0" err="1">
                <a:solidFill>
                  <a:schemeClr val="bg2"/>
                </a:solidFill>
              </a:rPr>
              <a:t>u</a:t>
            </a:r>
            <a:r>
              <a:rPr lang="en-US" altLang="zh-CN" sz="1400" baseline="-25000" dirty="0" err="1">
                <a:solidFill>
                  <a:schemeClr val="bg2"/>
                </a:solidFill>
              </a:rPr>
              <a:t>N</a:t>
            </a:r>
            <a:r>
              <a:rPr lang="en-US" altLang="zh-CN" sz="1400" dirty="0">
                <a:solidFill>
                  <a:schemeClr val="bg2"/>
                </a:solidFill>
              </a:rPr>
              <a:t>) tuples in </a:t>
            </a:r>
            <a:r>
              <a:rPr lang="en-US" altLang="zh-CN" sz="1400" b="1" dirty="0">
                <a:solidFill>
                  <a:schemeClr val="bg2"/>
                </a:solidFill>
              </a:rPr>
              <a:t>D</a:t>
            </a:r>
          </a:p>
          <a:p>
            <a:r>
              <a:rPr lang="en-US" altLang="zh-CN" sz="1400" dirty="0">
                <a:solidFill>
                  <a:schemeClr val="bg1">
                    <a:lumMod val="60000"/>
                    <a:lumOff val="40000"/>
                  </a:schemeClr>
                </a:solidFill>
              </a:rPr>
              <a:t>for</a:t>
            </a:r>
            <a:r>
              <a:rPr lang="en-US" altLang="zh-CN" sz="1400" dirty="0">
                <a:solidFill>
                  <a:schemeClr val="bg2"/>
                </a:solidFill>
              </a:rPr>
              <a:t> each tuple: </a:t>
            </a:r>
          </a:p>
          <a:p>
            <a:r>
              <a:rPr lang="en-US" altLang="zh-CN" sz="1400" dirty="0">
                <a:solidFill>
                  <a:schemeClr val="bg2"/>
                </a:solidFill>
              </a:rPr>
              <a:t>    </a:t>
            </a:r>
            <a:r>
              <a:rPr lang="en-US" altLang="zh-CN" sz="1400" dirty="0">
                <a:solidFill>
                  <a:schemeClr val="bg1">
                    <a:lumMod val="60000"/>
                    <a:lumOff val="40000"/>
                  </a:schemeClr>
                </a:solidFill>
              </a:rPr>
              <a:t>for</a:t>
            </a:r>
            <a:r>
              <a:rPr lang="en-US" altLang="zh-CN" sz="1400" dirty="0">
                <a:solidFill>
                  <a:schemeClr val="bg2"/>
                </a:solidFill>
              </a:rPr>
              <a:t> any edge v</a:t>
            </a:r>
            <a:r>
              <a:rPr lang="en-US" altLang="zh-CN" sz="1400" baseline="-25000" dirty="0">
                <a:solidFill>
                  <a:schemeClr val="bg2"/>
                </a:solidFill>
              </a:rPr>
              <a:t>i</a:t>
            </a:r>
            <a:r>
              <a:rPr lang="en-US" altLang="zh-CN" sz="1400" dirty="0">
                <a:solidFill>
                  <a:schemeClr val="bg2"/>
                </a:solidFill>
              </a:rPr>
              <a:t>-&gt;</a:t>
            </a:r>
            <a:r>
              <a:rPr lang="en-US" altLang="zh-CN" sz="1400" dirty="0" err="1">
                <a:solidFill>
                  <a:schemeClr val="bg2"/>
                </a:solidFill>
              </a:rPr>
              <a:t>v</a:t>
            </a:r>
            <a:r>
              <a:rPr lang="en-US" altLang="zh-CN" sz="1400" baseline="-25000" dirty="0" err="1">
                <a:solidFill>
                  <a:schemeClr val="bg2"/>
                </a:solidFill>
              </a:rPr>
              <a:t>j</a:t>
            </a:r>
            <a:r>
              <a:rPr lang="en-US" altLang="zh-CN" sz="1400" dirty="0">
                <a:solidFill>
                  <a:schemeClr val="bg2"/>
                </a:solidFill>
              </a:rPr>
              <a:t> </a:t>
            </a:r>
            <a:r>
              <a:rPr lang="en-US" altLang="zh-CN" sz="1400" dirty="0">
                <a:solidFill>
                  <a:schemeClr val="bg1">
                    <a:lumMod val="60000"/>
                    <a:lumOff val="40000"/>
                  </a:schemeClr>
                </a:solidFill>
              </a:rPr>
              <a:t>in</a:t>
            </a:r>
            <a:r>
              <a:rPr lang="en-US" altLang="zh-CN" sz="1400" dirty="0">
                <a:solidFill>
                  <a:schemeClr val="bg2"/>
                </a:solidFill>
              </a:rPr>
              <a:t> </a:t>
            </a:r>
            <a:r>
              <a:rPr lang="en-US" altLang="zh-CN" sz="1400" b="1" dirty="0">
                <a:solidFill>
                  <a:schemeClr val="bg2"/>
                </a:solidFill>
              </a:rPr>
              <a:t>Q</a:t>
            </a:r>
            <a:r>
              <a:rPr lang="en-US" altLang="zh-CN" sz="1400" dirty="0">
                <a:solidFill>
                  <a:schemeClr val="bg2"/>
                </a:solidFill>
              </a:rPr>
              <a:t>:</a:t>
            </a:r>
          </a:p>
          <a:p>
            <a:r>
              <a:rPr lang="en-US" altLang="zh-CN" sz="1400" dirty="0">
                <a:solidFill>
                  <a:schemeClr val="bg2"/>
                </a:solidFill>
              </a:rPr>
              <a:t>        </a:t>
            </a:r>
            <a:r>
              <a:rPr lang="en-US" altLang="zh-CN" sz="1400" dirty="0">
                <a:solidFill>
                  <a:schemeClr val="bg1">
                    <a:lumMod val="60000"/>
                    <a:lumOff val="40000"/>
                  </a:schemeClr>
                </a:solidFill>
              </a:rPr>
              <a:t>if</a:t>
            </a:r>
            <a:r>
              <a:rPr lang="en-US" altLang="zh-CN" sz="1400" dirty="0">
                <a:solidFill>
                  <a:schemeClr val="bg2"/>
                </a:solidFill>
              </a:rPr>
              <a:t> </a:t>
            </a:r>
            <a:r>
              <a:rPr lang="en-US" altLang="zh-CN" sz="1400" dirty="0" err="1">
                <a:solidFill>
                  <a:schemeClr val="bg2"/>
                </a:solidFill>
              </a:rPr>
              <a:t>u</a:t>
            </a:r>
            <a:r>
              <a:rPr lang="en-US" altLang="zh-CN" sz="1400" baseline="-25000" dirty="0" err="1">
                <a:solidFill>
                  <a:schemeClr val="bg2"/>
                </a:solidFill>
              </a:rPr>
              <a:t>i</a:t>
            </a:r>
            <a:r>
              <a:rPr lang="en-US" altLang="zh-CN" sz="1400" dirty="0">
                <a:solidFill>
                  <a:schemeClr val="bg2"/>
                </a:solidFill>
              </a:rPr>
              <a:t>-&gt;</a:t>
            </a:r>
            <a:r>
              <a:rPr lang="en-US" altLang="zh-CN" sz="1400" dirty="0" err="1">
                <a:solidFill>
                  <a:schemeClr val="bg2"/>
                </a:solidFill>
              </a:rPr>
              <a:t>u</a:t>
            </a:r>
            <a:r>
              <a:rPr lang="en-US" altLang="zh-CN" sz="1400" baseline="-25000" dirty="0" err="1">
                <a:solidFill>
                  <a:schemeClr val="bg2"/>
                </a:solidFill>
              </a:rPr>
              <a:t>j</a:t>
            </a:r>
            <a:r>
              <a:rPr lang="en-US" altLang="zh-CN" sz="1400" dirty="0">
                <a:solidFill>
                  <a:schemeClr val="bg2"/>
                </a:solidFill>
              </a:rPr>
              <a:t> </a:t>
            </a:r>
            <a:r>
              <a:rPr lang="en-US" altLang="zh-CN" sz="1400" dirty="0">
                <a:solidFill>
                  <a:schemeClr val="bg1">
                    <a:lumMod val="60000"/>
                    <a:lumOff val="40000"/>
                  </a:schemeClr>
                </a:solidFill>
              </a:rPr>
              <a:t>not in </a:t>
            </a:r>
            <a:r>
              <a:rPr lang="en-US" altLang="zh-CN" sz="1400" b="1" dirty="0">
                <a:solidFill>
                  <a:schemeClr val="bg2"/>
                </a:solidFill>
              </a:rPr>
              <a:t>D</a:t>
            </a:r>
            <a:r>
              <a:rPr lang="en-US" altLang="zh-CN" sz="1400" dirty="0">
                <a:solidFill>
                  <a:schemeClr val="bg2"/>
                </a:solidFill>
              </a:rPr>
              <a:t>:</a:t>
            </a:r>
          </a:p>
          <a:p>
            <a:r>
              <a:rPr lang="en-US" altLang="zh-CN" sz="1400" dirty="0">
                <a:solidFill>
                  <a:schemeClr val="bg2"/>
                </a:solidFill>
              </a:rPr>
              <a:t>            </a:t>
            </a:r>
            <a:r>
              <a:rPr lang="en-US" altLang="zh-CN" sz="1400" dirty="0">
                <a:solidFill>
                  <a:schemeClr val="bg1">
                    <a:lumMod val="60000"/>
                    <a:lumOff val="40000"/>
                  </a:schemeClr>
                </a:solidFill>
              </a:rPr>
              <a:t>break</a:t>
            </a:r>
          </a:p>
          <a:p>
            <a:r>
              <a:rPr lang="en-US" altLang="zh-CN" sz="1400" dirty="0">
                <a:solidFill>
                  <a:schemeClr val="bg2"/>
                </a:solidFill>
              </a:rPr>
              <a:t>add tuple to matching table</a:t>
            </a:r>
          </a:p>
          <a:p>
            <a:endParaRPr lang="zh-CN" altLang="en-US" dirty="0"/>
          </a:p>
        </p:txBody>
      </p:sp>
      <p:sp>
        <p:nvSpPr>
          <p:cNvPr id="6" name="TextBox 5">
            <a:extLst>
              <a:ext uri="{FF2B5EF4-FFF2-40B4-BE49-F238E27FC236}">
                <a16:creationId xmlns:a16="http://schemas.microsoft.com/office/drawing/2014/main" id="{72B99F65-467D-47FD-99BA-B67E37347DBC}"/>
              </a:ext>
            </a:extLst>
          </p:cNvPr>
          <p:cNvSpPr txBox="1"/>
          <p:nvPr/>
        </p:nvSpPr>
        <p:spPr>
          <a:xfrm>
            <a:off x="3856159" y="4223234"/>
            <a:ext cx="3302206" cy="800219"/>
          </a:xfrm>
          <a:prstGeom prst="rect">
            <a:avLst/>
          </a:prstGeom>
          <a:noFill/>
        </p:spPr>
        <p:txBody>
          <a:bodyPr wrap="square" rtlCol="0">
            <a:spAutoFit/>
          </a:bodyPr>
          <a:lstStyle/>
          <a:p>
            <a:r>
              <a:rPr lang="en-US" altLang="zh-CN" sz="1400" b="1" dirty="0">
                <a:solidFill>
                  <a:srgbClr val="C60C30"/>
                </a:solidFill>
              </a:rPr>
              <a:t>Complexity: </a:t>
            </a:r>
          </a:p>
          <a:p>
            <a:r>
              <a:rPr lang="en-US" altLang="zh-CN" sz="1400" dirty="0">
                <a:solidFill>
                  <a:schemeClr val="bg2"/>
                </a:solidFill>
              </a:rPr>
              <a:t>M</a:t>
            </a:r>
            <a:r>
              <a:rPr lang="en-US" altLang="zh-CN" sz="1400" baseline="30000" dirty="0">
                <a:solidFill>
                  <a:schemeClr val="bg2"/>
                </a:solidFill>
              </a:rPr>
              <a:t>N </a:t>
            </a:r>
            <a:r>
              <a:rPr lang="en-US" altLang="zh-CN" sz="1400" dirty="0">
                <a:solidFill>
                  <a:schemeClr val="bg2"/>
                </a:solidFill>
              </a:rPr>
              <a:t>(NP-complete) </a:t>
            </a:r>
          </a:p>
          <a:p>
            <a:endParaRPr lang="zh-CN" altLang="en-US" dirty="0"/>
          </a:p>
        </p:txBody>
      </p:sp>
      <p:sp>
        <p:nvSpPr>
          <p:cNvPr id="26" name="Oval 25">
            <a:extLst>
              <a:ext uri="{FF2B5EF4-FFF2-40B4-BE49-F238E27FC236}">
                <a16:creationId xmlns:a16="http://schemas.microsoft.com/office/drawing/2014/main" id="{DB253E05-22B4-40A4-9E9E-2D09348215A2}"/>
              </a:ext>
            </a:extLst>
          </p:cNvPr>
          <p:cNvSpPr/>
          <p:nvPr/>
        </p:nvSpPr>
        <p:spPr>
          <a:xfrm>
            <a:off x="1797160" y="1629685"/>
            <a:ext cx="299570" cy="3058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9ADB5334-3229-40AE-9791-A07B0674AE60}"/>
              </a:ext>
            </a:extLst>
          </p:cNvPr>
          <p:cNvSpPr/>
          <p:nvPr/>
        </p:nvSpPr>
        <p:spPr>
          <a:xfrm>
            <a:off x="3022586" y="1629685"/>
            <a:ext cx="299570" cy="3058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7">
            <a:extLst>
              <a:ext uri="{FF2B5EF4-FFF2-40B4-BE49-F238E27FC236}">
                <a16:creationId xmlns:a16="http://schemas.microsoft.com/office/drawing/2014/main" id="{85A028A1-EB42-45BD-87B5-02FB8C064BA3}"/>
              </a:ext>
            </a:extLst>
          </p:cNvPr>
          <p:cNvSpPr/>
          <p:nvPr/>
        </p:nvSpPr>
        <p:spPr>
          <a:xfrm>
            <a:off x="1797160" y="2706505"/>
            <a:ext cx="299570" cy="305855"/>
          </a:xfrm>
          <a:prstGeom prst="ellipse">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a:extLst>
              <a:ext uri="{FF2B5EF4-FFF2-40B4-BE49-F238E27FC236}">
                <a16:creationId xmlns:a16="http://schemas.microsoft.com/office/drawing/2014/main" id="{DFB1314B-B863-470F-8A96-0A403A4D0BE2}"/>
              </a:ext>
            </a:extLst>
          </p:cNvPr>
          <p:cNvSpPr/>
          <p:nvPr/>
        </p:nvSpPr>
        <p:spPr>
          <a:xfrm>
            <a:off x="3019478" y="2705215"/>
            <a:ext cx="299570" cy="3058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Rounded Corners 24">
            <a:extLst>
              <a:ext uri="{FF2B5EF4-FFF2-40B4-BE49-F238E27FC236}">
                <a16:creationId xmlns:a16="http://schemas.microsoft.com/office/drawing/2014/main" id="{9BADDA76-64FF-430B-8B4D-B1F343BE4063}"/>
              </a:ext>
            </a:extLst>
          </p:cNvPr>
          <p:cNvSpPr/>
          <p:nvPr/>
        </p:nvSpPr>
        <p:spPr>
          <a:xfrm>
            <a:off x="4646388" y="859677"/>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29">
            <a:extLst>
              <a:ext uri="{FF2B5EF4-FFF2-40B4-BE49-F238E27FC236}">
                <a16:creationId xmlns:a16="http://schemas.microsoft.com/office/drawing/2014/main" id="{5B6C3567-2EB5-410C-B2CC-C092F47356E1}"/>
              </a:ext>
            </a:extLst>
          </p:cNvPr>
          <p:cNvSpPr/>
          <p:nvPr/>
        </p:nvSpPr>
        <p:spPr>
          <a:xfrm>
            <a:off x="4648588" y="86660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a:extLst>
              <a:ext uri="{FF2B5EF4-FFF2-40B4-BE49-F238E27FC236}">
                <a16:creationId xmlns:a16="http://schemas.microsoft.com/office/drawing/2014/main" id="{4FFC43E9-0746-48F1-9862-84EBE8D4E5A0}"/>
              </a:ext>
            </a:extLst>
          </p:cNvPr>
          <p:cNvSpPr txBox="1"/>
          <p:nvPr/>
        </p:nvSpPr>
        <p:spPr>
          <a:xfrm>
            <a:off x="4355449" y="138379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32" name="TextBox 31">
            <a:extLst>
              <a:ext uri="{FF2B5EF4-FFF2-40B4-BE49-F238E27FC236}">
                <a16:creationId xmlns:a16="http://schemas.microsoft.com/office/drawing/2014/main" id="{1D8A0795-5798-4CFD-A3D0-AD138546B916}"/>
              </a:ext>
            </a:extLst>
          </p:cNvPr>
          <p:cNvSpPr txBox="1"/>
          <p:nvPr/>
        </p:nvSpPr>
        <p:spPr>
          <a:xfrm>
            <a:off x="5304145" y="134534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33" name="TextBox 32">
            <a:extLst>
              <a:ext uri="{FF2B5EF4-FFF2-40B4-BE49-F238E27FC236}">
                <a16:creationId xmlns:a16="http://schemas.microsoft.com/office/drawing/2014/main" id="{C3656B54-AEA5-4F9E-AFC2-9A15C952C637}"/>
              </a:ext>
            </a:extLst>
          </p:cNvPr>
          <p:cNvSpPr txBox="1"/>
          <p:nvPr/>
        </p:nvSpPr>
        <p:spPr>
          <a:xfrm>
            <a:off x="5663398" y="137958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34" name="TextBox 33">
            <a:extLst>
              <a:ext uri="{FF2B5EF4-FFF2-40B4-BE49-F238E27FC236}">
                <a16:creationId xmlns:a16="http://schemas.microsoft.com/office/drawing/2014/main" id="{40F26188-7C49-4461-9284-A2C91AC8E060}"/>
              </a:ext>
            </a:extLst>
          </p:cNvPr>
          <p:cNvSpPr txBox="1"/>
          <p:nvPr/>
        </p:nvSpPr>
        <p:spPr>
          <a:xfrm>
            <a:off x="6842330" y="1341234"/>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35" name="TextBox 34">
            <a:extLst>
              <a:ext uri="{FF2B5EF4-FFF2-40B4-BE49-F238E27FC236}">
                <a16:creationId xmlns:a16="http://schemas.microsoft.com/office/drawing/2014/main" id="{C41028D8-9E5C-43B4-8314-BE7734F807E4}"/>
              </a:ext>
            </a:extLst>
          </p:cNvPr>
          <p:cNvSpPr txBox="1"/>
          <p:nvPr/>
        </p:nvSpPr>
        <p:spPr>
          <a:xfrm>
            <a:off x="7635443" y="133831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36" name="TextBox 35">
            <a:extLst>
              <a:ext uri="{FF2B5EF4-FFF2-40B4-BE49-F238E27FC236}">
                <a16:creationId xmlns:a16="http://schemas.microsoft.com/office/drawing/2014/main" id="{E5B4DC99-5574-488E-8186-EF6069F5C64D}"/>
              </a:ext>
            </a:extLst>
          </p:cNvPr>
          <p:cNvSpPr txBox="1"/>
          <p:nvPr/>
        </p:nvSpPr>
        <p:spPr>
          <a:xfrm>
            <a:off x="8349058" y="1332939"/>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37" name="Straight Connector 36">
            <a:extLst>
              <a:ext uri="{FF2B5EF4-FFF2-40B4-BE49-F238E27FC236}">
                <a16:creationId xmlns:a16="http://schemas.microsoft.com/office/drawing/2014/main" id="{0196275A-FAE3-4843-9827-D7B9604B2659}"/>
              </a:ext>
            </a:extLst>
          </p:cNvPr>
          <p:cNvCxnSpPr>
            <a:cxnSpLocks/>
          </p:cNvCxnSpPr>
          <p:nvPr/>
        </p:nvCxnSpPr>
        <p:spPr>
          <a:xfrm>
            <a:off x="4732419" y="10419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660174-5DAF-4DBA-82F2-BAC9727ABFE9}"/>
              </a:ext>
            </a:extLst>
          </p:cNvPr>
          <p:cNvCxnSpPr>
            <a:cxnSpLocks/>
          </p:cNvCxnSpPr>
          <p:nvPr/>
        </p:nvCxnSpPr>
        <p:spPr>
          <a:xfrm>
            <a:off x="5519761" y="103501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943555-19A1-4BF8-8234-8CBC45F6B4A0}"/>
              </a:ext>
            </a:extLst>
          </p:cNvPr>
          <p:cNvCxnSpPr>
            <a:cxnSpLocks/>
          </p:cNvCxnSpPr>
          <p:nvPr/>
        </p:nvCxnSpPr>
        <p:spPr>
          <a:xfrm>
            <a:off x="6298186" y="10419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480C0D-3695-48DB-939A-9120A2569C82}"/>
              </a:ext>
            </a:extLst>
          </p:cNvPr>
          <p:cNvCxnSpPr>
            <a:cxnSpLocks/>
          </p:cNvCxnSpPr>
          <p:nvPr/>
        </p:nvCxnSpPr>
        <p:spPr>
          <a:xfrm>
            <a:off x="7922750" y="103898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4A144F-D6B2-4443-80ED-8F692DCDD8EF}"/>
              </a:ext>
            </a:extLst>
          </p:cNvPr>
          <p:cNvCxnSpPr>
            <a:cxnSpLocks/>
          </p:cNvCxnSpPr>
          <p:nvPr/>
        </p:nvCxnSpPr>
        <p:spPr>
          <a:xfrm>
            <a:off x="8728031" y="103501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BF3CAD4-5CD3-4F7B-A93F-61007091FC83}"/>
              </a:ext>
            </a:extLst>
          </p:cNvPr>
          <p:cNvSpPr/>
          <p:nvPr/>
        </p:nvSpPr>
        <p:spPr>
          <a:xfrm>
            <a:off x="5441796" y="86790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Oval 42">
            <a:extLst>
              <a:ext uri="{FF2B5EF4-FFF2-40B4-BE49-F238E27FC236}">
                <a16:creationId xmlns:a16="http://schemas.microsoft.com/office/drawing/2014/main" id="{1C41430E-F393-4FD5-ABF7-1C3866927D14}"/>
              </a:ext>
            </a:extLst>
          </p:cNvPr>
          <p:cNvSpPr/>
          <p:nvPr/>
        </p:nvSpPr>
        <p:spPr>
          <a:xfrm>
            <a:off x="6214355" y="86691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val 43">
            <a:extLst>
              <a:ext uri="{FF2B5EF4-FFF2-40B4-BE49-F238E27FC236}">
                <a16:creationId xmlns:a16="http://schemas.microsoft.com/office/drawing/2014/main" id="{F6FF866C-BC48-483D-B78B-9A100A14607B}"/>
              </a:ext>
            </a:extLst>
          </p:cNvPr>
          <p:cNvSpPr/>
          <p:nvPr/>
        </p:nvSpPr>
        <p:spPr>
          <a:xfrm>
            <a:off x="6986914" y="86691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val 44">
            <a:extLst>
              <a:ext uri="{FF2B5EF4-FFF2-40B4-BE49-F238E27FC236}">
                <a16:creationId xmlns:a16="http://schemas.microsoft.com/office/drawing/2014/main" id="{CCDC514D-C6C1-4491-A828-6F69CDDF8870}"/>
              </a:ext>
            </a:extLst>
          </p:cNvPr>
          <p:cNvSpPr/>
          <p:nvPr/>
        </p:nvSpPr>
        <p:spPr>
          <a:xfrm>
            <a:off x="7828201" y="86790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Oval 45">
            <a:extLst>
              <a:ext uri="{FF2B5EF4-FFF2-40B4-BE49-F238E27FC236}">
                <a16:creationId xmlns:a16="http://schemas.microsoft.com/office/drawing/2014/main" id="{16AD8BF4-0961-4138-BBB9-B459789C658D}"/>
              </a:ext>
            </a:extLst>
          </p:cNvPr>
          <p:cNvSpPr/>
          <p:nvPr/>
        </p:nvSpPr>
        <p:spPr>
          <a:xfrm>
            <a:off x="8649820" y="86660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Straight Connector 46">
            <a:extLst>
              <a:ext uri="{FF2B5EF4-FFF2-40B4-BE49-F238E27FC236}">
                <a16:creationId xmlns:a16="http://schemas.microsoft.com/office/drawing/2014/main" id="{0BE67C83-9FEA-4FFC-B196-6569D3359ACD}"/>
              </a:ext>
            </a:extLst>
          </p:cNvPr>
          <p:cNvCxnSpPr>
            <a:cxnSpLocks/>
          </p:cNvCxnSpPr>
          <p:nvPr/>
        </p:nvCxnSpPr>
        <p:spPr>
          <a:xfrm>
            <a:off x="7070745" y="104194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968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690F3-AA78-4AC0-8C6C-CB48FDA043E2}"/>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EBDC7D4E-953B-44EC-95A5-3382B01A337C}"/>
              </a:ext>
            </a:extLst>
          </p:cNvPr>
          <p:cNvSpPr>
            <a:spLocks noGrp="1"/>
          </p:cNvSpPr>
          <p:nvPr>
            <p:ph type="sldNum" sz="quarter" idx="17"/>
          </p:nvPr>
        </p:nvSpPr>
        <p:spPr/>
        <p:txBody>
          <a:bodyPr/>
          <a:lstStyle/>
          <a:p>
            <a:pPr>
              <a:defRPr/>
            </a:pPr>
            <a:fld id="{67BFA7C4-5ED7-4275-9588-6311F663AC92}" type="slidenum">
              <a:rPr lang="en-US" altLang="en-US" smtClean="0"/>
              <a:pPr>
                <a:defRPr/>
              </a:pPr>
              <a:t>6</a:t>
            </a:fld>
            <a:endParaRPr lang="en-US" altLang="en-US" dirty="0"/>
          </a:p>
        </p:txBody>
      </p:sp>
      <p:sp>
        <p:nvSpPr>
          <p:cNvPr id="6" name="Text Placeholder 1">
            <a:extLst>
              <a:ext uri="{FF2B5EF4-FFF2-40B4-BE49-F238E27FC236}">
                <a16:creationId xmlns:a16="http://schemas.microsoft.com/office/drawing/2014/main" id="{D5B1A828-9CDA-4466-BF11-7C725F309F72}"/>
              </a:ext>
            </a:extLst>
          </p:cNvPr>
          <p:cNvSpPr>
            <a:spLocks noGrp="1"/>
          </p:cNvSpPr>
          <p:nvPr>
            <p:ph type="body" sz="quarter" idx="13"/>
          </p:nvPr>
        </p:nvSpPr>
        <p:spPr>
          <a:xfrm>
            <a:off x="0" y="826926"/>
            <a:ext cx="9074911" cy="1092607"/>
          </a:xfrm>
        </p:spPr>
        <p:txBody>
          <a:bodyPr/>
          <a:lstStyle/>
          <a:p>
            <a:r>
              <a:rPr lang="en-US" altLang="zh-CN" dirty="0"/>
              <a:t>Subgraph Isomorphism </a:t>
            </a:r>
          </a:p>
          <a:p>
            <a:r>
              <a:rPr lang="en-US" altLang="zh-CN" dirty="0"/>
              <a:t>Applications</a:t>
            </a:r>
          </a:p>
          <a:p>
            <a:endParaRPr lang="zh-CN" altLang="en-US" dirty="0"/>
          </a:p>
        </p:txBody>
      </p:sp>
      <p:sp>
        <p:nvSpPr>
          <p:cNvPr id="10" name="TextBox 9">
            <a:extLst>
              <a:ext uri="{FF2B5EF4-FFF2-40B4-BE49-F238E27FC236}">
                <a16:creationId xmlns:a16="http://schemas.microsoft.com/office/drawing/2014/main" id="{FF4E6230-79AA-4761-8320-A190F39CF4CE}"/>
              </a:ext>
            </a:extLst>
          </p:cNvPr>
          <p:cNvSpPr txBox="1"/>
          <p:nvPr/>
        </p:nvSpPr>
        <p:spPr>
          <a:xfrm>
            <a:off x="69089" y="1666779"/>
            <a:ext cx="4626244" cy="2862322"/>
          </a:xfrm>
          <a:prstGeom prst="rect">
            <a:avLst/>
          </a:prstGeom>
          <a:noFill/>
        </p:spPr>
        <p:txBody>
          <a:bodyPr wrap="square">
            <a:spAutoFit/>
          </a:bodyPr>
          <a:lstStyle/>
          <a:p>
            <a:endParaRPr lang="en-US" altLang="zh-CN" sz="1800" dirty="0">
              <a:solidFill>
                <a:schemeClr val="bg2"/>
              </a:solidFill>
            </a:endParaRPr>
          </a:p>
          <a:p>
            <a:r>
              <a:rPr lang="en-US" altLang="zh-CN" dirty="0">
                <a:solidFill>
                  <a:schemeClr val="bg2"/>
                </a:solidFill>
              </a:rPr>
              <a:t>     </a:t>
            </a:r>
            <a:r>
              <a:rPr lang="en-US" altLang="zh-CN" sz="1800" dirty="0">
                <a:solidFill>
                  <a:schemeClr val="bg2"/>
                </a:solidFill>
              </a:rPr>
              <a:t>Bioinformatics</a:t>
            </a:r>
          </a:p>
          <a:p>
            <a:r>
              <a:rPr lang="en-US" altLang="zh-CN" dirty="0">
                <a:solidFill>
                  <a:schemeClr val="bg2"/>
                </a:solidFill>
              </a:rPr>
              <a:t>          protein−protein interaction</a:t>
            </a:r>
          </a:p>
          <a:p>
            <a:r>
              <a:rPr lang="en-US" altLang="zh-CN" dirty="0">
                <a:solidFill>
                  <a:schemeClr val="bg2"/>
                </a:solidFill>
              </a:rPr>
              <a:t>          metabolic interaction</a:t>
            </a:r>
          </a:p>
          <a:p>
            <a:r>
              <a:rPr lang="en-US" altLang="zh-CN" sz="1800" dirty="0">
                <a:solidFill>
                  <a:schemeClr val="bg2"/>
                </a:solidFill>
              </a:rPr>
              <a:t>     Computer </a:t>
            </a:r>
            <a:r>
              <a:rPr lang="en-US" altLang="zh-CN" dirty="0">
                <a:solidFill>
                  <a:schemeClr val="bg2"/>
                </a:solidFill>
              </a:rPr>
              <a:t>V</a:t>
            </a:r>
            <a:r>
              <a:rPr lang="en-US" altLang="zh-CN" sz="1800" dirty="0">
                <a:solidFill>
                  <a:schemeClr val="bg2"/>
                </a:solidFill>
              </a:rPr>
              <a:t>ision</a:t>
            </a:r>
          </a:p>
          <a:p>
            <a:r>
              <a:rPr lang="en-US" altLang="zh-CN" dirty="0">
                <a:solidFill>
                  <a:schemeClr val="bg2"/>
                </a:solidFill>
              </a:rPr>
              <a:t>          </a:t>
            </a:r>
            <a:r>
              <a:rPr lang="en-US" altLang="zh-CN" b="0" i="0" dirty="0">
                <a:solidFill>
                  <a:srgbClr val="000000"/>
                </a:solidFill>
                <a:effectLst/>
                <a:latin typeface="ff4"/>
              </a:rPr>
              <a:t>pattern</a:t>
            </a:r>
            <a:r>
              <a:rPr lang="en-US" altLang="zh-CN" b="0" i="0" dirty="0">
                <a:effectLst/>
                <a:latin typeface="ff4"/>
              </a:rPr>
              <a:t> </a:t>
            </a:r>
            <a:r>
              <a:rPr lang="en-US" altLang="zh-CN" b="0" i="0" dirty="0">
                <a:solidFill>
                  <a:srgbClr val="000000"/>
                </a:solidFill>
                <a:effectLst/>
                <a:latin typeface="ff4"/>
              </a:rPr>
              <a:t>recognition</a:t>
            </a:r>
            <a:endParaRPr lang="en-US" altLang="zh-CN" sz="1800" dirty="0">
              <a:solidFill>
                <a:schemeClr val="bg2"/>
              </a:solidFill>
            </a:endParaRPr>
          </a:p>
          <a:p>
            <a:r>
              <a:rPr lang="en-US" altLang="zh-CN" dirty="0">
                <a:solidFill>
                  <a:schemeClr val="bg2"/>
                </a:solidFill>
              </a:rPr>
              <a:t>     </a:t>
            </a:r>
            <a:r>
              <a:rPr lang="en-US" altLang="zh-CN" sz="1800" dirty="0">
                <a:solidFill>
                  <a:schemeClr val="bg2"/>
                </a:solidFill>
              </a:rPr>
              <a:t>Social Network Analysis</a:t>
            </a:r>
          </a:p>
          <a:p>
            <a:r>
              <a:rPr lang="en-US" altLang="zh-CN" dirty="0">
                <a:solidFill>
                  <a:schemeClr val="bg2"/>
                </a:solidFill>
              </a:rPr>
              <a:t>          property matching</a:t>
            </a:r>
            <a:endParaRPr lang="en-US" altLang="zh-CN" sz="1800" dirty="0">
              <a:solidFill>
                <a:schemeClr val="bg2"/>
              </a:solidFill>
            </a:endParaRPr>
          </a:p>
          <a:p>
            <a:r>
              <a:rPr lang="en-US" altLang="zh-CN" dirty="0">
                <a:solidFill>
                  <a:schemeClr val="bg2"/>
                </a:solidFill>
              </a:rPr>
              <a:t>     </a:t>
            </a:r>
            <a:r>
              <a:rPr lang="en-US" altLang="zh-CN" sz="1800" dirty="0">
                <a:solidFill>
                  <a:schemeClr val="bg2"/>
                </a:solidFill>
              </a:rPr>
              <a:t>Chem-informatics</a:t>
            </a:r>
          </a:p>
          <a:p>
            <a:r>
              <a:rPr lang="en-US" altLang="zh-CN" dirty="0">
                <a:solidFill>
                  <a:schemeClr val="bg2"/>
                </a:solidFill>
                <a:latin typeface="Calibri" panose="020F0502020204030204" pitchFamily="34" charset="0"/>
              </a:rPr>
              <a:t>            </a:t>
            </a:r>
            <a:r>
              <a:rPr lang="en-US" altLang="zh-CN" b="0" i="0" dirty="0">
                <a:solidFill>
                  <a:srgbClr val="222222"/>
                </a:solidFill>
                <a:effectLst/>
                <a:latin typeface="Arial" panose="020B0604020202020204" pitchFamily="34" charset="0"/>
              </a:rPr>
              <a:t>molecular structure comparison</a:t>
            </a:r>
            <a:endParaRPr lang="en-US" altLang="zh-CN" sz="1800" dirty="0">
              <a:solidFill>
                <a:schemeClr val="bg2"/>
              </a:solidFill>
              <a:latin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8FA82D93-F2AA-4EEC-B6FE-88FB64A55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147" y="2268676"/>
            <a:ext cx="3186136" cy="1362085"/>
          </a:xfrm>
          <a:prstGeom prst="rect">
            <a:avLst/>
          </a:prstGeom>
        </p:spPr>
      </p:pic>
      <p:sp>
        <p:nvSpPr>
          <p:cNvPr id="7" name="TextBox 6">
            <a:extLst>
              <a:ext uri="{FF2B5EF4-FFF2-40B4-BE49-F238E27FC236}">
                <a16:creationId xmlns:a16="http://schemas.microsoft.com/office/drawing/2014/main" id="{FFFCA1D3-DF4D-4130-B97C-812E5393D6E9}"/>
              </a:ext>
            </a:extLst>
          </p:cNvPr>
          <p:cNvSpPr txBox="1"/>
          <p:nvPr/>
        </p:nvSpPr>
        <p:spPr>
          <a:xfrm>
            <a:off x="4695333" y="3636138"/>
            <a:ext cx="4295481" cy="307777"/>
          </a:xfrm>
          <a:prstGeom prst="rect">
            <a:avLst/>
          </a:prstGeom>
          <a:noFill/>
        </p:spPr>
        <p:txBody>
          <a:bodyPr wrap="square" rtlCol="0">
            <a:spAutoFit/>
          </a:bodyPr>
          <a:lstStyle/>
          <a:p>
            <a:r>
              <a:rPr lang="en-US" altLang="zh-CN" sz="1400" dirty="0">
                <a:solidFill>
                  <a:schemeClr val="bg2"/>
                </a:solidFill>
              </a:rPr>
              <a:t>Source: https://arxiv.org/pdf/2012.11762v1.pdf</a:t>
            </a:r>
            <a:endParaRPr lang="zh-CN" altLang="en-US" sz="1400" dirty="0">
              <a:solidFill>
                <a:schemeClr val="bg2"/>
              </a:solidFill>
            </a:endParaRPr>
          </a:p>
        </p:txBody>
      </p:sp>
      <p:sp>
        <p:nvSpPr>
          <p:cNvPr id="8" name="Rectangle: Rounded Corners 7">
            <a:extLst>
              <a:ext uri="{FF2B5EF4-FFF2-40B4-BE49-F238E27FC236}">
                <a16:creationId xmlns:a16="http://schemas.microsoft.com/office/drawing/2014/main" id="{2920F7B0-5C0E-4DE2-A76A-A3770FBE9CC9}"/>
              </a:ext>
            </a:extLst>
          </p:cNvPr>
          <p:cNvSpPr/>
          <p:nvPr/>
        </p:nvSpPr>
        <p:spPr>
          <a:xfrm>
            <a:off x="4695333" y="846457"/>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a:extLst>
              <a:ext uri="{FF2B5EF4-FFF2-40B4-BE49-F238E27FC236}">
                <a16:creationId xmlns:a16="http://schemas.microsoft.com/office/drawing/2014/main" id="{81EDD668-2FFA-40FD-9E8A-647D1A1FD99F}"/>
              </a:ext>
            </a:extLst>
          </p:cNvPr>
          <p:cNvSpPr/>
          <p:nvPr/>
        </p:nvSpPr>
        <p:spPr>
          <a:xfrm>
            <a:off x="4648317" y="85402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44E9F811-49A9-40C4-80C3-055351CCD2D9}"/>
              </a:ext>
            </a:extLst>
          </p:cNvPr>
          <p:cNvSpPr txBox="1"/>
          <p:nvPr/>
        </p:nvSpPr>
        <p:spPr>
          <a:xfrm>
            <a:off x="4355178" y="137121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12" name="TextBox 11">
            <a:extLst>
              <a:ext uri="{FF2B5EF4-FFF2-40B4-BE49-F238E27FC236}">
                <a16:creationId xmlns:a16="http://schemas.microsoft.com/office/drawing/2014/main" id="{986F020D-3F39-4F8B-AAAE-80094945345A}"/>
              </a:ext>
            </a:extLst>
          </p:cNvPr>
          <p:cNvSpPr txBox="1"/>
          <p:nvPr/>
        </p:nvSpPr>
        <p:spPr>
          <a:xfrm>
            <a:off x="5303874" y="133276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13" name="TextBox 12">
            <a:extLst>
              <a:ext uri="{FF2B5EF4-FFF2-40B4-BE49-F238E27FC236}">
                <a16:creationId xmlns:a16="http://schemas.microsoft.com/office/drawing/2014/main" id="{93C10E52-AF89-456A-A291-C147789387E8}"/>
              </a:ext>
            </a:extLst>
          </p:cNvPr>
          <p:cNvSpPr txBox="1"/>
          <p:nvPr/>
        </p:nvSpPr>
        <p:spPr>
          <a:xfrm>
            <a:off x="5663127" y="136700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14" name="TextBox 13">
            <a:extLst>
              <a:ext uri="{FF2B5EF4-FFF2-40B4-BE49-F238E27FC236}">
                <a16:creationId xmlns:a16="http://schemas.microsoft.com/office/drawing/2014/main" id="{2CE3BBF7-5DA2-4025-9348-9A2409EEFC80}"/>
              </a:ext>
            </a:extLst>
          </p:cNvPr>
          <p:cNvSpPr txBox="1"/>
          <p:nvPr/>
        </p:nvSpPr>
        <p:spPr>
          <a:xfrm>
            <a:off x="6842059" y="1328654"/>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15" name="TextBox 14">
            <a:extLst>
              <a:ext uri="{FF2B5EF4-FFF2-40B4-BE49-F238E27FC236}">
                <a16:creationId xmlns:a16="http://schemas.microsoft.com/office/drawing/2014/main" id="{BC8EB960-0BF7-4D20-BAC4-9165D52E124B}"/>
              </a:ext>
            </a:extLst>
          </p:cNvPr>
          <p:cNvSpPr txBox="1"/>
          <p:nvPr/>
        </p:nvSpPr>
        <p:spPr>
          <a:xfrm>
            <a:off x="7635172" y="132573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16" name="TextBox 15">
            <a:extLst>
              <a:ext uri="{FF2B5EF4-FFF2-40B4-BE49-F238E27FC236}">
                <a16:creationId xmlns:a16="http://schemas.microsoft.com/office/drawing/2014/main" id="{385F58DE-C84C-4DCC-AFD2-6B455741D0BE}"/>
              </a:ext>
            </a:extLst>
          </p:cNvPr>
          <p:cNvSpPr txBox="1"/>
          <p:nvPr/>
        </p:nvSpPr>
        <p:spPr>
          <a:xfrm>
            <a:off x="8348787" y="1320359"/>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17" name="Straight Connector 16">
            <a:extLst>
              <a:ext uri="{FF2B5EF4-FFF2-40B4-BE49-F238E27FC236}">
                <a16:creationId xmlns:a16="http://schemas.microsoft.com/office/drawing/2014/main" id="{0A2C259A-5D65-43AF-B77B-1C79CF0118E4}"/>
              </a:ext>
            </a:extLst>
          </p:cNvPr>
          <p:cNvCxnSpPr>
            <a:cxnSpLocks/>
          </p:cNvCxnSpPr>
          <p:nvPr/>
        </p:nvCxnSpPr>
        <p:spPr>
          <a:xfrm>
            <a:off x="4732148"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CE0255-11F5-4DCE-B12F-3AE4B5D08A1F}"/>
              </a:ext>
            </a:extLst>
          </p:cNvPr>
          <p:cNvCxnSpPr>
            <a:cxnSpLocks/>
          </p:cNvCxnSpPr>
          <p:nvPr/>
        </p:nvCxnSpPr>
        <p:spPr>
          <a:xfrm>
            <a:off x="5519490" y="102243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E44554-179C-4A35-918C-5F573D82CFD8}"/>
              </a:ext>
            </a:extLst>
          </p:cNvPr>
          <p:cNvCxnSpPr>
            <a:cxnSpLocks/>
          </p:cNvCxnSpPr>
          <p:nvPr/>
        </p:nvCxnSpPr>
        <p:spPr>
          <a:xfrm>
            <a:off x="6297915"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85FDDD-2376-46D8-B49D-64EB02136B1E}"/>
              </a:ext>
            </a:extLst>
          </p:cNvPr>
          <p:cNvCxnSpPr>
            <a:cxnSpLocks/>
          </p:cNvCxnSpPr>
          <p:nvPr/>
        </p:nvCxnSpPr>
        <p:spPr>
          <a:xfrm>
            <a:off x="7922479" y="102640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944C68-8D96-461F-92F3-4A72F954E77C}"/>
              </a:ext>
            </a:extLst>
          </p:cNvPr>
          <p:cNvCxnSpPr>
            <a:cxnSpLocks/>
          </p:cNvCxnSpPr>
          <p:nvPr/>
        </p:nvCxnSpPr>
        <p:spPr>
          <a:xfrm>
            <a:off x="8778546" y="102058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41FDDAB-4877-4647-93D5-B2D683C6EEE8}"/>
              </a:ext>
            </a:extLst>
          </p:cNvPr>
          <p:cNvSpPr/>
          <p:nvPr/>
        </p:nvSpPr>
        <p:spPr>
          <a:xfrm>
            <a:off x="5441525" y="8553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C11F408E-A889-4A48-AC0B-F56B74A1130C}"/>
              </a:ext>
            </a:extLst>
          </p:cNvPr>
          <p:cNvSpPr/>
          <p:nvPr/>
        </p:nvSpPr>
        <p:spPr>
          <a:xfrm>
            <a:off x="6214084" y="8543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8B7A51A3-827D-4F5E-8EDA-13A2BC881F50}"/>
              </a:ext>
            </a:extLst>
          </p:cNvPr>
          <p:cNvSpPr/>
          <p:nvPr/>
        </p:nvSpPr>
        <p:spPr>
          <a:xfrm>
            <a:off x="6986643" y="8543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FBAE1D3E-669A-4D70-B320-93946F1BBFE6}"/>
              </a:ext>
            </a:extLst>
          </p:cNvPr>
          <p:cNvSpPr/>
          <p:nvPr/>
        </p:nvSpPr>
        <p:spPr>
          <a:xfrm>
            <a:off x="7827930" y="8553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a:extLst>
              <a:ext uri="{FF2B5EF4-FFF2-40B4-BE49-F238E27FC236}">
                <a16:creationId xmlns:a16="http://schemas.microsoft.com/office/drawing/2014/main" id="{AB5096B1-CAB4-4ACD-BA9F-8C6940C23316}"/>
              </a:ext>
            </a:extLst>
          </p:cNvPr>
          <p:cNvSpPr/>
          <p:nvPr/>
        </p:nvSpPr>
        <p:spPr>
          <a:xfrm>
            <a:off x="8696390" y="84646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Straight Connector 26">
            <a:extLst>
              <a:ext uri="{FF2B5EF4-FFF2-40B4-BE49-F238E27FC236}">
                <a16:creationId xmlns:a16="http://schemas.microsoft.com/office/drawing/2014/main" id="{F957A381-4633-4F7F-83F5-7074A17CEA18}"/>
              </a:ext>
            </a:extLst>
          </p:cNvPr>
          <p:cNvCxnSpPr>
            <a:cxnSpLocks/>
          </p:cNvCxnSpPr>
          <p:nvPr/>
        </p:nvCxnSpPr>
        <p:spPr>
          <a:xfrm>
            <a:off x="7070474"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2588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77471-DE3B-45C4-B644-B4B75E8408B8}"/>
              </a:ext>
            </a:extLst>
          </p:cNvPr>
          <p:cNvSpPr>
            <a:spLocks noGrp="1"/>
          </p:cNvSpPr>
          <p:nvPr>
            <p:ph type="body" sz="quarter" idx="13"/>
          </p:nvPr>
        </p:nvSpPr>
        <p:spPr>
          <a:xfrm>
            <a:off x="-2" y="859434"/>
            <a:ext cx="9074911" cy="374461"/>
          </a:xfrm>
        </p:spPr>
        <p:txBody>
          <a:bodyPr/>
          <a:lstStyle/>
          <a:p>
            <a:r>
              <a:rPr lang="en-US" altLang="zh-CN" dirty="0"/>
              <a:t>GPU Architecture</a:t>
            </a:r>
            <a:endParaRPr lang="zh-CN" altLang="en-US" dirty="0"/>
          </a:p>
        </p:txBody>
      </p:sp>
      <p:sp>
        <p:nvSpPr>
          <p:cNvPr id="3" name="Text Placeholder 2">
            <a:extLst>
              <a:ext uri="{FF2B5EF4-FFF2-40B4-BE49-F238E27FC236}">
                <a16:creationId xmlns:a16="http://schemas.microsoft.com/office/drawing/2014/main" id="{93F11ADC-B0E9-4C22-9C28-7FA4B9DAEB5B}"/>
              </a:ext>
            </a:extLst>
          </p:cNvPr>
          <p:cNvSpPr>
            <a:spLocks noGrp="1"/>
          </p:cNvSpPr>
          <p:nvPr>
            <p:ph type="body" sz="quarter" idx="14"/>
          </p:nvPr>
        </p:nvSpPr>
        <p:spPr>
          <a:xfrm>
            <a:off x="87657" y="1255402"/>
            <a:ext cx="2787633" cy="707344"/>
          </a:xfrm>
        </p:spPr>
        <p:txBody>
          <a:bodyPr/>
          <a:lstStyle/>
          <a:p>
            <a:r>
              <a:rPr lang="en-US" altLang="zh-CN" dirty="0"/>
              <a:t>Thread hierarchy:</a:t>
            </a:r>
          </a:p>
          <a:p>
            <a:pPr marL="0" indent="0">
              <a:buNone/>
            </a:pPr>
            <a:r>
              <a:rPr lang="en-US" altLang="zh-CN" dirty="0"/>
              <a:t>	</a:t>
            </a:r>
          </a:p>
        </p:txBody>
      </p:sp>
      <p:sp>
        <p:nvSpPr>
          <p:cNvPr id="4" name="Footer Placeholder 3">
            <a:extLst>
              <a:ext uri="{FF2B5EF4-FFF2-40B4-BE49-F238E27FC236}">
                <a16:creationId xmlns:a16="http://schemas.microsoft.com/office/drawing/2014/main" id="{09989DA9-9FDD-4777-AE05-498E766C94C2}"/>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8174C9B3-57FE-4AF7-AC87-4A5864EBEA39}"/>
              </a:ext>
            </a:extLst>
          </p:cNvPr>
          <p:cNvSpPr>
            <a:spLocks noGrp="1"/>
          </p:cNvSpPr>
          <p:nvPr>
            <p:ph type="sldNum" sz="quarter" idx="17"/>
          </p:nvPr>
        </p:nvSpPr>
        <p:spPr/>
        <p:txBody>
          <a:bodyPr/>
          <a:lstStyle/>
          <a:p>
            <a:pPr>
              <a:defRPr/>
            </a:pPr>
            <a:fld id="{67BFA7C4-5ED7-4275-9588-6311F663AC92}" type="slidenum">
              <a:rPr lang="en-US" altLang="en-US" smtClean="0"/>
              <a:pPr>
                <a:defRPr/>
              </a:pPr>
              <a:t>7</a:t>
            </a:fld>
            <a:endParaRPr lang="en-US" altLang="en-US" dirty="0"/>
          </a:p>
        </p:txBody>
      </p:sp>
      <p:sp>
        <p:nvSpPr>
          <p:cNvPr id="8" name="Text Placeholder 2">
            <a:extLst>
              <a:ext uri="{FF2B5EF4-FFF2-40B4-BE49-F238E27FC236}">
                <a16:creationId xmlns:a16="http://schemas.microsoft.com/office/drawing/2014/main" id="{E2BF8B78-2681-4F7C-A0C0-9405C2C50CA9}"/>
              </a:ext>
            </a:extLst>
          </p:cNvPr>
          <p:cNvSpPr txBox="1">
            <a:spLocks/>
          </p:cNvSpPr>
          <p:nvPr/>
        </p:nvSpPr>
        <p:spPr bwMode="black">
          <a:xfrm>
            <a:off x="4813300" y="1228494"/>
            <a:ext cx="2787633"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165100" indent="-165100" algn="l" rtl="0" eaLnBrk="0" fontAlgn="base" hangingPunct="0">
              <a:lnSpc>
                <a:spcPts val="2200"/>
              </a:lnSpc>
              <a:spcBef>
                <a:spcPts val="6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1pPr>
            <a:lvl2pPr marL="344488" indent="-179388" algn="l" rtl="0" eaLnBrk="0" fontAlgn="base" hangingPunct="0">
              <a:lnSpc>
                <a:spcPts val="2000"/>
              </a:lnSpc>
              <a:spcBef>
                <a:spcPts val="0"/>
              </a:spcBef>
              <a:spcAft>
                <a:spcPct val="0"/>
              </a:spcAft>
              <a:buClr>
                <a:srgbClr val="C60C30"/>
              </a:buClr>
              <a:buSzPct val="100000"/>
              <a:buFont typeface="Lucida Sans" panose="020B0602030504020204" pitchFamily="34" charset="0"/>
              <a:buChar char="–"/>
              <a:defRPr lang="en-US">
                <a:solidFill>
                  <a:schemeClr val="bg2"/>
                </a:solidFill>
                <a:latin typeface="Lucida Sans" pitchFamily="34" charset="0"/>
                <a:ea typeface="+mn-ea"/>
                <a:cs typeface="+mn-cs"/>
              </a:defRPr>
            </a:lvl2pPr>
            <a:lvl3pPr marL="509588" indent="-165100" algn="l" rtl="0" eaLnBrk="0" fontAlgn="base" hangingPunct="0">
              <a:lnSpc>
                <a:spcPts val="2000"/>
              </a:lnSpc>
              <a:spcBef>
                <a:spcPts val="200"/>
              </a:spcBef>
              <a:spcAft>
                <a:spcPct val="0"/>
              </a:spcAft>
              <a:buClr>
                <a:srgbClr val="C60C30"/>
              </a:buClr>
              <a:buSzPct val="100000"/>
              <a:buFont typeface="Arial" panose="020B0604020202020204" pitchFamily="34" charset="0"/>
              <a:buChar char="•"/>
              <a:defRPr lang="en-US" sz="1600">
                <a:solidFill>
                  <a:schemeClr val="bg2"/>
                </a:solidFill>
                <a:latin typeface="Lucida Sans" pitchFamily="34" charset="0"/>
                <a:ea typeface="+mn-ea"/>
                <a:cs typeface="+mn-cs"/>
              </a:defRPr>
            </a:lvl3pPr>
            <a:lvl4pPr marL="688975" indent="-179388" algn="l" rtl="0" eaLnBrk="0" fontAlgn="base" hangingPunct="0">
              <a:lnSpc>
                <a:spcPts val="1800"/>
              </a:lnSpc>
              <a:spcBef>
                <a:spcPts val="200"/>
              </a:spcBef>
              <a:spcAft>
                <a:spcPct val="0"/>
              </a:spcAft>
              <a:buClr>
                <a:srgbClr val="C60C30"/>
              </a:buClr>
              <a:buSzPct val="100000"/>
              <a:buFont typeface="Lucida Sans" panose="020B0602030504020204"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ts val="1600"/>
              </a:lnSpc>
              <a:spcBef>
                <a:spcPts val="200"/>
              </a:spcBef>
              <a:spcAft>
                <a:spcPct val="0"/>
              </a:spcAft>
              <a:buClr>
                <a:srgbClr val="C60C30"/>
              </a:buClr>
              <a:buSzPct val="100000"/>
              <a:buFont typeface="Arial" panose="020B0604020202020204" pitchFamily="34" charset="0"/>
              <a:buChar char="•"/>
              <a:defRPr lang="en-US" sz="14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r>
              <a:rPr lang="en-US" altLang="zh-CN" kern="0" dirty="0"/>
              <a:t>Memory hierarchy:</a:t>
            </a:r>
          </a:p>
          <a:p>
            <a:pPr marL="0" indent="0">
              <a:buFont typeface="Arial" panose="020B0604020202020204" pitchFamily="34" charset="0"/>
              <a:buNone/>
            </a:pPr>
            <a:r>
              <a:rPr lang="en-US" altLang="zh-CN" kern="0" dirty="0"/>
              <a:t>	</a:t>
            </a:r>
          </a:p>
        </p:txBody>
      </p:sp>
      <p:sp>
        <p:nvSpPr>
          <p:cNvPr id="9" name="TextBox 8">
            <a:extLst>
              <a:ext uri="{FF2B5EF4-FFF2-40B4-BE49-F238E27FC236}">
                <a16:creationId xmlns:a16="http://schemas.microsoft.com/office/drawing/2014/main" id="{24EC84E3-6CAF-4BC1-AA95-AE73E49D0F2A}"/>
              </a:ext>
            </a:extLst>
          </p:cNvPr>
          <p:cNvSpPr txBox="1"/>
          <p:nvPr/>
        </p:nvSpPr>
        <p:spPr>
          <a:xfrm>
            <a:off x="3959241" y="4203139"/>
            <a:ext cx="5049223" cy="261610"/>
          </a:xfrm>
          <a:prstGeom prst="rect">
            <a:avLst/>
          </a:prstGeom>
          <a:noFill/>
        </p:spPr>
        <p:txBody>
          <a:bodyPr wrap="square" rtlCol="0">
            <a:spAutoFit/>
          </a:bodyPr>
          <a:lstStyle/>
          <a:p>
            <a:r>
              <a:rPr lang="en-US" altLang="zh-CN" sz="1100" dirty="0">
                <a:solidFill>
                  <a:schemeClr val="bg2"/>
                </a:solidFill>
              </a:rPr>
              <a:t>Source: https://docs.nvidia.com/ </a:t>
            </a:r>
            <a:r>
              <a:rPr lang="en-US" altLang="zh-CN" sz="1100" dirty="0" err="1">
                <a:solidFill>
                  <a:schemeClr val="bg2"/>
                </a:solidFill>
              </a:rPr>
              <a:t>cuda</a:t>
            </a:r>
            <a:r>
              <a:rPr lang="en-US" altLang="zh-CN" sz="1100" dirty="0">
                <a:solidFill>
                  <a:schemeClr val="bg2"/>
                </a:solidFill>
              </a:rPr>
              <a:t>/</a:t>
            </a:r>
            <a:r>
              <a:rPr lang="en-US" altLang="zh-CN" sz="1100" dirty="0" err="1">
                <a:solidFill>
                  <a:schemeClr val="bg2"/>
                </a:solidFill>
              </a:rPr>
              <a:t>cuda</a:t>
            </a:r>
            <a:r>
              <a:rPr lang="en-US" altLang="zh-CN" sz="1100" dirty="0">
                <a:solidFill>
                  <a:schemeClr val="bg2"/>
                </a:solidFill>
              </a:rPr>
              <a:t>-c-programming-guide/index.html</a:t>
            </a:r>
          </a:p>
        </p:txBody>
      </p:sp>
      <p:sp>
        <p:nvSpPr>
          <p:cNvPr id="6" name="Rectangle: Rounded Corners 5">
            <a:extLst>
              <a:ext uri="{FF2B5EF4-FFF2-40B4-BE49-F238E27FC236}">
                <a16:creationId xmlns:a16="http://schemas.microsoft.com/office/drawing/2014/main" id="{9A3BA08D-CC06-4A9F-9024-F781B4558E67}"/>
              </a:ext>
            </a:extLst>
          </p:cNvPr>
          <p:cNvSpPr/>
          <p:nvPr/>
        </p:nvSpPr>
        <p:spPr>
          <a:xfrm>
            <a:off x="619522" y="1865956"/>
            <a:ext cx="1352660" cy="18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Rounded Corners 13">
            <a:extLst>
              <a:ext uri="{FF2B5EF4-FFF2-40B4-BE49-F238E27FC236}">
                <a16:creationId xmlns:a16="http://schemas.microsoft.com/office/drawing/2014/main" id="{95019547-3A4E-4402-B5C3-4ADDC8F83674}"/>
              </a:ext>
            </a:extLst>
          </p:cNvPr>
          <p:cNvSpPr/>
          <p:nvPr/>
        </p:nvSpPr>
        <p:spPr>
          <a:xfrm>
            <a:off x="657185" y="2215220"/>
            <a:ext cx="1277336" cy="146854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Rounded Corners 12">
            <a:extLst>
              <a:ext uri="{FF2B5EF4-FFF2-40B4-BE49-F238E27FC236}">
                <a16:creationId xmlns:a16="http://schemas.microsoft.com/office/drawing/2014/main" id="{2DD726D7-84F3-494C-B8BF-9A688D109C18}"/>
              </a:ext>
            </a:extLst>
          </p:cNvPr>
          <p:cNvSpPr/>
          <p:nvPr/>
        </p:nvSpPr>
        <p:spPr>
          <a:xfrm>
            <a:off x="717807" y="2690065"/>
            <a:ext cx="1161213" cy="93901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Rounded Corners 9">
            <a:extLst>
              <a:ext uri="{FF2B5EF4-FFF2-40B4-BE49-F238E27FC236}">
                <a16:creationId xmlns:a16="http://schemas.microsoft.com/office/drawing/2014/main" id="{703701E7-FC5D-4BAC-A8F2-CC407164555E}"/>
              </a:ext>
            </a:extLst>
          </p:cNvPr>
          <p:cNvSpPr/>
          <p:nvPr/>
        </p:nvSpPr>
        <p:spPr>
          <a:xfrm>
            <a:off x="808102" y="2981581"/>
            <a:ext cx="975499" cy="5876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a:extLst>
              <a:ext uri="{FF2B5EF4-FFF2-40B4-BE49-F238E27FC236}">
                <a16:creationId xmlns:a16="http://schemas.microsoft.com/office/drawing/2014/main" id="{5799784A-7B49-4983-A8DA-224C30DD6B06}"/>
              </a:ext>
            </a:extLst>
          </p:cNvPr>
          <p:cNvSpPr txBox="1"/>
          <p:nvPr/>
        </p:nvSpPr>
        <p:spPr>
          <a:xfrm>
            <a:off x="852095" y="3127870"/>
            <a:ext cx="1571834" cy="369332"/>
          </a:xfrm>
          <a:prstGeom prst="rect">
            <a:avLst/>
          </a:prstGeom>
          <a:noFill/>
        </p:spPr>
        <p:txBody>
          <a:bodyPr wrap="square" rtlCol="0">
            <a:spAutoFit/>
          </a:bodyPr>
          <a:lstStyle/>
          <a:p>
            <a:r>
              <a:rPr lang="en-US" altLang="zh-CN" b="1" dirty="0"/>
              <a:t>thread</a:t>
            </a:r>
            <a:endParaRPr lang="zh-CN" altLang="en-US" b="1" dirty="0"/>
          </a:p>
        </p:txBody>
      </p:sp>
      <p:sp>
        <p:nvSpPr>
          <p:cNvPr id="16" name="TextBox 15">
            <a:extLst>
              <a:ext uri="{FF2B5EF4-FFF2-40B4-BE49-F238E27FC236}">
                <a16:creationId xmlns:a16="http://schemas.microsoft.com/office/drawing/2014/main" id="{BEBCBE7E-2837-410C-AD29-084FB7316983}"/>
              </a:ext>
            </a:extLst>
          </p:cNvPr>
          <p:cNvSpPr txBox="1"/>
          <p:nvPr/>
        </p:nvSpPr>
        <p:spPr>
          <a:xfrm>
            <a:off x="927893" y="2647808"/>
            <a:ext cx="1352660" cy="369332"/>
          </a:xfrm>
          <a:prstGeom prst="rect">
            <a:avLst/>
          </a:prstGeom>
          <a:noFill/>
        </p:spPr>
        <p:txBody>
          <a:bodyPr wrap="square" rtlCol="0">
            <a:spAutoFit/>
          </a:bodyPr>
          <a:lstStyle/>
          <a:p>
            <a:r>
              <a:rPr lang="en-US" altLang="zh-CN" b="1" dirty="0"/>
              <a:t>warp</a:t>
            </a:r>
            <a:endParaRPr lang="zh-CN" altLang="en-US" b="1" dirty="0"/>
          </a:p>
        </p:txBody>
      </p:sp>
      <p:sp>
        <p:nvSpPr>
          <p:cNvPr id="17" name="TextBox 16">
            <a:extLst>
              <a:ext uri="{FF2B5EF4-FFF2-40B4-BE49-F238E27FC236}">
                <a16:creationId xmlns:a16="http://schemas.microsoft.com/office/drawing/2014/main" id="{263572FB-E9D7-4282-9FC9-0058FBA57D67}"/>
              </a:ext>
            </a:extLst>
          </p:cNvPr>
          <p:cNvSpPr txBox="1"/>
          <p:nvPr/>
        </p:nvSpPr>
        <p:spPr>
          <a:xfrm>
            <a:off x="880931" y="2276166"/>
            <a:ext cx="1352660" cy="369332"/>
          </a:xfrm>
          <a:prstGeom prst="rect">
            <a:avLst/>
          </a:prstGeom>
          <a:noFill/>
        </p:spPr>
        <p:txBody>
          <a:bodyPr wrap="square" rtlCol="0">
            <a:spAutoFit/>
          </a:bodyPr>
          <a:lstStyle/>
          <a:p>
            <a:r>
              <a:rPr lang="en-US" altLang="zh-CN" b="1" dirty="0"/>
              <a:t>block</a:t>
            </a:r>
            <a:endParaRPr lang="zh-CN" altLang="en-US" b="1" dirty="0"/>
          </a:p>
        </p:txBody>
      </p:sp>
      <p:sp>
        <p:nvSpPr>
          <p:cNvPr id="18" name="TextBox 17">
            <a:extLst>
              <a:ext uri="{FF2B5EF4-FFF2-40B4-BE49-F238E27FC236}">
                <a16:creationId xmlns:a16="http://schemas.microsoft.com/office/drawing/2014/main" id="{5378AC40-A37B-4C4E-9B5B-C3A6751386E8}"/>
              </a:ext>
            </a:extLst>
          </p:cNvPr>
          <p:cNvSpPr txBox="1"/>
          <p:nvPr/>
        </p:nvSpPr>
        <p:spPr>
          <a:xfrm>
            <a:off x="944194" y="1860931"/>
            <a:ext cx="1585062" cy="369332"/>
          </a:xfrm>
          <a:prstGeom prst="rect">
            <a:avLst/>
          </a:prstGeom>
          <a:noFill/>
        </p:spPr>
        <p:txBody>
          <a:bodyPr wrap="square" rtlCol="0">
            <a:spAutoFit/>
          </a:bodyPr>
          <a:lstStyle/>
          <a:p>
            <a:r>
              <a:rPr lang="en-US" altLang="zh-CN" b="1" dirty="0"/>
              <a:t>grid</a:t>
            </a:r>
            <a:endParaRPr lang="zh-CN" altLang="en-US" b="1" dirty="0"/>
          </a:p>
        </p:txBody>
      </p:sp>
      <p:pic>
        <p:nvPicPr>
          <p:cNvPr id="12" name="Picture 11" descr="Diagram&#10;&#10;Description automatically generated">
            <a:extLst>
              <a:ext uri="{FF2B5EF4-FFF2-40B4-BE49-F238E27FC236}">
                <a16:creationId xmlns:a16="http://schemas.microsoft.com/office/drawing/2014/main" id="{97A5D255-9B83-403E-B328-2BA0AF95B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671" y="1590415"/>
            <a:ext cx="2143309" cy="2509909"/>
          </a:xfrm>
          <a:prstGeom prst="rect">
            <a:avLst/>
          </a:prstGeom>
        </p:spPr>
      </p:pic>
    </p:spTree>
    <p:extLst>
      <p:ext uri="{BB962C8B-B14F-4D97-AF65-F5344CB8AC3E}">
        <p14:creationId xmlns:p14="http://schemas.microsoft.com/office/powerpoint/2010/main" val="33419836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4615D0-ADF6-4C1E-92C7-4E211AD3FF46}"/>
              </a:ext>
            </a:extLst>
          </p:cNvPr>
          <p:cNvSpPr>
            <a:spLocks noGrp="1"/>
          </p:cNvSpPr>
          <p:nvPr>
            <p:ph type="body" sz="quarter" idx="13"/>
          </p:nvPr>
        </p:nvSpPr>
        <p:spPr>
          <a:xfrm>
            <a:off x="0" y="877247"/>
            <a:ext cx="9074911" cy="374461"/>
          </a:xfrm>
        </p:spPr>
        <p:txBody>
          <a:bodyPr/>
          <a:lstStyle/>
          <a:p>
            <a:r>
              <a:rPr lang="en-US" altLang="zh-CN" sz="2400" dirty="0"/>
              <a:t>Challenges</a:t>
            </a:r>
            <a:endParaRPr lang="zh-CN" altLang="en-US" dirty="0"/>
          </a:p>
        </p:txBody>
      </p:sp>
      <p:sp>
        <p:nvSpPr>
          <p:cNvPr id="3" name="Text Placeholder 2">
            <a:extLst>
              <a:ext uri="{FF2B5EF4-FFF2-40B4-BE49-F238E27FC236}">
                <a16:creationId xmlns:a16="http://schemas.microsoft.com/office/drawing/2014/main" id="{B6F55C4D-D6D0-4A41-A408-ED569F2BCCFC}"/>
              </a:ext>
            </a:extLst>
          </p:cNvPr>
          <p:cNvSpPr>
            <a:spLocks noGrp="1"/>
          </p:cNvSpPr>
          <p:nvPr>
            <p:ph type="body" sz="quarter" idx="14"/>
          </p:nvPr>
        </p:nvSpPr>
        <p:spPr>
          <a:xfrm>
            <a:off x="0" y="1966588"/>
            <a:ext cx="8990239" cy="1780167"/>
          </a:xfrm>
        </p:spPr>
        <p:txBody>
          <a:bodyPr/>
          <a:lstStyle/>
          <a:p>
            <a:r>
              <a:rPr lang="en-US" altLang="zh-CN" sz="1600" dirty="0"/>
              <a:t>Exponential storage requirement for representing partial paths.</a:t>
            </a:r>
          </a:p>
          <a:p>
            <a:r>
              <a:rPr lang="en-US" altLang="zh-CN" sz="1600" dirty="0"/>
              <a:t>Memory coalescing and warp divergence.</a:t>
            </a:r>
          </a:p>
          <a:p>
            <a:r>
              <a:rPr lang="en-US" altLang="zh-CN" sz="1600" dirty="0"/>
              <a:t>GPU architecture aware intersection.</a:t>
            </a:r>
          </a:p>
          <a:p>
            <a:r>
              <a:rPr lang="en-US" altLang="zh-CN" sz="1600" dirty="0"/>
              <a:t>Load imbalance.</a:t>
            </a:r>
          </a:p>
          <a:p>
            <a:r>
              <a:rPr lang="en-US" altLang="zh-CN" sz="1600" dirty="0"/>
              <a:t>Distributed communication and synchronization.</a:t>
            </a:r>
            <a:endParaRPr lang="zh-CN" altLang="en-US" sz="1600" dirty="0"/>
          </a:p>
        </p:txBody>
      </p:sp>
      <p:sp>
        <p:nvSpPr>
          <p:cNvPr id="4" name="Footer Placeholder 3">
            <a:extLst>
              <a:ext uri="{FF2B5EF4-FFF2-40B4-BE49-F238E27FC236}">
                <a16:creationId xmlns:a16="http://schemas.microsoft.com/office/drawing/2014/main" id="{DA915523-F0FC-4A00-ADED-14DA1AD53F2D}"/>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F718419F-D197-48C4-897B-B0716330A176}"/>
              </a:ext>
            </a:extLst>
          </p:cNvPr>
          <p:cNvSpPr>
            <a:spLocks noGrp="1"/>
          </p:cNvSpPr>
          <p:nvPr>
            <p:ph type="sldNum" sz="quarter" idx="17"/>
          </p:nvPr>
        </p:nvSpPr>
        <p:spPr/>
        <p:txBody>
          <a:bodyPr/>
          <a:lstStyle/>
          <a:p>
            <a:pPr>
              <a:defRPr/>
            </a:pPr>
            <a:fld id="{67BFA7C4-5ED7-4275-9588-6311F663AC92}" type="slidenum">
              <a:rPr lang="en-US" altLang="en-US" smtClean="0"/>
              <a:pPr>
                <a:defRPr/>
              </a:pPr>
              <a:t>8</a:t>
            </a:fld>
            <a:endParaRPr lang="en-US" altLang="en-US" dirty="0"/>
          </a:p>
        </p:txBody>
      </p:sp>
      <p:sp>
        <p:nvSpPr>
          <p:cNvPr id="6" name="Rectangle: Rounded Corners 5">
            <a:extLst>
              <a:ext uri="{FF2B5EF4-FFF2-40B4-BE49-F238E27FC236}">
                <a16:creationId xmlns:a16="http://schemas.microsoft.com/office/drawing/2014/main" id="{69458C75-5EBA-4EC3-A5EB-FF3F9FE8102F}"/>
              </a:ext>
            </a:extLst>
          </p:cNvPr>
          <p:cNvSpPr/>
          <p:nvPr/>
        </p:nvSpPr>
        <p:spPr>
          <a:xfrm>
            <a:off x="4695333" y="846457"/>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a:extLst>
              <a:ext uri="{FF2B5EF4-FFF2-40B4-BE49-F238E27FC236}">
                <a16:creationId xmlns:a16="http://schemas.microsoft.com/office/drawing/2014/main" id="{3325FF30-8710-42A0-BCBD-3EF15CF19DC2}"/>
              </a:ext>
            </a:extLst>
          </p:cNvPr>
          <p:cNvSpPr/>
          <p:nvPr/>
        </p:nvSpPr>
        <p:spPr>
          <a:xfrm>
            <a:off x="4648317" y="85402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F820DE65-9962-49DA-BB28-3A06A2B4B552}"/>
              </a:ext>
            </a:extLst>
          </p:cNvPr>
          <p:cNvSpPr txBox="1"/>
          <p:nvPr/>
        </p:nvSpPr>
        <p:spPr>
          <a:xfrm>
            <a:off x="4355178" y="137121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9" name="TextBox 8">
            <a:extLst>
              <a:ext uri="{FF2B5EF4-FFF2-40B4-BE49-F238E27FC236}">
                <a16:creationId xmlns:a16="http://schemas.microsoft.com/office/drawing/2014/main" id="{17AAFEF2-105D-494E-9137-FEE556B741A3}"/>
              </a:ext>
            </a:extLst>
          </p:cNvPr>
          <p:cNvSpPr txBox="1"/>
          <p:nvPr/>
        </p:nvSpPr>
        <p:spPr>
          <a:xfrm>
            <a:off x="5303874" y="133276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10" name="TextBox 9">
            <a:extLst>
              <a:ext uri="{FF2B5EF4-FFF2-40B4-BE49-F238E27FC236}">
                <a16:creationId xmlns:a16="http://schemas.microsoft.com/office/drawing/2014/main" id="{A93B36FF-F98B-4C44-95BA-FE27DDD9352B}"/>
              </a:ext>
            </a:extLst>
          </p:cNvPr>
          <p:cNvSpPr txBox="1"/>
          <p:nvPr/>
        </p:nvSpPr>
        <p:spPr>
          <a:xfrm>
            <a:off x="5663127" y="136700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11" name="TextBox 10">
            <a:extLst>
              <a:ext uri="{FF2B5EF4-FFF2-40B4-BE49-F238E27FC236}">
                <a16:creationId xmlns:a16="http://schemas.microsoft.com/office/drawing/2014/main" id="{062DC4FE-9CCB-4FC7-857B-DA2DA829468C}"/>
              </a:ext>
            </a:extLst>
          </p:cNvPr>
          <p:cNvSpPr txBox="1"/>
          <p:nvPr/>
        </p:nvSpPr>
        <p:spPr>
          <a:xfrm>
            <a:off x="6842059" y="1328654"/>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12" name="TextBox 11">
            <a:extLst>
              <a:ext uri="{FF2B5EF4-FFF2-40B4-BE49-F238E27FC236}">
                <a16:creationId xmlns:a16="http://schemas.microsoft.com/office/drawing/2014/main" id="{4ED45495-87B0-4FE1-83A0-030D1F5104F2}"/>
              </a:ext>
            </a:extLst>
          </p:cNvPr>
          <p:cNvSpPr txBox="1"/>
          <p:nvPr/>
        </p:nvSpPr>
        <p:spPr>
          <a:xfrm>
            <a:off x="7635172" y="132573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13" name="TextBox 12">
            <a:extLst>
              <a:ext uri="{FF2B5EF4-FFF2-40B4-BE49-F238E27FC236}">
                <a16:creationId xmlns:a16="http://schemas.microsoft.com/office/drawing/2014/main" id="{3ADE900A-3F85-44BE-A9D0-F3C30A7E6CA3}"/>
              </a:ext>
            </a:extLst>
          </p:cNvPr>
          <p:cNvSpPr txBox="1"/>
          <p:nvPr/>
        </p:nvSpPr>
        <p:spPr>
          <a:xfrm>
            <a:off x="8348787" y="1320359"/>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14" name="Straight Connector 13">
            <a:extLst>
              <a:ext uri="{FF2B5EF4-FFF2-40B4-BE49-F238E27FC236}">
                <a16:creationId xmlns:a16="http://schemas.microsoft.com/office/drawing/2014/main" id="{2E47CC7D-22A0-4C79-80A5-C8B72E9D0EFC}"/>
              </a:ext>
            </a:extLst>
          </p:cNvPr>
          <p:cNvCxnSpPr>
            <a:cxnSpLocks/>
          </p:cNvCxnSpPr>
          <p:nvPr/>
        </p:nvCxnSpPr>
        <p:spPr>
          <a:xfrm>
            <a:off x="4732148"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F56D3D-DB12-48FB-AD6B-6843C8B64D38}"/>
              </a:ext>
            </a:extLst>
          </p:cNvPr>
          <p:cNvCxnSpPr>
            <a:cxnSpLocks/>
          </p:cNvCxnSpPr>
          <p:nvPr/>
        </p:nvCxnSpPr>
        <p:spPr>
          <a:xfrm>
            <a:off x="5519490" y="102243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422287-C6A3-4E80-9FD7-9522ACCA38C2}"/>
              </a:ext>
            </a:extLst>
          </p:cNvPr>
          <p:cNvCxnSpPr>
            <a:cxnSpLocks/>
          </p:cNvCxnSpPr>
          <p:nvPr/>
        </p:nvCxnSpPr>
        <p:spPr>
          <a:xfrm>
            <a:off x="6297915"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864943-FAFF-4A7D-BE32-92C6B0FB4B6B}"/>
              </a:ext>
            </a:extLst>
          </p:cNvPr>
          <p:cNvCxnSpPr>
            <a:cxnSpLocks/>
          </p:cNvCxnSpPr>
          <p:nvPr/>
        </p:nvCxnSpPr>
        <p:spPr>
          <a:xfrm>
            <a:off x="7922479" y="102640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57199-F48C-4C60-90DA-C0256C7609CD}"/>
              </a:ext>
            </a:extLst>
          </p:cNvPr>
          <p:cNvCxnSpPr>
            <a:cxnSpLocks/>
          </p:cNvCxnSpPr>
          <p:nvPr/>
        </p:nvCxnSpPr>
        <p:spPr>
          <a:xfrm>
            <a:off x="8778546" y="102058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2BFF782-AF7E-4CC6-8F3E-B93CA3E8038D}"/>
              </a:ext>
            </a:extLst>
          </p:cNvPr>
          <p:cNvSpPr/>
          <p:nvPr/>
        </p:nvSpPr>
        <p:spPr>
          <a:xfrm>
            <a:off x="5441525" y="8553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a:extLst>
              <a:ext uri="{FF2B5EF4-FFF2-40B4-BE49-F238E27FC236}">
                <a16:creationId xmlns:a16="http://schemas.microsoft.com/office/drawing/2014/main" id="{755BFD07-657C-4B2F-9345-57080724A465}"/>
              </a:ext>
            </a:extLst>
          </p:cNvPr>
          <p:cNvSpPr/>
          <p:nvPr/>
        </p:nvSpPr>
        <p:spPr>
          <a:xfrm>
            <a:off x="6214084" y="8543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a:extLst>
              <a:ext uri="{FF2B5EF4-FFF2-40B4-BE49-F238E27FC236}">
                <a16:creationId xmlns:a16="http://schemas.microsoft.com/office/drawing/2014/main" id="{83CF27BB-CA58-48F6-9599-E490E6DDC0D4}"/>
              </a:ext>
            </a:extLst>
          </p:cNvPr>
          <p:cNvSpPr/>
          <p:nvPr/>
        </p:nvSpPr>
        <p:spPr>
          <a:xfrm>
            <a:off x="6986643" y="8543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38D4ECEE-7903-4B9E-AD33-A874C21D9B82}"/>
              </a:ext>
            </a:extLst>
          </p:cNvPr>
          <p:cNvSpPr/>
          <p:nvPr/>
        </p:nvSpPr>
        <p:spPr>
          <a:xfrm>
            <a:off x="7827930" y="8553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B5D5EA2B-E572-45F5-B55E-A703CCE2F642}"/>
              </a:ext>
            </a:extLst>
          </p:cNvPr>
          <p:cNvSpPr/>
          <p:nvPr/>
        </p:nvSpPr>
        <p:spPr>
          <a:xfrm>
            <a:off x="8696390" y="84646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Connector 23">
            <a:extLst>
              <a:ext uri="{FF2B5EF4-FFF2-40B4-BE49-F238E27FC236}">
                <a16:creationId xmlns:a16="http://schemas.microsoft.com/office/drawing/2014/main" id="{EA419B74-8EF7-4666-9E9C-BBB3932D470F}"/>
              </a:ext>
            </a:extLst>
          </p:cNvPr>
          <p:cNvCxnSpPr>
            <a:cxnSpLocks/>
          </p:cNvCxnSpPr>
          <p:nvPr/>
        </p:nvCxnSpPr>
        <p:spPr>
          <a:xfrm>
            <a:off x="7070474"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5772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13AC5E-3C38-47E3-9ECB-6FE315C32B8F}"/>
              </a:ext>
            </a:extLst>
          </p:cNvPr>
          <p:cNvSpPr>
            <a:spLocks noGrp="1"/>
          </p:cNvSpPr>
          <p:nvPr>
            <p:ph type="ftr" sz="quarter" idx="16"/>
          </p:nvPr>
        </p:nvSpPr>
        <p:spPr/>
        <p:txBody>
          <a:bodyPr/>
          <a:lstStyle/>
          <a:p>
            <a:pPr>
              <a:defRPr/>
            </a:pPr>
            <a:r>
              <a:rPr lang="en-US"/>
              <a:t>APPL</a:t>
            </a:r>
            <a:endParaRPr lang="en-US" dirty="0"/>
          </a:p>
        </p:txBody>
      </p:sp>
      <p:sp>
        <p:nvSpPr>
          <p:cNvPr id="5" name="Slide Number Placeholder 4">
            <a:extLst>
              <a:ext uri="{FF2B5EF4-FFF2-40B4-BE49-F238E27FC236}">
                <a16:creationId xmlns:a16="http://schemas.microsoft.com/office/drawing/2014/main" id="{63EBBB4D-3833-4D9F-9CFC-687588E57A14}"/>
              </a:ext>
            </a:extLst>
          </p:cNvPr>
          <p:cNvSpPr>
            <a:spLocks noGrp="1"/>
          </p:cNvSpPr>
          <p:nvPr>
            <p:ph type="sldNum" sz="quarter" idx="17"/>
          </p:nvPr>
        </p:nvSpPr>
        <p:spPr/>
        <p:txBody>
          <a:bodyPr/>
          <a:lstStyle/>
          <a:p>
            <a:pPr>
              <a:defRPr/>
            </a:pPr>
            <a:fld id="{67BFA7C4-5ED7-4275-9588-6311F663AC92}" type="slidenum">
              <a:rPr lang="en-US" altLang="en-US" smtClean="0"/>
              <a:pPr>
                <a:defRPr/>
              </a:pPr>
              <a:t>9</a:t>
            </a:fld>
            <a:endParaRPr lang="en-US" altLang="en-US" dirty="0"/>
          </a:p>
        </p:txBody>
      </p:sp>
      <p:sp>
        <p:nvSpPr>
          <p:cNvPr id="7" name="Text Placeholder 1">
            <a:extLst>
              <a:ext uri="{FF2B5EF4-FFF2-40B4-BE49-F238E27FC236}">
                <a16:creationId xmlns:a16="http://schemas.microsoft.com/office/drawing/2014/main" id="{25DA2D7C-1DC5-48DC-B84A-925E47D2BDE5}"/>
              </a:ext>
            </a:extLst>
          </p:cNvPr>
          <p:cNvSpPr txBox="1">
            <a:spLocks/>
          </p:cNvSpPr>
          <p:nvPr/>
        </p:nvSpPr>
        <p:spPr bwMode="black">
          <a:xfrm>
            <a:off x="-41772" y="837266"/>
            <a:ext cx="9074911"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lnSpc>
                <a:spcPts val="2200"/>
              </a:lnSpc>
              <a:spcBef>
                <a:spcPts val="600"/>
              </a:spcBef>
              <a:spcAft>
                <a:spcPct val="0"/>
              </a:spcAft>
              <a:buClr>
                <a:srgbClr val="C60C30"/>
              </a:buClr>
              <a:buSzPct val="100000"/>
              <a:buFont typeface="Arial" panose="020B0604020202020204" pitchFamily="34" charset="0"/>
              <a:buNone/>
              <a:defRPr lang="en-US" sz="2400" b="1">
                <a:ln>
                  <a:noFill/>
                </a:ln>
                <a:solidFill>
                  <a:schemeClr val="bg2"/>
                </a:solidFill>
                <a:latin typeface="Liberation Sans" panose="020B0604020202020204" pitchFamily="34" charset="0"/>
                <a:ea typeface="Liberation Sans" panose="020B0604020202020204" pitchFamily="34" charset="0"/>
                <a:cs typeface="Liberation Sans" panose="020B0604020202020204" pitchFamily="34" charset="0"/>
              </a:defRPr>
            </a:lvl1pPr>
            <a:lvl2pPr marL="344488" indent="-179388" algn="l" rtl="0" eaLnBrk="0" fontAlgn="base" hangingPunct="0">
              <a:lnSpc>
                <a:spcPts val="2000"/>
              </a:lnSpc>
              <a:spcBef>
                <a:spcPts val="4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2pPr>
            <a:lvl3pPr marL="509588" indent="-165100" algn="l" rtl="0" eaLnBrk="0" fontAlgn="base" hangingPunct="0">
              <a:lnSpc>
                <a:spcPts val="2000"/>
              </a:lnSpc>
              <a:spcBef>
                <a:spcPts val="2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3pPr>
            <a:lvl4pPr marL="688975" indent="-179388" algn="l" rtl="0" eaLnBrk="0" fontAlgn="base" hangingPunct="0">
              <a:lnSpc>
                <a:spcPts val="1800"/>
              </a:lnSpc>
              <a:spcBef>
                <a:spcPts val="200"/>
              </a:spcBef>
              <a:spcAft>
                <a:spcPct val="0"/>
              </a:spcAft>
              <a:buClr>
                <a:srgbClr val="C60C30"/>
              </a:buClr>
              <a:buSzPct val="100000"/>
              <a:buFont typeface="Lucida Sans" panose="020B0602030504020204"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ts val="1600"/>
              </a:lnSpc>
              <a:spcBef>
                <a:spcPts val="200"/>
              </a:spcBef>
              <a:spcAft>
                <a:spcPct val="0"/>
              </a:spcAft>
              <a:buClr>
                <a:srgbClr val="C60C30"/>
              </a:buClr>
              <a:buSzPct val="100000"/>
              <a:buFont typeface="Arial" panose="020B0604020202020204" pitchFamily="34" charset="0"/>
              <a:buChar char="•"/>
              <a:defRPr lang="en-US" sz="14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r>
              <a:rPr lang="en-US" altLang="zh-CN" kern="0" dirty="0"/>
              <a:t>Contributions:</a:t>
            </a:r>
          </a:p>
        </p:txBody>
      </p:sp>
      <p:sp>
        <p:nvSpPr>
          <p:cNvPr id="28" name="Text Placeholder 2">
            <a:extLst>
              <a:ext uri="{FF2B5EF4-FFF2-40B4-BE49-F238E27FC236}">
                <a16:creationId xmlns:a16="http://schemas.microsoft.com/office/drawing/2014/main" id="{D2F78E96-EA6A-40E2-9DB8-62A687CFC09C}"/>
              </a:ext>
            </a:extLst>
          </p:cNvPr>
          <p:cNvSpPr txBox="1">
            <a:spLocks/>
          </p:cNvSpPr>
          <p:nvPr/>
        </p:nvSpPr>
        <p:spPr bwMode="black">
          <a:xfrm>
            <a:off x="76880" y="1989303"/>
            <a:ext cx="8028541"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165100" indent="-165100" algn="l" rtl="0" eaLnBrk="0" fontAlgn="base" hangingPunct="0">
              <a:lnSpc>
                <a:spcPts val="2200"/>
              </a:lnSpc>
              <a:spcBef>
                <a:spcPts val="6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1pPr>
            <a:lvl2pPr marL="344488" indent="-179388" algn="l" rtl="0" eaLnBrk="0" fontAlgn="base" hangingPunct="0">
              <a:lnSpc>
                <a:spcPts val="2000"/>
              </a:lnSpc>
              <a:spcBef>
                <a:spcPts val="0"/>
              </a:spcBef>
              <a:spcAft>
                <a:spcPct val="0"/>
              </a:spcAft>
              <a:buClr>
                <a:srgbClr val="C60C30"/>
              </a:buClr>
              <a:buSzPct val="100000"/>
              <a:buFont typeface="Lucida Sans" panose="020B0602030504020204" pitchFamily="34" charset="0"/>
              <a:buChar char="–"/>
              <a:defRPr lang="en-US">
                <a:solidFill>
                  <a:schemeClr val="bg2"/>
                </a:solidFill>
                <a:latin typeface="Lucida Sans" pitchFamily="34" charset="0"/>
                <a:ea typeface="+mn-ea"/>
                <a:cs typeface="+mn-cs"/>
              </a:defRPr>
            </a:lvl2pPr>
            <a:lvl3pPr marL="509588" indent="-165100" algn="l" rtl="0" eaLnBrk="0" fontAlgn="base" hangingPunct="0">
              <a:lnSpc>
                <a:spcPts val="2000"/>
              </a:lnSpc>
              <a:spcBef>
                <a:spcPts val="200"/>
              </a:spcBef>
              <a:spcAft>
                <a:spcPct val="0"/>
              </a:spcAft>
              <a:buClr>
                <a:srgbClr val="C60C30"/>
              </a:buClr>
              <a:buSzPct val="100000"/>
              <a:buFont typeface="Arial" panose="020B0604020202020204" pitchFamily="34" charset="0"/>
              <a:buChar char="•"/>
              <a:defRPr lang="en-US" sz="1600">
                <a:solidFill>
                  <a:schemeClr val="bg2"/>
                </a:solidFill>
                <a:latin typeface="Lucida Sans" pitchFamily="34" charset="0"/>
                <a:ea typeface="+mn-ea"/>
                <a:cs typeface="+mn-cs"/>
              </a:defRPr>
            </a:lvl3pPr>
            <a:lvl4pPr marL="688975" indent="-179388" algn="l" rtl="0" eaLnBrk="0" fontAlgn="base" hangingPunct="0">
              <a:lnSpc>
                <a:spcPts val="1800"/>
              </a:lnSpc>
              <a:spcBef>
                <a:spcPts val="200"/>
              </a:spcBef>
              <a:spcAft>
                <a:spcPct val="0"/>
              </a:spcAft>
              <a:buClr>
                <a:srgbClr val="C60C30"/>
              </a:buClr>
              <a:buSzPct val="100000"/>
              <a:buFont typeface="Lucida Sans" panose="020B0602030504020204"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ts val="1600"/>
              </a:lnSpc>
              <a:spcBef>
                <a:spcPts val="200"/>
              </a:spcBef>
              <a:spcAft>
                <a:spcPct val="0"/>
              </a:spcAft>
              <a:buClr>
                <a:srgbClr val="C60C30"/>
              </a:buClr>
              <a:buSzPct val="100000"/>
              <a:buFont typeface="Arial" panose="020B0604020202020204" pitchFamily="34" charset="0"/>
              <a:buChar char="•"/>
              <a:defRPr lang="en-US" sz="14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r>
              <a:rPr lang="en-US" altLang="zh-CN" sz="1400" dirty="0">
                <a:solidFill>
                  <a:schemeClr val="bg2"/>
                </a:solidFill>
              </a:rPr>
              <a:t>A </a:t>
            </a:r>
            <a:r>
              <a:rPr lang="en-US" altLang="zh-CN" sz="1400" dirty="0" err="1">
                <a:solidFill>
                  <a:schemeClr val="bg2"/>
                </a:solidFill>
              </a:rPr>
              <a:t>trie</a:t>
            </a:r>
            <a:r>
              <a:rPr lang="en-US" altLang="zh-CN" sz="1400" dirty="0">
                <a:solidFill>
                  <a:schemeClr val="bg2"/>
                </a:solidFill>
              </a:rPr>
              <a:t> based data structure which allows to reduce the </a:t>
            </a:r>
            <a:r>
              <a:rPr lang="en-US" altLang="zh-CN" sz="1400" dirty="0">
                <a:solidFill>
                  <a:schemeClr val="accent4"/>
                </a:solidFill>
              </a:rPr>
              <a:t>memory storage requirement</a:t>
            </a:r>
            <a:r>
              <a:rPr lang="en-US" altLang="zh-CN" sz="1400" dirty="0">
                <a:solidFill>
                  <a:schemeClr val="bg2"/>
                </a:solidFill>
              </a:rPr>
              <a:t>.</a:t>
            </a:r>
            <a:endParaRPr lang="en-US" altLang="zh-CN" sz="1400" kern="0" dirty="0"/>
          </a:p>
          <a:p>
            <a:r>
              <a:rPr lang="en-US" altLang="zh-CN" sz="1400" dirty="0">
                <a:solidFill>
                  <a:schemeClr val="bg2"/>
                </a:solidFill>
              </a:rPr>
              <a:t>An efficient GPU micro-kernel design for </a:t>
            </a:r>
            <a:r>
              <a:rPr lang="en-US" altLang="zh-CN" sz="1400" dirty="0">
                <a:solidFill>
                  <a:schemeClr val="accent4"/>
                </a:solidFill>
              </a:rPr>
              <a:t>fast intersections.</a:t>
            </a:r>
            <a:endParaRPr lang="en-US" altLang="zh-CN" sz="1400" kern="0" dirty="0"/>
          </a:p>
          <a:p>
            <a:r>
              <a:rPr lang="en-US" altLang="zh-CN" sz="1400" dirty="0"/>
              <a:t>GPU architecture aware algorithm which promotes </a:t>
            </a:r>
            <a:r>
              <a:rPr lang="en-US" altLang="zh-CN" sz="1400" dirty="0">
                <a:solidFill>
                  <a:schemeClr val="accent4"/>
                </a:solidFill>
              </a:rPr>
              <a:t>load-balancing and good data reuse</a:t>
            </a:r>
            <a:r>
              <a:rPr lang="en-US" altLang="zh-CN" sz="1400" dirty="0"/>
              <a:t>. </a:t>
            </a:r>
          </a:p>
          <a:p>
            <a:r>
              <a:rPr lang="en-US" altLang="zh-CN" sz="1400" dirty="0"/>
              <a:t>A </a:t>
            </a:r>
            <a:r>
              <a:rPr lang="en-US" altLang="zh-CN" sz="1400" dirty="0">
                <a:solidFill>
                  <a:schemeClr val="bg2"/>
                </a:solidFill>
              </a:rPr>
              <a:t>distributed, low overhead, GPU implementation: </a:t>
            </a:r>
            <a:r>
              <a:rPr lang="en-US" altLang="zh-CN" sz="1400" dirty="0">
                <a:solidFill>
                  <a:schemeClr val="accent4"/>
                </a:solidFill>
              </a:rPr>
              <a:t>allows to handle bigger data/query graphs.</a:t>
            </a:r>
            <a:endParaRPr lang="en-US" altLang="zh-CN" sz="1400" kern="0" dirty="0"/>
          </a:p>
          <a:p>
            <a:r>
              <a:rPr lang="en-US" altLang="zh-CN" sz="1400" kern="0" dirty="0"/>
              <a:t>Extensive evaluation.</a:t>
            </a:r>
          </a:p>
        </p:txBody>
      </p:sp>
      <p:sp>
        <p:nvSpPr>
          <p:cNvPr id="6" name="Rectangle: Rounded Corners 5">
            <a:extLst>
              <a:ext uri="{FF2B5EF4-FFF2-40B4-BE49-F238E27FC236}">
                <a16:creationId xmlns:a16="http://schemas.microsoft.com/office/drawing/2014/main" id="{65332438-EC5F-4500-AA85-71348CC341A0}"/>
              </a:ext>
            </a:extLst>
          </p:cNvPr>
          <p:cNvSpPr/>
          <p:nvPr/>
        </p:nvSpPr>
        <p:spPr>
          <a:xfrm>
            <a:off x="4695333" y="846457"/>
            <a:ext cx="4190762" cy="182265"/>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a:extLst>
              <a:ext uri="{FF2B5EF4-FFF2-40B4-BE49-F238E27FC236}">
                <a16:creationId xmlns:a16="http://schemas.microsoft.com/office/drawing/2014/main" id="{E9997BB0-D6FE-4EAA-AB83-ABFF42CA0F46}"/>
              </a:ext>
            </a:extLst>
          </p:cNvPr>
          <p:cNvSpPr/>
          <p:nvPr/>
        </p:nvSpPr>
        <p:spPr>
          <a:xfrm>
            <a:off x="4648317" y="854024"/>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426A617-392C-45E3-93D1-5AACB09454AD}"/>
              </a:ext>
            </a:extLst>
          </p:cNvPr>
          <p:cNvSpPr txBox="1"/>
          <p:nvPr/>
        </p:nvSpPr>
        <p:spPr>
          <a:xfrm>
            <a:off x="4355178" y="1371218"/>
            <a:ext cx="1074616" cy="230832"/>
          </a:xfrm>
          <a:prstGeom prst="rect">
            <a:avLst/>
          </a:prstGeom>
          <a:noFill/>
        </p:spPr>
        <p:txBody>
          <a:bodyPr wrap="square" rtlCol="0">
            <a:spAutoFit/>
          </a:bodyPr>
          <a:lstStyle/>
          <a:p>
            <a:r>
              <a:rPr lang="en-US" altLang="zh-CN" sz="900" b="1" dirty="0">
                <a:solidFill>
                  <a:schemeClr val="accent1"/>
                </a:solidFill>
              </a:rPr>
              <a:t>Introduction</a:t>
            </a:r>
            <a:r>
              <a:rPr lang="en-US" altLang="zh-CN" sz="900" dirty="0">
                <a:solidFill>
                  <a:schemeClr val="bg2"/>
                </a:solidFill>
              </a:rPr>
              <a:t> </a:t>
            </a:r>
            <a:endParaRPr lang="zh-CN" altLang="en-US" sz="900" dirty="0">
              <a:solidFill>
                <a:schemeClr val="bg2"/>
              </a:solidFill>
            </a:endParaRPr>
          </a:p>
        </p:txBody>
      </p:sp>
      <p:sp>
        <p:nvSpPr>
          <p:cNvPr id="10" name="TextBox 9">
            <a:extLst>
              <a:ext uri="{FF2B5EF4-FFF2-40B4-BE49-F238E27FC236}">
                <a16:creationId xmlns:a16="http://schemas.microsoft.com/office/drawing/2014/main" id="{EB103045-E9B5-423E-8781-57F3E5ECE015}"/>
              </a:ext>
            </a:extLst>
          </p:cNvPr>
          <p:cNvSpPr txBox="1"/>
          <p:nvPr/>
        </p:nvSpPr>
        <p:spPr>
          <a:xfrm>
            <a:off x="5303874" y="1332761"/>
            <a:ext cx="1074616" cy="276999"/>
          </a:xfrm>
          <a:prstGeom prst="rect">
            <a:avLst/>
          </a:prstGeom>
          <a:noFill/>
        </p:spPr>
        <p:txBody>
          <a:bodyPr wrap="square" rtlCol="0">
            <a:spAutoFit/>
          </a:bodyPr>
          <a:lstStyle/>
          <a:p>
            <a:r>
              <a:rPr lang="en-US" altLang="zh-CN" sz="900" b="1" dirty="0">
                <a:solidFill>
                  <a:schemeClr val="bg2"/>
                </a:solidFill>
              </a:rPr>
              <a:t>Algo</a:t>
            </a:r>
            <a:r>
              <a:rPr lang="en-US" altLang="zh-CN" sz="1200" dirty="0">
                <a:solidFill>
                  <a:schemeClr val="bg2"/>
                </a:solidFill>
              </a:rPr>
              <a:t> </a:t>
            </a:r>
            <a:endParaRPr lang="zh-CN" altLang="en-US" sz="1200" dirty="0">
              <a:solidFill>
                <a:schemeClr val="bg2"/>
              </a:solidFill>
            </a:endParaRPr>
          </a:p>
        </p:txBody>
      </p:sp>
      <p:sp>
        <p:nvSpPr>
          <p:cNvPr id="11" name="TextBox 10">
            <a:extLst>
              <a:ext uri="{FF2B5EF4-FFF2-40B4-BE49-F238E27FC236}">
                <a16:creationId xmlns:a16="http://schemas.microsoft.com/office/drawing/2014/main" id="{FD7DC47B-3C85-4635-A09E-2FE8DECACF11}"/>
              </a:ext>
            </a:extLst>
          </p:cNvPr>
          <p:cNvSpPr txBox="1"/>
          <p:nvPr/>
        </p:nvSpPr>
        <p:spPr>
          <a:xfrm>
            <a:off x="5663127" y="1367000"/>
            <a:ext cx="1813170" cy="230832"/>
          </a:xfrm>
          <a:prstGeom prst="rect">
            <a:avLst/>
          </a:prstGeom>
          <a:noFill/>
        </p:spPr>
        <p:txBody>
          <a:bodyPr wrap="square" rtlCol="0">
            <a:spAutoFit/>
          </a:bodyPr>
          <a:lstStyle/>
          <a:p>
            <a:r>
              <a:rPr lang="en-US" altLang="zh-CN" sz="900" b="1" dirty="0">
                <a:solidFill>
                  <a:schemeClr val="bg2"/>
                </a:solidFill>
              </a:rPr>
              <a:t>Data representation </a:t>
            </a:r>
            <a:endParaRPr lang="zh-CN" altLang="en-US" sz="900" b="1" dirty="0">
              <a:solidFill>
                <a:schemeClr val="bg2"/>
              </a:solidFill>
            </a:endParaRPr>
          </a:p>
        </p:txBody>
      </p:sp>
      <p:sp>
        <p:nvSpPr>
          <p:cNvPr id="12" name="TextBox 11">
            <a:extLst>
              <a:ext uri="{FF2B5EF4-FFF2-40B4-BE49-F238E27FC236}">
                <a16:creationId xmlns:a16="http://schemas.microsoft.com/office/drawing/2014/main" id="{5318E0FA-1707-4431-9B6B-D2BE86776B95}"/>
              </a:ext>
            </a:extLst>
          </p:cNvPr>
          <p:cNvSpPr txBox="1"/>
          <p:nvPr/>
        </p:nvSpPr>
        <p:spPr>
          <a:xfrm>
            <a:off x="6842059" y="1328654"/>
            <a:ext cx="1813170" cy="276999"/>
          </a:xfrm>
          <a:prstGeom prst="rect">
            <a:avLst/>
          </a:prstGeom>
          <a:noFill/>
        </p:spPr>
        <p:txBody>
          <a:bodyPr wrap="square" rtlCol="0">
            <a:spAutoFit/>
          </a:bodyPr>
          <a:lstStyle/>
          <a:p>
            <a:r>
              <a:rPr lang="en-US" altLang="zh-CN" sz="900" b="1" dirty="0">
                <a:solidFill>
                  <a:schemeClr val="bg2"/>
                </a:solidFill>
              </a:rPr>
              <a:t>Intersection</a:t>
            </a:r>
            <a:r>
              <a:rPr lang="en-US" altLang="zh-CN" sz="1200" dirty="0">
                <a:solidFill>
                  <a:schemeClr val="bg2"/>
                </a:solidFill>
              </a:rPr>
              <a:t> </a:t>
            </a:r>
            <a:endParaRPr lang="zh-CN" altLang="en-US" sz="1200" dirty="0">
              <a:solidFill>
                <a:schemeClr val="bg2"/>
              </a:solidFill>
            </a:endParaRPr>
          </a:p>
        </p:txBody>
      </p:sp>
      <p:sp>
        <p:nvSpPr>
          <p:cNvPr id="13" name="TextBox 12">
            <a:extLst>
              <a:ext uri="{FF2B5EF4-FFF2-40B4-BE49-F238E27FC236}">
                <a16:creationId xmlns:a16="http://schemas.microsoft.com/office/drawing/2014/main" id="{E1ACA754-B5F4-46F9-A311-FF4724C412DD}"/>
              </a:ext>
            </a:extLst>
          </p:cNvPr>
          <p:cNvSpPr txBox="1"/>
          <p:nvPr/>
        </p:nvSpPr>
        <p:spPr>
          <a:xfrm>
            <a:off x="7635172" y="1325736"/>
            <a:ext cx="1074616" cy="276999"/>
          </a:xfrm>
          <a:prstGeom prst="rect">
            <a:avLst/>
          </a:prstGeom>
          <a:noFill/>
        </p:spPr>
        <p:txBody>
          <a:bodyPr wrap="square" rtlCol="0">
            <a:spAutoFit/>
          </a:bodyPr>
          <a:lstStyle/>
          <a:p>
            <a:r>
              <a:rPr lang="en-US" altLang="zh-CN" sz="900" b="1" dirty="0">
                <a:solidFill>
                  <a:schemeClr val="bg2"/>
                </a:solidFill>
              </a:rPr>
              <a:t>Distributed</a:t>
            </a:r>
            <a:r>
              <a:rPr lang="en-US" altLang="zh-CN" sz="1200" dirty="0">
                <a:solidFill>
                  <a:schemeClr val="bg2"/>
                </a:solidFill>
              </a:rPr>
              <a:t> </a:t>
            </a:r>
            <a:endParaRPr lang="zh-CN" altLang="en-US" sz="1200" dirty="0">
              <a:solidFill>
                <a:schemeClr val="bg2"/>
              </a:solidFill>
            </a:endParaRPr>
          </a:p>
        </p:txBody>
      </p:sp>
      <p:sp>
        <p:nvSpPr>
          <p:cNvPr id="14" name="TextBox 13">
            <a:extLst>
              <a:ext uri="{FF2B5EF4-FFF2-40B4-BE49-F238E27FC236}">
                <a16:creationId xmlns:a16="http://schemas.microsoft.com/office/drawing/2014/main" id="{35416E28-0594-42E5-A972-6CFABBA5EDEB}"/>
              </a:ext>
            </a:extLst>
          </p:cNvPr>
          <p:cNvSpPr txBox="1"/>
          <p:nvPr/>
        </p:nvSpPr>
        <p:spPr>
          <a:xfrm>
            <a:off x="8348787" y="1320359"/>
            <a:ext cx="1074616" cy="276999"/>
          </a:xfrm>
          <a:prstGeom prst="rect">
            <a:avLst/>
          </a:prstGeom>
          <a:noFill/>
        </p:spPr>
        <p:txBody>
          <a:bodyPr wrap="square" rtlCol="0">
            <a:spAutoFit/>
          </a:bodyPr>
          <a:lstStyle/>
          <a:p>
            <a:r>
              <a:rPr lang="en-US" altLang="zh-CN" sz="900" b="1" dirty="0">
                <a:solidFill>
                  <a:schemeClr val="bg2"/>
                </a:solidFill>
              </a:rPr>
              <a:t>Experiment</a:t>
            </a:r>
            <a:r>
              <a:rPr lang="en-US" altLang="zh-CN" sz="1200" dirty="0">
                <a:solidFill>
                  <a:schemeClr val="bg2"/>
                </a:solidFill>
              </a:rPr>
              <a:t> </a:t>
            </a:r>
            <a:endParaRPr lang="zh-CN" altLang="en-US" sz="1200" dirty="0">
              <a:solidFill>
                <a:schemeClr val="bg2"/>
              </a:solidFill>
            </a:endParaRPr>
          </a:p>
        </p:txBody>
      </p:sp>
      <p:cxnSp>
        <p:nvCxnSpPr>
          <p:cNvPr id="15" name="Straight Connector 14">
            <a:extLst>
              <a:ext uri="{FF2B5EF4-FFF2-40B4-BE49-F238E27FC236}">
                <a16:creationId xmlns:a16="http://schemas.microsoft.com/office/drawing/2014/main" id="{0D43A649-62F2-408C-86A1-FA30CB80DCBC}"/>
              </a:ext>
            </a:extLst>
          </p:cNvPr>
          <p:cNvCxnSpPr>
            <a:cxnSpLocks/>
          </p:cNvCxnSpPr>
          <p:nvPr/>
        </p:nvCxnSpPr>
        <p:spPr>
          <a:xfrm>
            <a:off x="4732148"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660A51-EEFD-4ED5-805F-24CD93033420}"/>
              </a:ext>
            </a:extLst>
          </p:cNvPr>
          <p:cNvCxnSpPr>
            <a:cxnSpLocks/>
          </p:cNvCxnSpPr>
          <p:nvPr/>
        </p:nvCxnSpPr>
        <p:spPr>
          <a:xfrm>
            <a:off x="5519490" y="1022434"/>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4287E2-CE49-49EB-B893-C4A4B1213BA9}"/>
              </a:ext>
            </a:extLst>
          </p:cNvPr>
          <p:cNvCxnSpPr>
            <a:cxnSpLocks/>
          </p:cNvCxnSpPr>
          <p:nvPr/>
        </p:nvCxnSpPr>
        <p:spPr>
          <a:xfrm>
            <a:off x="6297915"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DD766E-FA43-41F7-BEA2-3DB41A61621A}"/>
              </a:ext>
            </a:extLst>
          </p:cNvPr>
          <p:cNvCxnSpPr>
            <a:cxnSpLocks/>
          </p:cNvCxnSpPr>
          <p:nvPr/>
        </p:nvCxnSpPr>
        <p:spPr>
          <a:xfrm>
            <a:off x="7922479" y="102640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790C88-EDB7-478E-A21F-C15F96B24A88}"/>
              </a:ext>
            </a:extLst>
          </p:cNvPr>
          <p:cNvCxnSpPr>
            <a:cxnSpLocks/>
          </p:cNvCxnSpPr>
          <p:nvPr/>
        </p:nvCxnSpPr>
        <p:spPr>
          <a:xfrm>
            <a:off x="8778546" y="1020583"/>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6950C0E-90FA-4776-82EF-93471381500B}"/>
              </a:ext>
            </a:extLst>
          </p:cNvPr>
          <p:cNvSpPr/>
          <p:nvPr/>
        </p:nvSpPr>
        <p:spPr>
          <a:xfrm>
            <a:off x="5441525" y="8553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a:extLst>
              <a:ext uri="{FF2B5EF4-FFF2-40B4-BE49-F238E27FC236}">
                <a16:creationId xmlns:a16="http://schemas.microsoft.com/office/drawing/2014/main" id="{BF7AEC3F-96EF-4580-BB8C-5A335F4F98A2}"/>
              </a:ext>
            </a:extLst>
          </p:cNvPr>
          <p:cNvSpPr/>
          <p:nvPr/>
        </p:nvSpPr>
        <p:spPr>
          <a:xfrm>
            <a:off x="6214084" y="8543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7B4FE691-23A9-4E24-8E40-19B6F629B831}"/>
              </a:ext>
            </a:extLst>
          </p:cNvPr>
          <p:cNvSpPr/>
          <p:nvPr/>
        </p:nvSpPr>
        <p:spPr>
          <a:xfrm>
            <a:off x="6986643" y="854337"/>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934EBC3D-310D-458F-8DB0-2CF3D1F2D794}"/>
              </a:ext>
            </a:extLst>
          </p:cNvPr>
          <p:cNvSpPr/>
          <p:nvPr/>
        </p:nvSpPr>
        <p:spPr>
          <a:xfrm>
            <a:off x="7827930" y="855329"/>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58092DA9-FBA9-4F58-843D-3C70257043C3}"/>
              </a:ext>
            </a:extLst>
          </p:cNvPr>
          <p:cNvSpPr/>
          <p:nvPr/>
        </p:nvSpPr>
        <p:spPr>
          <a:xfrm>
            <a:off x="8696390" y="846461"/>
            <a:ext cx="167662" cy="16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Straight Connector 24">
            <a:extLst>
              <a:ext uri="{FF2B5EF4-FFF2-40B4-BE49-F238E27FC236}">
                <a16:creationId xmlns:a16="http://schemas.microsoft.com/office/drawing/2014/main" id="{65031838-56BA-44A4-96D7-A8D7452F5409}"/>
              </a:ext>
            </a:extLst>
          </p:cNvPr>
          <p:cNvCxnSpPr>
            <a:cxnSpLocks/>
          </p:cNvCxnSpPr>
          <p:nvPr/>
        </p:nvCxnSpPr>
        <p:spPr>
          <a:xfrm>
            <a:off x="7070474" y="1029362"/>
            <a:ext cx="0" cy="39302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924576"/>
      </p:ext>
    </p:extLst>
  </p:cSld>
  <p:clrMapOvr>
    <a:masterClrMapping/>
  </p:clrMapOvr>
  <p:transition/>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20035</TotalTime>
  <Words>5424</Words>
  <Application>Microsoft Office PowerPoint</Application>
  <PresentationFormat>On-screen Show (16:9)</PresentationFormat>
  <Paragraphs>876</Paragraphs>
  <Slides>28</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等线</vt:lpstr>
      <vt:lpstr>宋体</vt:lpstr>
      <vt:lpstr>Arial</vt:lpstr>
      <vt:lpstr>Calibri</vt:lpstr>
      <vt:lpstr>ff4</vt:lpstr>
      <vt:lpstr>Liberation Sans</vt:lpstr>
      <vt:lpstr>LibertineMathMI</vt:lpstr>
      <vt:lpstr>Lucida Sans</vt:lpstr>
      <vt:lpstr>Roboto</vt:lpstr>
      <vt:lpstr>Times New Roman</vt:lpstr>
      <vt:lpstr>Default Design</vt:lpstr>
      <vt:lpstr>cuTS: Scaling Subgraph Isomorphism on Distributed Multi-GPU Systems Using Trie Based Data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aravind</cp:lastModifiedBy>
  <cp:revision>461</cp:revision>
  <cp:lastPrinted>2014-04-21T18:27:44Z</cp:lastPrinted>
  <dcterms:created xsi:type="dcterms:W3CDTF">2001-10-04T20:08:10Z</dcterms:created>
  <dcterms:modified xsi:type="dcterms:W3CDTF">2021-11-09T04:51:19Z</dcterms:modified>
</cp:coreProperties>
</file>